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2" autoAdjust="0"/>
    <p:restoredTop sz="94434" autoAdjust="0"/>
  </p:normalViewPr>
  <p:slideViewPr>
    <p:cSldViewPr snapToGrid="0">
      <p:cViewPr varScale="1">
        <p:scale>
          <a:sx n="70" d="100"/>
          <a:sy n="70" d="100"/>
        </p:scale>
        <p:origin x="5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06BEB-DFAF-451E-9AA3-4D6165473943}" type="datetimeFigureOut">
              <a:rPr lang="es-SV" smtClean="0"/>
              <a:t>27/10/2016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58005-1E0F-4D59-90C1-28D7C13A5940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06160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06BEB-DFAF-451E-9AA3-4D6165473943}" type="datetimeFigureOut">
              <a:rPr lang="es-SV" smtClean="0"/>
              <a:t>27/10/2016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58005-1E0F-4D59-90C1-28D7C13A5940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73358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06BEB-DFAF-451E-9AA3-4D6165473943}" type="datetimeFigureOut">
              <a:rPr lang="es-SV" smtClean="0"/>
              <a:t>27/10/2016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58005-1E0F-4D59-90C1-28D7C13A5940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9906346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04BC7-1AED-48F2-AC73-7CF5F1F12527}" type="datetimeFigureOut">
              <a:rPr lang="es-SV" smtClean="0"/>
              <a:t>27/10/2016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CCAA0-D3B0-424F-8C1F-FC5EAEC2A27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3456772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04BC7-1AED-48F2-AC73-7CF5F1F12527}" type="datetimeFigureOut">
              <a:rPr lang="es-SV" smtClean="0"/>
              <a:t>27/10/2016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CCAA0-D3B0-424F-8C1F-FC5EAEC2A27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0319708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04BC7-1AED-48F2-AC73-7CF5F1F12527}" type="datetimeFigureOut">
              <a:rPr lang="es-SV" smtClean="0"/>
              <a:t>27/10/2016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CCAA0-D3B0-424F-8C1F-FC5EAEC2A27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7682816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04BC7-1AED-48F2-AC73-7CF5F1F12527}" type="datetimeFigureOut">
              <a:rPr lang="es-SV" smtClean="0"/>
              <a:t>27/10/2016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CCAA0-D3B0-424F-8C1F-FC5EAEC2A27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166860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04BC7-1AED-48F2-AC73-7CF5F1F12527}" type="datetimeFigureOut">
              <a:rPr lang="es-SV" smtClean="0"/>
              <a:t>27/10/2016</a:t>
            </a:fld>
            <a:endParaRPr lang="es-S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CCAA0-D3B0-424F-8C1F-FC5EAEC2A27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870601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04BC7-1AED-48F2-AC73-7CF5F1F12527}" type="datetimeFigureOut">
              <a:rPr lang="es-SV" smtClean="0"/>
              <a:t>27/10/2016</a:t>
            </a:fld>
            <a:endParaRPr lang="es-S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CCAA0-D3B0-424F-8C1F-FC5EAEC2A27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8513260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04BC7-1AED-48F2-AC73-7CF5F1F12527}" type="datetimeFigureOut">
              <a:rPr lang="es-SV" smtClean="0"/>
              <a:t>27/10/2016</a:t>
            </a:fld>
            <a:endParaRPr lang="es-S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CCAA0-D3B0-424F-8C1F-FC5EAEC2A27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227275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04BC7-1AED-48F2-AC73-7CF5F1F12527}" type="datetimeFigureOut">
              <a:rPr lang="es-SV" smtClean="0"/>
              <a:t>27/10/2016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CCAA0-D3B0-424F-8C1F-FC5EAEC2A27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42444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06BEB-DFAF-451E-9AA3-4D6165473943}" type="datetimeFigureOut">
              <a:rPr lang="es-SV" smtClean="0"/>
              <a:t>27/10/2016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58005-1E0F-4D59-90C1-28D7C13A5940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5663694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04BC7-1AED-48F2-AC73-7CF5F1F12527}" type="datetimeFigureOut">
              <a:rPr lang="es-SV" smtClean="0"/>
              <a:t>27/10/2016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CCAA0-D3B0-424F-8C1F-FC5EAEC2A27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714439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04BC7-1AED-48F2-AC73-7CF5F1F12527}" type="datetimeFigureOut">
              <a:rPr lang="es-SV" smtClean="0"/>
              <a:t>27/10/2016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CCAA0-D3B0-424F-8C1F-FC5EAEC2A27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252464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04BC7-1AED-48F2-AC73-7CF5F1F12527}" type="datetimeFigureOut">
              <a:rPr lang="es-SV" smtClean="0"/>
              <a:t>27/10/2016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CCAA0-D3B0-424F-8C1F-FC5EAEC2A27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37010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06BEB-DFAF-451E-9AA3-4D6165473943}" type="datetimeFigureOut">
              <a:rPr lang="es-SV" smtClean="0"/>
              <a:t>27/10/2016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58005-1E0F-4D59-90C1-28D7C13A5940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601459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06BEB-DFAF-451E-9AA3-4D6165473943}" type="datetimeFigureOut">
              <a:rPr lang="es-SV" smtClean="0"/>
              <a:t>27/10/2016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58005-1E0F-4D59-90C1-28D7C13A5940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32465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06BEB-DFAF-451E-9AA3-4D6165473943}" type="datetimeFigureOut">
              <a:rPr lang="es-SV" smtClean="0"/>
              <a:t>27/10/2016</a:t>
            </a:fld>
            <a:endParaRPr lang="es-SV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58005-1E0F-4D59-90C1-28D7C13A5940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728870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06BEB-DFAF-451E-9AA3-4D6165473943}" type="datetimeFigureOut">
              <a:rPr lang="es-SV" smtClean="0"/>
              <a:t>27/10/2016</a:t>
            </a:fld>
            <a:endParaRPr lang="es-SV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58005-1E0F-4D59-90C1-28D7C13A5940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818685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06BEB-DFAF-451E-9AA3-4D6165473943}" type="datetimeFigureOut">
              <a:rPr lang="es-SV" smtClean="0"/>
              <a:t>27/10/2016</a:t>
            </a:fld>
            <a:endParaRPr lang="es-SV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58005-1E0F-4D59-90C1-28D7C13A5940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834092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06BEB-DFAF-451E-9AA3-4D6165473943}" type="datetimeFigureOut">
              <a:rPr lang="es-SV" smtClean="0"/>
              <a:t>27/10/2016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58005-1E0F-4D59-90C1-28D7C13A5940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60863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06BEB-DFAF-451E-9AA3-4D6165473943}" type="datetimeFigureOut">
              <a:rPr lang="es-SV" smtClean="0"/>
              <a:t>27/10/2016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58005-1E0F-4D59-90C1-28D7C13A5940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67417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06BEB-DFAF-451E-9AA3-4D6165473943}" type="datetimeFigureOut">
              <a:rPr lang="es-SV" smtClean="0"/>
              <a:t>27/10/2016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358005-1E0F-4D59-90C1-28D7C13A5940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98260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04BC7-1AED-48F2-AC73-7CF5F1F12527}" type="datetimeFigureOut">
              <a:rPr lang="es-SV" smtClean="0"/>
              <a:t>27/10/2016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ACCAA0-D3B0-424F-8C1F-FC5EAEC2A27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8012769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/>
              <a:t>RETOS Y OPORTUNIDADES DE COOPERACIÓN ENTRE CRM Y SOCIEDAD CIVIL, DESDE UN ENFOQUE DE RESPONSABILIDAD COMPARTIDA</a:t>
            </a:r>
            <a:endParaRPr lang="es-SV" sz="3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549943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RETOS Y OPORTUNIDADES DE COOPERACIÓN 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SV" b="1" dirty="0" smtClean="0"/>
              <a:t>CRM</a:t>
            </a:r>
            <a:r>
              <a:rPr lang="es-SV" dirty="0" smtClean="0"/>
              <a:t>: Gobiernos, RROCM, otros actores sociales, organismos internacionales</a:t>
            </a:r>
          </a:p>
          <a:p>
            <a:r>
              <a:rPr lang="es-SV" b="1" dirty="0" smtClean="0"/>
              <a:t>OCAM</a:t>
            </a:r>
            <a:r>
              <a:rPr lang="es-SV" dirty="0" smtClean="0"/>
              <a:t>: Direcciones de Migración de CA, SICA, México</a:t>
            </a:r>
          </a:p>
          <a:p>
            <a:r>
              <a:rPr lang="es-SV" b="1" dirty="0" smtClean="0"/>
              <a:t>SICA</a:t>
            </a:r>
            <a:r>
              <a:rPr lang="es-SV" dirty="0" smtClean="0"/>
              <a:t>: gobiernos, sociedad civil, organismos internacionales</a:t>
            </a:r>
          </a:p>
          <a:p>
            <a:r>
              <a:rPr lang="es-SV" b="1" dirty="0" smtClean="0"/>
              <a:t>COPAREM</a:t>
            </a:r>
            <a:r>
              <a:rPr lang="es-SV" dirty="0" smtClean="0"/>
              <a:t>: Parlamentarios y legisladores de México, CA, RD y sociedad civil.</a:t>
            </a:r>
          </a:p>
          <a:p>
            <a:r>
              <a:rPr lang="es-SV" dirty="0" smtClean="0"/>
              <a:t>Según </a:t>
            </a:r>
            <a:r>
              <a:rPr lang="es-SV" b="1" dirty="0" smtClean="0"/>
              <a:t>ONU</a:t>
            </a:r>
            <a:r>
              <a:rPr lang="es-SV" dirty="0" smtClean="0"/>
              <a:t>: 30 mil ONG participando en diálogo con Gobiernos</a:t>
            </a:r>
          </a:p>
          <a:p>
            <a:r>
              <a:rPr lang="es-SV" b="1" dirty="0" smtClean="0"/>
              <a:t>OEA</a:t>
            </a:r>
            <a:r>
              <a:rPr lang="es-SV" dirty="0" smtClean="0"/>
              <a:t>: 465 Organizaciones Sociales en diálogo con Gobiernos</a:t>
            </a:r>
          </a:p>
          <a:p>
            <a:endParaRPr lang="es-SV" dirty="0" smtClean="0"/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782114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RETOS Y OPORTUNIDADES DE COOPERACIÓN 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SV" dirty="0" smtClean="0"/>
              <a:t>¿Cómo profundizar el diálogo y la cooperación entre la CRM y las organizaciones de la sociedad civil? </a:t>
            </a:r>
            <a:r>
              <a:rPr lang="es-SV" b="1" dirty="0" smtClean="0"/>
              <a:t>“bien común” del “interés de todos</a:t>
            </a:r>
            <a:r>
              <a:rPr lang="es-SV" b="1" dirty="0"/>
              <a:t>” </a:t>
            </a:r>
            <a:r>
              <a:rPr lang="es-SV" b="1" dirty="0" smtClean="0"/>
              <a:t>Este diálogo no </a:t>
            </a:r>
            <a:r>
              <a:rPr lang="es-SV" b="1" dirty="0"/>
              <a:t>es un lujo o una opción: es condición indispensable para sostener, desarrollar </a:t>
            </a:r>
            <a:r>
              <a:rPr lang="es-SV" b="1" dirty="0" smtClean="0"/>
              <a:t>e intervenir.</a:t>
            </a:r>
            <a:endParaRPr lang="es-SV" b="1" dirty="0" smtClean="0"/>
          </a:p>
          <a:p>
            <a:r>
              <a:rPr lang="es-SV" dirty="0" smtClean="0"/>
              <a:t>¿En qué temas debería concentrarse la cooperación entre la CRM y las organizaciones de la sociedad civil? </a:t>
            </a:r>
            <a:r>
              <a:rPr lang="es-SV" b="1" dirty="0" smtClean="0"/>
              <a:t>Un baile de </a:t>
            </a:r>
            <a:r>
              <a:rPr lang="es-SV" b="1" dirty="0" smtClean="0"/>
              <a:t>3 o más.</a:t>
            </a:r>
            <a:endParaRPr lang="es-SV" b="1" dirty="0" smtClean="0"/>
          </a:p>
          <a:p>
            <a:r>
              <a:rPr lang="es-SV" dirty="0" smtClean="0"/>
              <a:t>-	¿Cómo involucrar a dichos actores clave gubernamentales y de la sociedad civil para profundizar y dar seguimiento el diálogo y la cooperación entre la CRM y la sociedad civil? </a:t>
            </a:r>
            <a:r>
              <a:rPr lang="es-SV" b="1" dirty="0" smtClean="0"/>
              <a:t>Apoyar el seguimiento y la continuidad de procesos de diálogo</a:t>
            </a:r>
          </a:p>
          <a:p>
            <a:endParaRPr lang="es-SV" dirty="0" smtClean="0"/>
          </a:p>
          <a:p>
            <a:endParaRPr lang="es-SV" dirty="0" smtClean="0"/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932544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RETOS Y OPORTUNIDADES DE COOPERACIÓN 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SV" dirty="0" smtClean="0"/>
              <a:t>¿Cuáles son los actores gubernamentales y de la sociedad civil claves para establecer y dar seguimiento al diálogo y cooperación entre la CRM y las organizaciones de la sociedad civil? </a:t>
            </a:r>
            <a:r>
              <a:rPr lang="es-SV" b="1" dirty="0" smtClean="0"/>
              <a:t>Redefinición de la relación entre lo público y lo privado, y entre lo local, lo nacional y lo global. Involucrar a actores locales. </a:t>
            </a:r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4228707060"/>
      </p:ext>
    </p:extLst>
  </p:cSld>
  <p:clrMapOvr>
    <a:masterClrMapping/>
  </p:clrMapOvr>
</p:sld>
</file>

<file path=ppt/theme/theme1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234</Words>
  <Application>Microsoft Office PowerPoint</Application>
  <PresentationFormat>Panorámica</PresentationFormat>
  <Paragraphs>15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Diseño personalizado</vt:lpstr>
      <vt:lpstr>Office Theme</vt:lpstr>
      <vt:lpstr>RETOS Y OPORTUNIDADES DE COOPERACIÓN ENTRE CRM Y SOCIEDAD CIVIL, DESDE UN ENFOQUE DE RESPONSABILIDAD COMPARTIDA</vt:lpstr>
      <vt:lpstr>RETOS Y OPORTUNIDADES DE COOPERACIÓN </vt:lpstr>
      <vt:lpstr>RETOS Y OPORTUNIDADES DE COOPERACIÓN </vt:lpstr>
      <vt:lpstr>RETOS Y OPORTUNIDADES DE COOPERACIÓN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RETOS Y OPORTUNIDADES DE COOPERACIÓN ENTRE CRM Y SOCIEDAD CIVIL, DESDE UN ENFOQUE DE RESPONSABILIDAD COMPARTIDA</dc:title>
  <dc:creator>direccion</dc:creator>
  <cp:lastModifiedBy>direccion</cp:lastModifiedBy>
  <cp:revision>9</cp:revision>
  <dcterms:created xsi:type="dcterms:W3CDTF">2016-10-27T13:55:20Z</dcterms:created>
  <dcterms:modified xsi:type="dcterms:W3CDTF">2016-10-27T16:23:00Z</dcterms:modified>
</cp:coreProperties>
</file>