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2" r:id="rId5"/>
    <p:sldId id="258" r:id="rId6"/>
    <p:sldId id="261" r:id="rId7"/>
    <p:sldId id="259"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p:scale>
          <a:sx n="130" d="100"/>
          <a:sy n="130" d="100"/>
        </p:scale>
        <p:origin x="-80"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_rels/data2.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 Id="rId3" Type="http://schemas.openxmlformats.org/officeDocument/2006/relationships/image" Target="../media/image6.jpg"/></Relationships>
</file>

<file path=ppt/diagrams/_rels/drawing2.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 Id="rId3" Type="http://schemas.openxmlformats.org/officeDocument/2006/relationships/image" Target="../media/image6.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FCBCB5-BAAD-4696-81A2-D9737EF0FD9E}"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endParaRPr lang="en-US"/>
        </a:p>
      </dgm:t>
    </dgm:pt>
    <dgm:pt modelId="{EE2C7EF7-5FB9-4E28-BF4D-EBBFFA49406E}">
      <dgm:prSet phldrT="[Text]" custT="1"/>
      <dgm:spPr/>
      <dgm:t>
        <a:bodyPr/>
        <a:lstStyle/>
        <a:p>
          <a:r>
            <a:rPr lang="en-GB" sz="1600" noProof="0" dirty="0" smtClean="0">
              <a:latin typeface="Times New Roman" panose="02020603050405020304" pitchFamily="18" charset="0"/>
              <a:cs typeface="Times New Roman" panose="02020603050405020304" pitchFamily="18" charset="0"/>
            </a:rPr>
            <a:t>I RCM:  </a:t>
          </a:r>
        </a:p>
        <a:p>
          <a:r>
            <a:rPr lang="en-GB" sz="1600" noProof="0" dirty="0" smtClean="0">
              <a:latin typeface="Times New Roman" panose="02020603050405020304" pitchFamily="18" charset="0"/>
              <a:cs typeface="Times New Roman" panose="02020603050405020304" pitchFamily="18" charset="0"/>
            </a:rPr>
            <a:t>7. To promote regional cooperation and other forms of cooperation in order to establish programmes aimed at meeting the basic needs of undocumented migrants detained by migration authorities in each country while their migration status is determined.</a:t>
          </a:r>
          <a:endParaRPr lang="en-GB" sz="1600" noProof="0" dirty="0">
            <a:latin typeface="Times New Roman" panose="02020603050405020304" pitchFamily="18" charset="0"/>
            <a:cs typeface="Times New Roman" panose="02020603050405020304" pitchFamily="18" charset="0"/>
          </a:endParaRPr>
        </a:p>
      </dgm:t>
    </dgm:pt>
    <dgm:pt modelId="{320C755C-6797-41EB-B78F-C1E5C751A4A6}" type="parTrans" cxnId="{410F6E84-5FB6-4CDC-94AB-61CF3CABA939}">
      <dgm:prSet/>
      <dgm:spPr/>
      <dgm:t>
        <a:bodyPr/>
        <a:lstStyle/>
        <a:p>
          <a:endParaRPr lang="en-US"/>
        </a:p>
      </dgm:t>
    </dgm:pt>
    <dgm:pt modelId="{9422285A-5A7F-4216-A12C-175C16DAAFF3}" type="sibTrans" cxnId="{410F6E84-5FB6-4CDC-94AB-61CF3CABA939}">
      <dgm:prSet/>
      <dgm:spPr>
        <a:solidFill>
          <a:srgbClr val="92D050"/>
        </a:solidFill>
      </dgm:spPr>
      <dgm:t>
        <a:bodyPr/>
        <a:lstStyle/>
        <a:p>
          <a:endParaRPr lang="en-US" dirty="0"/>
        </a:p>
      </dgm:t>
    </dgm:pt>
    <dgm:pt modelId="{CA0B379F-9CC4-43BA-A466-B7B74BDCB8C9}">
      <dgm:prSet phldrT="[Text]" custT="1"/>
      <dgm:spPr/>
      <dgm:t>
        <a:bodyPr/>
        <a:lstStyle/>
        <a:p>
          <a:r>
            <a:rPr lang="en-GB" sz="1400" noProof="0" dirty="0" smtClean="0">
              <a:latin typeface="Times New Roman" panose="02020603050405020304" pitchFamily="18" charset="0"/>
              <a:cs typeface="Times New Roman" panose="02020603050405020304" pitchFamily="18" charset="0"/>
            </a:rPr>
            <a:t>14. (…) </a:t>
          </a:r>
          <a:r>
            <a:rPr lang="en-GB" sz="1600" noProof="0" dirty="0" smtClean="0">
              <a:latin typeface="Times New Roman" panose="02020603050405020304" pitchFamily="18" charset="0"/>
              <a:cs typeface="Times New Roman" panose="02020603050405020304" pitchFamily="18" charset="0"/>
            </a:rPr>
            <a:t>To coordinate efforts to combat criminal organizations involved in migrant smuggling. To this end, governments commit to exchange relevant information in order to enable the countries in the region to adopt appropriate actions to combat migrant smuggling networks and their connections; and to exchange additional data to enable prevention and detection of such criminal organizations.</a:t>
          </a:r>
          <a:endParaRPr lang="en-GB" sz="1600" noProof="0" dirty="0">
            <a:latin typeface="Times New Roman" panose="02020603050405020304" pitchFamily="18" charset="0"/>
            <a:cs typeface="Times New Roman" panose="02020603050405020304" pitchFamily="18" charset="0"/>
          </a:endParaRPr>
        </a:p>
      </dgm:t>
    </dgm:pt>
    <dgm:pt modelId="{DD82BD61-18EE-4950-A212-C0FC228F4672}" type="parTrans" cxnId="{E8ECFC8B-E514-41DE-9801-E16606996F0E}">
      <dgm:prSet/>
      <dgm:spPr/>
      <dgm:t>
        <a:bodyPr/>
        <a:lstStyle/>
        <a:p>
          <a:endParaRPr lang="en-US"/>
        </a:p>
      </dgm:t>
    </dgm:pt>
    <dgm:pt modelId="{5AC16FD3-06DF-437D-956B-57B71992582E}" type="sibTrans" cxnId="{E8ECFC8B-E514-41DE-9801-E16606996F0E}">
      <dgm:prSet/>
      <dgm:spPr>
        <a:solidFill>
          <a:srgbClr val="FFC000"/>
        </a:solidFill>
      </dgm:spPr>
      <dgm:t>
        <a:bodyPr/>
        <a:lstStyle/>
        <a:p>
          <a:endParaRPr lang="en-US" dirty="0"/>
        </a:p>
      </dgm:t>
    </dgm:pt>
    <dgm:pt modelId="{BADFEAB7-B8D7-4982-B077-51AEAAEFBD4D}">
      <dgm:prSet phldrT="[Text]" custT="1"/>
      <dgm:spPr/>
      <dgm:t>
        <a:bodyPr/>
        <a:lstStyle/>
        <a:p>
          <a:pPr algn="ctr"/>
          <a:r>
            <a:rPr lang="en-GB" sz="1400" noProof="0" dirty="0" smtClean="0">
              <a:latin typeface="Times New Roman" panose="02020603050405020304" pitchFamily="18" charset="0"/>
              <a:cs typeface="Times New Roman" panose="02020603050405020304" pitchFamily="18" charset="0"/>
            </a:rPr>
            <a:t>20. </a:t>
          </a:r>
          <a:r>
            <a:rPr lang="en-GB" sz="1800" u="none" noProof="0" dirty="0" smtClean="0">
              <a:latin typeface="Times New Roman" panose="02020603050405020304" pitchFamily="18" charset="0"/>
              <a:cs typeface="Times New Roman" panose="02020603050405020304" pitchFamily="18" charset="0"/>
            </a:rPr>
            <a:t>To promote information exchange and regional cooperation oriented toward technical assistance and the training of human resources to manage the flows of extraregional undocumented migrants. </a:t>
          </a:r>
          <a:endParaRPr lang="en-GB" sz="1800" u="none" noProof="0" dirty="0">
            <a:latin typeface="Times New Roman" panose="02020603050405020304" pitchFamily="18" charset="0"/>
            <a:cs typeface="Times New Roman" panose="02020603050405020304" pitchFamily="18" charset="0"/>
          </a:endParaRPr>
        </a:p>
      </dgm:t>
    </dgm:pt>
    <dgm:pt modelId="{4A9ED433-0893-4C3D-A3F1-AF61800DC4EE}" type="parTrans" cxnId="{D61A4F3F-940D-4D5F-BE1F-74703F820627}">
      <dgm:prSet/>
      <dgm:spPr/>
      <dgm:t>
        <a:bodyPr/>
        <a:lstStyle/>
        <a:p>
          <a:endParaRPr lang="en-US"/>
        </a:p>
      </dgm:t>
    </dgm:pt>
    <dgm:pt modelId="{77D48E8B-DD80-46E1-B06E-86422EFF7DA7}" type="sibTrans" cxnId="{D61A4F3F-940D-4D5F-BE1F-74703F820627}">
      <dgm:prSet/>
      <dgm:spPr/>
      <dgm:t>
        <a:bodyPr/>
        <a:lstStyle/>
        <a:p>
          <a:endParaRPr lang="en-US"/>
        </a:p>
      </dgm:t>
    </dgm:pt>
    <dgm:pt modelId="{9BAB55E8-82A5-4465-AE4C-14E766B9A1E8}" type="pres">
      <dgm:prSet presAssocID="{B8FCBCB5-BAAD-4696-81A2-D9737EF0FD9E}" presName="Name0" presStyleCnt="0">
        <dgm:presLayoutVars>
          <dgm:dir/>
          <dgm:resizeHandles val="exact"/>
        </dgm:presLayoutVars>
      </dgm:prSet>
      <dgm:spPr/>
      <dgm:t>
        <a:bodyPr/>
        <a:lstStyle/>
        <a:p>
          <a:endParaRPr lang="es-GT"/>
        </a:p>
      </dgm:t>
    </dgm:pt>
    <dgm:pt modelId="{1C5F375B-4152-4F0D-8BAF-53B53CEFA9EF}" type="pres">
      <dgm:prSet presAssocID="{EE2C7EF7-5FB9-4E28-BF4D-EBBFFA49406E}" presName="composite" presStyleCnt="0"/>
      <dgm:spPr/>
    </dgm:pt>
    <dgm:pt modelId="{DF8C241D-8F8A-4123-BD17-EB4996AF9A93}" type="pres">
      <dgm:prSet presAssocID="{EE2C7EF7-5FB9-4E28-BF4D-EBBFFA49406E}" presName="imagSh" presStyleLbl="bgImgPlace1" presStyleIdx="0" presStyleCnt="3" custScaleX="122987" custScaleY="126668" custLinFactNeighborX="16022" custLinFactNeighborY="-115"/>
      <dgm:spPr>
        <a:solidFill>
          <a:srgbClr val="92D050"/>
        </a:solidFill>
      </dgm:spPr>
    </dgm:pt>
    <dgm:pt modelId="{BEB7FD40-422B-40CE-B40B-B90FDA220EBA}" type="pres">
      <dgm:prSet presAssocID="{EE2C7EF7-5FB9-4E28-BF4D-EBBFFA49406E}" presName="txNode" presStyleLbl="node1" presStyleIdx="0" presStyleCnt="3" custScaleX="119578" custScaleY="130133" custLinFactNeighborX="-2097" custLinFactNeighborY="-46935">
        <dgm:presLayoutVars>
          <dgm:bulletEnabled val="1"/>
        </dgm:presLayoutVars>
      </dgm:prSet>
      <dgm:spPr/>
      <dgm:t>
        <a:bodyPr/>
        <a:lstStyle/>
        <a:p>
          <a:endParaRPr lang="es-GT"/>
        </a:p>
      </dgm:t>
    </dgm:pt>
    <dgm:pt modelId="{5513AD19-A6E5-43C0-B930-9C3D864D5E9E}" type="pres">
      <dgm:prSet presAssocID="{9422285A-5A7F-4216-A12C-175C16DAAFF3}" presName="sibTrans" presStyleLbl="sibTrans2D1" presStyleIdx="0" presStyleCnt="2" custAng="21415301" custScaleX="166636"/>
      <dgm:spPr/>
      <dgm:t>
        <a:bodyPr/>
        <a:lstStyle/>
        <a:p>
          <a:endParaRPr lang="es-GT"/>
        </a:p>
      </dgm:t>
    </dgm:pt>
    <dgm:pt modelId="{846219FD-783D-4595-803D-A089DD201248}" type="pres">
      <dgm:prSet presAssocID="{9422285A-5A7F-4216-A12C-175C16DAAFF3}" presName="connTx" presStyleLbl="sibTrans2D1" presStyleIdx="0" presStyleCnt="2"/>
      <dgm:spPr/>
      <dgm:t>
        <a:bodyPr/>
        <a:lstStyle/>
        <a:p>
          <a:endParaRPr lang="es-GT"/>
        </a:p>
      </dgm:t>
    </dgm:pt>
    <dgm:pt modelId="{0F6A5F0E-589E-408C-95EB-E826288AFE30}" type="pres">
      <dgm:prSet presAssocID="{CA0B379F-9CC4-43BA-A466-B7B74BDCB8C9}" presName="composite" presStyleCnt="0"/>
      <dgm:spPr/>
    </dgm:pt>
    <dgm:pt modelId="{E10484E7-15F7-42AA-8BDF-DDE941A710D2}" type="pres">
      <dgm:prSet presAssocID="{CA0B379F-9CC4-43BA-A466-B7B74BDCB8C9}" presName="imagSh" presStyleLbl="bgImgPlace1" presStyleIdx="1" presStyleCnt="3" custScaleX="142542" custScaleY="129575" custLinFactNeighborY="15092"/>
      <dgm:spPr>
        <a:solidFill>
          <a:srgbClr val="FFC000"/>
        </a:solidFill>
      </dgm:spPr>
    </dgm:pt>
    <dgm:pt modelId="{C57398FE-939E-4653-AC8A-A4EF46D237A0}" type="pres">
      <dgm:prSet presAssocID="{CA0B379F-9CC4-43BA-A466-B7B74BDCB8C9}" presName="txNode" presStyleLbl="node1" presStyleIdx="1" presStyleCnt="3" custScaleX="139187" custScaleY="156989" custLinFactNeighborX="-14725" custLinFactNeighborY="-35491">
        <dgm:presLayoutVars>
          <dgm:bulletEnabled val="1"/>
        </dgm:presLayoutVars>
      </dgm:prSet>
      <dgm:spPr/>
      <dgm:t>
        <a:bodyPr/>
        <a:lstStyle/>
        <a:p>
          <a:endParaRPr lang="es-GT"/>
        </a:p>
      </dgm:t>
    </dgm:pt>
    <dgm:pt modelId="{BE9A19E0-C40D-46C3-814F-CDFA2C5F6696}" type="pres">
      <dgm:prSet presAssocID="{5AC16FD3-06DF-437D-956B-57B71992582E}" presName="sibTrans" presStyleLbl="sibTrans2D1" presStyleIdx="1" presStyleCnt="2" custAng="45673" custScaleX="141063" custScaleY="87476" custLinFactNeighborX="-41107" custLinFactNeighborY="13924"/>
      <dgm:spPr/>
      <dgm:t>
        <a:bodyPr/>
        <a:lstStyle/>
        <a:p>
          <a:endParaRPr lang="es-GT"/>
        </a:p>
      </dgm:t>
    </dgm:pt>
    <dgm:pt modelId="{6A65910A-DE2F-4701-8ED5-965CEB720DA0}" type="pres">
      <dgm:prSet presAssocID="{5AC16FD3-06DF-437D-956B-57B71992582E}" presName="connTx" presStyleLbl="sibTrans2D1" presStyleIdx="1" presStyleCnt="2"/>
      <dgm:spPr/>
      <dgm:t>
        <a:bodyPr/>
        <a:lstStyle/>
        <a:p>
          <a:endParaRPr lang="es-GT"/>
        </a:p>
      </dgm:t>
    </dgm:pt>
    <dgm:pt modelId="{A60C728B-E015-4FAD-BE5B-6A22E57FA28F}" type="pres">
      <dgm:prSet presAssocID="{BADFEAB7-B8D7-4982-B077-51AEAAEFBD4D}" presName="composite" presStyleCnt="0"/>
      <dgm:spPr/>
    </dgm:pt>
    <dgm:pt modelId="{B88BE0CF-D1F8-4432-98C0-A561129A07EF}" type="pres">
      <dgm:prSet presAssocID="{BADFEAB7-B8D7-4982-B077-51AEAAEFBD4D}" presName="imagSh" presStyleLbl="bgImgPlace1" presStyleIdx="2" presStyleCnt="3" custScaleX="117992" custScaleY="136865" custLinFactNeighborX="-6736" custLinFactNeighborY="8185"/>
      <dgm:spPr>
        <a:solidFill>
          <a:srgbClr val="92D050"/>
        </a:solidFill>
      </dgm:spPr>
    </dgm:pt>
    <dgm:pt modelId="{DE225AA9-D3CE-4A90-9EE3-F303613AF1F4}" type="pres">
      <dgm:prSet presAssocID="{BADFEAB7-B8D7-4982-B077-51AEAAEFBD4D}" presName="txNode" presStyleLbl="node1" presStyleIdx="2" presStyleCnt="3" custScaleX="120483" custScaleY="134784" custLinFactNeighborX="-12073" custLinFactNeighborY="-46933">
        <dgm:presLayoutVars>
          <dgm:bulletEnabled val="1"/>
        </dgm:presLayoutVars>
      </dgm:prSet>
      <dgm:spPr/>
      <dgm:t>
        <a:bodyPr/>
        <a:lstStyle/>
        <a:p>
          <a:endParaRPr lang="es-GT"/>
        </a:p>
      </dgm:t>
    </dgm:pt>
  </dgm:ptLst>
  <dgm:cxnLst>
    <dgm:cxn modelId="{F09AA90E-1615-405F-A314-36A9F0C433BA}" type="presOf" srcId="{5AC16FD3-06DF-437D-956B-57B71992582E}" destId="{BE9A19E0-C40D-46C3-814F-CDFA2C5F6696}" srcOrd="0" destOrd="0" presId="urn:microsoft.com/office/officeart/2005/8/layout/hProcess10"/>
    <dgm:cxn modelId="{B1CBCD78-FB2F-41AB-95DC-9BC8AC39E7EF}" type="presOf" srcId="{9422285A-5A7F-4216-A12C-175C16DAAFF3}" destId="{5513AD19-A6E5-43C0-B930-9C3D864D5E9E}" srcOrd="0" destOrd="0" presId="urn:microsoft.com/office/officeart/2005/8/layout/hProcess10"/>
    <dgm:cxn modelId="{410F6E84-5FB6-4CDC-94AB-61CF3CABA939}" srcId="{B8FCBCB5-BAAD-4696-81A2-D9737EF0FD9E}" destId="{EE2C7EF7-5FB9-4E28-BF4D-EBBFFA49406E}" srcOrd="0" destOrd="0" parTransId="{320C755C-6797-41EB-B78F-C1E5C751A4A6}" sibTransId="{9422285A-5A7F-4216-A12C-175C16DAAFF3}"/>
    <dgm:cxn modelId="{7E82989F-3D72-4E1C-83EC-16A77896647B}" type="presOf" srcId="{BADFEAB7-B8D7-4982-B077-51AEAAEFBD4D}" destId="{DE225AA9-D3CE-4A90-9EE3-F303613AF1F4}" srcOrd="0" destOrd="0" presId="urn:microsoft.com/office/officeart/2005/8/layout/hProcess10"/>
    <dgm:cxn modelId="{E8ECFC8B-E514-41DE-9801-E16606996F0E}" srcId="{B8FCBCB5-BAAD-4696-81A2-D9737EF0FD9E}" destId="{CA0B379F-9CC4-43BA-A466-B7B74BDCB8C9}" srcOrd="1" destOrd="0" parTransId="{DD82BD61-18EE-4950-A212-C0FC228F4672}" sibTransId="{5AC16FD3-06DF-437D-956B-57B71992582E}"/>
    <dgm:cxn modelId="{D61A4F3F-940D-4D5F-BE1F-74703F820627}" srcId="{B8FCBCB5-BAAD-4696-81A2-D9737EF0FD9E}" destId="{BADFEAB7-B8D7-4982-B077-51AEAAEFBD4D}" srcOrd="2" destOrd="0" parTransId="{4A9ED433-0893-4C3D-A3F1-AF61800DC4EE}" sibTransId="{77D48E8B-DD80-46E1-B06E-86422EFF7DA7}"/>
    <dgm:cxn modelId="{2C7C4C4A-1005-4F9D-A6C6-C1E049D9D235}" type="presOf" srcId="{EE2C7EF7-5FB9-4E28-BF4D-EBBFFA49406E}" destId="{BEB7FD40-422B-40CE-B40B-B90FDA220EBA}" srcOrd="0" destOrd="0" presId="urn:microsoft.com/office/officeart/2005/8/layout/hProcess10"/>
    <dgm:cxn modelId="{B58D0A49-828B-4CEA-B84F-3DC69F5CB061}" type="presOf" srcId="{CA0B379F-9CC4-43BA-A466-B7B74BDCB8C9}" destId="{C57398FE-939E-4653-AC8A-A4EF46D237A0}" srcOrd="0" destOrd="0" presId="urn:microsoft.com/office/officeart/2005/8/layout/hProcess10"/>
    <dgm:cxn modelId="{8904271F-8FB4-4531-8255-E038EBFE30E1}" type="presOf" srcId="{5AC16FD3-06DF-437D-956B-57B71992582E}" destId="{6A65910A-DE2F-4701-8ED5-965CEB720DA0}" srcOrd="1" destOrd="0" presId="urn:microsoft.com/office/officeart/2005/8/layout/hProcess10"/>
    <dgm:cxn modelId="{ABCA4A37-B5D7-4AF3-889A-E7CECFC03480}" type="presOf" srcId="{9422285A-5A7F-4216-A12C-175C16DAAFF3}" destId="{846219FD-783D-4595-803D-A089DD201248}" srcOrd="1" destOrd="0" presId="urn:microsoft.com/office/officeart/2005/8/layout/hProcess10"/>
    <dgm:cxn modelId="{3531BFAC-96C0-41B9-9C7B-A44FAF37D0A3}" type="presOf" srcId="{B8FCBCB5-BAAD-4696-81A2-D9737EF0FD9E}" destId="{9BAB55E8-82A5-4465-AE4C-14E766B9A1E8}" srcOrd="0" destOrd="0" presId="urn:microsoft.com/office/officeart/2005/8/layout/hProcess10"/>
    <dgm:cxn modelId="{07E0FDD6-16EC-44A1-AC60-14CC4741F76F}" type="presParOf" srcId="{9BAB55E8-82A5-4465-AE4C-14E766B9A1E8}" destId="{1C5F375B-4152-4F0D-8BAF-53B53CEFA9EF}" srcOrd="0" destOrd="0" presId="urn:microsoft.com/office/officeart/2005/8/layout/hProcess10"/>
    <dgm:cxn modelId="{00EB6EBE-4FF1-4923-BC5C-199CBAFA29D7}" type="presParOf" srcId="{1C5F375B-4152-4F0D-8BAF-53B53CEFA9EF}" destId="{DF8C241D-8F8A-4123-BD17-EB4996AF9A93}" srcOrd="0" destOrd="0" presId="urn:microsoft.com/office/officeart/2005/8/layout/hProcess10"/>
    <dgm:cxn modelId="{7D832D0F-E75E-4A5B-B3F3-1AA6F9EC48C9}" type="presParOf" srcId="{1C5F375B-4152-4F0D-8BAF-53B53CEFA9EF}" destId="{BEB7FD40-422B-40CE-B40B-B90FDA220EBA}" srcOrd="1" destOrd="0" presId="urn:microsoft.com/office/officeart/2005/8/layout/hProcess10"/>
    <dgm:cxn modelId="{59C7613E-BC35-4AD9-9BBB-C4377E1D0A91}" type="presParOf" srcId="{9BAB55E8-82A5-4465-AE4C-14E766B9A1E8}" destId="{5513AD19-A6E5-43C0-B930-9C3D864D5E9E}" srcOrd="1" destOrd="0" presId="urn:microsoft.com/office/officeart/2005/8/layout/hProcess10"/>
    <dgm:cxn modelId="{1B5C676C-254A-48AB-A833-8B01119284FC}" type="presParOf" srcId="{5513AD19-A6E5-43C0-B930-9C3D864D5E9E}" destId="{846219FD-783D-4595-803D-A089DD201248}" srcOrd="0" destOrd="0" presId="urn:microsoft.com/office/officeart/2005/8/layout/hProcess10"/>
    <dgm:cxn modelId="{92BB14A1-3E3B-40EE-B9A5-BE52C12BBCB6}" type="presParOf" srcId="{9BAB55E8-82A5-4465-AE4C-14E766B9A1E8}" destId="{0F6A5F0E-589E-408C-95EB-E826288AFE30}" srcOrd="2" destOrd="0" presId="urn:microsoft.com/office/officeart/2005/8/layout/hProcess10"/>
    <dgm:cxn modelId="{71BF6846-3CEB-4D3F-990E-BED6839F3E84}" type="presParOf" srcId="{0F6A5F0E-589E-408C-95EB-E826288AFE30}" destId="{E10484E7-15F7-42AA-8BDF-DDE941A710D2}" srcOrd="0" destOrd="0" presId="urn:microsoft.com/office/officeart/2005/8/layout/hProcess10"/>
    <dgm:cxn modelId="{C2D486FA-5BF4-4D35-9FDF-6B7DB85FCAD5}" type="presParOf" srcId="{0F6A5F0E-589E-408C-95EB-E826288AFE30}" destId="{C57398FE-939E-4653-AC8A-A4EF46D237A0}" srcOrd="1" destOrd="0" presId="urn:microsoft.com/office/officeart/2005/8/layout/hProcess10"/>
    <dgm:cxn modelId="{6161E4CF-4D4F-434D-A4FA-7A11C55102E7}" type="presParOf" srcId="{9BAB55E8-82A5-4465-AE4C-14E766B9A1E8}" destId="{BE9A19E0-C40D-46C3-814F-CDFA2C5F6696}" srcOrd="3" destOrd="0" presId="urn:microsoft.com/office/officeart/2005/8/layout/hProcess10"/>
    <dgm:cxn modelId="{AF763A21-3909-4052-B532-93E514F04717}" type="presParOf" srcId="{BE9A19E0-C40D-46C3-814F-CDFA2C5F6696}" destId="{6A65910A-DE2F-4701-8ED5-965CEB720DA0}" srcOrd="0" destOrd="0" presId="urn:microsoft.com/office/officeart/2005/8/layout/hProcess10"/>
    <dgm:cxn modelId="{22926CDF-5977-43E7-9AC8-EFD10579A1F5}" type="presParOf" srcId="{9BAB55E8-82A5-4465-AE4C-14E766B9A1E8}" destId="{A60C728B-E015-4FAD-BE5B-6A22E57FA28F}" srcOrd="4" destOrd="0" presId="urn:microsoft.com/office/officeart/2005/8/layout/hProcess10"/>
    <dgm:cxn modelId="{62811E8F-2C7C-4C30-AE3A-C85C45028C32}" type="presParOf" srcId="{A60C728B-E015-4FAD-BE5B-6A22E57FA28F}" destId="{B88BE0CF-D1F8-4432-98C0-A561129A07EF}" srcOrd="0" destOrd="0" presId="urn:microsoft.com/office/officeart/2005/8/layout/hProcess10"/>
    <dgm:cxn modelId="{48653FCC-5E41-4ED2-ABA7-710F86F94A06}" type="presParOf" srcId="{A60C728B-E015-4FAD-BE5B-6A22E57FA28F}" destId="{DE225AA9-D3CE-4A90-9EE3-F303613AF1F4}"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C292B8-2784-47C6-B1BE-155EBAFE46E3}"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53AFA900-EE9C-4230-89B7-BAF00954DF0A}">
      <dgm:prSet phldrT="[Text]" custT="1"/>
      <dgm:spPr/>
      <dgm:t>
        <a:bodyPr/>
        <a:lstStyle/>
        <a:p>
          <a:r>
            <a:rPr lang="en-GB" sz="2400" noProof="0" dirty="0" smtClean="0"/>
            <a:t>III RCM, 1998</a:t>
          </a:r>
        </a:p>
        <a:p>
          <a:endParaRPr lang="en-GB" sz="2400" noProof="0" dirty="0"/>
        </a:p>
      </dgm:t>
    </dgm:pt>
    <dgm:pt modelId="{6BA525EF-3E73-4CBF-9406-C9ACDCF57B15}" type="parTrans" cxnId="{C9BFB4F6-ED05-45D8-9212-28738A707BCF}">
      <dgm:prSet/>
      <dgm:spPr/>
      <dgm:t>
        <a:bodyPr/>
        <a:lstStyle/>
        <a:p>
          <a:endParaRPr lang="en-US"/>
        </a:p>
      </dgm:t>
    </dgm:pt>
    <dgm:pt modelId="{C1829636-E570-409D-BBF7-AFBFB2FC92D4}" type="sibTrans" cxnId="{C9BFB4F6-ED05-45D8-9212-28738A707BCF}">
      <dgm:prSet/>
      <dgm:spPr/>
      <dgm:t>
        <a:bodyPr/>
        <a:lstStyle/>
        <a:p>
          <a:endParaRPr lang="en-US"/>
        </a:p>
      </dgm:t>
    </dgm:pt>
    <dgm:pt modelId="{481138D2-EE77-4701-A41A-E05C12891D9A}">
      <dgm:prSet phldrT="[Text]" custT="1"/>
      <dgm:spPr/>
      <dgm:t>
        <a:bodyPr/>
        <a:lstStyle/>
        <a:p>
          <a:r>
            <a:rPr lang="en-GB" sz="2400" noProof="0" dirty="0" smtClean="0"/>
            <a:t>IV RCM, 1999</a:t>
          </a:r>
          <a:endParaRPr lang="en-GB" sz="2400" noProof="0" dirty="0"/>
        </a:p>
      </dgm:t>
    </dgm:pt>
    <dgm:pt modelId="{C95693E9-C949-4C58-B5F7-AE40627B323F}" type="parTrans" cxnId="{75062440-3A56-44DD-9311-55D2C58FE4D3}">
      <dgm:prSet/>
      <dgm:spPr/>
      <dgm:t>
        <a:bodyPr/>
        <a:lstStyle/>
        <a:p>
          <a:endParaRPr lang="en-US"/>
        </a:p>
      </dgm:t>
    </dgm:pt>
    <dgm:pt modelId="{4F42A3A9-6B7D-468A-BACC-5A970A106A21}" type="sibTrans" cxnId="{75062440-3A56-44DD-9311-55D2C58FE4D3}">
      <dgm:prSet/>
      <dgm:spPr/>
      <dgm:t>
        <a:bodyPr/>
        <a:lstStyle/>
        <a:p>
          <a:endParaRPr lang="en-US"/>
        </a:p>
      </dgm:t>
    </dgm:pt>
    <dgm:pt modelId="{A4A42EFA-EE40-4495-AC39-21C308FA47E5}">
      <dgm:prSet phldrT="[Text]" custT="1"/>
      <dgm:spPr/>
      <dgm:t>
        <a:bodyPr/>
        <a:lstStyle/>
        <a:p>
          <a:r>
            <a:rPr lang="en-GB" sz="2000" noProof="0" dirty="0" smtClean="0">
              <a:latin typeface="Times New Roman" panose="02020603050405020304" pitchFamily="18" charset="0"/>
              <a:cs typeface="Times New Roman" panose="02020603050405020304" pitchFamily="18" charset="0"/>
            </a:rPr>
            <a:t>Meeting of the Network, 2001</a:t>
          </a:r>
          <a:endParaRPr lang="en-GB" sz="2000" noProof="0" dirty="0">
            <a:latin typeface="Times New Roman" panose="02020603050405020304" pitchFamily="18" charset="0"/>
            <a:cs typeface="Times New Roman" panose="02020603050405020304" pitchFamily="18" charset="0"/>
          </a:endParaRPr>
        </a:p>
      </dgm:t>
    </dgm:pt>
    <dgm:pt modelId="{98C26B88-034F-4F5B-B3F0-A7C48996EC29}" type="parTrans" cxnId="{0FE9FC2D-0492-40B3-B27F-08A03125BF3B}">
      <dgm:prSet/>
      <dgm:spPr/>
      <dgm:t>
        <a:bodyPr/>
        <a:lstStyle/>
        <a:p>
          <a:endParaRPr lang="en-US"/>
        </a:p>
      </dgm:t>
    </dgm:pt>
    <dgm:pt modelId="{85527766-E10E-40F1-9B51-3C059F49C117}" type="sibTrans" cxnId="{0FE9FC2D-0492-40B3-B27F-08A03125BF3B}">
      <dgm:prSet/>
      <dgm:spPr/>
      <dgm:t>
        <a:bodyPr/>
        <a:lstStyle/>
        <a:p>
          <a:endParaRPr lang="en-US"/>
        </a:p>
      </dgm:t>
    </dgm:pt>
    <dgm:pt modelId="{956BEB14-1910-4E33-B5B8-C376D7998EF0}">
      <dgm:prSet phldrT="[Text]" custT="1"/>
      <dgm:spPr/>
      <dgm:t>
        <a:bodyPr/>
        <a:lstStyle/>
        <a:p>
          <a:r>
            <a:rPr lang="en-GB" sz="2000" noProof="0" dirty="0" smtClean="0">
              <a:latin typeface="Times New Roman" panose="02020603050405020304" pitchFamily="18" charset="0"/>
              <a:cs typeface="Times New Roman" panose="02020603050405020304" pitchFamily="18" charset="0"/>
            </a:rPr>
            <a:t>Plan of Action (P.2) Potential actions:</a:t>
          </a:r>
          <a:endParaRPr lang="en-GB" sz="2000" noProof="0" dirty="0">
            <a:latin typeface="Times New Roman" panose="02020603050405020304" pitchFamily="18" charset="0"/>
            <a:cs typeface="Times New Roman" panose="02020603050405020304" pitchFamily="18" charset="0"/>
          </a:endParaRPr>
        </a:p>
      </dgm:t>
    </dgm:pt>
    <dgm:pt modelId="{EF2D36A2-E58A-4810-AFB1-48176CAE7D6F}" type="parTrans" cxnId="{EF95585C-8D5A-43F7-BE73-18C8616D64A0}">
      <dgm:prSet/>
      <dgm:spPr/>
      <dgm:t>
        <a:bodyPr/>
        <a:lstStyle/>
        <a:p>
          <a:endParaRPr lang="en-US"/>
        </a:p>
      </dgm:t>
    </dgm:pt>
    <dgm:pt modelId="{45B67299-4A34-4B38-B17D-55C0CB774C89}" type="sibTrans" cxnId="{EF95585C-8D5A-43F7-BE73-18C8616D64A0}">
      <dgm:prSet/>
      <dgm:spPr/>
      <dgm:t>
        <a:bodyPr/>
        <a:lstStyle/>
        <a:p>
          <a:endParaRPr lang="en-US"/>
        </a:p>
      </dgm:t>
    </dgm:pt>
    <dgm:pt modelId="{645C0AC1-7007-45FA-BAD3-7C897CBD0195}">
      <dgm:prSet phldrT="[Text]" custT="1"/>
      <dgm:spPr/>
      <dgm:t>
        <a:bodyPr/>
        <a:lstStyle/>
        <a:p>
          <a:pPr algn="l"/>
          <a:r>
            <a:rPr lang="en-GB" sz="1800" noProof="0" dirty="0" smtClean="0">
              <a:latin typeface="Times New Roman" panose="02020603050405020304" pitchFamily="18" charset="0"/>
              <a:cs typeface="Times New Roman" panose="02020603050405020304" pitchFamily="18" charset="0"/>
            </a:rPr>
            <a:t>The issue of detained extra-continental migrants and the need to respect their human rights is discussed.</a:t>
          </a:r>
          <a:endParaRPr lang="en-GB" sz="1800" noProof="0" dirty="0">
            <a:latin typeface="Times New Roman" panose="02020603050405020304" pitchFamily="18" charset="0"/>
            <a:cs typeface="Times New Roman" panose="02020603050405020304" pitchFamily="18" charset="0"/>
          </a:endParaRPr>
        </a:p>
      </dgm:t>
    </dgm:pt>
    <dgm:pt modelId="{4DE63739-BC0D-4103-A0EB-ABD1D328854A}" type="parTrans" cxnId="{85216C1A-5BCF-44DD-B738-158217B40910}">
      <dgm:prSet/>
      <dgm:spPr/>
      <dgm:t>
        <a:bodyPr/>
        <a:lstStyle/>
        <a:p>
          <a:endParaRPr lang="en-US"/>
        </a:p>
      </dgm:t>
    </dgm:pt>
    <dgm:pt modelId="{A7BAB88F-1FF6-40D0-BA58-249FFE9F0DD0}" type="sibTrans" cxnId="{85216C1A-5BCF-44DD-B738-158217B40910}">
      <dgm:prSet/>
      <dgm:spPr/>
      <dgm:t>
        <a:bodyPr/>
        <a:lstStyle/>
        <a:p>
          <a:endParaRPr lang="en-US"/>
        </a:p>
      </dgm:t>
    </dgm:pt>
    <dgm:pt modelId="{D5BC07A6-07FE-4BAE-A740-DDE764159A99}">
      <dgm:prSet phldrT="[Text]" custT="1"/>
      <dgm:spPr/>
      <dgm:t>
        <a:bodyPr/>
        <a:lstStyle/>
        <a:p>
          <a:r>
            <a:rPr lang="en-GB" sz="1800" noProof="0" dirty="0" smtClean="0">
              <a:latin typeface="Times New Roman" panose="02020603050405020304" pitchFamily="18" charset="0"/>
              <a:cs typeface="Times New Roman" panose="02020603050405020304" pitchFamily="18" charset="0"/>
            </a:rPr>
            <a:t> Technical training on detection of fraudulent documents and their holders; </a:t>
          </a:r>
          <a:endParaRPr lang="en-GB" sz="1800" noProof="0" dirty="0">
            <a:latin typeface="Times New Roman" panose="02020603050405020304" pitchFamily="18" charset="0"/>
            <a:cs typeface="Times New Roman" panose="02020603050405020304" pitchFamily="18" charset="0"/>
          </a:endParaRPr>
        </a:p>
      </dgm:t>
    </dgm:pt>
    <dgm:pt modelId="{4C443539-04BD-4E57-81C5-85CB697B4523}" type="parTrans" cxnId="{E8174DB2-962C-4777-88DF-AA66742F6938}">
      <dgm:prSet/>
      <dgm:spPr/>
      <dgm:t>
        <a:bodyPr/>
        <a:lstStyle/>
        <a:p>
          <a:endParaRPr lang="en-US"/>
        </a:p>
      </dgm:t>
    </dgm:pt>
    <dgm:pt modelId="{03915DA3-E656-4A99-9C9C-472AADC2B968}" type="sibTrans" cxnId="{E8174DB2-962C-4777-88DF-AA66742F6938}">
      <dgm:prSet/>
      <dgm:spPr/>
      <dgm:t>
        <a:bodyPr/>
        <a:lstStyle/>
        <a:p>
          <a:endParaRPr lang="en-US"/>
        </a:p>
      </dgm:t>
    </dgm:pt>
    <dgm:pt modelId="{FF732554-DD8C-45F3-8355-FAA87C152827}">
      <dgm:prSet custT="1"/>
      <dgm:spPr/>
      <dgm:t>
        <a:bodyPr/>
        <a:lstStyle/>
        <a:p>
          <a:r>
            <a:rPr lang="en-GB" sz="1800" noProof="0" dirty="0" smtClean="0">
              <a:latin typeface="Times New Roman" panose="02020603050405020304" pitchFamily="18" charset="0"/>
              <a:cs typeface="Times New Roman" panose="02020603050405020304" pitchFamily="18" charset="0"/>
            </a:rPr>
            <a:t>Evaluating the results in order to exchange information.</a:t>
          </a:r>
          <a:endParaRPr lang="en-GB" sz="1800" noProof="0" dirty="0">
            <a:latin typeface="Times New Roman" panose="02020603050405020304" pitchFamily="18" charset="0"/>
            <a:cs typeface="Times New Roman" panose="02020603050405020304" pitchFamily="18" charset="0"/>
          </a:endParaRPr>
        </a:p>
      </dgm:t>
    </dgm:pt>
    <dgm:pt modelId="{8148088F-63B9-4721-97D3-A45A06BA21E7}" type="parTrans" cxnId="{0F7F502B-0390-45A9-BB03-B128327476C4}">
      <dgm:prSet/>
      <dgm:spPr/>
      <dgm:t>
        <a:bodyPr/>
        <a:lstStyle/>
        <a:p>
          <a:endParaRPr lang="en-US"/>
        </a:p>
      </dgm:t>
    </dgm:pt>
    <dgm:pt modelId="{2327B3D1-FE71-4101-9182-74B6C826EE5C}" type="sibTrans" cxnId="{0F7F502B-0390-45A9-BB03-B128327476C4}">
      <dgm:prSet/>
      <dgm:spPr/>
      <dgm:t>
        <a:bodyPr/>
        <a:lstStyle/>
        <a:p>
          <a:endParaRPr lang="en-US"/>
        </a:p>
      </dgm:t>
    </dgm:pt>
    <dgm:pt modelId="{2FA939A9-3141-4B92-B872-0AA1B26726CD}">
      <dgm:prSet phldrT="[Text]" custT="1"/>
      <dgm:spPr/>
      <dgm:t>
        <a:bodyPr/>
        <a:lstStyle/>
        <a:p>
          <a:r>
            <a:rPr lang="en-GB" sz="1800" noProof="0" dirty="0" smtClean="0">
              <a:latin typeface="Times New Roman" panose="02020603050405020304" pitchFamily="18" charset="0"/>
              <a:cs typeface="Times New Roman" panose="02020603050405020304" pitchFamily="18" charset="0"/>
            </a:rPr>
            <a:t>Multilateral cooperation to combat networks involved in smuggling extra-continental migrants.</a:t>
          </a:r>
          <a:endParaRPr lang="en-GB" sz="1800" noProof="0" dirty="0">
            <a:latin typeface="Times New Roman" panose="02020603050405020304" pitchFamily="18" charset="0"/>
            <a:cs typeface="Times New Roman" panose="02020603050405020304" pitchFamily="18" charset="0"/>
          </a:endParaRPr>
        </a:p>
      </dgm:t>
    </dgm:pt>
    <dgm:pt modelId="{37E7B001-6245-4D38-93B4-7F3B44A69494}" type="parTrans" cxnId="{705491AB-77AE-4B08-9177-DB6C67980BD0}">
      <dgm:prSet/>
      <dgm:spPr/>
      <dgm:t>
        <a:bodyPr/>
        <a:lstStyle/>
        <a:p>
          <a:endParaRPr lang="en-US"/>
        </a:p>
      </dgm:t>
    </dgm:pt>
    <dgm:pt modelId="{53A5F159-6F7D-4B46-941D-2FA2269511D7}" type="sibTrans" cxnId="{705491AB-77AE-4B08-9177-DB6C67980BD0}">
      <dgm:prSet/>
      <dgm:spPr/>
      <dgm:t>
        <a:bodyPr/>
        <a:lstStyle/>
        <a:p>
          <a:endParaRPr lang="en-US"/>
        </a:p>
      </dgm:t>
    </dgm:pt>
    <dgm:pt modelId="{55D2957A-9717-4930-B55D-4D2B3FDE7479}">
      <dgm:prSet phldrT="[Text]" custT="1"/>
      <dgm:spPr/>
      <dgm:t>
        <a:bodyPr/>
        <a:lstStyle/>
        <a:p>
          <a:r>
            <a:rPr lang="en-GB" sz="1800" noProof="0" dirty="0" smtClean="0">
              <a:latin typeface="Times New Roman" panose="02020603050405020304" pitchFamily="18" charset="0"/>
              <a:cs typeface="Times New Roman" panose="02020603050405020304" pitchFamily="18" charset="0"/>
            </a:rPr>
            <a:t>IOM is asked for support to develop a Plan of Action, which is approved.</a:t>
          </a:r>
          <a:endParaRPr lang="en-GB" sz="1800" noProof="0" dirty="0">
            <a:latin typeface="Times New Roman" panose="02020603050405020304" pitchFamily="18" charset="0"/>
            <a:cs typeface="Times New Roman" panose="02020603050405020304" pitchFamily="18" charset="0"/>
          </a:endParaRPr>
        </a:p>
      </dgm:t>
    </dgm:pt>
    <dgm:pt modelId="{6D86A62F-46C1-4778-AC17-62D95E593F8F}" type="parTrans" cxnId="{4BC3DA82-DC84-4A92-80B6-F048B7CCFFAB}">
      <dgm:prSet/>
      <dgm:spPr/>
      <dgm:t>
        <a:bodyPr/>
        <a:lstStyle/>
        <a:p>
          <a:endParaRPr lang="en-US"/>
        </a:p>
      </dgm:t>
    </dgm:pt>
    <dgm:pt modelId="{89F6D657-6CC6-4639-8E0E-7CEFC161EC2E}" type="sibTrans" cxnId="{4BC3DA82-DC84-4A92-80B6-F048B7CCFFAB}">
      <dgm:prSet/>
      <dgm:spPr/>
      <dgm:t>
        <a:bodyPr/>
        <a:lstStyle/>
        <a:p>
          <a:endParaRPr lang="en-US"/>
        </a:p>
      </dgm:t>
    </dgm:pt>
    <dgm:pt modelId="{1F10C5BD-4C0F-2546-943A-4609BCCADE8F}">
      <dgm:prSet phldrT="[Text]" custT="1"/>
      <dgm:spPr/>
      <dgm:t>
        <a:bodyPr/>
        <a:lstStyle/>
        <a:p>
          <a:r>
            <a:rPr lang="en-GB" sz="1800" noProof="0" dirty="0" smtClean="0">
              <a:latin typeface="Times New Roman" panose="02020603050405020304" pitchFamily="18" charset="0"/>
              <a:cs typeface="Times New Roman" panose="02020603050405020304" pitchFamily="18" charset="0"/>
            </a:rPr>
            <a:t>Coordinating migration control actions at entry and exit border posts; </a:t>
          </a:r>
          <a:endParaRPr lang="en-GB" sz="1800" noProof="0" dirty="0">
            <a:latin typeface="Times New Roman" panose="02020603050405020304" pitchFamily="18" charset="0"/>
            <a:cs typeface="Times New Roman" panose="02020603050405020304" pitchFamily="18" charset="0"/>
          </a:endParaRPr>
        </a:p>
      </dgm:t>
    </dgm:pt>
    <dgm:pt modelId="{5A9875C3-E20B-584C-9F59-C85080C6CE05}" type="parTrans" cxnId="{4CE59CED-C9B8-BF4A-8238-606689B6002C}">
      <dgm:prSet/>
      <dgm:spPr/>
      <dgm:t>
        <a:bodyPr/>
        <a:lstStyle/>
        <a:p>
          <a:endParaRPr lang="es-GT"/>
        </a:p>
      </dgm:t>
    </dgm:pt>
    <dgm:pt modelId="{1D9A5EDA-E6C7-804A-869D-B00FE3D98E7D}" type="sibTrans" cxnId="{4CE59CED-C9B8-BF4A-8238-606689B6002C}">
      <dgm:prSet/>
      <dgm:spPr/>
      <dgm:t>
        <a:bodyPr/>
        <a:lstStyle/>
        <a:p>
          <a:endParaRPr lang="es-GT"/>
        </a:p>
      </dgm:t>
    </dgm:pt>
    <dgm:pt modelId="{2484781A-519B-FA4D-94A8-F16DFA723D4A}">
      <dgm:prSet phldrT="[Text]" custT="1"/>
      <dgm:spPr/>
      <dgm:t>
        <a:bodyPr/>
        <a:lstStyle/>
        <a:p>
          <a:pPr algn="l"/>
          <a:r>
            <a:rPr lang="en-GB" sz="1800" noProof="0" dirty="0" smtClean="0">
              <a:latin typeface="Times New Roman" panose="02020603050405020304" pitchFamily="18" charset="0"/>
              <a:cs typeface="Times New Roman" panose="02020603050405020304" pitchFamily="18" charset="0"/>
            </a:rPr>
            <a:t>A seminar on the return of extraregional migrants is held in Honduras.</a:t>
          </a:r>
          <a:endParaRPr lang="en-GB" sz="1800" noProof="0" dirty="0">
            <a:latin typeface="Times New Roman" panose="02020603050405020304" pitchFamily="18" charset="0"/>
            <a:cs typeface="Times New Roman" panose="02020603050405020304" pitchFamily="18" charset="0"/>
          </a:endParaRPr>
        </a:p>
      </dgm:t>
    </dgm:pt>
    <dgm:pt modelId="{8B1F7307-D53D-7945-8376-73880EA54153}" type="sibTrans" cxnId="{E4B91F83-5915-AA43-8181-96152F6184BA}">
      <dgm:prSet/>
      <dgm:spPr/>
      <dgm:t>
        <a:bodyPr/>
        <a:lstStyle/>
        <a:p>
          <a:endParaRPr lang="es-GT"/>
        </a:p>
      </dgm:t>
    </dgm:pt>
    <dgm:pt modelId="{1589B2E8-05BA-4A4C-ADC1-3328B9EAA981}" type="parTrans" cxnId="{E4B91F83-5915-AA43-8181-96152F6184BA}">
      <dgm:prSet/>
      <dgm:spPr/>
      <dgm:t>
        <a:bodyPr/>
        <a:lstStyle/>
        <a:p>
          <a:endParaRPr lang="es-GT"/>
        </a:p>
      </dgm:t>
    </dgm:pt>
    <dgm:pt modelId="{02C6CB28-9962-634C-9B53-BAC47B11D63A}">
      <dgm:prSet phldrT="[Text]" custT="1"/>
      <dgm:spPr/>
      <dgm:t>
        <a:bodyPr/>
        <a:lstStyle/>
        <a:p>
          <a:pPr algn="l"/>
          <a:endParaRPr lang="en-GB" sz="1800" noProof="0" dirty="0">
            <a:latin typeface="Times New Roman" panose="02020603050405020304" pitchFamily="18" charset="0"/>
            <a:cs typeface="Times New Roman" panose="02020603050405020304" pitchFamily="18" charset="0"/>
          </a:endParaRPr>
        </a:p>
      </dgm:t>
    </dgm:pt>
    <dgm:pt modelId="{C37EB1C1-55A1-0846-BFD6-B32781B6ADFE}" type="parTrans" cxnId="{EE286A12-3FD5-C740-9438-B34C68F8A4DD}">
      <dgm:prSet/>
      <dgm:spPr/>
      <dgm:t>
        <a:bodyPr/>
        <a:lstStyle/>
        <a:p>
          <a:endParaRPr lang="es-GT"/>
        </a:p>
      </dgm:t>
    </dgm:pt>
    <dgm:pt modelId="{BCB4D7ED-123E-8941-A056-0FA59DCECBCE}" type="sibTrans" cxnId="{EE286A12-3FD5-C740-9438-B34C68F8A4DD}">
      <dgm:prSet/>
      <dgm:spPr/>
      <dgm:t>
        <a:bodyPr/>
        <a:lstStyle/>
        <a:p>
          <a:endParaRPr lang="es-GT"/>
        </a:p>
      </dgm:t>
    </dgm:pt>
    <dgm:pt modelId="{A62FF1E5-1DDA-9547-BCB3-66B6D6899899}">
      <dgm:prSet phldrT="[Text]" custT="1"/>
      <dgm:spPr/>
      <dgm:t>
        <a:bodyPr/>
        <a:lstStyle/>
        <a:p>
          <a:endParaRPr lang="en-GB" sz="1800" noProof="0" dirty="0">
            <a:latin typeface="Times New Roman" panose="02020603050405020304" pitchFamily="18" charset="0"/>
            <a:cs typeface="Times New Roman" panose="02020603050405020304" pitchFamily="18" charset="0"/>
          </a:endParaRPr>
        </a:p>
      </dgm:t>
    </dgm:pt>
    <dgm:pt modelId="{377BF717-A638-7F42-A55C-51A8D7EDDBF6}" type="parTrans" cxnId="{AEB76D3A-4754-5D4D-93EA-FF7538B49C2E}">
      <dgm:prSet/>
      <dgm:spPr/>
      <dgm:t>
        <a:bodyPr/>
        <a:lstStyle/>
        <a:p>
          <a:endParaRPr lang="es-GT"/>
        </a:p>
      </dgm:t>
    </dgm:pt>
    <dgm:pt modelId="{ECE19D26-E2A8-7249-92A0-91559795CB98}" type="sibTrans" cxnId="{AEB76D3A-4754-5D4D-93EA-FF7538B49C2E}">
      <dgm:prSet/>
      <dgm:spPr/>
      <dgm:t>
        <a:bodyPr/>
        <a:lstStyle/>
        <a:p>
          <a:endParaRPr lang="es-GT"/>
        </a:p>
      </dgm:t>
    </dgm:pt>
    <dgm:pt modelId="{901AFF2F-8434-449D-8ECC-2CB29446644F}" type="pres">
      <dgm:prSet presAssocID="{38C292B8-2784-47C6-B1BE-155EBAFE46E3}" presName="linearFlow" presStyleCnt="0">
        <dgm:presLayoutVars>
          <dgm:dir/>
          <dgm:animLvl val="lvl"/>
          <dgm:resizeHandles/>
        </dgm:presLayoutVars>
      </dgm:prSet>
      <dgm:spPr/>
      <dgm:t>
        <a:bodyPr/>
        <a:lstStyle/>
        <a:p>
          <a:endParaRPr lang="es-GT"/>
        </a:p>
      </dgm:t>
    </dgm:pt>
    <dgm:pt modelId="{5942FA92-A6E4-47AF-9DEA-DE9746BFE8BE}" type="pres">
      <dgm:prSet presAssocID="{53AFA900-EE9C-4230-89B7-BAF00954DF0A}" presName="compositeNode" presStyleCnt="0">
        <dgm:presLayoutVars>
          <dgm:bulletEnabled val="1"/>
        </dgm:presLayoutVars>
      </dgm:prSet>
      <dgm:spPr/>
    </dgm:pt>
    <dgm:pt modelId="{0FB8F1E8-F3EC-4411-82E1-BF7217078A06}" type="pres">
      <dgm:prSet presAssocID="{53AFA900-EE9C-4230-89B7-BAF00954DF0A}" presName="image" presStyleLbl="fgImgPlace1" presStyleIdx="0" presStyleCnt="3" custScaleX="61908" custScaleY="68574" custLinFactNeighborX="7517" custLinFactNeighborY="-6548"/>
      <dgm:spPr>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dgm:spPr>
      <dgm:t>
        <a:bodyPr/>
        <a:lstStyle/>
        <a:p>
          <a:endParaRPr lang="es-GT"/>
        </a:p>
      </dgm:t>
    </dgm:pt>
    <dgm:pt modelId="{C398844C-5232-492B-BA7E-28EECA5F7A99}" type="pres">
      <dgm:prSet presAssocID="{53AFA900-EE9C-4230-89B7-BAF00954DF0A}" presName="childNode" presStyleLbl="node1" presStyleIdx="0" presStyleCnt="3" custScaleX="65217" custLinFactNeighborX="-21835" custLinFactNeighborY="1215">
        <dgm:presLayoutVars>
          <dgm:bulletEnabled val="1"/>
        </dgm:presLayoutVars>
      </dgm:prSet>
      <dgm:spPr/>
      <dgm:t>
        <a:bodyPr/>
        <a:lstStyle/>
        <a:p>
          <a:endParaRPr lang="es-GT"/>
        </a:p>
      </dgm:t>
    </dgm:pt>
    <dgm:pt modelId="{16E4F480-A51E-4ADE-98F1-85CF3239D8F4}" type="pres">
      <dgm:prSet presAssocID="{53AFA900-EE9C-4230-89B7-BAF00954DF0A}" presName="parentNode" presStyleLbl="revTx" presStyleIdx="0" presStyleCnt="3" custScaleY="84484" custLinFactNeighborX="28991" custLinFactNeighborY="901">
        <dgm:presLayoutVars>
          <dgm:chMax val="0"/>
          <dgm:bulletEnabled val="1"/>
        </dgm:presLayoutVars>
      </dgm:prSet>
      <dgm:spPr/>
      <dgm:t>
        <a:bodyPr/>
        <a:lstStyle/>
        <a:p>
          <a:endParaRPr lang="es-GT"/>
        </a:p>
      </dgm:t>
    </dgm:pt>
    <dgm:pt modelId="{F78439A5-DC2E-426F-B185-F855DC91D0E0}" type="pres">
      <dgm:prSet presAssocID="{C1829636-E570-409D-BBF7-AFBFB2FC92D4}" presName="sibTrans" presStyleCnt="0"/>
      <dgm:spPr/>
    </dgm:pt>
    <dgm:pt modelId="{EFEC81F5-0B69-412D-B327-499B34719DD5}" type="pres">
      <dgm:prSet presAssocID="{481138D2-EE77-4701-A41A-E05C12891D9A}" presName="compositeNode" presStyleCnt="0">
        <dgm:presLayoutVars>
          <dgm:bulletEnabled val="1"/>
        </dgm:presLayoutVars>
      </dgm:prSet>
      <dgm:spPr/>
    </dgm:pt>
    <dgm:pt modelId="{82EFA176-5468-4702-AC40-CABA23507F90}" type="pres">
      <dgm:prSet presAssocID="{481138D2-EE77-4701-A41A-E05C12891D9A}" presName="image" presStyleLbl="fgImgPlace1" presStyleIdx="1" presStyleCnt="3" custScaleX="51413" custScaleY="63778" custLinFactX="-26453" custLinFactNeighborX="-100000" custLinFactNeighborY="-4382"/>
      <dgm:spPr>
        <a:blipFill>
          <a:blip xmlns:r="http://schemas.openxmlformats.org/officeDocument/2006/relationships" r:embed="rId2">
            <a:extLst>
              <a:ext uri="{28A0092B-C50C-407E-A947-70E740481C1C}">
                <a14:useLocalDpi xmlns:a14="http://schemas.microsoft.com/office/drawing/2010/main" val="0"/>
              </a:ext>
            </a:extLst>
          </a:blip>
          <a:srcRect/>
          <a:stretch>
            <a:fillRect l="-39000" r="-39000"/>
          </a:stretch>
        </a:blipFill>
      </dgm:spPr>
      <dgm:t>
        <a:bodyPr/>
        <a:lstStyle/>
        <a:p>
          <a:endParaRPr lang="es-GT"/>
        </a:p>
      </dgm:t>
    </dgm:pt>
    <dgm:pt modelId="{BF3F2A89-4611-4B62-9E48-2613CD0E3127}" type="pres">
      <dgm:prSet presAssocID="{481138D2-EE77-4701-A41A-E05C12891D9A}" presName="childNode" presStyleLbl="node1" presStyleIdx="1" presStyleCnt="3" custScaleX="65675" custScaleY="111264" custLinFactNeighborX="-62596" custLinFactNeighborY="2721">
        <dgm:presLayoutVars>
          <dgm:bulletEnabled val="1"/>
        </dgm:presLayoutVars>
      </dgm:prSet>
      <dgm:spPr/>
      <dgm:t>
        <a:bodyPr/>
        <a:lstStyle/>
        <a:p>
          <a:endParaRPr lang="es-GT"/>
        </a:p>
      </dgm:t>
    </dgm:pt>
    <dgm:pt modelId="{C709E4DF-282C-40D4-84DE-EFAB09A71471}" type="pres">
      <dgm:prSet presAssocID="{481138D2-EE77-4701-A41A-E05C12891D9A}" presName="parentNode" presStyleLbl="revTx" presStyleIdx="1" presStyleCnt="3" custLinFactX="-100000" custLinFactNeighborX="-122461" custLinFactNeighborY="5411">
        <dgm:presLayoutVars>
          <dgm:chMax val="0"/>
          <dgm:bulletEnabled val="1"/>
        </dgm:presLayoutVars>
      </dgm:prSet>
      <dgm:spPr/>
      <dgm:t>
        <a:bodyPr/>
        <a:lstStyle/>
        <a:p>
          <a:endParaRPr lang="es-GT"/>
        </a:p>
      </dgm:t>
    </dgm:pt>
    <dgm:pt modelId="{A660DBDC-7847-4CBF-A3F6-A964FCF0BAD2}" type="pres">
      <dgm:prSet presAssocID="{4F42A3A9-6B7D-468A-BACC-5A970A106A21}" presName="sibTrans" presStyleCnt="0"/>
      <dgm:spPr/>
    </dgm:pt>
    <dgm:pt modelId="{799F42F3-9CCD-4234-9355-3C93DAFE4E08}" type="pres">
      <dgm:prSet presAssocID="{A4A42EFA-EE40-4495-AC39-21C308FA47E5}" presName="compositeNode" presStyleCnt="0">
        <dgm:presLayoutVars>
          <dgm:bulletEnabled val="1"/>
        </dgm:presLayoutVars>
      </dgm:prSet>
      <dgm:spPr/>
    </dgm:pt>
    <dgm:pt modelId="{E0D03974-C013-41C7-B2CA-FCAF52732B6F}" type="pres">
      <dgm:prSet presAssocID="{A4A42EFA-EE40-4495-AC39-21C308FA47E5}" presName="image" presStyleLbl="fgImgPlace1" presStyleIdx="2" presStyleCnt="3" custScaleX="58567" custScaleY="64619" custLinFactNeighborX="11933" custLinFactNeighborY="1492"/>
      <dgm:spPr>
        <a:blipFill>
          <a:blip xmlns:r="http://schemas.openxmlformats.org/officeDocument/2006/relationships" r:embed="rId3">
            <a:extLst>
              <a:ext uri="{28A0092B-C50C-407E-A947-70E740481C1C}">
                <a14:useLocalDpi xmlns:a14="http://schemas.microsoft.com/office/drawing/2010/main" val="0"/>
              </a:ext>
            </a:extLst>
          </a:blip>
          <a:srcRect/>
          <a:stretch>
            <a:fillRect l="-33000" r="-33000"/>
          </a:stretch>
        </a:blipFill>
      </dgm:spPr>
      <dgm:t>
        <a:bodyPr/>
        <a:lstStyle/>
        <a:p>
          <a:endParaRPr lang="es-GT"/>
        </a:p>
      </dgm:t>
    </dgm:pt>
    <dgm:pt modelId="{48252DBF-B89C-4B51-BF97-FDB98730A47D}" type="pres">
      <dgm:prSet presAssocID="{A4A42EFA-EE40-4495-AC39-21C308FA47E5}" presName="childNode" presStyleLbl="node1" presStyleIdx="2" presStyleCnt="3" custScaleX="89582" custScaleY="112972">
        <dgm:presLayoutVars>
          <dgm:bulletEnabled val="1"/>
        </dgm:presLayoutVars>
      </dgm:prSet>
      <dgm:spPr/>
      <dgm:t>
        <a:bodyPr/>
        <a:lstStyle/>
        <a:p>
          <a:endParaRPr lang="es-GT"/>
        </a:p>
      </dgm:t>
    </dgm:pt>
    <dgm:pt modelId="{37FFF438-50C0-46CA-B14C-41FE1438A3EE}" type="pres">
      <dgm:prSet presAssocID="{A4A42EFA-EE40-4495-AC39-21C308FA47E5}" presName="parentNode" presStyleLbl="revTx" presStyleIdx="2" presStyleCnt="3" custScaleX="53743" custLinFactNeighborX="57059" custLinFactNeighborY="-658">
        <dgm:presLayoutVars>
          <dgm:chMax val="0"/>
          <dgm:bulletEnabled val="1"/>
        </dgm:presLayoutVars>
      </dgm:prSet>
      <dgm:spPr/>
      <dgm:t>
        <a:bodyPr/>
        <a:lstStyle/>
        <a:p>
          <a:endParaRPr lang="es-GT"/>
        </a:p>
      </dgm:t>
    </dgm:pt>
  </dgm:ptLst>
  <dgm:cxnLst>
    <dgm:cxn modelId="{725ED5BC-F09C-F749-9D73-6054311654E4}" type="presOf" srcId="{A62FF1E5-1DDA-9547-BCB3-66B6D6899899}" destId="{BF3F2A89-4611-4B62-9E48-2613CD0E3127}" srcOrd="0" destOrd="1" presId="urn:microsoft.com/office/officeart/2005/8/layout/hList2"/>
    <dgm:cxn modelId="{DF43CBCB-C54D-5646-8CC0-D00237C31D87}" type="presOf" srcId="{2484781A-519B-FA4D-94A8-F16DFA723D4A}" destId="{C398844C-5232-492B-BA7E-28EECA5F7A99}" srcOrd="0" destOrd="0" presId="urn:microsoft.com/office/officeart/2005/8/layout/hList2"/>
    <dgm:cxn modelId="{91599471-1DCC-46F7-B3B4-6B35DBFD157A}" type="presOf" srcId="{FF732554-DD8C-45F3-8355-FAA87C152827}" destId="{48252DBF-B89C-4B51-BF97-FDB98730A47D}" srcOrd="0" destOrd="3" presId="urn:microsoft.com/office/officeart/2005/8/layout/hList2"/>
    <dgm:cxn modelId="{4BC3DA82-DC84-4A92-80B6-F048B7CCFFAB}" srcId="{481138D2-EE77-4701-A41A-E05C12891D9A}" destId="{55D2957A-9717-4930-B55D-4D2B3FDE7479}" srcOrd="2" destOrd="0" parTransId="{6D86A62F-46C1-4778-AC17-62D95E593F8F}" sibTransId="{89F6D657-6CC6-4639-8E0E-7CEFC161EC2E}"/>
    <dgm:cxn modelId="{51529D24-AD9A-4E09-9111-FEC3751BB2AE}" type="presOf" srcId="{645C0AC1-7007-45FA-BAD3-7C897CBD0195}" destId="{C398844C-5232-492B-BA7E-28EECA5F7A99}" srcOrd="0" destOrd="2" presId="urn:microsoft.com/office/officeart/2005/8/layout/hList2"/>
    <dgm:cxn modelId="{EAA1C981-F09D-964B-A0DF-4A5ABD209460}" type="presOf" srcId="{02C6CB28-9962-634C-9B53-BAC47B11D63A}" destId="{C398844C-5232-492B-BA7E-28EECA5F7A99}" srcOrd="0" destOrd="1" presId="urn:microsoft.com/office/officeart/2005/8/layout/hList2"/>
    <dgm:cxn modelId="{EE8394DD-4A40-42A9-B2B5-E4C664317BB7}" type="presOf" srcId="{956BEB14-1910-4E33-B5B8-C376D7998EF0}" destId="{48252DBF-B89C-4B51-BF97-FDB98730A47D}" srcOrd="0" destOrd="0" presId="urn:microsoft.com/office/officeart/2005/8/layout/hList2"/>
    <dgm:cxn modelId="{7BDD7177-F034-4CE2-9200-3BA05372A4F1}" type="presOf" srcId="{53AFA900-EE9C-4230-89B7-BAF00954DF0A}" destId="{16E4F480-A51E-4ADE-98F1-85CF3239D8F4}" srcOrd="0" destOrd="0" presId="urn:microsoft.com/office/officeart/2005/8/layout/hList2"/>
    <dgm:cxn modelId="{0FE9FC2D-0492-40B3-B27F-08A03125BF3B}" srcId="{38C292B8-2784-47C6-B1BE-155EBAFE46E3}" destId="{A4A42EFA-EE40-4495-AC39-21C308FA47E5}" srcOrd="2" destOrd="0" parTransId="{98C26B88-034F-4F5B-B3F0-A7C48996EC29}" sibTransId="{85527766-E10E-40F1-9B51-3C059F49C117}"/>
    <dgm:cxn modelId="{705491AB-77AE-4B08-9177-DB6C67980BD0}" srcId="{481138D2-EE77-4701-A41A-E05C12891D9A}" destId="{2FA939A9-3141-4B92-B872-0AA1B26726CD}" srcOrd="0" destOrd="0" parTransId="{37E7B001-6245-4D38-93B4-7F3B44A69494}" sibTransId="{53A5F159-6F7D-4B46-941D-2FA2269511D7}"/>
    <dgm:cxn modelId="{DF023582-EED1-4FD5-B682-43E787B23695}" type="presOf" srcId="{2FA939A9-3141-4B92-B872-0AA1B26726CD}" destId="{BF3F2A89-4611-4B62-9E48-2613CD0E3127}" srcOrd="0" destOrd="0" presId="urn:microsoft.com/office/officeart/2005/8/layout/hList2"/>
    <dgm:cxn modelId="{0F7F502B-0390-45A9-BB03-B128327476C4}" srcId="{A4A42EFA-EE40-4495-AC39-21C308FA47E5}" destId="{FF732554-DD8C-45F3-8355-FAA87C152827}" srcOrd="3" destOrd="0" parTransId="{8148088F-63B9-4721-97D3-A45A06BA21E7}" sibTransId="{2327B3D1-FE71-4101-9182-74B6C826EE5C}"/>
    <dgm:cxn modelId="{E0589117-26BE-43AA-92D7-BA05AECA5588}" type="presOf" srcId="{A4A42EFA-EE40-4495-AC39-21C308FA47E5}" destId="{37FFF438-50C0-46CA-B14C-41FE1438A3EE}" srcOrd="0" destOrd="0" presId="urn:microsoft.com/office/officeart/2005/8/layout/hList2"/>
    <dgm:cxn modelId="{E4B91F83-5915-AA43-8181-96152F6184BA}" srcId="{53AFA900-EE9C-4230-89B7-BAF00954DF0A}" destId="{2484781A-519B-FA4D-94A8-F16DFA723D4A}" srcOrd="0" destOrd="0" parTransId="{1589B2E8-05BA-4A4C-ADC1-3328B9EAA981}" sibTransId="{8B1F7307-D53D-7945-8376-73880EA54153}"/>
    <dgm:cxn modelId="{4CE59CED-C9B8-BF4A-8238-606689B6002C}" srcId="{A4A42EFA-EE40-4495-AC39-21C308FA47E5}" destId="{1F10C5BD-4C0F-2546-943A-4609BCCADE8F}" srcOrd="2" destOrd="0" parTransId="{5A9875C3-E20B-584C-9F59-C85080C6CE05}" sibTransId="{1D9A5EDA-E6C7-804A-869D-B00FE3D98E7D}"/>
    <dgm:cxn modelId="{EF95585C-8D5A-43F7-BE73-18C8616D64A0}" srcId="{A4A42EFA-EE40-4495-AC39-21C308FA47E5}" destId="{956BEB14-1910-4E33-B5B8-C376D7998EF0}" srcOrd="0" destOrd="0" parTransId="{EF2D36A2-E58A-4810-AFB1-48176CAE7D6F}" sibTransId="{45B67299-4A34-4B38-B17D-55C0CB774C89}"/>
    <dgm:cxn modelId="{E8174DB2-962C-4777-88DF-AA66742F6938}" srcId="{A4A42EFA-EE40-4495-AC39-21C308FA47E5}" destId="{D5BC07A6-07FE-4BAE-A740-DDE764159A99}" srcOrd="1" destOrd="0" parTransId="{4C443539-04BD-4E57-81C5-85CB697B4523}" sibTransId="{03915DA3-E656-4A99-9C9C-472AADC2B968}"/>
    <dgm:cxn modelId="{75062440-3A56-44DD-9311-55D2C58FE4D3}" srcId="{38C292B8-2784-47C6-B1BE-155EBAFE46E3}" destId="{481138D2-EE77-4701-A41A-E05C12891D9A}" srcOrd="1" destOrd="0" parTransId="{C95693E9-C949-4C58-B5F7-AE40627B323F}" sibTransId="{4F42A3A9-6B7D-468A-BACC-5A970A106A21}"/>
    <dgm:cxn modelId="{A340E64B-D578-4360-B159-BB71462DFFD3}" type="presOf" srcId="{38C292B8-2784-47C6-B1BE-155EBAFE46E3}" destId="{901AFF2F-8434-449D-8ECC-2CB29446644F}" srcOrd="0" destOrd="0" presId="urn:microsoft.com/office/officeart/2005/8/layout/hList2"/>
    <dgm:cxn modelId="{C9BFB4F6-ED05-45D8-9212-28738A707BCF}" srcId="{38C292B8-2784-47C6-B1BE-155EBAFE46E3}" destId="{53AFA900-EE9C-4230-89B7-BAF00954DF0A}" srcOrd="0" destOrd="0" parTransId="{6BA525EF-3E73-4CBF-9406-C9ACDCF57B15}" sibTransId="{C1829636-E570-409D-BBF7-AFBFB2FC92D4}"/>
    <dgm:cxn modelId="{8BEF80B9-A08B-1B43-86C9-E5102FFB1F03}" type="presOf" srcId="{1F10C5BD-4C0F-2546-943A-4609BCCADE8F}" destId="{48252DBF-B89C-4B51-BF97-FDB98730A47D}" srcOrd="0" destOrd="2" presId="urn:microsoft.com/office/officeart/2005/8/layout/hList2"/>
    <dgm:cxn modelId="{8E78723A-22CE-4198-A923-F1E1ED174C1E}" type="presOf" srcId="{55D2957A-9717-4930-B55D-4D2B3FDE7479}" destId="{BF3F2A89-4611-4B62-9E48-2613CD0E3127}" srcOrd="0" destOrd="2" presId="urn:microsoft.com/office/officeart/2005/8/layout/hList2"/>
    <dgm:cxn modelId="{D0DD12FD-3EF8-4D39-810F-5A79BA91FE2E}" type="presOf" srcId="{481138D2-EE77-4701-A41A-E05C12891D9A}" destId="{C709E4DF-282C-40D4-84DE-EFAB09A71471}" srcOrd="0" destOrd="0" presId="urn:microsoft.com/office/officeart/2005/8/layout/hList2"/>
    <dgm:cxn modelId="{85216C1A-5BCF-44DD-B738-158217B40910}" srcId="{53AFA900-EE9C-4230-89B7-BAF00954DF0A}" destId="{645C0AC1-7007-45FA-BAD3-7C897CBD0195}" srcOrd="2" destOrd="0" parTransId="{4DE63739-BC0D-4103-A0EB-ABD1D328854A}" sibTransId="{A7BAB88F-1FF6-40D0-BA58-249FFE9F0DD0}"/>
    <dgm:cxn modelId="{EE286A12-3FD5-C740-9438-B34C68F8A4DD}" srcId="{53AFA900-EE9C-4230-89B7-BAF00954DF0A}" destId="{02C6CB28-9962-634C-9B53-BAC47B11D63A}" srcOrd="1" destOrd="0" parTransId="{C37EB1C1-55A1-0846-BFD6-B32781B6ADFE}" sibTransId="{BCB4D7ED-123E-8941-A056-0FA59DCECBCE}"/>
    <dgm:cxn modelId="{AEB76D3A-4754-5D4D-93EA-FF7538B49C2E}" srcId="{481138D2-EE77-4701-A41A-E05C12891D9A}" destId="{A62FF1E5-1DDA-9547-BCB3-66B6D6899899}" srcOrd="1" destOrd="0" parTransId="{377BF717-A638-7F42-A55C-51A8D7EDDBF6}" sibTransId="{ECE19D26-E2A8-7249-92A0-91559795CB98}"/>
    <dgm:cxn modelId="{B18EEFA3-F58C-42D0-B807-B336721D0F7E}" type="presOf" srcId="{D5BC07A6-07FE-4BAE-A740-DDE764159A99}" destId="{48252DBF-B89C-4B51-BF97-FDB98730A47D}" srcOrd="0" destOrd="1" presId="urn:microsoft.com/office/officeart/2005/8/layout/hList2"/>
    <dgm:cxn modelId="{FCDC451A-9ADC-44B6-80BF-CA6BFAC6A911}" type="presParOf" srcId="{901AFF2F-8434-449D-8ECC-2CB29446644F}" destId="{5942FA92-A6E4-47AF-9DEA-DE9746BFE8BE}" srcOrd="0" destOrd="0" presId="urn:microsoft.com/office/officeart/2005/8/layout/hList2"/>
    <dgm:cxn modelId="{C8DD3712-A5B5-4449-A6D0-2D378747CD07}" type="presParOf" srcId="{5942FA92-A6E4-47AF-9DEA-DE9746BFE8BE}" destId="{0FB8F1E8-F3EC-4411-82E1-BF7217078A06}" srcOrd="0" destOrd="0" presId="urn:microsoft.com/office/officeart/2005/8/layout/hList2"/>
    <dgm:cxn modelId="{B5D5F396-C092-4EAE-8A54-F56F7F310939}" type="presParOf" srcId="{5942FA92-A6E4-47AF-9DEA-DE9746BFE8BE}" destId="{C398844C-5232-492B-BA7E-28EECA5F7A99}" srcOrd="1" destOrd="0" presId="urn:microsoft.com/office/officeart/2005/8/layout/hList2"/>
    <dgm:cxn modelId="{D1508453-9F7E-4795-983C-EDAA19B8F200}" type="presParOf" srcId="{5942FA92-A6E4-47AF-9DEA-DE9746BFE8BE}" destId="{16E4F480-A51E-4ADE-98F1-85CF3239D8F4}" srcOrd="2" destOrd="0" presId="urn:microsoft.com/office/officeart/2005/8/layout/hList2"/>
    <dgm:cxn modelId="{54EBC581-4B6C-4C77-8BFB-9C4089D21AB0}" type="presParOf" srcId="{901AFF2F-8434-449D-8ECC-2CB29446644F}" destId="{F78439A5-DC2E-426F-B185-F855DC91D0E0}" srcOrd="1" destOrd="0" presId="urn:microsoft.com/office/officeart/2005/8/layout/hList2"/>
    <dgm:cxn modelId="{9A1752F8-CAE3-491E-BA55-DFB9FBC89B6C}" type="presParOf" srcId="{901AFF2F-8434-449D-8ECC-2CB29446644F}" destId="{EFEC81F5-0B69-412D-B327-499B34719DD5}" srcOrd="2" destOrd="0" presId="urn:microsoft.com/office/officeart/2005/8/layout/hList2"/>
    <dgm:cxn modelId="{BC68AFA4-6C8D-4076-B3E6-CF060FCF6CA8}" type="presParOf" srcId="{EFEC81F5-0B69-412D-B327-499B34719DD5}" destId="{82EFA176-5468-4702-AC40-CABA23507F90}" srcOrd="0" destOrd="0" presId="urn:microsoft.com/office/officeart/2005/8/layout/hList2"/>
    <dgm:cxn modelId="{226630EA-BA1A-4F9F-AC6B-D72B8B6DDD59}" type="presParOf" srcId="{EFEC81F5-0B69-412D-B327-499B34719DD5}" destId="{BF3F2A89-4611-4B62-9E48-2613CD0E3127}" srcOrd="1" destOrd="0" presId="urn:microsoft.com/office/officeart/2005/8/layout/hList2"/>
    <dgm:cxn modelId="{7F6408F2-22BC-445E-AF4A-DEB47B712810}" type="presParOf" srcId="{EFEC81F5-0B69-412D-B327-499B34719DD5}" destId="{C709E4DF-282C-40D4-84DE-EFAB09A71471}" srcOrd="2" destOrd="0" presId="urn:microsoft.com/office/officeart/2005/8/layout/hList2"/>
    <dgm:cxn modelId="{A421682F-21B6-4D27-8B6A-5382D6B605E4}" type="presParOf" srcId="{901AFF2F-8434-449D-8ECC-2CB29446644F}" destId="{A660DBDC-7847-4CBF-A3F6-A964FCF0BAD2}" srcOrd="3" destOrd="0" presId="urn:microsoft.com/office/officeart/2005/8/layout/hList2"/>
    <dgm:cxn modelId="{A83DA46E-B7BB-4D9F-8DAD-C512304FFE38}" type="presParOf" srcId="{901AFF2F-8434-449D-8ECC-2CB29446644F}" destId="{799F42F3-9CCD-4234-9355-3C93DAFE4E08}" srcOrd="4" destOrd="0" presId="urn:microsoft.com/office/officeart/2005/8/layout/hList2"/>
    <dgm:cxn modelId="{E4A65EAF-6664-42F2-9A33-B701FAD42076}" type="presParOf" srcId="{799F42F3-9CCD-4234-9355-3C93DAFE4E08}" destId="{E0D03974-C013-41C7-B2CA-FCAF52732B6F}" srcOrd="0" destOrd="0" presId="urn:microsoft.com/office/officeart/2005/8/layout/hList2"/>
    <dgm:cxn modelId="{1D022A80-C612-41C5-B6AE-12949C35267E}" type="presParOf" srcId="{799F42F3-9CCD-4234-9355-3C93DAFE4E08}" destId="{48252DBF-B89C-4B51-BF97-FDB98730A47D}" srcOrd="1" destOrd="0" presId="urn:microsoft.com/office/officeart/2005/8/layout/hList2"/>
    <dgm:cxn modelId="{49B29D70-70AF-4682-8C48-D79435E15A24}" type="presParOf" srcId="{799F42F3-9CCD-4234-9355-3C93DAFE4E08}" destId="{37FFF438-50C0-46CA-B14C-41FE1438A3EE}"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0CD8DA-4509-4987-8106-BBD3FA323001}" type="doc">
      <dgm:prSet loTypeId="urn:microsoft.com/office/officeart/2005/8/layout/arrow2" loCatId="process" qsTypeId="urn:microsoft.com/office/officeart/2005/8/quickstyle/simple1" qsCatId="simple" csTypeId="urn:microsoft.com/office/officeart/2005/8/colors/accent2_4" csCatId="accent2" phldr="1"/>
      <dgm:spPr/>
      <dgm:t>
        <a:bodyPr/>
        <a:lstStyle/>
        <a:p>
          <a:endParaRPr lang="en-US"/>
        </a:p>
      </dgm:t>
    </dgm:pt>
    <dgm:pt modelId="{4631D2E0-119B-4D02-8B18-9DA57258456A}">
      <dgm:prSet/>
      <dgm:spPr/>
      <dgm:t>
        <a:bodyPr/>
        <a:lstStyle/>
        <a:p>
          <a:r>
            <a:rPr lang="en-GB" b="1" noProof="0" dirty="0" smtClean="0">
              <a:solidFill>
                <a:schemeClr val="tx1">
                  <a:lumMod val="95000"/>
                  <a:lumOff val="5000"/>
                </a:schemeClr>
              </a:solidFill>
              <a:latin typeface="Times New Roman" panose="02020603050405020304" pitchFamily="18" charset="0"/>
              <a:cs typeface="Times New Roman" panose="02020603050405020304" pitchFamily="18" charset="0"/>
            </a:rPr>
            <a:t>General Framework for the Implementation of the Programme on Multilateral Cooperation for the Assisted Return of Extraregional Migrants Stranded in RCM Member Countries</a:t>
          </a:r>
          <a:endParaRPr lang="en-GB" b="1" noProof="0"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63A5EDF4-38B2-4B13-95E4-01E1E7770514}" type="parTrans" cxnId="{3B5A3E84-2640-4F0B-952D-D697385EEB7E}">
      <dgm:prSet/>
      <dgm:spPr/>
      <dgm:t>
        <a:bodyPr/>
        <a:lstStyle/>
        <a:p>
          <a:endParaRPr lang="en-US"/>
        </a:p>
      </dgm:t>
    </dgm:pt>
    <dgm:pt modelId="{D1AA055C-46FB-4C4C-BCF2-A8D245C025A6}" type="sibTrans" cxnId="{3B5A3E84-2640-4F0B-952D-D697385EEB7E}">
      <dgm:prSet/>
      <dgm:spPr/>
      <dgm:t>
        <a:bodyPr/>
        <a:lstStyle/>
        <a:p>
          <a:endParaRPr lang="en-US"/>
        </a:p>
      </dgm:t>
    </dgm:pt>
    <dgm:pt modelId="{4651F5B7-9F01-4093-8AF4-2C07BF4A84ED}" type="pres">
      <dgm:prSet presAssocID="{320CD8DA-4509-4987-8106-BBD3FA323001}" presName="arrowDiagram" presStyleCnt="0">
        <dgm:presLayoutVars>
          <dgm:chMax val="5"/>
          <dgm:dir/>
          <dgm:resizeHandles val="exact"/>
        </dgm:presLayoutVars>
      </dgm:prSet>
      <dgm:spPr/>
      <dgm:t>
        <a:bodyPr/>
        <a:lstStyle/>
        <a:p>
          <a:endParaRPr lang="es-GT"/>
        </a:p>
      </dgm:t>
    </dgm:pt>
    <dgm:pt modelId="{A1A17BCD-9435-4B40-A70F-A88540D004E4}" type="pres">
      <dgm:prSet presAssocID="{320CD8DA-4509-4987-8106-BBD3FA323001}" presName="arrow" presStyleLbl="bgShp" presStyleIdx="0" presStyleCnt="1"/>
      <dgm:spPr>
        <a:solidFill>
          <a:schemeClr val="accent2">
            <a:lumMod val="75000"/>
          </a:schemeClr>
        </a:solidFill>
      </dgm:spPr>
    </dgm:pt>
    <dgm:pt modelId="{B2864170-6B4F-4898-8078-B929AE6E32E5}" type="pres">
      <dgm:prSet presAssocID="{320CD8DA-4509-4987-8106-BBD3FA323001}" presName="arrowDiagram1" presStyleCnt="0">
        <dgm:presLayoutVars>
          <dgm:bulletEnabled val="1"/>
        </dgm:presLayoutVars>
      </dgm:prSet>
      <dgm:spPr/>
    </dgm:pt>
    <dgm:pt modelId="{2A73E898-838C-49F2-98EF-319C9CB0D4B2}" type="pres">
      <dgm:prSet presAssocID="{4631D2E0-119B-4D02-8B18-9DA57258456A}" presName="bullet1" presStyleLbl="node1" presStyleIdx="0" presStyleCnt="1" custScaleX="89587" custLinFactX="-143375" custLinFactNeighborX="-200000" custLinFactNeighborY="71945"/>
      <dgm:spPr/>
    </dgm:pt>
    <dgm:pt modelId="{EA3FF7C1-79D4-45BB-BC9E-4023D2B4174E}" type="pres">
      <dgm:prSet presAssocID="{4631D2E0-119B-4D02-8B18-9DA57258456A}" presName="textBox1" presStyleLbl="revTx" presStyleIdx="0" presStyleCnt="1" custScaleX="226362" custScaleY="91894" custLinFactNeighborX="-22686" custLinFactNeighborY="12039">
        <dgm:presLayoutVars>
          <dgm:bulletEnabled val="1"/>
        </dgm:presLayoutVars>
      </dgm:prSet>
      <dgm:spPr/>
      <dgm:t>
        <a:bodyPr/>
        <a:lstStyle/>
        <a:p>
          <a:endParaRPr lang="es-GT"/>
        </a:p>
      </dgm:t>
    </dgm:pt>
  </dgm:ptLst>
  <dgm:cxnLst>
    <dgm:cxn modelId="{3B5A3E84-2640-4F0B-952D-D697385EEB7E}" srcId="{320CD8DA-4509-4987-8106-BBD3FA323001}" destId="{4631D2E0-119B-4D02-8B18-9DA57258456A}" srcOrd="0" destOrd="0" parTransId="{63A5EDF4-38B2-4B13-95E4-01E1E7770514}" sibTransId="{D1AA055C-46FB-4C4C-BCF2-A8D245C025A6}"/>
    <dgm:cxn modelId="{AFDE3A8B-B624-4176-93EB-72FB3660B283}" type="presOf" srcId="{4631D2E0-119B-4D02-8B18-9DA57258456A}" destId="{EA3FF7C1-79D4-45BB-BC9E-4023D2B4174E}" srcOrd="0" destOrd="0" presId="urn:microsoft.com/office/officeart/2005/8/layout/arrow2"/>
    <dgm:cxn modelId="{9B289FA4-5BF0-4797-B78B-F5AF2E3CB5FA}" type="presOf" srcId="{320CD8DA-4509-4987-8106-BBD3FA323001}" destId="{4651F5B7-9F01-4093-8AF4-2C07BF4A84ED}" srcOrd="0" destOrd="0" presId="urn:microsoft.com/office/officeart/2005/8/layout/arrow2"/>
    <dgm:cxn modelId="{DB82446D-0F8F-477C-AEBC-095AAD935375}" type="presParOf" srcId="{4651F5B7-9F01-4093-8AF4-2C07BF4A84ED}" destId="{A1A17BCD-9435-4B40-A70F-A88540D004E4}" srcOrd="0" destOrd="0" presId="urn:microsoft.com/office/officeart/2005/8/layout/arrow2"/>
    <dgm:cxn modelId="{CF80935C-08DD-4174-B125-CC86A962473F}" type="presParOf" srcId="{4651F5B7-9F01-4093-8AF4-2C07BF4A84ED}" destId="{B2864170-6B4F-4898-8078-B929AE6E32E5}" srcOrd="1" destOrd="0" presId="urn:microsoft.com/office/officeart/2005/8/layout/arrow2"/>
    <dgm:cxn modelId="{BCB227EF-C3D7-4C95-8335-1C4FBF53E82B}" type="presParOf" srcId="{B2864170-6B4F-4898-8078-B929AE6E32E5}" destId="{2A73E898-838C-49F2-98EF-319C9CB0D4B2}" srcOrd="0" destOrd="0" presId="urn:microsoft.com/office/officeart/2005/8/layout/arrow2"/>
    <dgm:cxn modelId="{B78F1F5D-9407-43D1-8DEA-1647CF62D654}" type="presParOf" srcId="{B2864170-6B4F-4898-8078-B929AE6E32E5}" destId="{EA3FF7C1-79D4-45BB-BC9E-4023D2B4174E}" srcOrd="1"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ABD973-F72D-4D8F-BCD1-EE5789D8349E}"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12599863-4C24-4DD2-830A-B15FA12A5AD1}">
      <dgm:prSet phldrT="[Text]" custT="1"/>
      <dgm:spPr/>
      <dgm:t>
        <a:bodyPr/>
        <a:lstStyle/>
        <a:p>
          <a:r>
            <a:rPr lang="en-US" sz="1600" dirty="0"/>
            <a:t>2005</a:t>
          </a:r>
        </a:p>
      </dgm:t>
    </dgm:pt>
    <dgm:pt modelId="{B9E52925-EE53-4620-809C-F5E6C02C6A32}" type="parTrans" cxnId="{BB8510F6-1D62-4F80-9F18-2C352C90B979}">
      <dgm:prSet/>
      <dgm:spPr/>
      <dgm:t>
        <a:bodyPr/>
        <a:lstStyle/>
        <a:p>
          <a:endParaRPr lang="en-US"/>
        </a:p>
      </dgm:t>
    </dgm:pt>
    <dgm:pt modelId="{4E163B0B-9FAF-4C7C-9B03-8CB011E38E04}" type="sibTrans" cxnId="{BB8510F6-1D62-4F80-9F18-2C352C90B979}">
      <dgm:prSet/>
      <dgm:spPr/>
      <dgm:t>
        <a:bodyPr/>
        <a:lstStyle/>
        <a:p>
          <a:endParaRPr lang="en-US"/>
        </a:p>
      </dgm:t>
    </dgm:pt>
    <dgm:pt modelId="{FE0FFD8A-97F7-4ABC-8093-2CD02244659C}">
      <dgm:prSet phldrT="[Text]" custT="1"/>
      <dgm:spPr/>
      <dgm:t>
        <a:bodyPr/>
        <a:lstStyle/>
        <a:p>
          <a:r>
            <a:rPr lang="en-US" sz="1600" dirty="0"/>
            <a:t>2008</a:t>
          </a:r>
        </a:p>
      </dgm:t>
    </dgm:pt>
    <dgm:pt modelId="{A2AD97AA-824D-4731-A7B3-F6D9AE7BD07C}" type="parTrans" cxnId="{523A32B4-E5A8-4F64-97A8-438B437E9BDD}">
      <dgm:prSet/>
      <dgm:spPr/>
      <dgm:t>
        <a:bodyPr/>
        <a:lstStyle/>
        <a:p>
          <a:endParaRPr lang="en-US"/>
        </a:p>
      </dgm:t>
    </dgm:pt>
    <dgm:pt modelId="{99A8FC18-86A2-4A32-BCEC-696C2AAE6DBE}" type="sibTrans" cxnId="{523A32B4-E5A8-4F64-97A8-438B437E9BDD}">
      <dgm:prSet/>
      <dgm:spPr/>
      <dgm:t>
        <a:bodyPr/>
        <a:lstStyle/>
        <a:p>
          <a:endParaRPr lang="en-US"/>
        </a:p>
      </dgm:t>
    </dgm:pt>
    <dgm:pt modelId="{AD91F805-40E4-4C44-B620-24F916FCBB0C}">
      <dgm:prSet phldrT="[Text]" custT="1"/>
      <dgm:spPr/>
      <dgm:t>
        <a:bodyPr/>
        <a:lstStyle/>
        <a:p>
          <a:r>
            <a:rPr lang="en-US" sz="1600" dirty="0"/>
            <a:t>2006</a:t>
          </a:r>
        </a:p>
      </dgm:t>
    </dgm:pt>
    <dgm:pt modelId="{DBD07ED7-E182-44B7-A6E3-C931C3C2F5E2}" type="parTrans" cxnId="{9F7E6E01-5396-4272-A0AB-8F7C8726DF15}">
      <dgm:prSet/>
      <dgm:spPr/>
      <dgm:t>
        <a:bodyPr/>
        <a:lstStyle/>
        <a:p>
          <a:endParaRPr lang="en-US"/>
        </a:p>
      </dgm:t>
    </dgm:pt>
    <dgm:pt modelId="{A84489B5-FAF7-47BC-A5BF-99860E848185}" type="sibTrans" cxnId="{9F7E6E01-5396-4272-A0AB-8F7C8726DF15}">
      <dgm:prSet/>
      <dgm:spPr/>
      <dgm:t>
        <a:bodyPr/>
        <a:lstStyle/>
        <a:p>
          <a:endParaRPr lang="en-US"/>
        </a:p>
      </dgm:t>
    </dgm:pt>
    <dgm:pt modelId="{DADA0F63-2028-42FA-BC5F-D44C299C8239}" type="pres">
      <dgm:prSet presAssocID="{ABABD973-F72D-4D8F-BCD1-EE5789D8349E}" presName="Name0" presStyleCnt="0">
        <dgm:presLayoutVars>
          <dgm:dir/>
          <dgm:resizeHandles val="exact"/>
        </dgm:presLayoutVars>
      </dgm:prSet>
      <dgm:spPr/>
      <dgm:t>
        <a:bodyPr/>
        <a:lstStyle/>
        <a:p>
          <a:endParaRPr lang="es-GT"/>
        </a:p>
      </dgm:t>
    </dgm:pt>
    <dgm:pt modelId="{D3CA48DC-8802-4568-BB03-5A2F2DA853C8}" type="pres">
      <dgm:prSet presAssocID="{ABABD973-F72D-4D8F-BCD1-EE5789D8349E}" presName="arrow" presStyleLbl="bgShp" presStyleIdx="0" presStyleCnt="1" custLinFactNeighborX="-25645" custLinFactNeighborY="-3547"/>
      <dgm:spPr>
        <a:solidFill>
          <a:srgbClr val="92D050"/>
        </a:solidFill>
      </dgm:spPr>
    </dgm:pt>
    <dgm:pt modelId="{99F6A132-D21D-4CF9-ACFC-ED84BA47BD09}" type="pres">
      <dgm:prSet presAssocID="{ABABD973-F72D-4D8F-BCD1-EE5789D8349E}" presName="points" presStyleCnt="0"/>
      <dgm:spPr/>
    </dgm:pt>
    <dgm:pt modelId="{892BCB20-3E7C-4DDC-8DEA-28A210C8A661}" type="pres">
      <dgm:prSet presAssocID="{12599863-4C24-4DD2-830A-B15FA12A5AD1}" presName="compositeA" presStyleCnt="0"/>
      <dgm:spPr/>
    </dgm:pt>
    <dgm:pt modelId="{E71844A6-189F-4CC7-B819-AE770FE1E3CA}" type="pres">
      <dgm:prSet presAssocID="{12599863-4C24-4DD2-830A-B15FA12A5AD1}" presName="textA" presStyleLbl="revTx" presStyleIdx="0" presStyleCnt="3" custScaleX="99059">
        <dgm:presLayoutVars>
          <dgm:bulletEnabled val="1"/>
        </dgm:presLayoutVars>
      </dgm:prSet>
      <dgm:spPr/>
      <dgm:t>
        <a:bodyPr/>
        <a:lstStyle/>
        <a:p>
          <a:endParaRPr lang="es-GT"/>
        </a:p>
      </dgm:t>
    </dgm:pt>
    <dgm:pt modelId="{F05DA480-CF9B-466B-ACF8-DC2956D9A3A9}" type="pres">
      <dgm:prSet presAssocID="{12599863-4C24-4DD2-830A-B15FA12A5AD1}" presName="circleA" presStyleLbl="node1" presStyleIdx="0" presStyleCnt="3" custLinFactNeighborX="32623" custLinFactNeighborY="-32623"/>
      <dgm:spPr/>
    </dgm:pt>
    <dgm:pt modelId="{6C138D4A-A4FE-465E-AD25-6A0A48DD3A5F}" type="pres">
      <dgm:prSet presAssocID="{12599863-4C24-4DD2-830A-B15FA12A5AD1}" presName="spaceA" presStyleCnt="0"/>
      <dgm:spPr/>
    </dgm:pt>
    <dgm:pt modelId="{0389DEB4-45CB-47C4-8235-8CF632B65A47}" type="pres">
      <dgm:prSet presAssocID="{4E163B0B-9FAF-4C7C-9B03-8CB011E38E04}" presName="space" presStyleCnt="0"/>
      <dgm:spPr/>
    </dgm:pt>
    <dgm:pt modelId="{8054DD49-FD38-45AC-A441-9363C427D36E}" type="pres">
      <dgm:prSet presAssocID="{FE0FFD8A-97F7-4ABC-8093-2CD02244659C}" presName="compositeB" presStyleCnt="0"/>
      <dgm:spPr/>
    </dgm:pt>
    <dgm:pt modelId="{4679C2C6-CAAB-457C-8AB2-74E85D0886C1}" type="pres">
      <dgm:prSet presAssocID="{FE0FFD8A-97F7-4ABC-8093-2CD02244659C}" presName="textB" presStyleLbl="revTx" presStyleIdx="1" presStyleCnt="3" custScaleY="39867" custLinFactX="24273" custLinFactY="-46476" custLinFactNeighborX="100000" custLinFactNeighborY="-100000">
        <dgm:presLayoutVars>
          <dgm:bulletEnabled val="1"/>
        </dgm:presLayoutVars>
      </dgm:prSet>
      <dgm:spPr/>
      <dgm:t>
        <a:bodyPr/>
        <a:lstStyle/>
        <a:p>
          <a:endParaRPr lang="es-GT"/>
        </a:p>
      </dgm:t>
    </dgm:pt>
    <dgm:pt modelId="{D86ED667-EA2C-44A4-A772-FEB05F031E14}" type="pres">
      <dgm:prSet presAssocID="{FE0FFD8A-97F7-4ABC-8093-2CD02244659C}" presName="circleB" presStyleLbl="node1" presStyleIdx="1" presStyleCnt="3" custLinFactNeighborX="-13680" custLinFactNeighborY="-93346"/>
      <dgm:spPr/>
    </dgm:pt>
    <dgm:pt modelId="{44A3A8AF-F0EE-4C0A-981B-2DFC5DBEC875}" type="pres">
      <dgm:prSet presAssocID="{FE0FFD8A-97F7-4ABC-8093-2CD02244659C}" presName="spaceB" presStyleCnt="0"/>
      <dgm:spPr/>
    </dgm:pt>
    <dgm:pt modelId="{D2FF7AD5-ACFF-4196-AC0C-54333C473A6E}" type="pres">
      <dgm:prSet presAssocID="{99A8FC18-86A2-4A32-BCEC-696C2AAE6DBE}" presName="space" presStyleCnt="0"/>
      <dgm:spPr/>
    </dgm:pt>
    <dgm:pt modelId="{C6AE337B-8926-4318-8F76-F7327EF8C415}" type="pres">
      <dgm:prSet presAssocID="{AD91F805-40E4-4C44-B620-24F916FCBB0C}" presName="compositeA" presStyleCnt="0"/>
      <dgm:spPr/>
    </dgm:pt>
    <dgm:pt modelId="{12C39677-EC69-4854-B38E-75B8C3F2AAE8}" type="pres">
      <dgm:prSet presAssocID="{AD91F805-40E4-4C44-B620-24F916FCBB0C}" presName="textA" presStyleLbl="revTx" presStyleIdx="2" presStyleCnt="3" custScaleY="56507" custLinFactX="-11695" custLinFactNeighborX="-100000" custLinFactNeighborY="31920">
        <dgm:presLayoutVars>
          <dgm:bulletEnabled val="1"/>
        </dgm:presLayoutVars>
      </dgm:prSet>
      <dgm:spPr/>
      <dgm:t>
        <a:bodyPr/>
        <a:lstStyle/>
        <a:p>
          <a:endParaRPr lang="es-GT"/>
        </a:p>
      </dgm:t>
    </dgm:pt>
    <dgm:pt modelId="{E4DDEB48-A0AF-4D93-AF94-49E4B2C06B56}" type="pres">
      <dgm:prSet presAssocID="{AD91F805-40E4-4C44-B620-24F916FCBB0C}" presName="circleA" presStyleLbl="node1" presStyleIdx="2" presStyleCnt="3" custLinFactNeighborX="-90756" custLinFactNeighborY="-243"/>
      <dgm:spPr/>
    </dgm:pt>
    <dgm:pt modelId="{9EF92523-CF5D-4FC2-A432-9A3965782D92}" type="pres">
      <dgm:prSet presAssocID="{AD91F805-40E4-4C44-B620-24F916FCBB0C}" presName="spaceA" presStyleCnt="0"/>
      <dgm:spPr/>
    </dgm:pt>
  </dgm:ptLst>
  <dgm:cxnLst>
    <dgm:cxn modelId="{523A32B4-E5A8-4F64-97A8-438B437E9BDD}" srcId="{ABABD973-F72D-4D8F-BCD1-EE5789D8349E}" destId="{FE0FFD8A-97F7-4ABC-8093-2CD02244659C}" srcOrd="1" destOrd="0" parTransId="{A2AD97AA-824D-4731-A7B3-F6D9AE7BD07C}" sibTransId="{99A8FC18-86A2-4A32-BCEC-696C2AAE6DBE}"/>
    <dgm:cxn modelId="{DCA70673-B25B-4383-BC74-40B0ED030692}" type="presOf" srcId="{FE0FFD8A-97F7-4ABC-8093-2CD02244659C}" destId="{4679C2C6-CAAB-457C-8AB2-74E85D0886C1}" srcOrd="0" destOrd="0" presId="urn:microsoft.com/office/officeart/2005/8/layout/hProcess11"/>
    <dgm:cxn modelId="{9F7E6E01-5396-4272-A0AB-8F7C8726DF15}" srcId="{ABABD973-F72D-4D8F-BCD1-EE5789D8349E}" destId="{AD91F805-40E4-4C44-B620-24F916FCBB0C}" srcOrd="2" destOrd="0" parTransId="{DBD07ED7-E182-44B7-A6E3-C931C3C2F5E2}" sibTransId="{A84489B5-FAF7-47BC-A5BF-99860E848185}"/>
    <dgm:cxn modelId="{F61FC4B0-5851-4A0B-A014-3EF4AA7AF481}" type="presOf" srcId="{ABABD973-F72D-4D8F-BCD1-EE5789D8349E}" destId="{DADA0F63-2028-42FA-BC5F-D44C299C8239}" srcOrd="0" destOrd="0" presId="urn:microsoft.com/office/officeart/2005/8/layout/hProcess11"/>
    <dgm:cxn modelId="{C253BE15-6026-4979-801A-427B957E8085}" type="presOf" srcId="{12599863-4C24-4DD2-830A-B15FA12A5AD1}" destId="{E71844A6-189F-4CC7-B819-AE770FE1E3CA}" srcOrd="0" destOrd="0" presId="urn:microsoft.com/office/officeart/2005/8/layout/hProcess11"/>
    <dgm:cxn modelId="{BB8510F6-1D62-4F80-9F18-2C352C90B979}" srcId="{ABABD973-F72D-4D8F-BCD1-EE5789D8349E}" destId="{12599863-4C24-4DD2-830A-B15FA12A5AD1}" srcOrd="0" destOrd="0" parTransId="{B9E52925-EE53-4620-809C-F5E6C02C6A32}" sibTransId="{4E163B0B-9FAF-4C7C-9B03-8CB011E38E04}"/>
    <dgm:cxn modelId="{94F1E1EC-474A-4003-B846-E9F1A9672217}" type="presOf" srcId="{AD91F805-40E4-4C44-B620-24F916FCBB0C}" destId="{12C39677-EC69-4854-B38E-75B8C3F2AAE8}" srcOrd="0" destOrd="0" presId="urn:microsoft.com/office/officeart/2005/8/layout/hProcess11"/>
    <dgm:cxn modelId="{73BFB6B9-025D-4DA7-B462-A2F0C339F97C}" type="presParOf" srcId="{DADA0F63-2028-42FA-BC5F-D44C299C8239}" destId="{D3CA48DC-8802-4568-BB03-5A2F2DA853C8}" srcOrd="0" destOrd="0" presId="urn:microsoft.com/office/officeart/2005/8/layout/hProcess11"/>
    <dgm:cxn modelId="{53204156-7B91-4357-B8EE-86E938042147}" type="presParOf" srcId="{DADA0F63-2028-42FA-BC5F-D44C299C8239}" destId="{99F6A132-D21D-4CF9-ACFC-ED84BA47BD09}" srcOrd="1" destOrd="0" presId="urn:microsoft.com/office/officeart/2005/8/layout/hProcess11"/>
    <dgm:cxn modelId="{30F6D39F-2233-47FD-8F68-D9D081A4D2E6}" type="presParOf" srcId="{99F6A132-D21D-4CF9-ACFC-ED84BA47BD09}" destId="{892BCB20-3E7C-4DDC-8DEA-28A210C8A661}" srcOrd="0" destOrd="0" presId="urn:microsoft.com/office/officeart/2005/8/layout/hProcess11"/>
    <dgm:cxn modelId="{190A15C4-E46C-4AED-9E69-FF1753618DD8}" type="presParOf" srcId="{892BCB20-3E7C-4DDC-8DEA-28A210C8A661}" destId="{E71844A6-189F-4CC7-B819-AE770FE1E3CA}" srcOrd="0" destOrd="0" presId="urn:microsoft.com/office/officeart/2005/8/layout/hProcess11"/>
    <dgm:cxn modelId="{B6846D35-83A3-4DFC-8FC7-32A9DBC7212F}" type="presParOf" srcId="{892BCB20-3E7C-4DDC-8DEA-28A210C8A661}" destId="{F05DA480-CF9B-466B-ACF8-DC2956D9A3A9}" srcOrd="1" destOrd="0" presId="urn:microsoft.com/office/officeart/2005/8/layout/hProcess11"/>
    <dgm:cxn modelId="{1B953358-4A04-4B6F-9C76-85B823AECF9B}" type="presParOf" srcId="{892BCB20-3E7C-4DDC-8DEA-28A210C8A661}" destId="{6C138D4A-A4FE-465E-AD25-6A0A48DD3A5F}" srcOrd="2" destOrd="0" presId="urn:microsoft.com/office/officeart/2005/8/layout/hProcess11"/>
    <dgm:cxn modelId="{16A8255E-C3FF-44FC-A1B6-71C9BBCBB682}" type="presParOf" srcId="{99F6A132-D21D-4CF9-ACFC-ED84BA47BD09}" destId="{0389DEB4-45CB-47C4-8235-8CF632B65A47}" srcOrd="1" destOrd="0" presId="urn:microsoft.com/office/officeart/2005/8/layout/hProcess11"/>
    <dgm:cxn modelId="{18F077C9-794F-49E7-B3D3-5E0E5E3439DB}" type="presParOf" srcId="{99F6A132-D21D-4CF9-ACFC-ED84BA47BD09}" destId="{8054DD49-FD38-45AC-A441-9363C427D36E}" srcOrd="2" destOrd="0" presId="urn:microsoft.com/office/officeart/2005/8/layout/hProcess11"/>
    <dgm:cxn modelId="{3FBB2F0B-9350-45DF-96A3-E1A0CD36F568}" type="presParOf" srcId="{8054DD49-FD38-45AC-A441-9363C427D36E}" destId="{4679C2C6-CAAB-457C-8AB2-74E85D0886C1}" srcOrd="0" destOrd="0" presId="urn:microsoft.com/office/officeart/2005/8/layout/hProcess11"/>
    <dgm:cxn modelId="{CA789C7A-4EBE-408F-9E94-FDC7EFE96A62}" type="presParOf" srcId="{8054DD49-FD38-45AC-A441-9363C427D36E}" destId="{D86ED667-EA2C-44A4-A772-FEB05F031E14}" srcOrd="1" destOrd="0" presId="urn:microsoft.com/office/officeart/2005/8/layout/hProcess11"/>
    <dgm:cxn modelId="{BEE6DC5D-5B2D-4C84-B938-6478A7DA3EEB}" type="presParOf" srcId="{8054DD49-FD38-45AC-A441-9363C427D36E}" destId="{44A3A8AF-F0EE-4C0A-981B-2DFC5DBEC875}" srcOrd="2" destOrd="0" presId="urn:microsoft.com/office/officeart/2005/8/layout/hProcess11"/>
    <dgm:cxn modelId="{2AECEE36-6C91-49CE-BF9D-9735CA550768}" type="presParOf" srcId="{99F6A132-D21D-4CF9-ACFC-ED84BA47BD09}" destId="{D2FF7AD5-ACFF-4196-AC0C-54333C473A6E}" srcOrd="3" destOrd="0" presId="urn:microsoft.com/office/officeart/2005/8/layout/hProcess11"/>
    <dgm:cxn modelId="{D6FCB4C1-6F3F-445C-BE30-6BDC608CA1E1}" type="presParOf" srcId="{99F6A132-D21D-4CF9-ACFC-ED84BA47BD09}" destId="{C6AE337B-8926-4318-8F76-F7327EF8C415}" srcOrd="4" destOrd="0" presId="urn:microsoft.com/office/officeart/2005/8/layout/hProcess11"/>
    <dgm:cxn modelId="{C3B385D0-E7B1-4546-A812-8B88480E3A5D}" type="presParOf" srcId="{C6AE337B-8926-4318-8F76-F7327EF8C415}" destId="{12C39677-EC69-4854-B38E-75B8C3F2AAE8}" srcOrd="0" destOrd="0" presId="urn:microsoft.com/office/officeart/2005/8/layout/hProcess11"/>
    <dgm:cxn modelId="{A60E550C-12A3-4432-BED7-69B84E266C8A}" type="presParOf" srcId="{C6AE337B-8926-4318-8F76-F7327EF8C415}" destId="{E4DDEB48-A0AF-4D93-AF94-49E4B2C06B56}" srcOrd="1" destOrd="0" presId="urn:microsoft.com/office/officeart/2005/8/layout/hProcess11"/>
    <dgm:cxn modelId="{DEA58AC7-9B1A-469D-B879-226BE7DDEB3C}" type="presParOf" srcId="{C6AE337B-8926-4318-8F76-F7327EF8C415}" destId="{9EF92523-CF5D-4FC2-A432-9A3965782D92}" srcOrd="2" destOrd="0" presId="urn:microsoft.com/office/officeart/2005/8/layout/hProcess1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979371-95EE-457B-8E01-C480CFEEAE0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8DA2D47-1E1C-4D1A-B91E-EBD9225C8BF1}" type="pres">
      <dgm:prSet presAssocID="{91979371-95EE-457B-8E01-C480CFEEAE01}" presName="linear" presStyleCnt="0">
        <dgm:presLayoutVars>
          <dgm:dir/>
          <dgm:animLvl val="lvl"/>
          <dgm:resizeHandles val="exact"/>
        </dgm:presLayoutVars>
      </dgm:prSet>
      <dgm:spPr/>
      <dgm:t>
        <a:bodyPr/>
        <a:lstStyle/>
        <a:p>
          <a:endParaRPr lang="es-GT"/>
        </a:p>
      </dgm:t>
    </dgm:pt>
  </dgm:ptLst>
  <dgm:cxnLst>
    <dgm:cxn modelId="{E1A25F45-B106-4572-9694-774260423D3B}" type="presOf" srcId="{91979371-95EE-457B-8E01-C480CFEEAE01}" destId="{C8DA2D47-1E1C-4D1A-B91E-EBD9225C8BF1}" srcOrd="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979371-95EE-457B-8E01-C480CFEEAE0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0B4A78C-E668-49E6-B26F-EE0D7C15A408}">
      <dgm:prSet phldrT="[Text]" custT="1"/>
      <dgm:spPr/>
      <dgm:t>
        <a:bodyPr/>
        <a:lstStyle/>
        <a:p>
          <a:r>
            <a:rPr lang="en-GB" sz="1500" noProof="0" dirty="0" smtClean="0">
              <a:latin typeface="+mn-lt"/>
              <a:cs typeface="Times New Roman" panose="02020603050405020304" pitchFamily="18" charset="0"/>
            </a:rPr>
            <a:t>2010. To address the concern of Member Countries of OCAM regarding the increase in extracontinental migration flows and related challenges. To ask UNHCR and IOM to prepare a proposal on capacity-building, together with interested countries. The proposal should explore follow-up actions of the RCM, the 10-Point Plan, to be held in Costa Rica and submitted at the upcoming meeting of the RCGM.</a:t>
          </a:r>
          <a:endParaRPr lang="en-GB" sz="1500" noProof="0" dirty="0">
            <a:latin typeface="+mn-lt"/>
            <a:cs typeface="Times New Roman" panose="02020603050405020304" pitchFamily="18" charset="0"/>
          </a:endParaRPr>
        </a:p>
      </dgm:t>
    </dgm:pt>
    <dgm:pt modelId="{EFBC0425-E704-454C-8A59-12FC0FF2083F}" type="parTrans" cxnId="{46429B32-40CC-490B-A6DB-30B9865C87D3}">
      <dgm:prSet/>
      <dgm:spPr/>
      <dgm:t>
        <a:bodyPr/>
        <a:lstStyle/>
        <a:p>
          <a:endParaRPr lang="en-US"/>
        </a:p>
      </dgm:t>
    </dgm:pt>
    <dgm:pt modelId="{C440FA0C-DAC8-42EA-B575-B6BEB7EB467C}" type="sibTrans" cxnId="{46429B32-40CC-490B-A6DB-30B9865C87D3}">
      <dgm:prSet/>
      <dgm:spPr/>
      <dgm:t>
        <a:bodyPr/>
        <a:lstStyle/>
        <a:p>
          <a:endParaRPr lang="en-US"/>
        </a:p>
      </dgm:t>
    </dgm:pt>
    <dgm:pt modelId="{6753FD29-B0F0-45E3-9B98-3E7E361C3EC0}">
      <dgm:prSet custT="1"/>
      <dgm:spPr/>
      <dgm:t>
        <a:bodyPr/>
        <a:lstStyle/>
        <a:p>
          <a:r>
            <a:rPr lang="en-GB" sz="1500" noProof="0" dirty="0" smtClean="0"/>
            <a:t>2011.</a:t>
          </a:r>
          <a:r>
            <a:rPr lang="en-GB" sz="1500" i="1" noProof="0" dirty="0" smtClean="0"/>
            <a:t> </a:t>
          </a:r>
          <a:r>
            <a:rPr lang="en-GB" sz="1500" i="0" noProof="0" dirty="0" smtClean="0"/>
            <a:t>To approve the establishment of an Ad Hoc Group coordinated by El Salvador and Mexico and </a:t>
          </a:r>
          <a:r>
            <a:rPr lang="en-GB" sz="1500" i="0" noProof="0" dirty="0" smtClean="0"/>
            <a:t>composed of </a:t>
          </a:r>
          <a:r>
            <a:rPr lang="en-GB" sz="1500" i="0" noProof="0" dirty="0" smtClean="0"/>
            <a:t>interested Member Countries, to discuss, analyse and </a:t>
          </a:r>
          <a:r>
            <a:rPr lang="en-GB" sz="1500" i="0" noProof="0" dirty="0" smtClean="0"/>
            <a:t>define </a:t>
          </a:r>
          <a:r>
            <a:rPr lang="en-GB" sz="1500" i="0" noProof="0" dirty="0" smtClean="0"/>
            <a:t>objectives </a:t>
          </a:r>
          <a:r>
            <a:rPr lang="en-GB" sz="1500" i="0" noProof="0" dirty="0" smtClean="0"/>
            <a:t>on the topic of extracontinental </a:t>
          </a:r>
          <a:r>
            <a:rPr lang="en-GB" sz="1500" i="0" noProof="0" dirty="0" smtClean="0"/>
            <a:t>migration flows in the region</a:t>
          </a:r>
          <a:r>
            <a:rPr lang="en-GB" sz="1500" i="1" noProof="0" dirty="0" smtClean="0"/>
            <a:t>. </a:t>
          </a:r>
          <a:endParaRPr lang="en-GB" sz="1500" noProof="0" dirty="0"/>
        </a:p>
      </dgm:t>
    </dgm:pt>
    <dgm:pt modelId="{7ED2814D-B1EE-41FD-809E-77844804FA89}" type="parTrans" cxnId="{F4ED6233-DBB9-4A47-B369-6DF5D3F96C6D}">
      <dgm:prSet/>
      <dgm:spPr/>
      <dgm:t>
        <a:bodyPr/>
        <a:lstStyle/>
        <a:p>
          <a:endParaRPr lang="en-US"/>
        </a:p>
      </dgm:t>
    </dgm:pt>
    <dgm:pt modelId="{9BBB77E2-C52E-4822-A38A-944DD3A00329}" type="sibTrans" cxnId="{F4ED6233-DBB9-4A47-B369-6DF5D3F96C6D}">
      <dgm:prSet/>
      <dgm:spPr/>
      <dgm:t>
        <a:bodyPr/>
        <a:lstStyle/>
        <a:p>
          <a:endParaRPr lang="en-US"/>
        </a:p>
      </dgm:t>
    </dgm:pt>
    <dgm:pt modelId="{84901681-1779-4022-9FF7-745379BF9F51}">
      <dgm:prSet/>
      <dgm:spPr/>
      <dgm:t>
        <a:bodyPr/>
        <a:lstStyle/>
        <a:p>
          <a:endParaRPr lang="en-GB" noProof="0" dirty="0"/>
        </a:p>
      </dgm:t>
    </dgm:pt>
    <dgm:pt modelId="{4920B0C1-F223-469A-8951-27C24F93883B}" type="parTrans" cxnId="{8CBCF705-B0CB-480C-9374-77006233331A}">
      <dgm:prSet/>
      <dgm:spPr/>
      <dgm:t>
        <a:bodyPr/>
        <a:lstStyle/>
        <a:p>
          <a:endParaRPr lang="en-US"/>
        </a:p>
      </dgm:t>
    </dgm:pt>
    <dgm:pt modelId="{3808AE39-B203-449B-9FEA-38A65764923D}" type="sibTrans" cxnId="{8CBCF705-B0CB-480C-9374-77006233331A}">
      <dgm:prSet/>
      <dgm:spPr/>
      <dgm:t>
        <a:bodyPr/>
        <a:lstStyle/>
        <a:p>
          <a:endParaRPr lang="en-US"/>
        </a:p>
      </dgm:t>
    </dgm:pt>
    <dgm:pt modelId="{4EEC7166-B0F5-410D-9A73-FDD703459D99}">
      <dgm:prSet custT="1"/>
      <dgm:spPr/>
      <dgm:t>
        <a:bodyPr/>
        <a:lstStyle/>
        <a:p>
          <a:r>
            <a:rPr lang="en-GB" sz="1500" noProof="0" dirty="0" smtClean="0"/>
            <a:t>2012. Decision 2. To follow up on the proposals emanated from the Ad Hoc Group. </a:t>
          </a:r>
        </a:p>
        <a:p>
          <a:r>
            <a:rPr lang="en-GB" sz="1500" noProof="0" dirty="0" smtClean="0"/>
            <a:t>Decision 3: To invite the CSM to participate in the meeting of the RCGM on extracontinental migration flows.</a:t>
          </a:r>
          <a:endParaRPr lang="en-GB" sz="1500" noProof="0" dirty="0"/>
        </a:p>
      </dgm:t>
    </dgm:pt>
    <dgm:pt modelId="{DB6EA575-B924-4FE7-A4FA-D6D3BCABA52E}" type="parTrans" cxnId="{9E091982-DF68-478E-82A4-FF54FD1275FA}">
      <dgm:prSet/>
      <dgm:spPr/>
      <dgm:t>
        <a:bodyPr/>
        <a:lstStyle/>
        <a:p>
          <a:endParaRPr lang="en-US"/>
        </a:p>
      </dgm:t>
    </dgm:pt>
    <dgm:pt modelId="{5E8898FF-1BC1-4CC3-89B1-25797479B7F3}" type="sibTrans" cxnId="{9E091982-DF68-478E-82A4-FF54FD1275FA}">
      <dgm:prSet/>
      <dgm:spPr/>
      <dgm:t>
        <a:bodyPr/>
        <a:lstStyle/>
        <a:p>
          <a:endParaRPr lang="en-US"/>
        </a:p>
      </dgm:t>
    </dgm:pt>
    <dgm:pt modelId="{C8DA2D47-1E1C-4D1A-B91E-EBD9225C8BF1}" type="pres">
      <dgm:prSet presAssocID="{91979371-95EE-457B-8E01-C480CFEEAE01}" presName="linear" presStyleCnt="0">
        <dgm:presLayoutVars>
          <dgm:dir/>
          <dgm:animLvl val="lvl"/>
          <dgm:resizeHandles val="exact"/>
        </dgm:presLayoutVars>
      </dgm:prSet>
      <dgm:spPr/>
      <dgm:t>
        <a:bodyPr/>
        <a:lstStyle/>
        <a:p>
          <a:endParaRPr lang="es-GT"/>
        </a:p>
      </dgm:t>
    </dgm:pt>
    <dgm:pt modelId="{9C966440-9819-421E-889D-FA4B243A8D63}" type="pres">
      <dgm:prSet presAssocID="{40B4A78C-E668-49E6-B26F-EE0D7C15A408}" presName="parentLin" presStyleCnt="0"/>
      <dgm:spPr/>
    </dgm:pt>
    <dgm:pt modelId="{4F4E2868-2C61-43E6-8004-3292995DBBAE}" type="pres">
      <dgm:prSet presAssocID="{40B4A78C-E668-49E6-B26F-EE0D7C15A408}" presName="parentLeftMargin" presStyleLbl="node1" presStyleIdx="0" presStyleCnt="3"/>
      <dgm:spPr/>
      <dgm:t>
        <a:bodyPr/>
        <a:lstStyle/>
        <a:p>
          <a:endParaRPr lang="es-GT"/>
        </a:p>
      </dgm:t>
    </dgm:pt>
    <dgm:pt modelId="{1E6B3C64-EE84-459C-AFF6-C21975EBC5DE}" type="pres">
      <dgm:prSet presAssocID="{40B4A78C-E668-49E6-B26F-EE0D7C15A408}" presName="parentText" presStyleLbl="node1" presStyleIdx="0" presStyleCnt="3" custScaleX="110735" custScaleY="862428" custLinFactNeighborX="5659" custLinFactNeighborY="-92">
        <dgm:presLayoutVars>
          <dgm:chMax val="0"/>
          <dgm:bulletEnabled val="1"/>
        </dgm:presLayoutVars>
      </dgm:prSet>
      <dgm:spPr/>
      <dgm:t>
        <a:bodyPr/>
        <a:lstStyle/>
        <a:p>
          <a:endParaRPr lang="es-GT"/>
        </a:p>
      </dgm:t>
    </dgm:pt>
    <dgm:pt modelId="{26BE7989-2A1A-497B-8088-72E9196C074F}" type="pres">
      <dgm:prSet presAssocID="{40B4A78C-E668-49E6-B26F-EE0D7C15A408}" presName="negativeSpace" presStyleCnt="0"/>
      <dgm:spPr/>
    </dgm:pt>
    <dgm:pt modelId="{0D5F0B4F-BF77-4ACC-BAC2-DE903F68D653}" type="pres">
      <dgm:prSet presAssocID="{40B4A78C-E668-49E6-B26F-EE0D7C15A408}" presName="childText" presStyleLbl="conFgAcc1" presStyleIdx="0" presStyleCnt="3" custScaleY="447591" custLinFactY="-453208" custLinFactNeighborX="728" custLinFactNeighborY="-500000">
        <dgm:presLayoutVars>
          <dgm:bulletEnabled val="1"/>
        </dgm:presLayoutVars>
      </dgm:prSet>
      <dgm:spPr/>
    </dgm:pt>
    <dgm:pt modelId="{8940F417-FC06-43AF-9717-F1801CA27B6F}" type="pres">
      <dgm:prSet presAssocID="{C440FA0C-DAC8-42EA-B575-B6BEB7EB467C}" presName="spaceBetweenRectangles" presStyleCnt="0"/>
      <dgm:spPr/>
    </dgm:pt>
    <dgm:pt modelId="{A23D22D8-63E9-4188-A615-56E73D284C32}" type="pres">
      <dgm:prSet presAssocID="{6753FD29-B0F0-45E3-9B98-3E7E361C3EC0}" presName="parentLin" presStyleCnt="0"/>
      <dgm:spPr/>
    </dgm:pt>
    <dgm:pt modelId="{04D35CA5-4526-4BF4-A51E-73753D9F9D43}" type="pres">
      <dgm:prSet presAssocID="{6753FD29-B0F0-45E3-9B98-3E7E361C3EC0}" presName="parentLeftMargin" presStyleLbl="node1" presStyleIdx="0" presStyleCnt="3"/>
      <dgm:spPr/>
      <dgm:t>
        <a:bodyPr/>
        <a:lstStyle/>
        <a:p>
          <a:endParaRPr lang="es-GT"/>
        </a:p>
      </dgm:t>
    </dgm:pt>
    <dgm:pt modelId="{0578E654-F053-43A7-8B8B-0FD2360095D7}" type="pres">
      <dgm:prSet presAssocID="{6753FD29-B0F0-45E3-9B98-3E7E361C3EC0}" presName="parentText" presStyleLbl="node1" presStyleIdx="1" presStyleCnt="3" custScaleX="113415" custScaleY="721181" custLinFactNeighborX="-44011" custLinFactNeighborY="38421">
        <dgm:presLayoutVars>
          <dgm:chMax val="0"/>
          <dgm:bulletEnabled val="1"/>
        </dgm:presLayoutVars>
      </dgm:prSet>
      <dgm:spPr/>
      <dgm:t>
        <a:bodyPr/>
        <a:lstStyle/>
        <a:p>
          <a:endParaRPr lang="es-GT"/>
        </a:p>
      </dgm:t>
    </dgm:pt>
    <dgm:pt modelId="{3E583486-9B99-4FFD-8422-C54030B9D615}" type="pres">
      <dgm:prSet presAssocID="{6753FD29-B0F0-45E3-9B98-3E7E361C3EC0}" presName="negativeSpace" presStyleCnt="0"/>
      <dgm:spPr/>
    </dgm:pt>
    <dgm:pt modelId="{7F745E40-0CE6-43D8-A433-F786B8FC7E3E}" type="pres">
      <dgm:prSet presAssocID="{6753FD29-B0F0-45E3-9B98-3E7E361C3EC0}" presName="childText" presStyleLbl="conFgAcc1" presStyleIdx="1" presStyleCnt="3" custScaleY="603442" custLinFactY="-541338" custLinFactNeighborX="-367" custLinFactNeighborY="-600000">
        <dgm:presLayoutVars>
          <dgm:bulletEnabled val="1"/>
        </dgm:presLayoutVars>
      </dgm:prSet>
      <dgm:spPr/>
      <dgm:t>
        <a:bodyPr/>
        <a:lstStyle/>
        <a:p>
          <a:endParaRPr lang="es-GT"/>
        </a:p>
      </dgm:t>
    </dgm:pt>
    <dgm:pt modelId="{C9020309-AC27-433F-89C1-C4397351810F}" type="pres">
      <dgm:prSet presAssocID="{9BBB77E2-C52E-4822-A38A-944DD3A00329}" presName="spaceBetweenRectangles" presStyleCnt="0"/>
      <dgm:spPr/>
    </dgm:pt>
    <dgm:pt modelId="{C3C4B304-4853-4D67-A1C2-D0EF4C8D4DA6}" type="pres">
      <dgm:prSet presAssocID="{4EEC7166-B0F5-410D-9A73-FDD703459D99}" presName="parentLin" presStyleCnt="0"/>
      <dgm:spPr/>
    </dgm:pt>
    <dgm:pt modelId="{4FDF00AB-9B3C-450D-B325-05461869719A}" type="pres">
      <dgm:prSet presAssocID="{4EEC7166-B0F5-410D-9A73-FDD703459D99}" presName="parentLeftMargin" presStyleLbl="node1" presStyleIdx="1" presStyleCnt="3"/>
      <dgm:spPr/>
      <dgm:t>
        <a:bodyPr/>
        <a:lstStyle/>
        <a:p>
          <a:endParaRPr lang="es-GT"/>
        </a:p>
      </dgm:t>
    </dgm:pt>
    <dgm:pt modelId="{9A69141A-DEA8-49A8-A37E-76C4695CFD10}" type="pres">
      <dgm:prSet presAssocID="{4EEC7166-B0F5-410D-9A73-FDD703459D99}" presName="parentText" presStyleLbl="node1" presStyleIdx="2" presStyleCnt="3" custScaleX="105416" custScaleY="563383" custLinFactNeighborX="1671" custLinFactNeighborY="-17200">
        <dgm:presLayoutVars>
          <dgm:chMax val="0"/>
          <dgm:bulletEnabled val="1"/>
        </dgm:presLayoutVars>
      </dgm:prSet>
      <dgm:spPr/>
      <dgm:t>
        <a:bodyPr/>
        <a:lstStyle/>
        <a:p>
          <a:endParaRPr lang="es-GT"/>
        </a:p>
      </dgm:t>
    </dgm:pt>
    <dgm:pt modelId="{2A61F6A5-DAFC-47A4-B435-7B497F8D1050}" type="pres">
      <dgm:prSet presAssocID="{4EEC7166-B0F5-410D-9A73-FDD703459D99}" presName="negativeSpace" presStyleCnt="0"/>
      <dgm:spPr/>
    </dgm:pt>
    <dgm:pt modelId="{FBEA37C3-8C92-485A-AC2E-30F1E29884ED}" type="pres">
      <dgm:prSet presAssocID="{4EEC7166-B0F5-410D-9A73-FDD703459D99}" presName="childText" presStyleLbl="conFgAcc1" presStyleIdx="2" presStyleCnt="3" custScaleX="97167" custScaleY="889063" custLinFactY="-470933" custLinFactNeighborX="303" custLinFactNeighborY="-500000">
        <dgm:presLayoutVars>
          <dgm:bulletEnabled val="1"/>
        </dgm:presLayoutVars>
      </dgm:prSet>
      <dgm:spPr/>
    </dgm:pt>
  </dgm:ptLst>
  <dgm:cxnLst>
    <dgm:cxn modelId="{46429B32-40CC-490B-A6DB-30B9865C87D3}" srcId="{91979371-95EE-457B-8E01-C480CFEEAE01}" destId="{40B4A78C-E668-49E6-B26F-EE0D7C15A408}" srcOrd="0" destOrd="0" parTransId="{EFBC0425-E704-454C-8A59-12FC0FF2083F}" sibTransId="{C440FA0C-DAC8-42EA-B575-B6BEB7EB467C}"/>
    <dgm:cxn modelId="{8CBCF705-B0CB-480C-9374-77006233331A}" srcId="{6753FD29-B0F0-45E3-9B98-3E7E361C3EC0}" destId="{84901681-1779-4022-9FF7-745379BF9F51}" srcOrd="0" destOrd="0" parTransId="{4920B0C1-F223-469A-8951-27C24F93883B}" sibTransId="{3808AE39-B203-449B-9FEA-38A65764923D}"/>
    <dgm:cxn modelId="{630BD69A-8F4A-5B43-A791-4C82CFB14CE8}" type="presOf" srcId="{4EEC7166-B0F5-410D-9A73-FDD703459D99}" destId="{9A69141A-DEA8-49A8-A37E-76C4695CFD10}" srcOrd="1" destOrd="0" presId="urn:microsoft.com/office/officeart/2005/8/layout/list1"/>
    <dgm:cxn modelId="{B737E728-131F-754F-A617-D3B888010D8E}" type="presOf" srcId="{6753FD29-B0F0-45E3-9B98-3E7E361C3EC0}" destId="{0578E654-F053-43A7-8B8B-0FD2360095D7}" srcOrd="1" destOrd="0" presId="urn:microsoft.com/office/officeart/2005/8/layout/list1"/>
    <dgm:cxn modelId="{9E29CA60-E463-1A42-B700-219477594D2A}" type="presOf" srcId="{6753FD29-B0F0-45E3-9B98-3E7E361C3EC0}" destId="{04D35CA5-4526-4BF4-A51E-73753D9F9D43}" srcOrd="0" destOrd="0" presId="urn:microsoft.com/office/officeart/2005/8/layout/list1"/>
    <dgm:cxn modelId="{F4ED6233-DBB9-4A47-B369-6DF5D3F96C6D}" srcId="{91979371-95EE-457B-8E01-C480CFEEAE01}" destId="{6753FD29-B0F0-45E3-9B98-3E7E361C3EC0}" srcOrd="1" destOrd="0" parTransId="{7ED2814D-B1EE-41FD-809E-77844804FA89}" sibTransId="{9BBB77E2-C52E-4822-A38A-944DD3A00329}"/>
    <dgm:cxn modelId="{9E091982-DF68-478E-82A4-FF54FD1275FA}" srcId="{91979371-95EE-457B-8E01-C480CFEEAE01}" destId="{4EEC7166-B0F5-410D-9A73-FDD703459D99}" srcOrd="2" destOrd="0" parTransId="{DB6EA575-B924-4FE7-A4FA-D6D3BCABA52E}" sibTransId="{5E8898FF-1BC1-4CC3-89B1-25797479B7F3}"/>
    <dgm:cxn modelId="{B5209788-F0C8-554E-99E3-7331888CC2AD}" type="presOf" srcId="{84901681-1779-4022-9FF7-745379BF9F51}" destId="{7F745E40-0CE6-43D8-A433-F786B8FC7E3E}" srcOrd="0" destOrd="0" presId="urn:microsoft.com/office/officeart/2005/8/layout/list1"/>
    <dgm:cxn modelId="{D2677C20-227A-5341-A213-D9C538090A25}" type="presOf" srcId="{40B4A78C-E668-49E6-B26F-EE0D7C15A408}" destId="{4F4E2868-2C61-43E6-8004-3292995DBBAE}" srcOrd="0" destOrd="0" presId="urn:microsoft.com/office/officeart/2005/8/layout/list1"/>
    <dgm:cxn modelId="{F2BBBDD8-EDEC-FA4D-9262-81B67F4DC2CF}" type="presOf" srcId="{91979371-95EE-457B-8E01-C480CFEEAE01}" destId="{C8DA2D47-1E1C-4D1A-B91E-EBD9225C8BF1}" srcOrd="0" destOrd="0" presId="urn:microsoft.com/office/officeart/2005/8/layout/list1"/>
    <dgm:cxn modelId="{FC6960E7-BFCB-A34D-AB16-E3657AAF9F5E}" type="presOf" srcId="{40B4A78C-E668-49E6-B26F-EE0D7C15A408}" destId="{1E6B3C64-EE84-459C-AFF6-C21975EBC5DE}" srcOrd="1" destOrd="0" presId="urn:microsoft.com/office/officeart/2005/8/layout/list1"/>
    <dgm:cxn modelId="{A8248600-2F61-374D-9153-AC64A4159E86}" type="presOf" srcId="{4EEC7166-B0F5-410D-9A73-FDD703459D99}" destId="{4FDF00AB-9B3C-450D-B325-05461869719A}" srcOrd="0" destOrd="0" presId="urn:microsoft.com/office/officeart/2005/8/layout/list1"/>
    <dgm:cxn modelId="{DBF746B8-3090-0643-84E1-C10D487D880E}" type="presParOf" srcId="{C8DA2D47-1E1C-4D1A-B91E-EBD9225C8BF1}" destId="{9C966440-9819-421E-889D-FA4B243A8D63}" srcOrd="0" destOrd="0" presId="urn:microsoft.com/office/officeart/2005/8/layout/list1"/>
    <dgm:cxn modelId="{C73DF1DB-7EF9-4F44-BFBD-D72E7AD00B1A}" type="presParOf" srcId="{9C966440-9819-421E-889D-FA4B243A8D63}" destId="{4F4E2868-2C61-43E6-8004-3292995DBBAE}" srcOrd="0" destOrd="0" presId="urn:microsoft.com/office/officeart/2005/8/layout/list1"/>
    <dgm:cxn modelId="{82F01C11-6470-644B-9B4E-B571DDA73DE4}" type="presParOf" srcId="{9C966440-9819-421E-889D-FA4B243A8D63}" destId="{1E6B3C64-EE84-459C-AFF6-C21975EBC5DE}" srcOrd="1" destOrd="0" presId="urn:microsoft.com/office/officeart/2005/8/layout/list1"/>
    <dgm:cxn modelId="{CBFC107D-3DB3-C545-8ED1-123387FEFFA8}" type="presParOf" srcId="{C8DA2D47-1E1C-4D1A-B91E-EBD9225C8BF1}" destId="{26BE7989-2A1A-497B-8088-72E9196C074F}" srcOrd="1" destOrd="0" presId="urn:microsoft.com/office/officeart/2005/8/layout/list1"/>
    <dgm:cxn modelId="{3E6F13B7-FD7E-234D-8E7E-8770A6C850AE}" type="presParOf" srcId="{C8DA2D47-1E1C-4D1A-B91E-EBD9225C8BF1}" destId="{0D5F0B4F-BF77-4ACC-BAC2-DE903F68D653}" srcOrd="2" destOrd="0" presId="urn:microsoft.com/office/officeart/2005/8/layout/list1"/>
    <dgm:cxn modelId="{DB157ADA-AE30-084F-B214-B3EDB041B3D5}" type="presParOf" srcId="{C8DA2D47-1E1C-4D1A-B91E-EBD9225C8BF1}" destId="{8940F417-FC06-43AF-9717-F1801CA27B6F}" srcOrd="3" destOrd="0" presId="urn:microsoft.com/office/officeart/2005/8/layout/list1"/>
    <dgm:cxn modelId="{7D0EF5CA-99AA-F548-9872-5772F0299094}" type="presParOf" srcId="{C8DA2D47-1E1C-4D1A-B91E-EBD9225C8BF1}" destId="{A23D22D8-63E9-4188-A615-56E73D284C32}" srcOrd="4" destOrd="0" presId="urn:microsoft.com/office/officeart/2005/8/layout/list1"/>
    <dgm:cxn modelId="{79CFEC66-D563-E04C-B004-15FA7E11A9B6}" type="presParOf" srcId="{A23D22D8-63E9-4188-A615-56E73D284C32}" destId="{04D35CA5-4526-4BF4-A51E-73753D9F9D43}" srcOrd="0" destOrd="0" presId="urn:microsoft.com/office/officeart/2005/8/layout/list1"/>
    <dgm:cxn modelId="{66D9FB2D-D5DF-574E-8152-094D99303AF4}" type="presParOf" srcId="{A23D22D8-63E9-4188-A615-56E73D284C32}" destId="{0578E654-F053-43A7-8B8B-0FD2360095D7}" srcOrd="1" destOrd="0" presId="urn:microsoft.com/office/officeart/2005/8/layout/list1"/>
    <dgm:cxn modelId="{63AB07F4-2FD1-C241-81EF-55F1CA3B4F42}" type="presParOf" srcId="{C8DA2D47-1E1C-4D1A-B91E-EBD9225C8BF1}" destId="{3E583486-9B99-4FFD-8422-C54030B9D615}" srcOrd="5" destOrd="0" presId="urn:microsoft.com/office/officeart/2005/8/layout/list1"/>
    <dgm:cxn modelId="{83C5F3B0-F68B-6B4B-9B26-A29F81EB60FE}" type="presParOf" srcId="{C8DA2D47-1E1C-4D1A-B91E-EBD9225C8BF1}" destId="{7F745E40-0CE6-43D8-A433-F786B8FC7E3E}" srcOrd="6" destOrd="0" presId="urn:microsoft.com/office/officeart/2005/8/layout/list1"/>
    <dgm:cxn modelId="{3A90CED6-F83D-2442-8873-B2E72868EEA2}" type="presParOf" srcId="{C8DA2D47-1E1C-4D1A-B91E-EBD9225C8BF1}" destId="{C9020309-AC27-433F-89C1-C4397351810F}" srcOrd="7" destOrd="0" presId="urn:microsoft.com/office/officeart/2005/8/layout/list1"/>
    <dgm:cxn modelId="{A27FCE79-579C-0C4F-B2D9-EB5F199D0228}" type="presParOf" srcId="{C8DA2D47-1E1C-4D1A-B91E-EBD9225C8BF1}" destId="{C3C4B304-4853-4D67-A1C2-D0EF4C8D4DA6}" srcOrd="8" destOrd="0" presId="urn:microsoft.com/office/officeart/2005/8/layout/list1"/>
    <dgm:cxn modelId="{3628205E-A97C-E643-8559-1009C6745D3B}" type="presParOf" srcId="{C3C4B304-4853-4D67-A1C2-D0EF4C8D4DA6}" destId="{4FDF00AB-9B3C-450D-B325-05461869719A}" srcOrd="0" destOrd="0" presId="urn:microsoft.com/office/officeart/2005/8/layout/list1"/>
    <dgm:cxn modelId="{C2F53439-FAD9-C645-9485-638942256648}" type="presParOf" srcId="{C3C4B304-4853-4D67-A1C2-D0EF4C8D4DA6}" destId="{9A69141A-DEA8-49A8-A37E-76C4695CFD10}" srcOrd="1" destOrd="0" presId="urn:microsoft.com/office/officeart/2005/8/layout/list1"/>
    <dgm:cxn modelId="{9BA4C631-6700-7E4C-91BC-B184BC9B7874}" type="presParOf" srcId="{C8DA2D47-1E1C-4D1A-B91E-EBD9225C8BF1}" destId="{2A61F6A5-DAFC-47A4-B435-7B497F8D1050}" srcOrd="9" destOrd="0" presId="urn:microsoft.com/office/officeart/2005/8/layout/list1"/>
    <dgm:cxn modelId="{B5C000C5-4CC8-BA49-AF7B-D60F1556A00A}" type="presParOf" srcId="{C8DA2D47-1E1C-4D1A-B91E-EBD9225C8BF1}" destId="{FBEA37C3-8C92-485A-AC2E-30F1E29884ED}"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C241D-8F8A-4123-BD17-EB4996AF9A93}">
      <dsp:nvSpPr>
        <dsp:cNvPr id="0" name=""/>
        <dsp:cNvSpPr/>
      </dsp:nvSpPr>
      <dsp:spPr>
        <a:xfrm>
          <a:off x="361998" y="-161467"/>
          <a:ext cx="2776424" cy="2859522"/>
        </a:xfrm>
        <a:prstGeom prst="roundRect">
          <a:avLst>
            <a:gd name="adj" fmla="val 10000"/>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B7FD40-422B-40CE-B40B-B90FDA220EBA}">
      <dsp:nvSpPr>
        <dsp:cNvPr id="0" name=""/>
        <dsp:cNvSpPr/>
      </dsp:nvSpPr>
      <dsp:spPr>
        <a:xfrm>
          <a:off x="358941" y="94363"/>
          <a:ext cx="2699466" cy="293774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latin typeface="Times New Roman" panose="02020603050405020304" pitchFamily="18" charset="0"/>
              <a:cs typeface="Times New Roman" panose="02020603050405020304" pitchFamily="18" charset="0"/>
            </a:rPr>
            <a:t>I RCM:  </a:t>
          </a:r>
        </a:p>
        <a:p>
          <a:pPr lvl="0" algn="ctr" defTabSz="711200">
            <a:lnSpc>
              <a:spcPct val="90000"/>
            </a:lnSpc>
            <a:spcBef>
              <a:spcPct val="0"/>
            </a:spcBef>
            <a:spcAft>
              <a:spcPct val="35000"/>
            </a:spcAft>
          </a:pPr>
          <a:r>
            <a:rPr lang="en-GB" sz="1600" kern="1200" noProof="0" dirty="0" smtClean="0">
              <a:latin typeface="Times New Roman" panose="02020603050405020304" pitchFamily="18" charset="0"/>
              <a:cs typeface="Times New Roman" panose="02020603050405020304" pitchFamily="18" charset="0"/>
            </a:rPr>
            <a:t>7. To promote regional cooperation and other forms of cooperation in order to establish programmes aimed at meeting the basic needs of undocumented migrants detained by migration authorities in each country while their migration status is determined.</a:t>
          </a:r>
          <a:endParaRPr lang="en-GB" sz="1600" kern="1200" noProof="0" dirty="0">
            <a:latin typeface="Times New Roman" panose="02020603050405020304" pitchFamily="18" charset="0"/>
            <a:cs typeface="Times New Roman" panose="02020603050405020304" pitchFamily="18" charset="0"/>
          </a:endParaRPr>
        </a:p>
      </dsp:txBody>
      <dsp:txXfrm>
        <a:off x="438006" y="173428"/>
        <a:ext cx="2541336" cy="2779614"/>
      </dsp:txXfrm>
    </dsp:sp>
    <dsp:sp modelId="{5513AD19-A6E5-43C0-B930-9C3D864D5E9E}">
      <dsp:nvSpPr>
        <dsp:cNvPr id="0" name=""/>
        <dsp:cNvSpPr/>
      </dsp:nvSpPr>
      <dsp:spPr>
        <a:xfrm rot="21599163">
          <a:off x="3334638" y="1095060"/>
          <a:ext cx="491916" cy="542444"/>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dirty="0"/>
        </a:p>
      </dsp:txBody>
      <dsp:txXfrm>
        <a:off x="3334638" y="1203567"/>
        <a:ext cx="344341" cy="325466"/>
      </dsp:txXfrm>
    </dsp:sp>
    <dsp:sp modelId="{E10484E7-15F7-42AA-8BDF-DDE941A710D2}">
      <dsp:nvSpPr>
        <dsp:cNvPr id="0" name=""/>
        <dsp:cNvSpPr/>
      </dsp:nvSpPr>
      <dsp:spPr>
        <a:xfrm>
          <a:off x="3980657" y="11259"/>
          <a:ext cx="3217877" cy="2925148"/>
        </a:xfrm>
        <a:prstGeom prst="roundRect">
          <a:avLst>
            <a:gd name="adj" fmla="val 10000"/>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7398FE-939E-4653-AC8A-A4EF46D237A0}">
      <dsp:nvSpPr>
        <dsp:cNvPr id="0" name=""/>
        <dsp:cNvSpPr/>
      </dsp:nvSpPr>
      <dsp:spPr>
        <a:xfrm>
          <a:off x="4053610" y="0"/>
          <a:ext cx="3142138" cy="354401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noProof="0" dirty="0" smtClean="0">
              <a:latin typeface="Times New Roman" panose="02020603050405020304" pitchFamily="18" charset="0"/>
              <a:cs typeface="Times New Roman" panose="02020603050405020304" pitchFamily="18" charset="0"/>
            </a:rPr>
            <a:t>14. (…) </a:t>
          </a:r>
          <a:r>
            <a:rPr lang="en-GB" sz="1600" kern="1200" noProof="0" dirty="0" smtClean="0">
              <a:latin typeface="Times New Roman" panose="02020603050405020304" pitchFamily="18" charset="0"/>
              <a:cs typeface="Times New Roman" panose="02020603050405020304" pitchFamily="18" charset="0"/>
            </a:rPr>
            <a:t>To coordinate efforts to combat criminal organizations involved in migrant smuggling. To this end, governments commit to exchange relevant information in order to enable the countries in the region to adopt appropriate actions to combat migrant smuggling networks and their connections; and to exchange additional data to enable prevention and detection of such criminal organizations.</a:t>
          </a:r>
          <a:endParaRPr lang="en-GB" sz="1600" kern="1200" noProof="0" dirty="0">
            <a:latin typeface="Times New Roman" panose="02020603050405020304" pitchFamily="18" charset="0"/>
            <a:cs typeface="Times New Roman" panose="02020603050405020304" pitchFamily="18" charset="0"/>
          </a:endParaRPr>
        </a:p>
      </dsp:txBody>
      <dsp:txXfrm>
        <a:off x="4145640" y="92030"/>
        <a:ext cx="2958078" cy="3359957"/>
      </dsp:txXfrm>
    </dsp:sp>
    <dsp:sp modelId="{BE9A19E0-C40D-46C3-814F-CDFA2C5F6696}">
      <dsp:nvSpPr>
        <dsp:cNvPr id="0" name=""/>
        <dsp:cNvSpPr/>
      </dsp:nvSpPr>
      <dsp:spPr>
        <a:xfrm rot="54744">
          <a:off x="7339844" y="1317812"/>
          <a:ext cx="519630" cy="474508"/>
        </a:xfrm>
        <a:prstGeom prst="righ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dirty="0"/>
        </a:p>
      </dsp:txBody>
      <dsp:txXfrm>
        <a:off x="7339853" y="1411581"/>
        <a:ext cx="377278" cy="284704"/>
      </dsp:txXfrm>
    </dsp:sp>
    <dsp:sp modelId="{B88BE0CF-D1F8-4432-98C0-A561129A07EF}">
      <dsp:nvSpPr>
        <dsp:cNvPr id="0" name=""/>
        <dsp:cNvSpPr/>
      </dsp:nvSpPr>
      <dsp:spPr>
        <a:xfrm>
          <a:off x="8251010" y="-60489"/>
          <a:ext cx="2663662" cy="3089719"/>
        </a:xfrm>
        <a:prstGeom prst="roundRect">
          <a:avLst>
            <a:gd name="adj" fmla="val 10000"/>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225AA9-D3CE-4A90-9EE3-F303613AF1F4}">
      <dsp:nvSpPr>
        <dsp:cNvPr id="0" name=""/>
        <dsp:cNvSpPr/>
      </dsp:nvSpPr>
      <dsp:spPr>
        <a:xfrm>
          <a:off x="8469909" y="73210"/>
          <a:ext cx="2719896" cy="30427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noProof="0" dirty="0" smtClean="0">
              <a:latin typeface="Times New Roman" panose="02020603050405020304" pitchFamily="18" charset="0"/>
              <a:cs typeface="Times New Roman" panose="02020603050405020304" pitchFamily="18" charset="0"/>
            </a:rPr>
            <a:t>20. </a:t>
          </a:r>
          <a:r>
            <a:rPr lang="en-GB" sz="1800" u="none" kern="1200" noProof="0" dirty="0" smtClean="0">
              <a:latin typeface="Times New Roman" panose="02020603050405020304" pitchFamily="18" charset="0"/>
              <a:cs typeface="Times New Roman" panose="02020603050405020304" pitchFamily="18" charset="0"/>
            </a:rPr>
            <a:t>To promote information exchange and regional cooperation oriented toward technical assistance and the training of human resources to manage the flows of extraregional undocumented migrants. </a:t>
          </a:r>
          <a:endParaRPr lang="en-GB" sz="1800" u="none" kern="1200" noProof="0" dirty="0">
            <a:latin typeface="Times New Roman" panose="02020603050405020304" pitchFamily="18" charset="0"/>
            <a:cs typeface="Times New Roman" panose="02020603050405020304" pitchFamily="18" charset="0"/>
          </a:endParaRPr>
        </a:p>
      </dsp:txBody>
      <dsp:txXfrm>
        <a:off x="8549572" y="152873"/>
        <a:ext cx="2560570" cy="28834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4F480-A51E-4ADE-98F1-85CF3239D8F4}">
      <dsp:nvSpPr>
        <dsp:cNvPr id="0" name=""/>
        <dsp:cNvSpPr/>
      </dsp:nvSpPr>
      <dsp:spPr>
        <a:xfrm rot="16200000">
          <a:off x="-1241844" y="2624708"/>
          <a:ext cx="3570767" cy="634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59317" bIns="0" numCol="1" spcCol="1270" anchor="t" anchorCtr="0">
          <a:noAutofit/>
        </a:bodyPr>
        <a:lstStyle/>
        <a:p>
          <a:pPr lvl="0" algn="r" defTabSz="1066800">
            <a:lnSpc>
              <a:spcPct val="90000"/>
            </a:lnSpc>
            <a:spcBef>
              <a:spcPct val="0"/>
            </a:spcBef>
            <a:spcAft>
              <a:spcPct val="35000"/>
            </a:spcAft>
          </a:pPr>
          <a:r>
            <a:rPr lang="en-GB" sz="2400" kern="1200" noProof="0" dirty="0" smtClean="0"/>
            <a:t>III RCM, 1998</a:t>
          </a:r>
        </a:p>
        <a:p>
          <a:pPr lvl="0" algn="r" defTabSz="1066800">
            <a:lnSpc>
              <a:spcPct val="90000"/>
            </a:lnSpc>
            <a:spcBef>
              <a:spcPct val="0"/>
            </a:spcBef>
            <a:spcAft>
              <a:spcPct val="35000"/>
            </a:spcAft>
          </a:pPr>
          <a:endParaRPr lang="en-GB" sz="2400" kern="1200" noProof="0" dirty="0"/>
        </a:p>
      </dsp:txBody>
      <dsp:txXfrm>
        <a:off x="-1241844" y="2624708"/>
        <a:ext cx="3570767" cy="634186"/>
      </dsp:txXfrm>
    </dsp:sp>
    <dsp:sp modelId="{C398844C-5232-492B-BA7E-28EECA5F7A99}">
      <dsp:nvSpPr>
        <dsp:cNvPr id="0" name=""/>
        <dsp:cNvSpPr/>
      </dsp:nvSpPr>
      <dsp:spPr>
        <a:xfrm>
          <a:off x="536408" y="841793"/>
          <a:ext cx="2060154" cy="422656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559317" rIns="128016"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noProof="0" dirty="0" smtClean="0">
              <a:latin typeface="Times New Roman" panose="02020603050405020304" pitchFamily="18" charset="0"/>
              <a:cs typeface="Times New Roman" panose="02020603050405020304" pitchFamily="18" charset="0"/>
            </a:rPr>
            <a:t>A seminar on the return of extraregional migrants is held in Honduras.</a:t>
          </a:r>
          <a:endParaRPr lang="en-GB" sz="1800" kern="1200" noProof="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endParaRPr lang="en-GB" sz="1800" kern="1200" noProof="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en-GB" sz="1800" kern="1200" noProof="0" dirty="0" smtClean="0">
              <a:latin typeface="Times New Roman" panose="02020603050405020304" pitchFamily="18" charset="0"/>
              <a:cs typeface="Times New Roman" panose="02020603050405020304" pitchFamily="18" charset="0"/>
            </a:rPr>
            <a:t>The issue of detained extra-continental migrants and the need to respect their human rights is discussed.</a:t>
          </a:r>
          <a:endParaRPr lang="en-GB" sz="1800" kern="1200" noProof="0" dirty="0">
            <a:latin typeface="Times New Roman" panose="02020603050405020304" pitchFamily="18" charset="0"/>
            <a:cs typeface="Times New Roman" panose="02020603050405020304" pitchFamily="18" charset="0"/>
          </a:endParaRPr>
        </a:p>
      </dsp:txBody>
      <dsp:txXfrm>
        <a:off x="536408" y="841793"/>
        <a:ext cx="2060154" cy="4226560"/>
      </dsp:txXfrm>
    </dsp:sp>
    <dsp:sp modelId="{0FB8F1E8-F3EC-4411-82E1-BF7217078A06}">
      <dsp:nvSpPr>
        <dsp:cNvPr id="0" name=""/>
        <dsp:cNvSpPr/>
      </dsp:nvSpPr>
      <dsp:spPr>
        <a:xfrm>
          <a:off x="379506" y="69560"/>
          <a:ext cx="785224" cy="869774"/>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09E4DF-282C-40D4-84DE-EFAB09A71471}">
      <dsp:nvSpPr>
        <dsp:cNvPr id="0" name=""/>
        <dsp:cNvSpPr/>
      </dsp:nvSpPr>
      <dsp:spPr>
        <a:xfrm rot="16200000">
          <a:off x="909203" y="2784910"/>
          <a:ext cx="4226560" cy="634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59317" bIns="0" numCol="1" spcCol="1270" anchor="t" anchorCtr="0">
          <a:noAutofit/>
        </a:bodyPr>
        <a:lstStyle/>
        <a:p>
          <a:pPr lvl="0" algn="r" defTabSz="1066800">
            <a:lnSpc>
              <a:spcPct val="90000"/>
            </a:lnSpc>
            <a:spcBef>
              <a:spcPct val="0"/>
            </a:spcBef>
            <a:spcAft>
              <a:spcPct val="35000"/>
            </a:spcAft>
          </a:pPr>
          <a:r>
            <a:rPr lang="en-GB" sz="2400" kern="1200" noProof="0" dirty="0" smtClean="0"/>
            <a:t>IV RCM, 1999</a:t>
          </a:r>
          <a:endParaRPr lang="en-GB" sz="2400" kern="1200" noProof="0" dirty="0"/>
        </a:p>
      </dsp:txBody>
      <dsp:txXfrm>
        <a:off x="909203" y="2784910"/>
        <a:ext cx="4226560" cy="634186"/>
      </dsp:txXfrm>
    </dsp:sp>
    <dsp:sp modelId="{BF3F2A89-4611-4B62-9E48-2613CD0E3127}">
      <dsp:nvSpPr>
        <dsp:cNvPr id="0" name=""/>
        <dsp:cNvSpPr/>
      </dsp:nvSpPr>
      <dsp:spPr>
        <a:xfrm>
          <a:off x="3315185" y="636989"/>
          <a:ext cx="2074622" cy="470264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559317" rIns="128016"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noProof="0" dirty="0" smtClean="0">
              <a:latin typeface="Times New Roman" panose="02020603050405020304" pitchFamily="18" charset="0"/>
              <a:cs typeface="Times New Roman" panose="02020603050405020304" pitchFamily="18" charset="0"/>
            </a:rPr>
            <a:t>Multilateral cooperation to combat networks involved in smuggling extra-continental migrants.</a:t>
          </a:r>
          <a:endParaRPr lang="en-GB" sz="1800" kern="1200" noProof="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endParaRPr lang="en-GB" sz="1800" kern="1200" noProof="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en-GB" sz="1800" kern="1200" noProof="0" dirty="0" smtClean="0">
              <a:latin typeface="Times New Roman" panose="02020603050405020304" pitchFamily="18" charset="0"/>
              <a:cs typeface="Times New Roman" panose="02020603050405020304" pitchFamily="18" charset="0"/>
            </a:rPr>
            <a:t>IOM is asked for support to develop a Plan of Action, which is approved.</a:t>
          </a:r>
          <a:endParaRPr lang="en-GB" sz="1800" kern="1200" noProof="0" dirty="0">
            <a:latin typeface="Times New Roman" panose="02020603050405020304" pitchFamily="18" charset="0"/>
            <a:cs typeface="Times New Roman" panose="02020603050405020304" pitchFamily="18" charset="0"/>
          </a:endParaRPr>
        </a:p>
      </dsp:txBody>
      <dsp:txXfrm>
        <a:off x="3315185" y="636989"/>
        <a:ext cx="2074622" cy="4702640"/>
      </dsp:txXfrm>
    </dsp:sp>
    <dsp:sp modelId="{82EFA176-5468-4702-AC40-CABA23507F90}">
      <dsp:nvSpPr>
        <dsp:cNvPr id="0" name=""/>
        <dsp:cNvSpPr/>
      </dsp:nvSpPr>
      <dsp:spPr>
        <a:xfrm>
          <a:off x="2820443" y="97033"/>
          <a:ext cx="652108" cy="808943"/>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39000" r="-39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FFF438-50C0-46CA-B14C-41FE1438A3EE}">
      <dsp:nvSpPr>
        <dsp:cNvPr id="0" name=""/>
        <dsp:cNvSpPr/>
      </dsp:nvSpPr>
      <dsp:spPr>
        <a:xfrm rot="16200000">
          <a:off x="6616056" y="2680412"/>
          <a:ext cx="4226560" cy="34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59317" bIns="0" numCol="1" spcCol="1270" anchor="t" anchorCtr="0">
          <a:noAutofit/>
        </a:bodyPr>
        <a:lstStyle/>
        <a:p>
          <a:pPr lvl="0" algn="r" defTabSz="889000">
            <a:lnSpc>
              <a:spcPct val="90000"/>
            </a:lnSpc>
            <a:spcBef>
              <a:spcPct val="0"/>
            </a:spcBef>
            <a:spcAft>
              <a:spcPct val="35000"/>
            </a:spcAft>
          </a:pPr>
          <a:r>
            <a:rPr lang="en-GB" sz="2000" kern="1200" noProof="0" dirty="0" smtClean="0">
              <a:latin typeface="Times New Roman" panose="02020603050405020304" pitchFamily="18" charset="0"/>
              <a:cs typeface="Times New Roman" panose="02020603050405020304" pitchFamily="18" charset="0"/>
            </a:rPr>
            <a:t>Meeting of the Network, 2001</a:t>
          </a:r>
          <a:endParaRPr lang="en-GB" sz="2000" kern="1200" noProof="0" dirty="0">
            <a:latin typeface="Times New Roman" panose="02020603050405020304" pitchFamily="18" charset="0"/>
            <a:cs typeface="Times New Roman" panose="02020603050405020304" pitchFamily="18" charset="0"/>
          </a:endParaRPr>
        </a:p>
      </dsp:txBody>
      <dsp:txXfrm>
        <a:off x="6616056" y="2680412"/>
        <a:ext cx="4226560" cy="340830"/>
      </dsp:txXfrm>
    </dsp:sp>
    <dsp:sp modelId="{48252DBF-B89C-4B51-BF97-FDB98730A47D}">
      <dsp:nvSpPr>
        <dsp:cNvPr id="0" name=""/>
        <dsp:cNvSpPr/>
      </dsp:nvSpPr>
      <dsp:spPr>
        <a:xfrm>
          <a:off x="8849118" y="491223"/>
          <a:ext cx="2829826" cy="477482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59317" rIns="142240"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noProof="0" dirty="0" smtClean="0">
              <a:latin typeface="Times New Roman" panose="02020603050405020304" pitchFamily="18" charset="0"/>
              <a:cs typeface="Times New Roman" panose="02020603050405020304" pitchFamily="18" charset="0"/>
            </a:rPr>
            <a:t>Plan of Action (P.2) Potential actions:</a:t>
          </a:r>
          <a:endParaRPr lang="en-GB" sz="2000" kern="1200" noProof="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en-GB" sz="1800" kern="1200" noProof="0" dirty="0" smtClean="0">
              <a:latin typeface="Times New Roman" panose="02020603050405020304" pitchFamily="18" charset="0"/>
              <a:cs typeface="Times New Roman" panose="02020603050405020304" pitchFamily="18" charset="0"/>
            </a:rPr>
            <a:t> Technical training on detection of fraudulent documents and their holders; </a:t>
          </a:r>
          <a:endParaRPr lang="en-GB" sz="1800" kern="1200" noProof="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en-GB" sz="1800" kern="1200" noProof="0" dirty="0" smtClean="0">
              <a:latin typeface="Times New Roman" panose="02020603050405020304" pitchFamily="18" charset="0"/>
              <a:cs typeface="Times New Roman" panose="02020603050405020304" pitchFamily="18" charset="0"/>
            </a:rPr>
            <a:t>Coordinating migration control actions at entry and exit border posts; </a:t>
          </a:r>
          <a:endParaRPr lang="en-GB" sz="1800" kern="1200" noProof="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en-GB" sz="1800" kern="1200" noProof="0" dirty="0" smtClean="0">
              <a:latin typeface="Times New Roman" panose="02020603050405020304" pitchFamily="18" charset="0"/>
              <a:cs typeface="Times New Roman" panose="02020603050405020304" pitchFamily="18" charset="0"/>
            </a:rPr>
            <a:t>Evaluating the results in order to exchange information.</a:t>
          </a:r>
          <a:endParaRPr lang="en-GB" sz="1800" kern="1200" noProof="0" dirty="0">
            <a:latin typeface="Times New Roman" panose="02020603050405020304" pitchFamily="18" charset="0"/>
            <a:cs typeface="Times New Roman" panose="02020603050405020304" pitchFamily="18" charset="0"/>
          </a:endParaRPr>
        </a:p>
      </dsp:txBody>
      <dsp:txXfrm>
        <a:off x="8849118" y="491223"/>
        <a:ext cx="2829826" cy="4774829"/>
      </dsp:txXfrm>
    </dsp:sp>
    <dsp:sp modelId="{E0D03974-C013-41C7-B2CA-FCAF52732B6F}">
      <dsp:nvSpPr>
        <dsp:cNvPr id="0" name=""/>
        <dsp:cNvSpPr/>
      </dsp:nvSpPr>
      <dsp:spPr>
        <a:xfrm>
          <a:off x="8464500" y="171537"/>
          <a:ext cx="742848" cy="819610"/>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3000" r="-33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A17BCD-9435-4B40-A70F-A88540D004E4}">
      <dsp:nvSpPr>
        <dsp:cNvPr id="0" name=""/>
        <dsp:cNvSpPr/>
      </dsp:nvSpPr>
      <dsp:spPr>
        <a:xfrm>
          <a:off x="-125339" y="525561"/>
          <a:ext cx="4754562" cy="2971601"/>
        </a:xfrm>
        <a:prstGeom prst="swooshArrow">
          <a:avLst>
            <a:gd name="adj1" fmla="val 25000"/>
            <a:gd name="adj2" fmla="val 25000"/>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sp>
    <dsp:sp modelId="{2A73E898-838C-49F2-98EF-319C9CB0D4B2}">
      <dsp:nvSpPr>
        <dsp:cNvPr id="0" name=""/>
        <dsp:cNvSpPr/>
      </dsp:nvSpPr>
      <dsp:spPr>
        <a:xfrm>
          <a:off x="2312587" y="1381332"/>
          <a:ext cx="315200" cy="351837"/>
        </a:xfrm>
        <a:prstGeom prst="ellipse">
          <a:avLst/>
        </a:prstGeom>
        <a:solidFill>
          <a:schemeClr val="accent2">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3FF7C1-79D4-45BB-BC9E-4023D2B4174E}">
      <dsp:nvSpPr>
        <dsp:cNvPr id="0" name=""/>
        <dsp:cNvSpPr/>
      </dsp:nvSpPr>
      <dsp:spPr>
        <a:xfrm>
          <a:off x="143445" y="1657025"/>
          <a:ext cx="4305008" cy="2015273"/>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6431" bIns="0" numCol="1" spcCol="1270" anchor="t" anchorCtr="0">
          <a:noAutofit/>
        </a:bodyPr>
        <a:lstStyle/>
        <a:p>
          <a:pPr lvl="0" algn="r" defTabSz="889000">
            <a:lnSpc>
              <a:spcPct val="90000"/>
            </a:lnSpc>
            <a:spcBef>
              <a:spcPct val="0"/>
            </a:spcBef>
            <a:spcAft>
              <a:spcPct val="35000"/>
            </a:spcAft>
          </a:pPr>
          <a:r>
            <a:rPr lang="en-GB" sz="2000" b="1" kern="1200" noProof="0" dirty="0" smtClean="0">
              <a:solidFill>
                <a:schemeClr val="tx1">
                  <a:lumMod val="95000"/>
                  <a:lumOff val="5000"/>
                </a:schemeClr>
              </a:solidFill>
              <a:latin typeface="Times New Roman" panose="02020603050405020304" pitchFamily="18" charset="0"/>
              <a:cs typeface="Times New Roman" panose="02020603050405020304" pitchFamily="18" charset="0"/>
            </a:rPr>
            <a:t>General Framework for the Implementation of the Programme on Multilateral Cooperation for the Assisted Return of Extraregional Migrants Stranded in RCM Member Countries</a:t>
          </a:r>
          <a:endParaRPr lang="en-GB" sz="2000" b="1" kern="1200" noProof="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241823" y="1755403"/>
        <a:ext cx="4108252" cy="18185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A48DC-8802-4568-BB03-5A2F2DA853C8}">
      <dsp:nvSpPr>
        <dsp:cNvPr id="0" name=""/>
        <dsp:cNvSpPr/>
      </dsp:nvSpPr>
      <dsp:spPr>
        <a:xfrm>
          <a:off x="0" y="1689432"/>
          <a:ext cx="5027560" cy="2364397"/>
        </a:xfrm>
        <a:prstGeom prst="notched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E71844A6-189F-4CC7-B819-AE770FE1E3CA}">
      <dsp:nvSpPr>
        <dsp:cNvPr id="0" name=""/>
        <dsp:cNvSpPr/>
      </dsp:nvSpPr>
      <dsp:spPr>
        <a:xfrm>
          <a:off x="9070" y="0"/>
          <a:ext cx="1444467" cy="2364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n-US" sz="1600" kern="1200" dirty="0"/>
            <a:t>2005</a:t>
          </a:r>
        </a:p>
      </dsp:txBody>
      <dsp:txXfrm>
        <a:off x="9070" y="0"/>
        <a:ext cx="1444467" cy="2364397"/>
      </dsp:txXfrm>
    </dsp:sp>
    <dsp:sp modelId="{F05DA480-CF9B-466B-ACF8-DC2956D9A3A9}">
      <dsp:nvSpPr>
        <dsp:cNvPr id="0" name=""/>
        <dsp:cNvSpPr/>
      </dsp:nvSpPr>
      <dsp:spPr>
        <a:xfrm>
          <a:off x="628588" y="2467112"/>
          <a:ext cx="591099" cy="5910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79C2C6-CAAB-457C-8AB2-74E85D0886C1}">
      <dsp:nvSpPr>
        <dsp:cNvPr id="0" name=""/>
        <dsp:cNvSpPr/>
      </dsp:nvSpPr>
      <dsp:spPr>
        <a:xfrm>
          <a:off x="3345443" y="1149658"/>
          <a:ext cx="1458189" cy="9426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lvl="0" algn="ctr" defTabSz="711200">
            <a:lnSpc>
              <a:spcPct val="90000"/>
            </a:lnSpc>
            <a:spcBef>
              <a:spcPct val="0"/>
            </a:spcBef>
            <a:spcAft>
              <a:spcPct val="35000"/>
            </a:spcAft>
          </a:pPr>
          <a:r>
            <a:rPr lang="en-US" sz="1600" kern="1200" dirty="0"/>
            <a:t>2008</a:t>
          </a:r>
        </a:p>
      </dsp:txBody>
      <dsp:txXfrm>
        <a:off x="3345443" y="1149658"/>
        <a:ext cx="1458189" cy="942614"/>
      </dsp:txXfrm>
    </dsp:sp>
    <dsp:sp modelId="{D86ED667-EA2C-44A4-A772-FEB05F031E14}">
      <dsp:nvSpPr>
        <dsp:cNvPr id="0" name=""/>
        <dsp:cNvSpPr/>
      </dsp:nvSpPr>
      <dsp:spPr>
        <a:xfrm>
          <a:off x="1885990" y="2463625"/>
          <a:ext cx="591099" cy="5910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C39677-EC69-4854-B38E-75B8C3F2AAE8}">
      <dsp:nvSpPr>
        <dsp:cNvPr id="0" name=""/>
        <dsp:cNvSpPr/>
      </dsp:nvSpPr>
      <dsp:spPr>
        <a:xfrm>
          <a:off x="1435682" y="1011802"/>
          <a:ext cx="1458189" cy="1336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en-US" sz="1600" kern="1200" dirty="0"/>
            <a:t>2006</a:t>
          </a:r>
        </a:p>
      </dsp:txBody>
      <dsp:txXfrm>
        <a:off x="1435682" y="1011802"/>
        <a:ext cx="1458189" cy="1336049"/>
      </dsp:txXfrm>
    </dsp:sp>
    <dsp:sp modelId="{E4DDEB48-A0AF-4D93-AF94-49E4B2C06B56}">
      <dsp:nvSpPr>
        <dsp:cNvPr id="0" name=""/>
        <dsp:cNvSpPr/>
      </dsp:nvSpPr>
      <dsp:spPr>
        <a:xfrm>
          <a:off x="2961493" y="2401423"/>
          <a:ext cx="591099" cy="5910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F0B4F-BF77-4ACC-BAC2-DE903F68D653}">
      <dsp:nvSpPr>
        <dsp:cNvPr id="0" name=""/>
        <dsp:cNvSpPr/>
      </dsp:nvSpPr>
      <dsp:spPr>
        <a:xfrm>
          <a:off x="0" y="546234"/>
          <a:ext cx="9910916" cy="563964"/>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6B3C64-EE84-459C-AFF6-C21975EBC5DE}">
      <dsp:nvSpPr>
        <dsp:cNvPr id="0" name=""/>
        <dsp:cNvSpPr/>
      </dsp:nvSpPr>
      <dsp:spPr>
        <a:xfrm>
          <a:off x="523077" y="52997"/>
          <a:ext cx="7674894" cy="127294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226" tIns="0" rIns="262226" bIns="0" numCol="1" spcCol="1270" anchor="ctr" anchorCtr="0">
          <a:noAutofit/>
        </a:bodyPr>
        <a:lstStyle/>
        <a:p>
          <a:pPr lvl="0" algn="l" defTabSz="666750">
            <a:lnSpc>
              <a:spcPct val="90000"/>
            </a:lnSpc>
            <a:spcBef>
              <a:spcPct val="0"/>
            </a:spcBef>
            <a:spcAft>
              <a:spcPct val="35000"/>
            </a:spcAft>
          </a:pPr>
          <a:r>
            <a:rPr lang="en-GB" sz="1500" kern="1200" noProof="0" dirty="0" smtClean="0">
              <a:latin typeface="+mn-lt"/>
              <a:cs typeface="Times New Roman" panose="02020603050405020304" pitchFamily="18" charset="0"/>
            </a:rPr>
            <a:t>2010. To address the concern of Member Countries of OCAM regarding the increase in extracontinental migration flows and related challenges. To ask UNHCR and IOM to prepare a proposal on capacity-building, together with interested countries. The proposal should explore follow-up actions of the RCM, the 10-Point Plan, to be held in Costa Rica and submitted at the upcoming meeting of the RCGM.</a:t>
          </a:r>
          <a:endParaRPr lang="en-GB" sz="1500" kern="1200" noProof="0" dirty="0">
            <a:latin typeface="+mn-lt"/>
            <a:cs typeface="Times New Roman" panose="02020603050405020304" pitchFamily="18" charset="0"/>
          </a:endParaRPr>
        </a:p>
      </dsp:txBody>
      <dsp:txXfrm>
        <a:off x="585217" y="115137"/>
        <a:ext cx="7550614" cy="1148663"/>
      </dsp:txXfrm>
    </dsp:sp>
    <dsp:sp modelId="{7F745E40-0CE6-43D8-A433-F786B8FC7E3E}">
      <dsp:nvSpPr>
        <dsp:cNvPr id="0" name=""/>
        <dsp:cNvSpPr/>
      </dsp:nvSpPr>
      <dsp:spPr>
        <a:xfrm>
          <a:off x="0" y="1989818"/>
          <a:ext cx="9910916" cy="760336"/>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9197" tIns="104140" rIns="769197" bIns="35560" numCol="1" spcCol="1270" anchor="t" anchorCtr="0">
          <a:noAutofit/>
        </a:bodyPr>
        <a:lstStyle/>
        <a:p>
          <a:pPr marL="57150" lvl="1" indent="-57150" algn="l" defTabSz="222250">
            <a:lnSpc>
              <a:spcPct val="90000"/>
            </a:lnSpc>
            <a:spcBef>
              <a:spcPct val="0"/>
            </a:spcBef>
            <a:spcAft>
              <a:spcPct val="15000"/>
            </a:spcAft>
            <a:buChar char="••"/>
          </a:pPr>
          <a:endParaRPr lang="en-GB" sz="500" kern="1200" noProof="0" dirty="0"/>
        </a:p>
      </dsp:txBody>
      <dsp:txXfrm>
        <a:off x="0" y="1989818"/>
        <a:ext cx="9910916" cy="760336"/>
      </dsp:txXfrm>
    </dsp:sp>
    <dsp:sp modelId="{0578E654-F053-43A7-8B8B-0FD2360095D7}">
      <dsp:nvSpPr>
        <dsp:cNvPr id="0" name=""/>
        <dsp:cNvSpPr/>
      </dsp:nvSpPr>
      <dsp:spPr>
        <a:xfrm>
          <a:off x="277180" y="1899950"/>
          <a:ext cx="7860641" cy="106446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226" tIns="0" rIns="262226" bIns="0" numCol="1" spcCol="1270" anchor="ctr" anchorCtr="0">
          <a:noAutofit/>
        </a:bodyPr>
        <a:lstStyle/>
        <a:p>
          <a:pPr lvl="0" algn="l" defTabSz="666750">
            <a:lnSpc>
              <a:spcPct val="90000"/>
            </a:lnSpc>
            <a:spcBef>
              <a:spcPct val="0"/>
            </a:spcBef>
            <a:spcAft>
              <a:spcPct val="35000"/>
            </a:spcAft>
          </a:pPr>
          <a:r>
            <a:rPr lang="en-GB" sz="1500" kern="1200" noProof="0" dirty="0" smtClean="0"/>
            <a:t>2011.</a:t>
          </a:r>
          <a:r>
            <a:rPr lang="en-GB" sz="1500" i="1" kern="1200" noProof="0" dirty="0" smtClean="0"/>
            <a:t> </a:t>
          </a:r>
          <a:r>
            <a:rPr lang="en-GB" sz="1500" i="0" kern="1200" noProof="0" dirty="0" smtClean="0"/>
            <a:t>To approve the establishment of an Ad Hoc Group coordinated by El Salvador and Mexico and </a:t>
          </a:r>
          <a:r>
            <a:rPr lang="en-GB" sz="1500" i="0" kern="1200" noProof="0" dirty="0" smtClean="0"/>
            <a:t>composed of </a:t>
          </a:r>
          <a:r>
            <a:rPr lang="en-GB" sz="1500" i="0" kern="1200" noProof="0" dirty="0" smtClean="0"/>
            <a:t>interested Member Countries, to discuss, analyse and </a:t>
          </a:r>
          <a:r>
            <a:rPr lang="en-GB" sz="1500" i="0" kern="1200" noProof="0" dirty="0" smtClean="0"/>
            <a:t>define </a:t>
          </a:r>
          <a:r>
            <a:rPr lang="en-GB" sz="1500" i="0" kern="1200" noProof="0" dirty="0" smtClean="0"/>
            <a:t>objectives </a:t>
          </a:r>
          <a:r>
            <a:rPr lang="en-GB" sz="1500" i="0" kern="1200" noProof="0" dirty="0" smtClean="0"/>
            <a:t>on the topic of extracontinental </a:t>
          </a:r>
          <a:r>
            <a:rPr lang="en-GB" sz="1500" i="0" kern="1200" noProof="0" dirty="0" smtClean="0"/>
            <a:t>migration flows in the region</a:t>
          </a:r>
          <a:r>
            <a:rPr lang="en-GB" sz="1500" i="1" kern="1200" noProof="0" dirty="0" smtClean="0"/>
            <a:t>. </a:t>
          </a:r>
          <a:endParaRPr lang="en-GB" sz="1500" kern="1200" noProof="0" dirty="0"/>
        </a:p>
      </dsp:txBody>
      <dsp:txXfrm>
        <a:off x="329143" y="1951913"/>
        <a:ext cx="7756715" cy="960537"/>
      </dsp:txXfrm>
    </dsp:sp>
    <dsp:sp modelId="{FBEA37C3-8C92-485A-AC2E-30F1E29884ED}">
      <dsp:nvSpPr>
        <dsp:cNvPr id="0" name=""/>
        <dsp:cNvSpPr/>
      </dsp:nvSpPr>
      <dsp:spPr>
        <a:xfrm>
          <a:off x="30030" y="3416619"/>
          <a:ext cx="9630139" cy="1120219"/>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69141A-DEA8-49A8-A37E-76C4695CFD10}">
      <dsp:nvSpPr>
        <dsp:cNvPr id="0" name=""/>
        <dsp:cNvSpPr/>
      </dsp:nvSpPr>
      <dsp:spPr>
        <a:xfrm>
          <a:off x="503334" y="3595854"/>
          <a:ext cx="7306241" cy="83155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226" tIns="0" rIns="262226" bIns="0" numCol="1" spcCol="1270" anchor="ctr" anchorCtr="0">
          <a:noAutofit/>
        </a:bodyPr>
        <a:lstStyle/>
        <a:p>
          <a:pPr lvl="0" algn="l" defTabSz="666750">
            <a:lnSpc>
              <a:spcPct val="90000"/>
            </a:lnSpc>
            <a:spcBef>
              <a:spcPct val="0"/>
            </a:spcBef>
            <a:spcAft>
              <a:spcPct val="35000"/>
            </a:spcAft>
          </a:pPr>
          <a:r>
            <a:rPr lang="en-GB" sz="1500" kern="1200" noProof="0" dirty="0" smtClean="0"/>
            <a:t>2012. Decision 2. To follow up on the proposals emanated from the Ad Hoc Group. </a:t>
          </a:r>
        </a:p>
        <a:p>
          <a:pPr lvl="0" algn="l" defTabSz="666750">
            <a:lnSpc>
              <a:spcPct val="90000"/>
            </a:lnSpc>
            <a:spcBef>
              <a:spcPct val="0"/>
            </a:spcBef>
            <a:spcAft>
              <a:spcPct val="35000"/>
            </a:spcAft>
          </a:pPr>
          <a:r>
            <a:rPr lang="en-GB" sz="1500" kern="1200" noProof="0" dirty="0" smtClean="0"/>
            <a:t>Decision 3: To invite the CSM to participate in the meeting of the RCGM on extracontinental migration flows.</a:t>
          </a:r>
          <a:endParaRPr lang="en-GB" sz="1500" kern="1200" noProof="0" dirty="0"/>
        </a:p>
      </dsp:txBody>
      <dsp:txXfrm>
        <a:off x="543927" y="3636447"/>
        <a:ext cx="7225055" cy="75036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7/14/16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7/14/16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7/14/16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7/14/16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7/14/16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7/14/16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7/14/16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7/14/16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7/14/16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7/14/16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7/14/16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7/14/16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image" Target="../media/image7.jpg"/><Relationship Id="rId1" Type="http://schemas.openxmlformats.org/officeDocument/2006/relationships/slideLayout" Target="../slideLayouts/slideLayout6.xml"/><Relationship Id="rId2"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11" Type="http://schemas.openxmlformats.org/officeDocument/2006/relationships/diagramColors" Target="../diagrams/colors4.xml"/><Relationship Id="rId12" Type="http://schemas.microsoft.com/office/2007/relationships/diagramDrawing" Target="../diagrams/drawing4.xml"/><Relationship Id="rId13" Type="http://schemas.openxmlformats.org/officeDocument/2006/relationships/image" Target="../media/image9.png"/><Relationship Id="rId1" Type="http://schemas.openxmlformats.org/officeDocument/2006/relationships/slideLayout" Target="../slideLayouts/slideLayout4.xml"/><Relationship Id="rId2" Type="http://schemas.openxmlformats.org/officeDocument/2006/relationships/diagramData" Target="../diagrams/data3.xml"/><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7" Type="http://schemas.openxmlformats.org/officeDocument/2006/relationships/image" Target="../media/image8.jpg"/><Relationship Id="rId8" Type="http://schemas.openxmlformats.org/officeDocument/2006/relationships/diagramData" Target="../diagrams/data4.xml"/><Relationship Id="rId9" Type="http://schemas.openxmlformats.org/officeDocument/2006/relationships/diagramLayout" Target="../diagrams/layout4.xml"/><Relationship Id="rId10"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1" Type="http://schemas.microsoft.com/office/2007/relationships/diagramDrawing" Target="../diagrams/drawing6.xml"/><Relationship Id="rId12" Type="http://schemas.openxmlformats.org/officeDocument/2006/relationships/image" Target="../media/image10.jpg"/><Relationship Id="rId13" Type="http://schemas.openxmlformats.org/officeDocument/2006/relationships/image" Target="../media/image11.png"/><Relationship Id="rId14"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diagramData" Target="../diagrams/data5.xml"/><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7" Type="http://schemas.openxmlformats.org/officeDocument/2006/relationships/diagramData" Target="../diagrams/data6.xml"/><Relationship Id="rId8" Type="http://schemas.openxmlformats.org/officeDocument/2006/relationships/diagramLayout" Target="../diagrams/layout6.xml"/><Relationship Id="rId9" Type="http://schemas.openxmlformats.org/officeDocument/2006/relationships/diagramQuickStyle" Target="../diagrams/quickStyle6.xml"/><Relationship Id="rId10" Type="http://schemas.openxmlformats.org/officeDocument/2006/relationships/diagramColors" Target="../diagrams/colors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g"/><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2400" b="1" dirty="0" smtClean="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BACKGROUND ON vice-ministerial RECOMMENDATIONS AND DECISIONS CONCERNING EXTRACONTINENTAL MIGRATION FLOWS within THE FRAMEWORK OF THE REGIONAL CONFERENCE ON MIGRATION (rcm)</a:t>
            </a:r>
            <a:endParaRPr lang="en-GB"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solidFill>
            <a:schemeClr val="accent1">
              <a:lumMod val="75000"/>
            </a:schemeClr>
          </a:solidFill>
        </p:spPr>
        <p:txBody>
          <a:bodyPr>
            <a:normAutofit/>
          </a:bodyPr>
          <a:lstStyle/>
          <a:p>
            <a:pPr algn="ctr"/>
            <a:r>
              <a:rPr lang="en-GB" sz="28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RCM Technical Secretariat</a:t>
            </a:r>
            <a:endParaRPr lang="en-GB" sz="28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178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4" name="Rectangle 13"/>
          <p:cNvSpPr/>
          <p:nvPr/>
        </p:nvSpPr>
        <p:spPr>
          <a:xfrm>
            <a:off x="1130708" y="1547842"/>
            <a:ext cx="9733937" cy="4167294"/>
          </a:xfrm>
          <a:prstGeom prst="rect">
            <a:avLst/>
          </a:prstGeom>
        </p:spPr>
        <p:txBody>
          <a:bodyPr wrap="square">
            <a:spAutoFit/>
          </a:bodyPr>
          <a:lstStyle/>
          <a:p>
            <a:pPr algn="ctr">
              <a:spcBef>
                <a:spcPts val="1000"/>
              </a:spcBef>
            </a:pPr>
            <a:r>
              <a:rPr lang="es-PA" sz="2400" b="1" i="1" dirty="0" smtClean="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Meeting of the RCGM held on June 8-9, 2016</a:t>
            </a:r>
            <a:r>
              <a:rPr lang="es-PA" sz="2400" dirty="0">
                <a:ea typeface="Times New Roman" panose="02020603050405020304" pitchFamily="18" charset="0"/>
              </a:rPr>
              <a:t> </a:t>
            </a:r>
            <a:endParaRPr lang="es-PA" sz="2400" dirty="0" smtClean="0">
              <a:ea typeface="Times New Roman" panose="02020603050405020304" pitchFamily="18" charset="0"/>
            </a:endParaRPr>
          </a:p>
          <a:p>
            <a:pPr algn="ctr">
              <a:spcBef>
                <a:spcPts val="1000"/>
              </a:spcBef>
            </a:pPr>
            <a:r>
              <a:rPr lang="es-PA" sz="2400" b="1" i="1" dirty="0" smtClean="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in </a:t>
            </a:r>
            <a:r>
              <a:rPr lang="es-PA" sz="2400" b="1" i="1"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Tegucigalpa, </a:t>
            </a:r>
            <a:r>
              <a:rPr lang="es-PA" sz="2400" b="1" i="1" dirty="0" smtClean="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Honduras</a:t>
            </a:r>
            <a:endParaRPr lang="en-US" sz="2400" dirty="0">
              <a:ea typeface="Times New Roman" panose="02020603050405020304" pitchFamily="18" charset="0"/>
            </a:endParaRPr>
          </a:p>
          <a:p>
            <a:pPr algn="just">
              <a:tabLst>
                <a:tab pos="571500" algn="l"/>
              </a:tabLst>
            </a:pPr>
            <a:endParaRPr lang="es-PA" sz="2400" b="1" dirty="0" smtClean="0">
              <a:ea typeface="Times New Roman" panose="02020603050405020304" pitchFamily="18" charset="0"/>
            </a:endParaRPr>
          </a:p>
          <a:p>
            <a:pPr algn="just">
              <a:tabLst>
                <a:tab pos="571500" algn="l"/>
              </a:tabLst>
            </a:pPr>
            <a:r>
              <a:rPr lang="es-PA" sz="2400" b="1" dirty="0" smtClean="0">
                <a:ea typeface="Times New Roman" panose="02020603050405020304" pitchFamily="18" charset="0"/>
              </a:rPr>
              <a:t>Conclusion 12</a:t>
            </a:r>
            <a:r>
              <a:rPr lang="es-PA" sz="2400" b="1" dirty="0">
                <a:ea typeface="Times New Roman" panose="02020603050405020304" pitchFamily="18" charset="0"/>
              </a:rPr>
              <a:t>:</a:t>
            </a:r>
            <a:endParaRPr lang="en-US" sz="2400" dirty="0">
              <a:ea typeface="Times New Roman" panose="02020603050405020304" pitchFamily="18" charset="0"/>
            </a:endParaRPr>
          </a:p>
          <a:p>
            <a:pPr marL="449580" marR="0" algn="just">
              <a:lnSpc>
                <a:spcPct val="107000"/>
              </a:lnSpc>
              <a:spcBef>
                <a:spcPts val="0"/>
              </a:spcBef>
              <a:spcAft>
                <a:spcPts val="800"/>
              </a:spcAft>
            </a:pPr>
            <a:endParaRPr lang="en-US" sz="2400" i="1" dirty="0"/>
          </a:p>
          <a:p>
            <a:pPr marL="449580" marR="0" algn="just">
              <a:lnSpc>
                <a:spcPct val="107000"/>
              </a:lnSpc>
              <a:spcBef>
                <a:spcPts val="0"/>
              </a:spcBef>
              <a:spcAft>
                <a:spcPts val="800"/>
              </a:spcAft>
            </a:pPr>
            <a:r>
              <a:rPr lang="es-PA" sz="2400" i="1" dirty="0" smtClean="0"/>
              <a:t>To reactivate the Ad Hoc Working Group to discuss, analyse and define objectives on the topic of extracontinental migration flows in the region, and to invite RCM Member Countries to attend a meeting to be held in Panama on July 14-15, 2016. The need was identified to address the matter in a comprehensive manner. All Member Countries are urged to participate.</a:t>
            </a:r>
            <a:endParaRPr lang="en-US" sz="2400" dirty="0"/>
          </a:p>
        </p:txBody>
      </p:sp>
    </p:spTree>
    <p:extLst>
      <p:ext uri="{BB962C8B-B14F-4D97-AF65-F5344CB8AC3E}">
        <p14:creationId xmlns:p14="http://schemas.microsoft.com/office/powerpoint/2010/main" val="3841773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smtClean="0"/>
              <a:t>shelter of pani, </a:t>
            </a:r>
            <a:br>
              <a:rPr lang="en-GB" sz="4000" dirty="0" smtClean="0"/>
            </a:br>
            <a:r>
              <a:rPr lang="en-GB" sz="4000" dirty="0" smtClean="0"/>
              <a:t>Buenos Aires, </a:t>
            </a:r>
            <a:br>
              <a:rPr lang="en-GB" sz="4000" dirty="0" smtClean="0"/>
            </a:br>
            <a:r>
              <a:rPr lang="en-GB" sz="4000" dirty="0" smtClean="0"/>
              <a:t>southern border, Costa Rica</a:t>
            </a:r>
            <a:endParaRPr lang="en-GB" sz="4000" dirty="0"/>
          </a:p>
        </p:txBody>
      </p:sp>
      <p:pic>
        <p:nvPicPr>
          <p:cNvPr id="5" name="Picture Placeholder 4"/>
          <p:cNvPicPr>
            <a:picLocks noGrp="1" noChangeAspect="1"/>
          </p:cNvPicPr>
          <p:nvPr>
            <p:ph type="pic" idx="1"/>
          </p:nvPr>
        </p:nvPicPr>
        <p:blipFill>
          <a:blip r:embed="rId2"/>
          <a:srcRect t="35934" b="35934"/>
          <a:stretch>
            <a:fillRect/>
          </a:stretch>
        </p:blipFill>
        <p:spPr/>
      </p:pic>
    </p:spTree>
    <p:extLst>
      <p:ext uri="{BB962C8B-B14F-4D97-AF65-F5344CB8AC3E}">
        <p14:creationId xmlns:p14="http://schemas.microsoft.com/office/powerpoint/2010/main" val="3841415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SHELTER FOR EXTRACONTINENTAL MIGRANTS,</a:t>
            </a:r>
            <a:br>
              <a:rPr lang="en-GB" sz="3600" dirty="0" smtClean="0"/>
            </a:br>
            <a:r>
              <a:rPr lang="en-GB" sz="3600" dirty="0" smtClean="0"/>
              <a:t>RED CROSS IN GOLFITO, COSTA RICA</a:t>
            </a:r>
            <a:endParaRPr lang="en-GB" sz="3600" dirty="0"/>
          </a:p>
        </p:txBody>
      </p:sp>
      <p:pic>
        <p:nvPicPr>
          <p:cNvPr id="5" name="Picture Placeholder 4"/>
          <p:cNvPicPr>
            <a:picLocks noGrp="1" noChangeAspect="1"/>
          </p:cNvPicPr>
          <p:nvPr>
            <p:ph type="pic" idx="1"/>
          </p:nvPr>
        </p:nvPicPr>
        <p:blipFill>
          <a:blip r:embed="rId2"/>
          <a:srcRect t="24993" b="24993"/>
          <a:stretch>
            <a:fillRect/>
          </a:stretch>
        </p:blipFill>
        <p:spPr/>
      </p:pic>
      <p:sp>
        <p:nvSpPr>
          <p:cNvPr id="3" name="TextBox 2"/>
          <p:cNvSpPr txBox="1"/>
          <p:nvPr/>
        </p:nvSpPr>
        <p:spPr>
          <a:xfrm>
            <a:off x="4927850" y="3675270"/>
            <a:ext cx="3301750" cy="461665"/>
          </a:xfrm>
          <a:prstGeom prst="rect">
            <a:avLst/>
          </a:prstGeom>
          <a:noFill/>
        </p:spPr>
        <p:txBody>
          <a:bodyPr wrap="square" rtlCol="0">
            <a:spAutoFit/>
          </a:bodyPr>
          <a:lstStyle/>
          <a:p>
            <a:pPr algn="ctr"/>
            <a:r>
              <a:rPr lang="en-GB" sz="1200" dirty="0" smtClean="0">
                <a:solidFill>
                  <a:schemeClr val="bg1"/>
                </a:solidFill>
              </a:rPr>
              <a:t>Photo of the portable toilet for women in Golfito Shelter, Costa Rica</a:t>
            </a:r>
            <a:endParaRPr lang="en-GB" sz="1200" dirty="0">
              <a:solidFill>
                <a:schemeClr val="bg1"/>
              </a:solidFill>
            </a:endParaRPr>
          </a:p>
        </p:txBody>
      </p:sp>
    </p:spTree>
    <p:extLst>
      <p:ext uri="{BB962C8B-B14F-4D97-AF65-F5344CB8AC3E}">
        <p14:creationId xmlns:p14="http://schemas.microsoft.com/office/powerpoint/2010/main" val="422733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207008" y="143781"/>
            <a:ext cx="9720072" cy="1499616"/>
          </a:xfrm>
        </p:spPr>
        <p:txBody>
          <a:bodyPr>
            <a:normAutofit/>
          </a:bodyPr>
          <a:lstStyle/>
          <a:p>
            <a:pPr algn="ctr"/>
            <a:r>
              <a:rPr lang="en-GB" sz="2800" dirty="0" smtClean="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ACTIONS TO ADDRESS EXTRACONTINENTAL MIGRATION FLOWS WITHIN THE FRAMEWOKR OF THE RCM</a:t>
            </a:r>
            <a:endParaRPr lang="en-GB" sz="2800"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46305515"/>
              </p:ext>
            </p:extLst>
          </p:nvPr>
        </p:nvGraphicFramePr>
        <p:xfrm>
          <a:off x="477095" y="1811058"/>
          <a:ext cx="11462657" cy="3930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ight Arrow 3"/>
          <p:cNvSpPr/>
          <p:nvPr/>
        </p:nvSpPr>
        <p:spPr>
          <a:xfrm>
            <a:off x="1207008" y="4817942"/>
            <a:ext cx="10415331" cy="2509869"/>
          </a:xfrm>
          <a:prstGeom prst="rightArrow">
            <a:avLst>
              <a:gd name="adj1" fmla="val 50000"/>
              <a:gd name="adj2" fmla="val 5725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latin typeface="Times New Roman" panose="02020603050405020304" pitchFamily="18" charset="0"/>
                <a:cs typeface="Times New Roman" panose="02020603050405020304" pitchFamily="18" charset="0"/>
              </a:rPr>
              <a:t>With the objective of implementing the agreements concerning information exchange, </a:t>
            </a:r>
            <a:r>
              <a:rPr lang="en-GB" sz="1600" dirty="0">
                <a:latin typeface="Times New Roman" panose="02020603050405020304" pitchFamily="18" charset="0"/>
                <a:cs typeface="Times New Roman" panose="02020603050405020304" pitchFamily="18" charset="0"/>
              </a:rPr>
              <a:t>it was agreed during </a:t>
            </a:r>
            <a:r>
              <a:rPr lang="en-GB" sz="1600" dirty="0" smtClean="0">
                <a:latin typeface="Times New Roman" panose="02020603050405020304" pitchFamily="18" charset="0"/>
                <a:cs typeface="Times New Roman" panose="02020603050405020304" pitchFamily="18" charset="0"/>
              </a:rPr>
              <a:t>the II Meeting of the RCM (Panama, 1997) that RCM Member Countries would designate focal points to exchange specific data on migrant smuggling, including information about persons involved in this crime and fraudulent documents that are commonly used for migrant smuggling</a:t>
            </a:r>
            <a:r>
              <a:rPr lang="en-GB" dirty="0"/>
              <a:t>.</a:t>
            </a:r>
          </a:p>
        </p:txBody>
      </p:sp>
    </p:spTree>
    <p:extLst>
      <p:ext uri="{BB962C8B-B14F-4D97-AF65-F5344CB8AC3E}">
        <p14:creationId xmlns:p14="http://schemas.microsoft.com/office/powerpoint/2010/main" val="91271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1554" y="22522"/>
            <a:ext cx="4346288" cy="1900870"/>
          </a:xfrm>
        </p:spPr>
        <p:txBody>
          <a:bodyPr/>
          <a:lstStyle/>
          <a:p>
            <a:r>
              <a:rPr lang="en-GB" dirty="0" smtClean="0"/>
              <a:t>  </a:t>
            </a:r>
            <a:endParaRPr lang="en-GB" dirty="0"/>
          </a:p>
        </p:txBody>
      </p:sp>
      <p:sp>
        <p:nvSpPr>
          <p:cNvPr id="3" name="Content Placeholder 2"/>
          <p:cNvSpPr>
            <a:spLocks noGrp="1"/>
          </p:cNvSpPr>
          <p:nvPr>
            <p:ph idx="1"/>
          </p:nvPr>
        </p:nvSpPr>
        <p:spPr>
          <a:xfrm>
            <a:off x="5968316" y="703384"/>
            <a:ext cx="5678424" cy="5871307"/>
          </a:xfrm>
        </p:spPr>
        <p:txBody>
          <a:bodyPr>
            <a:normAutofit fontScale="62500" lnSpcReduction="20000"/>
          </a:bodyPr>
          <a:lstStyle/>
          <a:p>
            <a:pPr>
              <a:lnSpc>
                <a:spcPct val="100000"/>
              </a:lnSpc>
            </a:pPr>
            <a:r>
              <a:rPr lang="en-GB"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Conclusions:</a:t>
            </a:r>
          </a:p>
          <a:p>
            <a:pPr marL="457200" lvl="0" indent="-457200" algn="just">
              <a:lnSpc>
                <a:spcPct val="100000"/>
              </a:lnSpc>
              <a:buFont typeface="+mj-lt"/>
              <a:buAutoNum type="arabicPeriod"/>
            </a:pPr>
            <a:r>
              <a:rPr lang="en-GB" b="1" dirty="0" smtClean="0">
                <a:latin typeface="Times New Roman" panose="02020603050405020304" pitchFamily="18" charset="0"/>
                <a:cs typeface="Times New Roman" panose="02020603050405020304" pitchFamily="18" charset="0"/>
              </a:rPr>
              <a:t>To typify and punish migrant smuggling </a:t>
            </a:r>
            <a:r>
              <a:rPr lang="en-GB" dirty="0" smtClean="0">
                <a:latin typeface="Times New Roman" panose="02020603050405020304" pitchFamily="18" charset="0"/>
                <a:cs typeface="Times New Roman" panose="02020603050405020304" pitchFamily="18" charset="0"/>
              </a:rPr>
              <a:t>in RCM Member Countries that have yet to do this. The need was identified to urge countries to take similar actions at an international level. </a:t>
            </a:r>
          </a:p>
          <a:p>
            <a:pPr marL="457200" lvl="0" indent="-457200" algn="just">
              <a:lnSpc>
                <a:spcPct val="100000"/>
              </a:lnSpc>
              <a:buFont typeface="+mj-lt"/>
              <a:buAutoNum type="arabicPeriod"/>
            </a:pPr>
            <a:r>
              <a:rPr lang="en-GB" dirty="0" smtClean="0">
                <a:latin typeface="Times New Roman" panose="02020603050405020304" pitchFamily="18" charset="0"/>
                <a:cs typeface="Times New Roman" panose="02020603050405020304" pitchFamily="18" charset="0"/>
              </a:rPr>
              <a:t>To institutionalize a regional mechanism, as agreed at the II Regional Conference on Migration, to ensure the </a:t>
            </a:r>
            <a:r>
              <a:rPr lang="en-GB" b="1" dirty="0" smtClean="0">
                <a:latin typeface="Times New Roman" panose="02020603050405020304" pitchFamily="18" charset="0"/>
                <a:cs typeface="Times New Roman" panose="02020603050405020304" pitchFamily="18" charset="0"/>
              </a:rPr>
              <a:t>smooth exchange of information </a:t>
            </a:r>
            <a:r>
              <a:rPr lang="en-GB" dirty="0" smtClean="0">
                <a:latin typeface="Times New Roman" panose="02020603050405020304" pitchFamily="18" charset="0"/>
                <a:cs typeface="Times New Roman" panose="02020603050405020304" pitchFamily="18" charset="0"/>
              </a:rPr>
              <a:t>about routes, migrant smuggling networks, modus operandi and detection of fraudulent documents and to share a data base on migrant smugglers and persons suspected of being involved in this crime. </a:t>
            </a:r>
          </a:p>
          <a:p>
            <a:pPr marL="457200" lvl="0" indent="-457200" algn="just">
              <a:lnSpc>
                <a:spcPct val="100000"/>
              </a:lnSpc>
              <a:buFont typeface="+mj-lt"/>
              <a:buAutoNum type="arabicPeriod"/>
            </a:pPr>
            <a:r>
              <a:rPr lang="en-GB" dirty="0" smtClean="0">
                <a:latin typeface="Times New Roman" panose="02020603050405020304" pitchFamily="18" charset="0"/>
                <a:cs typeface="Times New Roman" panose="02020603050405020304" pitchFamily="18" charset="0"/>
              </a:rPr>
              <a:t>To promote </a:t>
            </a:r>
            <a:r>
              <a:rPr lang="en-GB" b="1" dirty="0" smtClean="0">
                <a:latin typeface="Times New Roman" panose="02020603050405020304" pitchFamily="18" charset="0"/>
                <a:cs typeface="Times New Roman" panose="02020603050405020304" pitchFamily="18" charset="0"/>
              </a:rPr>
              <a:t>international cooperation, </a:t>
            </a:r>
            <a:r>
              <a:rPr lang="en-GB" dirty="0" smtClean="0">
                <a:latin typeface="Times New Roman" panose="02020603050405020304" pitchFamily="18" charset="0"/>
                <a:cs typeface="Times New Roman" panose="02020603050405020304" pitchFamily="18" charset="0"/>
              </a:rPr>
              <a:t>particularly in terms of technical and financial assistance, to support the rectification of </a:t>
            </a:r>
            <a:r>
              <a:rPr lang="en-GB" b="1" dirty="0" smtClean="0">
                <a:latin typeface="Times New Roman" panose="02020603050405020304" pitchFamily="18" charset="0"/>
                <a:cs typeface="Times New Roman" panose="02020603050405020304" pitchFamily="18" charset="0"/>
              </a:rPr>
              <a:t>deficiencies concerning budgets, infrastructure, </a:t>
            </a:r>
            <a:r>
              <a:rPr lang="en-GB" dirty="0" smtClean="0">
                <a:latin typeface="Times New Roman" panose="02020603050405020304" pitchFamily="18" charset="0"/>
                <a:cs typeface="Times New Roman" panose="02020603050405020304" pitchFamily="18" charset="0"/>
              </a:rPr>
              <a:t>technical and human resource teams, and the expedited repatriation of migrants victims of migrant smuggling and the implementation of educational programmes to raise awareness among civil society about the problems and risks associated to the crime of migrant smuggling. </a:t>
            </a:r>
          </a:p>
          <a:p>
            <a:pPr marL="457200" lvl="0" indent="-457200" algn="just">
              <a:lnSpc>
                <a:spcPct val="100000"/>
              </a:lnSpc>
              <a:buFont typeface="+mj-lt"/>
              <a:buAutoNum type="arabicPeriod"/>
            </a:pPr>
            <a:r>
              <a:rPr lang="en-GB" dirty="0" smtClean="0">
                <a:latin typeface="Times New Roman" panose="02020603050405020304" pitchFamily="18" charset="0"/>
                <a:cs typeface="Times New Roman" panose="02020603050405020304" pitchFamily="18" charset="0"/>
              </a:rPr>
              <a:t>To promote policies to reduce the possibility of bribery and administrative corruption. </a:t>
            </a:r>
          </a:p>
          <a:p>
            <a:pPr marL="457200" lvl="0" indent="-457200" algn="just">
              <a:lnSpc>
                <a:spcPct val="100000"/>
              </a:lnSpc>
              <a:buFont typeface="+mj-lt"/>
              <a:buAutoNum type="arabicPeriod"/>
            </a:pPr>
            <a:r>
              <a:rPr lang="en-GB" dirty="0" smtClean="0">
                <a:latin typeface="Times New Roman" panose="02020603050405020304" pitchFamily="18" charset="0"/>
                <a:cs typeface="Times New Roman" panose="02020603050405020304" pitchFamily="18" charset="0"/>
              </a:rPr>
              <a:t>To promote the </a:t>
            </a:r>
            <a:r>
              <a:rPr lang="en-GB" b="1" dirty="0" smtClean="0">
                <a:latin typeface="Times New Roman" panose="02020603050405020304" pitchFamily="18" charset="0"/>
                <a:cs typeface="Times New Roman" panose="02020603050405020304" pitchFamily="18" charset="0"/>
              </a:rPr>
              <a:t>strengthening of inter-institutional cooperation within each country</a:t>
            </a:r>
            <a:r>
              <a:rPr lang="en-GB" dirty="0" smtClean="0">
                <a:latin typeface="Times New Roman" panose="02020603050405020304" pitchFamily="18" charset="0"/>
                <a:cs typeface="Times New Roman" panose="02020603050405020304" pitchFamily="18" charset="0"/>
              </a:rPr>
              <a:t>, with the aim of optimizing efforts to combat migrant smuggling. </a:t>
            </a:r>
          </a:p>
          <a:p>
            <a:pPr marL="0" lvl="0" indent="0">
              <a:lnSpc>
                <a:spcPct val="100000"/>
              </a:lnSpc>
              <a:buNone/>
            </a:pPr>
            <a:r>
              <a:rPr lang="en-GB" dirty="0" smtClean="0">
                <a:latin typeface="Times New Roman" panose="02020603050405020304" pitchFamily="18" charset="0"/>
                <a:cs typeface="Times New Roman" panose="02020603050405020304" pitchFamily="18" charset="0"/>
              </a:rPr>
              <a:t>(Textual conclusions)</a:t>
            </a:r>
          </a:p>
          <a:p>
            <a:endParaRPr lang="en-GB" dirty="0"/>
          </a:p>
        </p:txBody>
      </p:sp>
      <p:sp>
        <p:nvSpPr>
          <p:cNvPr id="4" name="Text Placeholder 3"/>
          <p:cNvSpPr>
            <a:spLocks noGrp="1"/>
          </p:cNvSpPr>
          <p:nvPr>
            <p:ph type="body" sz="half" idx="2"/>
          </p:nvPr>
        </p:nvSpPr>
        <p:spPr>
          <a:xfrm>
            <a:off x="854941" y="689655"/>
            <a:ext cx="4799513" cy="5787345"/>
          </a:xfrm>
        </p:spPr>
        <p:txBody>
          <a:bodyPr>
            <a:normAutofit fontScale="70000" lnSpcReduction="20000"/>
          </a:bodyPr>
          <a:lstStyle/>
          <a:p>
            <a:pPr algn="ctr"/>
            <a:r>
              <a:rPr lang="en-GB" sz="2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1998: </a:t>
            </a:r>
            <a:r>
              <a:rPr lang="en-GB" sz="31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Seminar on Migrant Smuggling, Managua, Nicaragua </a:t>
            </a:r>
          </a:p>
          <a:p>
            <a:pPr algn="ctr"/>
            <a:r>
              <a:rPr lang="en-GB" sz="2300" dirty="0" smtClean="0">
                <a:latin typeface="Times New Roman" panose="02020603050405020304" pitchFamily="18" charset="0"/>
                <a:cs typeface="Times New Roman" panose="02020603050405020304" pitchFamily="18" charset="0"/>
              </a:rPr>
              <a:t>(With participation of RCM Member Countries as well as Colombia, Ecuador and Peru as observers)</a:t>
            </a:r>
          </a:p>
          <a:p>
            <a:pPr algn="ctr"/>
            <a:endParaRPr lang="en-GB" sz="2300" dirty="0" smtClean="0">
              <a:latin typeface="Times New Roman" panose="02020603050405020304" pitchFamily="18" charset="0"/>
              <a:cs typeface="Times New Roman" panose="02020603050405020304" pitchFamily="18" charset="0"/>
            </a:endParaRPr>
          </a:p>
          <a:p>
            <a:pPr algn="ctr"/>
            <a:r>
              <a:rPr lang="en-GB" sz="2300" b="1" dirty="0" smtClean="0">
                <a:latin typeface="Times New Roman" panose="02020603050405020304" pitchFamily="18" charset="0"/>
                <a:cs typeface="Times New Roman" panose="02020603050405020304" pitchFamily="18" charset="0"/>
              </a:rPr>
              <a:t>Working groups to address the following:</a:t>
            </a:r>
          </a:p>
          <a:p>
            <a:pPr algn="ctr"/>
            <a:endParaRPr lang="en-GB" sz="23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GB" sz="2300" dirty="0" smtClean="0">
                <a:latin typeface="Times New Roman" panose="02020603050405020304" pitchFamily="18" charset="0"/>
                <a:cs typeface="Times New Roman" panose="02020603050405020304" pitchFamily="18" charset="0"/>
              </a:rPr>
              <a:t>Problems faced in enforcing current legislation on migrant smuggling; </a:t>
            </a:r>
          </a:p>
          <a:p>
            <a:pPr marL="342900" indent="-342900">
              <a:buFont typeface="Wingdings" panose="05000000000000000000" pitchFamily="2" charset="2"/>
              <a:buChar char="Ø"/>
            </a:pPr>
            <a:r>
              <a:rPr lang="en-GB" sz="2300" dirty="0" smtClean="0">
                <a:latin typeface="Times New Roman" panose="02020603050405020304" pitchFamily="18" charset="0"/>
                <a:cs typeface="Times New Roman" panose="02020603050405020304" pitchFamily="18" charset="0"/>
              </a:rPr>
              <a:t>Altered or forged documents: Training and equipment needs in the region; </a:t>
            </a:r>
          </a:p>
          <a:p>
            <a:pPr marL="342900" indent="-342900">
              <a:buFont typeface="Wingdings" panose="05000000000000000000" pitchFamily="2" charset="2"/>
              <a:buChar char="Ø"/>
            </a:pPr>
            <a:r>
              <a:rPr lang="en-GB" sz="2300" dirty="0" smtClean="0">
                <a:latin typeface="Times New Roman" panose="02020603050405020304" pitchFamily="18" charset="0"/>
                <a:cs typeface="Times New Roman" panose="02020603050405020304" pitchFamily="18" charset="0"/>
              </a:rPr>
              <a:t> Changes required in migration policies and legislation to be able to combat migrant smuggling; and </a:t>
            </a:r>
          </a:p>
          <a:p>
            <a:pPr marL="342900" indent="-342900">
              <a:buFont typeface="Wingdings" panose="05000000000000000000" pitchFamily="2" charset="2"/>
              <a:buChar char="Ø"/>
            </a:pPr>
            <a:r>
              <a:rPr lang="en-GB" sz="2300" dirty="0" smtClean="0">
                <a:latin typeface="Times New Roman" panose="02020603050405020304" pitchFamily="18" charset="0"/>
                <a:cs typeface="Times New Roman" panose="02020603050405020304" pitchFamily="18" charset="0"/>
              </a:rPr>
              <a:t>Government actions to prevent migrant smuggling at a national, regional and international level.</a:t>
            </a:r>
          </a:p>
          <a:p>
            <a:endParaRPr lang="en-GB" sz="2300" dirty="0" smtClean="0">
              <a:latin typeface="Times New Roman" panose="02020603050405020304" pitchFamily="18" charset="0"/>
              <a:cs typeface="Times New Roman" panose="02020603050405020304" pitchFamily="18" charset="0"/>
            </a:endParaRPr>
          </a:p>
          <a:p>
            <a:r>
              <a:rPr lang="en-GB" sz="2300" dirty="0" smtClean="0">
                <a:latin typeface="Times New Roman" panose="02020603050405020304" pitchFamily="18" charset="0"/>
                <a:cs typeface="Times New Roman" panose="02020603050405020304" pitchFamily="18" charset="0"/>
              </a:rPr>
              <a:t>Dialogue on challenges concerning migration flows from China, </a:t>
            </a:r>
            <a:r>
              <a:rPr lang="en-GB" sz="2300" dirty="0">
                <a:latin typeface="Times New Roman" panose="02020603050405020304" pitchFamily="18" charset="0"/>
                <a:cs typeface="Times New Roman" panose="02020603050405020304" pitchFamily="18" charset="0"/>
              </a:rPr>
              <a:t>K</a:t>
            </a:r>
            <a:r>
              <a:rPr lang="en-GB" sz="2300" dirty="0" smtClean="0">
                <a:latin typeface="Times New Roman" panose="02020603050405020304" pitchFamily="18" charset="0"/>
                <a:cs typeface="Times New Roman" panose="02020603050405020304" pitchFamily="18" charset="0"/>
              </a:rPr>
              <a:t>orea and India and, to a lesser degree, Ghana, Nigeria, North Vietnam and Zambia.</a:t>
            </a:r>
          </a:p>
          <a:p>
            <a:pPr marL="342900" indent="-342900">
              <a:buFont typeface="Arial" panose="020B0604020202020204" pitchFamily="34" charset="0"/>
              <a:buChar char="•"/>
            </a:pPr>
            <a:endParaRPr lang="en-GB"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83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755359108"/>
              </p:ext>
            </p:extLst>
          </p:nvPr>
        </p:nvGraphicFramePr>
        <p:xfrm>
          <a:off x="148147" y="712522"/>
          <a:ext cx="1172153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ight Arrow 11"/>
          <p:cNvSpPr/>
          <p:nvPr/>
        </p:nvSpPr>
        <p:spPr>
          <a:xfrm>
            <a:off x="353148" y="5510579"/>
            <a:ext cx="11742157" cy="9742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effectLst>
                  <a:outerShdw blurRad="38100" dist="38100" dir="2700000" algn="tl">
                    <a:srgbClr val="000000">
                      <a:alpha val="43137"/>
                    </a:srgbClr>
                  </a:outerShdw>
                </a:effectLst>
              </a:rPr>
              <a:t>1997 </a:t>
            </a:r>
            <a:r>
              <a:rPr lang="en-US" b="1" dirty="0">
                <a:effectLst>
                  <a:outerShdw blurRad="38100" dist="38100" dir="2700000" algn="tl">
                    <a:srgbClr val="000000">
                      <a:alpha val="43137"/>
                    </a:srgbClr>
                  </a:outerShdw>
                </a:effectLst>
              </a:rPr>
              <a:t>---------------</a:t>
            </a:r>
            <a:r>
              <a:rPr lang="en-US" b="1" dirty="0" smtClean="0">
                <a:effectLst>
                  <a:outerShdw blurRad="38100" dist="38100" dir="2700000" algn="tl">
                    <a:srgbClr val="000000">
                      <a:alpha val="43137"/>
                    </a:srgbClr>
                  </a:outerShdw>
                </a:effectLst>
              </a:rPr>
              <a:t>-INVESTIGATIONS FINANCED BY THE GOVERNMENT OF CANADA</a:t>
            </a:r>
            <a:r>
              <a:rPr lang="en-US" b="1" dirty="0">
                <a:effectLst>
                  <a:outerShdw blurRad="38100" dist="38100" dir="2700000" algn="tl">
                    <a:srgbClr val="000000">
                      <a:alpha val="43137"/>
                    </a:srgbClr>
                  </a:outerShdw>
                </a:effectLst>
              </a:rPr>
              <a:t>-------------------</a:t>
            </a:r>
            <a:r>
              <a:rPr lang="en-US" b="1" dirty="0" smtClean="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------------------2001</a:t>
            </a:r>
          </a:p>
        </p:txBody>
      </p:sp>
      <p:sp>
        <p:nvSpPr>
          <p:cNvPr id="14" name="Rectangle 13"/>
          <p:cNvSpPr/>
          <p:nvPr/>
        </p:nvSpPr>
        <p:spPr>
          <a:xfrm>
            <a:off x="6335486" y="1431472"/>
            <a:ext cx="2073728" cy="43531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TextBox 14"/>
          <p:cNvSpPr txBox="1"/>
          <p:nvPr/>
        </p:nvSpPr>
        <p:spPr>
          <a:xfrm>
            <a:off x="5778080" y="1965407"/>
            <a:ext cx="553998" cy="1828264"/>
          </a:xfrm>
          <a:prstGeom prst="rect">
            <a:avLst/>
          </a:prstGeom>
          <a:noFill/>
        </p:spPr>
        <p:txBody>
          <a:bodyPr vert="vert270" wrap="square" rtlCol="0">
            <a:spAutoFit/>
          </a:bodyPr>
          <a:lstStyle/>
          <a:p>
            <a:r>
              <a:rPr lang="es-ES" sz="2400" dirty="0"/>
              <a:t>V </a:t>
            </a:r>
            <a:r>
              <a:rPr lang="es-ES" sz="2400" dirty="0" smtClean="0"/>
              <a:t>RCM</a:t>
            </a:r>
            <a:r>
              <a:rPr lang="es-ES" sz="2400" dirty="0"/>
              <a:t>, 2000</a:t>
            </a:r>
            <a:endParaRPr lang="en-US" sz="2400" dirty="0"/>
          </a:p>
        </p:txBody>
      </p:sp>
      <p:pic>
        <p:nvPicPr>
          <p:cNvPr id="17" name="Picture 16"/>
          <p:cNvPicPr>
            <a:picLocks noChangeAspect="1"/>
          </p:cNvPicPr>
          <p:nvPr/>
        </p:nvPicPr>
        <p:blipFill>
          <a:blip r:embed="rId7"/>
          <a:stretch>
            <a:fillRect/>
          </a:stretch>
        </p:blipFill>
        <p:spPr>
          <a:xfrm>
            <a:off x="5684778" y="839857"/>
            <a:ext cx="648269" cy="813754"/>
          </a:xfrm>
          <a:prstGeom prst="rect">
            <a:avLst/>
          </a:prstGeom>
        </p:spPr>
      </p:pic>
      <p:sp>
        <p:nvSpPr>
          <p:cNvPr id="18" name="TextBox 17"/>
          <p:cNvSpPr txBox="1"/>
          <p:nvPr/>
        </p:nvSpPr>
        <p:spPr>
          <a:xfrm flipH="1">
            <a:off x="6505871" y="2163982"/>
            <a:ext cx="1903343" cy="2554545"/>
          </a:xfrm>
          <a:prstGeom prst="rect">
            <a:avLst/>
          </a:prstGeom>
          <a:noFill/>
        </p:spPr>
        <p:txBody>
          <a:bodyPr wrap="square" rtlCol="0">
            <a:spAutoFit/>
          </a:bodyPr>
          <a:lstStyle/>
          <a:p>
            <a:r>
              <a:rPr lang="en-GB" sz="2000" dirty="0" smtClean="0">
                <a:solidFill>
                  <a:schemeClr val="bg1"/>
                </a:solidFill>
                <a:latin typeface="Times New Roman" panose="02020603050405020304" pitchFamily="18" charset="0"/>
                <a:cs typeface="Times New Roman" panose="02020603050405020304" pitchFamily="18" charset="0"/>
              </a:rPr>
              <a:t>The Plan </a:t>
            </a:r>
            <a:r>
              <a:rPr lang="en-GB" sz="2000" dirty="0">
                <a:solidFill>
                  <a:schemeClr val="bg1"/>
                </a:solidFill>
                <a:latin typeface="Times New Roman" panose="02020603050405020304" pitchFamily="18" charset="0"/>
                <a:cs typeface="Times New Roman" panose="02020603050405020304" pitchFamily="18" charset="0"/>
              </a:rPr>
              <a:t>i</a:t>
            </a:r>
            <a:r>
              <a:rPr lang="en-GB" sz="2000" dirty="0" smtClean="0">
                <a:solidFill>
                  <a:schemeClr val="bg1"/>
                </a:solidFill>
                <a:latin typeface="Times New Roman" panose="02020603050405020304" pitchFamily="18" charset="0"/>
                <a:cs typeface="Times New Roman" panose="02020603050405020304" pitchFamily="18" charset="0"/>
              </a:rPr>
              <a:t>s updated and each government implements it in accordance with its specific needs.</a:t>
            </a:r>
            <a:endParaRPr lang="en-GB"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0865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extLst>
              <p:ext uri="{D42A27DB-BD31-4B8C-83A1-F6EECF244321}">
                <p14:modId xmlns:p14="http://schemas.microsoft.com/office/powerpoint/2010/main" val="2197766445"/>
              </p:ext>
            </p:extLst>
          </p:nvPr>
        </p:nvGraphicFramePr>
        <p:xfrm>
          <a:off x="594092" y="1324708"/>
          <a:ext cx="47545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Content Placeholder 8"/>
          <p:cNvPicPr>
            <a:picLocks noGrp="1" noChangeAspect="1"/>
          </p:cNvPicPr>
          <p:nvPr>
            <p:ph sz="half" idx="2"/>
          </p:nvPr>
        </p:nvPicPr>
        <p:blipFill>
          <a:blip r:embed="rId7"/>
          <a:stretch>
            <a:fillRect/>
          </a:stretch>
        </p:blipFill>
        <p:spPr>
          <a:xfrm>
            <a:off x="812522" y="991311"/>
            <a:ext cx="816656" cy="791702"/>
          </a:xfrm>
        </p:spPr>
      </p:pic>
      <p:sp>
        <p:nvSpPr>
          <p:cNvPr id="10" name="TextBox 9"/>
          <p:cNvSpPr txBox="1"/>
          <p:nvPr/>
        </p:nvSpPr>
        <p:spPr>
          <a:xfrm flipH="1">
            <a:off x="812522" y="394540"/>
            <a:ext cx="1169437" cy="646331"/>
          </a:xfrm>
          <a:prstGeom prst="rect">
            <a:avLst/>
          </a:prstGeom>
          <a:noFill/>
        </p:spPr>
        <p:txBody>
          <a:bodyPr wrap="square" rtlCol="0">
            <a:spAutoFit/>
          </a:bodyPr>
          <a:lstStyle/>
          <a:p>
            <a:r>
              <a:rPr lang="en-GB" dirty="0" smtClean="0"/>
              <a:t>XI </a:t>
            </a:r>
            <a:r>
              <a:rPr lang="en-GB" dirty="0"/>
              <a:t>R</a:t>
            </a:r>
            <a:r>
              <a:rPr lang="en-GB" dirty="0" smtClean="0"/>
              <a:t>CM, 2004</a:t>
            </a:r>
            <a:endParaRPr lang="en-GB" dirty="0"/>
          </a:p>
        </p:txBody>
      </p:sp>
      <p:graphicFrame>
        <p:nvGraphicFramePr>
          <p:cNvPr id="24" name="Diagram 23"/>
          <p:cNvGraphicFramePr/>
          <p:nvPr>
            <p:extLst>
              <p:ext uri="{D42A27DB-BD31-4B8C-83A1-F6EECF244321}">
                <p14:modId xmlns:p14="http://schemas.microsoft.com/office/powerpoint/2010/main" val="3413918491"/>
              </p:ext>
            </p:extLst>
          </p:nvPr>
        </p:nvGraphicFramePr>
        <p:xfrm>
          <a:off x="5443794" y="639096"/>
          <a:ext cx="5027561" cy="59109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7" name="TextBox 26"/>
          <p:cNvSpPr txBox="1"/>
          <p:nvPr/>
        </p:nvSpPr>
        <p:spPr>
          <a:xfrm>
            <a:off x="8299697" y="2227683"/>
            <a:ext cx="696686" cy="338554"/>
          </a:xfrm>
          <a:prstGeom prst="rect">
            <a:avLst/>
          </a:prstGeom>
          <a:noFill/>
        </p:spPr>
        <p:txBody>
          <a:bodyPr wrap="square" rtlCol="0">
            <a:spAutoFit/>
          </a:bodyPr>
          <a:lstStyle/>
          <a:p>
            <a:r>
              <a:rPr lang="en-GB" sz="1600" dirty="0" smtClean="0"/>
              <a:t>2007</a:t>
            </a:r>
            <a:endParaRPr lang="en-GB" sz="1600" dirty="0"/>
          </a:p>
        </p:txBody>
      </p:sp>
      <p:sp>
        <p:nvSpPr>
          <p:cNvPr id="28" name="TextBox 27"/>
          <p:cNvSpPr txBox="1"/>
          <p:nvPr/>
        </p:nvSpPr>
        <p:spPr>
          <a:xfrm>
            <a:off x="5117755" y="4331770"/>
            <a:ext cx="3921819" cy="2031325"/>
          </a:xfrm>
          <a:prstGeom prst="rect">
            <a:avLst/>
          </a:prstGeom>
          <a:noFill/>
        </p:spPr>
        <p:txBody>
          <a:bodyPr wrap="square" rtlCol="0">
            <a:spAutoFit/>
          </a:bodyPr>
          <a:lstStyle/>
          <a:p>
            <a:pPr algn="ctr"/>
            <a:r>
              <a:rPr lang="en-GB" dirty="0" smtClean="0">
                <a:latin typeface="Times New Roman" panose="02020603050405020304" pitchFamily="18" charset="0"/>
                <a:cs typeface="Times New Roman" panose="02020603050405020304" pitchFamily="18" charset="0"/>
              </a:rPr>
              <a:t>The importance was highlighted of exchanging specific information on travel documents, seeking mechanisms to facilitate repatriation, optimizing resources and evaluating the possibility of minimizing transfer costs, among others.</a:t>
            </a:r>
            <a:endParaRPr lang="en-GB" dirty="0">
              <a:latin typeface="Times New Roman" panose="02020603050405020304" pitchFamily="18" charset="0"/>
              <a:cs typeface="Times New Roman" panose="02020603050405020304" pitchFamily="18" charset="0"/>
            </a:endParaRPr>
          </a:p>
        </p:txBody>
      </p:sp>
      <p:sp>
        <p:nvSpPr>
          <p:cNvPr id="29" name="TextBox 28"/>
          <p:cNvSpPr txBox="1"/>
          <p:nvPr/>
        </p:nvSpPr>
        <p:spPr>
          <a:xfrm flipH="1">
            <a:off x="9111341" y="2732314"/>
            <a:ext cx="2426421" cy="31393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i="1" dirty="0" smtClean="0"/>
              <a:t>To conduct a workshop on best practices, international protection, identification and refugee status determination systems within the context of mixed migration flows, to be held in Costa Rica with support from UNHCR.</a:t>
            </a:r>
            <a:endParaRPr lang="en-GB" i="1" dirty="0"/>
          </a:p>
        </p:txBody>
      </p:sp>
      <p:pic>
        <p:nvPicPr>
          <p:cNvPr id="30" name="Picture 29" descr="Original file ‎ (SVG file, nominally 1,000 × 500 pixels, file size ..."/>
          <p:cNvPicPr>
            <a:picLocks noChangeAspect="1"/>
          </p:cNvPicPr>
          <p:nvPr/>
        </p:nvPicPr>
        <p:blipFill>
          <a:blip r:embed="rId13"/>
          <a:stretch>
            <a:fillRect/>
          </a:stretch>
        </p:blipFill>
        <p:spPr>
          <a:xfrm>
            <a:off x="9815744" y="1783013"/>
            <a:ext cx="727378" cy="565073"/>
          </a:xfrm>
          <a:prstGeom prst="rect">
            <a:avLst/>
          </a:prstGeom>
        </p:spPr>
      </p:pic>
    </p:spTree>
    <p:extLst>
      <p:ext uri="{BB962C8B-B14F-4D97-AF65-F5344CB8AC3E}">
        <p14:creationId xmlns:p14="http://schemas.microsoft.com/office/powerpoint/2010/main" val="2599655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427928583"/>
              </p:ext>
            </p:extLst>
          </p:nvPr>
        </p:nvGraphicFramePr>
        <p:xfrm>
          <a:off x="1673942" y="1131067"/>
          <a:ext cx="9910916" cy="5552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2154416" y="2863633"/>
            <a:ext cx="45719" cy="369332"/>
          </a:xfrm>
          <a:prstGeom prst="rect">
            <a:avLst/>
          </a:prstGeom>
          <a:noFill/>
        </p:spPr>
        <p:txBody>
          <a:bodyPr wrap="square" rtlCol="0">
            <a:spAutoFit/>
          </a:bodyPr>
          <a:lstStyle/>
          <a:p>
            <a:endParaRPr lang="en-US" dirty="0"/>
          </a:p>
        </p:txBody>
      </p:sp>
      <p:graphicFrame>
        <p:nvGraphicFramePr>
          <p:cNvPr id="9" name="Content Placeholder 6"/>
          <p:cNvGraphicFramePr>
            <a:graphicFrameLocks/>
          </p:cNvGraphicFramePr>
          <p:nvPr>
            <p:extLst>
              <p:ext uri="{D42A27DB-BD31-4B8C-83A1-F6EECF244321}">
                <p14:modId xmlns:p14="http://schemas.microsoft.com/office/powerpoint/2010/main" val="293315136"/>
              </p:ext>
            </p:extLst>
          </p:nvPr>
        </p:nvGraphicFramePr>
        <p:xfrm>
          <a:off x="1673942" y="1121298"/>
          <a:ext cx="9910916" cy="55523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3" name="Picture 7" descr="mexico_flag.jpg"/>
          <p:cNvPicPr>
            <a:picLocks noChangeAspect="1"/>
          </p:cNvPicPr>
          <p:nvPr/>
        </p:nvPicPr>
        <p:blipFill>
          <a:blip r:embed="rId12"/>
          <a:stretch>
            <a:fillRect/>
          </a:stretch>
        </p:blipFill>
        <p:spPr>
          <a:xfrm>
            <a:off x="10301033" y="1637503"/>
            <a:ext cx="1277789" cy="620655"/>
          </a:xfrm>
          <a:prstGeom prst="rect">
            <a:avLst/>
          </a:prstGeom>
        </p:spPr>
      </p:pic>
      <p:sp>
        <p:nvSpPr>
          <p:cNvPr id="14" name="TextBox 9"/>
          <p:cNvSpPr txBox="1"/>
          <p:nvPr/>
        </p:nvSpPr>
        <p:spPr>
          <a:xfrm>
            <a:off x="2154416" y="2863633"/>
            <a:ext cx="45719" cy="369332"/>
          </a:xfrm>
          <a:prstGeom prst="rect">
            <a:avLst/>
          </a:prstGeom>
          <a:noFill/>
        </p:spPr>
        <p:txBody>
          <a:bodyPr wrap="square" rtlCol="0">
            <a:spAutoFit/>
          </a:bodyPr>
          <a:lstStyle/>
          <a:p>
            <a:endParaRPr lang="en-GB" dirty="0"/>
          </a:p>
        </p:txBody>
      </p:sp>
      <p:pic>
        <p:nvPicPr>
          <p:cNvPr id="15" name="Picture 10" descr="Original file ‎ (SVG file, nominally 1,000 × 625 pixels, file size ..."/>
          <p:cNvPicPr>
            <a:picLocks noChangeAspect="1"/>
          </p:cNvPicPr>
          <p:nvPr/>
        </p:nvPicPr>
        <p:blipFill>
          <a:blip r:embed="rId13"/>
          <a:stretch>
            <a:fillRect/>
          </a:stretch>
        </p:blipFill>
        <p:spPr>
          <a:xfrm>
            <a:off x="10307069" y="3149302"/>
            <a:ext cx="1271753" cy="736898"/>
          </a:xfrm>
          <a:prstGeom prst="rect">
            <a:avLst/>
          </a:prstGeom>
        </p:spPr>
      </p:pic>
      <p:pic>
        <p:nvPicPr>
          <p:cNvPr id="16" name="Picture 11" descr="Original file ‎ (SVG file, nominally 450 × 300 pixels, file size ..."/>
          <p:cNvPicPr>
            <a:picLocks noChangeAspect="1"/>
          </p:cNvPicPr>
          <p:nvPr/>
        </p:nvPicPr>
        <p:blipFill>
          <a:blip r:embed="rId14"/>
          <a:stretch>
            <a:fillRect/>
          </a:stretch>
        </p:blipFill>
        <p:spPr>
          <a:xfrm>
            <a:off x="9684939" y="4728183"/>
            <a:ext cx="1668861" cy="809491"/>
          </a:xfrm>
          <a:prstGeom prst="rect">
            <a:avLst/>
          </a:prstGeom>
        </p:spPr>
      </p:pic>
    </p:spTree>
    <p:extLst>
      <p:ext uri="{BB962C8B-B14F-4D97-AF65-F5344CB8AC3E}">
        <p14:creationId xmlns:p14="http://schemas.microsoft.com/office/powerpoint/2010/main" val="1574556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descr="Flag of Costa Rica | Find the best design for Costa Rican Flag"/>
          <p:cNvPicPr>
            <a:picLocks noChangeAspect="1"/>
          </p:cNvPicPr>
          <p:nvPr/>
        </p:nvPicPr>
        <p:blipFill>
          <a:blip r:embed="rId2"/>
          <a:stretch>
            <a:fillRect/>
          </a:stretch>
        </p:blipFill>
        <p:spPr>
          <a:xfrm flipH="1">
            <a:off x="1821199" y="808565"/>
            <a:ext cx="1605115" cy="958645"/>
          </a:xfrm>
          <a:prstGeom prst="rect">
            <a:avLst/>
          </a:prstGeom>
        </p:spPr>
      </p:pic>
      <p:pic>
        <p:nvPicPr>
          <p:cNvPr id="9" name="Picture 8" descr="Archivo original ‎ (archivo SVG, nominalmente 1064 × 600 píxeles ..."/>
          <p:cNvPicPr>
            <a:picLocks noChangeAspect="1"/>
          </p:cNvPicPr>
          <p:nvPr/>
        </p:nvPicPr>
        <p:blipFill>
          <a:blip r:embed="rId3"/>
          <a:stretch>
            <a:fillRect/>
          </a:stretch>
        </p:blipFill>
        <p:spPr>
          <a:xfrm>
            <a:off x="7221899" y="764648"/>
            <a:ext cx="2086319" cy="1046480"/>
          </a:xfrm>
          <a:prstGeom prst="rect">
            <a:avLst/>
          </a:prstGeom>
        </p:spPr>
      </p:pic>
      <p:sp>
        <p:nvSpPr>
          <p:cNvPr id="11" name="Content Placeholder 10"/>
          <p:cNvSpPr>
            <a:spLocks noGrp="1"/>
          </p:cNvSpPr>
          <p:nvPr>
            <p:ph sz="half" idx="1"/>
          </p:nvPr>
        </p:nvSpPr>
        <p:spPr>
          <a:xfrm>
            <a:off x="688371" y="2286000"/>
            <a:ext cx="4754880" cy="4023360"/>
          </a:xfrm>
        </p:spPr>
        <p:txBody>
          <a:bodyPr>
            <a:normAutofit fontScale="77500" lnSpcReduction="20000"/>
          </a:bodyPr>
          <a:lstStyle/>
          <a:p>
            <a:r>
              <a:rPr lang="es-PA" b="1" dirty="0"/>
              <a:t> </a:t>
            </a:r>
            <a:r>
              <a:rPr lang="es-PA" b="1" dirty="0" smtClean="0"/>
              <a:t>2013</a:t>
            </a:r>
            <a:endParaRPr lang="en-US" dirty="0"/>
          </a:p>
          <a:p>
            <a:r>
              <a:rPr lang="es-PA" b="1" dirty="0" smtClean="0"/>
              <a:t>Decision 2</a:t>
            </a:r>
            <a:r>
              <a:rPr lang="es-PA" b="1" dirty="0"/>
              <a:t>:</a:t>
            </a:r>
            <a:endParaRPr lang="en-US" dirty="0"/>
          </a:p>
          <a:p>
            <a:r>
              <a:rPr lang="es-PA" i="1" dirty="0" smtClean="0"/>
              <a:t>To celebrate a meeting, organized by IOM, between consuls from countries of origin, transit and destination in Washington DC to address the issue of extracontinental migration flows in the region of the RCM.</a:t>
            </a:r>
            <a:endParaRPr lang="en-US" dirty="0"/>
          </a:p>
          <a:p>
            <a:r>
              <a:rPr lang="es-PA" b="1" dirty="0"/>
              <a:t> </a:t>
            </a:r>
            <a:endParaRPr lang="en-US" dirty="0"/>
          </a:p>
          <a:p>
            <a:r>
              <a:rPr lang="es-PA" b="1" dirty="0" smtClean="0"/>
              <a:t>Decision 3</a:t>
            </a:r>
            <a:r>
              <a:rPr lang="es-PA" b="1" dirty="0"/>
              <a:t>:</a:t>
            </a:r>
            <a:endParaRPr lang="en-US" dirty="0"/>
          </a:p>
          <a:p>
            <a:r>
              <a:rPr lang="es-PA" i="1" dirty="0" smtClean="0"/>
              <a:t>To urge Member Countries that have yet to do this to submit the matrix on extraregional migration flows as input for the systematization of information within the RCM.</a:t>
            </a:r>
            <a:endParaRPr lang="en-US" dirty="0"/>
          </a:p>
        </p:txBody>
      </p:sp>
      <p:sp>
        <p:nvSpPr>
          <p:cNvPr id="12" name="Content Placeholder 11"/>
          <p:cNvSpPr>
            <a:spLocks noGrp="1"/>
          </p:cNvSpPr>
          <p:nvPr>
            <p:ph sz="half" idx="2"/>
          </p:nvPr>
        </p:nvSpPr>
        <p:spPr>
          <a:xfrm>
            <a:off x="5613861" y="2025534"/>
            <a:ext cx="6234545" cy="4023360"/>
          </a:xfrm>
        </p:spPr>
        <p:txBody>
          <a:bodyPr>
            <a:normAutofit fontScale="77500" lnSpcReduction="20000"/>
          </a:bodyPr>
          <a:lstStyle/>
          <a:p>
            <a:pPr marL="0" indent="0">
              <a:buNone/>
            </a:pPr>
            <a:r>
              <a:rPr lang="en-GB" b="1" dirty="0" smtClean="0">
                <a:solidFill>
                  <a:schemeClr val="accent1"/>
                </a:solidFill>
              </a:rPr>
              <a:t>2016</a:t>
            </a:r>
            <a:endParaRPr lang="en-GB" b="1" dirty="0" smtClean="0">
              <a:solidFill>
                <a:schemeClr val="accent1"/>
              </a:solidFill>
            </a:endParaRPr>
          </a:p>
          <a:p>
            <a:pPr marL="0" indent="0">
              <a:buNone/>
            </a:pPr>
            <a:r>
              <a:rPr lang="en-GB" dirty="0" smtClean="0"/>
              <a:t>Recommendations emanated from the High-Level Meeting of the Troika (Mexico, El Salvador and </a:t>
            </a:r>
            <a:r>
              <a:rPr lang="en-GB" dirty="0" smtClean="0"/>
              <a:t>Honduras, </a:t>
            </a:r>
            <a:r>
              <a:rPr lang="en-GB" dirty="0" smtClean="0"/>
              <a:t>as PPT).</a:t>
            </a:r>
          </a:p>
          <a:p>
            <a:pPr marL="0" indent="0">
              <a:buNone/>
            </a:pPr>
            <a:endParaRPr lang="en-GB" dirty="0" smtClean="0"/>
          </a:p>
          <a:p>
            <a:pPr lvl="0"/>
            <a:r>
              <a:rPr lang="en-GB" dirty="0" smtClean="0"/>
              <a:t>1. To address the issue of extraregional migrants, particularly Cubans. </a:t>
            </a:r>
          </a:p>
          <a:p>
            <a:r>
              <a:rPr lang="en-GB" i="1" dirty="0" smtClean="0"/>
              <a:t> </a:t>
            </a:r>
            <a:r>
              <a:rPr lang="en-GB" dirty="0" smtClean="0"/>
              <a:t>2. To promote dialogue about migration flows from countries other than the RCM Member Countries. To propose a meeting of the Ad Hoc Group on extraregional migration flows to exchange information about these migration flows.</a:t>
            </a:r>
          </a:p>
          <a:p>
            <a:pPr lvl="0"/>
            <a:r>
              <a:rPr lang="en-GB" dirty="0" smtClean="0"/>
              <a:t>3. To conduct a workshop to exchange information about extraregional migration in the RCM and the routes of these migration flows. The workshop could be held in Mexico in April, with contributions by various experts. It was suggested to take advantage of the occasion to follow up on the matter of inviting the CSM, and to hold a meeting between both Troikas.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293818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2793</TotalTime>
  <Words>1079</Words>
  <Application>Microsoft Macintosh PowerPoint</Application>
  <PresentationFormat>Personalizado</PresentationFormat>
  <Paragraphs>74</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Integral</vt:lpstr>
      <vt:lpstr>BACKGROUND ON vice-ministerial RECOMMENDATIONS AND DECISIONS CONCERNING EXTRACONTINENTAL MIGRATION FLOWS within THE FRAMEWORK OF THE REGIONAL CONFERENCE ON MIGRATION (rcm)</vt:lpstr>
      <vt:lpstr>shelter of pani,  Buenos Aires,  southern border, Costa Rica</vt:lpstr>
      <vt:lpstr>SHELTER FOR EXTRACONTINENTAL MIGRANTS, RED CROSS IN GOLFITO, COSTA RICA</vt:lpstr>
      <vt:lpstr>ACTIONS TO ADDRESS EXTRACONTINENTAL MIGRATION FLOWS WITHIN THE FRAMEWOKR OF THE RCM</vt:lpstr>
      <vt:lpstr>  </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Antecedentes sobre Recomendaciones y decisiones Viceministeriales en torno a los fluijos de migerantes extracontinentales en el Marco de la CRM</dc:title>
  <dc:creator>Nitza Segui</dc:creator>
  <cp:lastModifiedBy>Christiane Lehnhoff</cp:lastModifiedBy>
  <cp:revision>72</cp:revision>
  <dcterms:created xsi:type="dcterms:W3CDTF">2016-07-11T03:54:01Z</dcterms:created>
  <dcterms:modified xsi:type="dcterms:W3CDTF">2016-07-14T15:08:32Z</dcterms:modified>
</cp:coreProperties>
</file>