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1" r:id="rId4"/>
    <p:sldId id="262" r:id="rId5"/>
    <p:sldId id="264" r:id="rId6"/>
    <p:sldId id="265" r:id="rId7"/>
    <p:sldId id="268" r:id="rId8"/>
    <p:sldId id="267" r:id="rId9"/>
  </p:sldIdLst>
  <p:sldSz cx="9144000" cy="6858000" type="screen4x3"/>
  <p:notesSz cx="6789738" cy="9929813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4303C-D172-6948-91E9-C72D644E1BA0}" type="doc">
      <dgm:prSet loTypeId="urn:microsoft.com/office/officeart/2005/8/layout/process2" loCatId="" qsTypeId="urn:microsoft.com/office/officeart/2005/8/quickstyle/simple4" qsCatId="simple" csTypeId="urn:microsoft.com/office/officeart/2005/8/colors/accent2_2" csCatId="accent2" phldr="1"/>
      <dgm:spPr/>
    </dgm:pt>
    <dgm:pt modelId="{5A0ED6C9-314C-5548-B68E-DB243C3A0C1B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_tradn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ea typeface="+mj-ea"/>
              <a:cs typeface="+mj-cs"/>
            </a:rPr>
            <a:t>La CRM, en aras de mantenerse posicionada como proceso regional de referencia, debe dar un salto cualitativo a fin de:</a:t>
          </a:r>
          <a:endParaRPr lang="es-ES" sz="2400" dirty="0"/>
        </a:p>
      </dgm:t>
    </dgm:pt>
    <dgm:pt modelId="{3901BD6E-A20E-0A48-B77F-85C31185BF6D}" type="parTrans" cxnId="{741EBE74-47E9-4C4A-AAAE-6A592A3FBB04}">
      <dgm:prSet/>
      <dgm:spPr/>
      <dgm:t>
        <a:bodyPr/>
        <a:lstStyle/>
        <a:p>
          <a:endParaRPr lang="es-ES" sz="1600"/>
        </a:p>
      </dgm:t>
    </dgm:pt>
    <dgm:pt modelId="{A85F8435-54F7-2440-B041-2F942BAFBCF1}" type="sibTrans" cxnId="{741EBE74-47E9-4C4A-AAAE-6A592A3FBB04}">
      <dgm:prSet custT="1"/>
      <dgm:spPr/>
      <dgm:t>
        <a:bodyPr/>
        <a:lstStyle/>
        <a:p>
          <a:endParaRPr lang="es-ES" sz="1600"/>
        </a:p>
      </dgm:t>
    </dgm:pt>
    <dgm:pt modelId="{F58412AA-13BF-7042-933C-47BBCDFC416C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_tradn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ea typeface="+mj-ea"/>
              <a:cs typeface="+mj-cs"/>
            </a:rPr>
            <a:t>Abordar de manera más profunda las dinámicas de la migración de las mujeres y su vínculo con el desarrollo</a:t>
          </a:r>
          <a:endParaRPr lang="es-ES" sz="2000" dirty="0"/>
        </a:p>
      </dgm:t>
    </dgm:pt>
    <dgm:pt modelId="{97390867-3CB9-154D-BD04-632A8DAEA943}" type="parTrans" cxnId="{990A225D-E7C8-CC49-B4DD-468F8951DEDF}">
      <dgm:prSet/>
      <dgm:spPr/>
      <dgm:t>
        <a:bodyPr/>
        <a:lstStyle/>
        <a:p>
          <a:endParaRPr lang="es-ES" sz="1600"/>
        </a:p>
      </dgm:t>
    </dgm:pt>
    <dgm:pt modelId="{CCCB4AEE-5BFA-B244-A014-4B92CB989545}" type="sibTrans" cxnId="{990A225D-E7C8-CC49-B4DD-468F8951DEDF}">
      <dgm:prSet custT="1"/>
      <dgm:spPr/>
      <dgm:t>
        <a:bodyPr/>
        <a:lstStyle/>
        <a:p>
          <a:endParaRPr lang="es-ES" sz="1600"/>
        </a:p>
      </dgm:t>
    </dgm:pt>
    <dgm:pt modelId="{7A363B16-1077-684B-81D2-E8DC120533A9}">
      <dgm:prSet phldrT="[Tex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ES_tradn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ea typeface="+mj-ea"/>
              <a:cs typeface="+mj-cs"/>
            </a:rPr>
            <a:t>Brindar apoyo y protección específica a las mujeres migrantes de acuerdo a sus intereses y necesidades en cada una de las etapas del proceso migratorio </a:t>
          </a:r>
          <a:endParaRPr lang="es-ES" sz="2000" dirty="0"/>
        </a:p>
      </dgm:t>
    </dgm:pt>
    <dgm:pt modelId="{BD2C1AA7-D90F-B942-BEBF-C7E42C29EEED}" type="parTrans" cxnId="{2E39D250-74CA-C445-B0F3-EECBDDE6B865}">
      <dgm:prSet/>
      <dgm:spPr/>
      <dgm:t>
        <a:bodyPr/>
        <a:lstStyle/>
        <a:p>
          <a:endParaRPr lang="es-ES" sz="1600"/>
        </a:p>
      </dgm:t>
    </dgm:pt>
    <dgm:pt modelId="{3AF02C88-D582-8240-9C1A-D120A884F952}" type="sibTrans" cxnId="{2E39D250-74CA-C445-B0F3-EECBDDE6B865}">
      <dgm:prSet/>
      <dgm:spPr/>
      <dgm:t>
        <a:bodyPr/>
        <a:lstStyle/>
        <a:p>
          <a:endParaRPr lang="es-ES" sz="1600"/>
        </a:p>
      </dgm:t>
    </dgm:pt>
    <dgm:pt modelId="{C8A7E9B4-6AFB-9E4C-838E-4EAECB3617F6}" type="pres">
      <dgm:prSet presAssocID="{0FF4303C-D172-6948-91E9-C72D644E1BA0}" presName="linearFlow" presStyleCnt="0">
        <dgm:presLayoutVars>
          <dgm:resizeHandles val="exact"/>
        </dgm:presLayoutVars>
      </dgm:prSet>
      <dgm:spPr/>
    </dgm:pt>
    <dgm:pt modelId="{64B1BB4E-C24E-9D45-8ABB-4DC87BA2D711}" type="pres">
      <dgm:prSet presAssocID="{5A0ED6C9-314C-5548-B68E-DB243C3A0C1B}" presName="node" presStyleLbl="node1" presStyleIdx="0" presStyleCnt="3" custScaleX="15181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9DA23DC-A656-F142-9680-AE516192AF80}" type="pres">
      <dgm:prSet presAssocID="{A85F8435-54F7-2440-B041-2F942BAFBCF1}" presName="sibTrans" presStyleLbl="sibTrans2D1" presStyleIdx="0" presStyleCnt="2"/>
      <dgm:spPr/>
      <dgm:t>
        <a:bodyPr/>
        <a:lstStyle/>
        <a:p>
          <a:endParaRPr lang="en-US"/>
        </a:p>
      </dgm:t>
    </dgm:pt>
    <dgm:pt modelId="{DCC44421-EFE1-5F4C-8861-433ABFE1AF6E}" type="pres">
      <dgm:prSet presAssocID="{A85F8435-54F7-2440-B041-2F942BAFBCF1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2334DC2-0C6A-BF4E-A98A-4400FD7F981A}" type="pres">
      <dgm:prSet presAssocID="{F58412AA-13BF-7042-933C-47BBCDFC416C}" presName="node" presStyleLbl="node1" presStyleIdx="1" presStyleCnt="3" custScaleX="11378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2EF594-B8CD-3B43-B179-457BB6D66FE3}" type="pres">
      <dgm:prSet presAssocID="{CCCB4AEE-5BFA-B244-A014-4B92CB98954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9FFBA5DA-7479-C84E-9A30-00DBA074E2A5}" type="pres">
      <dgm:prSet presAssocID="{CCCB4AEE-5BFA-B244-A014-4B92CB98954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C162283F-38FF-FF48-B35C-891FA6C7C710}" type="pres">
      <dgm:prSet presAssocID="{7A363B16-1077-684B-81D2-E8DC120533A9}" presName="node" presStyleLbl="node1" presStyleIdx="2" presStyleCnt="3" custScaleX="1106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90A225D-E7C8-CC49-B4DD-468F8951DEDF}" srcId="{0FF4303C-D172-6948-91E9-C72D644E1BA0}" destId="{F58412AA-13BF-7042-933C-47BBCDFC416C}" srcOrd="1" destOrd="0" parTransId="{97390867-3CB9-154D-BD04-632A8DAEA943}" sibTransId="{CCCB4AEE-5BFA-B244-A014-4B92CB989545}"/>
    <dgm:cxn modelId="{CB987B8F-D7F3-034F-A4CF-431D54551CDB}" type="presOf" srcId="{A85F8435-54F7-2440-B041-2F942BAFBCF1}" destId="{DCC44421-EFE1-5F4C-8861-433ABFE1AF6E}" srcOrd="1" destOrd="0" presId="urn:microsoft.com/office/officeart/2005/8/layout/process2"/>
    <dgm:cxn modelId="{D4595BC3-3DBA-3543-AE67-847ED12774D7}" type="presOf" srcId="{5A0ED6C9-314C-5548-B68E-DB243C3A0C1B}" destId="{64B1BB4E-C24E-9D45-8ABB-4DC87BA2D711}" srcOrd="0" destOrd="0" presId="urn:microsoft.com/office/officeart/2005/8/layout/process2"/>
    <dgm:cxn modelId="{2E39D250-74CA-C445-B0F3-EECBDDE6B865}" srcId="{0FF4303C-D172-6948-91E9-C72D644E1BA0}" destId="{7A363B16-1077-684B-81D2-E8DC120533A9}" srcOrd="2" destOrd="0" parTransId="{BD2C1AA7-D90F-B942-BEBF-C7E42C29EEED}" sibTransId="{3AF02C88-D582-8240-9C1A-D120A884F952}"/>
    <dgm:cxn modelId="{6445FCA0-342B-BC45-A1E0-170DAED17CF3}" type="presOf" srcId="{CCCB4AEE-5BFA-B244-A014-4B92CB989545}" destId="{E32EF594-B8CD-3B43-B179-457BB6D66FE3}" srcOrd="0" destOrd="0" presId="urn:microsoft.com/office/officeart/2005/8/layout/process2"/>
    <dgm:cxn modelId="{6E7D495C-2D97-A946-AA31-9E251CA5E338}" type="presOf" srcId="{F58412AA-13BF-7042-933C-47BBCDFC416C}" destId="{42334DC2-0C6A-BF4E-A98A-4400FD7F981A}" srcOrd="0" destOrd="0" presId="urn:microsoft.com/office/officeart/2005/8/layout/process2"/>
    <dgm:cxn modelId="{C243FAE7-248C-1F4F-8A7B-C68582AC8091}" type="presOf" srcId="{CCCB4AEE-5BFA-B244-A014-4B92CB989545}" destId="{9FFBA5DA-7479-C84E-9A30-00DBA074E2A5}" srcOrd="1" destOrd="0" presId="urn:microsoft.com/office/officeart/2005/8/layout/process2"/>
    <dgm:cxn modelId="{5A915EA0-6F21-3645-8923-34B699F13204}" type="presOf" srcId="{0FF4303C-D172-6948-91E9-C72D644E1BA0}" destId="{C8A7E9B4-6AFB-9E4C-838E-4EAECB3617F6}" srcOrd="0" destOrd="0" presId="urn:microsoft.com/office/officeart/2005/8/layout/process2"/>
    <dgm:cxn modelId="{741EBE74-47E9-4C4A-AAAE-6A592A3FBB04}" srcId="{0FF4303C-D172-6948-91E9-C72D644E1BA0}" destId="{5A0ED6C9-314C-5548-B68E-DB243C3A0C1B}" srcOrd="0" destOrd="0" parTransId="{3901BD6E-A20E-0A48-B77F-85C31185BF6D}" sibTransId="{A85F8435-54F7-2440-B041-2F942BAFBCF1}"/>
    <dgm:cxn modelId="{AEC46C84-BCF5-E74D-875A-3C9B6C382DE0}" type="presOf" srcId="{7A363B16-1077-684B-81D2-E8DC120533A9}" destId="{C162283F-38FF-FF48-B35C-891FA6C7C710}" srcOrd="0" destOrd="0" presId="urn:microsoft.com/office/officeart/2005/8/layout/process2"/>
    <dgm:cxn modelId="{56A5E46B-77D7-C141-94DE-5938DF62D6D1}" type="presOf" srcId="{A85F8435-54F7-2440-B041-2F942BAFBCF1}" destId="{E9DA23DC-A656-F142-9680-AE516192AF80}" srcOrd="0" destOrd="0" presId="urn:microsoft.com/office/officeart/2005/8/layout/process2"/>
    <dgm:cxn modelId="{6FE9D378-9F85-2541-809B-51D005C3675D}" type="presParOf" srcId="{C8A7E9B4-6AFB-9E4C-838E-4EAECB3617F6}" destId="{64B1BB4E-C24E-9D45-8ABB-4DC87BA2D711}" srcOrd="0" destOrd="0" presId="urn:microsoft.com/office/officeart/2005/8/layout/process2"/>
    <dgm:cxn modelId="{0D20FEDC-8D00-254D-BF12-823AB2F6791D}" type="presParOf" srcId="{C8A7E9B4-6AFB-9E4C-838E-4EAECB3617F6}" destId="{E9DA23DC-A656-F142-9680-AE516192AF80}" srcOrd="1" destOrd="0" presId="urn:microsoft.com/office/officeart/2005/8/layout/process2"/>
    <dgm:cxn modelId="{F8C7091D-30E7-6044-92A4-ACA65B4BE352}" type="presParOf" srcId="{E9DA23DC-A656-F142-9680-AE516192AF80}" destId="{DCC44421-EFE1-5F4C-8861-433ABFE1AF6E}" srcOrd="0" destOrd="0" presId="urn:microsoft.com/office/officeart/2005/8/layout/process2"/>
    <dgm:cxn modelId="{28E31B53-A1A7-6E41-9C43-BB299A0D20E7}" type="presParOf" srcId="{C8A7E9B4-6AFB-9E4C-838E-4EAECB3617F6}" destId="{42334DC2-0C6A-BF4E-A98A-4400FD7F981A}" srcOrd="2" destOrd="0" presId="urn:microsoft.com/office/officeart/2005/8/layout/process2"/>
    <dgm:cxn modelId="{4DEBC579-F46D-1644-BC7C-20B57C946BA3}" type="presParOf" srcId="{C8A7E9B4-6AFB-9E4C-838E-4EAECB3617F6}" destId="{E32EF594-B8CD-3B43-B179-457BB6D66FE3}" srcOrd="3" destOrd="0" presId="urn:microsoft.com/office/officeart/2005/8/layout/process2"/>
    <dgm:cxn modelId="{E28D331D-0896-5641-BF25-EB47D52BFD0E}" type="presParOf" srcId="{E32EF594-B8CD-3B43-B179-457BB6D66FE3}" destId="{9FFBA5DA-7479-C84E-9A30-00DBA074E2A5}" srcOrd="0" destOrd="0" presId="urn:microsoft.com/office/officeart/2005/8/layout/process2"/>
    <dgm:cxn modelId="{A02097C8-328B-BA42-9396-2C29E6E22E30}" type="presParOf" srcId="{C8A7E9B4-6AFB-9E4C-838E-4EAECB3617F6}" destId="{C162283F-38FF-FF48-B35C-891FA6C7C710}" srcOrd="4" destOrd="0" presId="urn:microsoft.com/office/officeart/2005/8/layout/process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6C8B53-907F-2546-B136-DAD7CCC5DB9D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5457C1-3447-C440-B6BA-A4FC49F2F4E5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SV" sz="2000" b="1" dirty="0">
              <a:solidFill>
                <a:srgbClr val="000000"/>
              </a:solidFill>
              <a:latin typeface="+mj-lt"/>
              <a:cs typeface="Gill Sans MT"/>
            </a:rPr>
            <a:t>Establecer una agenda regional </a:t>
          </a:r>
          <a:r>
            <a:rPr lang="es-SV" sz="2000" b="0" dirty="0" smtClean="0">
              <a:solidFill>
                <a:srgbClr val="000000"/>
              </a:solidFill>
              <a:latin typeface="+mj-lt"/>
              <a:cs typeface="Gill Sans MT"/>
            </a:rPr>
            <a:t>que </a:t>
          </a:r>
          <a:r>
            <a:rPr lang="es-SV" sz="2000" b="0" dirty="0">
              <a:solidFill>
                <a:srgbClr val="000000"/>
              </a:solidFill>
              <a:latin typeface="+mj-lt"/>
              <a:cs typeface="Gill Sans MT"/>
            </a:rPr>
            <a:t>tenga como fundamento central el irrestricto respecto de los derechos humanos de las Mujeres Migrantes.</a:t>
          </a:r>
          <a:endParaRPr lang="en-US" sz="2000" b="0" dirty="0">
            <a:solidFill>
              <a:srgbClr val="000000"/>
            </a:solidFill>
            <a:latin typeface="+mj-lt"/>
            <a:cs typeface="Gill Sans MT"/>
          </a:endParaRPr>
        </a:p>
      </dgm:t>
    </dgm:pt>
    <dgm:pt modelId="{000462DE-389C-374F-844D-D67AFC09EECE}" type="parTrans" cxnId="{1410DA70-8B78-9944-991A-8B460C1840A0}">
      <dgm:prSet/>
      <dgm:spPr/>
      <dgm:t>
        <a:bodyPr/>
        <a:lstStyle/>
        <a:p>
          <a:endParaRPr lang="en-US" sz="2000"/>
        </a:p>
      </dgm:t>
    </dgm:pt>
    <dgm:pt modelId="{7C15BDA2-3290-C046-98C2-0B1F3A9810A4}" type="sibTrans" cxnId="{1410DA70-8B78-9944-991A-8B460C1840A0}">
      <dgm:prSet/>
      <dgm:spPr/>
      <dgm:t>
        <a:bodyPr/>
        <a:lstStyle/>
        <a:p>
          <a:endParaRPr lang="en-US" sz="2000"/>
        </a:p>
      </dgm:t>
    </dgm:pt>
    <dgm:pt modelId="{D0C91CC1-5E47-D947-8C2A-59A91B61A6E7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SV" sz="2000" b="1" dirty="0" smtClean="0">
              <a:solidFill>
                <a:srgbClr val="000000"/>
              </a:solidFill>
              <a:latin typeface="Gill Sans MT"/>
              <a:cs typeface="Gill Sans MT"/>
            </a:rPr>
            <a:t>Atender </a:t>
          </a:r>
          <a:r>
            <a:rPr lang="es-SV" sz="2000" b="1" dirty="0">
              <a:solidFill>
                <a:srgbClr val="000000"/>
              </a:solidFill>
              <a:latin typeface="Gill Sans MT"/>
              <a:cs typeface="Gill Sans MT"/>
            </a:rPr>
            <a:t>los efectos </a:t>
          </a:r>
          <a:r>
            <a:rPr lang="es-SV" sz="2000" b="1" dirty="0" smtClean="0">
              <a:solidFill>
                <a:srgbClr val="000000"/>
              </a:solidFill>
              <a:latin typeface="Gill Sans MT"/>
              <a:cs typeface="Gill Sans MT"/>
            </a:rPr>
            <a:t>de </a:t>
          </a:r>
          <a:r>
            <a:rPr lang="es-SV" sz="2000" b="1" dirty="0">
              <a:solidFill>
                <a:srgbClr val="000000"/>
              </a:solidFill>
              <a:latin typeface="Gill Sans MT"/>
              <a:cs typeface="Gill Sans MT"/>
            </a:rPr>
            <a:t>la migración </a:t>
          </a:r>
          <a:r>
            <a:rPr lang="es-SV" sz="2000" dirty="0">
              <a:solidFill>
                <a:srgbClr val="000000"/>
              </a:solidFill>
              <a:latin typeface="Gill Sans MT"/>
              <a:cs typeface="Gill Sans MT"/>
            </a:rPr>
            <a:t>de las </a:t>
          </a:r>
          <a:r>
            <a:rPr lang="es-SV" sz="2000" dirty="0" smtClean="0">
              <a:solidFill>
                <a:srgbClr val="000000"/>
              </a:solidFill>
              <a:latin typeface="Gill Sans MT"/>
              <a:cs typeface="Gill Sans MT"/>
            </a:rPr>
            <a:t>mujeres en </a:t>
          </a:r>
          <a:r>
            <a:rPr lang="es-SV" sz="2000" dirty="0">
              <a:solidFill>
                <a:srgbClr val="000000"/>
              </a:solidFill>
              <a:latin typeface="Gill Sans MT"/>
              <a:cs typeface="Gill Sans MT"/>
            </a:rPr>
            <a:t>los países de origen, tránsito, destino y retorno. </a:t>
          </a:r>
          <a:endParaRPr lang="en-US" sz="2000" dirty="0">
            <a:solidFill>
              <a:srgbClr val="000000"/>
            </a:solidFill>
            <a:latin typeface="Gill Sans MT"/>
            <a:cs typeface="Gill Sans MT"/>
          </a:endParaRPr>
        </a:p>
      </dgm:t>
    </dgm:pt>
    <dgm:pt modelId="{6E1356DA-973F-F340-BEAD-B164319A3326}" type="parTrans" cxnId="{B3A56310-7D69-2546-B767-1EB9F2CF998A}">
      <dgm:prSet/>
      <dgm:spPr/>
      <dgm:t>
        <a:bodyPr/>
        <a:lstStyle/>
        <a:p>
          <a:endParaRPr lang="en-US" sz="2000"/>
        </a:p>
      </dgm:t>
    </dgm:pt>
    <dgm:pt modelId="{34366168-31D5-E14E-8E3E-8A8A390D378F}" type="sibTrans" cxnId="{B3A56310-7D69-2546-B767-1EB9F2CF998A}">
      <dgm:prSet/>
      <dgm:spPr/>
      <dgm:t>
        <a:bodyPr/>
        <a:lstStyle/>
        <a:p>
          <a:endParaRPr lang="en-US" sz="2000"/>
        </a:p>
      </dgm:t>
    </dgm:pt>
    <dgm:pt modelId="{1468A82F-596A-F842-9BF3-D75BA46713E2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SV" sz="2000" b="1" dirty="0">
              <a:solidFill>
                <a:srgbClr val="000000"/>
              </a:solidFill>
              <a:latin typeface="Gill Sans MT"/>
              <a:cs typeface="Gill Sans MT"/>
            </a:rPr>
            <a:t>Promover acciones </a:t>
          </a:r>
          <a:r>
            <a:rPr lang="es-SV" sz="2000" b="1" dirty="0" smtClean="0">
              <a:solidFill>
                <a:srgbClr val="000000"/>
              </a:solidFill>
              <a:latin typeface="Gill Sans MT"/>
              <a:cs typeface="Gill Sans MT"/>
            </a:rPr>
            <a:t>a </a:t>
          </a:r>
          <a:r>
            <a:rPr lang="es-SV" sz="2000" b="1" dirty="0">
              <a:solidFill>
                <a:srgbClr val="000000"/>
              </a:solidFill>
              <a:latin typeface="Gill Sans MT"/>
              <a:cs typeface="Gill Sans MT"/>
            </a:rPr>
            <a:t>favor de las Mujeres Migrantes</a:t>
          </a:r>
          <a:r>
            <a:rPr lang="es-SV" sz="2000" dirty="0">
              <a:solidFill>
                <a:srgbClr val="000000"/>
              </a:solidFill>
              <a:latin typeface="Gill Sans MT"/>
              <a:cs typeface="Gill Sans MT"/>
            </a:rPr>
            <a:t>, </a:t>
          </a:r>
          <a:r>
            <a:rPr lang="es-SV" sz="2000" dirty="0" smtClean="0">
              <a:solidFill>
                <a:srgbClr val="000000"/>
              </a:solidFill>
              <a:latin typeface="Gill Sans MT"/>
              <a:cs typeface="Gill Sans MT"/>
            </a:rPr>
            <a:t>a </a:t>
          </a:r>
          <a:r>
            <a:rPr lang="es-SV" sz="2000" dirty="0">
              <a:solidFill>
                <a:srgbClr val="000000"/>
              </a:solidFill>
              <a:latin typeface="Gill Sans MT"/>
              <a:cs typeface="Gill Sans MT"/>
            </a:rPr>
            <a:t>partir del fortalecimiento de los vínculos entre instituciones, áreas de gestión migratoria y sociedad civil.</a:t>
          </a:r>
          <a:endParaRPr lang="en-US" sz="2000" dirty="0">
            <a:solidFill>
              <a:srgbClr val="000000"/>
            </a:solidFill>
            <a:latin typeface="Gill Sans MT"/>
            <a:cs typeface="Gill Sans MT"/>
          </a:endParaRPr>
        </a:p>
      </dgm:t>
    </dgm:pt>
    <dgm:pt modelId="{03DC6AF4-FDC1-9940-8F83-276BBC90F432}" type="parTrans" cxnId="{20931538-B3E4-BC4C-8096-BD67B59B6428}">
      <dgm:prSet/>
      <dgm:spPr/>
      <dgm:t>
        <a:bodyPr/>
        <a:lstStyle/>
        <a:p>
          <a:endParaRPr lang="en-US" sz="2000"/>
        </a:p>
      </dgm:t>
    </dgm:pt>
    <dgm:pt modelId="{90965F8E-53CF-A14B-9A85-551C2F59AB0D}" type="sibTrans" cxnId="{20931538-B3E4-BC4C-8096-BD67B59B6428}">
      <dgm:prSet/>
      <dgm:spPr/>
      <dgm:t>
        <a:bodyPr/>
        <a:lstStyle/>
        <a:p>
          <a:endParaRPr lang="en-US" sz="2000"/>
        </a:p>
      </dgm:t>
    </dgm:pt>
    <dgm:pt modelId="{BFC515F6-164C-D546-9C72-2A8F2572A98D}">
      <dgm:prSet phldrT="[Text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just"/>
          <a:r>
            <a:rPr lang="es-SV" sz="2000" b="1" dirty="0">
              <a:solidFill>
                <a:srgbClr val="000000"/>
              </a:solidFill>
              <a:latin typeface="Gill Sans MT"/>
              <a:cs typeface="Gill Sans MT"/>
            </a:rPr>
            <a:t>Aperturar espacios de aprendizaje y reflexión </a:t>
          </a:r>
          <a:r>
            <a:rPr lang="es-SV" sz="2000" dirty="0" smtClean="0">
              <a:solidFill>
                <a:srgbClr val="000000"/>
              </a:solidFill>
              <a:latin typeface="Gill Sans MT"/>
              <a:cs typeface="Gill Sans MT"/>
            </a:rPr>
            <a:t>sobre el vínculo </a:t>
          </a:r>
          <a:r>
            <a:rPr lang="es-SV" sz="2000" dirty="0">
              <a:solidFill>
                <a:srgbClr val="000000"/>
              </a:solidFill>
              <a:latin typeface="Gill Sans MT"/>
              <a:cs typeface="Gill Sans MT"/>
            </a:rPr>
            <a:t>entre mujeres, migración y desarrollo. </a:t>
          </a:r>
          <a:endParaRPr lang="en-US" sz="2000" dirty="0">
            <a:solidFill>
              <a:srgbClr val="000000"/>
            </a:solidFill>
            <a:latin typeface="Gill Sans MT"/>
            <a:cs typeface="Gill Sans MT"/>
          </a:endParaRPr>
        </a:p>
      </dgm:t>
    </dgm:pt>
    <dgm:pt modelId="{72DDC7A4-3BAF-5442-9930-36EF0FD38865}" type="parTrans" cxnId="{E8952A21-0830-4D4C-BBC0-3F8F49B16C55}">
      <dgm:prSet/>
      <dgm:spPr/>
      <dgm:t>
        <a:bodyPr/>
        <a:lstStyle/>
        <a:p>
          <a:endParaRPr lang="en-US" sz="2000"/>
        </a:p>
      </dgm:t>
    </dgm:pt>
    <dgm:pt modelId="{8F8D3321-A768-D04D-ACB6-B95C763D1731}" type="sibTrans" cxnId="{E8952A21-0830-4D4C-BBC0-3F8F49B16C55}">
      <dgm:prSet/>
      <dgm:spPr/>
      <dgm:t>
        <a:bodyPr/>
        <a:lstStyle/>
        <a:p>
          <a:endParaRPr lang="en-US" sz="2000"/>
        </a:p>
      </dgm:t>
    </dgm:pt>
    <dgm:pt modelId="{A5436EDD-5F92-BB49-A0B8-6E31C8DB4710}" type="pres">
      <dgm:prSet presAssocID="{B76C8B53-907F-2546-B136-DAD7CCC5DB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5896D95-54C5-E348-85BA-009C6FF1E4EC}" type="pres">
      <dgm:prSet presAssocID="{B75457C1-3447-C440-B6BA-A4FC49F2F4E5}" presName="linNode" presStyleCnt="0"/>
      <dgm:spPr/>
    </dgm:pt>
    <dgm:pt modelId="{B668F1C5-4DB2-784B-BEAE-6A09282366D1}" type="pres">
      <dgm:prSet presAssocID="{B75457C1-3447-C440-B6BA-A4FC49F2F4E5}" presName="parentText" presStyleLbl="node1" presStyleIdx="0" presStyleCnt="4" custScaleX="168695" custScaleY="53294" custLinFactNeighborX="-3854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781910-633D-9B41-9605-8237EA95AD53}" type="pres">
      <dgm:prSet presAssocID="{7C15BDA2-3290-C046-98C2-0B1F3A9810A4}" presName="sp" presStyleCnt="0"/>
      <dgm:spPr/>
    </dgm:pt>
    <dgm:pt modelId="{D8B41DAA-1654-EE43-9B38-2AE2203FF0EB}" type="pres">
      <dgm:prSet presAssocID="{D0C91CC1-5E47-D947-8C2A-59A91B61A6E7}" presName="linNode" presStyleCnt="0"/>
      <dgm:spPr/>
    </dgm:pt>
    <dgm:pt modelId="{CC668033-2592-0541-98E1-D1379100ACBA}" type="pres">
      <dgm:prSet presAssocID="{D0C91CC1-5E47-D947-8C2A-59A91B61A6E7}" presName="parentText" presStyleLbl="node1" presStyleIdx="1" presStyleCnt="4" custScaleX="149874" custScaleY="41600" custLinFactNeighborX="-7050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DDDE62E-D84F-D14B-911F-D350E31FD1D1}" type="pres">
      <dgm:prSet presAssocID="{34366168-31D5-E14E-8E3E-8A8A390D378F}" presName="sp" presStyleCnt="0"/>
      <dgm:spPr/>
    </dgm:pt>
    <dgm:pt modelId="{A5C39236-5BCB-924B-8DFC-568721BA8213}" type="pres">
      <dgm:prSet presAssocID="{1468A82F-596A-F842-9BF3-D75BA46713E2}" presName="linNode" presStyleCnt="0"/>
      <dgm:spPr/>
    </dgm:pt>
    <dgm:pt modelId="{172CFD16-23A9-3A42-B127-DB99169EE295}" type="pres">
      <dgm:prSet presAssocID="{1468A82F-596A-F842-9BF3-D75BA46713E2}" presName="parentText" presStyleLbl="node1" presStyleIdx="2" presStyleCnt="4" custScaleX="178807" custScaleY="56194" custLinFactNeighborX="2645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20711A-B7D6-BA4B-8A6F-B414DF5EE992}" type="pres">
      <dgm:prSet presAssocID="{90965F8E-53CF-A14B-9A85-551C2F59AB0D}" presName="sp" presStyleCnt="0"/>
      <dgm:spPr/>
    </dgm:pt>
    <dgm:pt modelId="{1E65D4B2-9EBA-754A-BB37-F232DE6C8DD0}" type="pres">
      <dgm:prSet presAssocID="{BFC515F6-164C-D546-9C72-2A8F2572A98D}" presName="linNode" presStyleCnt="0"/>
      <dgm:spPr/>
    </dgm:pt>
    <dgm:pt modelId="{D53B61A2-D75D-B84D-9401-D59117EA2B10}" type="pres">
      <dgm:prSet presAssocID="{BFC515F6-164C-D546-9C72-2A8F2572A98D}" presName="parentText" presStyleLbl="node1" presStyleIdx="3" presStyleCnt="4" custScaleX="164410" custScaleY="36586" custLinFactNeighborX="61885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410DA70-8B78-9944-991A-8B460C1840A0}" srcId="{B76C8B53-907F-2546-B136-DAD7CCC5DB9D}" destId="{B75457C1-3447-C440-B6BA-A4FC49F2F4E5}" srcOrd="0" destOrd="0" parTransId="{000462DE-389C-374F-844D-D67AFC09EECE}" sibTransId="{7C15BDA2-3290-C046-98C2-0B1F3A9810A4}"/>
    <dgm:cxn modelId="{20931538-B3E4-BC4C-8096-BD67B59B6428}" srcId="{B76C8B53-907F-2546-B136-DAD7CCC5DB9D}" destId="{1468A82F-596A-F842-9BF3-D75BA46713E2}" srcOrd="2" destOrd="0" parTransId="{03DC6AF4-FDC1-9940-8F83-276BBC90F432}" sibTransId="{90965F8E-53CF-A14B-9A85-551C2F59AB0D}"/>
    <dgm:cxn modelId="{B3A56310-7D69-2546-B767-1EB9F2CF998A}" srcId="{B76C8B53-907F-2546-B136-DAD7CCC5DB9D}" destId="{D0C91CC1-5E47-D947-8C2A-59A91B61A6E7}" srcOrd="1" destOrd="0" parTransId="{6E1356DA-973F-F340-BEAD-B164319A3326}" sibTransId="{34366168-31D5-E14E-8E3E-8A8A390D378F}"/>
    <dgm:cxn modelId="{A6150CCA-F8E3-7F4F-A335-231DB2B3E00B}" type="presOf" srcId="{B76C8B53-907F-2546-B136-DAD7CCC5DB9D}" destId="{A5436EDD-5F92-BB49-A0B8-6E31C8DB4710}" srcOrd="0" destOrd="0" presId="urn:microsoft.com/office/officeart/2005/8/layout/vList5"/>
    <dgm:cxn modelId="{E8952A21-0830-4D4C-BBC0-3F8F49B16C55}" srcId="{B76C8B53-907F-2546-B136-DAD7CCC5DB9D}" destId="{BFC515F6-164C-D546-9C72-2A8F2572A98D}" srcOrd="3" destOrd="0" parTransId="{72DDC7A4-3BAF-5442-9930-36EF0FD38865}" sibTransId="{8F8D3321-A768-D04D-ACB6-B95C763D1731}"/>
    <dgm:cxn modelId="{D15B1C45-0737-FD4C-A9AE-882D630D2700}" type="presOf" srcId="{D0C91CC1-5E47-D947-8C2A-59A91B61A6E7}" destId="{CC668033-2592-0541-98E1-D1379100ACBA}" srcOrd="0" destOrd="0" presId="urn:microsoft.com/office/officeart/2005/8/layout/vList5"/>
    <dgm:cxn modelId="{6F307C7E-652D-2949-B963-8F5D9E5739F3}" type="presOf" srcId="{B75457C1-3447-C440-B6BA-A4FC49F2F4E5}" destId="{B668F1C5-4DB2-784B-BEAE-6A09282366D1}" srcOrd="0" destOrd="0" presId="urn:microsoft.com/office/officeart/2005/8/layout/vList5"/>
    <dgm:cxn modelId="{3860AB49-17AC-1F46-B6DA-7A36AD0C11B9}" type="presOf" srcId="{1468A82F-596A-F842-9BF3-D75BA46713E2}" destId="{172CFD16-23A9-3A42-B127-DB99169EE295}" srcOrd="0" destOrd="0" presId="urn:microsoft.com/office/officeart/2005/8/layout/vList5"/>
    <dgm:cxn modelId="{5C4B2891-CFDC-BA49-9E27-1122414FFB50}" type="presOf" srcId="{BFC515F6-164C-D546-9C72-2A8F2572A98D}" destId="{D53B61A2-D75D-B84D-9401-D59117EA2B10}" srcOrd="0" destOrd="0" presId="urn:microsoft.com/office/officeart/2005/8/layout/vList5"/>
    <dgm:cxn modelId="{9E147B43-B45B-2D48-9B87-6645696C4517}" type="presParOf" srcId="{A5436EDD-5F92-BB49-A0B8-6E31C8DB4710}" destId="{F5896D95-54C5-E348-85BA-009C6FF1E4EC}" srcOrd="0" destOrd="0" presId="urn:microsoft.com/office/officeart/2005/8/layout/vList5"/>
    <dgm:cxn modelId="{10D6E12C-D873-F842-A2DA-BD582819ABD4}" type="presParOf" srcId="{F5896D95-54C5-E348-85BA-009C6FF1E4EC}" destId="{B668F1C5-4DB2-784B-BEAE-6A09282366D1}" srcOrd="0" destOrd="0" presId="urn:microsoft.com/office/officeart/2005/8/layout/vList5"/>
    <dgm:cxn modelId="{13A14922-7DBF-4E48-BA22-EC75B1440CF2}" type="presParOf" srcId="{A5436EDD-5F92-BB49-A0B8-6E31C8DB4710}" destId="{6A781910-633D-9B41-9605-8237EA95AD53}" srcOrd="1" destOrd="0" presId="urn:microsoft.com/office/officeart/2005/8/layout/vList5"/>
    <dgm:cxn modelId="{B7D7A50F-C3D6-6946-B1EB-2D19732A8B6D}" type="presParOf" srcId="{A5436EDD-5F92-BB49-A0B8-6E31C8DB4710}" destId="{D8B41DAA-1654-EE43-9B38-2AE2203FF0EB}" srcOrd="2" destOrd="0" presId="urn:microsoft.com/office/officeart/2005/8/layout/vList5"/>
    <dgm:cxn modelId="{F1D2003E-AE47-584E-BA2B-9F1F3540DB0B}" type="presParOf" srcId="{D8B41DAA-1654-EE43-9B38-2AE2203FF0EB}" destId="{CC668033-2592-0541-98E1-D1379100ACBA}" srcOrd="0" destOrd="0" presId="urn:microsoft.com/office/officeart/2005/8/layout/vList5"/>
    <dgm:cxn modelId="{0A62F38A-5A41-F248-AEB3-F7303BAEC57E}" type="presParOf" srcId="{A5436EDD-5F92-BB49-A0B8-6E31C8DB4710}" destId="{ADDDE62E-D84F-D14B-911F-D350E31FD1D1}" srcOrd="3" destOrd="0" presId="urn:microsoft.com/office/officeart/2005/8/layout/vList5"/>
    <dgm:cxn modelId="{E9683CE2-4D0A-9D40-947A-0DC48FD57AE6}" type="presParOf" srcId="{A5436EDD-5F92-BB49-A0B8-6E31C8DB4710}" destId="{A5C39236-5BCB-924B-8DFC-568721BA8213}" srcOrd="4" destOrd="0" presId="urn:microsoft.com/office/officeart/2005/8/layout/vList5"/>
    <dgm:cxn modelId="{85211EBE-397F-E24E-9D3E-421B8685BB97}" type="presParOf" srcId="{A5C39236-5BCB-924B-8DFC-568721BA8213}" destId="{172CFD16-23A9-3A42-B127-DB99169EE295}" srcOrd="0" destOrd="0" presId="urn:microsoft.com/office/officeart/2005/8/layout/vList5"/>
    <dgm:cxn modelId="{12EE156D-9FBB-1E4C-B800-2881F096EBD6}" type="presParOf" srcId="{A5436EDD-5F92-BB49-A0B8-6E31C8DB4710}" destId="{FB20711A-B7D6-BA4B-8A6F-B414DF5EE992}" srcOrd="5" destOrd="0" presId="urn:microsoft.com/office/officeart/2005/8/layout/vList5"/>
    <dgm:cxn modelId="{635AD6EE-50C5-614D-AF7F-CB2032358228}" type="presParOf" srcId="{A5436EDD-5F92-BB49-A0B8-6E31C8DB4710}" destId="{1E65D4B2-9EBA-754A-BB37-F232DE6C8DD0}" srcOrd="6" destOrd="0" presId="urn:microsoft.com/office/officeart/2005/8/layout/vList5"/>
    <dgm:cxn modelId="{89A579D4-B10F-4C48-88CA-15A4F9DEC48C}" type="presParOf" srcId="{1E65D4B2-9EBA-754A-BB37-F232DE6C8DD0}" destId="{D53B61A2-D75D-B84D-9401-D59117EA2B10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6C8B53-907F-2546-B136-DAD7CCC5DB9D}" type="doc">
      <dgm:prSet loTypeId="urn:microsoft.com/office/officeart/2005/8/layout/bProcess4" loCatId="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AACAA15E-5D6E-A844-8D95-44F665B5BBAE}">
      <dgm:prSet phldrT="[Text]" custT="1"/>
      <dgm:spPr/>
      <dgm:t>
        <a:bodyPr/>
        <a:lstStyle/>
        <a:p>
          <a:r>
            <a:rPr lang="es-ES_tradnl" sz="1800" dirty="0" smtClean="0">
              <a:latin typeface="Gill Sans MT"/>
              <a:cs typeface="Gill Sans MT"/>
            </a:rPr>
            <a:t>3. Diseñar un Diplomado sobre Mujeres migrantes</a:t>
          </a:r>
          <a:endParaRPr lang="en-US" sz="1800" dirty="0">
            <a:latin typeface="Gill Sans MT"/>
            <a:cs typeface="Gill Sans MT"/>
          </a:endParaRPr>
        </a:p>
      </dgm:t>
    </dgm:pt>
    <dgm:pt modelId="{07851AFD-CBCF-EB4E-8B95-07770B40AF7A}" type="parTrans" cxnId="{E8476B5A-7E4E-0648-8FAE-F9BE4B29D23D}">
      <dgm:prSet/>
      <dgm:spPr/>
      <dgm:t>
        <a:bodyPr/>
        <a:lstStyle/>
        <a:p>
          <a:endParaRPr lang="en-US" sz="1800"/>
        </a:p>
      </dgm:t>
    </dgm:pt>
    <dgm:pt modelId="{F88EC63C-0024-DA45-957F-48E8437D3D2F}" type="sibTrans" cxnId="{E8476B5A-7E4E-0648-8FAE-F9BE4B29D23D}">
      <dgm:prSet/>
      <dgm:spPr>
        <a:solidFill>
          <a:srgbClr val="660066"/>
        </a:solidFill>
      </dgm:spPr>
      <dgm:t>
        <a:bodyPr/>
        <a:lstStyle/>
        <a:p>
          <a:endParaRPr lang="en-US" sz="1800"/>
        </a:p>
      </dgm:t>
    </dgm:pt>
    <dgm:pt modelId="{5BC15D4D-0FA0-0742-9370-89CC4B9587D5}">
      <dgm:prSet phldrT="[Text]" custT="1"/>
      <dgm:spPr/>
      <dgm:t>
        <a:bodyPr/>
        <a:lstStyle/>
        <a:p>
          <a:r>
            <a:rPr lang="es-ES_tradnl" sz="1800" dirty="0" smtClean="0">
              <a:latin typeface="Gill Sans MT"/>
              <a:cs typeface="Gill Sans MT"/>
            </a:rPr>
            <a:t>4. Organizar un Curso dirigido a la Red Consular en materia de normativa internacional sobre M-M</a:t>
          </a:r>
          <a:endParaRPr lang="en-US" sz="1800" dirty="0">
            <a:latin typeface="Gill Sans MT"/>
            <a:cs typeface="Gill Sans MT"/>
          </a:endParaRPr>
        </a:p>
      </dgm:t>
    </dgm:pt>
    <dgm:pt modelId="{81A8D15A-2C6D-0B47-AABC-2D4D369D910B}" type="parTrans" cxnId="{592D9F74-1954-4645-B2E7-497F916A5A36}">
      <dgm:prSet/>
      <dgm:spPr/>
      <dgm:t>
        <a:bodyPr/>
        <a:lstStyle/>
        <a:p>
          <a:endParaRPr lang="en-US" sz="1800"/>
        </a:p>
      </dgm:t>
    </dgm:pt>
    <dgm:pt modelId="{3A70A948-6A5E-614F-B22D-016BAD0175C8}" type="sibTrans" cxnId="{592D9F74-1954-4645-B2E7-497F916A5A36}">
      <dgm:prSet/>
      <dgm:spPr>
        <a:solidFill>
          <a:srgbClr val="660066"/>
        </a:solidFill>
      </dgm:spPr>
      <dgm:t>
        <a:bodyPr/>
        <a:lstStyle/>
        <a:p>
          <a:endParaRPr lang="en-US" sz="1800"/>
        </a:p>
      </dgm:t>
    </dgm:pt>
    <dgm:pt modelId="{B7C6722D-664D-2A4E-BA12-553428F75E9D}">
      <dgm:prSet phldrT="[Text]" custT="1"/>
      <dgm:spPr/>
      <dgm:t>
        <a:bodyPr/>
        <a:lstStyle/>
        <a:p>
          <a:r>
            <a:rPr lang="es-ES_tradnl" sz="1800" b="1" strike="noStrike" dirty="0" smtClean="0">
              <a:latin typeface="Gill Sans MT"/>
              <a:cs typeface="Gill Sans MT"/>
            </a:rPr>
            <a:t>1. Realizar una r</a:t>
          </a:r>
          <a:r>
            <a:rPr lang="es-ES_tradnl" sz="1800" b="1" dirty="0" smtClean="0">
              <a:latin typeface="Gill Sans MT"/>
              <a:cs typeface="Gill Sans MT"/>
            </a:rPr>
            <a:t>eunión de parlamentarios</a:t>
          </a:r>
          <a:endParaRPr lang="en-US" sz="1800" b="1" dirty="0">
            <a:latin typeface="Gill Sans MT"/>
            <a:cs typeface="Gill Sans MT"/>
          </a:endParaRPr>
        </a:p>
      </dgm:t>
    </dgm:pt>
    <dgm:pt modelId="{DD73C7C1-E9CE-0940-8721-0D066840DC65}" type="sibTrans" cxnId="{AF760EC0-2D6D-1842-B496-184FAF2C9F2D}">
      <dgm:prSet/>
      <dgm:spPr>
        <a:solidFill>
          <a:srgbClr val="660066"/>
        </a:solidFill>
      </dgm:spPr>
      <dgm:t>
        <a:bodyPr/>
        <a:lstStyle/>
        <a:p>
          <a:endParaRPr lang="en-US" sz="1800"/>
        </a:p>
      </dgm:t>
    </dgm:pt>
    <dgm:pt modelId="{A0DD0E16-D353-AF44-91CF-B0060D962C0E}" type="parTrans" cxnId="{AF760EC0-2D6D-1842-B496-184FAF2C9F2D}">
      <dgm:prSet/>
      <dgm:spPr/>
      <dgm:t>
        <a:bodyPr/>
        <a:lstStyle/>
        <a:p>
          <a:endParaRPr lang="en-US" sz="1800"/>
        </a:p>
      </dgm:t>
    </dgm:pt>
    <dgm:pt modelId="{118A05AD-F639-5C41-86F0-A4DEA1959B27}">
      <dgm:prSet phldrT="[Text]" custT="1"/>
      <dgm:spPr/>
      <dgm:t>
        <a:bodyPr/>
        <a:lstStyle/>
        <a:p>
          <a:r>
            <a:rPr lang="es-ES_tradnl" sz="1800" dirty="0" smtClean="0">
              <a:latin typeface="Gill Sans MT"/>
              <a:cs typeface="Gill Sans MT"/>
            </a:rPr>
            <a:t>2. Elaborar  un protocolo/lineamientos de actuación y protección para M-M</a:t>
          </a:r>
          <a:endParaRPr lang="en-US" sz="1800" dirty="0">
            <a:latin typeface="Gill Sans MT"/>
            <a:cs typeface="Gill Sans MT"/>
          </a:endParaRPr>
        </a:p>
      </dgm:t>
    </dgm:pt>
    <dgm:pt modelId="{07C435E1-B457-A247-88F6-BF65CFFB63BE}" type="sibTrans" cxnId="{1FB9504D-1772-0141-877B-8D0A09CCE5B3}">
      <dgm:prSet/>
      <dgm:spPr>
        <a:solidFill>
          <a:srgbClr val="660066"/>
        </a:solidFill>
      </dgm:spPr>
      <dgm:t>
        <a:bodyPr/>
        <a:lstStyle/>
        <a:p>
          <a:endParaRPr lang="en-US" sz="1800"/>
        </a:p>
      </dgm:t>
    </dgm:pt>
    <dgm:pt modelId="{3A6B078A-64DC-B84C-A2C9-D434E693A999}" type="parTrans" cxnId="{1FB9504D-1772-0141-877B-8D0A09CCE5B3}">
      <dgm:prSet/>
      <dgm:spPr/>
      <dgm:t>
        <a:bodyPr/>
        <a:lstStyle/>
        <a:p>
          <a:endParaRPr lang="en-US" sz="1800"/>
        </a:p>
      </dgm:t>
    </dgm:pt>
    <dgm:pt modelId="{80D010B1-E6F7-F44F-929B-0BE29EDD6161}">
      <dgm:prSet custT="1"/>
      <dgm:spPr/>
      <dgm:t>
        <a:bodyPr/>
        <a:lstStyle/>
        <a:p>
          <a:r>
            <a:rPr lang="es-ES" sz="1800" b="1" dirty="0" smtClean="0"/>
            <a:t>5. Organizar un</a:t>
          </a:r>
          <a:r>
            <a:rPr lang="es-ES_tradnl" sz="1800" b="1" strike="noStrike" dirty="0" smtClean="0">
              <a:latin typeface="Gill Sans MT"/>
              <a:cs typeface="Gill Sans MT"/>
            </a:rPr>
            <a:t> Panel Foro sobre M-M</a:t>
          </a:r>
          <a:endParaRPr lang="es-ES" sz="1800" b="1" dirty="0"/>
        </a:p>
      </dgm:t>
    </dgm:pt>
    <dgm:pt modelId="{FD97412D-06CA-1A47-893B-7994A0681F07}" type="parTrans" cxnId="{A2D69E40-19FA-1A41-889D-AABAF71B1E73}">
      <dgm:prSet/>
      <dgm:spPr/>
      <dgm:t>
        <a:bodyPr/>
        <a:lstStyle/>
        <a:p>
          <a:endParaRPr lang="es-ES" sz="1800"/>
        </a:p>
      </dgm:t>
    </dgm:pt>
    <dgm:pt modelId="{2A93E7F3-EC43-844E-BDEE-71677CE71B7F}" type="sibTrans" cxnId="{A2D69E40-19FA-1A41-889D-AABAF71B1E73}">
      <dgm:prSet/>
      <dgm:spPr>
        <a:solidFill>
          <a:srgbClr val="660066"/>
        </a:solidFill>
      </dgm:spPr>
      <dgm:t>
        <a:bodyPr/>
        <a:lstStyle/>
        <a:p>
          <a:endParaRPr lang="es-ES" sz="1800"/>
        </a:p>
      </dgm:t>
    </dgm:pt>
    <dgm:pt modelId="{D5E3B10A-8DB3-E244-96B0-1A40605F838A}">
      <dgm:prSet custT="1"/>
      <dgm:spPr/>
      <dgm:t>
        <a:bodyPr/>
        <a:lstStyle/>
        <a:p>
          <a:r>
            <a:rPr lang="es-ES" sz="1800" b="1" dirty="0" smtClean="0"/>
            <a:t>6. Organizar un concurso de fotografía sobre M-M</a:t>
          </a:r>
          <a:endParaRPr lang="es-ES" sz="1800" b="1" dirty="0"/>
        </a:p>
      </dgm:t>
    </dgm:pt>
    <dgm:pt modelId="{31B12C27-0C60-6A43-9D7F-C21BD8997ED7}" type="parTrans" cxnId="{DBD2D43D-C146-F649-866F-84BBDD68EDC7}">
      <dgm:prSet/>
      <dgm:spPr/>
      <dgm:t>
        <a:bodyPr/>
        <a:lstStyle/>
        <a:p>
          <a:endParaRPr lang="es-ES" sz="1800"/>
        </a:p>
      </dgm:t>
    </dgm:pt>
    <dgm:pt modelId="{3D4ACC6C-BB46-A942-A326-B3BB32E1508C}" type="sibTrans" cxnId="{DBD2D43D-C146-F649-866F-84BBDD68EDC7}">
      <dgm:prSet/>
      <dgm:spPr>
        <a:solidFill>
          <a:srgbClr val="660066"/>
        </a:solidFill>
      </dgm:spPr>
      <dgm:t>
        <a:bodyPr/>
        <a:lstStyle/>
        <a:p>
          <a:endParaRPr lang="es-ES" sz="1800"/>
        </a:p>
      </dgm:t>
    </dgm:pt>
    <dgm:pt modelId="{F14459E5-E96A-BA42-AC4A-43F748B6E901}">
      <dgm:prSet custT="1"/>
      <dgm:spPr/>
      <dgm:t>
        <a:bodyPr/>
        <a:lstStyle/>
        <a:p>
          <a:r>
            <a:rPr lang="es-ES" sz="1800" b="1" dirty="0" smtClean="0"/>
            <a:t>7. Organizar un concurso de ensayos</a:t>
          </a:r>
          <a:endParaRPr lang="es-ES" sz="1800" b="1" dirty="0"/>
        </a:p>
      </dgm:t>
    </dgm:pt>
    <dgm:pt modelId="{E73D2FF9-0A7D-9C44-B36D-DB473746DC38}" type="parTrans" cxnId="{ACCAB448-2592-EC44-93AD-1A3069C5BAB0}">
      <dgm:prSet/>
      <dgm:spPr/>
      <dgm:t>
        <a:bodyPr/>
        <a:lstStyle/>
        <a:p>
          <a:endParaRPr lang="es-ES" sz="1800"/>
        </a:p>
      </dgm:t>
    </dgm:pt>
    <dgm:pt modelId="{16340E0F-F7B8-BF45-B989-BD6E7EAD91AB}" type="sibTrans" cxnId="{ACCAB448-2592-EC44-93AD-1A3069C5BAB0}">
      <dgm:prSet/>
      <dgm:spPr>
        <a:solidFill>
          <a:srgbClr val="660066"/>
        </a:solidFill>
      </dgm:spPr>
      <dgm:t>
        <a:bodyPr/>
        <a:lstStyle/>
        <a:p>
          <a:endParaRPr lang="es-ES" sz="1800"/>
        </a:p>
      </dgm:t>
    </dgm:pt>
    <dgm:pt modelId="{339C47D8-E792-3640-B0BC-B566B64C3AFF}">
      <dgm:prSet custT="1"/>
      <dgm:spPr/>
      <dgm:t>
        <a:bodyPr/>
        <a:lstStyle/>
        <a:p>
          <a:r>
            <a:rPr lang="es-ES" sz="1800" b="1" dirty="0" smtClean="0"/>
            <a:t>8. Montar una ventanilla de atención de Mujeres Retornadas</a:t>
          </a:r>
        </a:p>
        <a:p>
          <a:r>
            <a:rPr lang="es-ES" sz="1800" b="1" dirty="0" smtClean="0"/>
            <a:t>(en El </a:t>
          </a:r>
          <a:r>
            <a:rPr lang="es-ES" sz="1800" b="1" dirty="0" smtClean="0"/>
            <a:t>Salvador)</a:t>
          </a:r>
          <a:endParaRPr lang="es-ES" sz="1800" b="1" dirty="0"/>
        </a:p>
      </dgm:t>
    </dgm:pt>
    <dgm:pt modelId="{07CD2D8B-6A51-DB49-9A21-8D4488A83360}" type="parTrans" cxnId="{F45129C7-C7E9-EE43-8B8E-1AB0F719FD99}">
      <dgm:prSet/>
      <dgm:spPr/>
      <dgm:t>
        <a:bodyPr/>
        <a:lstStyle/>
        <a:p>
          <a:endParaRPr lang="es-ES" sz="1800"/>
        </a:p>
      </dgm:t>
    </dgm:pt>
    <dgm:pt modelId="{AB47175E-256E-914A-B274-BE11BC4DB23E}" type="sibTrans" cxnId="{F45129C7-C7E9-EE43-8B8E-1AB0F719FD99}">
      <dgm:prSet/>
      <dgm:spPr/>
      <dgm:t>
        <a:bodyPr/>
        <a:lstStyle/>
        <a:p>
          <a:endParaRPr lang="es-ES" sz="1800"/>
        </a:p>
      </dgm:t>
    </dgm:pt>
    <dgm:pt modelId="{F1899505-E6E0-EF42-98E9-D7A705909BA3}" type="pres">
      <dgm:prSet presAssocID="{B76C8B53-907F-2546-B136-DAD7CCC5DB9D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ADC20D36-0705-B14A-9FBD-45D252FCEBF2}" type="pres">
      <dgm:prSet presAssocID="{B7C6722D-664D-2A4E-BA12-553428F75E9D}" presName="compNode" presStyleCnt="0"/>
      <dgm:spPr/>
      <dgm:t>
        <a:bodyPr/>
        <a:lstStyle/>
        <a:p>
          <a:endParaRPr lang="es-ES"/>
        </a:p>
      </dgm:t>
    </dgm:pt>
    <dgm:pt modelId="{34F4F73E-ABE3-134B-A815-2CF1AD6F07F3}" type="pres">
      <dgm:prSet presAssocID="{B7C6722D-664D-2A4E-BA12-553428F75E9D}" presName="dummyConnPt" presStyleCnt="0"/>
      <dgm:spPr/>
      <dgm:t>
        <a:bodyPr/>
        <a:lstStyle/>
        <a:p>
          <a:endParaRPr lang="es-ES"/>
        </a:p>
      </dgm:t>
    </dgm:pt>
    <dgm:pt modelId="{0FCDC956-CE6A-5942-97BD-31B14F5E8335}" type="pres">
      <dgm:prSet presAssocID="{B7C6722D-664D-2A4E-BA12-553428F75E9D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B578DBC-42AE-4D4D-A035-C70DEC52EF5E}" type="pres">
      <dgm:prSet presAssocID="{DD73C7C1-E9CE-0940-8721-0D066840DC65}" presName="sibTrans" presStyleLbl="bgSibTrans2D1" presStyleIdx="0" presStyleCnt="7"/>
      <dgm:spPr/>
      <dgm:t>
        <a:bodyPr/>
        <a:lstStyle/>
        <a:p>
          <a:endParaRPr lang="es-ES"/>
        </a:p>
      </dgm:t>
    </dgm:pt>
    <dgm:pt modelId="{BACF1AA6-338A-5549-B441-B9169FEF6909}" type="pres">
      <dgm:prSet presAssocID="{118A05AD-F639-5C41-86F0-A4DEA1959B27}" presName="compNode" presStyleCnt="0"/>
      <dgm:spPr/>
      <dgm:t>
        <a:bodyPr/>
        <a:lstStyle/>
        <a:p>
          <a:endParaRPr lang="es-ES"/>
        </a:p>
      </dgm:t>
    </dgm:pt>
    <dgm:pt modelId="{D7046C2A-18F3-9D48-AB24-5B8EB63DEE7F}" type="pres">
      <dgm:prSet presAssocID="{118A05AD-F639-5C41-86F0-A4DEA1959B27}" presName="dummyConnPt" presStyleCnt="0"/>
      <dgm:spPr/>
      <dgm:t>
        <a:bodyPr/>
        <a:lstStyle/>
        <a:p>
          <a:endParaRPr lang="es-ES"/>
        </a:p>
      </dgm:t>
    </dgm:pt>
    <dgm:pt modelId="{3A40019D-1729-4A47-87CD-8FD16E0D1C27}" type="pres">
      <dgm:prSet presAssocID="{118A05AD-F639-5C41-86F0-A4DEA1959B27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C0273F-4DDA-7D47-8441-0FA5B5461E3C}" type="pres">
      <dgm:prSet presAssocID="{07C435E1-B457-A247-88F6-BF65CFFB63BE}" presName="sibTrans" presStyleLbl="bgSibTrans2D1" presStyleIdx="1" presStyleCnt="7"/>
      <dgm:spPr/>
      <dgm:t>
        <a:bodyPr/>
        <a:lstStyle/>
        <a:p>
          <a:endParaRPr lang="es-ES"/>
        </a:p>
      </dgm:t>
    </dgm:pt>
    <dgm:pt modelId="{73B55FDC-2E49-CB48-A2A6-D63CBA517758}" type="pres">
      <dgm:prSet presAssocID="{AACAA15E-5D6E-A844-8D95-44F665B5BBAE}" presName="compNode" presStyleCnt="0"/>
      <dgm:spPr/>
      <dgm:t>
        <a:bodyPr/>
        <a:lstStyle/>
        <a:p>
          <a:endParaRPr lang="es-ES"/>
        </a:p>
      </dgm:t>
    </dgm:pt>
    <dgm:pt modelId="{2F492222-D0CF-B54A-BD9D-B10BAD59C3F3}" type="pres">
      <dgm:prSet presAssocID="{AACAA15E-5D6E-A844-8D95-44F665B5BBAE}" presName="dummyConnPt" presStyleCnt="0"/>
      <dgm:spPr/>
      <dgm:t>
        <a:bodyPr/>
        <a:lstStyle/>
        <a:p>
          <a:endParaRPr lang="es-ES"/>
        </a:p>
      </dgm:t>
    </dgm:pt>
    <dgm:pt modelId="{936B930E-CD45-204F-A0BA-9EB65B22FEF2}" type="pres">
      <dgm:prSet presAssocID="{AACAA15E-5D6E-A844-8D95-44F665B5BBA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A8875A-91A4-9947-A002-D8D0BCF93CF3}" type="pres">
      <dgm:prSet presAssocID="{F88EC63C-0024-DA45-957F-48E8437D3D2F}" presName="sibTrans" presStyleLbl="bgSibTrans2D1" presStyleIdx="2" presStyleCnt="7"/>
      <dgm:spPr/>
      <dgm:t>
        <a:bodyPr/>
        <a:lstStyle/>
        <a:p>
          <a:endParaRPr lang="es-ES"/>
        </a:p>
      </dgm:t>
    </dgm:pt>
    <dgm:pt modelId="{6CFA94FC-C179-3641-B795-CCD91E133D31}" type="pres">
      <dgm:prSet presAssocID="{5BC15D4D-0FA0-0742-9370-89CC4B9587D5}" presName="compNode" presStyleCnt="0"/>
      <dgm:spPr/>
      <dgm:t>
        <a:bodyPr/>
        <a:lstStyle/>
        <a:p>
          <a:endParaRPr lang="es-ES"/>
        </a:p>
      </dgm:t>
    </dgm:pt>
    <dgm:pt modelId="{8C25A2FB-E38E-CC42-8D4B-1B10FA47E6B7}" type="pres">
      <dgm:prSet presAssocID="{5BC15D4D-0FA0-0742-9370-89CC4B9587D5}" presName="dummyConnPt" presStyleCnt="0"/>
      <dgm:spPr/>
      <dgm:t>
        <a:bodyPr/>
        <a:lstStyle/>
        <a:p>
          <a:endParaRPr lang="es-ES"/>
        </a:p>
      </dgm:t>
    </dgm:pt>
    <dgm:pt modelId="{6510B929-A27C-4E41-A8F8-8D8D6106A65A}" type="pres">
      <dgm:prSet presAssocID="{5BC15D4D-0FA0-0742-9370-89CC4B9587D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477B03-4988-F648-8590-A6EBF1423939}" type="pres">
      <dgm:prSet presAssocID="{3A70A948-6A5E-614F-B22D-016BAD0175C8}" presName="sibTrans" presStyleLbl="bgSibTrans2D1" presStyleIdx="3" presStyleCnt="7"/>
      <dgm:spPr/>
      <dgm:t>
        <a:bodyPr/>
        <a:lstStyle/>
        <a:p>
          <a:endParaRPr lang="es-ES"/>
        </a:p>
      </dgm:t>
    </dgm:pt>
    <dgm:pt modelId="{85B5884C-873D-E14B-9CC9-A0DA6E64FA9C}" type="pres">
      <dgm:prSet presAssocID="{80D010B1-E6F7-F44F-929B-0BE29EDD6161}" presName="compNode" presStyleCnt="0"/>
      <dgm:spPr/>
      <dgm:t>
        <a:bodyPr/>
        <a:lstStyle/>
        <a:p>
          <a:endParaRPr lang="es-ES"/>
        </a:p>
      </dgm:t>
    </dgm:pt>
    <dgm:pt modelId="{CD0D247D-C98C-8A4F-B1B2-5D8DD9B3C918}" type="pres">
      <dgm:prSet presAssocID="{80D010B1-E6F7-F44F-929B-0BE29EDD6161}" presName="dummyConnPt" presStyleCnt="0"/>
      <dgm:spPr/>
      <dgm:t>
        <a:bodyPr/>
        <a:lstStyle/>
        <a:p>
          <a:endParaRPr lang="es-ES"/>
        </a:p>
      </dgm:t>
    </dgm:pt>
    <dgm:pt modelId="{99F341D4-6006-384D-A552-3F6B6E39F269}" type="pres">
      <dgm:prSet presAssocID="{80D010B1-E6F7-F44F-929B-0BE29EDD6161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A6D3D62-C8B6-4F49-9B93-698338F79060}" type="pres">
      <dgm:prSet presAssocID="{2A93E7F3-EC43-844E-BDEE-71677CE71B7F}" presName="sibTrans" presStyleLbl="bgSibTrans2D1" presStyleIdx="4" presStyleCnt="7"/>
      <dgm:spPr/>
      <dgm:t>
        <a:bodyPr/>
        <a:lstStyle/>
        <a:p>
          <a:endParaRPr lang="es-ES"/>
        </a:p>
      </dgm:t>
    </dgm:pt>
    <dgm:pt modelId="{3E643779-DC12-FB41-A2A9-15715F2B10CC}" type="pres">
      <dgm:prSet presAssocID="{D5E3B10A-8DB3-E244-96B0-1A40605F838A}" presName="compNode" presStyleCnt="0"/>
      <dgm:spPr/>
      <dgm:t>
        <a:bodyPr/>
        <a:lstStyle/>
        <a:p>
          <a:endParaRPr lang="es-ES"/>
        </a:p>
      </dgm:t>
    </dgm:pt>
    <dgm:pt modelId="{B96FEA71-5981-9C48-8B42-2E918BBB0BCB}" type="pres">
      <dgm:prSet presAssocID="{D5E3B10A-8DB3-E244-96B0-1A40605F838A}" presName="dummyConnPt" presStyleCnt="0"/>
      <dgm:spPr/>
      <dgm:t>
        <a:bodyPr/>
        <a:lstStyle/>
        <a:p>
          <a:endParaRPr lang="es-ES"/>
        </a:p>
      </dgm:t>
    </dgm:pt>
    <dgm:pt modelId="{7A84492E-A693-1242-8C2F-97F87B48FE95}" type="pres">
      <dgm:prSet presAssocID="{D5E3B10A-8DB3-E244-96B0-1A40605F838A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FB075E-51A1-6E4C-BA22-8C1DD4A7DA69}" type="pres">
      <dgm:prSet presAssocID="{3D4ACC6C-BB46-A942-A326-B3BB32E1508C}" presName="sibTrans" presStyleLbl="bgSibTrans2D1" presStyleIdx="5" presStyleCnt="7"/>
      <dgm:spPr/>
      <dgm:t>
        <a:bodyPr/>
        <a:lstStyle/>
        <a:p>
          <a:endParaRPr lang="es-ES"/>
        </a:p>
      </dgm:t>
    </dgm:pt>
    <dgm:pt modelId="{15E2AC1D-8A4D-C24B-8A5C-C3E5DE575C49}" type="pres">
      <dgm:prSet presAssocID="{F14459E5-E96A-BA42-AC4A-43F748B6E901}" presName="compNode" presStyleCnt="0"/>
      <dgm:spPr/>
      <dgm:t>
        <a:bodyPr/>
        <a:lstStyle/>
        <a:p>
          <a:endParaRPr lang="es-ES"/>
        </a:p>
      </dgm:t>
    </dgm:pt>
    <dgm:pt modelId="{054605E6-BF17-7C42-8841-38C08D00FE5F}" type="pres">
      <dgm:prSet presAssocID="{F14459E5-E96A-BA42-AC4A-43F748B6E901}" presName="dummyConnPt" presStyleCnt="0"/>
      <dgm:spPr/>
      <dgm:t>
        <a:bodyPr/>
        <a:lstStyle/>
        <a:p>
          <a:endParaRPr lang="es-ES"/>
        </a:p>
      </dgm:t>
    </dgm:pt>
    <dgm:pt modelId="{D7A7DA75-53F8-A04D-8A64-40AA55B38006}" type="pres">
      <dgm:prSet presAssocID="{F14459E5-E96A-BA42-AC4A-43F748B6E901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1F67D14-5438-D94E-A98C-05E360C3AB34}" type="pres">
      <dgm:prSet presAssocID="{16340E0F-F7B8-BF45-B989-BD6E7EAD91AB}" presName="sibTrans" presStyleLbl="bgSibTrans2D1" presStyleIdx="6" presStyleCnt="7"/>
      <dgm:spPr/>
      <dgm:t>
        <a:bodyPr/>
        <a:lstStyle/>
        <a:p>
          <a:endParaRPr lang="es-ES"/>
        </a:p>
      </dgm:t>
    </dgm:pt>
    <dgm:pt modelId="{BD8B59F9-25DE-C742-A888-83731AE65B91}" type="pres">
      <dgm:prSet presAssocID="{339C47D8-E792-3640-B0BC-B566B64C3AFF}" presName="compNode" presStyleCnt="0"/>
      <dgm:spPr/>
      <dgm:t>
        <a:bodyPr/>
        <a:lstStyle/>
        <a:p>
          <a:endParaRPr lang="es-ES"/>
        </a:p>
      </dgm:t>
    </dgm:pt>
    <dgm:pt modelId="{F12EDA11-EA8C-CA46-80EC-6797D88AE67A}" type="pres">
      <dgm:prSet presAssocID="{339C47D8-E792-3640-B0BC-B566B64C3AFF}" presName="dummyConnPt" presStyleCnt="0"/>
      <dgm:spPr/>
      <dgm:t>
        <a:bodyPr/>
        <a:lstStyle/>
        <a:p>
          <a:endParaRPr lang="es-ES"/>
        </a:p>
      </dgm:t>
    </dgm:pt>
    <dgm:pt modelId="{9B95C467-EBF5-CE4B-93D5-21685F0C3B50}" type="pres">
      <dgm:prSet presAssocID="{339C47D8-E792-3640-B0BC-B566B64C3AF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FB9504D-1772-0141-877B-8D0A09CCE5B3}" srcId="{B76C8B53-907F-2546-B136-DAD7CCC5DB9D}" destId="{118A05AD-F639-5C41-86F0-A4DEA1959B27}" srcOrd="1" destOrd="0" parTransId="{3A6B078A-64DC-B84C-A2C9-D434E693A999}" sibTransId="{07C435E1-B457-A247-88F6-BF65CFFB63BE}"/>
    <dgm:cxn modelId="{76C2E45F-9036-9245-BFD8-71B36286DA53}" type="presOf" srcId="{80D010B1-E6F7-F44F-929B-0BE29EDD6161}" destId="{99F341D4-6006-384D-A552-3F6B6E39F269}" srcOrd="0" destOrd="0" presId="urn:microsoft.com/office/officeart/2005/8/layout/bProcess4"/>
    <dgm:cxn modelId="{F45129C7-C7E9-EE43-8B8E-1AB0F719FD99}" srcId="{B76C8B53-907F-2546-B136-DAD7CCC5DB9D}" destId="{339C47D8-E792-3640-B0BC-B566B64C3AFF}" srcOrd="7" destOrd="0" parTransId="{07CD2D8B-6A51-DB49-9A21-8D4488A83360}" sibTransId="{AB47175E-256E-914A-B274-BE11BC4DB23E}"/>
    <dgm:cxn modelId="{43156CD3-6D6B-974E-BB9E-6FBA24E2AE4D}" type="presOf" srcId="{118A05AD-F639-5C41-86F0-A4DEA1959B27}" destId="{3A40019D-1729-4A47-87CD-8FD16E0D1C27}" srcOrd="0" destOrd="0" presId="urn:microsoft.com/office/officeart/2005/8/layout/bProcess4"/>
    <dgm:cxn modelId="{7E2591D7-5EAF-6748-B06D-EF577505FB23}" type="presOf" srcId="{B7C6722D-664D-2A4E-BA12-553428F75E9D}" destId="{0FCDC956-CE6A-5942-97BD-31B14F5E8335}" srcOrd="0" destOrd="0" presId="urn:microsoft.com/office/officeart/2005/8/layout/bProcess4"/>
    <dgm:cxn modelId="{05C6C54E-9663-9342-B58C-0F789263284B}" type="presOf" srcId="{3D4ACC6C-BB46-A942-A326-B3BB32E1508C}" destId="{3FFB075E-51A1-6E4C-BA22-8C1DD4A7DA69}" srcOrd="0" destOrd="0" presId="urn:microsoft.com/office/officeart/2005/8/layout/bProcess4"/>
    <dgm:cxn modelId="{097F12EF-6ADB-9044-B023-EB3443A4D08D}" type="presOf" srcId="{DD73C7C1-E9CE-0940-8721-0D066840DC65}" destId="{5B578DBC-42AE-4D4D-A035-C70DEC52EF5E}" srcOrd="0" destOrd="0" presId="urn:microsoft.com/office/officeart/2005/8/layout/bProcess4"/>
    <dgm:cxn modelId="{6843ED4B-B96D-B84D-9999-42D49AF93313}" type="presOf" srcId="{D5E3B10A-8DB3-E244-96B0-1A40605F838A}" destId="{7A84492E-A693-1242-8C2F-97F87B48FE95}" srcOrd="0" destOrd="0" presId="urn:microsoft.com/office/officeart/2005/8/layout/bProcess4"/>
    <dgm:cxn modelId="{DBD2D43D-C146-F649-866F-84BBDD68EDC7}" srcId="{B76C8B53-907F-2546-B136-DAD7CCC5DB9D}" destId="{D5E3B10A-8DB3-E244-96B0-1A40605F838A}" srcOrd="5" destOrd="0" parTransId="{31B12C27-0C60-6A43-9D7F-C21BD8997ED7}" sibTransId="{3D4ACC6C-BB46-A942-A326-B3BB32E1508C}"/>
    <dgm:cxn modelId="{27612671-42E1-9F43-8CB8-FA04488B7FAC}" type="presOf" srcId="{AACAA15E-5D6E-A844-8D95-44F665B5BBAE}" destId="{936B930E-CD45-204F-A0BA-9EB65B22FEF2}" srcOrd="0" destOrd="0" presId="urn:microsoft.com/office/officeart/2005/8/layout/bProcess4"/>
    <dgm:cxn modelId="{38BFBF28-6024-5948-A4C0-92093961D07D}" type="presOf" srcId="{F88EC63C-0024-DA45-957F-48E8437D3D2F}" destId="{99A8875A-91A4-9947-A002-D8D0BCF93CF3}" srcOrd="0" destOrd="0" presId="urn:microsoft.com/office/officeart/2005/8/layout/bProcess4"/>
    <dgm:cxn modelId="{A2D69E40-19FA-1A41-889D-AABAF71B1E73}" srcId="{B76C8B53-907F-2546-B136-DAD7CCC5DB9D}" destId="{80D010B1-E6F7-F44F-929B-0BE29EDD6161}" srcOrd="4" destOrd="0" parTransId="{FD97412D-06CA-1A47-893B-7994A0681F07}" sibTransId="{2A93E7F3-EC43-844E-BDEE-71677CE71B7F}"/>
    <dgm:cxn modelId="{A716E952-F6F9-F949-AC31-36C53285406B}" type="presOf" srcId="{3A70A948-6A5E-614F-B22D-016BAD0175C8}" destId="{54477B03-4988-F648-8590-A6EBF1423939}" srcOrd="0" destOrd="0" presId="urn:microsoft.com/office/officeart/2005/8/layout/bProcess4"/>
    <dgm:cxn modelId="{B83477D3-D394-C64E-940A-F53B6586EADB}" type="presOf" srcId="{07C435E1-B457-A247-88F6-BF65CFFB63BE}" destId="{65C0273F-4DDA-7D47-8441-0FA5B5461E3C}" srcOrd="0" destOrd="0" presId="urn:microsoft.com/office/officeart/2005/8/layout/bProcess4"/>
    <dgm:cxn modelId="{827385A9-50CF-8D40-85E5-B74656B7B605}" type="presOf" srcId="{2A93E7F3-EC43-844E-BDEE-71677CE71B7F}" destId="{DA6D3D62-C8B6-4F49-9B93-698338F79060}" srcOrd="0" destOrd="0" presId="urn:microsoft.com/office/officeart/2005/8/layout/bProcess4"/>
    <dgm:cxn modelId="{592D9F74-1954-4645-B2E7-497F916A5A36}" srcId="{B76C8B53-907F-2546-B136-DAD7CCC5DB9D}" destId="{5BC15D4D-0FA0-0742-9370-89CC4B9587D5}" srcOrd="3" destOrd="0" parTransId="{81A8D15A-2C6D-0B47-AABC-2D4D369D910B}" sibTransId="{3A70A948-6A5E-614F-B22D-016BAD0175C8}"/>
    <dgm:cxn modelId="{5BEBF8CD-180B-154D-86EB-CD78B08FC031}" type="presOf" srcId="{F14459E5-E96A-BA42-AC4A-43F748B6E901}" destId="{D7A7DA75-53F8-A04D-8A64-40AA55B38006}" srcOrd="0" destOrd="0" presId="urn:microsoft.com/office/officeart/2005/8/layout/bProcess4"/>
    <dgm:cxn modelId="{ACCAB448-2592-EC44-93AD-1A3069C5BAB0}" srcId="{B76C8B53-907F-2546-B136-DAD7CCC5DB9D}" destId="{F14459E5-E96A-BA42-AC4A-43F748B6E901}" srcOrd="6" destOrd="0" parTransId="{E73D2FF9-0A7D-9C44-B36D-DB473746DC38}" sibTransId="{16340E0F-F7B8-BF45-B989-BD6E7EAD91AB}"/>
    <dgm:cxn modelId="{E8476B5A-7E4E-0648-8FAE-F9BE4B29D23D}" srcId="{B76C8B53-907F-2546-B136-DAD7CCC5DB9D}" destId="{AACAA15E-5D6E-A844-8D95-44F665B5BBAE}" srcOrd="2" destOrd="0" parTransId="{07851AFD-CBCF-EB4E-8B95-07770B40AF7A}" sibTransId="{F88EC63C-0024-DA45-957F-48E8437D3D2F}"/>
    <dgm:cxn modelId="{9E3F3A87-A8A6-1340-B7CB-F0F7ADB72FF4}" type="presOf" srcId="{339C47D8-E792-3640-B0BC-B566B64C3AFF}" destId="{9B95C467-EBF5-CE4B-93D5-21685F0C3B50}" srcOrd="0" destOrd="0" presId="urn:microsoft.com/office/officeart/2005/8/layout/bProcess4"/>
    <dgm:cxn modelId="{AF760EC0-2D6D-1842-B496-184FAF2C9F2D}" srcId="{B76C8B53-907F-2546-B136-DAD7CCC5DB9D}" destId="{B7C6722D-664D-2A4E-BA12-553428F75E9D}" srcOrd="0" destOrd="0" parTransId="{A0DD0E16-D353-AF44-91CF-B0060D962C0E}" sibTransId="{DD73C7C1-E9CE-0940-8721-0D066840DC65}"/>
    <dgm:cxn modelId="{463F9DAF-0A60-9940-9E7B-7ED1ADA21B33}" type="presOf" srcId="{5BC15D4D-0FA0-0742-9370-89CC4B9587D5}" destId="{6510B929-A27C-4E41-A8F8-8D8D6106A65A}" srcOrd="0" destOrd="0" presId="urn:microsoft.com/office/officeart/2005/8/layout/bProcess4"/>
    <dgm:cxn modelId="{D074A27C-7EE6-EC4B-A5DE-6B3C11C4EEC1}" type="presOf" srcId="{B76C8B53-907F-2546-B136-DAD7CCC5DB9D}" destId="{F1899505-E6E0-EF42-98E9-D7A705909BA3}" srcOrd="0" destOrd="0" presId="urn:microsoft.com/office/officeart/2005/8/layout/bProcess4"/>
    <dgm:cxn modelId="{241819FF-57A1-684C-9CC7-4BDCE279EB20}" type="presOf" srcId="{16340E0F-F7B8-BF45-B989-BD6E7EAD91AB}" destId="{21F67D14-5438-D94E-A98C-05E360C3AB34}" srcOrd="0" destOrd="0" presId="urn:microsoft.com/office/officeart/2005/8/layout/bProcess4"/>
    <dgm:cxn modelId="{748272BC-5EA8-064C-8317-62A9877094FE}" type="presParOf" srcId="{F1899505-E6E0-EF42-98E9-D7A705909BA3}" destId="{ADC20D36-0705-B14A-9FBD-45D252FCEBF2}" srcOrd="0" destOrd="0" presId="urn:microsoft.com/office/officeart/2005/8/layout/bProcess4"/>
    <dgm:cxn modelId="{37B59648-48CA-7141-BBB0-219132A390D6}" type="presParOf" srcId="{ADC20D36-0705-B14A-9FBD-45D252FCEBF2}" destId="{34F4F73E-ABE3-134B-A815-2CF1AD6F07F3}" srcOrd="0" destOrd="0" presId="urn:microsoft.com/office/officeart/2005/8/layout/bProcess4"/>
    <dgm:cxn modelId="{24D95865-3C0A-8A42-8E83-469CCBD4CA7F}" type="presParOf" srcId="{ADC20D36-0705-B14A-9FBD-45D252FCEBF2}" destId="{0FCDC956-CE6A-5942-97BD-31B14F5E8335}" srcOrd="1" destOrd="0" presId="urn:microsoft.com/office/officeart/2005/8/layout/bProcess4"/>
    <dgm:cxn modelId="{BC4E7CBD-94CD-3844-A363-06019C384738}" type="presParOf" srcId="{F1899505-E6E0-EF42-98E9-D7A705909BA3}" destId="{5B578DBC-42AE-4D4D-A035-C70DEC52EF5E}" srcOrd="1" destOrd="0" presId="urn:microsoft.com/office/officeart/2005/8/layout/bProcess4"/>
    <dgm:cxn modelId="{A0E9241E-2F14-2A4D-9DF5-231460C5AB67}" type="presParOf" srcId="{F1899505-E6E0-EF42-98E9-D7A705909BA3}" destId="{BACF1AA6-338A-5549-B441-B9169FEF6909}" srcOrd="2" destOrd="0" presId="urn:microsoft.com/office/officeart/2005/8/layout/bProcess4"/>
    <dgm:cxn modelId="{B8A172D8-C1A4-414B-8CC0-8A465B07E952}" type="presParOf" srcId="{BACF1AA6-338A-5549-B441-B9169FEF6909}" destId="{D7046C2A-18F3-9D48-AB24-5B8EB63DEE7F}" srcOrd="0" destOrd="0" presId="urn:microsoft.com/office/officeart/2005/8/layout/bProcess4"/>
    <dgm:cxn modelId="{771F40F4-0371-EC4B-A760-B2266CED9237}" type="presParOf" srcId="{BACF1AA6-338A-5549-B441-B9169FEF6909}" destId="{3A40019D-1729-4A47-87CD-8FD16E0D1C27}" srcOrd="1" destOrd="0" presId="urn:microsoft.com/office/officeart/2005/8/layout/bProcess4"/>
    <dgm:cxn modelId="{6BA12B1E-5FC7-DE4F-B4BF-FDB51E694FD3}" type="presParOf" srcId="{F1899505-E6E0-EF42-98E9-D7A705909BA3}" destId="{65C0273F-4DDA-7D47-8441-0FA5B5461E3C}" srcOrd="3" destOrd="0" presId="urn:microsoft.com/office/officeart/2005/8/layout/bProcess4"/>
    <dgm:cxn modelId="{B05BAAD3-E143-8C49-B5D8-0FCC776035D9}" type="presParOf" srcId="{F1899505-E6E0-EF42-98E9-D7A705909BA3}" destId="{73B55FDC-2E49-CB48-A2A6-D63CBA517758}" srcOrd="4" destOrd="0" presId="urn:microsoft.com/office/officeart/2005/8/layout/bProcess4"/>
    <dgm:cxn modelId="{96C1577F-0936-8C45-A118-416DCE2237D3}" type="presParOf" srcId="{73B55FDC-2E49-CB48-A2A6-D63CBA517758}" destId="{2F492222-D0CF-B54A-BD9D-B10BAD59C3F3}" srcOrd="0" destOrd="0" presId="urn:microsoft.com/office/officeart/2005/8/layout/bProcess4"/>
    <dgm:cxn modelId="{D0A218F6-4E17-9D4F-811C-B4613D5A7DFD}" type="presParOf" srcId="{73B55FDC-2E49-CB48-A2A6-D63CBA517758}" destId="{936B930E-CD45-204F-A0BA-9EB65B22FEF2}" srcOrd="1" destOrd="0" presId="urn:microsoft.com/office/officeart/2005/8/layout/bProcess4"/>
    <dgm:cxn modelId="{5DA37937-4099-4847-A2BF-05230B47FB39}" type="presParOf" srcId="{F1899505-E6E0-EF42-98E9-D7A705909BA3}" destId="{99A8875A-91A4-9947-A002-D8D0BCF93CF3}" srcOrd="5" destOrd="0" presId="urn:microsoft.com/office/officeart/2005/8/layout/bProcess4"/>
    <dgm:cxn modelId="{9F4A6533-F653-3C43-AC0D-BBCC6CEF2F7D}" type="presParOf" srcId="{F1899505-E6E0-EF42-98E9-D7A705909BA3}" destId="{6CFA94FC-C179-3641-B795-CCD91E133D31}" srcOrd="6" destOrd="0" presId="urn:microsoft.com/office/officeart/2005/8/layout/bProcess4"/>
    <dgm:cxn modelId="{4377C4F8-890D-E14D-9732-8E443BEE0F45}" type="presParOf" srcId="{6CFA94FC-C179-3641-B795-CCD91E133D31}" destId="{8C25A2FB-E38E-CC42-8D4B-1B10FA47E6B7}" srcOrd="0" destOrd="0" presId="urn:microsoft.com/office/officeart/2005/8/layout/bProcess4"/>
    <dgm:cxn modelId="{FA2283EB-56A3-464E-BFC3-146EECCE5FE2}" type="presParOf" srcId="{6CFA94FC-C179-3641-B795-CCD91E133D31}" destId="{6510B929-A27C-4E41-A8F8-8D8D6106A65A}" srcOrd="1" destOrd="0" presId="urn:microsoft.com/office/officeart/2005/8/layout/bProcess4"/>
    <dgm:cxn modelId="{D2648EBF-CDF7-914F-9D89-2377BEE186CD}" type="presParOf" srcId="{F1899505-E6E0-EF42-98E9-D7A705909BA3}" destId="{54477B03-4988-F648-8590-A6EBF1423939}" srcOrd="7" destOrd="0" presId="urn:microsoft.com/office/officeart/2005/8/layout/bProcess4"/>
    <dgm:cxn modelId="{8F7EAFB3-C552-804B-BA95-34F2A21C67D9}" type="presParOf" srcId="{F1899505-E6E0-EF42-98E9-D7A705909BA3}" destId="{85B5884C-873D-E14B-9CC9-A0DA6E64FA9C}" srcOrd="8" destOrd="0" presId="urn:microsoft.com/office/officeart/2005/8/layout/bProcess4"/>
    <dgm:cxn modelId="{A7AA988B-410B-8943-A0F6-01C9E6320FD5}" type="presParOf" srcId="{85B5884C-873D-E14B-9CC9-A0DA6E64FA9C}" destId="{CD0D247D-C98C-8A4F-B1B2-5D8DD9B3C918}" srcOrd="0" destOrd="0" presId="urn:microsoft.com/office/officeart/2005/8/layout/bProcess4"/>
    <dgm:cxn modelId="{EC197964-E53D-874D-932C-83BDD9A880AB}" type="presParOf" srcId="{85B5884C-873D-E14B-9CC9-A0DA6E64FA9C}" destId="{99F341D4-6006-384D-A552-3F6B6E39F269}" srcOrd="1" destOrd="0" presId="urn:microsoft.com/office/officeart/2005/8/layout/bProcess4"/>
    <dgm:cxn modelId="{C84107FA-8ED9-D745-ABDC-3782AF05128E}" type="presParOf" srcId="{F1899505-E6E0-EF42-98E9-D7A705909BA3}" destId="{DA6D3D62-C8B6-4F49-9B93-698338F79060}" srcOrd="9" destOrd="0" presId="urn:microsoft.com/office/officeart/2005/8/layout/bProcess4"/>
    <dgm:cxn modelId="{11701077-1AB9-1B48-8E72-47C0A256222C}" type="presParOf" srcId="{F1899505-E6E0-EF42-98E9-D7A705909BA3}" destId="{3E643779-DC12-FB41-A2A9-15715F2B10CC}" srcOrd="10" destOrd="0" presId="urn:microsoft.com/office/officeart/2005/8/layout/bProcess4"/>
    <dgm:cxn modelId="{589C804C-2488-EB45-B67C-C55106298E3A}" type="presParOf" srcId="{3E643779-DC12-FB41-A2A9-15715F2B10CC}" destId="{B96FEA71-5981-9C48-8B42-2E918BBB0BCB}" srcOrd="0" destOrd="0" presId="urn:microsoft.com/office/officeart/2005/8/layout/bProcess4"/>
    <dgm:cxn modelId="{44C81C88-F92D-7945-9FED-8689C6D69818}" type="presParOf" srcId="{3E643779-DC12-FB41-A2A9-15715F2B10CC}" destId="{7A84492E-A693-1242-8C2F-97F87B48FE95}" srcOrd="1" destOrd="0" presId="urn:microsoft.com/office/officeart/2005/8/layout/bProcess4"/>
    <dgm:cxn modelId="{DA30EC12-5A91-C548-B863-537DB753AA20}" type="presParOf" srcId="{F1899505-E6E0-EF42-98E9-D7A705909BA3}" destId="{3FFB075E-51A1-6E4C-BA22-8C1DD4A7DA69}" srcOrd="11" destOrd="0" presId="urn:microsoft.com/office/officeart/2005/8/layout/bProcess4"/>
    <dgm:cxn modelId="{727DA9B8-9BCE-D843-AEEC-FA446CACECA7}" type="presParOf" srcId="{F1899505-E6E0-EF42-98E9-D7A705909BA3}" destId="{15E2AC1D-8A4D-C24B-8A5C-C3E5DE575C49}" srcOrd="12" destOrd="0" presId="urn:microsoft.com/office/officeart/2005/8/layout/bProcess4"/>
    <dgm:cxn modelId="{C51E61F9-E31B-8342-A051-8E0C93D664E1}" type="presParOf" srcId="{15E2AC1D-8A4D-C24B-8A5C-C3E5DE575C49}" destId="{054605E6-BF17-7C42-8841-38C08D00FE5F}" srcOrd="0" destOrd="0" presId="urn:microsoft.com/office/officeart/2005/8/layout/bProcess4"/>
    <dgm:cxn modelId="{684A40C6-F703-FB4A-84AE-13A9EA418CFE}" type="presParOf" srcId="{15E2AC1D-8A4D-C24B-8A5C-C3E5DE575C49}" destId="{D7A7DA75-53F8-A04D-8A64-40AA55B38006}" srcOrd="1" destOrd="0" presId="urn:microsoft.com/office/officeart/2005/8/layout/bProcess4"/>
    <dgm:cxn modelId="{1F4E9EEC-383D-E94A-8D9D-1561E7AC5A88}" type="presParOf" srcId="{F1899505-E6E0-EF42-98E9-D7A705909BA3}" destId="{21F67D14-5438-D94E-A98C-05E360C3AB34}" srcOrd="13" destOrd="0" presId="urn:microsoft.com/office/officeart/2005/8/layout/bProcess4"/>
    <dgm:cxn modelId="{AB97E6F2-7909-B942-8A52-F68ADD4F71E9}" type="presParOf" srcId="{F1899505-E6E0-EF42-98E9-D7A705909BA3}" destId="{BD8B59F9-25DE-C742-A888-83731AE65B91}" srcOrd="14" destOrd="0" presId="urn:microsoft.com/office/officeart/2005/8/layout/bProcess4"/>
    <dgm:cxn modelId="{05E7F8F8-ECC9-084D-B96F-01870DDC6E93}" type="presParOf" srcId="{BD8B59F9-25DE-C742-A888-83731AE65B91}" destId="{F12EDA11-EA8C-CA46-80EC-6797D88AE67A}" srcOrd="0" destOrd="0" presId="urn:microsoft.com/office/officeart/2005/8/layout/bProcess4"/>
    <dgm:cxn modelId="{27699894-621C-9D40-8F13-78071950341F}" type="presParOf" srcId="{BD8B59F9-25DE-C742-A888-83731AE65B91}" destId="{9B95C467-EBF5-CE4B-93D5-21685F0C3B50}" srcOrd="1" destOrd="0" presId="urn:microsoft.com/office/officeart/2005/8/layout/bProcess4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B1BB4E-C24E-9D45-8ABB-4DC87BA2D711}">
      <dsp:nvSpPr>
        <dsp:cNvPr id="0" name=""/>
        <dsp:cNvSpPr/>
      </dsp:nvSpPr>
      <dsp:spPr>
        <a:xfrm>
          <a:off x="201589" y="2257"/>
          <a:ext cx="7013645" cy="11549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ea typeface="+mj-ea"/>
              <a:cs typeface="+mj-cs"/>
            </a:rPr>
            <a:t>La CRM, en aras de mantenerse posicionada como proceso regional de referencia, debe dar un salto cualitativo a fin de:</a:t>
          </a:r>
          <a:endParaRPr lang="es-ES" sz="2400" kern="1200" dirty="0"/>
        </a:p>
      </dsp:txBody>
      <dsp:txXfrm>
        <a:off x="235416" y="36084"/>
        <a:ext cx="6945991" cy="1087289"/>
      </dsp:txXfrm>
    </dsp:sp>
    <dsp:sp modelId="{E9DA23DC-A656-F142-9680-AE516192AF80}">
      <dsp:nvSpPr>
        <dsp:cNvPr id="0" name=""/>
        <dsp:cNvSpPr/>
      </dsp:nvSpPr>
      <dsp:spPr>
        <a:xfrm rot="5400000">
          <a:off x="3491860" y="1186074"/>
          <a:ext cx="433103" cy="5197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/>
        </a:p>
      </dsp:txBody>
      <dsp:txXfrm rot="-5400000">
        <a:off x="3552495" y="1229385"/>
        <a:ext cx="311834" cy="303172"/>
      </dsp:txXfrm>
    </dsp:sp>
    <dsp:sp modelId="{42334DC2-0C6A-BF4E-A98A-4400FD7F981A}">
      <dsp:nvSpPr>
        <dsp:cNvPr id="0" name=""/>
        <dsp:cNvSpPr/>
      </dsp:nvSpPr>
      <dsp:spPr>
        <a:xfrm>
          <a:off x="1080108" y="1734672"/>
          <a:ext cx="5256607" cy="11549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ea typeface="+mj-ea"/>
              <a:cs typeface="+mj-cs"/>
            </a:rPr>
            <a:t>Abordar de manera más profunda las dinámicas de la migración de las mujeres y su vínculo con el desarrollo</a:t>
          </a:r>
          <a:endParaRPr lang="es-ES" sz="2000" kern="1200" dirty="0"/>
        </a:p>
      </dsp:txBody>
      <dsp:txXfrm>
        <a:off x="1113935" y="1768499"/>
        <a:ext cx="5188953" cy="1087289"/>
      </dsp:txXfrm>
    </dsp:sp>
    <dsp:sp modelId="{E32EF594-B8CD-3B43-B179-457BB6D66FE3}">
      <dsp:nvSpPr>
        <dsp:cNvPr id="0" name=""/>
        <dsp:cNvSpPr/>
      </dsp:nvSpPr>
      <dsp:spPr>
        <a:xfrm rot="5400000">
          <a:off x="3491860" y="2918489"/>
          <a:ext cx="433103" cy="519724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/>
        </a:p>
      </dsp:txBody>
      <dsp:txXfrm rot="-5400000">
        <a:off x="3552495" y="2961800"/>
        <a:ext cx="311834" cy="303172"/>
      </dsp:txXfrm>
    </dsp:sp>
    <dsp:sp modelId="{C162283F-38FF-FF48-B35C-891FA6C7C710}">
      <dsp:nvSpPr>
        <dsp:cNvPr id="0" name=""/>
        <dsp:cNvSpPr/>
      </dsp:nvSpPr>
      <dsp:spPr>
        <a:xfrm>
          <a:off x="1152130" y="3467087"/>
          <a:ext cx="5112563" cy="1154943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  <a:ea typeface="+mj-ea"/>
              <a:cs typeface="+mj-cs"/>
            </a:rPr>
            <a:t>Brindar apoyo y protección específica a las mujeres migrantes de acuerdo a sus intereses y necesidades en cada una de las etapas del proceso migratorio </a:t>
          </a:r>
          <a:endParaRPr lang="es-ES" sz="2000" kern="1200" dirty="0"/>
        </a:p>
      </dsp:txBody>
      <dsp:txXfrm>
        <a:off x="1185957" y="3500914"/>
        <a:ext cx="5044909" cy="1087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8F1C5-4DB2-784B-BEAE-6A09282366D1}">
      <dsp:nvSpPr>
        <dsp:cNvPr id="0" name=""/>
        <dsp:cNvSpPr/>
      </dsp:nvSpPr>
      <dsp:spPr>
        <a:xfrm>
          <a:off x="360304" y="1228"/>
          <a:ext cx="5553169" cy="1332311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kern="1200" dirty="0">
              <a:solidFill>
                <a:srgbClr val="000000"/>
              </a:solidFill>
              <a:latin typeface="+mj-lt"/>
              <a:cs typeface="Gill Sans MT"/>
            </a:rPr>
            <a:t>Establecer una agenda regional </a:t>
          </a:r>
          <a:r>
            <a:rPr lang="es-SV" sz="2000" b="0" kern="1200" dirty="0" smtClean="0">
              <a:solidFill>
                <a:srgbClr val="000000"/>
              </a:solidFill>
              <a:latin typeface="+mj-lt"/>
              <a:cs typeface="Gill Sans MT"/>
            </a:rPr>
            <a:t>que </a:t>
          </a:r>
          <a:r>
            <a:rPr lang="es-SV" sz="2000" b="0" kern="1200" dirty="0">
              <a:solidFill>
                <a:srgbClr val="000000"/>
              </a:solidFill>
              <a:latin typeface="+mj-lt"/>
              <a:cs typeface="Gill Sans MT"/>
            </a:rPr>
            <a:t>tenga como fundamento central el irrestricto respecto de los derechos humanos de las Mujeres Migrantes.</a:t>
          </a:r>
          <a:endParaRPr lang="en-US" sz="2000" b="0" kern="1200" dirty="0">
            <a:solidFill>
              <a:srgbClr val="000000"/>
            </a:solidFill>
            <a:latin typeface="+mj-lt"/>
            <a:cs typeface="Gill Sans MT"/>
          </a:endParaRPr>
        </a:p>
      </dsp:txBody>
      <dsp:txXfrm>
        <a:off x="425342" y="66266"/>
        <a:ext cx="5423093" cy="1202235"/>
      </dsp:txXfrm>
    </dsp:sp>
    <dsp:sp modelId="{CC668033-2592-0541-98E1-D1379100ACBA}">
      <dsp:nvSpPr>
        <dsp:cNvPr id="0" name=""/>
        <dsp:cNvSpPr/>
      </dsp:nvSpPr>
      <dsp:spPr>
        <a:xfrm>
          <a:off x="1396905" y="1458536"/>
          <a:ext cx="4933612" cy="103996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kern="1200" dirty="0" smtClean="0">
              <a:solidFill>
                <a:srgbClr val="000000"/>
              </a:solidFill>
              <a:latin typeface="Gill Sans MT"/>
              <a:cs typeface="Gill Sans MT"/>
            </a:rPr>
            <a:t>Atender </a:t>
          </a:r>
          <a:r>
            <a:rPr lang="es-SV" sz="2000" b="1" kern="1200" dirty="0">
              <a:solidFill>
                <a:srgbClr val="000000"/>
              </a:solidFill>
              <a:latin typeface="Gill Sans MT"/>
              <a:cs typeface="Gill Sans MT"/>
            </a:rPr>
            <a:t>los efectos </a:t>
          </a:r>
          <a:r>
            <a:rPr lang="es-SV" sz="2000" b="1" kern="1200" dirty="0" smtClean="0">
              <a:solidFill>
                <a:srgbClr val="000000"/>
              </a:solidFill>
              <a:latin typeface="Gill Sans MT"/>
              <a:cs typeface="Gill Sans MT"/>
            </a:rPr>
            <a:t>de </a:t>
          </a:r>
          <a:r>
            <a:rPr lang="es-SV" sz="2000" b="1" kern="1200" dirty="0">
              <a:solidFill>
                <a:srgbClr val="000000"/>
              </a:solidFill>
              <a:latin typeface="Gill Sans MT"/>
              <a:cs typeface="Gill Sans MT"/>
            </a:rPr>
            <a:t>la migración </a:t>
          </a:r>
          <a:r>
            <a:rPr lang="es-SV" sz="2000" kern="1200" dirty="0">
              <a:solidFill>
                <a:srgbClr val="000000"/>
              </a:solidFill>
              <a:latin typeface="Gill Sans MT"/>
              <a:cs typeface="Gill Sans MT"/>
            </a:rPr>
            <a:t>de las </a:t>
          </a:r>
          <a:r>
            <a:rPr lang="es-SV" sz="2000" kern="1200" dirty="0" smtClean="0">
              <a:solidFill>
                <a:srgbClr val="000000"/>
              </a:solidFill>
              <a:latin typeface="Gill Sans MT"/>
              <a:cs typeface="Gill Sans MT"/>
            </a:rPr>
            <a:t>mujeres en </a:t>
          </a:r>
          <a:r>
            <a:rPr lang="es-SV" sz="2000" kern="1200" dirty="0">
              <a:solidFill>
                <a:srgbClr val="000000"/>
              </a:solidFill>
              <a:latin typeface="Gill Sans MT"/>
              <a:cs typeface="Gill Sans MT"/>
            </a:rPr>
            <a:t>los países de origen, tránsito, destino y retorno. </a:t>
          </a:r>
          <a:endParaRPr lang="en-US" sz="2000" kern="1200" dirty="0">
            <a:solidFill>
              <a:srgbClr val="000000"/>
            </a:solidFill>
            <a:latin typeface="Gill Sans MT"/>
            <a:cs typeface="Gill Sans MT"/>
          </a:endParaRPr>
        </a:p>
      </dsp:txBody>
      <dsp:txXfrm>
        <a:off x="1447672" y="1509303"/>
        <a:ext cx="4832078" cy="938435"/>
      </dsp:txXfrm>
    </dsp:sp>
    <dsp:sp modelId="{172CFD16-23A9-3A42-B127-DB99169EE295}">
      <dsp:nvSpPr>
        <dsp:cNvPr id="0" name=""/>
        <dsp:cNvSpPr/>
      </dsp:nvSpPr>
      <dsp:spPr>
        <a:xfrm>
          <a:off x="2499836" y="2623502"/>
          <a:ext cx="5886040" cy="140480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kern="1200" dirty="0">
              <a:solidFill>
                <a:srgbClr val="000000"/>
              </a:solidFill>
              <a:latin typeface="Gill Sans MT"/>
              <a:cs typeface="Gill Sans MT"/>
            </a:rPr>
            <a:t>Promover acciones </a:t>
          </a:r>
          <a:r>
            <a:rPr lang="es-SV" sz="2000" b="1" kern="1200" dirty="0" smtClean="0">
              <a:solidFill>
                <a:srgbClr val="000000"/>
              </a:solidFill>
              <a:latin typeface="Gill Sans MT"/>
              <a:cs typeface="Gill Sans MT"/>
            </a:rPr>
            <a:t>a </a:t>
          </a:r>
          <a:r>
            <a:rPr lang="es-SV" sz="2000" b="1" kern="1200" dirty="0">
              <a:solidFill>
                <a:srgbClr val="000000"/>
              </a:solidFill>
              <a:latin typeface="Gill Sans MT"/>
              <a:cs typeface="Gill Sans MT"/>
            </a:rPr>
            <a:t>favor de las Mujeres Migrantes</a:t>
          </a:r>
          <a:r>
            <a:rPr lang="es-SV" sz="2000" kern="1200" dirty="0">
              <a:solidFill>
                <a:srgbClr val="000000"/>
              </a:solidFill>
              <a:latin typeface="Gill Sans MT"/>
              <a:cs typeface="Gill Sans MT"/>
            </a:rPr>
            <a:t>, </a:t>
          </a:r>
          <a:r>
            <a:rPr lang="es-SV" sz="2000" kern="1200" dirty="0" smtClean="0">
              <a:solidFill>
                <a:srgbClr val="000000"/>
              </a:solidFill>
              <a:latin typeface="Gill Sans MT"/>
              <a:cs typeface="Gill Sans MT"/>
            </a:rPr>
            <a:t>a </a:t>
          </a:r>
          <a:r>
            <a:rPr lang="es-SV" sz="2000" kern="1200" dirty="0">
              <a:solidFill>
                <a:srgbClr val="000000"/>
              </a:solidFill>
              <a:latin typeface="Gill Sans MT"/>
              <a:cs typeface="Gill Sans MT"/>
            </a:rPr>
            <a:t>partir del fortalecimiento de los vínculos entre instituciones, áreas de gestión migratoria y sociedad civil.</a:t>
          </a:r>
          <a:endParaRPr lang="en-US" sz="2000" kern="1200" dirty="0">
            <a:solidFill>
              <a:srgbClr val="000000"/>
            </a:solidFill>
            <a:latin typeface="Gill Sans MT"/>
            <a:cs typeface="Gill Sans MT"/>
          </a:endParaRPr>
        </a:p>
      </dsp:txBody>
      <dsp:txXfrm>
        <a:off x="2568413" y="2692079"/>
        <a:ext cx="5748886" cy="1267655"/>
      </dsp:txXfrm>
    </dsp:sp>
    <dsp:sp modelId="{D53B61A2-D75D-B84D-9401-D59117EA2B10}">
      <dsp:nvSpPr>
        <dsp:cNvPr id="0" name=""/>
        <dsp:cNvSpPr/>
      </dsp:nvSpPr>
      <dsp:spPr>
        <a:xfrm>
          <a:off x="3666135" y="4153308"/>
          <a:ext cx="5412114" cy="91462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4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000" b="1" kern="1200" dirty="0">
              <a:solidFill>
                <a:srgbClr val="000000"/>
              </a:solidFill>
              <a:latin typeface="Gill Sans MT"/>
              <a:cs typeface="Gill Sans MT"/>
            </a:rPr>
            <a:t>Aperturar espacios de aprendizaje y reflexión </a:t>
          </a:r>
          <a:r>
            <a:rPr lang="es-SV" sz="2000" kern="1200" dirty="0" smtClean="0">
              <a:solidFill>
                <a:srgbClr val="000000"/>
              </a:solidFill>
              <a:latin typeface="Gill Sans MT"/>
              <a:cs typeface="Gill Sans MT"/>
            </a:rPr>
            <a:t>sobre el vínculo </a:t>
          </a:r>
          <a:r>
            <a:rPr lang="es-SV" sz="2000" kern="1200" dirty="0">
              <a:solidFill>
                <a:srgbClr val="000000"/>
              </a:solidFill>
              <a:latin typeface="Gill Sans MT"/>
              <a:cs typeface="Gill Sans MT"/>
            </a:rPr>
            <a:t>entre mujeres, migración y desarrollo. </a:t>
          </a:r>
          <a:endParaRPr lang="en-US" sz="2000" kern="1200" dirty="0">
            <a:solidFill>
              <a:srgbClr val="000000"/>
            </a:solidFill>
            <a:latin typeface="Gill Sans MT"/>
            <a:cs typeface="Gill Sans MT"/>
          </a:endParaRPr>
        </a:p>
      </dsp:txBody>
      <dsp:txXfrm>
        <a:off x="3710783" y="4197956"/>
        <a:ext cx="5322818" cy="8253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78DBC-42AE-4D4D-A035-C70DEC52EF5E}">
      <dsp:nvSpPr>
        <dsp:cNvPr id="0" name=""/>
        <dsp:cNvSpPr/>
      </dsp:nvSpPr>
      <dsp:spPr>
        <a:xfrm rot="5400000">
          <a:off x="-422348" y="1323038"/>
          <a:ext cx="1862059" cy="224626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CDC956-CE6A-5942-97BD-31B14F5E8335}">
      <dsp:nvSpPr>
        <dsp:cNvPr id="0" name=""/>
        <dsp:cNvSpPr/>
      </dsp:nvSpPr>
      <dsp:spPr>
        <a:xfrm>
          <a:off x="4598" y="132598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b="0" strike="noStrike" kern="1200" smtClean="0">
              <a:latin typeface="Gill Sans MT"/>
              <a:cs typeface="Gill Sans MT"/>
            </a:rPr>
            <a:t>1. Una r</a:t>
          </a:r>
          <a:r>
            <a:rPr lang="es-ES_tradnl" sz="1800" b="0" kern="1200" smtClean="0">
              <a:latin typeface="Gill Sans MT"/>
              <a:cs typeface="Gill Sans MT"/>
            </a:rPr>
            <a:t>eunión de parlamentarios</a:t>
          </a:r>
          <a:endParaRPr lang="en-US" sz="1800" kern="1200" dirty="0">
            <a:latin typeface="Gill Sans MT"/>
            <a:cs typeface="Gill Sans MT"/>
          </a:endParaRPr>
        </a:p>
      </dsp:txBody>
      <dsp:txXfrm>
        <a:off x="48459" y="176459"/>
        <a:ext cx="2408125" cy="1409786"/>
      </dsp:txXfrm>
    </dsp:sp>
    <dsp:sp modelId="{65C0273F-4DDA-7D47-8441-0FA5B5461E3C}">
      <dsp:nvSpPr>
        <dsp:cNvPr id="0" name=""/>
        <dsp:cNvSpPr/>
      </dsp:nvSpPr>
      <dsp:spPr>
        <a:xfrm rot="5400000">
          <a:off x="-422348" y="3194924"/>
          <a:ext cx="1862059" cy="224626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40019D-1729-4A47-87CD-8FD16E0D1C27}">
      <dsp:nvSpPr>
        <dsp:cNvPr id="0" name=""/>
        <dsp:cNvSpPr/>
      </dsp:nvSpPr>
      <dsp:spPr>
        <a:xfrm>
          <a:off x="4598" y="2004483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dirty="0" smtClean="0">
              <a:latin typeface="Gill Sans MT"/>
              <a:cs typeface="Gill Sans MT"/>
            </a:rPr>
            <a:t>2. Un protocolo/lineamientos de actuación y protección para M-M</a:t>
          </a:r>
          <a:endParaRPr lang="en-US" sz="1800" kern="1200" dirty="0">
            <a:latin typeface="Gill Sans MT"/>
            <a:cs typeface="Gill Sans MT"/>
          </a:endParaRPr>
        </a:p>
      </dsp:txBody>
      <dsp:txXfrm>
        <a:off x="48459" y="2048344"/>
        <a:ext cx="2408125" cy="1409786"/>
      </dsp:txXfrm>
    </dsp:sp>
    <dsp:sp modelId="{99A8875A-91A4-9947-A002-D8D0BCF93CF3}">
      <dsp:nvSpPr>
        <dsp:cNvPr id="0" name=""/>
        <dsp:cNvSpPr/>
      </dsp:nvSpPr>
      <dsp:spPr>
        <a:xfrm>
          <a:off x="513594" y="4130866"/>
          <a:ext cx="3309650" cy="224626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6B930E-CD45-204F-A0BA-9EB65B22FEF2}">
      <dsp:nvSpPr>
        <dsp:cNvPr id="0" name=""/>
        <dsp:cNvSpPr/>
      </dsp:nvSpPr>
      <dsp:spPr>
        <a:xfrm>
          <a:off x="4598" y="3876369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smtClean="0">
              <a:latin typeface="Gill Sans MT"/>
              <a:cs typeface="Gill Sans MT"/>
            </a:rPr>
            <a:t>3. Un Diplomado sobre Mujeres migrantes</a:t>
          </a:r>
          <a:endParaRPr lang="en-US" sz="1800" kern="1200" dirty="0">
            <a:latin typeface="Gill Sans MT"/>
            <a:cs typeface="Gill Sans MT"/>
          </a:endParaRPr>
        </a:p>
      </dsp:txBody>
      <dsp:txXfrm>
        <a:off x="48459" y="3920230"/>
        <a:ext cx="2408125" cy="1409786"/>
      </dsp:txXfrm>
    </dsp:sp>
    <dsp:sp modelId="{54477B03-4988-F648-8590-A6EBF1423939}">
      <dsp:nvSpPr>
        <dsp:cNvPr id="0" name=""/>
        <dsp:cNvSpPr/>
      </dsp:nvSpPr>
      <dsp:spPr>
        <a:xfrm rot="16200000">
          <a:off x="2897128" y="3194924"/>
          <a:ext cx="1862059" cy="224626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10B929-A27C-4E41-A8F8-8D8D6106A65A}">
      <dsp:nvSpPr>
        <dsp:cNvPr id="0" name=""/>
        <dsp:cNvSpPr/>
      </dsp:nvSpPr>
      <dsp:spPr>
        <a:xfrm>
          <a:off x="3324075" y="3876369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800" kern="1200" smtClean="0">
              <a:latin typeface="Gill Sans MT"/>
              <a:cs typeface="Gill Sans MT"/>
            </a:rPr>
            <a:t>4. Un Curso dirigido a la Red Consular en materia de normativa internacional sobre M-M</a:t>
          </a:r>
          <a:endParaRPr lang="en-US" sz="1800" kern="1200" dirty="0">
            <a:latin typeface="Gill Sans MT"/>
            <a:cs typeface="Gill Sans MT"/>
          </a:endParaRPr>
        </a:p>
      </dsp:txBody>
      <dsp:txXfrm>
        <a:off x="3367936" y="3920230"/>
        <a:ext cx="2408125" cy="1409786"/>
      </dsp:txXfrm>
    </dsp:sp>
    <dsp:sp modelId="{DA6D3D62-C8B6-4F49-9B93-698338F79060}">
      <dsp:nvSpPr>
        <dsp:cNvPr id="0" name=""/>
        <dsp:cNvSpPr/>
      </dsp:nvSpPr>
      <dsp:spPr>
        <a:xfrm rot="16200000">
          <a:off x="2897128" y="1323038"/>
          <a:ext cx="1862059" cy="224626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F341D4-6006-384D-A552-3F6B6E39F269}">
      <dsp:nvSpPr>
        <dsp:cNvPr id="0" name=""/>
        <dsp:cNvSpPr/>
      </dsp:nvSpPr>
      <dsp:spPr>
        <a:xfrm>
          <a:off x="3324075" y="2004483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smtClean="0"/>
            <a:t>5. U</a:t>
          </a:r>
          <a:r>
            <a:rPr lang="es-ES_tradnl" sz="1800" b="1" strike="noStrike" kern="1200" smtClean="0">
              <a:latin typeface="Gill Sans MT"/>
              <a:cs typeface="Gill Sans MT"/>
            </a:rPr>
            <a:t>n Panel Foro sobre M-M</a:t>
          </a:r>
          <a:endParaRPr lang="es-ES" sz="1800" b="1" kern="1200" dirty="0"/>
        </a:p>
      </dsp:txBody>
      <dsp:txXfrm>
        <a:off x="3367936" y="2048344"/>
        <a:ext cx="2408125" cy="1409786"/>
      </dsp:txXfrm>
    </dsp:sp>
    <dsp:sp modelId="{3FFB075E-51A1-6E4C-BA22-8C1DD4A7DA69}">
      <dsp:nvSpPr>
        <dsp:cNvPr id="0" name=""/>
        <dsp:cNvSpPr/>
      </dsp:nvSpPr>
      <dsp:spPr>
        <a:xfrm>
          <a:off x="3833071" y="387096"/>
          <a:ext cx="3309650" cy="224626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84492E-A693-1242-8C2F-97F87B48FE95}">
      <dsp:nvSpPr>
        <dsp:cNvPr id="0" name=""/>
        <dsp:cNvSpPr/>
      </dsp:nvSpPr>
      <dsp:spPr>
        <a:xfrm>
          <a:off x="3324075" y="132598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6. Un concurso de fotografía sobre M-M</a:t>
          </a:r>
          <a:endParaRPr lang="es-ES" sz="1800" b="1" kern="1200" dirty="0"/>
        </a:p>
      </dsp:txBody>
      <dsp:txXfrm>
        <a:off x="3367936" y="176459"/>
        <a:ext cx="2408125" cy="1409786"/>
      </dsp:txXfrm>
    </dsp:sp>
    <dsp:sp modelId="{21F67D14-5438-D94E-A98C-05E360C3AB34}">
      <dsp:nvSpPr>
        <dsp:cNvPr id="0" name=""/>
        <dsp:cNvSpPr/>
      </dsp:nvSpPr>
      <dsp:spPr>
        <a:xfrm rot="5400000">
          <a:off x="6216605" y="1323038"/>
          <a:ext cx="1862059" cy="224626"/>
        </a:xfrm>
        <a:prstGeom prst="rect">
          <a:avLst/>
        </a:prstGeom>
        <a:solidFill>
          <a:srgbClr val="6600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A7DA75-53F8-A04D-8A64-40AA55B38006}">
      <dsp:nvSpPr>
        <dsp:cNvPr id="0" name=""/>
        <dsp:cNvSpPr/>
      </dsp:nvSpPr>
      <dsp:spPr>
        <a:xfrm>
          <a:off x="6643552" y="132598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7. Un concurso de ensayos</a:t>
          </a:r>
          <a:endParaRPr lang="es-ES" sz="1800" b="1" kern="1200" dirty="0"/>
        </a:p>
      </dsp:txBody>
      <dsp:txXfrm>
        <a:off x="6687413" y="176459"/>
        <a:ext cx="2408125" cy="1409786"/>
      </dsp:txXfrm>
    </dsp:sp>
    <dsp:sp modelId="{9B95C467-EBF5-CE4B-93D5-21685F0C3B50}">
      <dsp:nvSpPr>
        <dsp:cNvPr id="0" name=""/>
        <dsp:cNvSpPr/>
      </dsp:nvSpPr>
      <dsp:spPr>
        <a:xfrm>
          <a:off x="6643552" y="2004483"/>
          <a:ext cx="2495847" cy="14975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8. Una ventanilla de atención de Mujeres </a:t>
          </a:r>
          <a:r>
            <a:rPr lang="es-ES" sz="1800" b="1" kern="1200" dirty="0" smtClean="0"/>
            <a:t>Retornadas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(en El </a:t>
          </a:r>
          <a:r>
            <a:rPr lang="es-ES" sz="1800" b="1" kern="1200" dirty="0" err="1" smtClean="0"/>
            <a:t>SalvDOR</a:t>
          </a:r>
          <a:r>
            <a:rPr lang="es-ES" sz="1800" b="1" kern="1200" dirty="0" smtClean="0"/>
            <a:t>)</a:t>
          </a:r>
          <a:endParaRPr lang="es-ES" sz="1800" b="1" kern="1200" dirty="0"/>
        </a:p>
      </dsp:txBody>
      <dsp:txXfrm>
        <a:off x="6687413" y="2048344"/>
        <a:ext cx="2408125" cy="1409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5C72E-D819-1F4D-9CE8-EB3A758D1829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7ED06-1D67-A447-931C-38B8260438FB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30184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B3A4C9-435B-45B8-8920-54820F115180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SV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4E2BD0-5494-443A-9FC0-A4677E98FE0F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SV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C4B844-0C6C-4B7A-93C0-60D5B9985C9C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SV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C4B844-0C6C-4B7A-93C0-60D5B9985C9C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SV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C4B844-0C6C-4B7A-93C0-60D5B9985C9C}" type="slidenum">
              <a:rPr lang="es-SV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SV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4683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51057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09141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8677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6959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554736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18879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93344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85059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0205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21031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2787-B9F5-EC47-9793-9536DE4E72AA}" type="datetimeFigureOut">
              <a:rPr lang="es-ES" smtClean="0"/>
              <a:pPr/>
              <a:t>22/06/2017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D64E8-8684-D345-B6B3-849DC500EE12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52399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_Document1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Microsoft_Office_Word_Document2.doc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7900" y="1228725"/>
            <a:ext cx="2616200" cy="3787775"/>
          </a:xfrm>
        </p:spPr>
        <p:txBody>
          <a:bodyPr vert="horz">
            <a:normAutofit/>
            <a:scene3d>
              <a:camera prst="orthographicFront">
                <a:rot lat="21299999" lon="0" rev="0"/>
              </a:camera>
              <a:lightRig rig="threePt" dir="t"/>
            </a:scene3d>
          </a:bodyPr>
          <a:lstStyle/>
          <a:p>
            <a:r>
              <a:rPr lang="es-ES" sz="4800" dirty="0" smtClean="0"/>
              <a:t>Mujeres</a:t>
            </a:r>
            <a:endParaRPr lang="es-ES" sz="4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379501" y="720368"/>
            <a:ext cx="769121" cy="5334602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s-ES" sz="3200" b="1" dirty="0" smtClean="0">
                <a:solidFill>
                  <a:schemeClr val="bg1">
                    <a:lumMod val="50000"/>
                  </a:schemeClr>
                </a:solidFill>
              </a:rPr>
              <a:t>Migrantes</a:t>
            </a:r>
            <a:endParaRPr lang="es-ES" sz="3200" b="1" dirty="0"/>
          </a:p>
        </p:txBody>
      </p:sp>
      <p:pic>
        <p:nvPicPr>
          <p:cNvPr id="5" name="Imagen 4"/>
          <p:cNvPicPr/>
          <p:nvPr/>
        </p:nvPicPr>
        <p:blipFill rotWithShape="1">
          <a:blip r:embed="rId2">
            <a:alphaModFix amt="86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432"/>
          <a:stretch/>
        </p:blipFill>
        <p:spPr bwMode="auto">
          <a:xfrm>
            <a:off x="4559300" y="1943100"/>
            <a:ext cx="3873500" cy="2730500"/>
          </a:xfrm>
          <a:prstGeom prst="rect">
            <a:avLst/>
          </a:prstGeom>
          <a:noFill/>
          <a:ln w="3175" cmpd="sng"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60885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Agrupar 12"/>
          <p:cNvGrpSpPr/>
          <p:nvPr/>
        </p:nvGrpSpPr>
        <p:grpSpPr>
          <a:xfrm>
            <a:off x="216024" y="1268760"/>
            <a:ext cx="8748464" cy="5472608"/>
            <a:chOff x="395536" y="1196752"/>
            <a:chExt cx="8748464" cy="5661248"/>
          </a:xfrm>
        </p:grpSpPr>
        <p:pic>
          <p:nvPicPr>
            <p:cNvPr id="9" name="Picture 9" descr="México-peligroso-para-mujeres-migrantes-centroamericanas.jp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99792" y="2636912"/>
              <a:ext cx="2232025" cy="163353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0" name="Picture 10" descr="Mujeres migrantes tren.jp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5536" y="1196752"/>
              <a:ext cx="2470150" cy="165893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1" name="Picture 11" descr="Mujer migrante oficial.jpg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16016" y="4077072"/>
              <a:ext cx="2447925" cy="167957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2" name="Picture 12" descr="Mujer migrante trabajando en la granja .jpg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948264" y="5129213"/>
              <a:ext cx="2195736" cy="172878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3" name="CuadroTexto 2"/>
          <p:cNvSpPr txBox="1"/>
          <p:nvPr/>
        </p:nvSpPr>
        <p:spPr>
          <a:xfrm>
            <a:off x="3252576" y="1292141"/>
            <a:ext cx="58391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Reunión </a:t>
            </a:r>
            <a:r>
              <a:rPr lang="es-MX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 </a:t>
            </a:r>
            <a:endParaRPr lang="es-MX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s-MX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Grupo </a:t>
            </a:r>
            <a:r>
              <a:rPr lang="es-MX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Regional de Consulta Sobre Migración (GRCM</a:t>
            </a:r>
            <a:r>
              <a:rPr lang="es-MX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algn="ctr"/>
            <a:endParaRPr lang="es-MX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s-MX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 Salvador, 21 y 22 de junio 2017</a:t>
            </a:r>
          </a:p>
          <a:p>
            <a:pPr algn="ctr"/>
            <a:endParaRPr lang="es-MX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s-MX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Informe de la PPT-CRM</a:t>
            </a:r>
            <a:endParaRPr lang="es-SV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4" name="Picture 10"/>
          <p:cNvPicPr/>
          <p:nvPr/>
        </p:nvPicPr>
        <p:blipFill rotWithShape="1"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5473"/>
          <a:stretch/>
        </p:blipFill>
        <p:spPr bwMode="auto">
          <a:xfrm>
            <a:off x="6984428" y="68431"/>
            <a:ext cx="2107577" cy="10313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0637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672" y="1"/>
            <a:ext cx="6429375" cy="151797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s-S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/>
            </a:r>
            <a:br>
              <a:rPr lang="es-SV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</a:br>
            <a:r>
              <a:rPr lang="es-ES" sz="32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Iniciaremos recordando</a:t>
            </a:r>
            <a:r>
              <a:rPr lang="es-ES" sz="3200" b="1" i="1" u="sng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 la visión de la PTT </a:t>
            </a:r>
            <a:r>
              <a:rPr lang="es-ES" sz="32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dada a conocer en noviembre del 2016:</a:t>
            </a:r>
            <a:r>
              <a:rPr lang="es-ES" sz="3200" b="1" dirty="0" smtClean="0">
                <a:ln w="1905"/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/>
            </a:r>
            <a:br>
              <a:rPr lang="es-ES" sz="3200" b="1" dirty="0" smtClean="0">
                <a:ln w="1905"/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</a:br>
            <a:endParaRPr lang="es-SV" sz="40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="" xmlns:p14="http://schemas.microsoft.com/office/powerpoint/2010/main" val="1326668080"/>
              </p:ext>
            </p:extLst>
          </p:nvPr>
        </p:nvGraphicFramePr>
        <p:xfrm>
          <a:off x="899592" y="1988840"/>
          <a:ext cx="7416824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42583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47815" y="91519"/>
            <a:ext cx="8681873" cy="136449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ES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En ese momento, nos planteamos como objetivo </a:t>
            </a:r>
            <a:br>
              <a:rPr lang="es-ES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</a:br>
            <a:r>
              <a:rPr lang="es-ES" sz="2400" b="1" i="1" u="sng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Posicionar el tema de Mujeres Migrantes a nivel regional</a:t>
            </a:r>
            <a:r>
              <a:rPr lang="es-ES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, </a:t>
            </a:r>
            <a:br>
              <a:rPr lang="es-ES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</a:br>
            <a:r>
              <a:rPr lang="es-ES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pero además</a:t>
            </a:r>
            <a:r>
              <a:rPr lang="es-ES" sz="2400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:</a:t>
            </a:r>
            <a:r>
              <a:rPr lang="es-ES" sz="24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 </a:t>
            </a:r>
            <a:endParaRPr lang="es-SV" sz="2400" dirty="0">
              <a:solidFill>
                <a:srgbClr val="595959"/>
              </a:solidFill>
            </a:endParaRPr>
          </a:p>
        </p:txBody>
      </p:sp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91678779"/>
              </p:ext>
            </p:extLst>
          </p:nvPr>
        </p:nvGraphicFramePr>
        <p:xfrm>
          <a:off x="0" y="1717094"/>
          <a:ext cx="914400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99634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660" y="70504"/>
            <a:ext cx="916166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28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Para el logro de esos objetivos </a:t>
            </a:r>
            <a:r>
              <a:rPr lang="es-ES" sz="2800" b="1" i="1" u="sng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definimos</a:t>
            </a:r>
            <a:r>
              <a:rPr lang="es-ES" sz="28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 </a:t>
            </a:r>
            <a:br>
              <a:rPr lang="es-ES" sz="28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</a:br>
            <a:r>
              <a:rPr lang="es-ES" sz="2800" b="1" i="1" u="sng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ocho  actividades </a:t>
            </a:r>
            <a:r>
              <a:rPr lang="es-ES" sz="28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ill Sans MT" pitchFamily="34" charset="0"/>
              </a:rPr>
              <a:t>en torno a las Mujeres Migrantes:</a:t>
            </a:r>
            <a:endParaRPr lang="es-SV" sz="2800" dirty="0">
              <a:solidFill>
                <a:srgbClr val="7030A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30427347"/>
              </p:ext>
            </p:extLst>
          </p:nvPr>
        </p:nvGraphicFramePr>
        <p:xfrm>
          <a:off x="2" y="1351524"/>
          <a:ext cx="9143998" cy="5506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37402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75"/>
            <a:ext cx="9144000" cy="67296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¿</a:t>
            </a:r>
            <a:r>
              <a:rPr lang="es-ES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Qué hemos hecho? </a:t>
            </a:r>
            <a:endParaRPr lang="es-SV" dirty="0">
              <a:solidFill>
                <a:srgbClr val="7030A0"/>
              </a:solidFill>
            </a:endParaRP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267583120"/>
              </p:ext>
            </p:extLst>
          </p:nvPr>
        </p:nvGraphicFramePr>
        <p:xfrm>
          <a:off x="414148" y="939800"/>
          <a:ext cx="8615615" cy="5918200"/>
        </p:xfrm>
        <a:graphic>
          <a:graphicData uri="http://schemas.openxmlformats.org/presentationml/2006/ole">
            <p:oleObj spid="_x0000_s2051" name="Document" r:id="rId4" imgW="9215580" imgH="5930429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6499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75"/>
            <a:ext cx="9144000" cy="67296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b="1" dirty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¿</a:t>
            </a:r>
            <a:r>
              <a:rPr lang="es-ES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Qué hemos hecho? </a:t>
            </a:r>
            <a:endParaRPr lang="es-SV" dirty="0">
              <a:solidFill>
                <a:srgbClr val="7030A0"/>
              </a:solidFill>
            </a:endParaRP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12788316"/>
              </p:ext>
            </p:extLst>
          </p:nvPr>
        </p:nvGraphicFramePr>
        <p:xfrm>
          <a:off x="50800" y="891690"/>
          <a:ext cx="9042400" cy="5880100"/>
        </p:xfrm>
        <a:graphic>
          <a:graphicData uri="http://schemas.openxmlformats.org/presentationml/2006/ole">
            <p:oleObj spid="_x0000_s3074" name="Document" r:id="rId4" imgW="9187800" imgH="5892115" progId="Word.Document.12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78590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127.0.0.1:49335/service/home/~/Afiche%20del%20DIPLOMADO%20GMD%202017_Prop-1%20con%20MM%20amarillo.jpg?auth=co&amp;loc=es&amp;id=b80f8e53-c974-4025-9990-81c5b8b32e08:16970&amp;part=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2339" y="131762"/>
            <a:ext cx="4924425" cy="6572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290</Words>
  <Application>Microsoft Macintosh PowerPoint</Application>
  <PresentationFormat>On-screen Show (4:3)</PresentationFormat>
  <Paragraphs>34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Tema de Office</vt:lpstr>
      <vt:lpstr>Document</vt:lpstr>
      <vt:lpstr>Mujeres</vt:lpstr>
      <vt:lpstr>Slide 2</vt:lpstr>
      <vt:lpstr> Iniciaremos recordando la visión de la PTT dada a conocer en noviembre del 2016: </vt:lpstr>
      <vt:lpstr>En ese momento, nos planteamos como objetivo  Posicionar el tema de Mujeres Migrantes a nivel regional,  pero además: </vt:lpstr>
      <vt:lpstr>Para el logro de esos objetivos definimos  ocho  actividades en torno a las Mujeres Migrantes:</vt:lpstr>
      <vt:lpstr>¿Qué hemos hecho? </vt:lpstr>
      <vt:lpstr>¿Qué hemos hecho?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Mujeres</dc:title>
  <dc:creator>Maria Elena Moreno</dc:creator>
  <cp:lastModifiedBy>memoreno</cp:lastModifiedBy>
  <cp:revision>39</cp:revision>
  <dcterms:created xsi:type="dcterms:W3CDTF">2017-06-21T00:14:06Z</dcterms:created>
  <dcterms:modified xsi:type="dcterms:W3CDTF">2017-06-22T15:00:24Z</dcterms:modified>
</cp:coreProperties>
</file>