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9"/>
  </p:notesMasterIdLst>
  <p:sldIdLst>
    <p:sldId id="257" r:id="rId3"/>
    <p:sldId id="265" r:id="rId4"/>
    <p:sldId id="261" r:id="rId5"/>
    <p:sldId id="275" r:id="rId6"/>
    <p:sldId id="283" r:id="rId7"/>
    <p:sldId id="285" r:id="rId8"/>
  </p:sldIdLst>
  <p:sldSz cx="9144000" cy="5715000" type="screen16x1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11" autoAdjust="0"/>
    <p:restoredTop sz="94660"/>
  </p:normalViewPr>
  <p:slideViewPr>
    <p:cSldViewPr snapToGrid="0" snapToObjects="1">
      <p:cViewPr>
        <p:scale>
          <a:sx n="80" d="100"/>
          <a:sy n="80" d="100"/>
        </p:scale>
        <p:origin x="-1530" y="-54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FD5B59-91D9-462B-B13E-BBDB675FD92F}" type="doc">
      <dgm:prSet loTypeId="urn:microsoft.com/office/officeart/2005/8/layout/hierarchy2" loCatId="hierarchy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s-SV"/>
        </a:p>
      </dgm:t>
    </dgm:pt>
    <dgm:pt modelId="{86A48E3E-F297-4134-B2A5-003FD7BCD946}">
      <dgm:prSet phldrT="[Texto]"/>
      <dgm:spPr/>
      <dgm:t>
        <a:bodyPr/>
        <a:lstStyle/>
        <a:p>
          <a:r>
            <a:rPr lang="es-SV" dirty="0" smtClean="0"/>
            <a:t>Consulado</a:t>
          </a:r>
          <a:endParaRPr lang="es-SV" dirty="0"/>
        </a:p>
      </dgm:t>
    </dgm:pt>
    <dgm:pt modelId="{A88530CB-D8C3-439D-AEBC-1A02B8B23CDE}" type="parTrans" cxnId="{267352E0-9DA5-4E20-88F6-7BF91E9E1713}">
      <dgm:prSet/>
      <dgm:spPr/>
      <dgm:t>
        <a:bodyPr/>
        <a:lstStyle/>
        <a:p>
          <a:endParaRPr lang="es-SV"/>
        </a:p>
      </dgm:t>
    </dgm:pt>
    <dgm:pt modelId="{3EAB61E2-B372-4C6B-9DA3-D9D06E7CC23C}" type="sibTrans" cxnId="{267352E0-9DA5-4E20-88F6-7BF91E9E1713}">
      <dgm:prSet/>
      <dgm:spPr/>
      <dgm:t>
        <a:bodyPr/>
        <a:lstStyle/>
        <a:p>
          <a:endParaRPr lang="es-SV"/>
        </a:p>
      </dgm:t>
    </dgm:pt>
    <dgm:pt modelId="{14EDD7FF-6879-400B-B881-4FE26991657B}">
      <dgm:prSet phldrT="[Texto]"/>
      <dgm:spPr/>
      <dgm:t>
        <a:bodyPr/>
        <a:lstStyle/>
        <a:p>
          <a:r>
            <a:rPr lang="es-SV" dirty="0" smtClean="0"/>
            <a:t>Distrito Consular</a:t>
          </a:r>
          <a:endParaRPr lang="es-SV" dirty="0"/>
        </a:p>
      </dgm:t>
    </dgm:pt>
    <dgm:pt modelId="{2D45484A-FF2A-4690-A96A-CA115CD58822}" type="parTrans" cxnId="{B0400824-6F8F-4797-8DA6-EA86FB69BC2D}">
      <dgm:prSet/>
      <dgm:spPr/>
      <dgm:t>
        <a:bodyPr/>
        <a:lstStyle/>
        <a:p>
          <a:endParaRPr lang="es-SV"/>
        </a:p>
      </dgm:t>
    </dgm:pt>
    <dgm:pt modelId="{681C5E17-930F-4C4E-BE0B-37AABF3107FF}" type="sibTrans" cxnId="{B0400824-6F8F-4797-8DA6-EA86FB69BC2D}">
      <dgm:prSet/>
      <dgm:spPr/>
      <dgm:t>
        <a:bodyPr/>
        <a:lstStyle/>
        <a:p>
          <a:endParaRPr lang="es-SV"/>
        </a:p>
      </dgm:t>
    </dgm:pt>
    <dgm:pt modelId="{759E51B3-F8C9-4DAC-8829-656A164E672B}">
      <dgm:prSet phldrT="[Texto]"/>
      <dgm:spPr/>
      <dgm:t>
        <a:bodyPr/>
        <a:lstStyle/>
        <a:p>
          <a:r>
            <a:rPr lang="es-SV" dirty="0" smtClean="0"/>
            <a:t>Ventanilla Consular</a:t>
          </a:r>
          <a:endParaRPr lang="es-SV" dirty="0"/>
        </a:p>
      </dgm:t>
    </dgm:pt>
    <dgm:pt modelId="{87C1E5AF-4B81-4C86-8B2A-E4ED28ADEEED}" type="parTrans" cxnId="{8FDCDA24-B294-4DFD-A181-EBBA803D2E97}">
      <dgm:prSet/>
      <dgm:spPr/>
      <dgm:t>
        <a:bodyPr/>
        <a:lstStyle/>
        <a:p>
          <a:endParaRPr lang="es-SV"/>
        </a:p>
      </dgm:t>
    </dgm:pt>
    <dgm:pt modelId="{12DDFEEE-8E3C-4F63-93FF-95A2935F72CD}" type="sibTrans" cxnId="{8FDCDA24-B294-4DFD-A181-EBBA803D2E97}">
      <dgm:prSet/>
      <dgm:spPr/>
      <dgm:t>
        <a:bodyPr/>
        <a:lstStyle/>
        <a:p>
          <a:endParaRPr lang="es-SV"/>
        </a:p>
      </dgm:t>
    </dgm:pt>
    <dgm:pt modelId="{EF88F61E-DD9E-4C4E-8AD8-9C7C177BB1FB}">
      <dgm:prSet phldrT="[Texto]"/>
      <dgm:spPr/>
      <dgm:t>
        <a:bodyPr/>
        <a:lstStyle/>
        <a:p>
          <a:r>
            <a:rPr lang="es-SV" dirty="0" smtClean="0"/>
            <a:t>Ventanilla Consular</a:t>
          </a:r>
          <a:endParaRPr lang="es-SV" dirty="0"/>
        </a:p>
      </dgm:t>
    </dgm:pt>
    <dgm:pt modelId="{BBFA7554-9DA1-4D42-A142-22BC98608639}" type="parTrans" cxnId="{45574F60-213A-4117-BBEB-606229C9FAA6}">
      <dgm:prSet/>
      <dgm:spPr/>
      <dgm:t>
        <a:bodyPr/>
        <a:lstStyle/>
        <a:p>
          <a:endParaRPr lang="es-SV"/>
        </a:p>
      </dgm:t>
    </dgm:pt>
    <dgm:pt modelId="{A950803F-F15B-4179-BAA4-00229F69655E}" type="sibTrans" cxnId="{45574F60-213A-4117-BBEB-606229C9FAA6}">
      <dgm:prSet/>
      <dgm:spPr/>
      <dgm:t>
        <a:bodyPr/>
        <a:lstStyle/>
        <a:p>
          <a:endParaRPr lang="es-SV"/>
        </a:p>
      </dgm:t>
    </dgm:pt>
    <dgm:pt modelId="{F8511D71-5A27-45BB-95A2-9E1CBF4E94AF}">
      <dgm:prSet phldrT="[Texto]"/>
      <dgm:spPr/>
      <dgm:t>
        <a:bodyPr/>
        <a:lstStyle/>
        <a:p>
          <a:r>
            <a:rPr lang="es-SV" dirty="0" smtClean="0"/>
            <a:t>Distrito Consular</a:t>
          </a:r>
          <a:endParaRPr lang="es-SV" dirty="0"/>
        </a:p>
      </dgm:t>
    </dgm:pt>
    <dgm:pt modelId="{EE80F540-A26D-473B-8C94-7A5AD51EA278}" type="parTrans" cxnId="{F60A85C4-0D8B-4F99-B82C-FC261406C0C5}">
      <dgm:prSet/>
      <dgm:spPr/>
      <dgm:t>
        <a:bodyPr/>
        <a:lstStyle/>
        <a:p>
          <a:endParaRPr lang="es-SV"/>
        </a:p>
      </dgm:t>
    </dgm:pt>
    <dgm:pt modelId="{13F65A3F-498F-4036-B24C-0A9B4773C007}" type="sibTrans" cxnId="{F60A85C4-0D8B-4F99-B82C-FC261406C0C5}">
      <dgm:prSet/>
      <dgm:spPr/>
      <dgm:t>
        <a:bodyPr/>
        <a:lstStyle/>
        <a:p>
          <a:endParaRPr lang="es-SV"/>
        </a:p>
      </dgm:t>
    </dgm:pt>
    <dgm:pt modelId="{E0D26D55-EF9F-4D89-87D0-EE008508EE0B}">
      <dgm:prSet phldrT="[Texto]"/>
      <dgm:spPr/>
      <dgm:t>
        <a:bodyPr/>
        <a:lstStyle/>
        <a:p>
          <a:r>
            <a:rPr lang="es-SV" dirty="0" smtClean="0"/>
            <a:t>Ventanilla Consular</a:t>
          </a:r>
          <a:endParaRPr lang="es-SV" dirty="0"/>
        </a:p>
      </dgm:t>
    </dgm:pt>
    <dgm:pt modelId="{78B12FD9-BACA-4BD4-A94E-0D9433402DBF}" type="parTrans" cxnId="{00844249-147B-45FD-B514-B09B470C6C48}">
      <dgm:prSet/>
      <dgm:spPr/>
      <dgm:t>
        <a:bodyPr/>
        <a:lstStyle/>
        <a:p>
          <a:endParaRPr lang="es-SV"/>
        </a:p>
      </dgm:t>
    </dgm:pt>
    <dgm:pt modelId="{7B3E6591-5FE6-429C-92E6-D537DA90B287}" type="sibTrans" cxnId="{00844249-147B-45FD-B514-B09B470C6C48}">
      <dgm:prSet/>
      <dgm:spPr/>
      <dgm:t>
        <a:bodyPr/>
        <a:lstStyle/>
        <a:p>
          <a:endParaRPr lang="es-SV"/>
        </a:p>
      </dgm:t>
    </dgm:pt>
    <dgm:pt modelId="{E777F2D6-C90D-4315-9674-8F1DDB2DD874}" type="pres">
      <dgm:prSet presAssocID="{02FD5B59-91D9-462B-B13E-BBDB675FD92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1E8C63-C7DA-4F01-9CC4-61555A2D7BE3}" type="pres">
      <dgm:prSet presAssocID="{86A48E3E-F297-4134-B2A5-003FD7BCD946}" presName="root1" presStyleCnt="0"/>
      <dgm:spPr/>
    </dgm:pt>
    <dgm:pt modelId="{61D407FE-80E9-4479-A849-FF4BD0CC50A2}" type="pres">
      <dgm:prSet presAssocID="{86A48E3E-F297-4134-B2A5-003FD7BCD94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EBA67E-5B61-4ABC-ACE4-1E4F148DCB68}" type="pres">
      <dgm:prSet presAssocID="{86A48E3E-F297-4134-B2A5-003FD7BCD946}" presName="level2hierChild" presStyleCnt="0"/>
      <dgm:spPr/>
    </dgm:pt>
    <dgm:pt modelId="{7B09F322-343C-4D7E-A81E-29F39B96AF2C}" type="pres">
      <dgm:prSet presAssocID="{2D45484A-FF2A-4690-A96A-CA115CD58822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6C5541C2-0F04-4356-AA1B-D3608F39F7B6}" type="pres">
      <dgm:prSet presAssocID="{2D45484A-FF2A-4690-A96A-CA115CD58822}" presName="connTx" presStyleLbl="parChTrans1D2" presStyleIdx="0" presStyleCnt="2"/>
      <dgm:spPr/>
      <dgm:t>
        <a:bodyPr/>
        <a:lstStyle/>
        <a:p>
          <a:endParaRPr lang="en-US"/>
        </a:p>
      </dgm:t>
    </dgm:pt>
    <dgm:pt modelId="{022A3932-B5D4-4487-847B-2B62FCF0AA84}" type="pres">
      <dgm:prSet presAssocID="{14EDD7FF-6879-400B-B881-4FE26991657B}" presName="root2" presStyleCnt="0"/>
      <dgm:spPr/>
    </dgm:pt>
    <dgm:pt modelId="{C3BE6A2A-EA01-48D3-9009-3F9DF9B091BF}" type="pres">
      <dgm:prSet presAssocID="{14EDD7FF-6879-400B-B881-4FE26991657B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SV"/>
        </a:p>
      </dgm:t>
    </dgm:pt>
    <dgm:pt modelId="{9B5FA831-6F2E-493B-8773-3BBEA8247378}" type="pres">
      <dgm:prSet presAssocID="{14EDD7FF-6879-400B-B881-4FE26991657B}" presName="level3hierChild" presStyleCnt="0"/>
      <dgm:spPr/>
    </dgm:pt>
    <dgm:pt modelId="{D503F506-EA55-4699-978B-8E5E1103DE81}" type="pres">
      <dgm:prSet presAssocID="{87C1E5AF-4B81-4C86-8B2A-E4ED28ADEEED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F5BFE4CD-975F-41A1-A558-9462874CC460}" type="pres">
      <dgm:prSet presAssocID="{87C1E5AF-4B81-4C86-8B2A-E4ED28ADEEED}" presName="connTx" presStyleLbl="parChTrans1D3" presStyleIdx="0" presStyleCnt="3"/>
      <dgm:spPr/>
      <dgm:t>
        <a:bodyPr/>
        <a:lstStyle/>
        <a:p>
          <a:endParaRPr lang="en-US"/>
        </a:p>
      </dgm:t>
    </dgm:pt>
    <dgm:pt modelId="{C5E70B81-276F-4642-B4A7-C97529563AF2}" type="pres">
      <dgm:prSet presAssocID="{759E51B3-F8C9-4DAC-8829-656A164E672B}" presName="root2" presStyleCnt="0"/>
      <dgm:spPr/>
    </dgm:pt>
    <dgm:pt modelId="{E67B2484-2DBF-4BBD-943F-3B363B94C66A}" type="pres">
      <dgm:prSet presAssocID="{759E51B3-F8C9-4DAC-8829-656A164E672B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SV"/>
        </a:p>
      </dgm:t>
    </dgm:pt>
    <dgm:pt modelId="{8D921660-96C5-4C40-832F-49FD363F6BEA}" type="pres">
      <dgm:prSet presAssocID="{759E51B3-F8C9-4DAC-8829-656A164E672B}" presName="level3hierChild" presStyleCnt="0"/>
      <dgm:spPr/>
    </dgm:pt>
    <dgm:pt modelId="{610B106F-2E96-43C1-B36D-993D7AD45E34}" type="pres">
      <dgm:prSet presAssocID="{BBFA7554-9DA1-4D42-A142-22BC98608639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156F6C01-894B-4ECD-93C7-DEB327AE2457}" type="pres">
      <dgm:prSet presAssocID="{BBFA7554-9DA1-4D42-A142-22BC98608639}" presName="connTx" presStyleLbl="parChTrans1D3" presStyleIdx="1" presStyleCnt="3"/>
      <dgm:spPr/>
      <dgm:t>
        <a:bodyPr/>
        <a:lstStyle/>
        <a:p>
          <a:endParaRPr lang="en-US"/>
        </a:p>
      </dgm:t>
    </dgm:pt>
    <dgm:pt modelId="{D7F57BC4-AE19-4245-AFA7-F143EF7E21ED}" type="pres">
      <dgm:prSet presAssocID="{EF88F61E-DD9E-4C4E-8AD8-9C7C177BB1FB}" presName="root2" presStyleCnt="0"/>
      <dgm:spPr/>
    </dgm:pt>
    <dgm:pt modelId="{4491DD94-C3FE-4993-8696-F4D4119B7930}" type="pres">
      <dgm:prSet presAssocID="{EF88F61E-DD9E-4C4E-8AD8-9C7C177BB1FB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9ACE4E-A942-4ECF-9055-0F2320B78C94}" type="pres">
      <dgm:prSet presAssocID="{EF88F61E-DD9E-4C4E-8AD8-9C7C177BB1FB}" presName="level3hierChild" presStyleCnt="0"/>
      <dgm:spPr/>
    </dgm:pt>
    <dgm:pt modelId="{B72B1EEB-6782-46A2-A310-2B75CB45D1C5}" type="pres">
      <dgm:prSet presAssocID="{EE80F540-A26D-473B-8C94-7A5AD51EA278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2957DF57-9472-4831-9003-C63A20BF2D91}" type="pres">
      <dgm:prSet presAssocID="{EE80F540-A26D-473B-8C94-7A5AD51EA278}" presName="connTx" presStyleLbl="parChTrans1D2" presStyleIdx="1" presStyleCnt="2"/>
      <dgm:spPr/>
      <dgm:t>
        <a:bodyPr/>
        <a:lstStyle/>
        <a:p>
          <a:endParaRPr lang="en-US"/>
        </a:p>
      </dgm:t>
    </dgm:pt>
    <dgm:pt modelId="{5B6E5993-FA0A-494B-A9CC-922EAFA25555}" type="pres">
      <dgm:prSet presAssocID="{F8511D71-5A27-45BB-95A2-9E1CBF4E94AF}" presName="root2" presStyleCnt="0"/>
      <dgm:spPr/>
    </dgm:pt>
    <dgm:pt modelId="{E530C782-A410-4768-9264-5C3F1F38C4C0}" type="pres">
      <dgm:prSet presAssocID="{F8511D71-5A27-45BB-95A2-9E1CBF4E94AF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SV"/>
        </a:p>
      </dgm:t>
    </dgm:pt>
    <dgm:pt modelId="{03CE0C9E-2635-4B6A-8095-CCF24C50E055}" type="pres">
      <dgm:prSet presAssocID="{F8511D71-5A27-45BB-95A2-9E1CBF4E94AF}" presName="level3hierChild" presStyleCnt="0"/>
      <dgm:spPr/>
    </dgm:pt>
    <dgm:pt modelId="{46576B79-76B5-41D4-AF06-19A3E184A461}" type="pres">
      <dgm:prSet presAssocID="{78B12FD9-BACA-4BD4-A94E-0D9433402DBF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1D92730E-52CD-42A2-B436-1986E8F1048A}" type="pres">
      <dgm:prSet presAssocID="{78B12FD9-BACA-4BD4-A94E-0D9433402DBF}" presName="connTx" presStyleLbl="parChTrans1D3" presStyleIdx="2" presStyleCnt="3"/>
      <dgm:spPr/>
      <dgm:t>
        <a:bodyPr/>
        <a:lstStyle/>
        <a:p>
          <a:endParaRPr lang="en-US"/>
        </a:p>
      </dgm:t>
    </dgm:pt>
    <dgm:pt modelId="{8A9A4317-346D-4FB3-B21C-B8C4B94F19FD}" type="pres">
      <dgm:prSet presAssocID="{E0D26D55-EF9F-4D89-87D0-EE008508EE0B}" presName="root2" presStyleCnt="0"/>
      <dgm:spPr/>
    </dgm:pt>
    <dgm:pt modelId="{1C97F7C4-DC07-4141-B758-B42EC53DF9E5}" type="pres">
      <dgm:prSet presAssocID="{E0D26D55-EF9F-4D89-87D0-EE008508EE0B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908174-6CEE-415B-B8F7-755F17A3E345}" type="pres">
      <dgm:prSet presAssocID="{E0D26D55-EF9F-4D89-87D0-EE008508EE0B}" presName="level3hierChild" presStyleCnt="0"/>
      <dgm:spPr/>
    </dgm:pt>
  </dgm:ptLst>
  <dgm:cxnLst>
    <dgm:cxn modelId="{0D0AC950-8D07-4A5E-8594-6F12DB944E6D}" type="presOf" srcId="{14EDD7FF-6879-400B-B881-4FE26991657B}" destId="{C3BE6A2A-EA01-48D3-9009-3F9DF9B091BF}" srcOrd="0" destOrd="0" presId="urn:microsoft.com/office/officeart/2005/8/layout/hierarchy2"/>
    <dgm:cxn modelId="{17E665A5-5177-4674-8FC3-EFD31B6575B6}" type="presOf" srcId="{02FD5B59-91D9-462B-B13E-BBDB675FD92F}" destId="{E777F2D6-C90D-4315-9674-8F1DDB2DD874}" srcOrd="0" destOrd="0" presId="urn:microsoft.com/office/officeart/2005/8/layout/hierarchy2"/>
    <dgm:cxn modelId="{4412FB97-DA86-4A3D-9B56-FC6B142863C1}" type="presOf" srcId="{F8511D71-5A27-45BB-95A2-9E1CBF4E94AF}" destId="{E530C782-A410-4768-9264-5C3F1F38C4C0}" srcOrd="0" destOrd="0" presId="urn:microsoft.com/office/officeart/2005/8/layout/hierarchy2"/>
    <dgm:cxn modelId="{F60A85C4-0D8B-4F99-B82C-FC261406C0C5}" srcId="{86A48E3E-F297-4134-B2A5-003FD7BCD946}" destId="{F8511D71-5A27-45BB-95A2-9E1CBF4E94AF}" srcOrd="1" destOrd="0" parTransId="{EE80F540-A26D-473B-8C94-7A5AD51EA278}" sibTransId="{13F65A3F-498F-4036-B24C-0A9B4773C007}"/>
    <dgm:cxn modelId="{45574F60-213A-4117-BBEB-606229C9FAA6}" srcId="{14EDD7FF-6879-400B-B881-4FE26991657B}" destId="{EF88F61E-DD9E-4C4E-8AD8-9C7C177BB1FB}" srcOrd="1" destOrd="0" parTransId="{BBFA7554-9DA1-4D42-A142-22BC98608639}" sibTransId="{A950803F-F15B-4179-BAA4-00229F69655E}"/>
    <dgm:cxn modelId="{FAB2E733-45AE-4931-AD54-5BF60DB989B4}" type="presOf" srcId="{BBFA7554-9DA1-4D42-A142-22BC98608639}" destId="{610B106F-2E96-43C1-B36D-993D7AD45E34}" srcOrd="0" destOrd="0" presId="urn:microsoft.com/office/officeart/2005/8/layout/hierarchy2"/>
    <dgm:cxn modelId="{0C05537D-CA0A-4E7A-B2B5-8C076468FFA9}" type="presOf" srcId="{EE80F540-A26D-473B-8C94-7A5AD51EA278}" destId="{2957DF57-9472-4831-9003-C63A20BF2D91}" srcOrd="1" destOrd="0" presId="urn:microsoft.com/office/officeart/2005/8/layout/hierarchy2"/>
    <dgm:cxn modelId="{7AC32040-C2CB-45E4-ADC9-7C9C5AB5A6D3}" type="presOf" srcId="{2D45484A-FF2A-4690-A96A-CA115CD58822}" destId="{6C5541C2-0F04-4356-AA1B-D3608F39F7B6}" srcOrd="1" destOrd="0" presId="urn:microsoft.com/office/officeart/2005/8/layout/hierarchy2"/>
    <dgm:cxn modelId="{C3C34074-B25C-4293-BD33-7ADA5C190798}" type="presOf" srcId="{87C1E5AF-4B81-4C86-8B2A-E4ED28ADEEED}" destId="{F5BFE4CD-975F-41A1-A558-9462874CC460}" srcOrd="1" destOrd="0" presId="urn:microsoft.com/office/officeart/2005/8/layout/hierarchy2"/>
    <dgm:cxn modelId="{4B2F3DD2-06C5-4FD7-8D89-46AD94914744}" type="presOf" srcId="{EE80F540-A26D-473B-8C94-7A5AD51EA278}" destId="{B72B1EEB-6782-46A2-A310-2B75CB45D1C5}" srcOrd="0" destOrd="0" presId="urn:microsoft.com/office/officeart/2005/8/layout/hierarchy2"/>
    <dgm:cxn modelId="{ECEA9CBA-651F-4FB4-AE0D-4B36FB55835D}" type="presOf" srcId="{E0D26D55-EF9F-4D89-87D0-EE008508EE0B}" destId="{1C97F7C4-DC07-4141-B758-B42EC53DF9E5}" srcOrd="0" destOrd="0" presId="urn:microsoft.com/office/officeart/2005/8/layout/hierarchy2"/>
    <dgm:cxn modelId="{678E3DB1-646B-40C6-AF2E-6892746E90CA}" type="presOf" srcId="{EF88F61E-DD9E-4C4E-8AD8-9C7C177BB1FB}" destId="{4491DD94-C3FE-4993-8696-F4D4119B7930}" srcOrd="0" destOrd="0" presId="urn:microsoft.com/office/officeart/2005/8/layout/hierarchy2"/>
    <dgm:cxn modelId="{00844249-147B-45FD-B514-B09B470C6C48}" srcId="{F8511D71-5A27-45BB-95A2-9E1CBF4E94AF}" destId="{E0D26D55-EF9F-4D89-87D0-EE008508EE0B}" srcOrd="0" destOrd="0" parTransId="{78B12FD9-BACA-4BD4-A94E-0D9433402DBF}" sibTransId="{7B3E6591-5FE6-429C-92E6-D537DA90B287}"/>
    <dgm:cxn modelId="{12665C81-4710-494F-8DC6-85A1EF87B367}" type="presOf" srcId="{78B12FD9-BACA-4BD4-A94E-0D9433402DBF}" destId="{46576B79-76B5-41D4-AF06-19A3E184A461}" srcOrd="0" destOrd="0" presId="urn:microsoft.com/office/officeart/2005/8/layout/hierarchy2"/>
    <dgm:cxn modelId="{B0400824-6F8F-4797-8DA6-EA86FB69BC2D}" srcId="{86A48E3E-F297-4134-B2A5-003FD7BCD946}" destId="{14EDD7FF-6879-400B-B881-4FE26991657B}" srcOrd="0" destOrd="0" parTransId="{2D45484A-FF2A-4690-A96A-CA115CD58822}" sibTransId="{681C5E17-930F-4C4E-BE0B-37AABF3107FF}"/>
    <dgm:cxn modelId="{C75C7F6B-B7B1-4379-BC01-40C7910C08C7}" type="presOf" srcId="{78B12FD9-BACA-4BD4-A94E-0D9433402DBF}" destId="{1D92730E-52CD-42A2-B436-1986E8F1048A}" srcOrd="1" destOrd="0" presId="urn:microsoft.com/office/officeart/2005/8/layout/hierarchy2"/>
    <dgm:cxn modelId="{1AECDC62-1EE2-4C62-AD0F-A232E73A20ED}" type="presOf" srcId="{2D45484A-FF2A-4690-A96A-CA115CD58822}" destId="{7B09F322-343C-4D7E-A81E-29F39B96AF2C}" srcOrd="0" destOrd="0" presId="urn:microsoft.com/office/officeart/2005/8/layout/hierarchy2"/>
    <dgm:cxn modelId="{D217982C-3259-460F-B177-D617B849110C}" type="presOf" srcId="{BBFA7554-9DA1-4D42-A142-22BC98608639}" destId="{156F6C01-894B-4ECD-93C7-DEB327AE2457}" srcOrd="1" destOrd="0" presId="urn:microsoft.com/office/officeart/2005/8/layout/hierarchy2"/>
    <dgm:cxn modelId="{AE1AD27D-FA84-403B-9344-C23B261E666C}" type="presOf" srcId="{87C1E5AF-4B81-4C86-8B2A-E4ED28ADEEED}" destId="{D503F506-EA55-4699-978B-8E5E1103DE81}" srcOrd="0" destOrd="0" presId="urn:microsoft.com/office/officeart/2005/8/layout/hierarchy2"/>
    <dgm:cxn modelId="{267352E0-9DA5-4E20-88F6-7BF91E9E1713}" srcId="{02FD5B59-91D9-462B-B13E-BBDB675FD92F}" destId="{86A48E3E-F297-4134-B2A5-003FD7BCD946}" srcOrd="0" destOrd="0" parTransId="{A88530CB-D8C3-439D-AEBC-1A02B8B23CDE}" sibTransId="{3EAB61E2-B372-4C6B-9DA3-D9D06E7CC23C}"/>
    <dgm:cxn modelId="{09D3CE43-39B1-4049-831C-413F691D22F0}" type="presOf" srcId="{759E51B3-F8C9-4DAC-8829-656A164E672B}" destId="{E67B2484-2DBF-4BBD-943F-3B363B94C66A}" srcOrd="0" destOrd="0" presId="urn:microsoft.com/office/officeart/2005/8/layout/hierarchy2"/>
    <dgm:cxn modelId="{8FDCDA24-B294-4DFD-A181-EBBA803D2E97}" srcId="{14EDD7FF-6879-400B-B881-4FE26991657B}" destId="{759E51B3-F8C9-4DAC-8829-656A164E672B}" srcOrd="0" destOrd="0" parTransId="{87C1E5AF-4B81-4C86-8B2A-E4ED28ADEEED}" sibTransId="{12DDFEEE-8E3C-4F63-93FF-95A2935F72CD}"/>
    <dgm:cxn modelId="{A4117F10-FB6C-4D13-B0CD-4AC3B00BDDF0}" type="presOf" srcId="{86A48E3E-F297-4134-B2A5-003FD7BCD946}" destId="{61D407FE-80E9-4479-A849-FF4BD0CC50A2}" srcOrd="0" destOrd="0" presId="urn:microsoft.com/office/officeart/2005/8/layout/hierarchy2"/>
    <dgm:cxn modelId="{4AB1216C-2A9D-4CFA-9D96-28CA8D1AE1D9}" type="presParOf" srcId="{E777F2D6-C90D-4315-9674-8F1DDB2DD874}" destId="{9E1E8C63-C7DA-4F01-9CC4-61555A2D7BE3}" srcOrd="0" destOrd="0" presId="urn:microsoft.com/office/officeart/2005/8/layout/hierarchy2"/>
    <dgm:cxn modelId="{ADD9253B-84E9-48A6-BBAF-C255B311B4BA}" type="presParOf" srcId="{9E1E8C63-C7DA-4F01-9CC4-61555A2D7BE3}" destId="{61D407FE-80E9-4479-A849-FF4BD0CC50A2}" srcOrd="0" destOrd="0" presId="urn:microsoft.com/office/officeart/2005/8/layout/hierarchy2"/>
    <dgm:cxn modelId="{440D8FAE-20DE-4B97-9489-BEE6F6961D65}" type="presParOf" srcId="{9E1E8C63-C7DA-4F01-9CC4-61555A2D7BE3}" destId="{16EBA67E-5B61-4ABC-ACE4-1E4F148DCB68}" srcOrd="1" destOrd="0" presId="urn:microsoft.com/office/officeart/2005/8/layout/hierarchy2"/>
    <dgm:cxn modelId="{EDC93806-01DD-4D36-9615-9CC0DC07732B}" type="presParOf" srcId="{16EBA67E-5B61-4ABC-ACE4-1E4F148DCB68}" destId="{7B09F322-343C-4D7E-A81E-29F39B96AF2C}" srcOrd="0" destOrd="0" presId="urn:microsoft.com/office/officeart/2005/8/layout/hierarchy2"/>
    <dgm:cxn modelId="{34B5BC75-DFCA-4FD0-95F6-DE798C814EA8}" type="presParOf" srcId="{7B09F322-343C-4D7E-A81E-29F39B96AF2C}" destId="{6C5541C2-0F04-4356-AA1B-D3608F39F7B6}" srcOrd="0" destOrd="0" presId="urn:microsoft.com/office/officeart/2005/8/layout/hierarchy2"/>
    <dgm:cxn modelId="{B34010E8-C91B-4C71-9667-22B6F574CA96}" type="presParOf" srcId="{16EBA67E-5B61-4ABC-ACE4-1E4F148DCB68}" destId="{022A3932-B5D4-4487-847B-2B62FCF0AA84}" srcOrd="1" destOrd="0" presId="urn:microsoft.com/office/officeart/2005/8/layout/hierarchy2"/>
    <dgm:cxn modelId="{38A976DB-3E8C-4AE4-9215-4A84459CC3E5}" type="presParOf" srcId="{022A3932-B5D4-4487-847B-2B62FCF0AA84}" destId="{C3BE6A2A-EA01-48D3-9009-3F9DF9B091BF}" srcOrd="0" destOrd="0" presId="urn:microsoft.com/office/officeart/2005/8/layout/hierarchy2"/>
    <dgm:cxn modelId="{9D03A425-9A39-4413-BA35-964BAC7786E3}" type="presParOf" srcId="{022A3932-B5D4-4487-847B-2B62FCF0AA84}" destId="{9B5FA831-6F2E-493B-8773-3BBEA8247378}" srcOrd="1" destOrd="0" presId="urn:microsoft.com/office/officeart/2005/8/layout/hierarchy2"/>
    <dgm:cxn modelId="{7259F997-B914-4971-BA91-AA5468A71721}" type="presParOf" srcId="{9B5FA831-6F2E-493B-8773-3BBEA8247378}" destId="{D503F506-EA55-4699-978B-8E5E1103DE81}" srcOrd="0" destOrd="0" presId="urn:microsoft.com/office/officeart/2005/8/layout/hierarchy2"/>
    <dgm:cxn modelId="{E3976F79-5A70-4367-89AD-99F9BC8781EB}" type="presParOf" srcId="{D503F506-EA55-4699-978B-8E5E1103DE81}" destId="{F5BFE4CD-975F-41A1-A558-9462874CC460}" srcOrd="0" destOrd="0" presId="urn:microsoft.com/office/officeart/2005/8/layout/hierarchy2"/>
    <dgm:cxn modelId="{DB4F22FC-6D57-4230-89ED-0A84017F746D}" type="presParOf" srcId="{9B5FA831-6F2E-493B-8773-3BBEA8247378}" destId="{C5E70B81-276F-4642-B4A7-C97529563AF2}" srcOrd="1" destOrd="0" presId="urn:microsoft.com/office/officeart/2005/8/layout/hierarchy2"/>
    <dgm:cxn modelId="{8465D951-5EA9-4A9D-9898-591BF65FABBC}" type="presParOf" srcId="{C5E70B81-276F-4642-B4A7-C97529563AF2}" destId="{E67B2484-2DBF-4BBD-943F-3B363B94C66A}" srcOrd="0" destOrd="0" presId="urn:microsoft.com/office/officeart/2005/8/layout/hierarchy2"/>
    <dgm:cxn modelId="{55BE12BE-8A3B-4386-8D2A-F9C8FBCBB53F}" type="presParOf" srcId="{C5E70B81-276F-4642-B4A7-C97529563AF2}" destId="{8D921660-96C5-4C40-832F-49FD363F6BEA}" srcOrd="1" destOrd="0" presId="urn:microsoft.com/office/officeart/2005/8/layout/hierarchy2"/>
    <dgm:cxn modelId="{0D65F915-C974-4EA6-BFE4-37B29E5E03EC}" type="presParOf" srcId="{9B5FA831-6F2E-493B-8773-3BBEA8247378}" destId="{610B106F-2E96-43C1-B36D-993D7AD45E34}" srcOrd="2" destOrd="0" presId="urn:microsoft.com/office/officeart/2005/8/layout/hierarchy2"/>
    <dgm:cxn modelId="{E6A4D7BD-FAEE-4F4B-A1D5-844E070BA8D2}" type="presParOf" srcId="{610B106F-2E96-43C1-B36D-993D7AD45E34}" destId="{156F6C01-894B-4ECD-93C7-DEB327AE2457}" srcOrd="0" destOrd="0" presId="urn:microsoft.com/office/officeart/2005/8/layout/hierarchy2"/>
    <dgm:cxn modelId="{2316D773-AE25-4544-94D7-2634E130B9D5}" type="presParOf" srcId="{9B5FA831-6F2E-493B-8773-3BBEA8247378}" destId="{D7F57BC4-AE19-4245-AFA7-F143EF7E21ED}" srcOrd="3" destOrd="0" presId="urn:microsoft.com/office/officeart/2005/8/layout/hierarchy2"/>
    <dgm:cxn modelId="{7E42124D-0200-4711-9AE8-443E19453555}" type="presParOf" srcId="{D7F57BC4-AE19-4245-AFA7-F143EF7E21ED}" destId="{4491DD94-C3FE-4993-8696-F4D4119B7930}" srcOrd="0" destOrd="0" presId="urn:microsoft.com/office/officeart/2005/8/layout/hierarchy2"/>
    <dgm:cxn modelId="{2CCE1C13-3D45-452E-8ECB-376311A2E870}" type="presParOf" srcId="{D7F57BC4-AE19-4245-AFA7-F143EF7E21ED}" destId="{EF9ACE4E-A942-4ECF-9055-0F2320B78C94}" srcOrd="1" destOrd="0" presId="urn:microsoft.com/office/officeart/2005/8/layout/hierarchy2"/>
    <dgm:cxn modelId="{BC44F7AC-6598-4BE4-8EA9-CE3F7FE11F81}" type="presParOf" srcId="{16EBA67E-5B61-4ABC-ACE4-1E4F148DCB68}" destId="{B72B1EEB-6782-46A2-A310-2B75CB45D1C5}" srcOrd="2" destOrd="0" presId="urn:microsoft.com/office/officeart/2005/8/layout/hierarchy2"/>
    <dgm:cxn modelId="{933FA999-FD0D-4E5E-A429-615CDB7C2663}" type="presParOf" srcId="{B72B1EEB-6782-46A2-A310-2B75CB45D1C5}" destId="{2957DF57-9472-4831-9003-C63A20BF2D91}" srcOrd="0" destOrd="0" presId="urn:microsoft.com/office/officeart/2005/8/layout/hierarchy2"/>
    <dgm:cxn modelId="{138E381E-FCD8-41C9-8F20-0A978DB9DB71}" type="presParOf" srcId="{16EBA67E-5B61-4ABC-ACE4-1E4F148DCB68}" destId="{5B6E5993-FA0A-494B-A9CC-922EAFA25555}" srcOrd="3" destOrd="0" presId="urn:microsoft.com/office/officeart/2005/8/layout/hierarchy2"/>
    <dgm:cxn modelId="{145CD0B8-5188-489E-9498-7913C5061FD2}" type="presParOf" srcId="{5B6E5993-FA0A-494B-A9CC-922EAFA25555}" destId="{E530C782-A410-4768-9264-5C3F1F38C4C0}" srcOrd="0" destOrd="0" presId="urn:microsoft.com/office/officeart/2005/8/layout/hierarchy2"/>
    <dgm:cxn modelId="{74208774-9EE0-4A68-84C1-242EAD1698F7}" type="presParOf" srcId="{5B6E5993-FA0A-494B-A9CC-922EAFA25555}" destId="{03CE0C9E-2635-4B6A-8095-CCF24C50E055}" srcOrd="1" destOrd="0" presId="urn:microsoft.com/office/officeart/2005/8/layout/hierarchy2"/>
    <dgm:cxn modelId="{15F3C1D2-86B0-4BC4-BF51-34707215B568}" type="presParOf" srcId="{03CE0C9E-2635-4B6A-8095-CCF24C50E055}" destId="{46576B79-76B5-41D4-AF06-19A3E184A461}" srcOrd="0" destOrd="0" presId="urn:microsoft.com/office/officeart/2005/8/layout/hierarchy2"/>
    <dgm:cxn modelId="{F38662A6-223C-443B-9821-E0D9136B3DB8}" type="presParOf" srcId="{46576B79-76B5-41D4-AF06-19A3E184A461}" destId="{1D92730E-52CD-42A2-B436-1986E8F1048A}" srcOrd="0" destOrd="0" presId="urn:microsoft.com/office/officeart/2005/8/layout/hierarchy2"/>
    <dgm:cxn modelId="{4F14E43F-2D13-48B7-8B26-9D255D8B3AB0}" type="presParOf" srcId="{03CE0C9E-2635-4B6A-8095-CCF24C50E055}" destId="{8A9A4317-346D-4FB3-B21C-B8C4B94F19FD}" srcOrd="1" destOrd="0" presId="urn:microsoft.com/office/officeart/2005/8/layout/hierarchy2"/>
    <dgm:cxn modelId="{B3BCAF91-3325-43ED-A497-DA2912E2227B}" type="presParOf" srcId="{8A9A4317-346D-4FB3-B21C-B8C4B94F19FD}" destId="{1C97F7C4-DC07-4141-B758-B42EC53DF9E5}" srcOrd="0" destOrd="0" presId="urn:microsoft.com/office/officeart/2005/8/layout/hierarchy2"/>
    <dgm:cxn modelId="{72CF9B10-E3A4-47BD-9B26-2DF4E51AF5DC}" type="presParOf" srcId="{8A9A4317-346D-4FB3-B21C-B8C4B94F19FD}" destId="{FB908174-6CEE-415B-B8F7-755F17A3E34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8F67BF-F55C-4E61-A4B3-28E4B3142412}" type="doc">
      <dgm:prSet loTypeId="urn:microsoft.com/office/officeart/2005/8/layout/vList5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SV"/>
        </a:p>
      </dgm:t>
    </dgm:pt>
    <dgm:pt modelId="{2156B5A3-D9FC-4A57-94BA-101A7DE0C38C}">
      <dgm:prSet phldrT="[Texto]" custT="1"/>
      <dgm:spPr/>
      <dgm:t>
        <a:bodyPr/>
        <a:lstStyle/>
        <a:p>
          <a:r>
            <a:rPr lang="es-SV" sz="1600" b="1">
              <a:latin typeface="Calibri" pitchFamily="34" charset="0"/>
            </a:rPr>
            <a:t>Aprobación</a:t>
          </a:r>
        </a:p>
      </dgm:t>
    </dgm:pt>
    <dgm:pt modelId="{DFDC11FF-8D62-4FE5-AB97-E585EB863B18}" type="parTrans" cxnId="{F03875B8-8804-4DC3-AE1F-684D67257152}">
      <dgm:prSet/>
      <dgm:spPr/>
      <dgm:t>
        <a:bodyPr/>
        <a:lstStyle/>
        <a:p>
          <a:endParaRPr lang="es-SV" sz="1600"/>
        </a:p>
      </dgm:t>
    </dgm:pt>
    <dgm:pt modelId="{4562298D-9424-47B3-AC71-569AEF8B9536}" type="sibTrans" cxnId="{F03875B8-8804-4DC3-AE1F-684D67257152}">
      <dgm:prSet/>
      <dgm:spPr/>
      <dgm:t>
        <a:bodyPr/>
        <a:lstStyle/>
        <a:p>
          <a:endParaRPr lang="es-SV" sz="1600"/>
        </a:p>
      </dgm:t>
    </dgm:pt>
    <dgm:pt modelId="{D171AA89-9801-4CCE-8340-E89DCF68D71C}">
      <dgm:prSet phldrT="[Texto]" custT="1"/>
      <dgm:spPr/>
      <dgm:t>
        <a:bodyPr/>
        <a:lstStyle/>
        <a:p>
          <a:r>
            <a:rPr lang="es-SV" sz="1600">
              <a:latin typeface="Calibri" pitchFamily="34" charset="0"/>
            </a:rPr>
            <a:t>Se llevará a cabo según lo establecido en el proceso de "selección".</a:t>
          </a:r>
        </a:p>
      </dgm:t>
    </dgm:pt>
    <dgm:pt modelId="{11EFFB04-DAD4-41DA-B5F0-15FC4C058344}" type="parTrans" cxnId="{2117C845-99BF-4368-89DD-A66ABC5AB3E5}">
      <dgm:prSet/>
      <dgm:spPr/>
      <dgm:t>
        <a:bodyPr/>
        <a:lstStyle/>
        <a:p>
          <a:endParaRPr lang="es-SV" sz="1600"/>
        </a:p>
      </dgm:t>
    </dgm:pt>
    <dgm:pt modelId="{B691078A-714D-4DBC-8475-19E0859B0BCC}" type="sibTrans" cxnId="{2117C845-99BF-4368-89DD-A66ABC5AB3E5}">
      <dgm:prSet/>
      <dgm:spPr/>
      <dgm:t>
        <a:bodyPr/>
        <a:lstStyle/>
        <a:p>
          <a:endParaRPr lang="es-SV" sz="1600"/>
        </a:p>
      </dgm:t>
    </dgm:pt>
    <dgm:pt modelId="{99308C44-6A3C-4622-BD7B-EBBE03A35DFE}">
      <dgm:prSet phldrT="[Texto]" custT="1"/>
      <dgm:spPr/>
      <dgm:t>
        <a:bodyPr/>
        <a:lstStyle/>
        <a:p>
          <a:r>
            <a:rPr lang="es-SV" sz="1600" b="1">
              <a:latin typeface="Calibri" pitchFamily="34" charset="0"/>
            </a:rPr>
            <a:t>Capacitación</a:t>
          </a:r>
        </a:p>
      </dgm:t>
    </dgm:pt>
    <dgm:pt modelId="{3328CC22-664C-40D4-B3B7-B5F13AE88D42}" type="parTrans" cxnId="{5574A19F-71C2-4811-A175-9676F3E88110}">
      <dgm:prSet/>
      <dgm:spPr/>
      <dgm:t>
        <a:bodyPr/>
        <a:lstStyle/>
        <a:p>
          <a:endParaRPr lang="es-SV" sz="1600"/>
        </a:p>
      </dgm:t>
    </dgm:pt>
    <dgm:pt modelId="{235142E9-711E-49F1-BF0D-77F9303AC928}" type="sibTrans" cxnId="{5574A19F-71C2-4811-A175-9676F3E88110}">
      <dgm:prSet/>
      <dgm:spPr/>
      <dgm:t>
        <a:bodyPr/>
        <a:lstStyle/>
        <a:p>
          <a:endParaRPr lang="es-SV" sz="1600"/>
        </a:p>
      </dgm:t>
    </dgm:pt>
    <dgm:pt modelId="{B26BA138-085B-4161-87B6-B722E50FB047}">
      <dgm:prSet phldrT="[Texto]" custT="1"/>
      <dgm:spPr/>
      <dgm:t>
        <a:bodyPr/>
        <a:lstStyle/>
        <a:p>
          <a:r>
            <a:rPr lang="es-SV" sz="1600" dirty="0">
              <a:latin typeface="Calibri" pitchFamily="34" charset="0"/>
            </a:rPr>
            <a:t>A toda persona u organización, se le facilitará un proceso de capacitación que incluirá las nociones básicas de: servicios consulares, gestión humanitaria y protección de derechos humanos, acciones  comunitarias ; así  como los alcances y limitantes de l nombramiento. </a:t>
          </a:r>
        </a:p>
      </dgm:t>
    </dgm:pt>
    <dgm:pt modelId="{C91C1C06-C11B-46F6-A7B9-650B4A78AAF9}" type="parTrans" cxnId="{F44E2D45-BAF9-4750-9DBB-2E7394EC948A}">
      <dgm:prSet/>
      <dgm:spPr/>
      <dgm:t>
        <a:bodyPr/>
        <a:lstStyle/>
        <a:p>
          <a:endParaRPr lang="es-SV" sz="1600"/>
        </a:p>
      </dgm:t>
    </dgm:pt>
    <dgm:pt modelId="{B11DFF33-8430-463E-8492-F73C232EA764}" type="sibTrans" cxnId="{F44E2D45-BAF9-4750-9DBB-2E7394EC948A}">
      <dgm:prSet/>
      <dgm:spPr/>
      <dgm:t>
        <a:bodyPr/>
        <a:lstStyle/>
        <a:p>
          <a:endParaRPr lang="es-SV" sz="1600"/>
        </a:p>
      </dgm:t>
    </dgm:pt>
    <dgm:pt modelId="{CC9F8404-DBDC-475E-8838-FF572421944B}">
      <dgm:prSet phldrT="[Texto]" custT="1"/>
      <dgm:spPr/>
      <dgm:t>
        <a:bodyPr/>
        <a:lstStyle/>
        <a:p>
          <a:r>
            <a:rPr lang="es-SV" sz="1600" b="1">
              <a:latin typeface="Calibri" pitchFamily="34" charset="0"/>
            </a:rPr>
            <a:t>Juramentación</a:t>
          </a:r>
        </a:p>
      </dgm:t>
    </dgm:pt>
    <dgm:pt modelId="{7E55F330-F61B-4EDE-87D9-EBDF3018DB81}" type="parTrans" cxnId="{32708D42-B3D9-4FFE-B85E-CD5118B592A0}">
      <dgm:prSet/>
      <dgm:spPr/>
      <dgm:t>
        <a:bodyPr/>
        <a:lstStyle/>
        <a:p>
          <a:endParaRPr lang="es-SV" sz="1600"/>
        </a:p>
      </dgm:t>
    </dgm:pt>
    <dgm:pt modelId="{B3D86C60-1231-41DF-96CC-CA0D27002710}" type="sibTrans" cxnId="{32708D42-B3D9-4FFE-B85E-CD5118B592A0}">
      <dgm:prSet/>
      <dgm:spPr/>
      <dgm:t>
        <a:bodyPr/>
        <a:lstStyle/>
        <a:p>
          <a:endParaRPr lang="es-SV" sz="1600"/>
        </a:p>
      </dgm:t>
    </dgm:pt>
    <dgm:pt modelId="{624A77EF-6895-425E-8BF7-9655161B98E6}">
      <dgm:prSet phldrT="[Texto]" custT="1"/>
      <dgm:spPr/>
      <dgm:t>
        <a:bodyPr/>
        <a:lstStyle/>
        <a:p>
          <a:r>
            <a:rPr lang="es-SV" sz="1600">
              <a:latin typeface="Calibri" pitchFamily="34" charset="0"/>
            </a:rPr>
            <a:t>Una vez aprobado satisfactoriamete el proceso de capacitación, la persona u organización será juramentada por las autoridades designadas por el Ministerio de Relaciones Exteriores,</a:t>
          </a:r>
        </a:p>
      </dgm:t>
    </dgm:pt>
    <dgm:pt modelId="{AF3930CB-4503-4218-BF84-DCCDA3A657C7}" type="parTrans" cxnId="{74BB47BC-12A4-4D5D-B63F-CE2EF5F38BA1}">
      <dgm:prSet/>
      <dgm:spPr/>
      <dgm:t>
        <a:bodyPr/>
        <a:lstStyle/>
        <a:p>
          <a:endParaRPr lang="es-SV" sz="1600"/>
        </a:p>
      </dgm:t>
    </dgm:pt>
    <dgm:pt modelId="{9A5E4FC1-8323-4AC9-AB81-36C7D1121C06}" type="sibTrans" cxnId="{74BB47BC-12A4-4D5D-B63F-CE2EF5F38BA1}">
      <dgm:prSet/>
      <dgm:spPr/>
      <dgm:t>
        <a:bodyPr/>
        <a:lstStyle/>
        <a:p>
          <a:endParaRPr lang="es-SV" sz="1600"/>
        </a:p>
      </dgm:t>
    </dgm:pt>
    <dgm:pt modelId="{E2D61FFA-F64F-4161-B4F7-D52276B4F463}" type="pres">
      <dgm:prSet presAssocID="{BD8F67BF-F55C-4E61-A4B3-28E4B314241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486789-FDE8-490A-891D-B624B0D0F63B}" type="pres">
      <dgm:prSet presAssocID="{2156B5A3-D9FC-4A57-94BA-101A7DE0C38C}" presName="linNode" presStyleCnt="0"/>
      <dgm:spPr/>
    </dgm:pt>
    <dgm:pt modelId="{A03738CD-FA0C-450A-9B18-882ACD83F3C4}" type="pres">
      <dgm:prSet presAssocID="{2156B5A3-D9FC-4A57-94BA-101A7DE0C38C}" presName="parentText" presStyleLbl="node1" presStyleIdx="0" presStyleCnt="3" custScaleX="64313" custScaleY="161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46564B-9736-4C13-8512-E7DC0C7F9055}" type="pres">
      <dgm:prSet presAssocID="{2156B5A3-D9FC-4A57-94BA-101A7DE0C38C}" presName="descendantText" presStyleLbl="alignAccFollowNode1" presStyleIdx="0" presStyleCnt="3" custScaleX="114649" custScaleY="14793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7CD6A06E-56F8-43BD-8C95-ED36B1F25ABB}" type="pres">
      <dgm:prSet presAssocID="{4562298D-9424-47B3-AC71-569AEF8B9536}" presName="sp" presStyleCnt="0"/>
      <dgm:spPr/>
    </dgm:pt>
    <dgm:pt modelId="{E10A3131-0684-4583-B3B4-68439C744D74}" type="pres">
      <dgm:prSet presAssocID="{99308C44-6A3C-4622-BD7B-EBBE03A35DFE}" presName="linNode" presStyleCnt="0"/>
      <dgm:spPr/>
    </dgm:pt>
    <dgm:pt modelId="{7FC534B0-4763-490D-8FEC-66C5E97366C9}" type="pres">
      <dgm:prSet presAssocID="{99308C44-6A3C-4622-BD7B-EBBE03A35DFE}" presName="parentText" presStyleLbl="node1" presStyleIdx="1" presStyleCnt="3" custScaleX="64313" custScaleY="29421">
        <dgm:presLayoutVars>
          <dgm:chMax val="1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26337ED6-C1F9-4FEF-AED6-E2B254CC81AB}" type="pres">
      <dgm:prSet presAssocID="{99308C44-6A3C-4622-BD7B-EBBE03A35DFE}" presName="descendantText" presStyleLbl="alignAccFollowNode1" presStyleIdx="1" presStyleCnt="3" custScaleX="114649" custScaleY="32569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2B8DB35B-FDA6-409A-91B1-F9DCC12B9D72}" type="pres">
      <dgm:prSet presAssocID="{235142E9-711E-49F1-BF0D-77F9303AC928}" presName="sp" presStyleCnt="0"/>
      <dgm:spPr/>
    </dgm:pt>
    <dgm:pt modelId="{9C90E34D-032F-441A-97B4-11D981FABB0B}" type="pres">
      <dgm:prSet presAssocID="{CC9F8404-DBDC-475E-8838-FF572421944B}" presName="linNode" presStyleCnt="0"/>
      <dgm:spPr/>
    </dgm:pt>
    <dgm:pt modelId="{1A9E327E-A500-418D-8761-64E8A7CE1F87}" type="pres">
      <dgm:prSet presAssocID="{CC9F8404-DBDC-475E-8838-FF572421944B}" presName="parentText" presStyleLbl="node1" presStyleIdx="2" presStyleCnt="3" custScaleX="64313" custScaleY="27972">
        <dgm:presLayoutVars>
          <dgm:chMax val="1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C309AE75-2E0C-4F0F-A9FF-913E36E1E7A9}" type="pres">
      <dgm:prSet presAssocID="{CC9F8404-DBDC-475E-8838-FF572421944B}" presName="descendantText" presStyleLbl="alignAccFollowNode1" presStyleIdx="2" presStyleCnt="3" custScaleX="114649" custScaleY="29374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</dgm:ptLst>
  <dgm:cxnLst>
    <dgm:cxn modelId="{5574A19F-71C2-4811-A175-9676F3E88110}" srcId="{BD8F67BF-F55C-4E61-A4B3-28E4B3142412}" destId="{99308C44-6A3C-4622-BD7B-EBBE03A35DFE}" srcOrd="1" destOrd="0" parTransId="{3328CC22-664C-40D4-B3B7-B5F13AE88D42}" sibTransId="{235142E9-711E-49F1-BF0D-77F9303AC928}"/>
    <dgm:cxn modelId="{9C888E8F-A392-4B53-84F2-3BD8C86E1C14}" type="presOf" srcId="{B26BA138-085B-4161-87B6-B722E50FB047}" destId="{26337ED6-C1F9-4FEF-AED6-E2B254CC81AB}" srcOrd="0" destOrd="0" presId="urn:microsoft.com/office/officeart/2005/8/layout/vList5"/>
    <dgm:cxn modelId="{542E4C0E-FD65-43F6-A9AC-BFE52E85C9AA}" type="presOf" srcId="{D171AA89-9801-4CCE-8340-E89DCF68D71C}" destId="{4746564B-9736-4C13-8512-E7DC0C7F9055}" srcOrd="0" destOrd="0" presId="urn:microsoft.com/office/officeart/2005/8/layout/vList5"/>
    <dgm:cxn modelId="{952B5213-F1E5-4ABC-BCEA-AC30B7A4A91C}" type="presOf" srcId="{624A77EF-6895-425E-8BF7-9655161B98E6}" destId="{C309AE75-2E0C-4F0F-A9FF-913E36E1E7A9}" srcOrd="0" destOrd="0" presId="urn:microsoft.com/office/officeart/2005/8/layout/vList5"/>
    <dgm:cxn modelId="{7A1106F9-EFBB-4BB6-9F18-B4C5E83BE810}" type="presOf" srcId="{99308C44-6A3C-4622-BD7B-EBBE03A35DFE}" destId="{7FC534B0-4763-490D-8FEC-66C5E97366C9}" srcOrd="0" destOrd="0" presId="urn:microsoft.com/office/officeart/2005/8/layout/vList5"/>
    <dgm:cxn modelId="{70D04231-CB83-48E0-AE26-85C730A30900}" type="presOf" srcId="{CC9F8404-DBDC-475E-8838-FF572421944B}" destId="{1A9E327E-A500-418D-8761-64E8A7CE1F87}" srcOrd="0" destOrd="0" presId="urn:microsoft.com/office/officeart/2005/8/layout/vList5"/>
    <dgm:cxn modelId="{94B9740C-1996-4763-9606-ED97D4C016DB}" type="presOf" srcId="{2156B5A3-D9FC-4A57-94BA-101A7DE0C38C}" destId="{A03738CD-FA0C-450A-9B18-882ACD83F3C4}" srcOrd="0" destOrd="0" presId="urn:microsoft.com/office/officeart/2005/8/layout/vList5"/>
    <dgm:cxn modelId="{74BB47BC-12A4-4D5D-B63F-CE2EF5F38BA1}" srcId="{CC9F8404-DBDC-475E-8838-FF572421944B}" destId="{624A77EF-6895-425E-8BF7-9655161B98E6}" srcOrd="0" destOrd="0" parTransId="{AF3930CB-4503-4218-BF84-DCCDA3A657C7}" sibTransId="{9A5E4FC1-8323-4AC9-AB81-36C7D1121C06}"/>
    <dgm:cxn modelId="{32708D42-B3D9-4FFE-B85E-CD5118B592A0}" srcId="{BD8F67BF-F55C-4E61-A4B3-28E4B3142412}" destId="{CC9F8404-DBDC-475E-8838-FF572421944B}" srcOrd="2" destOrd="0" parTransId="{7E55F330-F61B-4EDE-87D9-EBDF3018DB81}" sibTransId="{B3D86C60-1231-41DF-96CC-CA0D27002710}"/>
    <dgm:cxn modelId="{2117C845-99BF-4368-89DD-A66ABC5AB3E5}" srcId="{2156B5A3-D9FC-4A57-94BA-101A7DE0C38C}" destId="{D171AA89-9801-4CCE-8340-E89DCF68D71C}" srcOrd="0" destOrd="0" parTransId="{11EFFB04-DAD4-41DA-B5F0-15FC4C058344}" sibTransId="{B691078A-714D-4DBC-8475-19E0859B0BCC}"/>
    <dgm:cxn modelId="{F44E2D45-BAF9-4750-9DBB-2E7394EC948A}" srcId="{99308C44-6A3C-4622-BD7B-EBBE03A35DFE}" destId="{B26BA138-085B-4161-87B6-B722E50FB047}" srcOrd="0" destOrd="0" parTransId="{C91C1C06-C11B-46F6-A7B9-650B4A78AAF9}" sibTransId="{B11DFF33-8430-463E-8492-F73C232EA764}"/>
    <dgm:cxn modelId="{F03875B8-8804-4DC3-AE1F-684D67257152}" srcId="{BD8F67BF-F55C-4E61-A4B3-28E4B3142412}" destId="{2156B5A3-D9FC-4A57-94BA-101A7DE0C38C}" srcOrd="0" destOrd="0" parTransId="{DFDC11FF-8D62-4FE5-AB97-E585EB863B18}" sibTransId="{4562298D-9424-47B3-AC71-569AEF8B9536}"/>
    <dgm:cxn modelId="{679485E1-FA6E-49F6-B346-1D0C2EFCB488}" type="presOf" srcId="{BD8F67BF-F55C-4E61-A4B3-28E4B3142412}" destId="{E2D61FFA-F64F-4161-B4F7-D52276B4F463}" srcOrd="0" destOrd="0" presId="urn:microsoft.com/office/officeart/2005/8/layout/vList5"/>
    <dgm:cxn modelId="{CB7618FC-FFFF-4A58-A715-723FA1D2BF77}" type="presParOf" srcId="{E2D61FFA-F64F-4161-B4F7-D52276B4F463}" destId="{A4486789-FDE8-490A-891D-B624B0D0F63B}" srcOrd="0" destOrd="0" presId="urn:microsoft.com/office/officeart/2005/8/layout/vList5"/>
    <dgm:cxn modelId="{320A0367-1F9D-4B15-80AB-B3810EA2E32F}" type="presParOf" srcId="{A4486789-FDE8-490A-891D-B624B0D0F63B}" destId="{A03738CD-FA0C-450A-9B18-882ACD83F3C4}" srcOrd="0" destOrd="0" presId="urn:microsoft.com/office/officeart/2005/8/layout/vList5"/>
    <dgm:cxn modelId="{2D0526F0-3033-4A38-B676-FF16C9A9E78F}" type="presParOf" srcId="{A4486789-FDE8-490A-891D-B624B0D0F63B}" destId="{4746564B-9736-4C13-8512-E7DC0C7F9055}" srcOrd="1" destOrd="0" presId="urn:microsoft.com/office/officeart/2005/8/layout/vList5"/>
    <dgm:cxn modelId="{D95E0BF0-C558-401C-8E0A-3E3A03866B91}" type="presParOf" srcId="{E2D61FFA-F64F-4161-B4F7-D52276B4F463}" destId="{7CD6A06E-56F8-43BD-8C95-ED36B1F25ABB}" srcOrd="1" destOrd="0" presId="urn:microsoft.com/office/officeart/2005/8/layout/vList5"/>
    <dgm:cxn modelId="{BD55E757-C477-44C1-91B6-942D8FBABC90}" type="presParOf" srcId="{E2D61FFA-F64F-4161-B4F7-D52276B4F463}" destId="{E10A3131-0684-4583-B3B4-68439C744D74}" srcOrd="2" destOrd="0" presId="urn:microsoft.com/office/officeart/2005/8/layout/vList5"/>
    <dgm:cxn modelId="{319FA3C1-4258-43EF-85F1-8078A43F91BF}" type="presParOf" srcId="{E10A3131-0684-4583-B3B4-68439C744D74}" destId="{7FC534B0-4763-490D-8FEC-66C5E97366C9}" srcOrd="0" destOrd="0" presId="urn:microsoft.com/office/officeart/2005/8/layout/vList5"/>
    <dgm:cxn modelId="{FE6B229E-D0AB-47E7-9909-A4266C7FDFFB}" type="presParOf" srcId="{E10A3131-0684-4583-B3B4-68439C744D74}" destId="{26337ED6-C1F9-4FEF-AED6-E2B254CC81AB}" srcOrd="1" destOrd="0" presId="urn:microsoft.com/office/officeart/2005/8/layout/vList5"/>
    <dgm:cxn modelId="{189F7FF1-553A-48C8-9525-58B311AC7CE5}" type="presParOf" srcId="{E2D61FFA-F64F-4161-B4F7-D52276B4F463}" destId="{2B8DB35B-FDA6-409A-91B1-F9DCC12B9D72}" srcOrd="3" destOrd="0" presId="urn:microsoft.com/office/officeart/2005/8/layout/vList5"/>
    <dgm:cxn modelId="{CB2C7B5A-2191-4B00-A80B-847E8FF80D72}" type="presParOf" srcId="{E2D61FFA-F64F-4161-B4F7-D52276B4F463}" destId="{9C90E34D-032F-441A-97B4-11D981FABB0B}" srcOrd="4" destOrd="0" presId="urn:microsoft.com/office/officeart/2005/8/layout/vList5"/>
    <dgm:cxn modelId="{3485ECC9-AB49-4A88-B1F4-AD49576D3280}" type="presParOf" srcId="{9C90E34D-032F-441A-97B4-11D981FABB0B}" destId="{1A9E327E-A500-418D-8761-64E8A7CE1F87}" srcOrd="0" destOrd="0" presId="urn:microsoft.com/office/officeart/2005/8/layout/vList5"/>
    <dgm:cxn modelId="{0CF21251-8923-423B-B4D8-89DE55C80BC6}" type="presParOf" srcId="{9C90E34D-032F-441A-97B4-11D981FABB0B}" destId="{C309AE75-2E0C-4F0F-A9FF-913E36E1E7A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B81653-81E6-44AD-9871-CF6F3402C0EB}" type="doc">
      <dgm:prSet loTypeId="urn:microsoft.com/office/officeart/2005/8/layout/hList7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0FA4ECF8-83B3-44B7-B600-CDBD8A787448}">
      <dgm:prSet phldrT="[Text]" custT="1"/>
      <dgm:spPr/>
      <dgm:t>
        <a:bodyPr/>
        <a:lstStyle/>
        <a:p>
          <a:r>
            <a:rPr lang="es-SV" sz="1400" dirty="0" smtClean="0">
              <a:latin typeface="Baskerville Old Face" pitchFamily="18" charset="0"/>
            </a:rPr>
            <a:t>SERVICIOS CONSULARES</a:t>
          </a:r>
          <a:endParaRPr lang="en-US" sz="1400" dirty="0">
            <a:latin typeface="Baskerville Old Face" pitchFamily="18" charset="0"/>
          </a:endParaRPr>
        </a:p>
      </dgm:t>
    </dgm:pt>
    <dgm:pt modelId="{B6ECFB42-C2F4-45BF-B2D5-280889666EBC}" type="parTrans" cxnId="{E5A0C32D-5284-4513-BEB1-EBE7CA28A1AA}">
      <dgm:prSet/>
      <dgm:spPr/>
      <dgm:t>
        <a:bodyPr/>
        <a:lstStyle/>
        <a:p>
          <a:endParaRPr lang="en-US" sz="1400"/>
        </a:p>
      </dgm:t>
    </dgm:pt>
    <dgm:pt modelId="{86D56618-B767-44B7-B597-B282C02325F2}" type="sibTrans" cxnId="{E5A0C32D-5284-4513-BEB1-EBE7CA28A1AA}">
      <dgm:prSet/>
      <dgm:spPr/>
      <dgm:t>
        <a:bodyPr/>
        <a:lstStyle/>
        <a:p>
          <a:endParaRPr lang="en-US" sz="1400"/>
        </a:p>
      </dgm:t>
    </dgm:pt>
    <dgm:pt modelId="{EAB330BF-40AC-41D1-84D2-D6B68B7AC792}">
      <dgm:prSet phldrT="[Text]" custT="1"/>
      <dgm:spPr/>
      <dgm:t>
        <a:bodyPr/>
        <a:lstStyle/>
        <a:p>
          <a:pPr algn="just"/>
          <a:r>
            <a:rPr lang="en-US" sz="1400" b="1" dirty="0" err="1" smtClean="0">
              <a:latin typeface="Calibri" pitchFamily="34" charset="0"/>
            </a:rPr>
            <a:t>Facilitar</a:t>
          </a:r>
          <a:r>
            <a:rPr lang="en-US" sz="1400" b="1" dirty="0" smtClean="0">
              <a:latin typeface="Calibri" pitchFamily="34" charset="0"/>
            </a:rPr>
            <a:t> el </a:t>
          </a:r>
          <a:r>
            <a:rPr lang="en-US" sz="1400" b="1" dirty="0" err="1" smtClean="0">
              <a:latin typeface="Calibri" pitchFamily="34" charset="0"/>
            </a:rPr>
            <a:t>acceso</a:t>
          </a:r>
          <a:r>
            <a:rPr lang="en-US" sz="1400" b="1" dirty="0" smtClean="0">
              <a:latin typeface="Calibri" pitchFamily="34" charset="0"/>
            </a:rPr>
            <a:t> y </a:t>
          </a:r>
          <a:r>
            <a:rPr lang="en-US" sz="1400" b="1" dirty="0" err="1" smtClean="0">
              <a:latin typeface="Calibri" pitchFamily="34" charset="0"/>
            </a:rPr>
            <a:t>acercamiento</a:t>
          </a:r>
          <a:r>
            <a:rPr lang="en-US" sz="1400" b="1" dirty="0" smtClean="0">
              <a:latin typeface="Calibri" pitchFamily="34" charset="0"/>
            </a:rPr>
            <a:t> a </a:t>
          </a:r>
          <a:r>
            <a:rPr lang="en-US" sz="1400" b="1" dirty="0" err="1" smtClean="0">
              <a:latin typeface="Calibri" pitchFamily="34" charset="0"/>
            </a:rPr>
            <a:t>servicios</a:t>
          </a:r>
          <a:r>
            <a:rPr lang="en-US" sz="1400" b="1" dirty="0" smtClean="0">
              <a:latin typeface="Calibri" pitchFamily="34" charset="0"/>
            </a:rPr>
            <a:t> </a:t>
          </a:r>
          <a:r>
            <a:rPr lang="en-US" sz="1400" b="1" dirty="0" err="1" smtClean="0">
              <a:latin typeface="Calibri" pitchFamily="34" charset="0"/>
            </a:rPr>
            <a:t>consulares</a:t>
          </a:r>
          <a:r>
            <a:rPr lang="en-US" sz="1400" b="1" dirty="0" smtClean="0">
              <a:latin typeface="Calibri" pitchFamily="34" charset="0"/>
            </a:rPr>
            <a:t> </a:t>
          </a:r>
          <a:r>
            <a:rPr lang="en-US" sz="1400" b="1" dirty="0" err="1" smtClean="0">
              <a:latin typeface="Calibri" pitchFamily="34" charset="0"/>
            </a:rPr>
            <a:t>como</a:t>
          </a:r>
          <a:r>
            <a:rPr lang="en-US" sz="1400" b="1" dirty="0" smtClean="0">
              <a:latin typeface="Calibri" pitchFamily="34" charset="0"/>
            </a:rPr>
            <a:t>: </a:t>
          </a:r>
          <a:r>
            <a:rPr lang="en-US" sz="1400" b="1" dirty="0" err="1" smtClean="0">
              <a:latin typeface="Calibri" pitchFamily="34" charset="0"/>
            </a:rPr>
            <a:t>emisión</a:t>
          </a:r>
          <a:r>
            <a:rPr lang="en-US" sz="1400" b="1" dirty="0" smtClean="0">
              <a:latin typeface="Calibri" pitchFamily="34" charset="0"/>
            </a:rPr>
            <a:t> de </a:t>
          </a:r>
          <a:r>
            <a:rPr lang="en-US" sz="1400" b="1" dirty="0" err="1" smtClean="0">
              <a:latin typeface="Calibri" pitchFamily="34" charset="0"/>
            </a:rPr>
            <a:t>pasaporte</a:t>
          </a:r>
          <a:r>
            <a:rPr lang="en-US" sz="1400" b="1" dirty="0" smtClean="0">
              <a:latin typeface="Calibri" pitchFamily="34" charset="0"/>
            </a:rPr>
            <a:t>, </a:t>
          </a:r>
          <a:r>
            <a:rPr lang="en-US" sz="1400" b="1" dirty="0" err="1" smtClean="0">
              <a:latin typeface="Calibri" pitchFamily="34" charset="0"/>
            </a:rPr>
            <a:t>Registro</a:t>
          </a:r>
          <a:r>
            <a:rPr lang="en-US" sz="1400" b="1" dirty="0" smtClean="0">
              <a:latin typeface="Calibri" pitchFamily="34" charset="0"/>
            </a:rPr>
            <a:t> del Estado Familiar, </a:t>
          </a:r>
          <a:r>
            <a:rPr lang="en-US" sz="1400" b="1" dirty="0" err="1" smtClean="0">
              <a:latin typeface="Calibri" pitchFamily="34" charset="0"/>
            </a:rPr>
            <a:t>Solicitud</a:t>
          </a:r>
          <a:r>
            <a:rPr lang="en-US" sz="1400" b="1" dirty="0" smtClean="0">
              <a:latin typeface="Calibri" pitchFamily="34" charset="0"/>
            </a:rPr>
            <a:t> de </a:t>
          </a:r>
          <a:r>
            <a:rPr lang="en-US" sz="1400" b="1" dirty="0" err="1" smtClean="0">
              <a:latin typeface="Calibri" pitchFamily="34" charset="0"/>
            </a:rPr>
            <a:t>documentación</a:t>
          </a:r>
          <a:r>
            <a:rPr lang="en-US" sz="1400" b="1" dirty="0" smtClean="0">
              <a:latin typeface="Calibri" pitchFamily="34" charset="0"/>
            </a:rPr>
            <a:t> </a:t>
          </a:r>
          <a:r>
            <a:rPr lang="en-US" sz="1400" b="1" dirty="0" err="1" smtClean="0">
              <a:latin typeface="Calibri" pitchFamily="34" charset="0"/>
            </a:rPr>
            <a:t>interinstitucional</a:t>
          </a:r>
          <a:r>
            <a:rPr lang="en-US" sz="1400" b="1" dirty="0" smtClean="0">
              <a:latin typeface="Calibri" pitchFamily="34" charset="0"/>
            </a:rPr>
            <a:t> (</a:t>
          </a:r>
          <a:r>
            <a:rPr lang="en-US" sz="1400" b="1" dirty="0" err="1" smtClean="0">
              <a:latin typeface="Calibri" pitchFamily="34" charset="0"/>
            </a:rPr>
            <a:t>Partidas</a:t>
          </a:r>
          <a:r>
            <a:rPr lang="en-US" sz="1400" b="1" dirty="0" smtClean="0">
              <a:latin typeface="Calibri" pitchFamily="34" charset="0"/>
            </a:rPr>
            <a:t> de </a:t>
          </a:r>
          <a:r>
            <a:rPr lang="en-US" sz="1400" b="1" dirty="0" err="1" smtClean="0">
              <a:latin typeface="Calibri" pitchFamily="34" charset="0"/>
            </a:rPr>
            <a:t>Nacimiento</a:t>
          </a:r>
          <a:r>
            <a:rPr lang="en-US" sz="1400" b="1" dirty="0" smtClean="0">
              <a:latin typeface="Calibri" pitchFamily="34" charset="0"/>
            </a:rPr>
            <a:t>, </a:t>
          </a:r>
          <a:r>
            <a:rPr lang="en-US" sz="1400" b="1" dirty="0" err="1" smtClean="0">
              <a:latin typeface="Calibri" pitchFamily="34" charset="0"/>
            </a:rPr>
            <a:t>Antecedentes</a:t>
          </a:r>
          <a:r>
            <a:rPr lang="en-US" sz="1400" b="1" dirty="0" smtClean="0">
              <a:latin typeface="Calibri" pitchFamily="34" charset="0"/>
            </a:rPr>
            <a:t> </a:t>
          </a:r>
          <a:r>
            <a:rPr lang="en-US" sz="1400" b="1" dirty="0" err="1" smtClean="0">
              <a:latin typeface="Calibri" pitchFamily="34" charset="0"/>
            </a:rPr>
            <a:t>Penales</a:t>
          </a:r>
          <a:r>
            <a:rPr lang="en-US" sz="1400" b="1" dirty="0" smtClean="0">
              <a:latin typeface="Calibri" pitchFamily="34" charset="0"/>
            </a:rPr>
            <a:t>, etc), entre </a:t>
          </a:r>
          <a:r>
            <a:rPr lang="en-US" sz="1400" b="1" dirty="0" err="1" smtClean="0">
              <a:latin typeface="Calibri" pitchFamily="34" charset="0"/>
            </a:rPr>
            <a:t>otros</a:t>
          </a:r>
          <a:endParaRPr lang="en-US" sz="1400" b="1" dirty="0">
            <a:latin typeface="Calibri" pitchFamily="34" charset="0"/>
          </a:endParaRPr>
        </a:p>
      </dgm:t>
    </dgm:pt>
    <dgm:pt modelId="{F3ECCFA2-EFF3-42AE-84A1-7075B2C34E3D}" type="parTrans" cxnId="{62FB1A3C-0016-44CB-A16C-C50DB430E359}">
      <dgm:prSet/>
      <dgm:spPr/>
      <dgm:t>
        <a:bodyPr/>
        <a:lstStyle/>
        <a:p>
          <a:endParaRPr lang="en-US" sz="1400"/>
        </a:p>
      </dgm:t>
    </dgm:pt>
    <dgm:pt modelId="{D72932B1-99FE-467F-9775-8356A3A0299B}" type="sibTrans" cxnId="{62FB1A3C-0016-44CB-A16C-C50DB430E359}">
      <dgm:prSet/>
      <dgm:spPr/>
      <dgm:t>
        <a:bodyPr/>
        <a:lstStyle/>
        <a:p>
          <a:endParaRPr lang="en-US" sz="1400"/>
        </a:p>
      </dgm:t>
    </dgm:pt>
    <dgm:pt modelId="{88FDF18D-87AE-4272-8C89-7C38E420D6A1}">
      <dgm:prSet phldrT="[Text]" custT="1"/>
      <dgm:spPr/>
      <dgm:t>
        <a:bodyPr/>
        <a:lstStyle/>
        <a:p>
          <a:r>
            <a:rPr lang="en-US" sz="1400" dirty="0" smtClean="0">
              <a:latin typeface="Baskerville Old Face" pitchFamily="18" charset="0"/>
            </a:rPr>
            <a:t>PROTECCIÓN DE DERECHOS HUMANOS</a:t>
          </a:r>
          <a:endParaRPr lang="en-US" sz="1400" dirty="0">
            <a:latin typeface="Baskerville Old Face" pitchFamily="18" charset="0"/>
          </a:endParaRPr>
        </a:p>
      </dgm:t>
    </dgm:pt>
    <dgm:pt modelId="{53EF983E-1B07-4657-8BB5-0472F98C2CCB}" type="parTrans" cxnId="{F437E157-435D-4C6B-94B1-B582E19EB8AD}">
      <dgm:prSet/>
      <dgm:spPr/>
      <dgm:t>
        <a:bodyPr/>
        <a:lstStyle/>
        <a:p>
          <a:endParaRPr lang="en-US" sz="1400"/>
        </a:p>
      </dgm:t>
    </dgm:pt>
    <dgm:pt modelId="{28504F9A-D12A-4AF3-8070-9A3420A3AC43}" type="sibTrans" cxnId="{F437E157-435D-4C6B-94B1-B582E19EB8AD}">
      <dgm:prSet/>
      <dgm:spPr/>
      <dgm:t>
        <a:bodyPr/>
        <a:lstStyle/>
        <a:p>
          <a:endParaRPr lang="en-US" sz="1400"/>
        </a:p>
      </dgm:t>
    </dgm:pt>
    <dgm:pt modelId="{672B76EF-8455-4E03-9E67-7CF50087D91F}">
      <dgm:prSet phldrT="[Text]" custT="1"/>
      <dgm:spPr/>
      <dgm:t>
        <a:bodyPr/>
        <a:lstStyle/>
        <a:p>
          <a:pPr algn="just"/>
          <a:r>
            <a:rPr lang="en-US" sz="1400" b="1" dirty="0" err="1" smtClean="0"/>
            <a:t>Notifación</a:t>
          </a:r>
          <a:r>
            <a:rPr lang="en-US" sz="1400" b="1" dirty="0" smtClean="0"/>
            <a:t> a la </a:t>
          </a:r>
          <a:r>
            <a:rPr lang="en-US" sz="1400" b="1" dirty="0" err="1" smtClean="0"/>
            <a:t>sede</a:t>
          </a:r>
          <a:r>
            <a:rPr lang="en-US" sz="1400" b="1" dirty="0" smtClean="0"/>
            <a:t> consular </a:t>
          </a:r>
          <a:r>
            <a:rPr lang="en-US" sz="1400" b="1" dirty="0" err="1" smtClean="0"/>
            <a:t>sobre</a:t>
          </a:r>
          <a:r>
            <a:rPr lang="en-US" sz="1400" b="1" dirty="0" smtClean="0"/>
            <a:t> </a:t>
          </a:r>
          <a:r>
            <a:rPr lang="en-US" sz="1400" b="1" dirty="0" err="1" smtClean="0"/>
            <a:t>posible</a:t>
          </a:r>
          <a:r>
            <a:rPr lang="en-US" sz="1400" b="1" dirty="0" smtClean="0"/>
            <a:t> </a:t>
          </a:r>
          <a:r>
            <a:rPr lang="en-US" sz="1400" b="1" dirty="0" err="1" smtClean="0"/>
            <a:t>violación</a:t>
          </a:r>
          <a:r>
            <a:rPr lang="en-US" sz="1400" b="1" dirty="0" smtClean="0"/>
            <a:t> a </a:t>
          </a:r>
          <a:r>
            <a:rPr lang="en-US" sz="1400" b="1" dirty="0" err="1" smtClean="0"/>
            <a:t>derechos</a:t>
          </a:r>
          <a:r>
            <a:rPr lang="en-US" sz="1400" b="1" dirty="0" smtClean="0"/>
            <a:t> </a:t>
          </a:r>
          <a:r>
            <a:rPr lang="en-US" sz="1400" b="1" dirty="0" err="1" smtClean="0"/>
            <a:t>humanos</a:t>
          </a:r>
          <a:r>
            <a:rPr lang="en-US" sz="1400" b="1" dirty="0" smtClean="0"/>
            <a:t> de la persona </a:t>
          </a:r>
          <a:r>
            <a:rPr lang="en-US" sz="1400" b="1" dirty="0" err="1" smtClean="0"/>
            <a:t>migrante</a:t>
          </a:r>
          <a:r>
            <a:rPr lang="en-US" sz="1400" b="1" dirty="0" smtClean="0"/>
            <a:t>, enlace entre la </a:t>
          </a:r>
          <a:r>
            <a:rPr lang="en-US" sz="1400" b="1" dirty="0" err="1" smtClean="0"/>
            <a:t>sede</a:t>
          </a:r>
          <a:r>
            <a:rPr lang="en-US" sz="1400" b="1" dirty="0" smtClean="0"/>
            <a:t> consular y la </a:t>
          </a:r>
          <a:r>
            <a:rPr lang="en-US" sz="1400" b="1" dirty="0" err="1" smtClean="0"/>
            <a:t>ventanilla</a:t>
          </a:r>
          <a:r>
            <a:rPr lang="en-US" sz="1400" b="1" dirty="0" smtClean="0"/>
            <a:t> </a:t>
          </a:r>
          <a:r>
            <a:rPr lang="en-US" sz="1400" b="1" dirty="0" err="1" smtClean="0"/>
            <a:t>para</a:t>
          </a:r>
          <a:r>
            <a:rPr lang="en-US" sz="1400" b="1" dirty="0" smtClean="0"/>
            <a:t> la </a:t>
          </a:r>
          <a:r>
            <a:rPr lang="en-US" sz="1400" b="1" dirty="0" err="1" smtClean="0"/>
            <a:t>divulgación</a:t>
          </a:r>
          <a:r>
            <a:rPr lang="en-US" sz="1400" b="1" dirty="0" smtClean="0"/>
            <a:t> de </a:t>
          </a:r>
          <a:r>
            <a:rPr lang="en-US" sz="1400" b="1" dirty="0" err="1" smtClean="0"/>
            <a:t>información</a:t>
          </a:r>
          <a:r>
            <a:rPr lang="en-US" sz="1400" b="1" dirty="0" smtClean="0"/>
            <a:t> </a:t>
          </a:r>
          <a:r>
            <a:rPr lang="en-US" sz="1400" b="1" dirty="0" err="1" smtClean="0"/>
            <a:t>oficial</a:t>
          </a:r>
          <a:r>
            <a:rPr lang="en-US" sz="1400" b="1" dirty="0" smtClean="0"/>
            <a:t>.</a:t>
          </a:r>
          <a:endParaRPr lang="en-US" sz="1400" b="1" dirty="0">
            <a:latin typeface="Calibri" pitchFamily="34" charset="0"/>
          </a:endParaRPr>
        </a:p>
      </dgm:t>
    </dgm:pt>
    <dgm:pt modelId="{F7757AE2-2556-4AED-93E0-3C96BF3FFA9C}" type="parTrans" cxnId="{B10C60E2-8B4E-4797-83CC-9629D8E998A0}">
      <dgm:prSet/>
      <dgm:spPr/>
      <dgm:t>
        <a:bodyPr/>
        <a:lstStyle/>
        <a:p>
          <a:endParaRPr lang="en-US" sz="1400"/>
        </a:p>
      </dgm:t>
    </dgm:pt>
    <dgm:pt modelId="{82738A26-05A5-4D26-8C25-1C74E90A15D2}" type="sibTrans" cxnId="{B10C60E2-8B4E-4797-83CC-9629D8E998A0}">
      <dgm:prSet/>
      <dgm:spPr/>
      <dgm:t>
        <a:bodyPr/>
        <a:lstStyle/>
        <a:p>
          <a:endParaRPr lang="en-US" sz="1400"/>
        </a:p>
      </dgm:t>
    </dgm:pt>
    <dgm:pt modelId="{468C1C19-902C-48AF-86E6-F074D9C436F1}">
      <dgm:prSet phldrT="[Text]" custT="1"/>
      <dgm:spPr/>
      <dgm:t>
        <a:bodyPr/>
        <a:lstStyle/>
        <a:p>
          <a:r>
            <a:rPr lang="en-US" sz="1400" dirty="0" smtClean="0">
              <a:latin typeface="Baskerville Old Face" pitchFamily="18" charset="0"/>
            </a:rPr>
            <a:t>ACCIONES DE VINCULACIÓN COMUNITARIA</a:t>
          </a:r>
          <a:endParaRPr lang="en-US" sz="1400" dirty="0">
            <a:latin typeface="Baskerville Old Face" pitchFamily="18" charset="0"/>
          </a:endParaRPr>
        </a:p>
      </dgm:t>
    </dgm:pt>
    <dgm:pt modelId="{5490EC8F-B819-4615-BC4B-604EF414B579}" type="parTrans" cxnId="{F06C9AD4-61C1-42BB-A393-F523F17B2091}">
      <dgm:prSet/>
      <dgm:spPr/>
      <dgm:t>
        <a:bodyPr/>
        <a:lstStyle/>
        <a:p>
          <a:endParaRPr lang="en-US" sz="1400"/>
        </a:p>
      </dgm:t>
    </dgm:pt>
    <dgm:pt modelId="{865E4D1A-493C-4073-A87B-EEBC1D1F24EF}" type="sibTrans" cxnId="{F06C9AD4-61C1-42BB-A393-F523F17B2091}">
      <dgm:prSet/>
      <dgm:spPr/>
      <dgm:t>
        <a:bodyPr/>
        <a:lstStyle/>
        <a:p>
          <a:endParaRPr lang="en-US" sz="1400"/>
        </a:p>
      </dgm:t>
    </dgm:pt>
    <dgm:pt modelId="{9130B440-6E03-4888-9493-30894B073A55}">
      <dgm:prSet phldrT="[Text]" custT="1"/>
      <dgm:spPr/>
      <dgm:t>
        <a:bodyPr/>
        <a:lstStyle/>
        <a:p>
          <a:pPr algn="just"/>
          <a:r>
            <a:rPr lang="en-US" sz="1400" dirty="0" smtClean="0"/>
            <a:t> </a:t>
          </a:r>
          <a:r>
            <a:rPr kumimoji="0" lang="es-SV" sz="1400" b="1" i="0" u="none" strike="noStrike" cap="none" normalizeH="0" baseline="0" dirty="0" smtClean="0">
              <a:ln/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El Enlace Consular Comunitario, se convertirá en un “punto focal comunitario”, entre la comunidad y el consulado, para que facilite procesos de organización, divulgación de actividades culturales, promoción de iniciativas productivas en el país, articulación de esfuerzos para la inversión comunitaria, etc. </a:t>
          </a:r>
          <a:endParaRPr lang="en-US" sz="1400" b="1" dirty="0">
            <a:latin typeface="Calibri" pitchFamily="34" charset="0"/>
          </a:endParaRPr>
        </a:p>
      </dgm:t>
    </dgm:pt>
    <dgm:pt modelId="{038720B0-1BFC-4D26-955E-ECB2270162CF}" type="parTrans" cxnId="{42BF1771-6E38-4103-AFFE-AC4FC091950E}">
      <dgm:prSet/>
      <dgm:spPr/>
      <dgm:t>
        <a:bodyPr/>
        <a:lstStyle/>
        <a:p>
          <a:endParaRPr lang="en-US" sz="1400"/>
        </a:p>
      </dgm:t>
    </dgm:pt>
    <dgm:pt modelId="{C0F31D0D-BBC0-4E3A-8C26-E58ECD423308}" type="sibTrans" cxnId="{42BF1771-6E38-4103-AFFE-AC4FC091950E}">
      <dgm:prSet/>
      <dgm:spPr/>
      <dgm:t>
        <a:bodyPr/>
        <a:lstStyle/>
        <a:p>
          <a:endParaRPr lang="en-US" sz="1400"/>
        </a:p>
      </dgm:t>
    </dgm:pt>
    <dgm:pt modelId="{B51F92D8-1C89-424E-9A60-5BBF5F883C88}" type="pres">
      <dgm:prSet presAssocID="{1AB81653-81E6-44AD-9871-CF6F3402C0E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9EE480-C366-4759-AD96-A1E8E1C6C50C}" type="pres">
      <dgm:prSet presAssocID="{1AB81653-81E6-44AD-9871-CF6F3402C0EB}" presName="fgShape" presStyleLbl="fgShp" presStyleIdx="0" presStyleCnt="1" custFlipVert="1" custScaleY="37287" custLinFactNeighborX="-1037" custLinFactNeighborY="64690"/>
      <dgm:spPr/>
      <dgm:t>
        <a:bodyPr/>
        <a:lstStyle/>
        <a:p>
          <a:endParaRPr lang="en-US"/>
        </a:p>
      </dgm:t>
    </dgm:pt>
    <dgm:pt modelId="{D1F11C0D-0C2B-450D-AEBA-F7797DFFEABC}" type="pres">
      <dgm:prSet presAssocID="{1AB81653-81E6-44AD-9871-CF6F3402C0EB}" presName="linComp" presStyleCnt="0"/>
      <dgm:spPr/>
      <dgm:t>
        <a:bodyPr/>
        <a:lstStyle/>
        <a:p>
          <a:endParaRPr lang="en-US"/>
        </a:p>
      </dgm:t>
    </dgm:pt>
    <dgm:pt modelId="{4403DDEC-C469-4FCB-B703-2C634010339C}" type="pres">
      <dgm:prSet presAssocID="{0FA4ECF8-83B3-44B7-B600-CDBD8A787448}" presName="compNode" presStyleCnt="0"/>
      <dgm:spPr/>
      <dgm:t>
        <a:bodyPr/>
        <a:lstStyle/>
        <a:p>
          <a:endParaRPr lang="en-US"/>
        </a:p>
      </dgm:t>
    </dgm:pt>
    <dgm:pt modelId="{A5B76987-8F68-477C-902A-C5BD11392FAF}" type="pres">
      <dgm:prSet presAssocID="{0FA4ECF8-83B3-44B7-B600-CDBD8A787448}" presName="bkgdShape" presStyleLbl="node1" presStyleIdx="0" presStyleCnt="3"/>
      <dgm:spPr/>
      <dgm:t>
        <a:bodyPr/>
        <a:lstStyle/>
        <a:p>
          <a:endParaRPr lang="en-US"/>
        </a:p>
      </dgm:t>
    </dgm:pt>
    <dgm:pt modelId="{160D5646-28F5-4123-AD31-3B3251FD006E}" type="pres">
      <dgm:prSet presAssocID="{0FA4ECF8-83B3-44B7-B600-CDBD8A787448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23002B-5A83-42E3-B537-501C3B6315FF}" type="pres">
      <dgm:prSet presAssocID="{0FA4ECF8-83B3-44B7-B600-CDBD8A787448}" presName="invisiNode" presStyleLbl="node1" presStyleIdx="0" presStyleCnt="3"/>
      <dgm:spPr/>
      <dgm:t>
        <a:bodyPr/>
        <a:lstStyle/>
        <a:p>
          <a:endParaRPr lang="en-US"/>
        </a:p>
      </dgm:t>
    </dgm:pt>
    <dgm:pt modelId="{779DF22D-84D5-4F92-BA0B-C31BF5E98C33}" type="pres">
      <dgm:prSet presAssocID="{0FA4ECF8-83B3-44B7-B600-CDBD8A787448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58F325E-C1E7-4599-BBFA-6CC60972B727}" type="pres">
      <dgm:prSet presAssocID="{86D56618-B767-44B7-B597-B282C02325F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7F6239F-AECE-4059-9316-5ABB816E1750}" type="pres">
      <dgm:prSet presAssocID="{88FDF18D-87AE-4272-8C89-7C38E420D6A1}" presName="compNode" presStyleCnt="0"/>
      <dgm:spPr/>
      <dgm:t>
        <a:bodyPr/>
        <a:lstStyle/>
        <a:p>
          <a:endParaRPr lang="en-US"/>
        </a:p>
      </dgm:t>
    </dgm:pt>
    <dgm:pt modelId="{D4B0A095-CBB1-4642-BBD7-864CC55311DD}" type="pres">
      <dgm:prSet presAssocID="{88FDF18D-87AE-4272-8C89-7C38E420D6A1}" presName="bkgdShape" presStyleLbl="node1" presStyleIdx="1" presStyleCnt="3" custLinFactNeighborX="417"/>
      <dgm:spPr/>
      <dgm:t>
        <a:bodyPr/>
        <a:lstStyle/>
        <a:p>
          <a:endParaRPr lang="en-US"/>
        </a:p>
      </dgm:t>
    </dgm:pt>
    <dgm:pt modelId="{1B03DDE5-4754-4566-9D26-36FA4EA03568}" type="pres">
      <dgm:prSet presAssocID="{88FDF18D-87AE-4272-8C89-7C38E420D6A1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9EFE8A-024B-47B4-8897-77E966C6D6C9}" type="pres">
      <dgm:prSet presAssocID="{88FDF18D-87AE-4272-8C89-7C38E420D6A1}" presName="invisiNode" presStyleLbl="node1" presStyleIdx="1" presStyleCnt="3"/>
      <dgm:spPr/>
      <dgm:t>
        <a:bodyPr/>
        <a:lstStyle/>
        <a:p>
          <a:endParaRPr lang="en-US"/>
        </a:p>
      </dgm:t>
    </dgm:pt>
    <dgm:pt modelId="{41F277C2-AD98-4C34-9AFA-C7C2C65DD1D9}" type="pres">
      <dgm:prSet presAssocID="{88FDF18D-87AE-4272-8C89-7C38E420D6A1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29CEEF8-3A4C-4C30-914B-0C5300A6E931}" type="pres">
      <dgm:prSet presAssocID="{28504F9A-D12A-4AF3-8070-9A3420A3AC4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6CBE05F-50CA-487A-AEE4-050CB14F7C03}" type="pres">
      <dgm:prSet presAssocID="{468C1C19-902C-48AF-86E6-F074D9C436F1}" presName="compNode" presStyleCnt="0"/>
      <dgm:spPr/>
      <dgm:t>
        <a:bodyPr/>
        <a:lstStyle/>
        <a:p>
          <a:endParaRPr lang="en-US"/>
        </a:p>
      </dgm:t>
    </dgm:pt>
    <dgm:pt modelId="{E4F93158-8CC3-4B7D-8F99-C78977269DA5}" type="pres">
      <dgm:prSet presAssocID="{468C1C19-902C-48AF-86E6-F074D9C436F1}" presName="bkgdShape" presStyleLbl="node1" presStyleIdx="2" presStyleCnt="3"/>
      <dgm:spPr/>
      <dgm:t>
        <a:bodyPr/>
        <a:lstStyle/>
        <a:p>
          <a:endParaRPr lang="en-US"/>
        </a:p>
      </dgm:t>
    </dgm:pt>
    <dgm:pt modelId="{1965E8AE-1F6A-4CF8-9D16-636FDF9635D9}" type="pres">
      <dgm:prSet presAssocID="{468C1C19-902C-48AF-86E6-F074D9C436F1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1E67F0-35A1-4D11-A98F-5F6437A5A763}" type="pres">
      <dgm:prSet presAssocID="{468C1C19-902C-48AF-86E6-F074D9C436F1}" presName="invisiNode" presStyleLbl="node1" presStyleIdx="2" presStyleCnt="3"/>
      <dgm:spPr/>
      <dgm:t>
        <a:bodyPr/>
        <a:lstStyle/>
        <a:p>
          <a:endParaRPr lang="en-US"/>
        </a:p>
      </dgm:t>
    </dgm:pt>
    <dgm:pt modelId="{0B1BD5E9-9334-420D-8647-9712904DA08A}" type="pres">
      <dgm:prSet presAssocID="{468C1C19-902C-48AF-86E6-F074D9C436F1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E5A0C32D-5284-4513-BEB1-EBE7CA28A1AA}" srcId="{1AB81653-81E6-44AD-9871-CF6F3402C0EB}" destId="{0FA4ECF8-83B3-44B7-B600-CDBD8A787448}" srcOrd="0" destOrd="0" parTransId="{B6ECFB42-C2F4-45BF-B2D5-280889666EBC}" sibTransId="{86D56618-B767-44B7-B597-B282C02325F2}"/>
    <dgm:cxn modelId="{62FB1A3C-0016-44CB-A16C-C50DB430E359}" srcId="{0FA4ECF8-83B3-44B7-B600-CDBD8A787448}" destId="{EAB330BF-40AC-41D1-84D2-D6B68B7AC792}" srcOrd="0" destOrd="0" parTransId="{F3ECCFA2-EFF3-42AE-84A1-7075B2C34E3D}" sibTransId="{D72932B1-99FE-467F-9775-8356A3A0299B}"/>
    <dgm:cxn modelId="{598B983F-F865-45C3-92E3-2ED59EF09F9F}" type="presOf" srcId="{672B76EF-8455-4E03-9E67-7CF50087D91F}" destId="{D4B0A095-CBB1-4642-BBD7-864CC55311DD}" srcOrd="0" destOrd="1" presId="urn:microsoft.com/office/officeart/2005/8/layout/hList7"/>
    <dgm:cxn modelId="{A67ACF00-7A2F-4828-A6C0-AB25267A389B}" type="presOf" srcId="{EAB330BF-40AC-41D1-84D2-D6B68B7AC792}" destId="{A5B76987-8F68-477C-902A-C5BD11392FAF}" srcOrd="0" destOrd="1" presId="urn:microsoft.com/office/officeart/2005/8/layout/hList7"/>
    <dgm:cxn modelId="{D9F75549-A9F5-4FEB-B695-EB9DAC34B113}" type="presOf" srcId="{468C1C19-902C-48AF-86E6-F074D9C436F1}" destId="{E4F93158-8CC3-4B7D-8F99-C78977269DA5}" srcOrd="0" destOrd="0" presId="urn:microsoft.com/office/officeart/2005/8/layout/hList7"/>
    <dgm:cxn modelId="{E10FA455-7B26-4F95-B663-60491B47E730}" type="presOf" srcId="{86D56618-B767-44B7-B597-B282C02325F2}" destId="{C58F325E-C1E7-4599-BBFA-6CC60972B727}" srcOrd="0" destOrd="0" presId="urn:microsoft.com/office/officeart/2005/8/layout/hList7"/>
    <dgm:cxn modelId="{05C2D264-F284-4ADD-96A6-B7CECF1D1598}" type="presOf" srcId="{672B76EF-8455-4E03-9E67-7CF50087D91F}" destId="{1B03DDE5-4754-4566-9D26-36FA4EA03568}" srcOrd="1" destOrd="1" presId="urn:microsoft.com/office/officeart/2005/8/layout/hList7"/>
    <dgm:cxn modelId="{4B0F4786-043F-4329-999A-5180F3AE4894}" type="presOf" srcId="{1AB81653-81E6-44AD-9871-CF6F3402C0EB}" destId="{B51F92D8-1C89-424E-9A60-5BBF5F883C88}" srcOrd="0" destOrd="0" presId="urn:microsoft.com/office/officeart/2005/8/layout/hList7"/>
    <dgm:cxn modelId="{6C0ABCEF-EB30-47F7-9B08-D8B2FA202DDF}" type="presOf" srcId="{9130B440-6E03-4888-9493-30894B073A55}" destId="{1965E8AE-1F6A-4CF8-9D16-636FDF9635D9}" srcOrd="1" destOrd="1" presId="urn:microsoft.com/office/officeart/2005/8/layout/hList7"/>
    <dgm:cxn modelId="{673AA3C4-F924-4926-A1DD-7092A7646E2E}" type="presOf" srcId="{9130B440-6E03-4888-9493-30894B073A55}" destId="{E4F93158-8CC3-4B7D-8F99-C78977269DA5}" srcOrd="0" destOrd="1" presId="urn:microsoft.com/office/officeart/2005/8/layout/hList7"/>
    <dgm:cxn modelId="{42BF1771-6E38-4103-AFFE-AC4FC091950E}" srcId="{468C1C19-902C-48AF-86E6-F074D9C436F1}" destId="{9130B440-6E03-4888-9493-30894B073A55}" srcOrd="0" destOrd="0" parTransId="{038720B0-1BFC-4D26-955E-ECB2270162CF}" sibTransId="{C0F31D0D-BBC0-4E3A-8C26-E58ECD423308}"/>
    <dgm:cxn modelId="{45DADC5A-DD93-45E4-BE06-8EDA8502092D}" type="presOf" srcId="{28504F9A-D12A-4AF3-8070-9A3420A3AC43}" destId="{C29CEEF8-3A4C-4C30-914B-0C5300A6E931}" srcOrd="0" destOrd="0" presId="urn:microsoft.com/office/officeart/2005/8/layout/hList7"/>
    <dgm:cxn modelId="{5EA6134E-7C20-41F6-9B9A-3B2B16770B22}" type="presOf" srcId="{0FA4ECF8-83B3-44B7-B600-CDBD8A787448}" destId="{160D5646-28F5-4123-AD31-3B3251FD006E}" srcOrd="1" destOrd="0" presId="urn:microsoft.com/office/officeart/2005/8/layout/hList7"/>
    <dgm:cxn modelId="{FD4D32C2-889A-46B3-9C57-15958C4606FB}" type="presOf" srcId="{EAB330BF-40AC-41D1-84D2-D6B68B7AC792}" destId="{160D5646-28F5-4123-AD31-3B3251FD006E}" srcOrd="1" destOrd="1" presId="urn:microsoft.com/office/officeart/2005/8/layout/hList7"/>
    <dgm:cxn modelId="{15F0F6EE-6FCC-451F-AF3F-BFA1AC03C7F4}" type="presOf" srcId="{468C1C19-902C-48AF-86E6-F074D9C436F1}" destId="{1965E8AE-1F6A-4CF8-9D16-636FDF9635D9}" srcOrd="1" destOrd="0" presId="urn:microsoft.com/office/officeart/2005/8/layout/hList7"/>
    <dgm:cxn modelId="{B10C60E2-8B4E-4797-83CC-9629D8E998A0}" srcId="{88FDF18D-87AE-4272-8C89-7C38E420D6A1}" destId="{672B76EF-8455-4E03-9E67-7CF50087D91F}" srcOrd="0" destOrd="0" parTransId="{F7757AE2-2556-4AED-93E0-3C96BF3FFA9C}" sibTransId="{82738A26-05A5-4D26-8C25-1C74E90A15D2}"/>
    <dgm:cxn modelId="{F437E157-435D-4C6B-94B1-B582E19EB8AD}" srcId="{1AB81653-81E6-44AD-9871-CF6F3402C0EB}" destId="{88FDF18D-87AE-4272-8C89-7C38E420D6A1}" srcOrd="1" destOrd="0" parTransId="{53EF983E-1B07-4657-8BB5-0472F98C2CCB}" sibTransId="{28504F9A-D12A-4AF3-8070-9A3420A3AC43}"/>
    <dgm:cxn modelId="{8C303846-57C9-4A92-8F9C-F126E54DA707}" type="presOf" srcId="{88FDF18D-87AE-4272-8C89-7C38E420D6A1}" destId="{1B03DDE5-4754-4566-9D26-36FA4EA03568}" srcOrd="1" destOrd="0" presId="urn:microsoft.com/office/officeart/2005/8/layout/hList7"/>
    <dgm:cxn modelId="{106FF3F0-08F7-4033-824D-577E2584F56E}" type="presOf" srcId="{0FA4ECF8-83B3-44B7-B600-CDBD8A787448}" destId="{A5B76987-8F68-477C-902A-C5BD11392FAF}" srcOrd="0" destOrd="0" presId="urn:microsoft.com/office/officeart/2005/8/layout/hList7"/>
    <dgm:cxn modelId="{F06C9AD4-61C1-42BB-A393-F523F17B2091}" srcId="{1AB81653-81E6-44AD-9871-CF6F3402C0EB}" destId="{468C1C19-902C-48AF-86E6-F074D9C436F1}" srcOrd="2" destOrd="0" parTransId="{5490EC8F-B819-4615-BC4B-604EF414B579}" sibTransId="{865E4D1A-493C-4073-A87B-EEBC1D1F24EF}"/>
    <dgm:cxn modelId="{9C188C77-4FD8-4F59-8A71-6B99BDD57569}" type="presOf" srcId="{88FDF18D-87AE-4272-8C89-7C38E420D6A1}" destId="{D4B0A095-CBB1-4642-BBD7-864CC55311DD}" srcOrd="0" destOrd="0" presId="urn:microsoft.com/office/officeart/2005/8/layout/hList7"/>
    <dgm:cxn modelId="{52A6C3E8-011A-4169-B628-BB229AAADF73}" type="presParOf" srcId="{B51F92D8-1C89-424E-9A60-5BBF5F883C88}" destId="{D49EE480-C366-4759-AD96-A1E8E1C6C50C}" srcOrd="0" destOrd="0" presId="urn:microsoft.com/office/officeart/2005/8/layout/hList7"/>
    <dgm:cxn modelId="{71D119F6-7E32-437E-8175-32B072B36A05}" type="presParOf" srcId="{B51F92D8-1C89-424E-9A60-5BBF5F883C88}" destId="{D1F11C0D-0C2B-450D-AEBA-F7797DFFEABC}" srcOrd="1" destOrd="0" presId="urn:microsoft.com/office/officeart/2005/8/layout/hList7"/>
    <dgm:cxn modelId="{7A9A6F2E-70D0-463C-9CA8-082050C7E759}" type="presParOf" srcId="{D1F11C0D-0C2B-450D-AEBA-F7797DFFEABC}" destId="{4403DDEC-C469-4FCB-B703-2C634010339C}" srcOrd="0" destOrd="0" presId="urn:microsoft.com/office/officeart/2005/8/layout/hList7"/>
    <dgm:cxn modelId="{6F8B70AB-EBD6-4463-B57E-20A322A8FF57}" type="presParOf" srcId="{4403DDEC-C469-4FCB-B703-2C634010339C}" destId="{A5B76987-8F68-477C-902A-C5BD11392FAF}" srcOrd="0" destOrd="0" presId="urn:microsoft.com/office/officeart/2005/8/layout/hList7"/>
    <dgm:cxn modelId="{81C60C61-627D-4050-93EF-8BBE6E14841B}" type="presParOf" srcId="{4403DDEC-C469-4FCB-B703-2C634010339C}" destId="{160D5646-28F5-4123-AD31-3B3251FD006E}" srcOrd="1" destOrd="0" presId="urn:microsoft.com/office/officeart/2005/8/layout/hList7"/>
    <dgm:cxn modelId="{5775A27B-5E7B-489E-98C2-45761F71237E}" type="presParOf" srcId="{4403DDEC-C469-4FCB-B703-2C634010339C}" destId="{EF23002B-5A83-42E3-B537-501C3B6315FF}" srcOrd="2" destOrd="0" presId="urn:microsoft.com/office/officeart/2005/8/layout/hList7"/>
    <dgm:cxn modelId="{D56453FE-07CC-41B8-A8A4-3C180682FF94}" type="presParOf" srcId="{4403DDEC-C469-4FCB-B703-2C634010339C}" destId="{779DF22D-84D5-4F92-BA0B-C31BF5E98C33}" srcOrd="3" destOrd="0" presId="urn:microsoft.com/office/officeart/2005/8/layout/hList7"/>
    <dgm:cxn modelId="{58648FB1-C291-42AA-A140-27DEB016CBE3}" type="presParOf" srcId="{D1F11C0D-0C2B-450D-AEBA-F7797DFFEABC}" destId="{C58F325E-C1E7-4599-BBFA-6CC60972B727}" srcOrd="1" destOrd="0" presId="urn:microsoft.com/office/officeart/2005/8/layout/hList7"/>
    <dgm:cxn modelId="{37142520-17E5-4DDD-94A5-95E37E16DBFD}" type="presParOf" srcId="{D1F11C0D-0C2B-450D-AEBA-F7797DFFEABC}" destId="{57F6239F-AECE-4059-9316-5ABB816E1750}" srcOrd="2" destOrd="0" presId="urn:microsoft.com/office/officeart/2005/8/layout/hList7"/>
    <dgm:cxn modelId="{3CDEF1F0-675C-4FFA-97A4-9D482C542993}" type="presParOf" srcId="{57F6239F-AECE-4059-9316-5ABB816E1750}" destId="{D4B0A095-CBB1-4642-BBD7-864CC55311DD}" srcOrd="0" destOrd="0" presId="urn:microsoft.com/office/officeart/2005/8/layout/hList7"/>
    <dgm:cxn modelId="{D092B724-E67D-47E9-8FDA-CEB7A7A46348}" type="presParOf" srcId="{57F6239F-AECE-4059-9316-5ABB816E1750}" destId="{1B03DDE5-4754-4566-9D26-36FA4EA03568}" srcOrd="1" destOrd="0" presId="urn:microsoft.com/office/officeart/2005/8/layout/hList7"/>
    <dgm:cxn modelId="{43516BF2-C4BC-4A03-BC37-BAF84013586D}" type="presParOf" srcId="{57F6239F-AECE-4059-9316-5ABB816E1750}" destId="{269EFE8A-024B-47B4-8897-77E966C6D6C9}" srcOrd="2" destOrd="0" presId="urn:microsoft.com/office/officeart/2005/8/layout/hList7"/>
    <dgm:cxn modelId="{F0B5B0CF-BBB4-409B-9AB1-DB1647C48B7A}" type="presParOf" srcId="{57F6239F-AECE-4059-9316-5ABB816E1750}" destId="{41F277C2-AD98-4C34-9AFA-C7C2C65DD1D9}" srcOrd="3" destOrd="0" presId="urn:microsoft.com/office/officeart/2005/8/layout/hList7"/>
    <dgm:cxn modelId="{C03ED4D2-9E83-47EA-9E0C-98BA90CD844D}" type="presParOf" srcId="{D1F11C0D-0C2B-450D-AEBA-F7797DFFEABC}" destId="{C29CEEF8-3A4C-4C30-914B-0C5300A6E931}" srcOrd="3" destOrd="0" presId="urn:microsoft.com/office/officeart/2005/8/layout/hList7"/>
    <dgm:cxn modelId="{17CB60DC-669E-483E-BE63-A46B02228426}" type="presParOf" srcId="{D1F11C0D-0C2B-450D-AEBA-F7797DFFEABC}" destId="{A6CBE05F-50CA-487A-AEE4-050CB14F7C03}" srcOrd="4" destOrd="0" presId="urn:microsoft.com/office/officeart/2005/8/layout/hList7"/>
    <dgm:cxn modelId="{EFD019E4-3A14-4EA9-A782-07A2E3EA677A}" type="presParOf" srcId="{A6CBE05F-50CA-487A-AEE4-050CB14F7C03}" destId="{E4F93158-8CC3-4B7D-8F99-C78977269DA5}" srcOrd="0" destOrd="0" presId="urn:microsoft.com/office/officeart/2005/8/layout/hList7"/>
    <dgm:cxn modelId="{B04E7145-1719-4B41-B039-DE972E03C053}" type="presParOf" srcId="{A6CBE05F-50CA-487A-AEE4-050CB14F7C03}" destId="{1965E8AE-1F6A-4CF8-9D16-636FDF9635D9}" srcOrd="1" destOrd="0" presId="urn:microsoft.com/office/officeart/2005/8/layout/hList7"/>
    <dgm:cxn modelId="{70C3AC91-E4E0-48AB-8227-7CDCDA21DBB0}" type="presParOf" srcId="{A6CBE05F-50CA-487A-AEE4-050CB14F7C03}" destId="{F11E67F0-35A1-4D11-A98F-5F6437A5A763}" srcOrd="2" destOrd="0" presId="urn:microsoft.com/office/officeart/2005/8/layout/hList7"/>
    <dgm:cxn modelId="{E11BF295-5129-40C2-8BDA-477149C78DCE}" type="presParOf" srcId="{A6CBE05F-50CA-487A-AEE4-050CB14F7C03}" destId="{0B1BD5E9-9334-420D-8647-9712904DA08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D407FE-80E9-4479-A849-FF4BD0CC50A2}">
      <dsp:nvSpPr>
        <dsp:cNvPr id="0" name=""/>
        <dsp:cNvSpPr/>
      </dsp:nvSpPr>
      <dsp:spPr>
        <a:xfrm>
          <a:off x="1362298" y="1102000"/>
          <a:ext cx="1531499" cy="7657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400" kern="1200" dirty="0" smtClean="0"/>
            <a:t>Consulado</a:t>
          </a:r>
          <a:endParaRPr lang="es-SV" sz="2400" kern="1200" dirty="0"/>
        </a:p>
      </dsp:txBody>
      <dsp:txXfrm>
        <a:off x="1362298" y="1102000"/>
        <a:ext cx="1531499" cy="765749"/>
      </dsp:txXfrm>
    </dsp:sp>
    <dsp:sp modelId="{7B09F322-343C-4D7E-A81E-29F39B96AF2C}">
      <dsp:nvSpPr>
        <dsp:cNvPr id="0" name=""/>
        <dsp:cNvSpPr/>
      </dsp:nvSpPr>
      <dsp:spPr>
        <a:xfrm rot="18770822">
          <a:off x="2749685" y="1127399"/>
          <a:ext cx="900824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900824" y="27246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500" kern="1200"/>
        </a:p>
      </dsp:txBody>
      <dsp:txXfrm rot="18770822">
        <a:off x="3177577" y="1132125"/>
        <a:ext cx="45041" cy="45041"/>
      </dsp:txXfrm>
    </dsp:sp>
    <dsp:sp modelId="{C3BE6A2A-EA01-48D3-9009-3F9DF9B091BF}">
      <dsp:nvSpPr>
        <dsp:cNvPr id="0" name=""/>
        <dsp:cNvSpPr/>
      </dsp:nvSpPr>
      <dsp:spPr>
        <a:xfrm>
          <a:off x="3506398" y="441541"/>
          <a:ext cx="1531499" cy="7657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400" kern="1200" dirty="0" smtClean="0"/>
            <a:t>Distrito Consular</a:t>
          </a:r>
          <a:endParaRPr lang="es-SV" sz="2400" kern="1200" dirty="0"/>
        </a:p>
      </dsp:txBody>
      <dsp:txXfrm>
        <a:off x="3506398" y="441541"/>
        <a:ext cx="1531499" cy="765749"/>
      </dsp:txXfrm>
    </dsp:sp>
    <dsp:sp modelId="{D503F506-EA55-4699-978B-8E5E1103DE81}">
      <dsp:nvSpPr>
        <dsp:cNvPr id="0" name=""/>
        <dsp:cNvSpPr/>
      </dsp:nvSpPr>
      <dsp:spPr>
        <a:xfrm rot="19457599">
          <a:off x="4966988" y="577017"/>
          <a:ext cx="754419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754419" y="27246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500" kern="1200"/>
        </a:p>
      </dsp:txBody>
      <dsp:txXfrm rot="19457599">
        <a:off x="5325337" y="585402"/>
        <a:ext cx="37720" cy="37720"/>
      </dsp:txXfrm>
    </dsp:sp>
    <dsp:sp modelId="{E67B2484-2DBF-4BBD-943F-3B363B94C66A}">
      <dsp:nvSpPr>
        <dsp:cNvPr id="0" name=""/>
        <dsp:cNvSpPr/>
      </dsp:nvSpPr>
      <dsp:spPr>
        <a:xfrm>
          <a:off x="5650497" y="1235"/>
          <a:ext cx="1531499" cy="7657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400" kern="1200" dirty="0" smtClean="0"/>
            <a:t>Ventanilla Consular</a:t>
          </a:r>
          <a:endParaRPr lang="es-SV" sz="2400" kern="1200" dirty="0"/>
        </a:p>
      </dsp:txBody>
      <dsp:txXfrm>
        <a:off x="5650497" y="1235"/>
        <a:ext cx="1531499" cy="765749"/>
      </dsp:txXfrm>
    </dsp:sp>
    <dsp:sp modelId="{610B106F-2E96-43C1-B36D-993D7AD45E34}">
      <dsp:nvSpPr>
        <dsp:cNvPr id="0" name=""/>
        <dsp:cNvSpPr/>
      </dsp:nvSpPr>
      <dsp:spPr>
        <a:xfrm rot="2142401">
          <a:off x="4966988" y="1017323"/>
          <a:ext cx="754419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754419" y="27246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500" kern="1200"/>
        </a:p>
      </dsp:txBody>
      <dsp:txXfrm rot="2142401">
        <a:off x="5325337" y="1025708"/>
        <a:ext cx="37720" cy="37720"/>
      </dsp:txXfrm>
    </dsp:sp>
    <dsp:sp modelId="{4491DD94-C3FE-4993-8696-F4D4119B7930}">
      <dsp:nvSpPr>
        <dsp:cNvPr id="0" name=""/>
        <dsp:cNvSpPr/>
      </dsp:nvSpPr>
      <dsp:spPr>
        <a:xfrm>
          <a:off x="5650497" y="881847"/>
          <a:ext cx="1531499" cy="7657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400" kern="1200" dirty="0" smtClean="0"/>
            <a:t>Ventanilla Consular</a:t>
          </a:r>
          <a:endParaRPr lang="es-SV" sz="2400" kern="1200" dirty="0"/>
        </a:p>
      </dsp:txBody>
      <dsp:txXfrm>
        <a:off x="5650497" y="881847"/>
        <a:ext cx="1531499" cy="765749"/>
      </dsp:txXfrm>
    </dsp:sp>
    <dsp:sp modelId="{B72B1EEB-6782-46A2-A310-2B75CB45D1C5}">
      <dsp:nvSpPr>
        <dsp:cNvPr id="0" name=""/>
        <dsp:cNvSpPr/>
      </dsp:nvSpPr>
      <dsp:spPr>
        <a:xfrm rot="2829178">
          <a:off x="2749685" y="1787859"/>
          <a:ext cx="900824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900824" y="27246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500" kern="1200"/>
        </a:p>
      </dsp:txBody>
      <dsp:txXfrm rot="2829178">
        <a:off x="3177577" y="1792584"/>
        <a:ext cx="45041" cy="45041"/>
      </dsp:txXfrm>
    </dsp:sp>
    <dsp:sp modelId="{E530C782-A410-4768-9264-5C3F1F38C4C0}">
      <dsp:nvSpPr>
        <dsp:cNvPr id="0" name=""/>
        <dsp:cNvSpPr/>
      </dsp:nvSpPr>
      <dsp:spPr>
        <a:xfrm>
          <a:off x="3506398" y="1762459"/>
          <a:ext cx="1531499" cy="7657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400" kern="1200" dirty="0" smtClean="0"/>
            <a:t>Distrito Consular</a:t>
          </a:r>
          <a:endParaRPr lang="es-SV" sz="2400" kern="1200" dirty="0"/>
        </a:p>
      </dsp:txBody>
      <dsp:txXfrm>
        <a:off x="3506398" y="1762459"/>
        <a:ext cx="1531499" cy="765749"/>
      </dsp:txXfrm>
    </dsp:sp>
    <dsp:sp modelId="{46576B79-76B5-41D4-AF06-19A3E184A461}">
      <dsp:nvSpPr>
        <dsp:cNvPr id="0" name=""/>
        <dsp:cNvSpPr/>
      </dsp:nvSpPr>
      <dsp:spPr>
        <a:xfrm>
          <a:off x="5037897" y="2118088"/>
          <a:ext cx="612599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612599" y="27246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500" kern="1200"/>
        </a:p>
      </dsp:txBody>
      <dsp:txXfrm>
        <a:off x="5328882" y="2130019"/>
        <a:ext cx="30629" cy="30629"/>
      </dsp:txXfrm>
    </dsp:sp>
    <dsp:sp modelId="{1C97F7C4-DC07-4141-B758-B42EC53DF9E5}">
      <dsp:nvSpPr>
        <dsp:cNvPr id="0" name=""/>
        <dsp:cNvSpPr/>
      </dsp:nvSpPr>
      <dsp:spPr>
        <a:xfrm>
          <a:off x="5650497" y="1762459"/>
          <a:ext cx="1531499" cy="7657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400" kern="1200" dirty="0" smtClean="0"/>
            <a:t>Ventanilla Consular</a:t>
          </a:r>
          <a:endParaRPr lang="es-SV" sz="2400" kern="1200" dirty="0"/>
        </a:p>
      </dsp:txBody>
      <dsp:txXfrm>
        <a:off x="5650497" y="1762459"/>
        <a:ext cx="1531499" cy="76574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46564B-9736-4C13-8512-E7DC0C7F9055}">
      <dsp:nvSpPr>
        <dsp:cNvPr id="0" name=""/>
        <dsp:cNvSpPr/>
      </dsp:nvSpPr>
      <dsp:spPr>
        <a:xfrm rot="5400000">
          <a:off x="4591147" y="-2164618"/>
          <a:ext cx="526657" cy="578467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1600" kern="1200">
              <a:latin typeface="Calibri" pitchFamily="34" charset="0"/>
            </a:rPr>
            <a:t>Se llevará a cabo según lo establecido en el proceso de "selección".</a:t>
          </a:r>
        </a:p>
      </dsp:txBody>
      <dsp:txXfrm rot="5400000">
        <a:off x="4591147" y="-2164618"/>
        <a:ext cx="526657" cy="5784672"/>
      </dsp:txXfrm>
    </dsp:sp>
    <dsp:sp modelId="{A03738CD-FA0C-450A-9B18-882ACD83F3C4}">
      <dsp:nvSpPr>
        <dsp:cNvPr id="0" name=""/>
        <dsp:cNvSpPr/>
      </dsp:nvSpPr>
      <dsp:spPr>
        <a:xfrm>
          <a:off x="136858" y="368384"/>
          <a:ext cx="1825281" cy="71866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600" b="1" kern="1200">
              <a:latin typeface="Calibri" pitchFamily="34" charset="0"/>
            </a:rPr>
            <a:t>Aprobación</a:t>
          </a:r>
        </a:p>
      </dsp:txBody>
      <dsp:txXfrm>
        <a:off x="136858" y="368384"/>
        <a:ext cx="1825281" cy="718667"/>
      </dsp:txXfrm>
    </dsp:sp>
    <dsp:sp modelId="{26337ED6-C1F9-4FEF-AED6-E2B254CC81AB}">
      <dsp:nvSpPr>
        <dsp:cNvPr id="0" name=""/>
        <dsp:cNvSpPr/>
      </dsp:nvSpPr>
      <dsp:spPr>
        <a:xfrm rot="5400000">
          <a:off x="4274718" y="-928122"/>
          <a:ext cx="1159515" cy="5784672"/>
        </a:xfrm>
        <a:prstGeom prst="round2SameRect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1600" kern="1200" dirty="0">
              <a:latin typeface="Calibri" pitchFamily="34" charset="0"/>
            </a:rPr>
            <a:t>A toda persona u organización, se le facilitará un proceso de capacitación que incluirá las nociones básicas de: servicios consulares, gestión humanitaria y protección de derechos humanos, acciones  comunitarias ; así  como los alcances y limitantes de l nombramiento. </a:t>
          </a:r>
        </a:p>
      </dsp:txBody>
      <dsp:txXfrm rot="5400000">
        <a:off x="4274718" y="-928122"/>
        <a:ext cx="1159515" cy="5784672"/>
      </dsp:txXfrm>
    </dsp:sp>
    <dsp:sp modelId="{7FC534B0-4763-490D-8FEC-66C5E97366C9}">
      <dsp:nvSpPr>
        <dsp:cNvPr id="0" name=""/>
        <dsp:cNvSpPr/>
      </dsp:nvSpPr>
      <dsp:spPr>
        <a:xfrm>
          <a:off x="136858" y="1309563"/>
          <a:ext cx="1825281" cy="1309301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600" b="1" kern="1200">
              <a:latin typeface="Calibri" pitchFamily="34" charset="0"/>
            </a:rPr>
            <a:t>Capacitación</a:t>
          </a:r>
        </a:p>
      </dsp:txBody>
      <dsp:txXfrm>
        <a:off x="136858" y="1309563"/>
        <a:ext cx="1825281" cy="1309301"/>
      </dsp:txXfrm>
    </dsp:sp>
    <dsp:sp modelId="{C309AE75-2E0C-4F0F-A9FF-913E36E1E7A9}">
      <dsp:nvSpPr>
        <dsp:cNvPr id="0" name=""/>
        <dsp:cNvSpPr/>
      </dsp:nvSpPr>
      <dsp:spPr>
        <a:xfrm rot="5400000">
          <a:off x="4331592" y="571448"/>
          <a:ext cx="1045767" cy="5784672"/>
        </a:xfrm>
        <a:prstGeom prst="round2Same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1600" kern="1200">
              <a:latin typeface="Calibri" pitchFamily="34" charset="0"/>
            </a:rPr>
            <a:t>Una vez aprobado satisfactoriamete el proceso de capacitación, la persona u organización será juramentada por las autoridades designadas por el Ministerio de Relaciones Exteriores,</a:t>
          </a:r>
        </a:p>
      </dsp:txBody>
      <dsp:txXfrm rot="5400000">
        <a:off x="4331592" y="571448"/>
        <a:ext cx="1045767" cy="5784672"/>
      </dsp:txXfrm>
    </dsp:sp>
    <dsp:sp modelId="{1A9E327E-A500-418D-8761-64E8A7CE1F87}">
      <dsp:nvSpPr>
        <dsp:cNvPr id="0" name=""/>
        <dsp:cNvSpPr/>
      </dsp:nvSpPr>
      <dsp:spPr>
        <a:xfrm>
          <a:off x="136858" y="2841375"/>
          <a:ext cx="1825281" cy="1244817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600" b="1" kern="1200">
              <a:latin typeface="Calibri" pitchFamily="34" charset="0"/>
            </a:rPr>
            <a:t>Juramentación</a:t>
          </a:r>
        </a:p>
      </dsp:txBody>
      <dsp:txXfrm>
        <a:off x="136858" y="2841375"/>
        <a:ext cx="1825281" cy="124481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B76987-8F68-477C-902A-C5BD11392FAF}">
      <dsp:nvSpPr>
        <dsp:cNvPr id="0" name=""/>
        <dsp:cNvSpPr/>
      </dsp:nvSpPr>
      <dsp:spPr>
        <a:xfrm>
          <a:off x="1830" y="0"/>
          <a:ext cx="2847329" cy="44057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400" kern="1200" dirty="0" smtClean="0">
              <a:latin typeface="Baskerville Old Face" pitchFamily="18" charset="0"/>
            </a:rPr>
            <a:t>SERVICIOS CONSULARES</a:t>
          </a:r>
          <a:endParaRPr lang="en-US" sz="1400" kern="1200" dirty="0">
            <a:latin typeface="Baskerville Old Face" pitchFamily="18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err="1" smtClean="0">
              <a:latin typeface="Calibri" pitchFamily="34" charset="0"/>
            </a:rPr>
            <a:t>Facilitar</a:t>
          </a:r>
          <a:r>
            <a:rPr lang="en-US" sz="1400" b="1" kern="1200" dirty="0" smtClean="0">
              <a:latin typeface="Calibri" pitchFamily="34" charset="0"/>
            </a:rPr>
            <a:t> el </a:t>
          </a:r>
          <a:r>
            <a:rPr lang="en-US" sz="1400" b="1" kern="1200" dirty="0" err="1" smtClean="0">
              <a:latin typeface="Calibri" pitchFamily="34" charset="0"/>
            </a:rPr>
            <a:t>acceso</a:t>
          </a:r>
          <a:r>
            <a:rPr lang="en-US" sz="1400" b="1" kern="1200" dirty="0" smtClean="0">
              <a:latin typeface="Calibri" pitchFamily="34" charset="0"/>
            </a:rPr>
            <a:t> y </a:t>
          </a:r>
          <a:r>
            <a:rPr lang="en-US" sz="1400" b="1" kern="1200" dirty="0" err="1" smtClean="0">
              <a:latin typeface="Calibri" pitchFamily="34" charset="0"/>
            </a:rPr>
            <a:t>acercamiento</a:t>
          </a:r>
          <a:r>
            <a:rPr lang="en-US" sz="1400" b="1" kern="1200" dirty="0" smtClean="0">
              <a:latin typeface="Calibri" pitchFamily="34" charset="0"/>
            </a:rPr>
            <a:t> a </a:t>
          </a:r>
          <a:r>
            <a:rPr lang="en-US" sz="1400" b="1" kern="1200" dirty="0" err="1" smtClean="0">
              <a:latin typeface="Calibri" pitchFamily="34" charset="0"/>
            </a:rPr>
            <a:t>servicios</a:t>
          </a:r>
          <a:r>
            <a:rPr lang="en-US" sz="1400" b="1" kern="1200" dirty="0" smtClean="0">
              <a:latin typeface="Calibri" pitchFamily="34" charset="0"/>
            </a:rPr>
            <a:t> </a:t>
          </a:r>
          <a:r>
            <a:rPr lang="en-US" sz="1400" b="1" kern="1200" dirty="0" err="1" smtClean="0">
              <a:latin typeface="Calibri" pitchFamily="34" charset="0"/>
            </a:rPr>
            <a:t>consulares</a:t>
          </a:r>
          <a:r>
            <a:rPr lang="en-US" sz="1400" b="1" kern="1200" dirty="0" smtClean="0">
              <a:latin typeface="Calibri" pitchFamily="34" charset="0"/>
            </a:rPr>
            <a:t> </a:t>
          </a:r>
          <a:r>
            <a:rPr lang="en-US" sz="1400" b="1" kern="1200" dirty="0" err="1" smtClean="0">
              <a:latin typeface="Calibri" pitchFamily="34" charset="0"/>
            </a:rPr>
            <a:t>como</a:t>
          </a:r>
          <a:r>
            <a:rPr lang="en-US" sz="1400" b="1" kern="1200" dirty="0" smtClean="0">
              <a:latin typeface="Calibri" pitchFamily="34" charset="0"/>
            </a:rPr>
            <a:t>: </a:t>
          </a:r>
          <a:r>
            <a:rPr lang="en-US" sz="1400" b="1" kern="1200" dirty="0" err="1" smtClean="0">
              <a:latin typeface="Calibri" pitchFamily="34" charset="0"/>
            </a:rPr>
            <a:t>emisión</a:t>
          </a:r>
          <a:r>
            <a:rPr lang="en-US" sz="1400" b="1" kern="1200" dirty="0" smtClean="0">
              <a:latin typeface="Calibri" pitchFamily="34" charset="0"/>
            </a:rPr>
            <a:t> de </a:t>
          </a:r>
          <a:r>
            <a:rPr lang="en-US" sz="1400" b="1" kern="1200" dirty="0" err="1" smtClean="0">
              <a:latin typeface="Calibri" pitchFamily="34" charset="0"/>
            </a:rPr>
            <a:t>pasaporte</a:t>
          </a:r>
          <a:r>
            <a:rPr lang="en-US" sz="1400" b="1" kern="1200" dirty="0" smtClean="0">
              <a:latin typeface="Calibri" pitchFamily="34" charset="0"/>
            </a:rPr>
            <a:t>, </a:t>
          </a:r>
          <a:r>
            <a:rPr lang="en-US" sz="1400" b="1" kern="1200" dirty="0" err="1" smtClean="0">
              <a:latin typeface="Calibri" pitchFamily="34" charset="0"/>
            </a:rPr>
            <a:t>Registro</a:t>
          </a:r>
          <a:r>
            <a:rPr lang="en-US" sz="1400" b="1" kern="1200" dirty="0" smtClean="0">
              <a:latin typeface="Calibri" pitchFamily="34" charset="0"/>
            </a:rPr>
            <a:t> del Estado Familiar, </a:t>
          </a:r>
          <a:r>
            <a:rPr lang="en-US" sz="1400" b="1" kern="1200" dirty="0" err="1" smtClean="0">
              <a:latin typeface="Calibri" pitchFamily="34" charset="0"/>
            </a:rPr>
            <a:t>Solicitud</a:t>
          </a:r>
          <a:r>
            <a:rPr lang="en-US" sz="1400" b="1" kern="1200" dirty="0" smtClean="0">
              <a:latin typeface="Calibri" pitchFamily="34" charset="0"/>
            </a:rPr>
            <a:t> de </a:t>
          </a:r>
          <a:r>
            <a:rPr lang="en-US" sz="1400" b="1" kern="1200" dirty="0" err="1" smtClean="0">
              <a:latin typeface="Calibri" pitchFamily="34" charset="0"/>
            </a:rPr>
            <a:t>documentación</a:t>
          </a:r>
          <a:r>
            <a:rPr lang="en-US" sz="1400" b="1" kern="1200" dirty="0" smtClean="0">
              <a:latin typeface="Calibri" pitchFamily="34" charset="0"/>
            </a:rPr>
            <a:t> </a:t>
          </a:r>
          <a:r>
            <a:rPr lang="en-US" sz="1400" b="1" kern="1200" dirty="0" err="1" smtClean="0">
              <a:latin typeface="Calibri" pitchFamily="34" charset="0"/>
            </a:rPr>
            <a:t>interinstitucional</a:t>
          </a:r>
          <a:r>
            <a:rPr lang="en-US" sz="1400" b="1" kern="1200" dirty="0" smtClean="0">
              <a:latin typeface="Calibri" pitchFamily="34" charset="0"/>
            </a:rPr>
            <a:t> (</a:t>
          </a:r>
          <a:r>
            <a:rPr lang="en-US" sz="1400" b="1" kern="1200" dirty="0" err="1" smtClean="0">
              <a:latin typeface="Calibri" pitchFamily="34" charset="0"/>
            </a:rPr>
            <a:t>Partidas</a:t>
          </a:r>
          <a:r>
            <a:rPr lang="en-US" sz="1400" b="1" kern="1200" dirty="0" smtClean="0">
              <a:latin typeface="Calibri" pitchFamily="34" charset="0"/>
            </a:rPr>
            <a:t> de </a:t>
          </a:r>
          <a:r>
            <a:rPr lang="en-US" sz="1400" b="1" kern="1200" dirty="0" err="1" smtClean="0">
              <a:latin typeface="Calibri" pitchFamily="34" charset="0"/>
            </a:rPr>
            <a:t>Nacimiento</a:t>
          </a:r>
          <a:r>
            <a:rPr lang="en-US" sz="1400" b="1" kern="1200" dirty="0" smtClean="0">
              <a:latin typeface="Calibri" pitchFamily="34" charset="0"/>
            </a:rPr>
            <a:t>, </a:t>
          </a:r>
          <a:r>
            <a:rPr lang="en-US" sz="1400" b="1" kern="1200" dirty="0" err="1" smtClean="0">
              <a:latin typeface="Calibri" pitchFamily="34" charset="0"/>
            </a:rPr>
            <a:t>Antecedentes</a:t>
          </a:r>
          <a:r>
            <a:rPr lang="en-US" sz="1400" b="1" kern="1200" dirty="0" smtClean="0">
              <a:latin typeface="Calibri" pitchFamily="34" charset="0"/>
            </a:rPr>
            <a:t> </a:t>
          </a:r>
          <a:r>
            <a:rPr lang="en-US" sz="1400" b="1" kern="1200" dirty="0" err="1" smtClean="0">
              <a:latin typeface="Calibri" pitchFamily="34" charset="0"/>
            </a:rPr>
            <a:t>Penales</a:t>
          </a:r>
          <a:r>
            <a:rPr lang="en-US" sz="1400" b="1" kern="1200" dirty="0" smtClean="0">
              <a:latin typeface="Calibri" pitchFamily="34" charset="0"/>
            </a:rPr>
            <a:t>, etc), entre </a:t>
          </a:r>
          <a:r>
            <a:rPr lang="en-US" sz="1400" b="1" kern="1200" dirty="0" err="1" smtClean="0">
              <a:latin typeface="Calibri" pitchFamily="34" charset="0"/>
            </a:rPr>
            <a:t>otros</a:t>
          </a:r>
          <a:endParaRPr lang="en-US" sz="1400" b="1" kern="1200" dirty="0">
            <a:latin typeface="Calibri" pitchFamily="34" charset="0"/>
          </a:endParaRPr>
        </a:p>
      </dsp:txBody>
      <dsp:txXfrm>
        <a:off x="1830" y="1762298"/>
        <a:ext cx="2847329" cy="1762298"/>
      </dsp:txXfrm>
    </dsp:sp>
    <dsp:sp modelId="{779DF22D-84D5-4F92-BA0B-C31BF5E98C33}">
      <dsp:nvSpPr>
        <dsp:cNvPr id="0" name=""/>
        <dsp:cNvSpPr/>
      </dsp:nvSpPr>
      <dsp:spPr>
        <a:xfrm>
          <a:off x="691938" y="264344"/>
          <a:ext cx="1467113" cy="146711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4B0A095-CBB1-4642-BBD7-864CC55311DD}">
      <dsp:nvSpPr>
        <dsp:cNvPr id="0" name=""/>
        <dsp:cNvSpPr/>
      </dsp:nvSpPr>
      <dsp:spPr>
        <a:xfrm>
          <a:off x="2946453" y="0"/>
          <a:ext cx="2847329" cy="44057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Baskerville Old Face" pitchFamily="18" charset="0"/>
            </a:rPr>
            <a:t>PROTECCIÓN DE DERECHOS HUMANOS</a:t>
          </a:r>
          <a:endParaRPr lang="en-US" sz="1400" kern="1200" dirty="0">
            <a:latin typeface="Baskerville Old Face" pitchFamily="18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err="1" smtClean="0"/>
            <a:t>Notifación</a:t>
          </a:r>
          <a:r>
            <a:rPr lang="en-US" sz="1400" b="1" kern="1200" dirty="0" smtClean="0"/>
            <a:t> a la </a:t>
          </a:r>
          <a:r>
            <a:rPr lang="en-US" sz="1400" b="1" kern="1200" dirty="0" err="1" smtClean="0"/>
            <a:t>sede</a:t>
          </a:r>
          <a:r>
            <a:rPr lang="en-US" sz="1400" b="1" kern="1200" dirty="0" smtClean="0"/>
            <a:t> consular </a:t>
          </a:r>
          <a:r>
            <a:rPr lang="en-US" sz="1400" b="1" kern="1200" dirty="0" err="1" smtClean="0"/>
            <a:t>sobre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posible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violación</a:t>
          </a:r>
          <a:r>
            <a:rPr lang="en-US" sz="1400" b="1" kern="1200" dirty="0" smtClean="0"/>
            <a:t> a </a:t>
          </a:r>
          <a:r>
            <a:rPr lang="en-US" sz="1400" b="1" kern="1200" dirty="0" err="1" smtClean="0"/>
            <a:t>derechos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humanos</a:t>
          </a:r>
          <a:r>
            <a:rPr lang="en-US" sz="1400" b="1" kern="1200" dirty="0" smtClean="0"/>
            <a:t> de la persona </a:t>
          </a:r>
          <a:r>
            <a:rPr lang="en-US" sz="1400" b="1" kern="1200" dirty="0" err="1" smtClean="0"/>
            <a:t>migrante</a:t>
          </a:r>
          <a:r>
            <a:rPr lang="en-US" sz="1400" b="1" kern="1200" dirty="0" smtClean="0"/>
            <a:t>, enlace entre la </a:t>
          </a:r>
          <a:r>
            <a:rPr lang="en-US" sz="1400" b="1" kern="1200" dirty="0" err="1" smtClean="0"/>
            <a:t>sede</a:t>
          </a:r>
          <a:r>
            <a:rPr lang="en-US" sz="1400" b="1" kern="1200" dirty="0" smtClean="0"/>
            <a:t> consular y la </a:t>
          </a:r>
          <a:r>
            <a:rPr lang="en-US" sz="1400" b="1" kern="1200" dirty="0" err="1" smtClean="0"/>
            <a:t>ventanilla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para</a:t>
          </a:r>
          <a:r>
            <a:rPr lang="en-US" sz="1400" b="1" kern="1200" dirty="0" smtClean="0"/>
            <a:t> la </a:t>
          </a:r>
          <a:r>
            <a:rPr lang="en-US" sz="1400" b="1" kern="1200" dirty="0" err="1" smtClean="0"/>
            <a:t>divulgación</a:t>
          </a:r>
          <a:r>
            <a:rPr lang="en-US" sz="1400" b="1" kern="1200" dirty="0" smtClean="0"/>
            <a:t> de </a:t>
          </a:r>
          <a:r>
            <a:rPr lang="en-US" sz="1400" b="1" kern="1200" dirty="0" err="1" smtClean="0"/>
            <a:t>información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oficial</a:t>
          </a:r>
          <a:r>
            <a:rPr lang="en-US" sz="1400" b="1" kern="1200" dirty="0" smtClean="0"/>
            <a:t>.</a:t>
          </a:r>
          <a:endParaRPr lang="en-US" sz="1400" b="1" kern="1200" dirty="0">
            <a:latin typeface="Calibri" pitchFamily="34" charset="0"/>
          </a:endParaRPr>
        </a:p>
      </dsp:txBody>
      <dsp:txXfrm>
        <a:off x="2946453" y="1762298"/>
        <a:ext cx="2847329" cy="1762298"/>
      </dsp:txXfrm>
    </dsp:sp>
    <dsp:sp modelId="{41F277C2-AD98-4C34-9AFA-C7C2C65DD1D9}">
      <dsp:nvSpPr>
        <dsp:cNvPr id="0" name=""/>
        <dsp:cNvSpPr/>
      </dsp:nvSpPr>
      <dsp:spPr>
        <a:xfrm>
          <a:off x="3624687" y="264344"/>
          <a:ext cx="1467113" cy="146711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4F93158-8CC3-4B7D-8F99-C78977269DA5}">
      <dsp:nvSpPr>
        <dsp:cNvPr id="0" name=""/>
        <dsp:cNvSpPr/>
      </dsp:nvSpPr>
      <dsp:spPr>
        <a:xfrm>
          <a:off x="5867329" y="0"/>
          <a:ext cx="2847329" cy="44057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Baskerville Old Face" pitchFamily="18" charset="0"/>
            </a:rPr>
            <a:t>ACCIONES DE VINCULACIÓN COMUNITARIA</a:t>
          </a:r>
          <a:endParaRPr lang="en-US" sz="1400" kern="1200" dirty="0">
            <a:latin typeface="Baskerville Old Face" pitchFamily="18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 </a:t>
          </a:r>
          <a:r>
            <a:rPr kumimoji="0" lang="es-SV" sz="1400" b="1" i="0" u="none" strike="noStrike" kern="1200" cap="none" normalizeH="0" baseline="0" dirty="0" smtClean="0">
              <a:ln/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El Enlace Consular Comunitario, se convertirá en un “punto focal comunitario”, entre la comunidad y el consulado, para que facilite procesos de organización, divulgación de actividades culturales, promoción de iniciativas productivas en el país, articulación de esfuerzos para la inversión comunitaria, etc. </a:t>
          </a:r>
          <a:endParaRPr lang="en-US" sz="1400" b="1" kern="1200" dirty="0">
            <a:latin typeface="Calibri" pitchFamily="34" charset="0"/>
          </a:endParaRPr>
        </a:p>
      </dsp:txBody>
      <dsp:txXfrm>
        <a:off x="5867329" y="1762298"/>
        <a:ext cx="2847329" cy="1762298"/>
      </dsp:txXfrm>
    </dsp:sp>
    <dsp:sp modelId="{0B1BD5E9-9334-420D-8647-9712904DA08A}">
      <dsp:nvSpPr>
        <dsp:cNvPr id="0" name=""/>
        <dsp:cNvSpPr/>
      </dsp:nvSpPr>
      <dsp:spPr>
        <a:xfrm>
          <a:off x="6557437" y="264344"/>
          <a:ext cx="1467113" cy="146711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49EE480-C366-4759-AD96-A1E8E1C6C50C}">
      <dsp:nvSpPr>
        <dsp:cNvPr id="0" name=""/>
        <dsp:cNvSpPr/>
      </dsp:nvSpPr>
      <dsp:spPr>
        <a:xfrm flipV="1">
          <a:off x="265500" y="4159329"/>
          <a:ext cx="8019169" cy="246415"/>
        </a:xfrm>
        <a:prstGeom prst="leftRightArrow">
          <a:avLst/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465343B-EC85-43E5-9DD8-03377E55D577}" type="datetimeFigureOut">
              <a:rPr lang="en-US" smtClean="0"/>
              <a:pPr/>
              <a:t>6/20/2017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696913"/>
            <a:ext cx="55784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993C70D-5C2A-4C99-BDC6-B0055C42DA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2873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A625-BBDB-1B44-AC6C-840651B0167E}" type="datetimeFigureOut">
              <a:rPr lang="en-US" smtClean="0"/>
              <a:pPr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198-1071-8A47-A5B2-5BFBBB8A5C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1771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A625-BBDB-1B44-AC6C-840651B0167E}" type="datetimeFigureOut">
              <a:rPr lang="en-US" smtClean="0"/>
              <a:pPr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198-1071-8A47-A5B2-5BFBBB8A5C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93242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A625-BBDB-1B44-AC6C-840651B0167E}" type="datetimeFigureOut">
              <a:rPr lang="en-US" smtClean="0"/>
              <a:pPr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198-1071-8A47-A5B2-5BFBBB8A5C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693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A625-BBDB-1B44-AC6C-840651B0167E}" type="datetimeFigureOut">
              <a:rPr lang="en-US" smtClean="0"/>
              <a:pPr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198-1071-8A47-A5B2-5BFBBB8A5C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A625-BBDB-1B44-AC6C-840651B0167E}" type="datetimeFigureOut">
              <a:rPr lang="en-US" smtClean="0"/>
              <a:pPr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198-1071-8A47-A5B2-5BFBBB8A5C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A625-BBDB-1B44-AC6C-840651B0167E}" type="datetimeFigureOut">
              <a:rPr lang="en-US" smtClean="0"/>
              <a:pPr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198-1071-8A47-A5B2-5BFBBB8A5C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A625-BBDB-1B44-AC6C-840651B0167E}" type="datetimeFigureOut">
              <a:rPr lang="en-US" smtClean="0"/>
              <a:pPr/>
              <a:t>6/20/2017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198-1071-8A47-A5B2-5BFBBB8A5C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A625-BBDB-1B44-AC6C-840651B0167E}" type="datetimeFigureOut">
              <a:rPr lang="en-US" smtClean="0"/>
              <a:pPr/>
              <a:t>6/20/2017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198-1071-8A47-A5B2-5BFBBB8A5C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A625-BBDB-1B44-AC6C-840651B0167E}" type="datetimeFigureOut">
              <a:rPr lang="en-US" smtClean="0"/>
              <a:pPr/>
              <a:t>6/20/2017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198-1071-8A47-A5B2-5BFBBB8A5C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A625-BBDB-1B44-AC6C-840651B0167E}" type="datetimeFigureOut">
              <a:rPr lang="en-US" smtClean="0"/>
              <a:pPr/>
              <a:t>6/20/2017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198-1071-8A47-A5B2-5BFBBB8A5C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A625-BBDB-1B44-AC6C-840651B0167E}" type="datetimeFigureOut">
              <a:rPr lang="en-US" smtClean="0"/>
              <a:pPr/>
              <a:t>6/20/2017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198-1071-8A47-A5B2-5BFBBB8A5C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A625-BBDB-1B44-AC6C-840651B0167E}" type="datetimeFigureOut">
              <a:rPr lang="en-US" smtClean="0"/>
              <a:pPr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198-1071-8A47-A5B2-5BFBBB8A5C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2742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A625-BBDB-1B44-AC6C-840651B0167E}" type="datetimeFigureOut">
              <a:rPr lang="en-US" smtClean="0"/>
              <a:pPr/>
              <a:t>6/20/2017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198-1071-8A47-A5B2-5BFBBB8A5C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A625-BBDB-1B44-AC6C-840651B0167E}" type="datetimeFigureOut">
              <a:rPr lang="en-US" smtClean="0"/>
              <a:pPr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198-1071-8A47-A5B2-5BFBBB8A5C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A625-BBDB-1B44-AC6C-840651B0167E}" type="datetimeFigureOut">
              <a:rPr lang="en-US" smtClean="0"/>
              <a:pPr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198-1071-8A47-A5B2-5BFBBB8A5C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A625-BBDB-1B44-AC6C-840651B0167E}" type="datetimeFigureOut">
              <a:rPr lang="en-US" smtClean="0"/>
              <a:pPr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198-1071-8A47-A5B2-5BFBBB8A5C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56425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A625-BBDB-1B44-AC6C-840651B0167E}" type="datetimeFigureOut">
              <a:rPr lang="en-US" smtClean="0"/>
              <a:pPr/>
              <a:t>6/20/2017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198-1071-8A47-A5B2-5BFBBB8A5C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5368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A625-BBDB-1B44-AC6C-840651B0167E}" type="datetimeFigureOut">
              <a:rPr lang="en-US" smtClean="0"/>
              <a:pPr/>
              <a:t>6/20/2017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198-1071-8A47-A5B2-5BFBBB8A5C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9151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A625-BBDB-1B44-AC6C-840651B0167E}" type="datetimeFigureOut">
              <a:rPr lang="en-US" smtClean="0"/>
              <a:pPr/>
              <a:t>6/20/2017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198-1071-8A47-A5B2-5BFBBB8A5C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4279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A625-BBDB-1B44-AC6C-840651B0167E}" type="datetimeFigureOut">
              <a:rPr lang="en-US" smtClean="0"/>
              <a:pPr/>
              <a:t>6/20/2017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198-1071-8A47-A5B2-5BFBBB8A5C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72337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A625-BBDB-1B44-AC6C-840651B0167E}" type="datetimeFigureOut">
              <a:rPr lang="en-US" smtClean="0"/>
              <a:pPr/>
              <a:t>6/20/2017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198-1071-8A47-A5B2-5BFBBB8A5C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9077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A625-BBDB-1B44-AC6C-840651B0167E}" type="datetimeFigureOut">
              <a:rPr lang="en-US" smtClean="0"/>
              <a:pPr/>
              <a:t>6/20/2017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198-1071-8A47-A5B2-5BFBBB8A5C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4A625-BBDB-1B44-AC6C-840651B0167E}" type="datetimeFigureOut">
              <a:rPr lang="en-US" smtClean="0"/>
              <a:pPr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67198-1071-8A47-A5B2-5BFBBB8A5C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643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1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4A625-BBDB-1B44-AC6C-840651B0167E}" type="datetimeFigureOut">
              <a:rPr lang="en-US" smtClean="0"/>
              <a:pPr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1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67198-1071-8A47-A5B2-5BFBBB8A5C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-MRREE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422" y="15304"/>
            <a:ext cx="2647157" cy="1136602"/>
          </a:xfrm>
          <a:prstGeom prst="rect">
            <a:avLst/>
          </a:prstGeom>
        </p:spPr>
      </p:pic>
      <p:pic>
        <p:nvPicPr>
          <p:cNvPr id="6" name="Picture 5" descr="Logo Linea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9172" y="5039661"/>
            <a:ext cx="5640244" cy="736789"/>
          </a:xfrm>
          <a:prstGeom prst="rect">
            <a:avLst/>
          </a:prstGeom>
        </p:spPr>
      </p:pic>
      <p:pic>
        <p:nvPicPr>
          <p:cNvPr id="10" name="Picture 9" descr="Logo Unamonos para Crec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6977" y="4975622"/>
            <a:ext cx="1967023" cy="7393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465245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Viceministerio para salvadoreños en el exterior</a:t>
            </a:r>
          </a:p>
          <a:p>
            <a:pPr algn="ctr"/>
            <a:r>
              <a:rPr lang="es-S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Febrero 2017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0" y="1989111"/>
            <a:ext cx="9144000" cy="1225021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lvl="0"/>
            <a:r>
              <a:rPr lang="es-SV" b="1" dirty="0">
                <a:solidFill>
                  <a:srgbClr val="FFFF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Propuesta para la Creación de “Ventanillas Consulares</a:t>
            </a:r>
            <a:r>
              <a:rPr lang="es-SV" b="1" dirty="0" smtClean="0">
                <a:solidFill>
                  <a:srgbClr val="FFFF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”</a:t>
            </a:r>
            <a:endParaRPr lang="es-SV" b="1" dirty="0"/>
          </a:p>
        </p:txBody>
      </p:sp>
      <p:pic>
        <p:nvPicPr>
          <p:cNvPr id="11" name="Picture 4" descr="Trabajo en equipo.pn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tretch>
            <a:fillRect/>
          </a:stretch>
        </p:blipFill>
        <p:spPr>
          <a:xfrm>
            <a:off x="2945080" y="3214131"/>
            <a:ext cx="3253839" cy="14383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8316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 Line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172" y="5039661"/>
            <a:ext cx="5640244" cy="736789"/>
          </a:xfrm>
          <a:prstGeom prst="rect">
            <a:avLst/>
          </a:prstGeom>
        </p:spPr>
      </p:pic>
      <p:pic>
        <p:nvPicPr>
          <p:cNvPr id="7" name="Picture 6" descr="Logo Unamonos para Crec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979" y="4975622"/>
            <a:ext cx="1967023" cy="739378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9144002" cy="74814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SV" sz="2400" b="1" dirty="0" smtClean="0">
                <a:solidFill>
                  <a:srgbClr val="0070C0"/>
                </a:solidFill>
                <a:latin typeface="Bookman Old Style" pitchFamily="18" charset="0"/>
              </a:rPr>
              <a:t>Estructura básica de las Ventanillas Consulares. </a:t>
            </a:r>
            <a:endParaRPr lang="en-US" sz="24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graphicFrame>
        <p:nvGraphicFramePr>
          <p:cNvPr id="3" name="2 Marcador de contenido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1813842275"/>
              </p:ext>
            </p:extLst>
          </p:nvPr>
        </p:nvGraphicFramePr>
        <p:xfrm>
          <a:off x="231569" y="855023"/>
          <a:ext cx="8544296" cy="2529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5 Rectángulo"/>
          <p:cNvSpPr/>
          <p:nvPr/>
        </p:nvSpPr>
        <p:spPr>
          <a:xfrm>
            <a:off x="112816" y="3548018"/>
            <a:ext cx="87461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SV" dirty="0"/>
              <a:t>Los Distritos Consulares – DC – servirán como plataformas geográficas para la instalación de las “Ventanillas Consulares”.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SV" dirty="0"/>
              <a:t>Las Ventanillas Consulares funcionarán, bajo la figura del “Enlace Comunitario Consular”.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SV" dirty="0"/>
              <a:t>Tanto las Ventanillas Consulares como los Enlaces Comunitarios Consulares, dependerán en todo momento del Consulado </a:t>
            </a:r>
            <a:r>
              <a:rPr lang="es-SV" dirty="0" smtClean="0"/>
              <a:t>de su jurisdicción.</a:t>
            </a:r>
            <a:endParaRPr lang="es-S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 Line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172" y="5039661"/>
            <a:ext cx="5640244" cy="736789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320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SV" sz="2400" b="1" dirty="0" smtClean="0">
                <a:solidFill>
                  <a:srgbClr val="0070C0"/>
                </a:solidFill>
                <a:latin typeface="Bookman Old Style" pitchFamily="18" charset="0"/>
              </a:rPr>
              <a:t>Ejemplo de Distrito Consular</a:t>
            </a:r>
            <a:endParaRPr lang="en-US" sz="24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982195" y="1063159"/>
            <a:ext cx="2924299" cy="4344895"/>
          </a:xfrm>
        </p:spPr>
        <p:txBody>
          <a:bodyPr>
            <a:noAutofit/>
          </a:bodyPr>
          <a:lstStyle/>
          <a:p>
            <a:pPr lvl="0" algn="just"/>
            <a:r>
              <a:rPr lang="es-SV" sz="1600" dirty="0">
                <a:latin typeface="Calibri" pitchFamily="34" charset="0"/>
              </a:rPr>
              <a:t>Distancia del consulado dentro de su </a:t>
            </a:r>
            <a:r>
              <a:rPr lang="es-SV" sz="1600" dirty="0" smtClean="0">
                <a:latin typeface="Calibri" pitchFamily="34" charset="0"/>
              </a:rPr>
              <a:t>jurisdicción</a:t>
            </a:r>
            <a:r>
              <a:rPr lang="es-SV" sz="1600" dirty="0">
                <a:latin typeface="Calibri" pitchFamily="34" charset="0"/>
              </a:rPr>
              <a:t>.</a:t>
            </a:r>
            <a:endParaRPr lang="es-SV" sz="1600" dirty="0" smtClean="0">
              <a:latin typeface="Calibri" pitchFamily="34" charset="0"/>
            </a:endParaRPr>
          </a:p>
          <a:p>
            <a:pPr lvl="0" algn="just"/>
            <a:r>
              <a:rPr lang="es-SV" sz="1600" dirty="0" smtClean="0">
                <a:latin typeface="Calibri" pitchFamily="34" charset="0"/>
              </a:rPr>
              <a:t>Ciudades </a:t>
            </a:r>
            <a:r>
              <a:rPr lang="es-SV" sz="1600" dirty="0">
                <a:latin typeface="Calibri" pitchFamily="34" charset="0"/>
              </a:rPr>
              <a:t>con mayor número de salvadoreños </a:t>
            </a:r>
            <a:r>
              <a:rPr lang="es-SV" sz="1600" dirty="0" smtClean="0">
                <a:latin typeface="Calibri" pitchFamily="34" charset="0"/>
              </a:rPr>
              <a:t>residentes.</a:t>
            </a:r>
            <a:endParaRPr lang="es-SV" sz="1600" dirty="0">
              <a:latin typeface="Calibri" pitchFamily="34" charset="0"/>
            </a:endParaRPr>
          </a:p>
          <a:p>
            <a:pPr lvl="0" algn="just"/>
            <a:r>
              <a:rPr lang="es-SV" sz="1600" dirty="0">
                <a:latin typeface="Calibri" pitchFamily="34" charset="0"/>
              </a:rPr>
              <a:t>En las ciudades más pobladas dentro de la jurisdicción </a:t>
            </a:r>
            <a:r>
              <a:rPr lang="es-SV" sz="1600" dirty="0" smtClean="0">
                <a:latin typeface="Calibri" pitchFamily="34" charset="0"/>
              </a:rPr>
              <a:t>consular.</a:t>
            </a:r>
            <a:endParaRPr lang="es-SV" sz="1600" dirty="0">
              <a:latin typeface="Calibri" pitchFamily="34" charset="0"/>
            </a:endParaRPr>
          </a:p>
          <a:p>
            <a:pPr lvl="0" algn="just"/>
            <a:r>
              <a:rPr lang="es-SV" sz="1600" dirty="0">
                <a:latin typeface="Calibri" pitchFamily="34" charset="0"/>
              </a:rPr>
              <a:t>Por la cercanía a los centros de detención más </a:t>
            </a:r>
            <a:r>
              <a:rPr lang="es-SV" sz="1600" dirty="0" smtClean="0">
                <a:latin typeface="Calibri" pitchFamily="34" charset="0"/>
              </a:rPr>
              <a:t>importantes.</a:t>
            </a:r>
            <a:endParaRPr lang="es-SV" sz="1600" dirty="0">
              <a:latin typeface="Calibri" pitchFamily="34" charset="0"/>
            </a:endParaRPr>
          </a:p>
          <a:p>
            <a:pPr lvl="0" algn="just"/>
            <a:r>
              <a:rPr lang="es-SV" sz="1600" dirty="0">
                <a:latin typeface="Calibri" pitchFamily="34" charset="0"/>
              </a:rPr>
              <a:t>Destinos más concurridos por los </a:t>
            </a:r>
            <a:r>
              <a:rPr lang="es-SV" sz="1600" dirty="0" smtClean="0">
                <a:latin typeface="Calibri" pitchFamily="34" charset="0"/>
              </a:rPr>
              <a:t>salvadoreños. </a:t>
            </a:r>
            <a:endParaRPr lang="es-SV" sz="1600" dirty="0">
              <a:latin typeface="Calibri" pitchFamily="34" charset="0"/>
            </a:endParaRPr>
          </a:p>
          <a:p>
            <a:pPr lvl="0" algn="just"/>
            <a:r>
              <a:rPr lang="es-SV" sz="1600" dirty="0">
                <a:latin typeface="Calibri" pitchFamily="34" charset="0"/>
              </a:rPr>
              <a:t>Por recomendación de las comunidades de salvadoreños dentro de la jurisdicción</a:t>
            </a:r>
            <a:r>
              <a:rPr lang="es-SV" sz="1600" dirty="0" smtClean="0">
                <a:latin typeface="Calibri" pitchFamily="34" charset="0"/>
              </a:rPr>
              <a:t>.</a:t>
            </a:r>
            <a:endParaRPr lang="es-SV" sz="1600" dirty="0">
              <a:latin typeface="Calibri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647708" y="654451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dirty="0" smtClean="0"/>
              <a:t>CRITERIOS</a:t>
            </a:r>
            <a:endParaRPr lang="es-SV" dirty="0"/>
          </a:p>
        </p:txBody>
      </p:sp>
      <p:grpSp>
        <p:nvGrpSpPr>
          <p:cNvPr id="12" name="Group 11"/>
          <p:cNvGrpSpPr/>
          <p:nvPr/>
        </p:nvGrpSpPr>
        <p:grpSpPr>
          <a:xfrm>
            <a:off x="38594" y="642576"/>
            <a:ext cx="5943601" cy="4321651"/>
            <a:chOff x="38594" y="642576"/>
            <a:chExt cx="5943601" cy="4321651"/>
          </a:xfrm>
        </p:grpSpPr>
        <p:pic>
          <p:nvPicPr>
            <p:cNvPr id="7" name="Picture 4"/>
            <p:cNvPicPr/>
            <p:nvPr/>
          </p:nvPicPr>
          <p:blipFill>
            <a:blip r:embed="rId3" cstate="print"/>
            <a:srcRect l="26875" t="11833" r="6042" b="10667"/>
            <a:stretch>
              <a:fillRect/>
            </a:stretch>
          </p:blipFill>
          <p:spPr bwMode="auto">
            <a:xfrm>
              <a:off x="38595" y="642576"/>
              <a:ext cx="5943600" cy="4214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38594" y="1063159"/>
              <a:ext cx="1404599" cy="39010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marL="82550" indent="-82550">
                <a:lnSpc>
                  <a:spcPct val="150000"/>
                </a:lnSpc>
                <a:buClr>
                  <a:srgbClr val="7030A0"/>
                </a:buClr>
                <a:buFont typeface="Wingdings 2" pitchFamily="18" charset="2"/>
                <a:buChar char=""/>
              </a:pPr>
              <a:r>
                <a:rPr lang="es-SV" sz="1100" dirty="0" smtClean="0"/>
                <a:t>Ventanilla Consular de Columbus</a:t>
              </a:r>
            </a:p>
            <a:p>
              <a:pPr marL="82550" indent="-82550">
                <a:lnSpc>
                  <a:spcPct val="150000"/>
                </a:lnSpc>
                <a:buClr>
                  <a:srgbClr val="7030A0"/>
                </a:buClr>
                <a:buFont typeface="Wingdings 2" pitchFamily="18" charset="2"/>
                <a:buChar char=""/>
              </a:pPr>
              <a:r>
                <a:rPr lang="es-SV" sz="1100" dirty="0" smtClean="0"/>
                <a:t>Ventanilla Consular de </a:t>
              </a:r>
              <a:r>
                <a:rPr lang="es-SV" sz="1100" dirty="0" err="1" smtClean="0"/>
                <a:t>Louiville</a:t>
              </a:r>
              <a:endParaRPr lang="es-SV" sz="1100" dirty="0" smtClean="0"/>
            </a:p>
            <a:p>
              <a:pPr marL="82550" indent="-82550">
                <a:lnSpc>
                  <a:spcPct val="150000"/>
                </a:lnSpc>
                <a:buClr>
                  <a:srgbClr val="7030A0"/>
                </a:buClr>
                <a:buFont typeface="Wingdings 2" pitchFamily="18" charset="2"/>
                <a:buChar char=""/>
              </a:pPr>
              <a:r>
                <a:rPr lang="es-SV" sz="1100" dirty="0" smtClean="0"/>
                <a:t>Ventanilla Consular de San Luis</a:t>
              </a:r>
            </a:p>
            <a:p>
              <a:pPr marL="82550" indent="-82550">
                <a:lnSpc>
                  <a:spcPct val="150000"/>
                </a:lnSpc>
                <a:buClr>
                  <a:srgbClr val="7030A0"/>
                </a:buClr>
                <a:buFont typeface="Wingdings 2" pitchFamily="18" charset="2"/>
                <a:buChar char=""/>
              </a:pPr>
              <a:r>
                <a:rPr lang="es-SV" sz="1100" dirty="0" smtClean="0"/>
                <a:t>Ventanilla Consular de Omaha</a:t>
              </a:r>
            </a:p>
            <a:p>
              <a:pPr marL="82550" indent="-82550">
                <a:lnSpc>
                  <a:spcPct val="150000"/>
                </a:lnSpc>
                <a:buClr>
                  <a:srgbClr val="7030A0"/>
                </a:buClr>
                <a:buFont typeface="Wingdings 2" pitchFamily="18" charset="2"/>
                <a:buChar char=""/>
              </a:pPr>
              <a:r>
                <a:rPr lang="es-SV" sz="1100" dirty="0" smtClean="0"/>
                <a:t>Ventanilla Consular de Sioux Falls</a:t>
              </a:r>
            </a:p>
            <a:p>
              <a:pPr marL="82550" indent="-82550">
                <a:lnSpc>
                  <a:spcPct val="150000"/>
                </a:lnSpc>
                <a:buClr>
                  <a:srgbClr val="7030A0"/>
                </a:buClr>
                <a:buFont typeface="Wingdings 2" pitchFamily="18" charset="2"/>
                <a:buChar char=""/>
              </a:pPr>
              <a:r>
                <a:rPr lang="es-SV" sz="1100" dirty="0" smtClean="0"/>
                <a:t>Ventanilla Consular de Fargo</a:t>
              </a:r>
            </a:p>
            <a:p>
              <a:pPr marL="82550" indent="-82550">
                <a:lnSpc>
                  <a:spcPct val="150000"/>
                </a:lnSpc>
                <a:buClr>
                  <a:srgbClr val="7030A0"/>
                </a:buClr>
                <a:buFont typeface="Wingdings 2" pitchFamily="18" charset="2"/>
                <a:buChar char=""/>
              </a:pPr>
              <a:r>
                <a:rPr lang="es-SV" sz="1100" dirty="0" smtClean="0"/>
                <a:t>Ventanilla Consular de Detroit</a:t>
              </a:r>
            </a:p>
            <a:p>
              <a:pPr marL="82550" indent="-82550">
                <a:lnSpc>
                  <a:spcPct val="150000"/>
                </a:lnSpc>
                <a:buClr>
                  <a:srgbClr val="7030A0"/>
                </a:buClr>
                <a:buFont typeface="Wingdings 2" pitchFamily="18" charset="2"/>
                <a:buChar char=""/>
              </a:pPr>
              <a:endParaRPr lang="en-US" sz="11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 Line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172" y="5039661"/>
            <a:ext cx="5640244" cy="736789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320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SV" sz="2400" b="1" dirty="0" smtClean="0">
                <a:solidFill>
                  <a:srgbClr val="0070C0"/>
                </a:solidFill>
                <a:latin typeface="Bookman Old Style" pitchFamily="18" charset="0"/>
              </a:rPr>
              <a:t>Sobre la Ventanilla Consular</a:t>
            </a:r>
            <a:endParaRPr lang="en-US" sz="24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50379154"/>
              </p:ext>
            </p:extLst>
          </p:nvPr>
        </p:nvGraphicFramePr>
        <p:xfrm>
          <a:off x="380010" y="573206"/>
          <a:ext cx="8478982" cy="46944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39491"/>
                <a:gridCol w="4239491"/>
              </a:tblGrid>
              <a:tr h="449671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SV" sz="1600" b="1" dirty="0">
                        <a:solidFill>
                          <a:srgbClr val="4F81BD"/>
                        </a:solidFill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449671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SI se </a:t>
                      </a:r>
                      <a:r>
                        <a:rPr lang="es-SV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puede establecer una Ventanilla</a:t>
                      </a:r>
                      <a:endParaRPr lang="es-SV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NO </a:t>
                      </a:r>
                      <a:r>
                        <a:rPr lang="es-SV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se pude establecer una Ventanilla</a:t>
                      </a:r>
                      <a:endParaRPr lang="es-SV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47694">
                <a:tc>
                  <a:txBody>
                    <a:bodyPr/>
                    <a:lstStyle/>
                    <a:p>
                      <a:pPr marL="87313" indent="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Oficinas que alberguen </a:t>
                      </a:r>
                      <a:r>
                        <a:rPr lang="es-SV" sz="1600" dirty="0" err="1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ONG´s</a:t>
                      </a:r>
                      <a:r>
                        <a:rPr lang="es-SV" sz="16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y Fundaciones.</a:t>
                      </a:r>
                    </a:p>
                    <a:p>
                      <a:pPr marL="87313" indent="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Sedes de sindicatos. </a:t>
                      </a:r>
                    </a:p>
                    <a:p>
                      <a:pPr marL="87313" indent="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Centros Comunitarios.</a:t>
                      </a:r>
                    </a:p>
                    <a:p>
                      <a:pPr marL="87313" indent="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Iglesias.</a:t>
                      </a:r>
                    </a:p>
                    <a:p>
                      <a:pPr marL="87313" indent="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Centros gubernamentales locales.</a:t>
                      </a:r>
                    </a:p>
                    <a:p>
                      <a:pPr marL="87313" indent="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Universidades.</a:t>
                      </a:r>
                    </a:p>
                    <a:p>
                      <a:pPr marL="87313" indent="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Sedes consulares de países amigos. 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SV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Residencias particulares, </a:t>
                      </a:r>
                    </a:p>
                    <a:p>
                      <a:pPr marL="182563" indent="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SV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Negocios particulares, </a:t>
                      </a:r>
                    </a:p>
                    <a:p>
                      <a:pPr marL="182563" indent="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SV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Bufetes de abogados, </a:t>
                      </a:r>
                    </a:p>
                    <a:p>
                      <a:pPr marL="182563" indent="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SV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Oficinas de turismo o asesoría migratoria. </a:t>
                      </a:r>
                    </a:p>
                    <a:p>
                      <a:pPr marL="182563" indent="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SV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Centros de asistencia médica, </a:t>
                      </a:r>
                    </a:p>
                    <a:p>
                      <a:pPr marL="182563" indent="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SV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Centros educación primaria o media, </a:t>
                      </a:r>
                    </a:p>
                    <a:p>
                      <a:pPr marL="182563" indent="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SV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Sedes de partidos </a:t>
                      </a:r>
                      <a:r>
                        <a:rPr lang="es-SV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políticos. </a:t>
                      </a:r>
                      <a:endParaRPr lang="es-SV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49671">
                <a:tc>
                  <a:txBody>
                    <a:bodyPr/>
                    <a:lstStyle/>
                    <a:p>
                      <a:pPr marL="87313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SV" sz="1600" b="1" kern="1200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3 Señal de prohibido"/>
          <p:cNvSpPr/>
          <p:nvPr/>
        </p:nvSpPr>
        <p:spPr>
          <a:xfrm>
            <a:off x="8205849" y="1870362"/>
            <a:ext cx="475014" cy="534389"/>
          </a:xfrm>
          <a:prstGeom prst="noSmoking">
            <a:avLst>
              <a:gd name="adj" fmla="val 1128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>
              <a:solidFill>
                <a:schemeClr val="tx1"/>
              </a:solidFill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457" y="4275117"/>
            <a:ext cx="534389" cy="5343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 Line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172" y="5039661"/>
            <a:ext cx="5640244" cy="736789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83127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SV" sz="2400" b="1" dirty="0">
                <a:solidFill>
                  <a:srgbClr val="0070C0"/>
                </a:solidFill>
                <a:latin typeface="Bookman Old Style" pitchFamily="18" charset="0"/>
              </a:rPr>
              <a:t>Sobre el proceso de Nombramiento del “Enlace Comunitario Consular”. </a:t>
            </a: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370244685"/>
              </p:ext>
            </p:extLst>
          </p:nvPr>
        </p:nvGraphicFramePr>
        <p:xfrm>
          <a:off x="535933" y="953477"/>
          <a:ext cx="7883672" cy="4454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83604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 Line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172" y="5039661"/>
            <a:ext cx="5640244" cy="736789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67689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SV" sz="2400" b="1" dirty="0" smtClean="0">
                <a:solidFill>
                  <a:srgbClr val="0070C0"/>
                </a:solidFill>
                <a:latin typeface="Bookman Old Style" pitchFamily="18" charset="0"/>
              </a:rPr>
              <a:t>ACCIONES A DESARROLLAR EN LAS VENTANILLAS CONSULARES</a:t>
            </a:r>
            <a:endParaRPr lang="es-SV" sz="24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graphicFrame>
        <p:nvGraphicFramePr>
          <p:cNvPr id="13" name="Diagram 6"/>
          <p:cNvGraphicFramePr/>
          <p:nvPr>
            <p:extLst>
              <p:ext uri="{D42A27DB-BD31-4B8C-83A1-F6EECF244321}">
                <p14:modId xmlns="" xmlns:p14="http://schemas.microsoft.com/office/powerpoint/2010/main" val="3461844877"/>
              </p:ext>
            </p:extLst>
          </p:nvPr>
        </p:nvGraphicFramePr>
        <p:xfrm>
          <a:off x="273132" y="760021"/>
          <a:ext cx="8716489" cy="4405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22985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3510</TotalTime>
  <Words>490</Words>
  <Application>Microsoft Office PowerPoint</Application>
  <PresentationFormat>On-screen Show (16:10)</PresentationFormat>
  <Paragraphs>59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1_Office Theme</vt:lpstr>
      <vt:lpstr>Propuesta para la Creación de “Ventanillas Consulares”</vt:lpstr>
      <vt:lpstr>Estructura básica de las Ventanillas Consulares. </vt:lpstr>
      <vt:lpstr>Ejemplo de Distrito Consular</vt:lpstr>
      <vt:lpstr>Sobre la Ventanilla Consular</vt:lpstr>
      <vt:lpstr>Sobre el proceso de Nombramiento del “Enlace Comunitario Consular”. </vt:lpstr>
      <vt:lpstr>ACCIONES A DESARROLLAR EN LAS VENTANILLAS CONSULARES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RREE RREE</dc:creator>
  <cp:lastModifiedBy>NEPleites</cp:lastModifiedBy>
  <cp:revision>153</cp:revision>
  <dcterms:created xsi:type="dcterms:W3CDTF">2014-06-24T15:22:33Z</dcterms:created>
  <dcterms:modified xsi:type="dcterms:W3CDTF">2017-06-20T16:23:21Z</dcterms:modified>
</cp:coreProperties>
</file>