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03EB-605E-4133-A408-C02BB8379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5F7863-53C2-474F-84B3-E9E5857B5F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5445B-3592-4890-8654-3E609B526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662E1-F772-402F-B545-1FC6703C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2B267-00CB-4F35-B6CB-9B886C8D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9852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CBEF9-7457-4F8F-A52A-9F4BDC2A1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91B4DD-753B-4D9D-BD1F-BEEF3E06E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6FD0A-45E4-41BB-A81C-BDC27EBF5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3A2A6-75F4-4E48-9137-16B8B35BD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2D42A-D176-489D-A17D-5AFF4E556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6680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845FC2-6C4F-4A4A-A1E7-10F386E2EA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D93F2-A4FD-49C5-8335-F5758B0AF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0FA6A-2064-4B1B-9C9D-7464B6519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B214-50CA-4ACC-BD47-A9E62EE72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5FC5E-6F81-4D78-89A3-6C191A0DE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9987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0B96F-B0C1-4FF6-88A8-73725E748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A3F9E-8946-497D-B20A-C1E22D55C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83B4D-BCFF-4877-88C0-84FFE657C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70A4A-7473-4263-A5E7-68F1C8A9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F7D21-484B-40EE-A581-B5FE608BF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3036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FAFE4-71AE-4979-94E7-4D418387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6E91E-695F-4203-B053-3ACD38D83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22C5A-3657-4EA0-987C-430001B12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4E43C-6EA3-4088-A92B-2CFC5CB7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DE9D-CE71-43B7-B087-662510A32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9927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DAA62-6432-45FE-93F6-1B14A570C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8A9DD-4D08-4DC8-9ED9-85D12BD199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B6E6C-D4BD-46FF-9544-867034827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5C1CB5-341D-4D1F-8F7E-A4C5FD48B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54E28-6504-4559-97D2-89A3000A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769DD-D8EC-448C-B37F-475702BA6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7398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36350-53D1-4B63-8AF3-84A526F07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18BC8-13D4-4462-8B5B-3D0F0F2A3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15D5BE-657E-4A5A-91C7-F08908BB0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BB8986-18F2-468F-B3C1-7AEA57F8C3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C2BC21-4085-4B6C-A17F-09D57B14A0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35EB52-86C1-48B0-A95E-0AEFCC127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4B036C-E97E-4D80-A060-15035295C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167152-1270-468F-BB09-2142844AF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7925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C934D-C510-4FAD-B6D9-547583431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26B7F9-2E5F-46AA-9E29-C3758BBB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CB3546-87A6-46D8-9F24-A007F5B0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CCEBD6-722A-4A59-8573-BD76EC4BE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1919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254242-4A4A-4695-8E36-2E02AEA06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E5EC8D-0C6F-46AD-9315-30D303C73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8E636-9B77-4DDF-B4AE-B4D60EC99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950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6C0A0-C442-49F2-A472-41A9FF25E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718CA-5C41-4C68-B9D8-CAFB143BB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122BB-0ABF-4925-9B7E-F4CABC4DB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9E6FA-12FF-48E0-8F90-7BA389EC1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8D81B-C550-4C35-9D40-3B03ECC6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2A9DF-2C34-4828-8595-95B39A2ED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4536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38968-09F7-49F5-A6C7-BD38301A9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412FB6-7D3B-4A30-9088-04D53B519A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47466-F91E-4E75-A4D9-55A05D026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2DEF1-4779-4C7F-B885-6454C08B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13158-A4C4-4068-834D-795D43728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B25D4-218C-4D74-9C7B-107F08A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7084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E90353-AC5C-4D89-9DB8-013418ADE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BCD562-1B1C-4B48-B346-4AE3FC756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CEE92-9AEC-448E-9A81-7AF93A4FF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FB4D9-8322-4846-976D-C5CD624A6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998CC-E1B6-49F4-AF53-312D3848D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1704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F480458-B056-4DF5-8D4E-4E31BF6A4CA0}"/>
              </a:ext>
            </a:extLst>
          </p:cNvPr>
          <p:cNvSpPr/>
          <p:nvPr/>
        </p:nvSpPr>
        <p:spPr>
          <a:xfrm>
            <a:off x="5730276" y="0"/>
            <a:ext cx="470007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761" tIns="24381" rIns="48761" bIns="243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R" sz="11940" dirty="0"/>
              <a:t>SAVE THE DATE </a:t>
            </a:r>
            <a:endParaRPr lang="en-US" sz="1194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459DF9-3637-4885-8EAD-184691FB6B05}"/>
              </a:ext>
            </a:extLst>
          </p:cNvPr>
          <p:cNvSpPr txBox="1"/>
          <p:nvPr/>
        </p:nvSpPr>
        <p:spPr>
          <a:xfrm>
            <a:off x="826208" y="1532867"/>
            <a:ext cx="3489750" cy="1742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880" b="1" dirty="0">
                <a:solidFill>
                  <a:srgbClr val="00B050"/>
                </a:solidFill>
              </a:rPr>
              <a:t>I Regional </a:t>
            </a:r>
            <a:r>
              <a:rPr lang="es-CR" sz="2880" b="1" dirty="0" err="1">
                <a:solidFill>
                  <a:srgbClr val="00B050"/>
                </a:solidFill>
              </a:rPr>
              <a:t>Congress</a:t>
            </a:r>
            <a:endParaRPr lang="es-CR" sz="2880" b="1" dirty="0">
              <a:solidFill>
                <a:srgbClr val="00B050"/>
              </a:solidFill>
            </a:endParaRPr>
          </a:p>
          <a:p>
            <a:r>
              <a:rPr lang="es-CR" sz="2640" b="1" dirty="0" err="1">
                <a:solidFill>
                  <a:schemeClr val="accent5">
                    <a:lumMod val="50000"/>
                  </a:schemeClr>
                </a:solidFill>
              </a:rPr>
              <a:t>Women</a:t>
            </a:r>
            <a:r>
              <a:rPr lang="es-CR" sz="2640" b="1" dirty="0">
                <a:solidFill>
                  <a:schemeClr val="accent5">
                    <a:lumMod val="50000"/>
                  </a:schemeClr>
                </a:solidFill>
              </a:rPr>
              <a:t> in </a:t>
            </a:r>
            <a:r>
              <a:rPr lang="es-CR" sz="2640" b="1" dirty="0" err="1">
                <a:solidFill>
                  <a:schemeClr val="accent5">
                    <a:lumMod val="50000"/>
                  </a:schemeClr>
                </a:solidFill>
              </a:rPr>
              <a:t>Migration</a:t>
            </a:r>
            <a:r>
              <a:rPr lang="es-CR" sz="264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CR" sz="2640" b="1" dirty="0" err="1">
                <a:solidFill>
                  <a:schemeClr val="accent5">
                    <a:lumMod val="50000"/>
                  </a:schemeClr>
                </a:solidFill>
              </a:rPr>
              <a:t>Contexts</a:t>
            </a:r>
            <a:endParaRPr lang="en-US" sz="264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560" b="1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C719F2-A1F1-49BD-B85E-861D382FC61E}"/>
              </a:ext>
            </a:extLst>
          </p:cNvPr>
          <p:cNvSpPr txBox="1"/>
          <p:nvPr/>
        </p:nvSpPr>
        <p:spPr>
          <a:xfrm>
            <a:off x="826207" y="2876980"/>
            <a:ext cx="4190974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1440" b="1" dirty="0">
                <a:solidFill>
                  <a:schemeClr val="accent5">
                    <a:lumMod val="50000"/>
                  </a:schemeClr>
                </a:solidFill>
              </a:rPr>
              <a:t>17-19 </a:t>
            </a:r>
            <a:r>
              <a:rPr lang="es-CR" sz="1440" b="1" dirty="0" err="1">
                <a:solidFill>
                  <a:schemeClr val="accent5">
                    <a:lumMod val="50000"/>
                  </a:schemeClr>
                </a:solidFill>
              </a:rPr>
              <a:t>December</a:t>
            </a:r>
            <a:r>
              <a:rPr lang="es-CR" sz="1440" b="1" dirty="0">
                <a:solidFill>
                  <a:schemeClr val="accent5">
                    <a:lumMod val="50000"/>
                  </a:schemeClr>
                </a:solidFill>
              </a:rPr>
              <a:t>, 2018</a:t>
            </a:r>
          </a:p>
          <a:p>
            <a:pPr algn="just"/>
            <a:r>
              <a:rPr lang="es-CR" sz="1440" b="1" dirty="0">
                <a:solidFill>
                  <a:schemeClr val="accent5">
                    <a:lumMod val="50000"/>
                  </a:schemeClr>
                </a:solidFill>
              </a:rPr>
              <a:t>San Salvador, El </a:t>
            </a:r>
            <a:r>
              <a:rPr lang="es-CR" sz="1440" b="1" dirty="0">
                <a:solidFill>
                  <a:schemeClr val="tx2"/>
                </a:solidFill>
              </a:rPr>
              <a:t>Salvador</a:t>
            </a:r>
            <a:endParaRPr lang="en-US" sz="192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F0288A3-1B3B-4DC5-BAC3-7EA717E49980}"/>
              </a:ext>
            </a:extLst>
          </p:cNvPr>
          <p:cNvSpPr/>
          <p:nvPr/>
        </p:nvSpPr>
        <p:spPr>
          <a:xfrm>
            <a:off x="937052" y="4176429"/>
            <a:ext cx="1383883" cy="409433"/>
          </a:xfrm>
          <a:prstGeom prst="roundRect">
            <a:avLst/>
          </a:prstGeom>
          <a:solidFill>
            <a:srgbClr val="099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080" dirty="0" err="1"/>
              <a:t>Working</a:t>
            </a:r>
            <a:r>
              <a:rPr lang="es-CR" sz="1080" dirty="0"/>
              <a:t> Groups</a:t>
            </a:r>
            <a:endParaRPr lang="en-US" sz="108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D6F7A99-B83B-419B-90D8-A06300C0CD35}"/>
              </a:ext>
            </a:extLst>
          </p:cNvPr>
          <p:cNvSpPr/>
          <p:nvPr/>
        </p:nvSpPr>
        <p:spPr>
          <a:xfrm>
            <a:off x="937052" y="4654388"/>
            <a:ext cx="1383883" cy="40943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080" dirty="0" err="1"/>
              <a:t>Panels</a:t>
            </a:r>
            <a:endParaRPr lang="en-US" sz="108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FEB118F-2845-490B-A437-460B11C6D89E}"/>
              </a:ext>
            </a:extLst>
          </p:cNvPr>
          <p:cNvSpPr/>
          <p:nvPr/>
        </p:nvSpPr>
        <p:spPr>
          <a:xfrm>
            <a:off x="937052" y="5717241"/>
            <a:ext cx="1383883" cy="409433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080" dirty="0"/>
              <a:t>Cultural </a:t>
            </a:r>
            <a:r>
              <a:rPr lang="es-CR" sz="1080" dirty="0" err="1"/>
              <a:t>Activities</a:t>
            </a:r>
            <a:endParaRPr lang="en-US" sz="108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2537070-B399-40F4-83B2-665BC6ACC12B}"/>
              </a:ext>
            </a:extLst>
          </p:cNvPr>
          <p:cNvSpPr/>
          <p:nvPr/>
        </p:nvSpPr>
        <p:spPr>
          <a:xfrm>
            <a:off x="937052" y="5185815"/>
            <a:ext cx="1383883" cy="409433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080" dirty="0" err="1"/>
              <a:t>Trade</a:t>
            </a:r>
            <a:r>
              <a:rPr lang="es-CR" sz="1080" dirty="0"/>
              <a:t> </a:t>
            </a:r>
            <a:r>
              <a:rPr lang="es-CR" sz="1080" dirty="0" err="1"/>
              <a:t>Fair</a:t>
            </a:r>
            <a:endParaRPr lang="en-US" sz="1080" dirty="0"/>
          </a:p>
        </p:txBody>
      </p:sp>
      <p:pic>
        <p:nvPicPr>
          <p:cNvPr id="14" name="Picture 2" descr="Resultado de imagen para mujeres migrantes">
            <a:extLst>
              <a:ext uri="{FF2B5EF4-FFF2-40B4-BE49-F238E27FC236}">
                <a16:creationId xmlns:a16="http://schemas.microsoft.com/office/drawing/2014/main" id="{FB629535-6805-4500-A5C9-F9475D8273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02"/>
          <a:stretch/>
        </p:blipFill>
        <p:spPr bwMode="auto">
          <a:xfrm>
            <a:off x="0" y="0"/>
            <a:ext cx="3864576" cy="130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A487BF1-6AF9-423B-B3EE-0B0A265D6A59}"/>
              </a:ext>
            </a:extLst>
          </p:cNvPr>
          <p:cNvSpPr/>
          <p:nvPr/>
        </p:nvSpPr>
        <p:spPr>
          <a:xfrm>
            <a:off x="4577671" y="0"/>
            <a:ext cx="9395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F180841-BA6C-4559-B49A-C9B17DC9B6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86" y="4142078"/>
            <a:ext cx="403076" cy="40307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62B8AE3-0E03-4121-9329-90990E5AAC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86" y="4655885"/>
            <a:ext cx="403076" cy="40307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34C38F5-801F-4DD2-9E26-F6A3246D3A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76" y="5185813"/>
            <a:ext cx="409432" cy="40943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A6033C9-D7DF-458A-B9E4-60A8D7CFC6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86" y="5728431"/>
            <a:ext cx="398243" cy="39824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6865AD5-EA62-441D-8044-119A3E96C16C}"/>
              </a:ext>
            </a:extLst>
          </p:cNvPr>
          <p:cNvSpPr/>
          <p:nvPr/>
        </p:nvSpPr>
        <p:spPr>
          <a:xfrm>
            <a:off x="11242562" y="0"/>
            <a:ext cx="93955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ED09CC-18F1-4668-B40A-7E639B43548D}"/>
              </a:ext>
            </a:extLst>
          </p:cNvPr>
          <p:cNvSpPr/>
          <p:nvPr/>
        </p:nvSpPr>
        <p:spPr>
          <a:xfrm>
            <a:off x="4553926" y="5921957"/>
            <a:ext cx="1779373" cy="5684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err="1"/>
              <a:t>Violence</a:t>
            </a:r>
            <a:r>
              <a:rPr lang="es-CR" dirty="0"/>
              <a:t> </a:t>
            </a:r>
            <a:r>
              <a:rPr lang="es-CR" dirty="0" err="1"/>
              <a:t>against</a:t>
            </a:r>
            <a:r>
              <a:rPr lang="es-CR" dirty="0"/>
              <a:t> </a:t>
            </a:r>
            <a:r>
              <a:rPr lang="es-CR" dirty="0" err="1"/>
              <a:t>women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02A914-D220-4C0D-9847-2CF40BA45A3D}"/>
              </a:ext>
            </a:extLst>
          </p:cNvPr>
          <p:cNvSpPr/>
          <p:nvPr/>
        </p:nvSpPr>
        <p:spPr>
          <a:xfrm>
            <a:off x="4577671" y="224109"/>
            <a:ext cx="1779373" cy="56841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err="1"/>
              <a:t>Women</a:t>
            </a:r>
            <a:r>
              <a:rPr lang="es-CR" dirty="0"/>
              <a:t> and </a:t>
            </a:r>
            <a:r>
              <a:rPr lang="es-CR" dirty="0" err="1"/>
              <a:t>Labour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5816799-81B1-4227-8EFC-F93D95BE1B8F}"/>
              </a:ext>
            </a:extLst>
          </p:cNvPr>
          <p:cNvSpPr/>
          <p:nvPr/>
        </p:nvSpPr>
        <p:spPr>
          <a:xfrm>
            <a:off x="4572276" y="1266340"/>
            <a:ext cx="1779373" cy="56841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Data with a gender approach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5F63E8-60B2-45B8-95AA-2DD1018DB8F4}"/>
              </a:ext>
            </a:extLst>
          </p:cNvPr>
          <p:cNvSpPr/>
          <p:nvPr/>
        </p:nvSpPr>
        <p:spPr>
          <a:xfrm>
            <a:off x="4553926" y="4830491"/>
            <a:ext cx="1779373" cy="56841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err="1"/>
              <a:t>Women</a:t>
            </a:r>
            <a:r>
              <a:rPr lang="es-CR" dirty="0"/>
              <a:t> and </a:t>
            </a:r>
            <a:r>
              <a:rPr lang="es-CR" dirty="0" err="1"/>
              <a:t>the</a:t>
            </a:r>
            <a:r>
              <a:rPr lang="es-CR" dirty="0"/>
              <a:t> </a:t>
            </a:r>
            <a:r>
              <a:rPr lang="es-CR" dirty="0" err="1"/>
              <a:t>SDGs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9ACC1A-7D83-4EE4-BD3F-4D6A0A9F8511}"/>
              </a:ext>
            </a:extLst>
          </p:cNvPr>
          <p:cNvSpPr/>
          <p:nvPr/>
        </p:nvSpPr>
        <p:spPr>
          <a:xfrm>
            <a:off x="4572276" y="2485556"/>
            <a:ext cx="1779373" cy="56841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err="1"/>
              <a:t>Women</a:t>
            </a:r>
            <a:r>
              <a:rPr lang="es-CR" dirty="0"/>
              <a:t> and </a:t>
            </a:r>
            <a:r>
              <a:rPr lang="es-CR" dirty="0" err="1"/>
              <a:t>the</a:t>
            </a:r>
            <a:r>
              <a:rPr lang="es-CR" dirty="0"/>
              <a:t> Global Compact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B9BB455-7CF5-4501-BC9C-EF62E4986A47}"/>
              </a:ext>
            </a:extLst>
          </p:cNvPr>
          <p:cNvSpPr/>
          <p:nvPr/>
        </p:nvSpPr>
        <p:spPr>
          <a:xfrm>
            <a:off x="4553926" y="3690954"/>
            <a:ext cx="1779373" cy="5684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400" dirty="0" err="1"/>
              <a:t>Migrant</a:t>
            </a:r>
            <a:r>
              <a:rPr lang="es-CR" sz="1400" dirty="0"/>
              <a:t> </a:t>
            </a:r>
            <a:r>
              <a:rPr lang="es-CR" sz="1400" dirty="0" err="1"/>
              <a:t>children</a:t>
            </a:r>
            <a:r>
              <a:rPr lang="es-CR" sz="1400" dirty="0"/>
              <a:t> and </a:t>
            </a:r>
            <a:r>
              <a:rPr lang="es-CR" sz="1400" dirty="0" err="1"/>
              <a:t>adolescents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64020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50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CORRALES Dayan</dc:creator>
  <cp:lastModifiedBy>RODAS Renán</cp:lastModifiedBy>
  <cp:revision>26</cp:revision>
  <dcterms:created xsi:type="dcterms:W3CDTF">2018-09-10T14:45:22Z</dcterms:created>
  <dcterms:modified xsi:type="dcterms:W3CDTF">2018-11-20T17:01:16Z</dcterms:modified>
</cp:coreProperties>
</file>