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9"/>
  </p:notesMasterIdLst>
  <p:sldIdLst>
    <p:sldId id="256" r:id="rId2"/>
    <p:sldId id="260" r:id="rId3"/>
    <p:sldId id="274" r:id="rId4"/>
    <p:sldId id="257" r:id="rId5"/>
    <p:sldId id="261" r:id="rId6"/>
    <p:sldId id="264" r:id="rId7"/>
    <p:sldId id="262" r:id="rId8"/>
    <p:sldId id="258" r:id="rId9"/>
    <p:sldId id="259" r:id="rId10"/>
    <p:sldId id="266" r:id="rId11"/>
    <p:sldId id="265" r:id="rId12"/>
    <p:sldId id="267" r:id="rId13"/>
    <p:sldId id="268" r:id="rId14"/>
    <p:sldId id="269" r:id="rId15"/>
    <p:sldId id="270" r:id="rId16"/>
    <p:sldId id="271" r:id="rId17"/>
    <p:sldId id="272" r:id="rId1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017" autoAdjust="0"/>
  </p:normalViewPr>
  <p:slideViewPr>
    <p:cSldViewPr>
      <p:cViewPr>
        <p:scale>
          <a:sx n="88" d="100"/>
          <a:sy n="88" d="100"/>
        </p:scale>
        <p:origin x="-1464"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E8B8CA-4E46-42FC-AAC6-10D6EEDA7351}" type="doc">
      <dgm:prSet loTypeId="urn:microsoft.com/office/officeart/2005/8/layout/orgChart1" loCatId="hierarchy" qsTypeId="urn:microsoft.com/office/officeart/2005/8/quickstyle/simple1" qsCatId="simple" csTypeId="urn:microsoft.com/office/officeart/2005/8/colors/accent1_2" csCatId="accent1"/>
      <dgm:spPr/>
    </dgm:pt>
    <dgm:pt modelId="{0E931EAD-2087-4FE0-BFB0-DD0F20AD295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b="0" i="0" u="none" strike="noStrike" cap="none" normalizeH="0" baseline="0" smtClean="0">
              <a:ln>
                <a:noFill/>
              </a:ln>
              <a:solidFill>
                <a:schemeClr val="tx1"/>
              </a:solidFill>
              <a:effectLst/>
              <a:latin typeface="Verdana" pitchFamily="34" charset="0"/>
              <a:cs typeface="Arial" charset="0"/>
            </a:rPr>
            <a:t>Convención de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MX" b="0" i="0" u="none" strike="noStrike" cap="none" normalizeH="0" baseline="0" smtClean="0">
              <a:ln>
                <a:noFill/>
              </a:ln>
              <a:solidFill>
                <a:schemeClr val="tx1"/>
              </a:solidFill>
              <a:effectLst/>
              <a:latin typeface="Verdana" pitchFamily="34" charset="0"/>
              <a:cs typeface="Arial" charset="0"/>
            </a:rPr>
            <a:t>Palermo</a:t>
          </a:r>
          <a:endParaRPr kumimoji="0" lang="es-ES" b="0" i="0" u="none" strike="noStrike" cap="none" normalizeH="0" baseline="0" smtClean="0">
            <a:ln>
              <a:noFill/>
            </a:ln>
            <a:solidFill>
              <a:schemeClr val="tx1"/>
            </a:solidFill>
            <a:effectLst/>
            <a:latin typeface="Verdana" pitchFamily="34" charset="0"/>
            <a:cs typeface="Arial" charset="0"/>
          </a:endParaRPr>
        </a:p>
      </dgm:t>
    </dgm:pt>
    <dgm:pt modelId="{FE84562B-1A82-4D15-B630-D77693F7C9B8}" type="parTrans" cxnId="{C67BC0FB-B7DE-4AAD-9D76-D1AAD26CC596}">
      <dgm:prSet/>
      <dgm:spPr/>
      <dgm:t>
        <a:bodyPr/>
        <a:lstStyle/>
        <a:p>
          <a:endParaRPr lang="es-MX"/>
        </a:p>
      </dgm:t>
    </dgm:pt>
    <dgm:pt modelId="{A083D685-682E-4E8C-B4D1-54037B44C078}" type="sibTrans" cxnId="{C67BC0FB-B7DE-4AAD-9D76-D1AAD26CC596}">
      <dgm:prSet/>
      <dgm:spPr/>
      <dgm:t>
        <a:bodyPr/>
        <a:lstStyle/>
        <a:p>
          <a:endParaRPr lang="es-MX"/>
        </a:p>
      </dgm:t>
    </dgm:pt>
    <dgm:pt modelId="{2DFEB223-2BD1-4EBF-A8B2-1C3D0410456F}">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800" b="1" i="0" u="none" strike="noStrike" cap="none" normalizeH="0" baseline="0" dirty="0" smtClean="0">
              <a:ln>
                <a:noFill/>
              </a:ln>
              <a:solidFill>
                <a:schemeClr val="tx1"/>
              </a:solidFill>
              <a:effectLst/>
              <a:latin typeface="+mj-lt"/>
              <a:cs typeface="Arial" charset="0"/>
            </a:rPr>
            <a:t>Trata de Personas</a:t>
          </a:r>
          <a:endParaRPr kumimoji="0" lang="es-ES" sz="2800" b="1" i="0" u="none" strike="noStrike" cap="none" normalizeH="0" baseline="0" dirty="0" smtClean="0">
            <a:ln>
              <a:noFill/>
            </a:ln>
            <a:solidFill>
              <a:schemeClr val="tx1"/>
            </a:solidFill>
            <a:effectLst/>
            <a:latin typeface="+mj-lt"/>
            <a:cs typeface="Arial" charset="0"/>
          </a:endParaRPr>
        </a:p>
      </dgm:t>
    </dgm:pt>
    <dgm:pt modelId="{97FD3C8F-FCFE-468B-8BBD-475D281AE5EA}" type="parTrans" cxnId="{A9F37E88-D1F3-436E-8408-DD2120E5A289}">
      <dgm:prSet/>
      <dgm:spPr/>
      <dgm:t>
        <a:bodyPr/>
        <a:lstStyle/>
        <a:p>
          <a:endParaRPr lang="es-MX"/>
        </a:p>
      </dgm:t>
    </dgm:pt>
    <dgm:pt modelId="{2AA53707-8350-42F3-B6F6-C1CB467A52A2}" type="sibTrans" cxnId="{A9F37E88-D1F3-436E-8408-DD2120E5A289}">
      <dgm:prSet/>
      <dgm:spPr/>
      <dgm:t>
        <a:bodyPr/>
        <a:lstStyle/>
        <a:p>
          <a:endParaRPr lang="es-MX"/>
        </a:p>
      </dgm:t>
    </dgm:pt>
    <dgm:pt modelId="{C9B02B91-0478-4C0A-9DB0-5C5B50580BE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b="0" i="0" u="none" strike="noStrike" cap="none" normalizeH="0" baseline="0" dirty="0" smtClean="0">
              <a:ln>
                <a:noFill/>
              </a:ln>
              <a:solidFill>
                <a:schemeClr val="bg1"/>
              </a:solidFill>
              <a:effectLst/>
              <a:latin typeface="Verdana" pitchFamily="34" charset="0"/>
              <a:cs typeface="Arial" charset="0"/>
            </a:rPr>
            <a:t>Tráfico Ilícito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MX" b="0" i="0" u="none" strike="noStrike" cap="none" normalizeH="0" baseline="0" dirty="0" smtClean="0">
              <a:ln>
                <a:noFill/>
              </a:ln>
              <a:solidFill>
                <a:schemeClr val="bg1"/>
              </a:solidFill>
              <a:effectLst/>
              <a:latin typeface="Verdana" pitchFamily="34" charset="0"/>
              <a:cs typeface="Arial" charset="0"/>
            </a:rPr>
            <a:t>de  Migrantes</a:t>
          </a:r>
          <a:endParaRPr kumimoji="0" lang="es-ES" b="0" i="0" u="none" strike="noStrike" cap="none" normalizeH="0" baseline="0" dirty="0" smtClean="0">
            <a:ln>
              <a:noFill/>
            </a:ln>
            <a:solidFill>
              <a:schemeClr val="bg1"/>
            </a:solidFill>
            <a:effectLst/>
            <a:latin typeface="Verdana" pitchFamily="34" charset="0"/>
            <a:cs typeface="Arial" charset="0"/>
          </a:endParaRPr>
        </a:p>
      </dgm:t>
    </dgm:pt>
    <dgm:pt modelId="{3E538306-E766-472B-B7FB-FCF61C54EFEF}" type="parTrans" cxnId="{F8E0E694-8969-456F-9124-74162BB6D12A}">
      <dgm:prSet/>
      <dgm:spPr/>
      <dgm:t>
        <a:bodyPr/>
        <a:lstStyle/>
        <a:p>
          <a:endParaRPr lang="es-MX"/>
        </a:p>
      </dgm:t>
    </dgm:pt>
    <dgm:pt modelId="{83B7B2A7-6F13-4C95-865C-F3DDBC4E66BD}" type="sibTrans" cxnId="{F8E0E694-8969-456F-9124-74162BB6D12A}">
      <dgm:prSet/>
      <dgm:spPr/>
      <dgm:t>
        <a:bodyPr/>
        <a:lstStyle/>
        <a:p>
          <a:endParaRPr lang="es-MX"/>
        </a:p>
      </dgm:t>
    </dgm:pt>
    <dgm:pt modelId="{30E0F6BA-9B50-463B-934E-C2D8A5F82E3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b="0" i="0" u="none" strike="noStrike" cap="none" normalizeH="0" baseline="0" dirty="0" smtClean="0">
              <a:ln>
                <a:noFill/>
              </a:ln>
              <a:solidFill>
                <a:schemeClr val="bg1"/>
              </a:solidFill>
              <a:effectLst/>
              <a:latin typeface="Verdana" pitchFamily="34" charset="0"/>
              <a:cs typeface="Arial" charset="0"/>
            </a:rPr>
            <a:t>Tráfico de armas</a:t>
          </a:r>
          <a:endParaRPr kumimoji="0" lang="es-ES" b="0" i="0" u="none" strike="noStrike" cap="none" normalizeH="0" baseline="0" dirty="0" smtClean="0">
            <a:ln>
              <a:noFill/>
            </a:ln>
            <a:solidFill>
              <a:schemeClr val="bg1"/>
            </a:solidFill>
            <a:effectLst/>
            <a:latin typeface="Verdana" pitchFamily="34" charset="0"/>
            <a:cs typeface="Arial" charset="0"/>
          </a:endParaRPr>
        </a:p>
      </dgm:t>
    </dgm:pt>
    <dgm:pt modelId="{393D7BAE-0066-45A1-9C56-BB2389F4D93E}" type="parTrans" cxnId="{CE549976-4602-4BC2-9A24-E4EE9E3FF030}">
      <dgm:prSet/>
      <dgm:spPr/>
      <dgm:t>
        <a:bodyPr/>
        <a:lstStyle/>
        <a:p>
          <a:endParaRPr lang="es-MX"/>
        </a:p>
      </dgm:t>
    </dgm:pt>
    <dgm:pt modelId="{84C1419C-5273-4086-8AB8-DA11080D1894}" type="sibTrans" cxnId="{CE549976-4602-4BC2-9A24-E4EE9E3FF030}">
      <dgm:prSet/>
      <dgm:spPr/>
      <dgm:t>
        <a:bodyPr/>
        <a:lstStyle/>
        <a:p>
          <a:endParaRPr lang="es-MX"/>
        </a:p>
      </dgm:t>
    </dgm:pt>
    <dgm:pt modelId="{C7AC4F7E-BF4D-4F26-93D3-5785867DA253}" type="pres">
      <dgm:prSet presAssocID="{31E8B8CA-4E46-42FC-AAC6-10D6EEDA7351}" presName="hierChild1" presStyleCnt="0">
        <dgm:presLayoutVars>
          <dgm:orgChart val="1"/>
          <dgm:chPref val="1"/>
          <dgm:dir/>
          <dgm:animOne val="branch"/>
          <dgm:animLvl val="lvl"/>
          <dgm:resizeHandles/>
        </dgm:presLayoutVars>
      </dgm:prSet>
      <dgm:spPr/>
    </dgm:pt>
    <dgm:pt modelId="{191AD3D2-E9B5-4EC6-9102-F730137E0506}" type="pres">
      <dgm:prSet presAssocID="{0E931EAD-2087-4FE0-BFB0-DD0F20AD2959}" presName="hierRoot1" presStyleCnt="0">
        <dgm:presLayoutVars>
          <dgm:hierBranch/>
        </dgm:presLayoutVars>
      </dgm:prSet>
      <dgm:spPr/>
    </dgm:pt>
    <dgm:pt modelId="{3FF51244-4D70-4376-A8BD-2855C9DF6D56}" type="pres">
      <dgm:prSet presAssocID="{0E931EAD-2087-4FE0-BFB0-DD0F20AD2959}" presName="rootComposite1" presStyleCnt="0"/>
      <dgm:spPr/>
    </dgm:pt>
    <dgm:pt modelId="{2BFA519A-7B05-4C1C-9EE8-3A906DB9DF12}" type="pres">
      <dgm:prSet presAssocID="{0E931EAD-2087-4FE0-BFB0-DD0F20AD2959}" presName="rootText1" presStyleLbl="node0" presStyleIdx="0" presStyleCnt="1" custLinFactNeighborY="-34411">
        <dgm:presLayoutVars>
          <dgm:chPref val="3"/>
        </dgm:presLayoutVars>
      </dgm:prSet>
      <dgm:spPr/>
      <dgm:t>
        <a:bodyPr/>
        <a:lstStyle/>
        <a:p>
          <a:endParaRPr lang="es-MX"/>
        </a:p>
      </dgm:t>
    </dgm:pt>
    <dgm:pt modelId="{2C877628-A429-4B79-B238-BC31196B1357}" type="pres">
      <dgm:prSet presAssocID="{0E931EAD-2087-4FE0-BFB0-DD0F20AD2959}" presName="rootConnector1" presStyleLbl="node1" presStyleIdx="0" presStyleCnt="0"/>
      <dgm:spPr/>
      <dgm:t>
        <a:bodyPr/>
        <a:lstStyle/>
        <a:p>
          <a:endParaRPr lang="es-MX"/>
        </a:p>
      </dgm:t>
    </dgm:pt>
    <dgm:pt modelId="{A9125FA1-F790-42A6-BBEB-260679A2806C}" type="pres">
      <dgm:prSet presAssocID="{0E931EAD-2087-4FE0-BFB0-DD0F20AD2959}" presName="hierChild2" presStyleCnt="0"/>
      <dgm:spPr/>
    </dgm:pt>
    <dgm:pt modelId="{4EA91EE5-ED32-42A7-993A-994532C12D29}" type="pres">
      <dgm:prSet presAssocID="{97FD3C8F-FCFE-468B-8BBD-475D281AE5EA}" presName="Name35" presStyleLbl="parChTrans1D2" presStyleIdx="0" presStyleCnt="3"/>
      <dgm:spPr/>
      <dgm:t>
        <a:bodyPr/>
        <a:lstStyle/>
        <a:p>
          <a:endParaRPr lang="es-MX"/>
        </a:p>
      </dgm:t>
    </dgm:pt>
    <dgm:pt modelId="{4B5FFE7C-13CD-4E4B-991C-CEC98CE19D52}" type="pres">
      <dgm:prSet presAssocID="{2DFEB223-2BD1-4EBF-A8B2-1C3D0410456F}" presName="hierRoot2" presStyleCnt="0">
        <dgm:presLayoutVars>
          <dgm:hierBranch/>
        </dgm:presLayoutVars>
      </dgm:prSet>
      <dgm:spPr/>
    </dgm:pt>
    <dgm:pt modelId="{EE7D5676-00BF-45EA-8932-771B4A108234}" type="pres">
      <dgm:prSet presAssocID="{2DFEB223-2BD1-4EBF-A8B2-1C3D0410456F}" presName="rootComposite" presStyleCnt="0"/>
      <dgm:spPr/>
    </dgm:pt>
    <dgm:pt modelId="{E3BA5484-8914-4476-9A2E-52524AC81A9D}" type="pres">
      <dgm:prSet presAssocID="{2DFEB223-2BD1-4EBF-A8B2-1C3D0410456F}" presName="rootText" presStyleLbl="node2" presStyleIdx="0" presStyleCnt="3">
        <dgm:presLayoutVars>
          <dgm:chPref val="3"/>
        </dgm:presLayoutVars>
      </dgm:prSet>
      <dgm:spPr/>
      <dgm:t>
        <a:bodyPr/>
        <a:lstStyle/>
        <a:p>
          <a:endParaRPr lang="es-MX"/>
        </a:p>
      </dgm:t>
    </dgm:pt>
    <dgm:pt modelId="{7E21997B-E48E-4220-908B-D1B0775503B3}" type="pres">
      <dgm:prSet presAssocID="{2DFEB223-2BD1-4EBF-A8B2-1C3D0410456F}" presName="rootConnector" presStyleLbl="node2" presStyleIdx="0" presStyleCnt="3"/>
      <dgm:spPr/>
      <dgm:t>
        <a:bodyPr/>
        <a:lstStyle/>
        <a:p>
          <a:endParaRPr lang="es-MX"/>
        </a:p>
      </dgm:t>
    </dgm:pt>
    <dgm:pt modelId="{6CD040D0-AF76-4F96-A013-032B3625EEB3}" type="pres">
      <dgm:prSet presAssocID="{2DFEB223-2BD1-4EBF-A8B2-1C3D0410456F}" presName="hierChild4" presStyleCnt="0"/>
      <dgm:spPr/>
    </dgm:pt>
    <dgm:pt modelId="{E04890F9-CFC1-4C1E-A62A-E19B5A3B970D}" type="pres">
      <dgm:prSet presAssocID="{2DFEB223-2BD1-4EBF-A8B2-1C3D0410456F}" presName="hierChild5" presStyleCnt="0"/>
      <dgm:spPr/>
    </dgm:pt>
    <dgm:pt modelId="{F75468AB-E40E-4A33-8F3B-B026B18CB948}" type="pres">
      <dgm:prSet presAssocID="{3E538306-E766-472B-B7FB-FCF61C54EFEF}" presName="Name35" presStyleLbl="parChTrans1D2" presStyleIdx="1" presStyleCnt="3"/>
      <dgm:spPr/>
      <dgm:t>
        <a:bodyPr/>
        <a:lstStyle/>
        <a:p>
          <a:endParaRPr lang="es-MX"/>
        </a:p>
      </dgm:t>
    </dgm:pt>
    <dgm:pt modelId="{2C5B052B-E263-4453-AC78-C0782E74BC46}" type="pres">
      <dgm:prSet presAssocID="{C9B02B91-0478-4C0A-9DB0-5C5B50580BE5}" presName="hierRoot2" presStyleCnt="0">
        <dgm:presLayoutVars>
          <dgm:hierBranch/>
        </dgm:presLayoutVars>
      </dgm:prSet>
      <dgm:spPr/>
    </dgm:pt>
    <dgm:pt modelId="{35B8C9C6-DEE4-4EC2-ACC9-F3F04DED7B63}" type="pres">
      <dgm:prSet presAssocID="{C9B02B91-0478-4C0A-9DB0-5C5B50580BE5}" presName="rootComposite" presStyleCnt="0"/>
      <dgm:spPr/>
    </dgm:pt>
    <dgm:pt modelId="{A3D29556-AC04-4419-BF1E-FE63B2BBDD4E}" type="pres">
      <dgm:prSet presAssocID="{C9B02B91-0478-4C0A-9DB0-5C5B50580BE5}" presName="rootText" presStyleLbl="node2" presStyleIdx="1" presStyleCnt="3">
        <dgm:presLayoutVars>
          <dgm:chPref val="3"/>
        </dgm:presLayoutVars>
      </dgm:prSet>
      <dgm:spPr/>
      <dgm:t>
        <a:bodyPr/>
        <a:lstStyle/>
        <a:p>
          <a:endParaRPr lang="es-MX"/>
        </a:p>
      </dgm:t>
    </dgm:pt>
    <dgm:pt modelId="{2E6F24EB-8D15-4B27-918D-C573CDC4BD0E}" type="pres">
      <dgm:prSet presAssocID="{C9B02B91-0478-4C0A-9DB0-5C5B50580BE5}" presName="rootConnector" presStyleLbl="node2" presStyleIdx="1" presStyleCnt="3"/>
      <dgm:spPr/>
      <dgm:t>
        <a:bodyPr/>
        <a:lstStyle/>
        <a:p>
          <a:endParaRPr lang="es-MX"/>
        </a:p>
      </dgm:t>
    </dgm:pt>
    <dgm:pt modelId="{DF8B193B-A987-4547-859C-F84025A31623}" type="pres">
      <dgm:prSet presAssocID="{C9B02B91-0478-4C0A-9DB0-5C5B50580BE5}" presName="hierChild4" presStyleCnt="0"/>
      <dgm:spPr/>
    </dgm:pt>
    <dgm:pt modelId="{5B4E9416-515E-4B5F-8BAD-172C0AA685B9}" type="pres">
      <dgm:prSet presAssocID="{C9B02B91-0478-4C0A-9DB0-5C5B50580BE5}" presName="hierChild5" presStyleCnt="0"/>
      <dgm:spPr/>
    </dgm:pt>
    <dgm:pt modelId="{A2741703-9EB0-457B-AB5E-36A4E650454C}" type="pres">
      <dgm:prSet presAssocID="{393D7BAE-0066-45A1-9C56-BB2389F4D93E}" presName="Name35" presStyleLbl="parChTrans1D2" presStyleIdx="2" presStyleCnt="3"/>
      <dgm:spPr/>
      <dgm:t>
        <a:bodyPr/>
        <a:lstStyle/>
        <a:p>
          <a:endParaRPr lang="es-MX"/>
        </a:p>
      </dgm:t>
    </dgm:pt>
    <dgm:pt modelId="{9B5D0BB9-336E-4CB7-9305-F3A21304983A}" type="pres">
      <dgm:prSet presAssocID="{30E0F6BA-9B50-463B-934E-C2D8A5F82E3E}" presName="hierRoot2" presStyleCnt="0">
        <dgm:presLayoutVars>
          <dgm:hierBranch/>
        </dgm:presLayoutVars>
      </dgm:prSet>
      <dgm:spPr/>
    </dgm:pt>
    <dgm:pt modelId="{2EBEEEC9-A199-4DAF-8979-9F9BC6A11CF0}" type="pres">
      <dgm:prSet presAssocID="{30E0F6BA-9B50-463B-934E-C2D8A5F82E3E}" presName="rootComposite" presStyleCnt="0"/>
      <dgm:spPr/>
    </dgm:pt>
    <dgm:pt modelId="{6B33C874-C0B0-4566-96D9-099DDF56EF0D}" type="pres">
      <dgm:prSet presAssocID="{30E0F6BA-9B50-463B-934E-C2D8A5F82E3E}" presName="rootText" presStyleLbl="node2" presStyleIdx="2" presStyleCnt="3">
        <dgm:presLayoutVars>
          <dgm:chPref val="3"/>
        </dgm:presLayoutVars>
      </dgm:prSet>
      <dgm:spPr/>
      <dgm:t>
        <a:bodyPr/>
        <a:lstStyle/>
        <a:p>
          <a:endParaRPr lang="es-MX"/>
        </a:p>
      </dgm:t>
    </dgm:pt>
    <dgm:pt modelId="{E14A7904-FF91-499E-94DA-5FC0D06BC1EF}" type="pres">
      <dgm:prSet presAssocID="{30E0F6BA-9B50-463B-934E-C2D8A5F82E3E}" presName="rootConnector" presStyleLbl="node2" presStyleIdx="2" presStyleCnt="3"/>
      <dgm:spPr/>
      <dgm:t>
        <a:bodyPr/>
        <a:lstStyle/>
        <a:p>
          <a:endParaRPr lang="es-MX"/>
        </a:p>
      </dgm:t>
    </dgm:pt>
    <dgm:pt modelId="{78892B31-2C93-4770-9E86-D403C2DE52C3}" type="pres">
      <dgm:prSet presAssocID="{30E0F6BA-9B50-463B-934E-C2D8A5F82E3E}" presName="hierChild4" presStyleCnt="0"/>
      <dgm:spPr/>
    </dgm:pt>
    <dgm:pt modelId="{0C47C0A0-F710-4BC8-ADF1-43E7E8650F0A}" type="pres">
      <dgm:prSet presAssocID="{30E0F6BA-9B50-463B-934E-C2D8A5F82E3E}" presName="hierChild5" presStyleCnt="0"/>
      <dgm:spPr/>
    </dgm:pt>
    <dgm:pt modelId="{4203E8EB-81D3-4B43-8482-B69F0C8A18CD}" type="pres">
      <dgm:prSet presAssocID="{0E931EAD-2087-4FE0-BFB0-DD0F20AD2959}" presName="hierChild3" presStyleCnt="0"/>
      <dgm:spPr/>
    </dgm:pt>
  </dgm:ptLst>
  <dgm:cxnLst>
    <dgm:cxn modelId="{1FDD24FE-8088-455F-83D6-8156B737E13B}" type="presOf" srcId="{2DFEB223-2BD1-4EBF-A8B2-1C3D0410456F}" destId="{E3BA5484-8914-4476-9A2E-52524AC81A9D}" srcOrd="0" destOrd="0" presId="urn:microsoft.com/office/officeart/2005/8/layout/orgChart1"/>
    <dgm:cxn modelId="{75072843-6325-4376-AA35-F495B65D4EA8}" type="presOf" srcId="{30E0F6BA-9B50-463B-934E-C2D8A5F82E3E}" destId="{E14A7904-FF91-499E-94DA-5FC0D06BC1EF}" srcOrd="1" destOrd="0" presId="urn:microsoft.com/office/officeart/2005/8/layout/orgChart1"/>
    <dgm:cxn modelId="{CE549976-4602-4BC2-9A24-E4EE9E3FF030}" srcId="{0E931EAD-2087-4FE0-BFB0-DD0F20AD2959}" destId="{30E0F6BA-9B50-463B-934E-C2D8A5F82E3E}" srcOrd="2" destOrd="0" parTransId="{393D7BAE-0066-45A1-9C56-BB2389F4D93E}" sibTransId="{84C1419C-5273-4086-8AB8-DA11080D1894}"/>
    <dgm:cxn modelId="{9DB5C093-E2FF-4BBF-B7F7-B81E6726714B}" type="presOf" srcId="{31E8B8CA-4E46-42FC-AAC6-10D6EEDA7351}" destId="{C7AC4F7E-BF4D-4F26-93D3-5785867DA253}" srcOrd="0" destOrd="0" presId="urn:microsoft.com/office/officeart/2005/8/layout/orgChart1"/>
    <dgm:cxn modelId="{3616A829-35EA-41B5-BF32-90FE26A9C99C}" type="presOf" srcId="{0E931EAD-2087-4FE0-BFB0-DD0F20AD2959}" destId="{2BFA519A-7B05-4C1C-9EE8-3A906DB9DF12}" srcOrd="0" destOrd="0" presId="urn:microsoft.com/office/officeart/2005/8/layout/orgChart1"/>
    <dgm:cxn modelId="{F8E0E694-8969-456F-9124-74162BB6D12A}" srcId="{0E931EAD-2087-4FE0-BFB0-DD0F20AD2959}" destId="{C9B02B91-0478-4C0A-9DB0-5C5B50580BE5}" srcOrd="1" destOrd="0" parTransId="{3E538306-E766-472B-B7FB-FCF61C54EFEF}" sibTransId="{83B7B2A7-6F13-4C95-865C-F3DDBC4E66BD}"/>
    <dgm:cxn modelId="{FBE6B3ED-F759-42EE-85AE-66DA9F340BE1}" type="presOf" srcId="{393D7BAE-0066-45A1-9C56-BB2389F4D93E}" destId="{A2741703-9EB0-457B-AB5E-36A4E650454C}" srcOrd="0" destOrd="0" presId="urn:microsoft.com/office/officeart/2005/8/layout/orgChart1"/>
    <dgm:cxn modelId="{A9F37E88-D1F3-436E-8408-DD2120E5A289}" srcId="{0E931EAD-2087-4FE0-BFB0-DD0F20AD2959}" destId="{2DFEB223-2BD1-4EBF-A8B2-1C3D0410456F}" srcOrd="0" destOrd="0" parTransId="{97FD3C8F-FCFE-468B-8BBD-475D281AE5EA}" sibTransId="{2AA53707-8350-42F3-B6F6-C1CB467A52A2}"/>
    <dgm:cxn modelId="{1DF4D574-7765-405C-A9B4-0FC88E774243}" type="presOf" srcId="{97FD3C8F-FCFE-468B-8BBD-475D281AE5EA}" destId="{4EA91EE5-ED32-42A7-993A-994532C12D29}" srcOrd="0" destOrd="0" presId="urn:microsoft.com/office/officeart/2005/8/layout/orgChart1"/>
    <dgm:cxn modelId="{9F5D9D7B-E5F0-4C27-A53C-2BD08D8A01D0}" type="presOf" srcId="{3E538306-E766-472B-B7FB-FCF61C54EFEF}" destId="{F75468AB-E40E-4A33-8F3B-B026B18CB948}" srcOrd="0" destOrd="0" presId="urn:microsoft.com/office/officeart/2005/8/layout/orgChart1"/>
    <dgm:cxn modelId="{86932951-A76E-4D8F-AA1D-66FDAE7E0CCA}" type="presOf" srcId="{C9B02B91-0478-4C0A-9DB0-5C5B50580BE5}" destId="{2E6F24EB-8D15-4B27-918D-C573CDC4BD0E}" srcOrd="1" destOrd="0" presId="urn:microsoft.com/office/officeart/2005/8/layout/orgChart1"/>
    <dgm:cxn modelId="{C67BC0FB-B7DE-4AAD-9D76-D1AAD26CC596}" srcId="{31E8B8CA-4E46-42FC-AAC6-10D6EEDA7351}" destId="{0E931EAD-2087-4FE0-BFB0-DD0F20AD2959}" srcOrd="0" destOrd="0" parTransId="{FE84562B-1A82-4D15-B630-D77693F7C9B8}" sibTransId="{A083D685-682E-4E8C-B4D1-54037B44C078}"/>
    <dgm:cxn modelId="{158251DC-66D2-454B-B4F8-781A61281083}" type="presOf" srcId="{30E0F6BA-9B50-463B-934E-C2D8A5F82E3E}" destId="{6B33C874-C0B0-4566-96D9-099DDF56EF0D}" srcOrd="0" destOrd="0" presId="urn:microsoft.com/office/officeart/2005/8/layout/orgChart1"/>
    <dgm:cxn modelId="{77C91906-2D59-4E20-8382-480B39AFCFDD}" type="presOf" srcId="{C9B02B91-0478-4C0A-9DB0-5C5B50580BE5}" destId="{A3D29556-AC04-4419-BF1E-FE63B2BBDD4E}" srcOrd="0" destOrd="0" presId="urn:microsoft.com/office/officeart/2005/8/layout/orgChart1"/>
    <dgm:cxn modelId="{469AFF3C-599A-4225-90AC-EDEE01868381}" type="presOf" srcId="{0E931EAD-2087-4FE0-BFB0-DD0F20AD2959}" destId="{2C877628-A429-4B79-B238-BC31196B1357}" srcOrd="1" destOrd="0" presId="urn:microsoft.com/office/officeart/2005/8/layout/orgChart1"/>
    <dgm:cxn modelId="{03A66C96-8743-4201-855E-26E21E0C7C86}" type="presOf" srcId="{2DFEB223-2BD1-4EBF-A8B2-1C3D0410456F}" destId="{7E21997B-E48E-4220-908B-D1B0775503B3}" srcOrd="1" destOrd="0" presId="urn:microsoft.com/office/officeart/2005/8/layout/orgChart1"/>
    <dgm:cxn modelId="{E707C0E2-AC6E-449B-89B3-04BA4A5C9C9B}" type="presParOf" srcId="{C7AC4F7E-BF4D-4F26-93D3-5785867DA253}" destId="{191AD3D2-E9B5-4EC6-9102-F730137E0506}" srcOrd="0" destOrd="0" presId="urn:microsoft.com/office/officeart/2005/8/layout/orgChart1"/>
    <dgm:cxn modelId="{1F7842D0-648B-4C1F-9101-F8D5927F93D8}" type="presParOf" srcId="{191AD3D2-E9B5-4EC6-9102-F730137E0506}" destId="{3FF51244-4D70-4376-A8BD-2855C9DF6D56}" srcOrd="0" destOrd="0" presId="urn:microsoft.com/office/officeart/2005/8/layout/orgChart1"/>
    <dgm:cxn modelId="{ABB8F9FC-8C29-4D18-BD63-4AF458BEC3A9}" type="presParOf" srcId="{3FF51244-4D70-4376-A8BD-2855C9DF6D56}" destId="{2BFA519A-7B05-4C1C-9EE8-3A906DB9DF12}" srcOrd="0" destOrd="0" presId="urn:microsoft.com/office/officeart/2005/8/layout/orgChart1"/>
    <dgm:cxn modelId="{49EFE90B-DD9D-4BAC-BA1A-E5949412BE82}" type="presParOf" srcId="{3FF51244-4D70-4376-A8BD-2855C9DF6D56}" destId="{2C877628-A429-4B79-B238-BC31196B1357}" srcOrd="1" destOrd="0" presId="urn:microsoft.com/office/officeart/2005/8/layout/orgChart1"/>
    <dgm:cxn modelId="{43F4AACA-6D6E-495F-9AF8-8CF05DFE3ACB}" type="presParOf" srcId="{191AD3D2-E9B5-4EC6-9102-F730137E0506}" destId="{A9125FA1-F790-42A6-BBEB-260679A2806C}" srcOrd="1" destOrd="0" presId="urn:microsoft.com/office/officeart/2005/8/layout/orgChart1"/>
    <dgm:cxn modelId="{7803503A-C61C-4E86-ADEB-EEA60E34924B}" type="presParOf" srcId="{A9125FA1-F790-42A6-BBEB-260679A2806C}" destId="{4EA91EE5-ED32-42A7-993A-994532C12D29}" srcOrd="0" destOrd="0" presId="urn:microsoft.com/office/officeart/2005/8/layout/orgChart1"/>
    <dgm:cxn modelId="{443690A9-180C-4EBA-9BC6-2B4D43FFB0EC}" type="presParOf" srcId="{A9125FA1-F790-42A6-BBEB-260679A2806C}" destId="{4B5FFE7C-13CD-4E4B-991C-CEC98CE19D52}" srcOrd="1" destOrd="0" presId="urn:microsoft.com/office/officeart/2005/8/layout/orgChart1"/>
    <dgm:cxn modelId="{4FFB142F-92E0-46A9-AC56-2FCEC13F0F86}" type="presParOf" srcId="{4B5FFE7C-13CD-4E4B-991C-CEC98CE19D52}" destId="{EE7D5676-00BF-45EA-8932-771B4A108234}" srcOrd="0" destOrd="0" presId="urn:microsoft.com/office/officeart/2005/8/layout/orgChart1"/>
    <dgm:cxn modelId="{A5107B0B-6121-444E-BE62-CA1C6ECD00A8}" type="presParOf" srcId="{EE7D5676-00BF-45EA-8932-771B4A108234}" destId="{E3BA5484-8914-4476-9A2E-52524AC81A9D}" srcOrd="0" destOrd="0" presId="urn:microsoft.com/office/officeart/2005/8/layout/orgChart1"/>
    <dgm:cxn modelId="{8A2EB57C-F708-45C1-8EAB-5A00715F06F2}" type="presParOf" srcId="{EE7D5676-00BF-45EA-8932-771B4A108234}" destId="{7E21997B-E48E-4220-908B-D1B0775503B3}" srcOrd="1" destOrd="0" presId="urn:microsoft.com/office/officeart/2005/8/layout/orgChart1"/>
    <dgm:cxn modelId="{45DD3C0C-62C7-4D8B-9C15-EDE769C28E97}" type="presParOf" srcId="{4B5FFE7C-13CD-4E4B-991C-CEC98CE19D52}" destId="{6CD040D0-AF76-4F96-A013-032B3625EEB3}" srcOrd="1" destOrd="0" presId="urn:microsoft.com/office/officeart/2005/8/layout/orgChart1"/>
    <dgm:cxn modelId="{781D9CF3-0DCA-43F2-99AD-385B35209162}" type="presParOf" srcId="{4B5FFE7C-13CD-4E4B-991C-CEC98CE19D52}" destId="{E04890F9-CFC1-4C1E-A62A-E19B5A3B970D}" srcOrd="2" destOrd="0" presId="urn:microsoft.com/office/officeart/2005/8/layout/orgChart1"/>
    <dgm:cxn modelId="{FDF4BC6B-8602-4EE6-9AAD-F413D75BB691}" type="presParOf" srcId="{A9125FA1-F790-42A6-BBEB-260679A2806C}" destId="{F75468AB-E40E-4A33-8F3B-B026B18CB948}" srcOrd="2" destOrd="0" presId="urn:microsoft.com/office/officeart/2005/8/layout/orgChart1"/>
    <dgm:cxn modelId="{38642CEE-54F7-47FE-8EC4-6607786D4962}" type="presParOf" srcId="{A9125FA1-F790-42A6-BBEB-260679A2806C}" destId="{2C5B052B-E263-4453-AC78-C0782E74BC46}" srcOrd="3" destOrd="0" presId="urn:microsoft.com/office/officeart/2005/8/layout/orgChart1"/>
    <dgm:cxn modelId="{52A01394-62BA-47E1-86E3-2A46F9F23C71}" type="presParOf" srcId="{2C5B052B-E263-4453-AC78-C0782E74BC46}" destId="{35B8C9C6-DEE4-4EC2-ACC9-F3F04DED7B63}" srcOrd="0" destOrd="0" presId="urn:microsoft.com/office/officeart/2005/8/layout/orgChart1"/>
    <dgm:cxn modelId="{00BAC5E2-FE3E-4B83-A099-6B58E75F5583}" type="presParOf" srcId="{35B8C9C6-DEE4-4EC2-ACC9-F3F04DED7B63}" destId="{A3D29556-AC04-4419-BF1E-FE63B2BBDD4E}" srcOrd="0" destOrd="0" presId="urn:microsoft.com/office/officeart/2005/8/layout/orgChart1"/>
    <dgm:cxn modelId="{DC87181D-EB89-401C-BD28-A62FB5F1AA8B}" type="presParOf" srcId="{35B8C9C6-DEE4-4EC2-ACC9-F3F04DED7B63}" destId="{2E6F24EB-8D15-4B27-918D-C573CDC4BD0E}" srcOrd="1" destOrd="0" presId="urn:microsoft.com/office/officeart/2005/8/layout/orgChart1"/>
    <dgm:cxn modelId="{F5DE01BA-4AD0-4EB5-AEC8-2D9A22F06012}" type="presParOf" srcId="{2C5B052B-E263-4453-AC78-C0782E74BC46}" destId="{DF8B193B-A987-4547-859C-F84025A31623}" srcOrd="1" destOrd="0" presId="urn:microsoft.com/office/officeart/2005/8/layout/orgChart1"/>
    <dgm:cxn modelId="{E3E50EC6-5425-4AF5-AA03-FC5FB6FE7F4C}" type="presParOf" srcId="{2C5B052B-E263-4453-AC78-C0782E74BC46}" destId="{5B4E9416-515E-4B5F-8BAD-172C0AA685B9}" srcOrd="2" destOrd="0" presId="urn:microsoft.com/office/officeart/2005/8/layout/orgChart1"/>
    <dgm:cxn modelId="{1A34C4A3-4CB5-4894-8B79-3B2FF39986C7}" type="presParOf" srcId="{A9125FA1-F790-42A6-BBEB-260679A2806C}" destId="{A2741703-9EB0-457B-AB5E-36A4E650454C}" srcOrd="4" destOrd="0" presId="urn:microsoft.com/office/officeart/2005/8/layout/orgChart1"/>
    <dgm:cxn modelId="{3C3B8D10-6EFD-4F69-BBF2-FE0861A4A25E}" type="presParOf" srcId="{A9125FA1-F790-42A6-BBEB-260679A2806C}" destId="{9B5D0BB9-336E-4CB7-9305-F3A21304983A}" srcOrd="5" destOrd="0" presId="urn:microsoft.com/office/officeart/2005/8/layout/orgChart1"/>
    <dgm:cxn modelId="{84194251-6C67-4201-9C04-6753A1449A4A}" type="presParOf" srcId="{9B5D0BB9-336E-4CB7-9305-F3A21304983A}" destId="{2EBEEEC9-A199-4DAF-8979-9F9BC6A11CF0}" srcOrd="0" destOrd="0" presId="urn:microsoft.com/office/officeart/2005/8/layout/orgChart1"/>
    <dgm:cxn modelId="{304D4D82-E5C1-4751-A98D-0C0BF7E1691C}" type="presParOf" srcId="{2EBEEEC9-A199-4DAF-8979-9F9BC6A11CF0}" destId="{6B33C874-C0B0-4566-96D9-099DDF56EF0D}" srcOrd="0" destOrd="0" presId="urn:microsoft.com/office/officeart/2005/8/layout/orgChart1"/>
    <dgm:cxn modelId="{8B546FE5-1922-4AF8-BC3C-FF767D91E87F}" type="presParOf" srcId="{2EBEEEC9-A199-4DAF-8979-9F9BC6A11CF0}" destId="{E14A7904-FF91-499E-94DA-5FC0D06BC1EF}" srcOrd="1" destOrd="0" presId="urn:microsoft.com/office/officeart/2005/8/layout/orgChart1"/>
    <dgm:cxn modelId="{01D90AB4-0E88-47D8-99A9-C36E890F4957}" type="presParOf" srcId="{9B5D0BB9-336E-4CB7-9305-F3A21304983A}" destId="{78892B31-2C93-4770-9E86-D403C2DE52C3}" srcOrd="1" destOrd="0" presId="urn:microsoft.com/office/officeart/2005/8/layout/orgChart1"/>
    <dgm:cxn modelId="{712DA955-D0C9-42F8-BE17-5D9E6EAB0628}" type="presParOf" srcId="{9B5D0BB9-336E-4CB7-9305-F3A21304983A}" destId="{0C47C0A0-F710-4BC8-ADF1-43E7E8650F0A}" srcOrd="2" destOrd="0" presId="urn:microsoft.com/office/officeart/2005/8/layout/orgChart1"/>
    <dgm:cxn modelId="{72F40590-CC2F-4AA2-AFF2-8109EDCACCE9}" type="presParOf" srcId="{191AD3D2-E9B5-4EC6-9102-F730137E0506}" destId="{4203E8EB-81D3-4B43-8482-B69F0C8A18CD}"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9E6C47-43C0-4A1F-A3E1-E3786D43B30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MX"/>
        </a:p>
      </dgm:t>
    </dgm:pt>
    <dgm:pt modelId="{2248BF35-11A0-44C3-B200-058AE62BC2D0}">
      <dgm:prSet phldrT="[Text]" custT="1"/>
      <dgm:spPr/>
      <dgm:t>
        <a:bodyPr/>
        <a:lstStyle/>
        <a:p>
          <a:r>
            <a:rPr lang="es-MX" sz="2800" dirty="0" smtClean="0"/>
            <a:t>Art. 5 incisos  a) y m) Convención de Viena sobre relaciones consulares</a:t>
          </a:r>
          <a:endParaRPr lang="es-MX" sz="2800" dirty="0"/>
        </a:p>
      </dgm:t>
    </dgm:pt>
    <dgm:pt modelId="{3F325B8D-4D97-4E9A-AD93-F5F787CFE24D}" type="parTrans" cxnId="{5FEBC302-9700-4503-9C8B-36F643C3DD08}">
      <dgm:prSet/>
      <dgm:spPr/>
      <dgm:t>
        <a:bodyPr/>
        <a:lstStyle/>
        <a:p>
          <a:endParaRPr lang="es-MX"/>
        </a:p>
      </dgm:t>
    </dgm:pt>
    <dgm:pt modelId="{7F4BF2E3-F1BC-47C5-BBE1-6D590ED16FFF}" type="sibTrans" cxnId="{5FEBC302-9700-4503-9C8B-36F643C3DD08}">
      <dgm:prSet/>
      <dgm:spPr/>
      <dgm:t>
        <a:bodyPr/>
        <a:lstStyle/>
        <a:p>
          <a:endParaRPr lang="es-MX"/>
        </a:p>
      </dgm:t>
    </dgm:pt>
    <dgm:pt modelId="{AA063690-4F87-4980-83AC-90F1622ACE02}">
      <dgm:prSet phldrT="[Text]" custT="1"/>
      <dgm:spPr/>
      <dgm:t>
        <a:bodyPr/>
        <a:lstStyle/>
        <a:p>
          <a:r>
            <a:rPr lang="es-MX" sz="2800" dirty="0" smtClean="0"/>
            <a:t>Art. 31 Convención de Palermo</a:t>
          </a:r>
          <a:endParaRPr lang="es-MX" sz="2800" dirty="0"/>
        </a:p>
      </dgm:t>
    </dgm:pt>
    <dgm:pt modelId="{3E348F6C-7845-4AD1-B8DF-F4E2BBF377ED}" type="parTrans" cxnId="{7664B9BC-7D82-4CB3-89FE-D586ABF692F9}">
      <dgm:prSet/>
      <dgm:spPr/>
      <dgm:t>
        <a:bodyPr/>
        <a:lstStyle/>
        <a:p>
          <a:endParaRPr lang="es-MX"/>
        </a:p>
      </dgm:t>
    </dgm:pt>
    <dgm:pt modelId="{92EA8CF3-51B5-47E6-8C4A-2168B027CC23}" type="sibTrans" cxnId="{7664B9BC-7D82-4CB3-89FE-D586ABF692F9}">
      <dgm:prSet/>
      <dgm:spPr/>
      <dgm:t>
        <a:bodyPr/>
        <a:lstStyle/>
        <a:p>
          <a:endParaRPr lang="es-MX"/>
        </a:p>
      </dgm:t>
    </dgm:pt>
    <dgm:pt modelId="{00BFD3ED-62E3-40EE-9746-7C88DBB57901}">
      <dgm:prSet phldrT="[Text]" custT="1"/>
      <dgm:spPr/>
      <dgm:t>
        <a:bodyPr/>
        <a:lstStyle/>
        <a:p>
          <a:r>
            <a:rPr lang="es-MX" sz="2800" dirty="0" smtClean="0"/>
            <a:t>Art. 2.a Protocolo de Palermo Trata</a:t>
          </a:r>
          <a:endParaRPr lang="es-MX" sz="2800" dirty="0"/>
        </a:p>
      </dgm:t>
    </dgm:pt>
    <dgm:pt modelId="{F65623F7-E3C4-4378-977D-187906555306}" type="parTrans" cxnId="{4275D7C5-EB3A-467E-B8CD-5102390D5350}">
      <dgm:prSet/>
      <dgm:spPr/>
      <dgm:t>
        <a:bodyPr/>
        <a:lstStyle/>
        <a:p>
          <a:endParaRPr lang="es-MX"/>
        </a:p>
      </dgm:t>
    </dgm:pt>
    <dgm:pt modelId="{31889892-DAC2-47E5-9E61-17A4F5CC0415}" type="sibTrans" cxnId="{4275D7C5-EB3A-467E-B8CD-5102390D5350}">
      <dgm:prSet/>
      <dgm:spPr/>
      <dgm:t>
        <a:bodyPr/>
        <a:lstStyle/>
        <a:p>
          <a:endParaRPr lang="es-MX"/>
        </a:p>
      </dgm:t>
    </dgm:pt>
    <dgm:pt modelId="{C037F983-6E61-4AD8-B378-E7717D416828}" type="pres">
      <dgm:prSet presAssocID="{269E6C47-43C0-4A1F-A3E1-E3786D43B30B}" presName="linear" presStyleCnt="0">
        <dgm:presLayoutVars>
          <dgm:dir/>
          <dgm:animLvl val="lvl"/>
          <dgm:resizeHandles val="exact"/>
        </dgm:presLayoutVars>
      </dgm:prSet>
      <dgm:spPr/>
      <dgm:t>
        <a:bodyPr/>
        <a:lstStyle/>
        <a:p>
          <a:endParaRPr lang="es-MX"/>
        </a:p>
      </dgm:t>
    </dgm:pt>
    <dgm:pt modelId="{8970E2AB-17A6-40AE-85C8-BD71449B70B1}" type="pres">
      <dgm:prSet presAssocID="{2248BF35-11A0-44C3-B200-058AE62BC2D0}" presName="parentLin" presStyleCnt="0"/>
      <dgm:spPr/>
    </dgm:pt>
    <dgm:pt modelId="{7C23DB5E-D0CB-4B2D-A6DD-426946189A1A}" type="pres">
      <dgm:prSet presAssocID="{2248BF35-11A0-44C3-B200-058AE62BC2D0}" presName="parentLeftMargin" presStyleLbl="node1" presStyleIdx="0" presStyleCnt="3"/>
      <dgm:spPr/>
      <dgm:t>
        <a:bodyPr/>
        <a:lstStyle/>
        <a:p>
          <a:endParaRPr lang="es-MX"/>
        </a:p>
      </dgm:t>
    </dgm:pt>
    <dgm:pt modelId="{11FB0E7B-49AB-48BE-8C59-4B45AC299218}" type="pres">
      <dgm:prSet presAssocID="{2248BF35-11A0-44C3-B200-058AE62BC2D0}" presName="parentText" presStyleLbl="node1" presStyleIdx="0" presStyleCnt="3" custScaleX="142997" custScaleY="253589">
        <dgm:presLayoutVars>
          <dgm:chMax val="0"/>
          <dgm:bulletEnabled val="1"/>
        </dgm:presLayoutVars>
      </dgm:prSet>
      <dgm:spPr/>
      <dgm:t>
        <a:bodyPr/>
        <a:lstStyle/>
        <a:p>
          <a:endParaRPr lang="es-MX"/>
        </a:p>
      </dgm:t>
    </dgm:pt>
    <dgm:pt modelId="{D3DC9DB5-DFAE-412D-8ADC-7B88E64F7FA7}" type="pres">
      <dgm:prSet presAssocID="{2248BF35-11A0-44C3-B200-058AE62BC2D0}" presName="negativeSpace" presStyleCnt="0"/>
      <dgm:spPr/>
    </dgm:pt>
    <dgm:pt modelId="{6A7A918F-5DB8-4698-86C4-14A06152E49E}" type="pres">
      <dgm:prSet presAssocID="{2248BF35-11A0-44C3-B200-058AE62BC2D0}" presName="childText" presStyleLbl="conFgAcc1" presStyleIdx="0" presStyleCnt="3">
        <dgm:presLayoutVars>
          <dgm:bulletEnabled val="1"/>
        </dgm:presLayoutVars>
      </dgm:prSet>
      <dgm:spPr/>
    </dgm:pt>
    <dgm:pt modelId="{1951E6A6-7264-4B86-B0A2-6D68AE7E38EF}" type="pres">
      <dgm:prSet presAssocID="{7F4BF2E3-F1BC-47C5-BBE1-6D590ED16FFF}" presName="spaceBetweenRectangles" presStyleCnt="0"/>
      <dgm:spPr/>
    </dgm:pt>
    <dgm:pt modelId="{DABE7966-12BF-4B4A-B51A-DF95B3F6FF27}" type="pres">
      <dgm:prSet presAssocID="{AA063690-4F87-4980-83AC-90F1622ACE02}" presName="parentLin" presStyleCnt="0"/>
      <dgm:spPr/>
    </dgm:pt>
    <dgm:pt modelId="{E895C23A-7A5B-4547-B73B-A99943339281}" type="pres">
      <dgm:prSet presAssocID="{AA063690-4F87-4980-83AC-90F1622ACE02}" presName="parentLeftMargin" presStyleLbl="node1" presStyleIdx="0" presStyleCnt="3"/>
      <dgm:spPr/>
      <dgm:t>
        <a:bodyPr/>
        <a:lstStyle/>
        <a:p>
          <a:endParaRPr lang="es-MX"/>
        </a:p>
      </dgm:t>
    </dgm:pt>
    <dgm:pt modelId="{6D9DD3B5-6DAE-46EF-8D7B-7700E8635118}" type="pres">
      <dgm:prSet presAssocID="{AA063690-4F87-4980-83AC-90F1622ACE02}" presName="parentText" presStyleLbl="node1" presStyleIdx="1" presStyleCnt="3" custScaleX="136570" custScaleY="221157">
        <dgm:presLayoutVars>
          <dgm:chMax val="0"/>
          <dgm:bulletEnabled val="1"/>
        </dgm:presLayoutVars>
      </dgm:prSet>
      <dgm:spPr/>
      <dgm:t>
        <a:bodyPr/>
        <a:lstStyle/>
        <a:p>
          <a:endParaRPr lang="es-MX"/>
        </a:p>
      </dgm:t>
    </dgm:pt>
    <dgm:pt modelId="{BE3DEDDE-6F23-4B4C-93C2-52358D45BA7F}" type="pres">
      <dgm:prSet presAssocID="{AA063690-4F87-4980-83AC-90F1622ACE02}" presName="negativeSpace" presStyleCnt="0"/>
      <dgm:spPr/>
    </dgm:pt>
    <dgm:pt modelId="{9E6BCBAE-4897-470B-8900-4457E9CFD713}" type="pres">
      <dgm:prSet presAssocID="{AA063690-4F87-4980-83AC-90F1622ACE02}" presName="childText" presStyleLbl="conFgAcc1" presStyleIdx="1" presStyleCnt="3">
        <dgm:presLayoutVars>
          <dgm:bulletEnabled val="1"/>
        </dgm:presLayoutVars>
      </dgm:prSet>
      <dgm:spPr/>
    </dgm:pt>
    <dgm:pt modelId="{01598AE7-C35A-4FDD-B254-BBF9758E32AF}" type="pres">
      <dgm:prSet presAssocID="{92EA8CF3-51B5-47E6-8C4A-2168B027CC23}" presName="spaceBetweenRectangles" presStyleCnt="0"/>
      <dgm:spPr/>
    </dgm:pt>
    <dgm:pt modelId="{EDDBF65D-2040-452E-A380-A6F61AA90C18}" type="pres">
      <dgm:prSet presAssocID="{00BFD3ED-62E3-40EE-9746-7C88DBB57901}" presName="parentLin" presStyleCnt="0"/>
      <dgm:spPr/>
    </dgm:pt>
    <dgm:pt modelId="{94B6920F-47F7-4E2F-8653-D33A9084D6BA}" type="pres">
      <dgm:prSet presAssocID="{00BFD3ED-62E3-40EE-9746-7C88DBB57901}" presName="parentLeftMargin" presStyleLbl="node1" presStyleIdx="1" presStyleCnt="3"/>
      <dgm:spPr/>
      <dgm:t>
        <a:bodyPr/>
        <a:lstStyle/>
        <a:p>
          <a:endParaRPr lang="es-MX"/>
        </a:p>
      </dgm:t>
    </dgm:pt>
    <dgm:pt modelId="{009E43C2-9034-4DE1-BAA4-D0652FE7EB12}" type="pres">
      <dgm:prSet presAssocID="{00BFD3ED-62E3-40EE-9746-7C88DBB57901}" presName="parentText" presStyleLbl="node1" presStyleIdx="2" presStyleCnt="3" custScaleX="142857" custScaleY="208122" custLinFactNeighborX="25887" custLinFactNeighborY="-5096">
        <dgm:presLayoutVars>
          <dgm:chMax val="0"/>
          <dgm:bulletEnabled val="1"/>
        </dgm:presLayoutVars>
      </dgm:prSet>
      <dgm:spPr/>
      <dgm:t>
        <a:bodyPr/>
        <a:lstStyle/>
        <a:p>
          <a:endParaRPr lang="es-MX"/>
        </a:p>
      </dgm:t>
    </dgm:pt>
    <dgm:pt modelId="{4A2E5646-F5DF-4D7D-97A4-85AAF81F02AC}" type="pres">
      <dgm:prSet presAssocID="{00BFD3ED-62E3-40EE-9746-7C88DBB57901}" presName="negativeSpace" presStyleCnt="0"/>
      <dgm:spPr/>
    </dgm:pt>
    <dgm:pt modelId="{DC89A042-2FF4-49C9-8BDB-7D132E9D81EB}" type="pres">
      <dgm:prSet presAssocID="{00BFD3ED-62E3-40EE-9746-7C88DBB57901}" presName="childText" presStyleLbl="conFgAcc1" presStyleIdx="2" presStyleCnt="3">
        <dgm:presLayoutVars>
          <dgm:bulletEnabled val="1"/>
        </dgm:presLayoutVars>
      </dgm:prSet>
      <dgm:spPr/>
    </dgm:pt>
  </dgm:ptLst>
  <dgm:cxnLst>
    <dgm:cxn modelId="{2CE3C7E5-9D00-45DF-AA79-FA1B69562065}" type="presOf" srcId="{269E6C47-43C0-4A1F-A3E1-E3786D43B30B}" destId="{C037F983-6E61-4AD8-B378-E7717D416828}" srcOrd="0" destOrd="0" presId="urn:microsoft.com/office/officeart/2005/8/layout/list1"/>
    <dgm:cxn modelId="{7664B9BC-7D82-4CB3-89FE-D586ABF692F9}" srcId="{269E6C47-43C0-4A1F-A3E1-E3786D43B30B}" destId="{AA063690-4F87-4980-83AC-90F1622ACE02}" srcOrd="1" destOrd="0" parTransId="{3E348F6C-7845-4AD1-B8DF-F4E2BBF377ED}" sibTransId="{92EA8CF3-51B5-47E6-8C4A-2168B027CC23}"/>
    <dgm:cxn modelId="{5FEBC302-9700-4503-9C8B-36F643C3DD08}" srcId="{269E6C47-43C0-4A1F-A3E1-E3786D43B30B}" destId="{2248BF35-11A0-44C3-B200-058AE62BC2D0}" srcOrd="0" destOrd="0" parTransId="{3F325B8D-4D97-4E9A-AD93-F5F787CFE24D}" sibTransId="{7F4BF2E3-F1BC-47C5-BBE1-6D590ED16FFF}"/>
    <dgm:cxn modelId="{4275D7C5-EB3A-467E-B8CD-5102390D5350}" srcId="{269E6C47-43C0-4A1F-A3E1-E3786D43B30B}" destId="{00BFD3ED-62E3-40EE-9746-7C88DBB57901}" srcOrd="2" destOrd="0" parTransId="{F65623F7-E3C4-4378-977D-187906555306}" sibTransId="{31889892-DAC2-47E5-9E61-17A4F5CC0415}"/>
    <dgm:cxn modelId="{C50B9B83-EFE0-4EF2-B9DD-70153C43EC48}" type="presOf" srcId="{AA063690-4F87-4980-83AC-90F1622ACE02}" destId="{6D9DD3B5-6DAE-46EF-8D7B-7700E8635118}" srcOrd="1" destOrd="0" presId="urn:microsoft.com/office/officeart/2005/8/layout/list1"/>
    <dgm:cxn modelId="{360E96E9-3E2A-4F26-BAF5-9D0503873244}" type="presOf" srcId="{2248BF35-11A0-44C3-B200-058AE62BC2D0}" destId="{7C23DB5E-D0CB-4B2D-A6DD-426946189A1A}" srcOrd="0" destOrd="0" presId="urn:microsoft.com/office/officeart/2005/8/layout/list1"/>
    <dgm:cxn modelId="{CEAB5B98-28D7-45E5-9E70-D9D5AD2683D3}" type="presOf" srcId="{2248BF35-11A0-44C3-B200-058AE62BC2D0}" destId="{11FB0E7B-49AB-48BE-8C59-4B45AC299218}" srcOrd="1" destOrd="0" presId="urn:microsoft.com/office/officeart/2005/8/layout/list1"/>
    <dgm:cxn modelId="{F8636416-6226-423C-A220-FEBB88B83444}" type="presOf" srcId="{00BFD3ED-62E3-40EE-9746-7C88DBB57901}" destId="{94B6920F-47F7-4E2F-8653-D33A9084D6BA}" srcOrd="0" destOrd="0" presId="urn:microsoft.com/office/officeart/2005/8/layout/list1"/>
    <dgm:cxn modelId="{0028AF10-3D08-44CC-844D-CA6FE9FE99FA}" type="presOf" srcId="{AA063690-4F87-4980-83AC-90F1622ACE02}" destId="{E895C23A-7A5B-4547-B73B-A99943339281}" srcOrd="0" destOrd="0" presId="urn:microsoft.com/office/officeart/2005/8/layout/list1"/>
    <dgm:cxn modelId="{94645053-2678-4FC8-8CAA-1A92A9AF7F0B}" type="presOf" srcId="{00BFD3ED-62E3-40EE-9746-7C88DBB57901}" destId="{009E43C2-9034-4DE1-BAA4-D0652FE7EB12}" srcOrd="1" destOrd="0" presId="urn:microsoft.com/office/officeart/2005/8/layout/list1"/>
    <dgm:cxn modelId="{DC00D2DB-49D5-4B06-99F5-1CA8DEC6A9AF}" type="presParOf" srcId="{C037F983-6E61-4AD8-B378-E7717D416828}" destId="{8970E2AB-17A6-40AE-85C8-BD71449B70B1}" srcOrd="0" destOrd="0" presId="urn:microsoft.com/office/officeart/2005/8/layout/list1"/>
    <dgm:cxn modelId="{FC690FD2-4611-49DE-A97D-7E5165C4796C}" type="presParOf" srcId="{8970E2AB-17A6-40AE-85C8-BD71449B70B1}" destId="{7C23DB5E-D0CB-4B2D-A6DD-426946189A1A}" srcOrd="0" destOrd="0" presId="urn:microsoft.com/office/officeart/2005/8/layout/list1"/>
    <dgm:cxn modelId="{0A7FFF3C-268E-40E1-9203-108A418F01F0}" type="presParOf" srcId="{8970E2AB-17A6-40AE-85C8-BD71449B70B1}" destId="{11FB0E7B-49AB-48BE-8C59-4B45AC299218}" srcOrd="1" destOrd="0" presId="urn:microsoft.com/office/officeart/2005/8/layout/list1"/>
    <dgm:cxn modelId="{14BA6A9C-FF2B-42CD-B075-C524C722A408}" type="presParOf" srcId="{C037F983-6E61-4AD8-B378-E7717D416828}" destId="{D3DC9DB5-DFAE-412D-8ADC-7B88E64F7FA7}" srcOrd="1" destOrd="0" presId="urn:microsoft.com/office/officeart/2005/8/layout/list1"/>
    <dgm:cxn modelId="{49C417DD-51D9-4EC5-B90A-84D57379FFD2}" type="presParOf" srcId="{C037F983-6E61-4AD8-B378-E7717D416828}" destId="{6A7A918F-5DB8-4698-86C4-14A06152E49E}" srcOrd="2" destOrd="0" presId="urn:microsoft.com/office/officeart/2005/8/layout/list1"/>
    <dgm:cxn modelId="{77DF6866-AA95-46EE-AA88-73B8E95CF505}" type="presParOf" srcId="{C037F983-6E61-4AD8-B378-E7717D416828}" destId="{1951E6A6-7264-4B86-B0A2-6D68AE7E38EF}" srcOrd="3" destOrd="0" presId="urn:microsoft.com/office/officeart/2005/8/layout/list1"/>
    <dgm:cxn modelId="{B94B6A0E-4A70-4C56-9BD3-D81568ADD159}" type="presParOf" srcId="{C037F983-6E61-4AD8-B378-E7717D416828}" destId="{DABE7966-12BF-4B4A-B51A-DF95B3F6FF27}" srcOrd="4" destOrd="0" presId="urn:microsoft.com/office/officeart/2005/8/layout/list1"/>
    <dgm:cxn modelId="{D446D3AC-E73B-4427-8610-D9193C1D85FA}" type="presParOf" srcId="{DABE7966-12BF-4B4A-B51A-DF95B3F6FF27}" destId="{E895C23A-7A5B-4547-B73B-A99943339281}" srcOrd="0" destOrd="0" presId="urn:microsoft.com/office/officeart/2005/8/layout/list1"/>
    <dgm:cxn modelId="{7A540AC0-AEA4-4634-B840-D88CD68BFE3E}" type="presParOf" srcId="{DABE7966-12BF-4B4A-B51A-DF95B3F6FF27}" destId="{6D9DD3B5-6DAE-46EF-8D7B-7700E8635118}" srcOrd="1" destOrd="0" presId="urn:microsoft.com/office/officeart/2005/8/layout/list1"/>
    <dgm:cxn modelId="{FB59BA5D-AC7F-485B-9E73-6A6CA9E679BB}" type="presParOf" srcId="{C037F983-6E61-4AD8-B378-E7717D416828}" destId="{BE3DEDDE-6F23-4B4C-93C2-52358D45BA7F}" srcOrd="5" destOrd="0" presId="urn:microsoft.com/office/officeart/2005/8/layout/list1"/>
    <dgm:cxn modelId="{2B3C6C4F-27E1-4A52-A44E-EEDD62ABAF15}" type="presParOf" srcId="{C037F983-6E61-4AD8-B378-E7717D416828}" destId="{9E6BCBAE-4897-470B-8900-4457E9CFD713}" srcOrd="6" destOrd="0" presId="urn:microsoft.com/office/officeart/2005/8/layout/list1"/>
    <dgm:cxn modelId="{801B4F0C-B4F3-4009-ADE8-8E336B276C26}" type="presParOf" srcId="{C037F983-6E61-4AD8-B378-E7717D416828}" destId="{01598AE7-C35A-4FDD-B254-BBF9758E32AF}" srcOrd="7" destOrd="0" presId="urn:microsoft.com/office/officeart/2005/8/layout/list1"/>
    <dgm:cxn modelId="{6E880FDB-07E3-4127-A90F-03DC03052F84}" type="presParOf" srcId="{C037F983-6E61-4AD8-B378-E7717D416828}" destId="{EDDBF65D-2040-452E-A380-A6F61AA90C18}" srcOrd="8" destOrd="0" presId="urn:microsoft.com/office/officeart/2005/8/layout/list1"/>
    <dgm:cxn modelId="{274A711C-9C82-4B07-BC1A-6D49F4574909}" type="presParOf" srcId="{EDDBF65D-2040-452E-A380-A6F61AA90C18}" destId="{94B6920F-47F7-4E2F-8653-D33A9084D6BA}" srcOrd="0" destOrd="0" presId="urn:microsoft.com/office/officeart/2005/8/layout/list1"/>
    <dgm:cxn modelId="{4F6DC9CB-2027-4CD9-A8B3-22D5FC2E4CFC}" type="presParOf" srcId="{EDDBF65D-2040-452E-A380-A6F61AA90C18}" destId="{009E43C2-9034-4DE1-BAA4-D0652FE7EB12}" srcOrd="1" destOrd="0" presId="urn:microsoft.com/office/officeart/2005/8/layout/list1"/>
    <dgm:cxn modelId="{57F4279F-C31F-4701-9F32-A39521A4A4F0}" type="presParOf" srcId="{C037F983-6E61-4AD8-B378-E7717D416828}" destId="{4A2E5646-F5DF-4D7D-97A4-85AAF81F02AC}" srcOrd="9" destOrd="0" presId="urn:microsoft.com/office/officeart/2005/8/layout/list1"/>
    <dgm:cxn modelId="{163F288D-D689-402E-B1C1-63123BE219CB}" type="presParOf" srcId="{C037F983-6E61-4AD8-B378-E7717D416828}" destId="{DC89A042-2FF4-49C9-8BDB-7D132E9D81EB}"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60B70E-4496-4DA8-B73F-CC0F5F7F2DF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MX"/>
        </a:p>
      </dgm:t>
    </dgm:pt>
    <dgm:pt modelId="{A75F7726-4E77-46A3-81D7-2F3729C8B4A5}">
      <dgm:prSet phldrT="[Text]" custT="1"/>
      <dgm:spPr/>
      <dgm:t>
        <a:bodyPr/>
        <a:lstStyle/>
        <a:p>
          <a:r>
            <a:rPr lang="es-MX" sz="2800" dirty="0" smtClean="0"/>
            <a:t>Art. 5 incisos a),e) e i)i de la Convención de Viena sobre relaciones consulares. </a:t>
          </a:r>
          <a:endParaRPr lang="es-MX" sz="2800" dirty="0"/>
        </a:p>
      </dgm:t>
    </dgm:pt>
    <dgm:pt modelId="{5589808C-2253-4550-8698-4A6D72B1BCB7}" type="parTrans" cxnId="{A676C45E-BD6B-49EF-BFBA-1BF6426CE01D}">
      <dgm:prSet/>
      <dgm:spPr/>
      <dgm:t>
        <a:bodyPr/>
        <a:lstStyle/>
        <a:p>
          <a:endParaRPr lang="es-MX"/>
        </a:p>
      </dgm:t>
    </dgm:pt>
    <dgm:pt modelId="{082D6B1D-9E3F-40FF-B4BF-756ACEAF1978}" type="sibTrans" cxnId="{A676C45E-BD6B-49EF-BFBA-1BF6426CE01D}">
      <dgm:prSet/>
      <dgm:spPr/>
      <dgm:t>
        <a:bodyPr/>
        <a:lstStyle/>
        <a:p>
          <a:endParaRPr lang="es-MX"/>
        </a:p>
      </dgm:t>
    </dgm:pt>
    <dgm:pt modelId="{8EF90382-CBD8-4B0B-8521-662B4216F5EA}">
      <dgm:prSet phldrT="[Text]" custT="1"/>
      <dgm:spPr/>
      <dgm:t>
        <a:bodyPr/>
        <a:lstStyle/>
        <a:p>
          <a:r>
            <a:rPr lang="es-MX" sz="2800" dirty="0" smtClean="0"/>
            <a:t>Art. 24 y 25 de la Convención de Palermo</a:t>
          </a:r>
          <a:endParaRPr lang="es-MX" sz="2800" dirty="0"/>
        </a:p>
      </dgm:t>
    </dgm:pt>
    <dgm:pt modelId="{F88EB277-763D-46EB-B84A-2FFC5EB3EF29}" type="parTrans" cxnId="{456B9BAA-2AA2-4241-926C-C3E5023610B0}">
      <dgm:prSet/>
      <dgm:spPr/>
      <dgm:t>
        <a:bodyPr/>
        <a:lstStyle/>
        <a:p>
          <a:endParaRPr lang="es-MX"/>
        </a:p>
      </dgm:t>
    </dgm:pt>
    <dgm:pt modelId="{4FADDBAB-B3AA-4A04-90BD-3A00B591AE2B}" type="sibTrans" cxnId="{456B9BAA-2AA2-4241-926C-C3E5023610B0}">
      <dgm:prSet/>
      <dgm:spPr/>
      <dgm:t>
        <a:bodyPr/>
        <a:lstStyle/>
        <a:p>
          <a:endParaRPr lang="es-MX"/>
        </a:p>
      </dgm:t>
    </dgm:pt>
    <dgm:pt modelId="{C6D3D196-9F80-47AC-B077-81BBB1E85A77}">
      <dgm:prSet phldrT="[Text]" custT="1"/>
      <dgm:spPr/>
      <dgm:t>
        <a:bodyPr/>
        <a:lstStyle/>
        <a:p>
          <a:r>
            <a:rPr lang="es-MX" sz="2800" dirty="0" smtClean="0"/>
            <a:t>Art. 2.b , 6,7 y 8  del Protocolo de Palermo sobre trata de personas</a:t>
          </a:r>
          <a:endParaRPr lang="es-MX" sz="2800" dirty="0"/>
        </a:p>
      </dgm:t>
    </dgm:pt>
    <dgm:pt modelId="{4C378CC4-B880-4CC2-B704-C1BC9DD3ADDE}" type="parTrans" cxnId="{A6672369-9005-4A44-BC2C-D9CFA39F71E0}">
      <dgm:prSet/>
      <dgm:spPr/>
      <dgm:t>
        <a:bodyPr/>
        <a:lstStyle/>
        <a:p>
          <a:endParaRPr lang="es-MX"/>
        </a:p>
      </dgm:t>
    </dgm:pt>
    <dgm:pt modelId="{DCE947A4-1EB4-4C50-928A-DC04A429CE3A}" type="sibTrans" cxnId="{A6672369-9005-4A44-BC2C-D9CFA39F71E0}">
      <dgm:prSet/>
      <dgm:spPr/>
      <dgm:t>
        <a:bodyPr/>
        <a:lstStyle/>
        <a:p>
          <a:endParaRPr lang="es-MX"/>
        </a:p>
      </dgm:t>
    </dgm:pt>
    <dgm:pt modelId="{768E4DE2-8E13-4186-9D06-1E2F5C05238D}" type="pres">
      <dgm:prSet presAssocID="{D160B70E-4496-4DA8-B73F-CC0F5F7F2DF1}" presName="linear" presStyleCnt="0">
        <dgm:presLayoutVars>
          <dgm:dir/>
          <dgm:animLvl val="lvl"/>
          <dgm:resizeHandles val="exact"/>
        </dgm:presLayoutVars>
      </dgm:prSet>
      <dgm:spPr/>
      <dgm:t>
        <a:bodyPr/>
        <a:lstStyle/>
        <a:p>
          <a:endParaRPr lang="es-MX"/>
        </a:p>
      </dgm:t>
    </dgm:pt>
    <dgm:pt modelId="{49A19DB1-8FB1-4B29-BEF0-E818ACE3E171}" type="pres">
      <dgm:prSet presAssocID="{A75F7726-4E77-46A3-81D7-2F3729C8B4A5}" presName="parentLin" presStyleCnt="0"/>
      <dgm:spPr/>
    </dgm:pt>
    <dgm:pt modelId="{9A360E4D-CCDE-4460-BDC0-B603769F1469}" type="pres">
      <dgm:prSet presAssocID="{A75F7726-4E77-46A3-81D7-2F3729C8B4A5}" presName="parentLeftMargin" presStyleLbl="node1" presStyleIdx="0" presStyleCnt="3"/>
      <dgm:spPr/>
      <dgm:t>
        <a:bodyPr/>
        <a:lstStyle/>
        <a:p>
          <a:endParaRPr lang="es-MX"/>
        </a:p>
      </dgm:t>
    </dgm:pt>
    <dgm:pt modelId="{34530E94-E549-4D62-9970-779007436478}" type="pres">
      <dgm:prSet presAssocID="{A75F7726-4E77-46A3-81D7-2F3729C8B4A5}" presName="parentText" presStyleLbl="node1" presStyleIdx="0" presStyleCnt="3" custScaleX="142857" custScaleY="201053">
        <dgm:presLayoutVars>
          <dgm:chMax val="0"/>
          <dgm:bulletEnabled val="1"/>
        </dgm:presLayoutVars>
      </dgm:prSet>
      <dgm:spPr/>
      <dgm:t>
        <a:bodyPr/>
        <a:lstStyle/>
        <a:p>
          <a:endParaRPr lang="es-MX"/>
        </a:p>
      </dgm:t>
    </dgm:pt>
    <dgm:pt modelId="{425283DE-3AB5-4B58-9D94-187FCC4BFA43}" type="pres">
      <dgm:prSet presAssocID="{A75F7726-4E77-46A3-81D7-2F3729C8B4A5}" presName="negativeSpace" presStyleCnt="0"/>
      <dgm:spPr/>
    </dgm:pt>
    <dgm:pt modelId="{135A03D3-C259-4022-AFC3-B9D7A85BC387}" type="pres">
      <dgm:prSet presAssocID="{A75F7726-4E77-46A3-81D7-2F3729C8B4A5}" presName="childText" presStyleLbl="conFgAcc1" presStyleIdx="0" presStyleCnt="3">
        <dgm:presLayoutVars>
          <dgm:bulletEnabled val="1"/>
        </dgm:presLayoutVars>
      </dgm:prSet>
      <dgm:spPr/>
    </dgm:pt>
    <dgm:pt modelId="{8F5094FC-C938-4F9D-9BB8-1C1627F95AA2}" type="pres">
      <dgm:prSet presAssocID="{082D6B1D-9E3F-40FF-B4BF-756ACEAF1978}" presName="spaceBetweenRectangles" presStyleCnt="0"/>
      <dgm:spPr/>
    </dgm:pt>
    <dgm:pt modelId="{E5339D32-24EA-490E-9628-6B81F555728D}" type="pres">
      <dgm:prSet presAssocID="{8EF90382-CBD8-4B0B-8521-662B4216F5EA}" presName="parentLin" presStyleCnt="0"/>
      <dgm:spPr/>
    </dgm:pt>
    <dgm:pt modelId="{C2D2C412-4B39-4B06-92CF-74E69C69CE6D}" type="pres">
      <dgm:prSet presAssocID="{8EF90382-CBD8-4B0B-8521-662B4216F5EA}" presName="parentLeftMargin" presStyleLbl="node1" presStyleIdx="0" presStyleCnt="3"/>
      <dgm:spPr/>
      <dgm:t>
        <a:bodyPr/>
        <a:lstStyle/>
        <a:p>
          <a:endParaRPr lang="es-MX"/>
        </a:p>
      </dgm:t>
    </dgm:pt>
    <dgm:pt modelId="{6703C6C4-8962-4FB8-951F-92B2D129B042}" type="pres">
      <dgm:prSet presAssocID="{8EF90382-CBD8-4B0B-8521-662B4216F5EA}" presName="parentText" presStyleLbl="node1" presStyleIdx="1" presStyleCnt="3" custScaleX="137394" custScaleY="184467">
        <dgm:presLayoutVars>
          <dgm:chMax val="0"/>
          <dgm:bulletEnabled val="1"/>
        </dgm:presLayoutVars>
      </dgm:prSet>
      <dgm:spPr/>
      <dgm:t>
        <a:bodyPr/>
        <a:lstStyle/>
        <a:p>
          <a:endParaRPr lang="es-MX"/>
        </a:p>
      </dgm:t>
    </dgm:pt>
    <dgm:pt modelId="{34CFA237-2D07-4517-9E01-89DE3DAD1258}" type="pres">
      <dgm:prSet presAssocID="{8EF90382-CBD8-4B0B-8521-662B4216F5EA}" presName="negativeSpace" presStyleCnt="0"/>
      <dgm:spPr/>
    </dgm:pt>
    <dgm:pt modelId="{CDE6CCAD-72F6-4EFC-80EB-D311813DC4D7}" type="pres">
      <dgm:prSet presAssocID="{8EF90382-CBD8-4B0B-8521-662B4216F5EA}" presName="childText" presStyleLbl="conFgAcc1" presStyleIdx="1" presStyleCnt="3">
        <dgm:presLayoutVars>
          <dgm:bulletEnabled val="1"/>
        </dgm:presLayoutVars>
      </dgm:prSet>
      <dgm:spPr/>
    </dgm:pt>
    <dgm:pt modelId="{D2891C2B-BC8D-43A1-9001-07B520AE313E}" type="pres">
      <dgm:prSet presAssocID="{4FADDBAB-B3AA-4A04-90BD-3A00B591AE2B}" presName="spaceBetweenRectangles" presStyleCnt="0"/>
      <dgm:spPr/>
    </dgm:pt>
    <dgm:pt modelId="{BF63604F-452A-4E8C-A67F-891EDF64FA1E}" type="pres">
      <dgm:prSet presAssocID="{C6D3D196-9F80-47AC-B077-81BBB1E85A77}" presName="parentLin" presStyleCnt="0"/>
      <dgm:spPr/>
    </dgm:pt>
    <dgm:pt modelId="{3714BF20-EF7E-405F-AAE4-5ADB18645003}" type="pres">
      <dgm:prSet presAssocID="{C6D3D196-9F80-47AC-B077-81BBB1E85A77}" presName="parentLeftMargin" presStyleLbl="node1" presStyleIdx="1" presStyleCnt="3"/>
      <dgm:spPr/>
      <dgm:t>
        <a:bodyPr/>
        <a:lstStyle/>
        <a:p>
          <a:endParaRPr lang="es-MX"/>
        </a:p>
      </dgm:t>
    </dgm:pt>
    <dgm:pt modelId="{6E368F20-DCD0-49EF-8046-CD8A31E2ACA0}" type="pres">
      <dgm:prSet presAssocID="{C6D3D196-9F80-47AC-B077-81BBB1E85A77}" presName="parentText" presStyleLbl="node1" presStyleIdx="2" presStyleCnt="3" custScaleX="142857" custScaleY="161863">
        <dgm:presLayoutVars>
          <dgm:chMax val="0"/>
          <dgm:bulletEnabled val="1"/>
        </dgm:presLayoutVars>
      </dgm:prSet>
      <dgm:spPr/>
      <dgm:t>
        <a:bodyPr/>
        <a:lstStyle/>
        <a:p>
          <a:endParaRPr lang="es-MX"/>
        </a:p>
      </dgm:t>
    </dgm:pt>
    <dgm:pt modelId="{46EF2E6A-8635-4366-B550-F81A1AC84675}" type="pres">
      <dgm:prSet presAssocID="{C6D3D196-9F80-47AC-B077-81BBB1E85A77}" presName="negativeSpace" presStyleCnt="0"/>
      <dgm:spPr/>
    </dgm:pt>
    <dgm:pt modelId="{C8B246F2-B3A3-4870-A730-A0E40F55E843}" type="pres">
      <dgm:prSet presAssocID="{C6D3D196-9F80-47AC-B077-81BBB1E85A77}" presName="childText" presStyleLbl="conFgAcc1" presStyleIdx="2" presStyleCnt="3">
        <dgm:presLayoutVars>
          <dgm:bulletEnabled val="1"/>
        </dgm:presLayoutVars>
      </dgm:prSet>
      <dgm:spPr/>
    </dgm:pt>
  </dgm:ptLst>
  <dgm:cxnLst>
    <dgm:cxn modelId="{E25D0265-89E2-47AD-B846-B5058C2EC30A}" type="presOf" srcId="{C6D3D196-9F80-47AC-B077-81BBB1E85A77}" destId="{6E368F20-DCD0-49EF-8046-CD8A31E2ACA0}" srcOrd="1" destOrd="0" presId="urn:microsoft.com/office/officeart/2005/8/layout/list1"/>
    <dgm:cxn modelId="{A6672369-9005-4A44-BC2C-D9CFA39F71E0}" srcId="{D160B70E-4496-4DA8-B73F-CC0F5F7F2DF1}" destId="{C6D3D196-9F80-47AC-B077-81BBB1E85A77}" srcOrd="2" destOrd="0" parTransId="{4C378CC4-B880-4CC2-B704-C1BC9DD3ADDE}" sibTransId="{DCE947A4-1EB4-4C50-928A-DC04A429CE3A}"/>
    <dgm:cxn modelId="{0BB4BDBB-B71C-4232-8C2D-A4972C822075}" type="presOf" srcId="{8EF90382-CBD8-4B0B-8521-662B4216F5EA}" destId="{C2D2C412-4B39-4B06-92CF-74E69C69CE6D}" srcOrd="0" destOrd="0" presId="urn:microsoft.com/office/officeart/2005/8/layout/list1"/>
    <dgm:cxn modelId="{FF17F256-1BC8-4E3C-901F-F15CBCDC9567}" type="presOf" srcId="{A75F7726-4E77-46A3-81D7-2F3729C8B4A5}" destId="{9A360E4D-CCDE-4460-BDC0-B603769F1469}" srcOrd="0" destOrd="0" presId="urn:microsoft.com/office/officeart/2005/8/layout/list1"/>
    <dgm:cxn modelId="{456B9BAA-2AA2-4241-926C-C3E5023610B0}" srcId="{D160B70E-4496-4DA8-B73F-CC0F5F7F2DF1}" destId="{8EF90382-CBD8-4B0B-8521-662B4216F5EA}" srcOrd="1" destOrd="0" parTransId="{F88EB277-763D-46EB-B84A-2FFC5EB3EF29}" sibTransId="{4FADDBAB-B3AA-4A04-90BD-3A00B591AE2B}"/>
    <dgm:cxn modelId="{ADBE93B9-67B1-4B68-ABB3-3D67ACF2628C}" type="presOf" srcId="{8EF90382-CBD8-4B0B-8521-662B4216F5EA}" destId="{6703C6C4-8962-4FB8-951F-92B2D129B042}" srcOrd="1" destOrd="0" presId="urn:microsoft.com/office/officeart/2005/8/layout/list1"/>
    <dgm:cxn modelId="{01F0ABB2-DD68-4D89-A808-A183BB1ABB52}" type="presOf" srcId="{C6D3D196-9F80-47AC-B077-81BBB1E85A77}" destId="{3714BF20-EF7E-405F-AAE4-5ADB18645003}" srcOrd="0" destOrd="0" presId="urn:microsoft.com/office/officeart/2005/8/layout/list1"/>
    <dgm:cxn modelId="{EE3E866A-9DB2-486F-9068-79BB7DD7EDAB}" type="presOf" srcId="{A75F7726-4E77-46A3-81D7-2F3729C8B4A5}" destId="{34530E94-E549-4D62-9970-779007436478}" srcOrd="1" destOrd="0" presId="urn:microsoft.com/office/officeart/2005/8/layout/list1"/>
    <dgm:cxn modelId="{7146F61F-0065-47F8-94AD-5A213B70B413}" type="presOf" srcId="{D160B70E-4496-4DA8-B73F-CC0F5F7F2DF1}" destId="{768E4DE2-8E13-4186-9D06-1E2F5C05238D}" srcOrd="0" destOrd="0" presId="urn:microsoft.com/office/officeart/2005/8/layout/list1"/>
    <dgm:cxn modelId="{A676C45E-BD6B-49EF-BFBA-1BF6426CE01D}" srcId="{D160B70E-4496-4DA8-B73F-CC0F5F7F2DF1}" destId="{A75F7726-4E77-46A3-81D7-2F3729C8B4A5}" srcOrd="0" destOrd="0" parTransId="{5589808C-2253-4550-8698-4A6D72B1BCB7}" sibTransId="{082D6B1D-9E3F-40FF-B4BF-756ACEAF1978}"/>
    <dgm:cxn modelId="{B70AF265-0CC1-40B0-97CB-6EDEBEB86058}" type="presParOf" srcId="{768E4DE2-8E13-4186-9D06-1E2F5C05238D}" destId="{49A19DB1-8FB1-4B29-BEF0-E818ACE3E171}" srcOrd="0" destOrd="0" presId="urn:microsoft.com/office/officeart/2005/8/layout/list1"/>
    <dgm:cxn modelId="{065F32E3-D622-404B-AC35-C14B3B33C410}" type="presParOf" srcId="{49A19DB1-8FB1-4B29-BEF0-E818ACE3E171}" destId="{9A360E4D-CCDE-4460-BDC0-B603769F1469}" srcOrd="0" destOrd="0" presId="urn:microsoft.com/office/officeart/2005/8/layout/list1"/>
    <dgm:cxn modelId="{3CE4B63C-C6A9-4417-8E8F-53AE9275E668}" type="presParOf" srcId="{49A19DB1-8FB1-4B29-BEF0-E818ACE3E171}" destId="{34530E94-E549-4D62-9970-779007436478}" srcOrd="1" destOrd="0" presId="urn:microsoft.com/office/officeart/2005/8/layout/list1"/>
    <dgm:cxn modelId="{9E8CA53B-C3D1-433B-ADCA-2F4C32D5F21E}" type="presParOf" srcId="{768E4DE2-8E13-4186-9D06-1E2F5C05238D}" destId="{425283DE-3AB5-4B58-9D94-187FCC4BFA43}" srcOrd="1" destOrd="0" presId="urn:microsoft.com/office/officeart/2005/8/layout/list1"/>
    <dgm:cxn modelId="{DBE87A88-46BC-4625-BC7D-DFF6EE321F5A}" type="presParOf" srcId="{768E4DE2-8E13-4186-9D06-1E2F5C05238D}" destId="{135A03D3-C259-4022-AFC3-B9D7A85BC387}" srcOrd="2" destOrd="0" presId="urn:microsoft.com/office/officeart/2005/8/layout/list1"/>
    <dgm:cxn modelId="{67B9E004-60DF-464F-B56E-CB41CF936314}" type="presParOf" srcId="{768E4DE2-8E13-4186-9D06-1E2F5C05238D}" destId="{8F5094FC-C938-4F9D-9BB8-1C1627F95AA2}" srcOrd="3" destOrd="0" presId="urn:microsoft.com/office/officeart/2005/8/layout/list1"/>
    <dgm:cxn modelId="{C744581F-7C58-402F-AF9C-714BA33D7A61}" type="presParOf" srcId="{768E4DE2-8E13-4186-9D06-1E2F5C05238D}" destId="{E5339D32-24EA-490E-9628-6B81F555728D}" srcOrd="4" destOrd="0" presId="urn:microsoft.com/office/officeart/2005/8/layout/list1"/>
    <dgm:cxn modelId="{6912F16A-AB1C-411C-B197-53208C0D1B2D}" type="presParOf" srcId="{E5339D32-24EA-490E-9628-6B81F555728D}" destId="{C2D2C412-4B39-4B06-92CF-74E69C69CE6D}" srcOrd="0" destOrd="0" presId="urn:microsoft.com/office/officeart/2005/8/layout/list1"/>
    <dgm:cxn modelId="{1CC17449-9102-4866-9D91-70D427BBF391}" type="presParOf" srcId="{E5339D32-24EA-490E-9628-6B81F555728D}" destId="{6703C6C4-8962-4FB8-951F-92B2D129B042}" srcOrd="1" destOrd="0" presId="urn:microsoft.com/office/officeart/2005/8/layout/list1"/>
    <dgm:cxn modelId="{8E86E78C-1502-478D-9475-BCEB851ACDCA}" type="presParOf" srcId="{768E4DE2-8E13-4186-9D06-1E2F5C05238D}" destId="{34CFA237-2D07-4517-9E01-89DE3DAD1258}" srcOrd="5" destOrd="0" presId="urn:microsoft.com/office/officeart/2005/8/layout/list1"/>
    <dgm:cxn modelId="{89BD2D01-26E2-4628-9407-5A29A0C69E9B}" type="presParOf" srcId="{768E4DE2-8E13-4186-9D06-1E2F5C05238D}" destId="{CDE6CCAD-72F6-4EFC-80EB-D311813DC4D7}" srcOrd="6" destOrd="0" presId="urn:microsoft.com/office/officeart/2005/8/layout/list1"/>
    <dgm:cxn modelId="{57A9928C-90F1-4A3F-8273-8C2E9545F318}" type="presParOf" srcId="{768E4DE2-8E13-4186-9D06-1E2F5C05238D}" destId="{D2891C2B-BC8D-43A1-9001-07B520AE313E}" srcOrd="7" destOrd="0" presId="urn:microsoft.com/office/officeart/2005/8/layout/list1"/>
    <dgm:cxn modelId="{18363F2A-ACA8-4523-92F3-4DEA4EB71A24}" type="presParOf" srcId="{768E4DE2-8E13-4186-9D06-1E2F5C05238D}" destId="{BF63604F-452A-4E8C-A67F-891EDF64FA1E}" srcOrd="8" destOrd="0" presId="urn:microsoft.com/office/officeart/2005/8/layout/list1"/>
    <dgm:cxn modelId="{C40CF832-D29E-4588-91E1-8CA128BC8402}" type="presParOf" srcId="{BF63604F-452A-4E8C-A67F-891EDF64FA1E}" destId="{3714BF20-EF7E-405F-AAE4-5ADB18645003}" srcOrd="0" destOrd="0" presId="urn:microsoft.com/office/officeart/2005/8/layout/list1"/>
    <dgm:cxn modelId="{3EC8161D-7E7E-4E4C-8CD6-0C73CDC94432}" type="presParOf" srcId="{BF63604F-452A-4E8C-A67F-891EDF64FA1E}" destId="{6E368F20-DCD0-49EF-8046-CD8A31E2ACA0}" srcOrd="1" destOrd="0" presId="urn:microsoft.com/office/officeart/2005/8/layout/list1"/>
    <dgm:cxn modelId="{445B099C-BDED-446D-9B22-A10C2B3F2F66}" type="presParOf" srcId="{768E4DE2-8E13-4186-9D06-1E2F5C05238D}" destId="{46EF2E6A-8635-4366-B550-F81A1AC84675}" srcOrd="9" destOrd="0" presId="urn:microsoft.com/office/officeart/2005/8/layout/list1"/>
    <dgm:cxn modelId="{B77FD1E3-837A-46DA-9B7F-04857F0F80A3}" type="presParOf" srcId="{768E4DE2-8E13-4186-9D06-1E2F5C05238D}" destId="{C8B246F2-B3A3-4870-A730-A0E40F55E84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DCC7998-5731-4B59-99A1-D4C7ED83F058}"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MX"/>
        </a:p>
      </dgm:t>
    </dgm:pt>
    <dgm:pt modelId="{083A5D42-13CC-4B94-A9DF-DC85C2ED038A}">
      <dgm:prSet phldrT="[Text]"/>
      <dgm:spPr/>
      <dgm:t>
        <a:bodyPr/>
        <a:lstStyle/>
        <a:p>
          <a:r>
            <a:rPr lang="es-MX" dirty="0" smtClean="0"/>
            <a:t>Art. 5.a,e y f de la Convención de Viena sobre relaciones consulares</a:t>
          </a:r>
          <a:endParaRPr lang="es-MX" dirty="0"/>
        </a:p>
      </dgm:t>
    </dgm:pt>
    <dgm:pt modelId="{7AF94BD8-598E-47D4-A26D-1570A926ECEC}" type="parTrans" cxnId="{926E5C76-3BDD-43C4-9A0C-2FD415A7158D}">
      <dgm:prSet/>
      <dgm:spPr/>
      <dgm:t>
        <a:bodyPr/>
        <a:lstStyle/>
        <a:p>
          <a:endParaRPr lang="es-MX"/>
        </a:p>
      </dgm:t>
    </dgm:pt>
    <dgm:pt modelId="{BF2E9741-D0B9-423B-BBD4-60D872BFFA10}" type="sibTrans" cxnId="{926E5C76-3BDD-43C4-9A0C-2FD415A7158D}">
      <dgm:prSet/>
      <dgm:spPr/>
      <dgm:t>
        <a:bodyPr/>
        <a:lstStyle/>
        <a:p>
          <a:endParaRPr lang="es-MX"/>
        </a:p>
      </dgm:t>
    </dgm:pt>
    <dgm:pt modelId="{EDF06308-905A-4798-9D0C-05B8A7D8FA39}">
      <dgm:prSet phldrT="[Text]"/>
      <dgm:spPr/>
      <dgm:t>
        <a:bodyPr/>
        <a:lstStyle/>
        <a:p>
          <a:r>
            <a:rPr lang="es-MX" dirty="0" smtClean="0"/>
            <a:t>Art. 25 de la Convención de Palermo</a:t>
          </a:r>
          <a:endParaRPr lang="es-MX" dirty="0"/>
        </a:p>
      </dgm:t>
    </dgm:pt>
    <dgm:pt modelId="{BEA52AEE-B8E9-42BC-ABE8-C55DA8224AC9}" type="parTrans" cxnId="{AB66FBC5-194D-463B-82D9-1E27082480A2}">
      <dgm:prSet/>
      <dgm:spPr/>
      <dgm:t>
        <a:bodyPr/>
        <a:lstStyle/>
        <a:p>
          <a:endParaRPr lang="es-MX"/>
        </a:p>
      </dgm:t>
    </dgm:pt>
    <dgm:pt modelId="{1EEB2A54-48DE-4EDD-96A4-EB7BA3108F28}" type="sibTrans" cxnId="{AB66FBC5-194D-463B-82D9-1E27082480A2}">
      <dgm:prSet/>
      <dgm:spPr/>
      <dgm:t>
        <a:bodyPr/>
        <a:lstStyle/>
        <a:p>
          <a:endParaRPr lang="es-MX"/>
        </a:p>
      </dgm:t>
    </dgm:pt>
    <dgm:pt modelId="{0A7783EF-0C42-4143-94FA-B9CF2228D2FE}">
      <dgm:prSet phldrT="[Text]"/>
      <dgm:spPr/>
      <dgm:t>
        <a:bodyPr/>
        <a:lstStyle/>
        <a:p>
          <a:r>
            <a:rPr lang="es-MX" dirty="0" smtClean="0"/>
            <a:t>Art.2.b y 6 del Protocolo de Palermo sobre trata de personas </a:t>
          </a:r>
          <a:endParaRPr lang="es-MX" dirty="0"/>
        </a:p>
      </dgm:t>
    </dgm:pt>
    <dgm:pt modelId="{6A2F0B54-47A1-4C79-A196-80922BC73B7B}" type="parTrans" cxnId="{E5500D41-64FB-4B5B-96A1-BBDC682C3773}">
      <dgm:prSet/>
      <dgm:spPr/>
      <dgm:t>
        <a:bodyPr/>
        <a:lstStyle/>
        <a:p>
          <a:endParaRPr lang="es-MX"/>
        </a:p>
      </dgm:t>
    </dgm:pt>
    <dgm:pt modelId="{6AFBEBA4-69FB-4F73-9C6F-2EDB91AD18EB}" type="sibTrans" cxnId="{E5500D41-64FB-4B5B-96A1-BBDC682C3773}">
      <dgm:prSet/>
      <dgm:spPr/>
      <dgm:t>
        <a:bodyPr/>
        <a:lstStyle/>
        <a:p>
          <a:endParaRPr lang="es-MX"/>
        </a:p>
      </dgm:t>
    </dgm:pt>
    <dgm:pt modelId="{87679756-AA65-4664-973C-A03688FC039B}" type="pres">
      <dgm:prSet presAssocID="{3DCC7998-5731-4B59-99A1-D4C7ED83F058}" presName="Name0" presStyleCnt="0">
        <dgm:presLayoutVars>
          <dgm:chMax val="7"/>
          <dgm:chPref val="7"/>
          <dgm:dir/>
        </dgm:presLayoutVars>
      </dgm:prSet>
      <dgm:spPr/>
      <dgm:t>
        <a:bodyPr/>
        <a:lstStyle/>
        <a:p>
          <a:endParaRPr lang="es-MX"/>
        </a:p>
      </dgm:t>
    </dgm:pt>
    <dgm:pt modelId="{982C1015-2256-4FE6-B056-2D3ECE531960}" type="pres">
      <dgm:prSet presAssocID="{3DCC7998-5731-4B59-99A1-D4C7ED83F058}" presName="Name1" presStyleCnt="0"/>
      <dgm:spPr/>
    </dgm:pt>
    <dgm:pt modelId="{DB3A7DFB-273A-4773-8220-190904023969}" type="pres">
      <dgm:prSet presAssocID="{3DCC7998-5731-4B59-99A1-D4C7ED83F058}" presName="cycle" presStyleCnt="0"/>
      <dgm:spPr/>
    </dgm:pt>
    <dgm:pt modelId="{8DDDB220-52E6-47F1-8854-673EE3FEA6B4}" type="pres">
      <dgm:prSet presAssocID="{3DCC7998-5731-4B59-99A1-D4C7ED83F058}" presName="srcNode" presStyleLbl="node1" presStyleIdx="0" presStyleCnt="3"/>
      <dgm:spPr/>
    </dgm:pt>
    <dgm:pt modelId="{E510A651-5682-4684-B989-BC3D8908AAD3}" type="pres">
      <dgm:prSet presAssocID="{3DCC7998-5731-4B59-99A1-D4C7ED83F058}" presName="conn" presStyleLbl="parChTrans1D2" presStyleIdx="0" presStyleCnt="1"/>
      <dgm:spPr/>
      <dgm:t>
        <a:bodyPr/>
        <a:lstStyle/>
        <a:p>
          <a:endParaRPr lang="es-MX"/>
        </a:p>
      </dgm:t>
    </dgm:pt>
    <dgm:pt modelId="{C6F29E76-65E2-46D6-84C7-9BBE13F2A4A4}" type="pres">
      <dgm:prSet presAssocID="{3DCC7998-5731-4B59-99A1-D4C7ED83F058}" presName="extraNode" presStyleLbl="node1" presStyleIdx="0" presStyleCnt="3"/>
      <dgm:spPr/>
    </dgm:pt>
    <dgm:pt modelId="{DB0EAF78-8E3C-498E-898E-BB97F53FAEAC}" type="pres">
      <dgm:prSet presAssocID="{3DCC7998-5731-4B59-99A1-D4C7ED83F058}" presName="dstNode" presStyleLbl="node1" presStyleIdx="0" presStyleCnt="3"/>
      <dgm:spPr/>
    </dgm:pt>
    <dgm:pt modelId="{1FADBDA9-DBD9-4DCC-B74B-9832A2635544}" type="pres">
      <dgm:prSet presAssocID="{083A5D42-13CC-4B94-A9DF-DC85C2ED038A}" presName="text_1" presStyleLbl="node1" presStyleIdx="0" presStyleCnt="3">
        <dgm:presLayoutVars>
          <dgm:bulletEnabled val="1"/>
        </dgm:presLayoutVars>
      </dgm:prSet>
      <dgm:spPr/>
      <dgm:t>
        <a:bodyPr/>
        <a:lstStyle/>
        <a:p>
          <a:endParaRPr lang="es-MX"/>
        </a:p>
      </dgm:t>
    </dgm:pt>
    <dgm:pt modelId="{CDF9D66C-95EF-4806-A219-24AF63242301}" type="pres">
      <dgm:prSet presAssocID="{083A5D42-13CC-4B94-A9DF-DC85C2ED038A}" presName="accent_1" presStyleCnt="0"/>
      <dgm:spPr/>
    </dgm:pt>
    <dgm:pt modelId="{3E35B4BD-045D-4512-879A-29AEF9B6D0F3}" type="pres">
      <dgm:prSet presAssocID="{083A5D42-13CC-4B94-A9DF-DC85C2ED038A}" presName="accentRepeatNode" presStyleLbl="solidFgAcc1" presStyleIdx="0" presStyleCnt="3"/>
      <dgm:spPr/>
    </dgm:pt>
    <dgm:pt modelId="{A071DAEE-29FC-4B01-B9D3-5F63DD1F835B}" type="pres">
      <dgm:prSet presAssocID="{EDF06308-905A-4798-9D0C-05B8A7D8FA39}" presName="text_2" presStyleLbl="node1" presStyleIdx="1" presStyleCnt="3">
        <dgm:presLayoutVars>
          <dgm:bulletEnabled val="1"/>
        </dgm:presLayoutVars>
      </dgm:prSet>
      <dgm:spPr/>
      <dgm:t>
        <a:bodyPr/>
        <a:lstStyle/>
        <a:p>
          <a:endParaRPr lang="es-MX"/>
        </a:p>
      </dgm:t>
    </dgm:pt>
    <dgm:pt modelId="{7B041963-1652-4241-8963-32787F304506}" type="pres">
      <dgm:prSet presAssocID="{EDF06308-905A-4798-9D0C-05B8A7D8FA39}" presName="accent_2" presStyleCnt="0"/>
      <dgm:spPr/>
    </dgm:pt>
    <dgm:pt modelId="{13469ABA-3B9A-4203-B86E-6F2254C09009}" type="pres">
      <dgm:prSet presAssocID="{EDF06308-905A-4798-9D0C-05B8A7D8FA39}" presName="accentRepeatNode" presStyleLbl="solidFgAcc1" presStyleIdx="1" presStyleCnt="3"/>
      <dgm:spPr/>
    </dgm:pt>
    <dgm:pt modelId="{DAEBC437-FFE0-4DBE-9D42-99ECE61FE8FE}" type="pres">
      <dgm:prSet presAssocID="{0A7783EF-0C42-4143-94FA-B9CF2228D2FE}" presName="text_3" presStyleLbl="node1" presStyleIdx="2" presStyleCnt="3">
        <dgm:presLayoutVars>
          <dgm:bulletEnabled val="1"/>
        </dgm:presLayoutVars>
      </dgm:prSet>
      <dgm:spPr/>
      <dgm:t>
        <a:bodyPr/>
        <a:lstStyle/>
        <a:p>
          <a:endParaRPr lang="es-MX"/>
        </a:p>
      </dgm:t>
    </dgm:pt>
    <dgm:pt modelId="{41C5C578-607D-46CF-B3E5-7408D262DE49}" type="pres">
      <dgm:prSet presAssocID="{0A7783EF-0C42-4143-94FA-B9CF2228D2FE}" presName="accent_3" presStyleCnt="0"/>
      <dgm:spPr/>
    </dgm:pt>
    <dgm:pt modelId="{0DA5F1A0-3288-45D9-A495-3AB661B00C8D}" type="pres">
      <dgm:prSet presAssocID="{0A7783EF-0C42-4143-94FA-B9CF2228D2FE}" presName="accentRepeatNode" presStyleLbl="solidFgAcc1" presStyleIdx="2" presStyleCnt="3"/>
      <dgm:spPr/>
    </dgm:pt>
  </dgm:ptLst>
  <dgm:cxnLst>
    <dgm:cxn modelId="{8FD48F57-7780-4F57-8D24-4A8CCB0DAA0E}" type="presOf" srcId="{BF2E9741-D0B9-423B-BBD4-60D872BFFA10}" destId="{E510A651-5682-4684-B989-BC3D8908AAD3}" srcOrd="0" destOrd="0" presId="urn:microsoft.com/office/officeart/2008/layout/VerticalCurvedList"/>
    <dgm:cxn modelId="{926E5C76-3BDD-43C4-9A0C-2FD415A7158D}" srcId="{3DCC7998-5731-4B59-99A1-D4C7ED83F058}" destId="{083A5D42-13CC-4B94-A9DF-DC85C2ED038A}" srcOrd="0" destOrd="0" parTransId="{7AF94BD8-598E-47D4-A26D-1570A926ECEC}" sibTransId="{BF2E9741-D0B9-423B-BBD4-60D872BFFA10}"/>
    <dgm:cxn modelId="{327EC004-B0DE-4F6E-9FF2-70B3A090B36D}" type="presOf" srcId="{3DCC7998-5731-4B59-99A1-D4C7ED83F058}" destId="{87679756-AA65-4664-973C-A03688FC039B}" srcOrd="0" destOrd="0" presId="urn:microsoft.com/office/officeart/2008/layout/VerticalCurvedList"/>
    <dgm:cxn modelId="{AB66FBC5-194D-463B-82D9-1E27082480A2}" srcId="{3DCC7998-5731-4B59-99A1-D4C7ED83F058}" destId="{EDF06308-905A-4798-9D0C-05B8A7D8FA39}" srcOrd="1" destOrd="0" parTransId="{BEA52AEE-B8E9-42BC-ABE8-C55DA8224AC9}" sibTransId="{1EEB2A54-48DE-4EDD-96A4-EB7BA3108F28}"/>
    <dgm:cxn modelId="{4FCE34F1-2A52-4825-9065-940A6EA8451F}" type="presOf" srcId="{EDF06308-905A-4798-9D0C-05B8A7D8FA39}" destId="{A071DAEE-29FC-4B01-B9D3-5F63DD1F835B}" srcOrd="0" destOrd="0" presId="urn:microsoft.com/office/officeart/2008/layout/VerticalCurvedList"/>
    <dgm:cxn modelId="{E5500D41-64FB-4B5B-96A1-BBDC682C3773}" srcId="{3DCC7998-5731-4B59-99A1-D4C7ED83F058}" destId="{0A7783EF-0C42-4143-94FA-B9CF2228D2FE}" srcOrd="2" destOrd="0" parTransId="{6A2F0B54-47A1-4C79-A196-80922BC73B7B}" sibTransId="{6AFBEBA4-69FB-4F73-9C6F-2EDB91AD18EB}"/>
    <dgm:cxn modelId="{A7D3397D-C8D0-41E4-AF72-7F1024696FA1}" type="presOf" srcId="{083A5D42-13CC-4B94-A9DF-DC85C2ED038A}" destId="{1FADBDA9-DBD9-4DCC-B74B-9832A2635544}" srcOrd="0" destOrd="0" presId="urn:microsoft.com/office/officeart/2008/layout/VerticalCurvedList"/>
    <dgm:cxn modelId="{6AEEA459-2238-4B39-B29D-46E912EFA416}" type="presOf" srcId="{0A7783EF-0C42-4143-94FA-B9CF2228D2FE}" destId="{DAEBC437-FFE0-4DBE-9D42-99ECE61FE8FE}" srcOrd="0" destOrd="0" presId="urn:microsoft.com/office/officeart/2008/layout/VerticalCurvedList"/>
    <dgm:cxn modelId="{73B2CA0C-63AF-4389-90F4-2357F06C8267}" type="presParOf" srcId="{87679756-AA65-4664-973C-A03688FC039B}" destId="{982C1015-2256-4FE6-B056-2D3ECE531960}" srcOrd="0" destOrd="0" presId="urn:microsoft.com/office/officeart/2008/layout/VerticalCurvedList"/>
    <dgm:cxn modelId="{B7139A5E-1E62-4E6A-A1F2-3C1604295F00}" type="presParOf" srcId="{982C1015-2256-4FE6-B056-2D3ECE531960}" destId="{DB3A7DFB-273A-4773-8220-190904023969}" srcOrd="0" destOrd="0" presId="urn:microsoft.com/office/officeart/2008/layout/VerticalCurvedList"/>
    <dgm:cxn modelId="{0653C3D6-2532-4227-A98C-0BD713F920AC}" type="presParOf" srcId="{DB3A7DFB-273A-4773-8220-190904023969}" destId="{8DDDB220-52E6-47F1-8854-673EE3FEA6B4}" srcOrd="0" destOrd="0" presId="urn:microsoft.com/office/officeart/2008/layout/VerticalCurvedList"/>
    <dgm:cxn modelId="{BC132073-40D2-44A1-B6F2-A859D9B9F75F}" type="presParOf" srcId="{DB3A7DFB-273A-4773-8220-190904023969}" destId="{E510A651-5682-4684-B989-BC3D8908AAD3}" srcOrd="1" destOrd="0" presId="urn:microsoft.com/office/officeart/2008/layout/VerticalCurvedList"/>
    <dgm:cxn modelId="{9DD33296-21F2-44BA-A343-380B369B95E5}" type="presParOf" srcId="{DB3A7DFB-273A-4773-8220-190904023969}" destId="{C6F29E76-65E2-46D6-84C7-9BBE13F2A4A4}" srcOrd="2" destOrd="0" presId="urn:microsoft.com/office/officeart/2008/layout/VerticalCurvedList"/>
    <dgm:cxn modelId="{65F3BC80-9EA7-4BEE-9633-87891E84FDC3}" type="presParOf" srcId="{DB3A7DFB-273A-4773-8220-190904023969}" destId="{DB0EAF78-8E3C-498E-898E-BB97F53FAEAC}" srcOrd="3" destOrd="0" presId="urn:microsoft.com/office/officeart/2008/layout/VerticalCurvedList"/>
    <dgm:cxn modelId="{CC2A69AC-4FBE-477B-98CD-B7F368B72F36}" type="presParOf" srcId="{982C1015-2256-4FE6-B056-2D3ECE531960}" destId="{1FADBDA9-DBD9-4DCC-B74B-9832A2635544}" srcOrd="1" destOrd="0" presId="urn:microsoft.com/office/officeart/2008/layout/VerticalCurvedList"/>
    <dgm:cxn modelId="{521EEB26-28CA-443A-852E-0AB9AF8256EE}" type="presParOf" srcId="{982C1015-2256-4FE6-B056-2D3ECE531960}" destId="{CDF9D66C-95EF-4806-A219-24AF63242301}" srcOrd="2" destOrd="0" presId="urn:microsoft.com/office/officeart/2008/layout/VerticalCurvedList"/>
    <dgm:cxn modelId="{F99AFAB7-A97C-4FE2-9609-DACD17CB7650}" type="presParOf" srcId="{CDF9D66C-95EF-4806-A219-24AF63242301}" destId="{3E35B4BD-045D-4512-879A-29AEF9B6D0F3}" srcOrd="0" destOrd="0" presId="urn:microsoft.com/office/officeart/2008/layout/VerticalCurvedList"/>
    <dgm:cxn modelId="{7D03FA5E-D999-4C17-AA87-42D3C3DF8A9D}" type="presParOf" srcId="{982C1015-2256-4FE6-B056-2D3ECE531960}" destId="{A071DAEE-29FC-4B01-B9D3-5F63DD1F835B}" srcOrd="3" destOrd="0" presId="urn:microsoft.com/office/officeart/2008/layout/VerticalCurvedList"/>
    <dgm:cxn modelId="{C6CFB07C-2EA4-4ACE-B200-20CEA5B08591}" type="presParOf" srcId="{982C1015-2256-4FE6-B056-2D3ECE531960}" destId="{7B041963-1652-4241-8963-32787F304506}" srcOrd="4" destOrd="0" presId="urn:microsoft.com/office/officeart/2008/layout/VerticalCurvedList"/>
    <dgm:cxn modelId="{3E64C2A5-9768-4408-AB85-AB57D5F130C6}" type="presParOf" srcId="{7B041963-1652-4241-8963-32787F304506}" destId="{13469ABA-3B9A-4203-B86E-6F2254C09009}" srcOrd="0" destOrd="0" presId="urn:microsoft.com/office/officeart/2008/layout/VerticalCurvedList"/>
    <dgm:cxn modelId="{F2B2F55D-05D9-4322-9A7C-EA4328B148DD}" type="presParOf" srcId="{982C1015-2256-4FE6-B056-2D3ECE531960}" destId="{DAEBC437-FFE0-4DBE-9D42-99ECE61FE8FE}" srcOrd="5" destOrd="0" presId="urn:microsoft.com/office/officeart/2008/layout/VerticalCurvedList"/>
    <dgm:cxn modelId="{B5B53E74-55DD-47FF-9FF8-653DEFE5909C}" type="presParOf" srcId="{982C1015-2256-4FE6-B056-2D3ECE531960}" destId="{41C5C578-607D-46CF-B3E5-7408D262DE49}" srcOrd="6" destOrd="0" presId="urn:microsoft.com/office/officeart/2008/layout/VerticalCurvedList"/>
    <dgm:cxn modelId="{93EE972F-327E-4582-99E5-4C723E4EF7B8}" type="presParOf" srcId="{41C5C578-607D-46CF-B3E5-7408D262DE49}" destId="{0DA5F1A0-3288-45D9-A495-3AB661B00C8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3042787-26D0-457D-A2CB-1DF8E3C32C38}"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es-MX"/>
        </a:p>
      </dgm:t>
    </dgm:pt>
    <dgm:pt modelId="{E200B2B1-9F2E-4EF3-8233-0DE6A2A1EC5E}">
      <dgm:prSet phldrT="[Text]"/>
      <dgm:spPr/>
      <dgm:t>
        <a:bodyPr/>
        <a:lstStyle/>
        <a:p>
          <a:r>
            <a:rPr lang="es-MX" dirty="0" smtClean="0"/>
            <a:t>Art. 5, incisos a),h) e i) de la Convención de Viena sobre relaciones consulares</a:t>
          </a:r>
          <a:endParaRPr lang="es-MX" dirty="0"/>
        </a:p>
      </dgm:t>
    </dgm:pt>
    <dgm:pt modelId="{7B008397-67D8-455F-AFFF-624B1932458B}" type="parTrans" cxnId="{8E4FF681-3546-4905-8C82-C777C5A99F7F}">
      <dgm:prSet/>
      <dgm:spPr/>
      <dgm:t>
        <a:bodyPr/>
        <a:lstStyle/>
        <a:p>
          <a:endParaRPr lang="es-MX"/>
        </a:p>
      </dgm:t>
    </dgm:pt>
    <dgm:pt modelId="{4D370F29-3747-494A-A37B-9CB5E588254F}" type="sibTrans" cxnId="{8E4FF681-3546-4905-8C82-C777C5A99F7F}">
      <dgm:prSet/>
      <dgm:spPr/>
      <dgm:t>
        <a:bodyPr/>
        <a:lstStyle/>
        <a:p>
          <a:endParaRPr lang="es-MX"/>
        </a:p>
      </dgm:t>
    </dgm:pt>
    <dgm:pt modelId="{E4473AAD-E548-4E74-AD37-8B8E00A52219}">
      <dgm:prSet phldrT="[Text]" phldr="1"/>
      <dgm:spPr/>
      <dgm:t>
        <a:bodyPr/>
        <a:lstStyle/>
        <a:p>
          <a:endParaRPr lang="es-MX" dirty="0"/>
        </a:p>
      </dgm:t>
    </dgm:pt>
    <dgm:pt modelId="{36212F0B-A586-40BC-87ED-556483ED86EB}" type="parTrans" cxnId="{C2F54AED-8386-40FF-A8E5-1519567F97A4}">
      <dgm:prSet/>
      <dgm:spPr/>
      <dgm:t>
        <a:bodyPr/>
        <a:lstStyle/>
        <a:p>
          <a:endParaRPr lang="es-MX"/>
        </a:p>
      </dgm:t>
    </dgm:pt>
    <dgm:pt modelId="{8F07A08F-F0E1-46EB-94E0-AB1DD1BD2C68}" type="sibTrans" cxnId="{C2F54AED-8386-40FF-A8E5-1519567F97A4}">
      <dgm:prSet/>
      <dgm:spPr/>
      <dgm:t>
        <a:bodyPr/>
        <a:lstStyle/>
        <a:p>
          <a:endParaRPr lang="es-MX"/>
        </a:p>
      </dgm:t>
    </dgm:pt>
    <dgm:pt modelId="{3964184A-CDBB-47C9-8055-196EB2D5F4A9}">
      <dgm:prSet phldrT="[Text]"/>
      <dgm:spPr/>
      <dgm:t>
        <a:bodyPr/>
        <a:lstStyle/>
        <a:p>
          <a:r>
            <a:rPr lang="es-MX" dirty="0" smtClean="0"/>
            <a:t>Art. 2.a, 2.b y 5 del Protocolo de Palermo sobre trata de personas.</a:t>
          </a:r>
          <a:endParaRPr lang="es-MX" dirty="0"/>
        </a:p>
      </dgm:t>
    </dgm:pt>
    <dgm:pt modelId="{0B92E6EA-3417-4F5E-B620-9B977B581F8A}" type="parTrans" cxnId="{62A5BD33-2893-4B5B-859D-4D2736634D0C}">
      <dgm:prSet/>
      <dgm:spPr/>
      <dgm:t>
        <a:bodyPr/>
        <a:lstStyle/>
        <a:p>
          <a:endParaRPr lang="es-MX"/>
        </a:p>
      </dgm:t>
    </dgm:pt>
    <dgm:pt modelId="{31605808-78F5-4B54-8E85-CC89A706C2D7}" type="sibTrans" cxnId="{62A5BD33-2893-4B5B-859D-4D2736634D0C}">
      <dgm:prSet/>
      <dgm:spPr/>
      <dgm:t>
        <a:bodyPr/>
        <a:lstStyle/>
        <a:p>
          <a:endParaRPr lang="es-MX"/>
        </a:p>
      </dgm:t>
    </dgm:pt>
    <dgm:pt modelId="{6BAAE223-BA98-4745-BACC-4909E75DA86D}">
      <dgm:prSet phldrT="[Text]" phldr="1"/>
      <dgm:spPr/>
      <dgm:t>
        <a:bodyPr/>
        <a:lstStyle/>
        <a:p>
          <a:endParaRPr lang="es-MX"/>
        </a:p>
      </dgm:t>
    </dgm:pt>
    <dgm:pt modelId="{22AF5D7B-5C54-4544-A1AD-98A22AFA81CA}" type="parTrans" cxnId="{C6A2CD93-E14D-44BD-A12A-4913BF35238F}">
      <dgm:prSet/>
      <dgm:spPr/>
      <dgm:t>
        <a:bodyPr/>
        <a:lstStyle/>
        <a:p>
          <a:endParaRPr lang="es-MX"/>
        </a:p>
      </dgm:t>
    </dgm:pt>
    <dgm:pt modelId="{DBAB2519-D080-4107-9347-9E8ADE9E1974}" type="sibTrans" cxnId="{C6A2CD93-E14D-44BD-A12A-4913BF35238F}">
      <dgm:prSet/>
      <dgm:spPr/>
      <dgm:t>
        <a:bodyPr/>
        <a:lstStyle/>
        <a:p>
          <a:endParaRPr lang="es-MX"/>
        </a:p>
      </dgm:t>
    </dgm:pt>
    <dgm:pt modelId="{66AA9F7F-EA12-4220-ABAA-C0DC8973047A}">
      <dgm:prSet/>
      <dgm:spPr/>
      <dgm:t>
        <a:bodyPr/>
        <a:lstStyle/>
        <a:p>
          <a:r>
            <a:rPr lang="es-MX" dirty="0" smtClean="0"/>
            <a:t>Art. 11 de la Convención contra la Delincuencia Organizada Transnacional</a:t>
          </a:r>
          <a:endParaRPr lang="es-MX" dirty="0"/>
        </a:p>
      </dgm:t>
    </dgm:pt>
    <dgm:pt modelId="{1919981E-F19A-428D-B234-52D0E4D28F22}" type="parTrans" cxnId="{B663C604-6FE1-425D-9E00-E12CDA7050AF}">
      <dgm:prSet/>
      <dgm:spPr/>
      <dgm:t>
        <a:bodyPr/>
        <a:lstStyle/>
        <a:p>
          <a:endParaRPr lang="es-MX"/>
        </a:p>
      </dgm:t>
    </dgm:pt>
    <dgm:pt modelId="{52AEAA78-C70D-4D05-96B9-436C225F4FC3}" type="sibTrans" cxnId="{B663C604-6FE1-425D-9E00-E12CDA7050AF}">
      <dgm:prSet/>
      <dgm:spPr/>
      <dgm:t>
        <a:bodyPr/>
        <a:lstStyle/>
        <a:p>
          <a:endParaRPr lang="es-MX"/>
        </a:p>
      </dgm:t>
    </dgm:pt>
    <dgm:pt modelId="{6CFF9E32-DDBD-4612-9909-5F84A045BA72}" type="pres">
      <dgm:prSet presAssocID="{13042787-26D0-457D-A2CB-1DF8E3C32C38}" presName="linear" presStyleCnt="0">
        <dgm:presLayoutVars>
          <dgm:animLvl val="lvl"/>
          <dgm:resizeHandles val="exact"/>
        </dgm:presLayoutVars>
      </dgm:prSet>
      <dgm:spPr/>
      <dgm:t>
        <a:bodyPr/>
        <a:lstStyle/>
        <a:p>
          <a:endParaRPr lang="es-MX"/>
        </a:p>
      </dgm:t>
    </dgm:pt>
    <dgm:pt modelId="{963C3EBA-E917-4846-A528-1B96FD2BCF6C}" type="pres">
      <dgm:prSet presAssocID="{E200B2B1-9F2E-4EF3-8233-0DE6A2A1EC5E}" presName="parentText" presStyleLbl="node1" presStyleIdx="0" presStyleCnt="3">
        <dgm:presLayoutVars>
          <dgm:chMax val="0"/>
          <dgm:bulletEnabled val="1"/>
        </dgm:presLayoutVars>
      </dgm:prSet>
      <dgm:spPr/>
      <dgm:t>
        <a:bodyPr/>
        <a:lstStyle/>
        <a:p>
          <a:endParaRPr lang="es-MX"/>
        </a:p>
      </dgm:t>
    </dgm:pt>
    <dgm:pt modelId="{4F44CD4D-1E2F-4DD5-A8A4-49BFEF2E841D}" type="pres">
      <dgm:prSet presAssocID="{E200B2B1-9F2E-4EF3-8233-0DE6A2A1EC5E}" presName="childText" presStyleLbl="revTx" presStyleIdx="0" presStyleCnt="2">
        <dgm:presLayoutVars>
          <dgm:bulletEnabled val="1"/>
        </dgm:presLayoutVars>
      </dgm:prSet>
      <dgm:spPr/>
      <dgm:t>
        <a:bodyPr/>
        <a:lstStyle/>
        <a:p>
          <a:endParaRPr lang="es-MX"/>
        </a:p>
      </dgm:t>
    </dgm:pt>
    <dgm:pt modelId="{FA6C8DA4-48C6-465D-BD14-72AFDF1BD6B0}" type="pres">
      <dgm:prSet presAssocID="{66AA9F7F-EA12-4220-ABAA-C0DC8973047A}" presName="parentText" presStyleLbl="node1" presStyleIdx="1" presStyleCnt="3">
        <dgm:presLayoutVars>
          <dgm:chMax val="0"/>
          <dgm:bulletEnabled val="1"/>
        </dgm:presLayoutVars>
      </dgm:prSet>
      <dgm:spPr/>
      <dgm:t>
        <a:bodyPr/>
        <a:lstStyle/>
        <a:p>
          <a:endParaRPr lang="es-MX"/>
        </a:p>
      </dgm:t>
    </dgm:pt>
    <dgm:pt modelId="{D15B84DE-6BD8-401B-9529-AACC977FBE46}" type="pres">
      <dgm:prSet presAssocID="{52AEAA78-C70D-4D05-96B9-436C225F4FC3}" presName="spacer" presStyleCnt="0"/>
      <dgm:spPr/>
    </dgm:pt>
    <dgm:pt modelId="{4EA8B2E9-1121-4933-B458-78C7AE7108C4}" type="pres">
      <dgm:prSet presAssocID="{3964184A-CDBB-47C9-8055-196EB2D5F4A9}" presName="parentText" presStyleLbl="node1" presStyleIdx="2" presStyleCnt="3">
        <dgm:presLayoutVars>
          <dgm:chMax val="0"/>
          <dgm:bulletEnabled val="1"/>
        </dgm:presLayoutVars>
      </dgm:prSet>
      <dgm:spPr/>
      <dgm:t>
        <a:bodyPr/>
        <a:lstStyle/>
        <a:p>
          <a:endParaRPr lang="es-MX"/>
        </a:p>
      </dgm:t>
    </dgm:pt>
    <dgm:pt modelId="{FA26E1F2-60E1-4503-B77C-AE4B3A6D8BD0}" type="pres">
      <dgm:prSet presAssocID="{3964184A-CDBB-47C9-8055-196EB2D5F4A9}" presName="childText" presStyleLbl="revTx" presStyleIdx="1" presStyleCnt="2">
        <dgm:presLayoutVars>
          <dgm:bulletEnabled val="1"/>
        </dgm:presLayoutVars>
      </dgm:prSet>
      <dgm:spPr/>
      <dgm:t>
        <a:bodyPr/>
        <a:lstStyle/>
        <a:p>
          <a:endParaRPr lang="es-MX"/>
        </a:p>
      </dgm:t>
    </dgm:pt>
  </dgm:ptLst>
  <dgm:cxnLst>
    <dgm:cxn modelId="{62A5BD33-2893-4B5B-859D-4D2736634D0C}" srcId="{13042787-26D0-457D-A2CB-1DF8E3C32C38}" destId="{3964184A-CDBB-47C9-8055-196EB2D5F4A9}" srcOrd="2" destOrd="0" parTransId="{0B92E6EA-3417-4F5E-B620-9B977B581F8A}" sibTransId="{31605808-78F5-4B54-8E85-CC89A706C2D7}"/>
    <dgm:cxn modelId="{505D6A55-9E0E-4C2D-A2C5-EE91CB9DF681}" type="presOf" srcId="{6BAAE223-BA98-4745-BACC-4909E75DA86D}" destId="{FA26E1F2-60E1-4503-B77C-AE4B3A6D8BD0}" srcOrd="0" destOrd="0" presId="urn:microsoft.com/office/officeart/2005/8/layout/vList2"/>
    <dgm:cxn modelId="{8E4FF681-3546-4905-8C82-C777C5A99F7F}" srcId="{13042787-26D0-457D-A2CB-1DF8E3C32C38}" destId="{E200B2B1-9F2E-4EF3-8233-0DE6A2A1EC5E}" srcOrd="0" destOrd="0" parTransId="{7B008397-67D8-455F-AFFF-624B1932458B}" sibTransId="{4D370F29-3747-494A-A37B-9CB5E588254F}"/>
    <dgm:cxn modelId="{092BFA73-9D44-45D5-BB5C-7BE8617E155B}" type="presOf" srcId="{E200B2B1-9F2E-4EF3-8233-0DE6A2A1EC5E}" destId="{963C3EBA-E917-4846-A528-1B96FD2BCF6C}" srcOrd="0" destOrd="0" presId="urn:microsoft.com/office/officeart/2005/8/layout/vList2"/>
    <dgm:cxn modelId="{4F63B361-A00B-470B-AFA4-5947381F47FA}" type="presOf" srcId="{66AA9F7F-EA12-4220-ABAA-C0DC8973047A}" destId="{FA6C8DA4-48C6-465D-BD14-72AFDF1BD6B0}" srcOrd="0" destOrd="0" presId="urn:microsoft.com/office/officeart/2005/8/layout/vList2"/>
    <dgm:cxn modelId="{3D8D5253-A622-4EDD-8853-6CBE4D5B9F8C}" type="presOf" srcId="{13042787-26D0-457D-A2CB-1DF8E3C32C38}" destId="{6CFF9E32-DDBD-4612-9909-5F84A045BA72}" srcOrd="0" destOrd="0" presId="urn:microsoft.com/office/officeart/2005/8/layout/vList2"/>
    <dgm:cxn modelId="{C2F54AED-8386-40FF-A8E5-1519567F97A4}" srcId="{E200B2B1-9F2E-4EF3-8233-0DE6A2A1EC5E}" destId="{E4473AAD-E548-4E74-AD37-8B8E00A52219}" srcOrd="0" destOrd="0" parTransId="{36212F0B-A586-40BC-87ED-556483ED86EB}" sibTransId="{8F07A08F-F0E1-46EB-94E0-AB1DD1BD2C68}"/>
    <dgm:cxn modelId="{5D5DA35E-E822-4EA2-9590-50BF81918CCE}" type="presOf" srcId="{3964184A-CDBB-47C9-8055-196EB2D5F4A9}" destId="{4EA8B2E9-1121-4933-B458-78C7AE7108C4}" srcOrd="0" destOrd="0" presId="urn:microsoft.com/office/officeart/2005/8/layout/vList2"/>
    <dgm:cxn modelId="{227B6D54-3227-4E7B-B5E6-7A0224262F29}" type="presOf" srcId="{E4473AAD-E548-4E74-AD37-8B8E00A52219}" destId="{4F44CD4D-1E2F-4DD5-A8A4-49BFEF2E841D}" srcOrd="0" destOrd="0" presId="urn:microsoft.com/office/officeart/2005/8/layout/vList2"/>
    <dgm:cxn modelId="{B663C604-6FE1-425D-9E00-E12CDA7050AF}" srcId="{13042787-26D0-457D-A2CB-1DF8E3C32C38}" destId="{66AA9F7F-EA12-4220-ABAA-C0DC8973047A}" srcOrd="1" destOrd="0" parTransId="{1919981E-F19A-428D-B234-52D0E4D28F22}" sibTransId="{52AEAA78-C70D-4D05-96B9-436C225F4FC3}"/>
    <dgm:cxn modelId="{C6A2CD93-E14D-44BD-A12A-4913BF35238F}" srcId="{3964184A-CDBB-47C9-8055-196EB2D5F4A9}" destId="{6BAAE223-BA98-4745-BACC-4909E75DA86D}" srcOrd="0" destOrd="0" parTransId="{22AF5D7B-5C54-4544-A1AD-98A22AFA81CA}" sibTransId="{DBAB2519-D080-4107-9347-9E8ADE9E1974}"/>
    <dgm:cxn modelId="{D7E92523-A59C-41C8-8BC1-197B6B75C369}" type="presParOf" srcId="{6CFF9E32-DDBD-4612-9909-5F84A045BA72}" destId="{963C3EBA-E917-4846-A528-1B96FD2BCF6C}" srcOrd="0" destOrd="0" presId="urn:microsoft.com/office/officeart/2005/8/layout/vList2"/>
    <dgm:cxn modelId="{4F12F1F0-0C9E-4FC9-B592-04D1D47C1E7C}" type="presParOf" srcId="{6CFF9E32-DDBD-4612-9909-5F84A045BA72}" destId="{4F44CD4D-1E2F-4DD5-A8A4-49BFEF2E841D}" srcOrd="1" destOrd="0" presId="urn:microsoft.com/office/officeart/2005/8/layout/vList2"/>
    <dgm:cxn modelId="{3A365781-CD82-4188-A904-BEA69311238B}" type="presParOf" srcId="{6CFF9E32-DDBD-4612-9909-5F84A045BA72}" destId="{FA6C8DA4-48C6-465D-BD14-72AFDF1BD6B0}" srcOrd="2" destOrd="0" presId="urn:microsoft.com/office/officeart/2005/8/layout/vList2"/>
    <dgm:cxn modelId="{D09A7E11-D847-4B42-8570-0A7CA49E60A3}" type="presParOf" srcId="{6CFF9E32-DDBD-4612-9909-5F84A045BA72}" destId="{D15B84DE-6BD8-401B-9529-AACC977FBE46}" srcOrd="3" destOrd="0" presId="urn:microsoft.com/office/officeart/2005/8/layout/vList2"/>
    <dgm:cxn modelId="{8C789AB1-FB6C-48ED-ACB7-F79FA7238174}" type="presParOf" srcId="{6CFF9E32-DDBD-4612-9909-5F84A045BA72}" destId="{4EA8B2E9-1121-4933-B458-78C7AE7108C4}" srcOrd="4" destOrd="0" presId="urn:microsoft.com/office/officeart/2005/8/layout/vList2"/>
    <dgm:cxn modelId="{171DF622-B8DD-4C5D-9F74-631ACAAF03B3}" type="presParOf" srcId="{6CFF9E32-DDBD-4612-9909-5F84A045BA72}" destId="{FA26E1F2-60E1-4503-B77C-AE4B3A6D8BD0}"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D6BCE81-FBA4-47E1-AEFD-6E8B66218ED4}"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MX"/>
        </a:p>
      </dgm:t>
    </dgm:pt>
    <dgm:pt modelId="{E6C72697-710B-4FB6-8330-8E69B4AAC332}">
      <dgm:prSet phldrT="[Text]" custT="1"/>
      <dgm:spPr/>
      <dgm:t>
        <a:bodyPr/>
        <a:lstStyle/>
        <a:p>
          <a:r>
            <a:rPr lang="es-MX" sz="2800" dirty="0" smtClean="0"/>
            <a:t>Art. 5, incisos a), h), i)  y j) de la Convención de Viena sobre relaciones  consulares </a:t>
          </a:r>
          <a:endParaRPr lang="es-MX" sz="2800" dirty="0"/>
        </a:p>
      </dgm:t>
    </dgm:pt>
    <dgm:pt modelId="{4F9DCC18-B259-4485-B9EB-1EC24707FB24}" type="parTrans" cxnId="{D16E5321-E1E8-4635-8831-3B971050077E}">
      <dgm:prSet/>
      <dgm:spPr/>
      <dgm:t>
        <a:bodyPr/>
        <a:lstStyle/>
        <a:p>
          <a:endParaRPr lang="es-MX"/>
        </a:p>
      </dgm:t>
    </dgm:pt>
    <dgm:pt modelId="{B71E6915-1A93-4E38-A595-A83272E98B84}" type="sibTrans" cxnId="{D16E5321-E1E8-4635-8831-3B971050077E}">
      <dgm:prSet/>
      <dgm:spPr/>
      <dgm:t>
        <a:bodyPr/>
        <a:lstStyle/>
        <a:p>
          <a:endParaRPr lang="es-MX"/>
        </a:p>
      </dgm:t>
    </dgm:pt>
    <dgm:pt modelId="{64B1DB71-32C2-4372-B615-B0A8190947C6}">
      <dgm:prSet phldrT="[Text]" custT="1"/>
      <dgm:spPr/>
      <dgm:t>
        <a:bodyPr/>
        <a:lstStyle/>
        <a:p>
          <a:r>
            <a:rPr lang="es-MX" sz="2800" dirty="0" smtClean="0"/>
            <a:t>Art. 16, 17 y 18  de la Convención de Palermo</a:t>
          </a:r>
          <a:endParaRPr lang="es-MX" sz="2800" dirty="0"/>
        </a:p>
      </dgm:t>
    </dgm:pt>
    <dgm:pt modelId="{0B8A8109-BE41-42B4-B3B2-96BDFEA32893}" type="parTrans" cxnId="{B9A9D877-FC27-4075-A584-94243C79B831}">
      <dgm:prSet/>
      <dgm:spPr/>
      <dgm:t>
        <a:bodyPr/>
        <a:lstStyle/>
        <a:p>
          <a:endParaRPr lang="es-MX"/>
        </a:p>
      </dgm:t>
    </dgm:pt>
    <dgm:pt modelId="{8BA2AE5E-5C23-4C79-9B05-6E3908561396}" type="sibTrans" cxnId="{B9A9D877-FC27-4075-A584-94243C79B831}">
      <dgm:prSet/>
      <dgm:spPr/>
      <dgm:t>
        <a:bodyPr/>
        <a:lstStyle/>
        <a:p>
          <a:endParaRPr lang="es-MX"/>
        </a:p>
      </dgm:t>
    </dgm:pt>
    <dgm:pt modelId="{BF87E26A-B2E5-4234-931C-1A4593372D49}">
      <dgm:prSet phldrT="[Text]" custT="1"/>
      <dgm:spPr/>
      <dgm:t>
        <a:bodyPr/>
        <a:lstStyle/>
        <a:p>
          <a:r>
            <a:rPr lang="es-MX" sz="2800" dirty="0" smtClean="0"/>
            <a:t>Art. 9 del Protocolo de Palermo contra la trata de personas</a:t>
          </a:r>
          <a:endParaRPr lang="es-MX" sz="2800" dirty="0"/>
        </a:p>
      </dgm:t>
    </dgm:pt>
    <dgm:pt modelId="{98850039-4650-4688-8709-C60E3428E536}" type="parTrans" cxnId="{1E7B1090-620C-4BB2-B1E4-8CF458CDB5E8}">
      <dgm:prSet/>
      <dgm:spPr/>
      <dgm:t>
        <a:bodyPr/>
        <a:lstStyle/>
        <a:p>
          <a:endParaRPr lang="es-MX"/>
        </a:p>
      </dgm:t>
    </dgm:pt>
    <dgm:pt modelId="{8E868A23-280A-426F-B6E9-53EC0030B4A9}" type="sibTrans" cxnId="{1E7B1090-620C-4BB2-B1E4-8CF458CDB5E8}">
      <dgm:prSet/>
      <dgm:spPr/>
      <dgm:t>
        <a:bodyPr/>
        <a:lstStyle/>
        <a:p>
          <a:endParaRPr lang="es-MX"/>
        </a:p>
      </dgm:t>
    </dgm:pt>
    <dgm:pt modelId="{F922F3B1-5466-4A11-83AD-093BF512B1A5}" type="pres">
      <dgm:prSet presAssocID="{9D6BCE81-FBA4-47E1-AEFD-6E8B66218ED4}" presName="linear" presStyleCnt="0">
        <dgm:presLayoutVars>
          <dgm:dir/>
          <dgm:animLvl val="lvl"/>
          <dgm:resizeHandles val="exact"/>
        </dgm:presLayoutVars>
      </dgm:prSet>
      <dgm:spPr/>
      <dgm:t>
        <a:bodyPr/>
        <a:lstStyle/>
        <a:p>
          <a:endParaRPr lang="es-MX"/>
        </a:p>
      </dgm:t>
    </dgm:pt>
    <dgm:pt modelId="{7D38D7B3-4CB3-4A05-A6BD-1F1589BC53C6}" type="pres">
      <dgm:prSet presAssocID="{E6C72697-710B-4FB6-8330-8E69B4AAC332}" presName="parentLin" presStyleCnt="0"/>
      <dgm:spPr/>
    </dgm:pt>
    <dgm:pt modelId="{D929A67D-B2F4-41A8-9411-84C403E732D7}" type="pres">
      <dgm:prSet presAssocID="{E6C72697-710B-4FB6-8330-8E69B4AAC332}" presName="parentLeftMargin" presStyleLbl="node1" presStyleIdx="0" presStyleCnt="3"/>
      <dgm:spPr/>
      <dgm:t>
        <a:bodyPr/>
        <a:lstStyle/>
        <a:p>
          <a:endParaRPr lang="es-MX"/>
        </a:p>
      </dgm:t>
    </dgm:pt>
    <dgm:pt modelId="{4794C4AB-CA1B-4099-AAFF-33804DFBD166}" type="pres">
      <dgm:prSet presAssocID="{E6C72697-710B-4FB6-8330-8E69B4AAC332}" presName="parentText" presStyleLbl="node1" presStyleIdx="0" presStyleCnt="3" custScaleX="156413" custScaleY="281627" custLinFactNeighborX="20666">
        <dgm:presLayoutVars>
          <dgm:chMax val="0"/>
          <dgm:bulletEnabled val="1"/>
        </dgm:presLayoutVars>
      </dgm:prSet>
      <dgm:spPr/>
      <dgm:t>
        <a:bodyPr/>
        <a:lstStyle/>
        <a:p>
          <a:endParaRPr lang="es-MX"/>
        </a:p>
      </dgm:t>
    </dgm:pt>
    <dgm:pt modelId="{03C8477A-3EA6-4D7B-9C0F-24F6C1F72772}" type="pres">
      <dgm:prSet presAssocID="{E6C72697-710B-4FB6-8330-8E69B4AAC332}" presName="negativeSpace" presStyleCnt="0"/>
      <dgm:spPr/>
    </dgm:pt>
    <dgm:pt modelId="{BE7A5E8C-CCA9-4C4E-9B91-03BAD071172F}" type="pres">
      <dgm:prSet presAssocID="{E6C72697-710B-4FB6-8330-8E69B4AAC332}" presName="childText" presStyleLbl="conFgAcc1" presStyleIdx="0" presStyleCnt="3">
        <dgm:presLayoutVars>
          <dgm:bulletEnabled val="1"/>
        </dgm:presLayoutVars>
      </dgm:prSet>
      <dgm:spPr/>
    </dgm:pt>
    <dgm:pt modelId="{7FCD14FA-89C7-4BD0-9E61-B008F213C5E3}" type="pres">
      <dgm:prSet presAssocID="{B71E6915-1A93-4E38-A595-A83272E98B84}" presName="spaceBetweenRectangles" presStyleCnt="0"/>
      <dgm:spPr/>
    </dgm:pt>
    <dgm:pt modelId="{F58A8436-2D88-4FE6-AB20-4B52359E2FFF}" type="pres">
      <dgm:prSet presAssocID="{64B1DB71-32C2-4372-B615-B0A8190947C6}" presName="parentLin" presStyleCnt="0"/>
      <dgm:spPr/>
    </dgm:pt>
    <dgm:pt modelId="{63AB512B-09E0-4F05-8462-E6787BF82A00}" type="pres">
      <dgm:prSet presAssocID="{64B1DB71-32C2-4372-B615-B0A8190947C6}" presName="parentLeftMargin" presStyleLbl="node1" presStyleIdx="0" presStyleCnt="3"/>
      <dgm:spPr/>
      <dgm:t>
        <a:bodyPr/>
        <a:lstStyle/>
        <a:p>
          <a:endParaRPr lang="es-MX"/>
        </a:p>
      </dgm:t>
    </dgm:pt>
    <dgm:pt modelId="{12DF4398-BDF4-4AD5-9286-1B5B9AAF5C90}" type="pres">
      <dgm:prSet presAssocID="{64B1DB71-32C2-4372-B615-B0A8190947C6}" presName="parentText" presStyleLbl="node1" presStyleIdx="1" presStyleCnt="3" custScaleX="151632" custScaleY="237444">
        <dgm:presLayoutVars>
          <dgm:chMax val="0"/>
          <dgm:bulletEnabled val="1"/>
        </dgm:presLayoutVars>
      </dgm:prSet>
      <dgm:spPr/>
      <dgm:t>
        <a:bodyPr/>
        <a:lstStyle/>
        <a:p>
          <a:endParaRPr lang="es-MX"/>
        </a:p>
      </dgm:t>
    </dgm:pt>
    <dgm:pt modelId="{A5E14740-3E5F-410E-946E-332F98BAF90E}" type="pres">
      <dgm:prSet presAssocID="{64B1DB71-32C2-4372-B615-B0A8190947C6}" presName="negativeSpace" presStyleCnt="0"/>
      <dgm:spPr/>
    </dgm:pt>
    <dgm:pt modelId="{755CC6BD-0A6B-46AB-A13B-6A9C40BD18CE}" type="pres">
      <dgm:prSet presAssocID="{64B1DB71-32C2-4372-B615-B0A8190947C6}" presName="childText" presStyleLbl="conFgAcc1" presStyleIdx="1" presStyleCnt="3">
        <dgm:presLayoutVars>
          <dgm:bulletEnabled val="1"/>
        </dgm:presLayoutVars>
      </dgm:prSet>
      <dgm:spPr/>
    </dgm:pt>
    <dgm:pt modelId="{A39B549C-AA7F-4CD0-861D-6489BFD1615C}" type="pres">
      <dgm:prSet presAssocID="{8BA2AE5E-5C23-4C79-9B05-6E3908561396}" presName="spaceBetweenRectangles" presStyleCnt="0"/>
      <dgm:spPr/>
    </dgm:pt>
    <dgm:pt modelId="{E3750654-307D-49D3-9773-AD6667C2D40B}" type="pres">
      <dgm:prSet presAssocID="{BF87E26A-B2E5-4234-931C-1A4593372D49}" presName="parentLin" presStyleCnt="0"/>
      <dgm:spPr/>
    </dgm:pt>
    <dgm:pt modelId="{43B1CF0E-75E0-464D-8B1A-30888E81748D}" type="pres">
      <dgm:prSet presAssocID="{BF87E26A-B2E5-4234-931C-1A4593372D49}" presName="parentLeftMargin" presStyleLbl="node1" presStyleIdx="1" presStyleCnt="3"/>
      <dgm:spPr/>
      <dgm:t>
        <a:bodyPr/>
        <a:lstStyle/>
        <a:p>
          <a:endParaRPr lang="es-MX"/>
        </a:p>
      </dgm:t>
    </dgm:pt>
    <dgm:pt modelId="{42F5A908-E748-4C4D-A2A1-6CF38AFD9808}" type="pres">
      <dgm:prSet presAssocID="{BF87E26A-B2E5-4234-931C-1A4593372D49}" presName="parentText" presStyleLbl="node1" presStyleIdx="2" presStyleCnt="3" custScaleX="144348" custScaleY="263526">
        <dgm:presLayoutVars>
          <dgm:chMax val="0"/>
          <dgm:bulletEnabled val="1"/>
        </dgm:presLayoutVars>
      </dgm:prSet>
      <dgm:spPr/>
      <dgm:t>
        <a:bodyPr/>
        <a:lstStyle/>
        <a:p>
          <a:endParaRPr lang="es-MX"/>
        </a:p>
      </dgm:t>
    </dgm:pt>
    <dgm:pt modelId="{20D11892-852C-4BCC-A742-3AD7F32413AD}" type="pres">
      <dgm:prSet presAssocID="{BF87E26A-B2E5-4234-931C-1A4593372D49}" presName="negativeSpace" presStyleCnt="0"/>
      <dgm:spPr/>
    </dgm:pt>
    <dgm:pt modelId="{AF878673-4548-443A-917D-2FC39C0B92F6}" type="pres">
      <dgm:prSet presAssocID="{BF87E26A-B2E5-4234-931C-1A4593372D49}" presName="childText" presStyleLbl="conFgAcc1" presStyleIdx="2" presStyleCnt="3">
        <dgm:presLayoutVars>
          <dgm:bulletEnabled val="1"/>
        </dgm:presLayoutVars>
      </dgm:prSet>
      <dgm:spPr/>
    </dgm:pt>
  </dgm:ptLst>
  <dgm:cxnLst>
    <dgm:cxn modelId="{B9A9D877-FC27-4075-A584-94243C79B831}" srcId="{9D6BCE81-FBA4-47E1-AEFD-6E8B66218ED4}" destId="{64B1DB71-32C2-4372-B615-B0A8190947C6}" srcOrd="1" destOrd="0" parTransId="{0B8A8109-BE41-42B4-B3B2-96BDFEA32893}" sibTransId="{8BA2AE5E-5C23-4C79-9B05-6E3908561396}"/>
    <dgm:cxn modelId="{F15C5817-DF16-4277-80D3-FA85909B6A55}" type="presOf" srcId="{E6C72697-710B-4FB6-8330-8E69B4AAC332}" destId="{D929A67D-B2F4-41A8-9411-84C403E732D7}" srcOrd="0" destOrd="0" presId="urn:microsoft.com/office/officeart/2005/8/layout/list1"/>
    <dgm:cxn modelId="{D16E5321-E1E8-4635-8831-3B971050077E}" srcId="{9D6BCE81-FBA4-47E1-AEFD-6E8B66218ED4}" destId="{E6C72697-710B-4FB6-8330-8E69B4AAC332}" srcOrd="0" destOrd="0" parTransId="{4F9DCC18-B259-4485-B9EB-1EC24707FB24}" sibTransId="{B71E6915-1A93-4E38-A595-A83272E98B84}"/>
    <dgm:cxn modelId="{A6FF96EB-7888-4915-8C12-58772FAD0F4A}" type="presOf" srcId="{E6C72697-710B-4FB6-8330-8E69B4AAC332}" destId="{4794C4AB-CA1B-4099-AAFF-33804DFBD166}" srcOrd="1" destOrd="0" presId="urn:microsoft.com/office/officeart/2005/8/layout/list1"/>
    <dgm:cxn modelId="{F0A15BB8-A412-4F4F-BB37-874955CE78E7}" type="presOf" srcId="{64B1DB71-32C2-4372-B615-B0A8190947C6}" destId="{12DF4398-BDF4-4AD5-9286-1B5B9AAF5C90}" srcOrd="1" destOrd="0" presId="urn:microsoft.com/office/officeart/2005/8/layout/list1"/>
    <dgm:cxn modelId="{1E7B1090-620C-4BB2-B1E4-8CF458CDB5E8}" srcId="{9D6BCE81-FBA4-47E1-AEFD-6E8B66218ED4}" destId="{BF87E26A-B2E5-4234-931C-1A4593372D49}" srcOrd="2" destOrd="0" parTransId="{98850039-4650-4688-8709-C60E3428E536}" sibTransId="{8E868A23-280A-426F-B6E9-53EC0030B4A9}"/>
    <dgm:cxn modelId="{B798803A-AFF2-4262-8F08-51F77CBA29C7}" type="presOf" srcId="{9D6BCE81-FBA4-47E1-AEFD-6E8B66218ED4}" destId="{F922F3B1-5466-4A11-83AD-093BF512B1A5}" srcOrd="0" destOrd="0" presId="urn:microsoft.com/office/officeart/2005/8/layout/list1"/>
    <dgm:cxn modelId="{0ED64E7D-045F-429E-AB4D-3DD9CBB07AB8}" type="presOf" srcId="{BF87E26A-B2E5-4234-931C-1A4593372D49}" destId="{42F5A908-E748-4C4D-A2A1-6CF38AFD9808}" srcOrd="1" destOrd="0" presId="urn:microsoft.com/office/officeart/2005/8/layout/list1"/>
    <dgm:cxn modelId="{1EE9EA70-1FBF-4150-9C21-C0056D473C2F}" type="presOf" srcId="{BF87E26A-B2E5-4234-931C-1A4593372D49}" destId="{43B1CF0E-75E0-464D-8B1A-30888E81748D}" srcOrd="0" destOrd="0" presId="urn:microsoft.com/office/officeart/2005/8/layout/list1"/>
    <dgm:cxn modelId="{D8A69E56-49BE-4853-A1B9-9DBDC13FAF54}" type="presOf" srcId="{64B1DB71-32C2-4372-B615-B0A8190947C6}" destId="{63AB512B-09E0-4F05-8462-E6787BF82A00}" srcOrd="0" destOrd="0" presId="urn:microsoft.com/office/officeart/2005/8/layout/list1"/>
    <dgm:cxn modelId="{1A1738F1-FC88-4418-9C9E-0DCEE503A8B1}" type="presParOf" srcId="{F922F3B1-5466-4A11-83AD-093BF512B1A5}" destId="{7D38D7B3-4CB3-4A05-A6BD-1F1589BC53C6}" srcOrd="0" destOrd="0" presId="urn:microsoft.com/office/officeart/2005/8/layout/list1"/>
    <dgm:cxn modelId="{279BD568-D13E-4E08-A1CB-225C23CD17E5}" type="presParOf" srcId="{7D38D7B3-4CB3-4A05-A6BD-1F1589BC53C6}" destId="{D929A67D-B2F4-41A8-9411-84C403E732D7}" srcOrd="0" destOrd="0" presId="urn:microsoft.com/office/officeart/2005/8/layout/list1"/>
    <dgm:cxn modelId="{420A0295-9287-43DD-ADD7-90F7C714A39F}" type="presParOf" srcId="{7D38D7B3-4CB3-4A05-A6BD-1F1589BC53C6}" destId="{4794C4AB-CA1B-4099-AAFF-33804DFBD166}" srcOrd="1" destOrd="0" presId="urn:microsoft.com/office/officeart/2005/8/layout/list1"/>
    <dgm:cxn modelId="{1CD742E5-4451-417E-A6C5-D4A469B26EDC}" type="presParOf" srcId="{F922F3B1-5466-4A11-83AD-093BF512B1A5}" destId="{03C8477A-3EA6-4D7B-9C0F-24F6C1F72772}" srcOrd="1" destOrd="0" presId="urn:microsoft.com/office/officeart/2005/8/layout/list1"/>
    <dgm:cxn modelId="{91A17A22-8F92-43CB-AD93-92EBA66F229F}" type="presParOf" srcId="{F922F3B1-5466-4A11-83AD-093BF512B1A5}" destId="{BE7A5E8C-CCA9-4C4E-9B91-03BAD071172F}" srcOrd="2" destOrd="0" presId="urn:microsoft.com/office/officeart/2005/8/layout/list1"/>
    <dgm:cxn modelId="{2AF1488E-D609-4A8B-B49D-4065F1AF9D20}" type="presParOf" srcId="{F922F3B1-5466-4A11-83AD-093BF512B1A5}" destId="{7FCD14FA-89C7-4BD0-9E61-B008F213C5E3}" srcOrd="3" destOrd="0" presId="urn:microsoft.com/office/officeart/2005/8/layout/list1"/>
    <dgm:cxn modelId="{66C6209E-3948-4DD6-9DE4-3C81EDE3BA0F}" type="presParOf" srcId="{F922F3B1-5466-4A11-83AD-093BF512B1A5}" destId="{F58A8436-2D88-4FE6-AB20-4B52359E2FFF}" srcOrd="4" destOrd="0" presId="urn:microsoft.com/office/officeart/2005/8/layout/list1"/>
    <dgm:cxn modelId="{B0655C57-BA02-471C-BDC3-124893AFA6F0}" type="presParOf" srcId="{F58A8436-2D88-4FE6-AB20-4B52359E2FFF}" destId="{63AB512B-09E0-4F05-8462-E6787BF82A00}" srcOrd="0" destOrd="0" presId="urn:microsoft.com/office/officeart/2005/8/layout/list1"/>
    <dgm:cxn modelId="{BBDE5D8A-DA9F-491A-B85E-6E726220EF68}" type="presParOf" srcId="{F58A8436-2D88-4FE6-AB20-4B52359E2FFF}" destId="{12DF4398-BDF4-4AD5-9286-1B5B9AAF5C90}" srcOrd="1" destOrd="0" presId="urn:microsoft.com/office/officeart/2005/8/layout/list1"/>
    <dgm:cxn modelId="{257E5033-E9A1-4717-9292-43356D384A77}" type="presParOf" srcId="{F922F3B1-5466-4A11-83AD-093BF512B1A5}" destId="{A5E14740-3E5F-410E-946E-332F98BAF90E}" srcOrd="5" destOrd="0" presId="urn:microsoft.com/office/officeart/2005/8/layout/list1"/>
    <dgm:cxn modelId="{6F7BF240-FCCD-411C-BEAC-C855622DDED3}" type="presParOf" srcId="{F922F3B1-5466-4A11-83AD-093BF512B1A5}" destId="{755CC6BD-0A6B-46AB-A13B-6A9C40BD18CE}" srcOrd="6" destOrd="0" presId="urn:microsoft.com/office/officeart/2005/8/layout/list1"/>
    <dgm:cxn modelId="{290A9EF6-EEB4-4334-B176-AEF9AD3DF6D0}" type="presParOf" srcId="{F922F3B1-5466-4A11-83AD-093BF512B1A5}" destId="{A39B549C-AA7F-4CD0-861D-6489BFD1615C}" srcOrd="7" destOrd="0" presId="urn:microsoft.com/office/officeart/2005/8/layout/list1"/>
    <dgm:cxn modelId="{79E9C207-AFFE-431E-95D8-250BDC124B99}" type="presParOf" srcId="{F922F3B1-5466-4A11-83AD-093BF512B1A5}" destId="{E3750654-307D-49D3-9773-AD6667C2D40B}" srcOrd="8" destOrd="0" presId="urn:microsoft.com/office/officeart/2005/8/layout/list1"/>
    <dgm:cxn modelId="{70D65007-DB48-47BF-983F-58E2B3788409}" type="presParOf" srcId="{E3750654-307D-49D3-9773-AD6667C2D40B}" destId="{43B1CF0E-75E0-464D-8B1A-30888E81748D}" srcOrd="0" destOrd="0" presId="urn:microsoft.com/office/officeart/2005/8/layout/list1"/>
    <dgm:cxn modelId="{2019C571-C891-4AA1-A025-C9901D17E8C1}" type="presParOf" srcId="{E3750654-307D-49D3-9773-AD6667C2D40B}" destId="{42F5A908-E748-4C4D-A2A1-6CF38AFD9808}" srcOrd="1" destOrd="0" presId="urn:microsoft.com/office/officeart/2005/8/layout/list1"/>
    <dgm:cxn modelId="{36ED77D7-FB8F-49A0-A7DB-5C2762CBBD8C}" type="presParOf" srcId="{F922F3B1-5466-4A11-83AD-093BF512B1A5}" destId="{20D11892-852C-4BCC-A742-3AD7F32413AD}" srcOrd="9" destOrd="0" presId="urn:microsoft.com/office/officeart/2005/8/layout/list1"/>
    <dgm:cxn modelId="{9F30E2DC-FFF4-4490-8350-2181D4523990}" type="presParOf" srcId="{F922F3B1-5466-4A11-83AD-093BF512B1A5}" destId="{AF878673-4548-443A-917D-2FC39C0B92F6}"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741703-9EB0-457B-AB5E-36A4E650454C}">
      <dsp:nvSpPr>
        <dsp:cNvPr id="0" name=""/>
        <dsp:cNvSpPr/>
      </dsp:nvSpPr>
      <dsp:spPr>
        <a:xfrm>
          <a:off x="4267199" y="1247551"/>
          <a:ext cx="3019075" cy="927371"/>
        </a:xfrm>
        <a:custGeom>
          <a:avLst/>
          <a:gdLst/>
          <a:ahLst/>
          <a:cxnLst/>
          <a:rect l="0" t="0" r="0" b="0"/>
          <a:pathLst>
            <a:path>
              <a:moveTo>
                <a:pt x="0" y="0"/>
              </a:moveTo>
              <a:lnTo>
                <a:pt x="0" y="665385"/>
              </a:lnTo>
              <a:lnTo>
                <a:pt x="3019075" y="665385"/>
              </a:lnTo>
              <a:lnTo>
                <a:pt x="3019075" y="92737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5468AB-E40E-4A33-8F3B-B026B18CB948}">
      <dsp:nvSpPr>
        <dsp:cNvPr id="0" name=""/>
        <dsp:cNvSpPr/>
      </dsp:nvSpPr>
      <dsp:spPr>
        <a:xfrm>
          <a:off x="4221479" y="1247551"/>
          <a:ext cx="91440" cy="927371"/>
        </a:xfrm>
        <a:custGeom>
          <a:avLst/>
          <a:gdLst/>
          <a:ahLst/>
          <a:cxnLst/>
          <a:rect l="0" t="0" r="0" b="0"/>
          <a:pathLst>
            <a:path>
              <a:moveTo>
                <a:pt x="45720" y="0"/>
              </a:moveTo>
              <a:lnTo>
                <a:pt x="45720" y="92737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A91EE5-ED32-42A7-993A-994532C12D29}">
      <dsp:nvSpPr>
        <dsp:cNvPr id="0" name=""/>
        <dsp:cNvSpPr/>
      </dsp:nvSpPr>
      <dsp:spPr>
        <a:xfrm>
          <a:off x="1248124" y="1247551"/>
          <a:ext cx="3019075" cy="927371"/>
        </a:xfrm>
        <a:custGeom>
          <a:avLst/>
          <a:gdLst/>
          <a:ahLst/>
          <a:cxnLst/>
          <a:rect l="0" t="0" r="0" b="0"/>
          <a:pathLst>
            <a:path>
              <a:moveTo>
                <a:pt x="3019075" y="0"/>
              </a:moveTo>
              <a:lnTo>
                <a:pt x="3019075" y="665385"/>
              </a:lnTo>
              <a:lnTo>
                <a:pt x="0" y="665385"/>
              </a:lnTo>
              <a:lnTo>
                <a:pt x="0" y="92737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FA519A-7B05-4C1C-9EE8-3A906DB9DF12}">
      <dsp:nvSpPr>
        <dsp:cNvPr id="0" name=""/>
        <dsp:cNvSpPr/>
      </dsp:nvSpPr>
      <dsp:spPr>
        <a:xfrm>
          <a:off x="3019648" y="0"/>
          <a:ext cx="2495103" cy="124755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600" b="0" i="0" u="none" strike="noStrike" kern="1200" cap="none" normalizeH="0" baseline="0" smtClean="0">
              <a:ln>
                <a:noFill/>
              </a:ln>
              <a:solidFill>
                <a:schemeClr val="tx1"/>
              </a:solidFill>
              <a:effectLst/>
              <a:latin typeface="Verdana" pitchFamily="34" charset="0"/>
              <a:cs typeface="Arial" charset="0"/>
            </a:rPr>
            <a:t>Convención de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2600" b="0" i="0" u="none" strike="noStrike" kern="1200" cap="none" normalizeH="0" baseline="0" smtClean="0">
              <a:ln>
                <a:noFill/>
              </a:ln>
              <a:solidFill>
                <a:schemeClr val="tx1"/>
              </a:solidFill>
              <a:effectLst/>
              <a:latin typeface="Verdana" pitchFamily="34" charset="0"/>
              <a:cs typeface="Arial" charset="0"/>
            </a:rPr>
            <a:t>Palermo</a:t>
          </a:r>
          <a:endParaRPr kumimoji="0" lang="es-ES" sz="2600" b="0" i="0" u="none" strike="noStrike" kern="1200" cap="none" normalizeH="0" baseline="0" smtClean="0">
            <a:ln>
              <a:noFill/>
            </a:ln>
            <a:solidFill>
              <a:schemeClr val="tx1"/>
            </a:solidFill>
            <a:effectLst/>
            <a:latin typeface="Verdana" pitchFamily="34" charset="0"/>
            <a:cs typeface="Arial" charset="0"/>
          </a:endParaRPr>
        </a:p>
      </dsp:txBody>
      <dsp:txXfrm>
        <a:off x="3019648" y="0"/>
        <a:ext cx="2495103" cy="1247551"/>
      </dsp:txXfrm>
    </dsp:sp>
    <dsp:sp modelId="{E3BA5484-8914-4476-9A2E-52524AC81A9D}">
      <dsp:nvSpPr>
        <dsp:cNvPr id="0" name=""/>
        <dsp:cNvSpPr/>
      </dsp:nvSpPr>
      <dsp:spPr>
        <a:xfrm>
          <a:off x="572" y="2174923"/>
          <a:ext cx="2495103" cy="124755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800" b="1" i="0" u="none" strike="noStrike" kern="1200" cap="none" normalizeH="0" baseline="0" dirty="0" smtClean="0">
              <a:ln>
                <a:noFill/>
              </a:ln>
              <a:solidFill>
                <a:schemeClr val="tx1"/>
              </a:solidFill>
              <a:effectLst/>
              <a:latin typeface="+mj-lt"/>
              <a:cs typeface="Arial" charset="0"/>
            </a:rPr>
            <a:t>Trata de Personas</a:t>
          </a:r>
          <a:endParaRPr kumimoji="0" lang="es-ES" sz="2800" b="1" i="0" u="none" strike="noStrike" kern="1200" cap="none" normalizeH="0" baseline="0" dirty="0" smtClean="0">
            <a:ln>
              <a:noFill/>
            </a:ln>
            <a:solidFill>
              <a:schemeClr val="tx1"/>
            </a:solidFill>
            <a:effectLst/>
            <a:latin typeface="+mj-lt"/>
            <a:cs typeface="Arial" charset="0"/>
          </a:endParaRPr>
        </a:p>
      </dsp:txBody>
      <dsp:txXfrm>
        <a:off x="572" y="2174923"/>
        <a:ext cx="2495103" cy="1247551"/>
      </dsp:txXfrm>
    </dsp:sp>
    <dsp:sp modelId="{A3D29556-AC04-4419-BF1E-FE63B2BBDD4E}">
      <dsp:nvSpPr>
        <dsp:cNvPr id="0" name=""/>
        <dsp:cNvSpPr/>
      </dsp:nvSpPr>
      <dsp:spPr>
        <a:xfrm>
          <a:off x="3019648" y="2174923"/>
          <a:ext cx="2495103" cy="124755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600" b="0" i="0" u="none" strike="noStrike" kern="1200" cap="none" normalizeH="0" baseline="0" dirty="0" smtClean="0">
              <a:ln>
                <a:noFill/>
              </a:ln>
              <a:solidFill>
                <a:schemeClr val="bg1"/>
              </a:solidFill>
              <a:effectLst/>
              <a:latin typeface="Verdana" pitchFamily="34" charset="0"/>
              <a:cs typeface="Arial" charset="0"/>
            </a:rPr>
            <a:t>Tráfico Ilícito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2600" b="0" i="0" u="none" strike="noStrike" kern="1200" cap="none" normalizeH="0" baseline="0" dirty="0" smtClean="0">
              <a:ln>
                <a:noFill/>
              </a:ln>
              <a:solidFill>
                <a:schemeClr val="bg1"/>
              </a:solidFill>
              <a:effectLst/>
              <a:latin typeface="Verdana" pitchFamily="34" charset="0"/>
              <a:cs typeface="Arial" charset="0"/>
            </a:rPr>
            <a:t>de  Migrantes</a:t>
          </a:r>
          <a:endParaRPr kumimoji="0" lang="es-ES" sz="2600" b="0" i="0" u="none" strike="noStrike" kern="1200" cap="none" normalizeH="0" baseline="0" dirty="0" smtClean="0">
            <a:ln>
              <a:noFill/>
            </a:ln>
            <a:solidFill>
              <a:schemeClr val="bg1"/>
            </a:solidFill>
            <a:effectLst/>
            <a:latin typeface="Verdana" pitchFamily="34" charset="0"/>
            <a:cs typeface="Arial" charset="0"/>
          </a:endParaRPr>
        </a:p>
      </dsp:txBody>
      <dsp:txXfrm>
        <a:off x="3019648" y="2174923"/>
        <a:ext cx="2495103" cy="1247551"/>
      </dsp:txXfrm>
    </dsp:sp>
    <dsp:sp modelId="{6B33C874-C0B0-4566-96D9-099DDF56EF0D}">
      <dsp:nvSpPr>
        <dsp:cNvPr id="0" name=""/>
        <dsp:cNvSpPr/>
      </dsp:nvSpPr>
      <dsp:spPr>
        <a:xfrm>
          <a:off x="6038723" y="2174923"/>
          <a:ext cx="2495103" cy="124755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600" b="0" i="0" u="none" strike="noStrike" kern="1200" cap="none" normalizeH="0" baseline="0" dirty="0" smtClean="0">
              <a:ln>
                <a:noFill/>
              </a:ln>
              <a:solidFill>
                <a:schemeClr val="bg1"/>
              </a:solidFill>
              <a:effectLst/>
              <a:latin typeface="Verdana" pitchFamily="34" charset="0"/>
              <a:cs typeface="Arial" charset="0"/>
            </a:rPr>
            <a:t>Tráfico de armas</a:t>
          </a:r>
          <a:endParaRPr kumimoji="0" lang="es-ES" sz="2600" b="0" i="0" u="none" strike="noStrike" kern="1200" cap="none" normalizeH="0" baseline="0" dirty="0" smtClean="0">
            <a:ln>
              <a:noFill/>
            </a:ln>
            <a:solidFill>
              <a:schemeClr val="bg1"/>
            </a:solidFill>
            <a:effectLst/>
            <a:latin typeface="Verdana" pitchFamily="34" charset="0"/>
            <a:cs typeface="Arial" charset="0"/>
          </a:endParaRPr>
        </a:p>
      </dsp:txBody>
      <dsp:txXfrm>
        <a:off x="6038723" y="2174923"/>
        <a:ext cx="2495103" cy="12475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7A918F-5DB8-4698-86C4-14A06152E49E}">
      <dsp:nvSpPr>
        <dsp:cNvPr id="0" name=""/>
        <dsp:cNvSpPr/>
      </dsp:nvSpPr>
      <dsp:spPr>
        <a:xfrm>
          <a:off x="0" y="1174862"/>
          <a:ext cx="6936432" cy="4788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FB0E7B-49AB-48BE-8C59-4B45AC299218}">
      <dsp:nvSpPr>
        <dsp:cNvPr id="0" name=""/>
        <dsp:cNvSpPr/>
      </dsp:nvSpPr>
      <dsp:spPr>
        <a:xfrm>
          <a:off x="329886" y="32972"/>
          <a:ext cx="6604198" cy="142232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526" tIns="0" rIns="183526" bIns="0" numCol="1" spcCol="1270" anchor="ctr" anchorCtr="0">
          <a:noAutofit/>
        </a:bodyPr>
        <a:lstStyle/>
        <a:p>
          <a:pPr lvl="0" algn="l" defTabSz="1244600">
            <a:lnSpc>
              <a:spcPct val="90000"/>
            </a:lnSpc>
            <a:spcBef>
              <a:spcPct val="0"/>
            </a:spcBef>
            <a:spcAft>
              <a:spcPct val="35000"/>
            </a:spcAft>
          </a:pPr>
          <a:r>
            <a:rPr lang="es-MX" sz="2800" kern="1200" dirty="0" smtClean="0"/>
            <a:t>Art. 5 incisos  a) y m) Convención de Viena sobre relaciones consulares</a:t>
          </a:r>
          <a:endParaRPr lang="es-MX" sz="2800" kern="1200" dirty="0"/>
        </a:p>
      </dsp:txBody>
      <dsp:txXfrm>
        <a:off x="399318" y="102404"/>
        <a:ext cx="6465334" cy="1283465"/>
      </dsp:txXfrm>
    </dsp:sp>
    <dsp:sp modelId="{9E6BCBAE-4897-470B-8900-4457E9CFD713}">
      <dsp:nvSpPr>
        <dsp:cNvPr id="0" name=""/>
        <dsp:cNvSpPr/>
      </dsp:nvSpPr>
      <dsp:spPr>
        <a:xfrm>
          <a:off x="0" y="2716248"/>
          <a:ext cx="6936432" cy="4788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D9DD3B5-6DAE-46EF-8D7B-7700E8635118}">
      <dsp:nvSpPr>
        <dsp:cNvPr id="0" name=""/>
        <dsp:cNvSpPr/>
      </dsp:nvSpPr>
      <dsp:spPr>
        <a:xfrm>
          <a:off x="344450" y="1756262"/>
          <a:ext cx="6585829" cy="124042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526" tIns="0" rIns="183526" bIns="0" numCol="1" spcCol="1270" anchor="ctr" anchorCtr="0">
          <a:noAutofit/>
        </a:bodyPr>
        <a:lstStyle/>
        <a:p>
          <a:pPr lvl="0" algn="l" defTabSz="1244600">
            <a:lnSpc>
              <a:spcPct val="90000"/>
            </a:lnSpc>
            <a:spcBef>
              <a:spcPct val="0"/>
            </a:spcBef>
            <a:spcAft>
              <a:spcPct val="35000"/>
            </a:spcAft>
          </a:pPr>
          <a:r>
            <a:rPr lang="es-MX" sz="2800" kern="1200" dirty="0" smtClean="0"/>
            <a:t>Art. 31 Convención de Palermo</a:t>
          </a:r>
          <a:endParaRPr lang="es-MX" sz="2800" kern="1200" dirty="0"/>
        </a:p>
      </dsp:txBody>
      <dsp:txXfrm>
        <a:off x="405003" y="1816815"/>
        <a:ext cx="6464723" cy="1119319"/>
      </dsp:txXfrm>
    </dsp:sp>
    <dsp:sp modelId="{DC89A042-2FF4-49C9-8BDB-7D132E9D81EB}">
      <dsp:nvSpPr>
        <dsp:cNvPr id="0" name=""/>
        <dsp:cNvSpPr/>
      </dsp:nvSpPr>
      <dsp:spPr>
        <a:xfrm>
          <a:off x="0" y="4184523"/>
          <a:ext cx="6936432" cy="4788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9E43C2-9034-4DE1-BAA4-D0652FE7EB12}">
      <dsp:nvSpPr>
        <dsp:cNvPr id="0" name=""/>
        <dsp:cNvSpPr/>
      </dsp:nvSpPr>
      <dsp:spPr>
        <a:xfrm>
          <a:off x="331925" y="3269065"/>
          <a:ext cx="6604506" cy="116731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3526" tIns="0" rIns="183526" bIns="0" numCol="1" spcCol="1270" anchor="ctr" anchorCtr="0">
          <a:noAutofit/>
        </a:bodyPr>
        <a:lstStyle/>
        <a:p>
          <a:pPr lvl="0" algn="l" defTabSz="1244600">
            <a:lnSpc>
              <a:spcPct val="90000"/>
            </a:lnSpc>
            <a:spcBef>
              <a:spcPct val="0"/>
            </a:spcBef>
            <a:spcAft>
              <a:spcPct val="35000"/>
            </a:spcAft>
          </a:pPr>
          <a:r>
            <a:rPr lang="es-MX" sz="2800" kern="1200" dirty="0" smtClean="0"/>
            <a:t>Art. 2.a Protocolo de Palermo Trata</a:t>
          </a:r>
          <a:endParaRPr lang="es-MX" sz="2800" kern="1200" dirty="0"/>
        </a:p>
      </dsp:txBody>
      <dsp:txXfrm>
        <a:off x="388909" y="3326049"/>
        <a:ext cx="6490538" cy="10533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5A03D3-C259-4022-AFC3-B9D7A85BC387}">
      <dsp:nvSpPr>
        <dsp:cNvPr id="0" name=""/>
        <dsp:cNvSpPr/>
      </dsp:nvSpPr>
      <dsp:spPr>
        <a:xfrm>
          <a:off x="0" y="957719"/>
          <a:ext cx="8208912" cy="5292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530E94-E549-4D62-9970-779007436478}">
      <dsp:nvSpPr>
        <dsp:cNvPr id="0" name=""/>
        <dsp:cNvSpPr/>
      </dsp:nvSpPr>
      <dsp:spPr>
        <a:xfrm>
          <a:off x="390805" y="21311"/>
          <a:ext cx="7816094" cy="124636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94" tIns="0" rIns="217194" bIns="0" numCol="1" spcCol="1270" anchor="ctr" anchorCtr="0">
          <a:noAutofit/>
        </a:bodyPr>
        <a:lstStyle/>
        <a:p>
          <a:pPr lvl="0" algn="l" defTabSz="1244600">
            <a:lnSpc>
              <a:spcPct val="90000"/>
            </a:lnSpc>
            <a:spcBef>
              <a:spcPct val="0"/>
            </a:spcBef>
            <a:spcAft>
              <a:spcPct val="35000"/>
            </a:spcAft>
          </a:pPr>
          <a:r>
            <a:rPr lang="es-MX" sz="2800" kern="1200" dirty="0" smtClean="0"/>
            <a:t>Art. 5 incisos a),e) e i)i de la Convención de Viena sobre relaciones consulares. </a:t>
          </a:r>
          <a:endParaRPr lang="es-MX" sz="2800" kern="1200" dirty="0"/>
        </a:p>
      </dsp:txBody>
      <dsp:txXfrm>
        <a:off x="451648" y="82154"/>
        <a:ext cx="7694408" cy="1124681"/>
      </dsp:txXfrm>
    </dsp:sp>
    <dsp:sp modelId="{CDE6CCAD-72F6-4EFC-80EB-D311813DC4D7}">
      <dsp:nvSpPr>
        <dsp:cNvPr id="0" name=""/>
        <dsp:cNvSpPr/>
      </dsp:nvSpPr>
      <dsp:spPr>
        <a:xfrm>
          <a:off x="0" y="2433907"/>
          <a:ext cx="8208912" cy="5292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03C6C4-8962-4FB8-951F-92B2D129B042}">
      <dsp:nvSpPr>
        <dsp:cNvPr id="0" name=""/>
        <dsp:cNvSpPr/>
      </dsp:nvSpPr>
      <dsp:spPr>
        <a:xfrm>
          <a:off x="405635" y="1600319"/>
          <a:ext cx="7802467" cy="114354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94" tIns="0" rIns="217194" bIns="0" numCol="1" spcCol="1270" anchor="ctr" anchorCtr="0">
          <a:noAutofit/>
        </a:bodyPr>
        <a:lstStyle/>
        <a:p>
          <a:pPr lvl="0" algn="l" defTabSz="1244600">
            <a:lnSpc>
              <a:spcPct val="90000"/>
            </a:lnSpc>
            <a:spcBef>
              <a:spcPct val="0"/>
            </a:spcBef>
            <a:spcAft>
              <a:spcPct val="35000"/>
            </a:spcAft>
          </a:pPr>
          <a:r>
            <a:rPr lang="es-MX" sz="2800" kern="1200" dirty="0" smtClean="0"/>
            <a:t>Art. 24 y 25 de la Convención de Palermo</a:t>
          </a:r>
          <a:endParaRPr lang="es-MX" sz="2800" kern="1200" dirty="0"/>
        </a:p>
      </dsp:txBody>
      <dsp:txXfrm>
        <a:off x="461458" y="1656142"/>
        <a:ext cx="7690821" cy="1031901"/>
      </dsp:txXfrm>
    </dsp:sp>
    <dsp:sp modelId="{C8B246F2-B3A3-4870-A730-A0E40F55E843}">
      <dsp:nvSpPr>
        <dsp:cNvPr id="0" name=""/>
        <dsp:cNvSpPr/>
      </dsp:nvSpPr>
      <dsp:spPr>
        <a:xfrm>
          <a:off x="0" y="3769968"/>
          <a:ext cx="8208912" cy="5292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368F20-DCD0-49EF-8046-CD8A31E2ACA0}">
      <dsp:nvSpPr>
        <dsp:cNvPr id="0" name=""/>
        <dsp:cNvSpPr/>
      </dsp:nvSpPr>
      <dsp:spPr>
        <a:xfrm>
          <a:off x="390805" y="3076507"/>
          <a:ext cx="7816094" cy="100342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94" tIns="0" rIns="217194" bIns="0" numCol="1" spcCol="1270" anchor="ctr" anchorCtr="0">
          <a:noAutofit/>
        </a:bodyPr>
        <a:lstStyle/>
        <a:p>
          <a:pPr lvl="0" algn="l" defTabSz="1244600">
            <a:lnSpc>
              <a:spcPct val="90000"/>
            </a:lnSpc>
            <a:spcBef>
              <a:spcPct val="0"/>
            </a:spcBef>
            <a:spcAft>
              <a:spcPct val="35000"/>
            </a:spcAft>
          </a:pPr>
          <a:r>
            <a:rPr lang="es-MX" sz="2800" kern="1200" dirty="0" smtClean="0"/>
            <a:t>Art. 2.b , 6,7 y 8  del Protocolo de Palermo sobre trata de personas</a:t>
          </a:r>
          <a:endParaRPr lang="es-MX" sz="2800" kern="1200" dirty="0"/>
        </a:p>
      </dsp:txBody>
      <dsp:txXfrm>
        <a:off x="439788" y="3125490"/>
        <a:ext cx="7718128" cy="9054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10A651-5682-4684-B989-BC3D8908AAD3}">
      <dsp:nvSpPr>
        <dsp:cNvPr id="0" name=""/>
        <dsp:cNvSpPr/>
      </dsp:nvSpPr>
      <dsp:spPr>
        <a:xfrm>
          <a:off x="-5715964" y="-875089"/>
          <a:ext cx="6806515" cy="6806515"/>
        </a:xfrm>
        <a:prstGeom prst="blockArc">
          <a:avLst>
            <a:gd name="adj1" fmla="val 18900000"/>
            <a:gd name="adj2" fmla="val 2700000"/>
            <a:gd name="adj3" fmla="val 317"/>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ADBDA9-DBD9-4DCC-B74B-9832A2635544}">
      <dsp:nvSpPr>
        <dsp:cNvPr id="0" name=""/>
        <dsp:cNvSpPr/>
      </dsp:nvSpPr>
      <dsp:spPr>
        <a:xfrm>
          <a:off x="701819" y="505633"/>
          <a:ext cx="7365307" cy="101126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2693" tIns="81280" rIns="81280" bIns="81280" numCol="1" spcCol="1270" anchor="ctr" anchorCtr="0">
          <a:noAutofit/>
        </a:bodyPr>
        <a:lstStyle/>
        <a:p>
          <a:pPr lvl="0" algn="l" defTabSz="1422400">
            <a:lnSpc>
              <a:spcPct val="90000"/>
            </a:lnSpc>
            <a:spcBef>
              <a:spcPct val="0"/>
            </a:spcBef>
            <a:spcAft>
              <a:spcPct val="35000"/>
            </a:spcAft>
          </a:pPr>
          <a:r>
            <a:rPr lang="es-MX" sz="3200" kern="1200" dirty="0" smtClean="0"/>
            <a:t>Art. 5.a,e y f de la Convención de Viena sobre relaciones consulares</a:t>
          </a:r>
          <a:endParaRPr lang="es-MX" sz="3200" kern="1200" dirty="0"/>
        </a:p>
      </dsp:txBody>
      <dsp:txXfrm>
        <a:off x="701819" y="505633"/>
        <a:ext cx="7365307" cy="1011267"/>
      </dsp:txXfrm>
    </dsp:sp>
    <dsp:sp modelId="{3E35B4BD-045D-4512-879A-29AEF9B6D0F3}">
      <dsp:nvSpPr>
        <dsp:cNvPr id="0" name=""/>
        <dsp:cNvSpPr/>
      </dsp:nvSpPr>
      <dsp:spPr>
        <a:xfrm>
          <a:off x="69777" y="379225"/>
          <a:ext cx="1264084" cy="1264084"/>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71DAEE-29FC-4B01-B9D3-5F63DD1F835B}">
      <dsp:nvSpPr>
        <dsp:cNvPr id="0" name=""/>
        <dsp:cNvSpPr/>
      </dsp:nvSpPr>
      <dsp:spPr>
        <a:xfrm>
          <a:off x="1069415" y="2022534"/>
          <a:ext cx="6997711" cy="101126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2693" tIns="81280" rIns="81280" bIns="81280" numCol="1" spcCol="1270" anchor="ctr" anchorCtr="0">
          <a:noAutofit/>
        </a:bodyPr>
        <a:lstStyle/>
        <a:p>
          <a:pPr lvl="0" algn="l" defTabSz="1422400">
            <a:lnSpc>
              <a:spcPct val="90000"/>
            </a:lnSpc>
            <a:spcBef>
              <a:spcPct val="0"/>
            </a:spcBef>
            <a:spcAft>
              <a:spcPct val="35000"/>
            </a:spcAft>
          </a:pPr>
          <a:r>
            <a:rPr lang="es-MX" sz="3200" kern="1200" dirty="0" smtClean="0"/>
            <a:t>Art. 25 de la Convención de Palermo</a:t>
          </a:r>
          <a:endParaRPr lang="es-MX" sz="3200" kern="1200" dirty="0"/>
        </a:p>
      </dsp:txBody>
      <dsp:txXfrm>
        <a:off x="1069415" y="2022534"/>
        <a:ext cx="6997711" cy="1011267"/>
      </dsp:txXfrm>
    </dsp:sp>
    <dsp:sp modelId="{13469ABA-3B9A-4203-B86E-6F2254C09009}">
      <dsp:nvSpPr>
        <dsp:cNvPr id="0" name=""/>
        <dsp:cNvSpPr/>
      </dsp:nvSpPr>
      <dsp:spPr>
        <a:xfrm>
          <a:off x="437373" y="1896126"/>
          <a:ext cx="1264084" cy="1264084"/>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EBC437-FFE0-4DBE-9D42-99ECE61FE8FE}">
      <dsp:nvSpPr>
        <dsp:cNvPr id="0" name=""/>
        <dsp:cNvSpPr/>
      </dsp:nvSpPr>
      <dsp:spPr>
        <a:xfrm>
          <a:off x="701819" y="3539435"/>
          <a:ext cx="7365307" cy="101126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2693" tIns="81280" rIns="81280" bIns="81280" numCol="1" spcCol="1270" anchor="ctr" anchorCtr="0">
          <a:noAutofit/>
        </a:bodyPr>
        <a:lstStyle/>
        <a:p>
          <a:pPr lvl="0" algn="l" defTabSz="1422400">
            <a:lnSpc>
              <a:spcPct val="90000"/>
            </a:lnSpc>
            <a:spcBef>
              <a:spcPct val="0"/>
            </a:spcBef>
            <a:spcAft>
              <a:spcPct val="35000"/>
            </a:spcAft>
          </a:pPr>
          <a:r>
            <a:rPr lang="es-MX" sz="3200" kern="1200" dirty="0" smtClean="0"/>
            <a:t>Art.2.b y 6 del Protocolo de Palermo sobre trata de personas </a:t>
          </a:r>
          <a:endParaRPr lang="es-MX" sz="3200" kern="1200" dirty="0"/>
        </a:p>
      </dsp:txBody>
      <dsp:txXfrm>
        <a:off x="701819" y="3539435"/>
        <a:ext cx="7365307" cy="1011267"/>
      </dsp:txXfrm>
    </dsp:sp>
    <dsp:sp modelId="{0DA5F1A0-3288-45D9-A495-3AB661B00C8D}">
      <dsp:nvSpPr>
        <dsp:cNvPr id="0" name=""/>
        <dsp:cNvSpPr/>
      </dsp:nvSpPr>
      <dsp:spPr>
        <a:xfrm>
          <a:off x="69777" y="3413026"/>
          <a:ext cx="1264084" cy="1264084"/>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3C3EBA-E917-4846-A528-1B96FD2BCF6C}">
      <dsp:nvSpPr>
        <dsp:cNvPr id="0" name=""/>
        <dsp:cNvSpPr/>
      </dsp:nvSpPr>
      <dsp:spPr>
        <a:xfrm>
          <a:off x="0" y="11031"/>
          <a:ext cx="8280920" cy="1198080"/>
        </a:xfrm>
        <a:prstGeom prst="roundRect">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s-MX" sz="3200" kern="1200" dirty="0" smtClean="0"/>
            <a:t>Art. 5, incisos a),h) e i) de la Convención de Viena sobre relaciones consulares</a:t>
          </a:r>
          <a:endParaRPr lang="es-MX" sz="3200" kern="1200" dirty="0"/>
        </a:p>
      </dsp:txBody>
      <dsp:txXfrm>
        <a:off x="58485" y="69516"/>
        <a:ext cx="8163950" cy="1081110"/>
      </dsp:txXfrm>
    </dsp:sp>
    <dsp:sp modelId="{4F44CD4D-1E2F-4DD5-A8A4-49BFEF2E841D}">
      <dsp:nvSpPr>
        <dsp:cNvPr id="0" name=""/>
        <dsp:cNvSpPr/>
      </dsp:nvSpPr>
      <dsp:spPr>
        <a:xfrm>
          <a:off x="0" y="1209111"/>
          <a:ext cx="8280920" cy="52992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2919" tIns="40640" rIns="227584" bIns="40640" numCol="1" spcCol="1270" anchor="t" anchorCtr="0">
          <a:noAutofit/>
        </a:bodyPr>
        <a:lstStyle/>
        <a:p>
          <a:pPr marL="228600" lvl="1" indent="-228600" algn="l" defTabSz="1111250">
            <a:lnSpc>
              <a:spcPct val="90000"/>
            </a:lnSpc>
            <a:spcBef>
              <a:spcPct val="0"/>
            </a:spcBef>
            <a:spcAft>
              <a:spcPct val="20000"/>
            </a:spcAft>
            <a:buChar char="••"/>
          </a:pPr>
          <a:endParaRPr lang="es-MX" sz="2500" kern="1200" dirty="0"/>
        </a:p>
      </dsp:txBody>
      <dsp:txXfrm>
        <a:off x="0" y="1209111"/>
        <a:ext cx="8280920" cy="529920"/>
      </dsp:txXfrm>
    </dsp:sp>
    <dsp:sp modelId="{FA6C8DA4-48C6-465D-BD14-72AFDF1BD6B0}">
      <dsp:nvSpPr>
        <dsp:cNvPr id="0" name=""/>
        <dsp:cNvSpPr/>
      </dsp:nvSpPr>
      <dsp:spPr>
        <a:xfrm>
          <a:off x="0" y="1739031"/>
          <a:ext cx="8280920" cy="1198080"/>
        </a:xfrm>
        <a:prstGeom prst="roundRect">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s-MX" sz="3200" kern="1200" dirty="0" smtClean="0"/>
            <a:t>Art. 11 de la Convención contra la Delincuencia Organizada Transnacional</a:t>
          </a:r>
          <a:endParaRPr lang="es-MX" sz="3200" kern="1200" dirty="0"/>
        </a:p>
      </dsp:txBody>
      <dsp:txXfrm>
        <a:off x="58485" y="1797516"/>
        <a:ext cx="8163950" cy="1081110"/>
      </dsp:txXfrm>
    </dsp:sp>
    <dsp:sp modelId="{4EA8B2E9-1121-4933-B458-78C7AE7108C4}">
      <dsp:nvSpPr>
        <dsp:cNvPr id="0" name=""/>
        <dsp:cNvSpPr/>
      </dsp:nvSpPr>
      <dsp:spPr>
        <a:xfrm>
          <a:off x="0" y="3029272"/>
          <a:ext cx="8280920" cy="1198080"/>
        </a:xfrm>
        <a:prstGeom prst="roundRect">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s-MX" sz="3200" kern="1200" dirty="0" smtClean="0"/>
            <a:t>Art. 2.a, 2.b y 5 del Protocolo de Palermo sobre trata de personas.</a:t>
          </a:r>
          <a:endParaRPr lang="es-MX" sz="3200" kern="1200" dirty="0"/>
        </a:p>
      </dsp:txBody>
      <dsp:txXfrm>
        <a:off x="58485" y="3087757"/>
        <a:ext cx="8163950" cy="1081110"/>
      </dsp:txXfrm>
    </dsp:sp>
    <dsp:sp modelId="{FA26E1F2-60E1-4503-B77C-AE4B3A6D8BD0}">
      <dsp:nvSpPr>
        <dsp:cNvPr id="0" name=""/>
        <dsp:cNvSpPr/>
      </dsp:nvSpPr>
      <dsp:spPr>
        <a:xfrm>
          <a:off x="0" y="4227352"/>
          <a:ext cx="8280920" cy="529920"/>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262919" tIns="40640" rIns="227584" bIns="40640" numCol="1" spcCol="1270" anchor="t" anchorCtr="0">
          <a:noAutofit/>
        </a:bodyPr>
        <a:lstStyle/>
        <a:p>
          <a:pPr marL="228600" lvl="1" indent="-228600" algn="l" defTabSz="1111250">
            <a:lnSpc>
              <a:spcPct val="90000"/>
            </a:lnSpc>
            <a:spcBef>
              <a:spcPct val="0"/>
            </a:spcBef>
            <a:spcAft>
              <a:spcPct val="20000"/>
            </a:spcAft>
            <a:buChar char="••"/>
          </a:pPr>
          <a:endParaRPr lang="es-MX" sz="2500" kern="1200"/>
        </a:p>
      </dsp:txBody>
      <dsp:txXfrm>
        <a:off x="0" y="4227352"/>
        <a:ext cx="8280920" cy="5299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7A5E8C-CCA9-4C4E-9B91-03BAD071172F}">
      <dsp:nvSpPr>
        <dsp:cNvPr id="0" name=""/>
        <dsp:cNvSpPr/>
      </dsp:nvSpPr>
      <dsp:spPr>
        <a:xfrm>
          <a:off x="0" y="1196720"/>
          <a:ext cx="8280920" cy="4284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94C4AB-CA1B-4099-AAFF-33804DFBD166}">
      <dsp:nvSpPr>
        <dsp:cNvPr id="0" name=""/>
        <dsp:cNvSpPr/>
      </dsp:nvSpPr>
      <dsp:spPr>
        <a:xfrm>
          <a:off x="365261" y="34323"/>
          <a:ext cx="7915658" cy="141331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099" tIns="0" rIns="219099" bIns="0" numCol="1" spcCol="1270" anchor="ctr" anchorCtr="0">
          <a:noAutofit/>
        </a:bodyPr>
        <a:lstStyle/>
        <a:p>
          <a:pPr lvl="0" algn="l" defTabSz="1244600">
            <a:lnSpc>
              <a:spcPct val="90000"/>
            </a:lnSpc>
            <a:spcBef>
              <a:spcPct val="0"/>
            </a:spcBef>
            <a:spcAft>
              <a:spcPct val="35000"/>
            </a:spcAft>
          </a:pPr>
          <a:r>
            <a:rPr lang="es-MX" sz="2800" kern="1200" dirty="0" smtClean="0"/>
            <a:t>Art. 5, incisos a), h), i)  y j) de la Convención de Viena sobre relaciones  consulares </a:t>
          </a:r>
          <a:endParaRPr lang="es-MX" sz="2800" kern="1200" dirty="0"/>
        </a:p>
      </dsp:txBody>
      <dsp:txXfrm>
        <a:off x="434253" y="103315"/>
        <a:ext cx="7777674" cy="1275332"/>
      </dsp:txXfrm>
    </dsp:sp>
    <dsp:sp modelId="{755CC6BD-0A6B-46AB-A13B-6A9C40BD18CE}">
      <dsp:nvSpPr>
        <dsp:cNvPr id="0" name=""/>
        <dsp:cNvSpPr/>
      </dsp:nvSpPr>
      <dsp:spPr>
        <a:xfrm>
          <a:off x="0" y="2657589"/>
          <a:ext cx="8280920" cy="4284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DF4398-BDF4-4AD5-9286-1B5B9AAF5C90}">
      <dsp:nvSpPr>
        <dsp:cNvPr id="0" name=""/>
        <dsp:cNvSpPr/>
      </dsp:nvSpPr>
      <dsp:spPr>
        <a:xfrm>
          <a:off x="372398" y="1716920"/>
          <a:ext cx="7905460" cy="119158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099" tIns="0" rIns="219099" bIns="0" numCol="1" spcCol="1270" anchor="ctr" anchorCtr="0">
          <a:noAutofit/>
        </a:bodyPr>
        <a:lstStyle/>
        <a:p>
          <a:pPr lvl="0" algn="l" defTabSz="1244600">
            <a:lnSpc>
              <a:spcPct val="90000"/>
            </a:lnSpc>
            <a:spcBef>
              <a:spcPct val="0"/>
            </a:spcBef>
            <a:spcAft>
              <a:spcPct val="35000"/>
            </a:spcAft>
          </a:pPr>
          <a:r>
            <a:rPr lang="es-MX" sz="2800" kern="1200" dirty="0" smtClean="0"/>
            <a:t>Art. 16, 17 y 18  de la Convención de Palermo</a:t>
          </a:r>
          <a:endParaRPr lang="es-MX" sz="2800" kern="1200" dirty="0"/>
        </a:p>
      </dsp:txBody>
      <dsp:txXfrm>
        <a:off x="430567" y="1775089"/>
        <a:ext cx="7789122" cy="1075250"/>
      </dsp:txXfrm>
    </dsp:sp>
    <dsp:sp modelId="{AF878673-4548-443A-917D-2FC39C0B92F6}">
      <dsp:nvSpPr>
        <dsp:cNvPr id="0" name=""/>
        <dsp:cNvSpPr/>
      </dsp:nvSpPr>
      <dsp:spPr>
        <a:xfrm>
          <a:off x="0" y="4249348"/>
          <a:ext cx="8280920" cy="4284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F5A908-E748-4C4D-A2A1-6CF38AFD9808}">
      <dsp:nvSpPr>
        <dsp:cNvPr id="0" name=""/>
        <dsp:cNvSpPr/>
      </dsp:nvSpPr>
      <dsp:spPr>
        <a:xfrm>
          <a:off x="390189" y="3177789"/>
          <a:ext cx="7885237" cy="132247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099" tIns="0" rIns="219099" bIns="0" numCol="1" spcCol="1270" anchor="ctr" anchorCtr="0">
          <a:noAutofit/>
        </a:bodyPr>
        <a:lstStyle/>
        <a:p>
          <a:pPr lvl="0" algn="l" defTabSz="1244600">
            <a:lnSpc>
              <a:spcPct val="90000"/>
            </a:lnSpc>
            <a:spcBef>
              <a:spcPct val="0"/>
            </a:spcBef>
            <a:spcAft>
              <a:spcPct val="35000"/>
            </a:spcAft>
          </a:pPr>
          <a:r>
            <a:rPr lang="es-MX" sz="2800" kern="1200" dirty="0" smtClean="0"/>
            <a:t>Art. 9 del Protocolo de Palermo contra la trata de personas</a:t>
          </a:r>
          <a:endParaRPr lang="es-MX" sz="2800" kern="1200" dirty="0"/>
        </a:p>
      </dsp:txBody>
      <dsp:txXfrm>
        <a:off x="454747" y="3242347"/>
        <a:ext cx="7756121" cy="119336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121DB4-F7B6-41CE-A64D-330070AEA2E3}" type="datetimeFigureOut">
              <a:rPr lang="es-MX" smtClean="0"/>
              <a:t>26/08/2012</a:t>
            </a:fld>
            <a:endParaRPr lang="es-MX"/>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0BAD5F-9FF2-414C-9BD3-F47A173ABB39}" type="slidenum">
              <a:rPr lang="es-MX" smtClean="0"/>
              <a:t>‹Nº›</a:t>
            </a:fld>
            <a:endParaRPr lang="es-MX"/>
          </a:p>
        </p:txBody>
      </p:sp>
    </p:spTree>
    <p:extLst>
      <p:ext uri="{BB962C8B-B14F-4D97-AF65-F5344CB8AC3E}">
        <p14:creationId xmlns:p14="http://schemas.microsoft.com/office/powerpoint/2010/main" val="1969570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B02C98-0547-4F80-B002-3D8D8B1D2148}" type="slidenum">
              <a:rPr lang="es-ES"/>
              <a:pPr/>
              <a:t>3</a:t>
            </a:fld>
            <a:endParaRPr lang="es-ES"/>
          </a:p>
        </p:txBody>
      </p:sp>
      <p:sp>
        <p:nvSpPr>
          <p:cNvPr id="538626" name="Rectangle 2"/>
          <p:cNvSpPr>
            <a:spLocks noGrp="1" noRot="1" noChangeAspect="1" noChangeArrowheads="1" noTextEdit="1"/>
          </p:cNvSpPr>
          <p:nvPr>
            <p:ph type="sldImg"/>
          </p:nvPr>
        </p:nvSpPr>
        <p:spPr>
          <a:ln/>
        </p:spPr>
      </p:sp>
      <p:sp>
        <p:nvSpPr>
          <p:cNvPr id="53862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6A0BAD5F-9FF2-414C-9BD3-F47A173ABB39}" type="slidenum">
              <a:rPr lang="es-MX" smtClean="0"/>
              <a:t>16</a:t>
            </a:fld>
            <a:endParaRPr lang="es-MX"/>
          </a:p>
        </p:txBody>
      </p:sp>
    </p:spTree>
    <p:extLst>
      <p:ext uri="{BB962C8B-B14F-4D97-AF65-F5344CB8AC3E}">
        <p14:creationId xmlns:p14="http://schemas.microsoft.com/office/powerpoint/2010/main" val="1153408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292D34F3-9767-4103-9F46-C43B131E0802}" type="datetimeFigureOut">
              <a:rPr lang="es-MX" smtClean="0"/>
              <a:t>26/08/2012</a:t>
            </a:fld>
            <a:endParaRPr lang="es-MX"/>
          </a:p>
        </p:txBody>
      </p:sp>
      <p:sp>
        <p:nvSpPr>
          <p:cNvPr id="17" name="16 Marcador de pie de página"/>
          <p:cNvSpPr>
            <a:spLocks noGrp="1"/>
          </p:cNvSpPr>
          <p:nvPr>
            <p:ph type="ftr" sz="quarter" idx="11"/>
          </p:nvPr>
        </p:nvSpPr>
        <p:spPr>
          <a:xfrm>
            <a:off x="5410200" y="4205288"/>
            <a:ext cx="1295400" cy="457200"/>
          </a:xfrm>
        </p:spPr>
        <p:txBody>
          <a:bodyPr/>
          <a:lstStyle/>
          <a:p>
            <a:endParaRPr lang="es-MX"/>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52133D6-AA2E-4717-8F9A-83E6E1ED828F}"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92D34F3-9767-4103-9F46-C43B131E0802}" type="datetimeFigureOut">
              <a:rPr lang="es-MX" smtClean="0"/>
              <a:t>26/08/2012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2133D6-AA2E-4717-8F9A-83E6E1ED828F}"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92D34F3-9767-4103-9F46-C43B131E0802}" type="datetimeFigureOut">
              <a:rPr lang="es-MX" smtClean="0"/>
              <a:t>26/08/2012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2133D6-AA2E-4717-8F9A-83E6E1ED828F}" type="slidenum">
              <a:rPr lang="es-MX" smtClean="0"/>
              <a:t>‹Nº›</a:t>
            </a:fld>
            <a:endParaRPr lang="es-MX"/>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s-MX"/>
          </a:p>
        </p:txBody>
      </p:sp>
      <p:sp>
        <p:nvSpPr>
          <p:cNvPr id="3" name="Text Placeholder 2"/>
          <p:cNvSpPr>
            <a:spLocks noGrp="1"/>
          </p:cNvSpPr>
          <p:nvPr>
            <p:ph type="body"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Content Placeholder 3"/>
          <p:cNvSpPr>
            <a:spLocks noGrp="1"/>
          </p:cNvSpPr>
          <p:nvPr>
            <p:ph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Tree>
    <p:extLst>
      <p:ext uri="{BB962C8B-B14F-4D97-AF65-F5344CB8AC3E}">
        <p14:creationId xmlns:p14="http://schemas.microsoft.com/office/powerpoint/2010/main" val="3989397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92D34F3-9767-4103-9F46-C43B131E0802}" type="datetimeFigureOut">
              <a:rPr lang="es-MX" smtClean="0"/>
              <a:t>26/08/2012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2133D6-AA2E-4717-8F9A-83E6E1ED828F}"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292D34F3-9767-4103-9F46-C43B131E0802}" type="datetimeFigureOut">
              <a:rPr lang="es-MX" smtClean="0"/>
              <a:t>26/08/2012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2133D6-AA2E-4717-8F9A-83E6E1ED828F}"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92D34F3-9767-4103-9F46-C43B131E0802}" type="datetimeFigureOut">
              <a:rPr lang="es-MX" smtClean="0"/>
              <a:t>26/08/2012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2133D6-AA2E-4717-8F9A-83E6E1ED828F}"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292D34F3-9767-4103-9F46-C43B131E0802}" type="datetimeFigureOut">
              <a:rPr lang="es-MX" smtClean="0"/>
              <a:t>26/08/2012</a:t>
            </a:fld>
            <a:endParaRPr lang="es-MX"/>
          </a:p>
        </p:txBody>
      </p:sp>
      <p:sp>
        <p:nvSpPr>
          <p:cNvPr id="27" name="26 Marcador de número de diapositiva"/>
          <p:cNvSpPr>
            <a:spLocks noGrp="1"/>
          </p:cNvSpPr>
          <p:nvPr>
            <p:ph type="sldNum" sz="quarter" idx="11"/>
          </p:nvPr>
        </p:nvSpPr>
        <p:spPr/>
        <p:txBody>
          <a:bodyPr rtlCol="0"/>
          <a:lstStyle/>
          <a:p>
            <a:fld id="{552133D6-AA2E-4717-8F9A-83E6E1ED828F}" type="slidenum">
              <a:rPr lang="es-MX" smtClean="0"/>
              <a:t>‹Nº›</a:t>
            </a:fld>
            <a:endParaRPr lang="es-MX"/>
          </a:p>
        </p:txBody>
      </p:sp>
      <p:sp>
        <p:nvSpPr>
          <p:cNvPr id="28" name="2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292D34F3-9767-4103-9F46-C43B131E0802}" type="datetimeFigureOut">
              <a:rPr lang="es-MX" smtClean="0"/>
              <a:t>26/08/2012</a:t>
            </a:fld>
            <a:endParaRPr lang="es-MX"/>
          </a:p>
        </p:txBody>
      </p:sp>
      <p:sp>
        <p:nvSpPr>
          <p:cNvPr id="4" name="3 Marcador de pie de página"/>
          <p:cNvSpPr>
            <a:spLocks noGrp="1"/>
          </p:cNvSpPr>
          <p:nvPr>
            <p:ph type="ftr" sz="quarter" idx="11"/>
          </p:nvPr>
        </p:nvSpPr>
        <p:spPr>
          <a:xfrm>
            <a:off x="5257800" y="612648"/>
            <a:ext cx="1325880" cy="457200"/>
          </a:xfrm>
        </p:spPr>
        <p:txBody>
          <a:bodyPr/>
          <a:lstStyle/>
          <a:p>
            <a:endParaRPr lang="es-MX"/>
          </a:p>
        </p:txBody>
      </p:sp>
      <p:sp>
        <p:nvSpPr>
          <p:cNvPr id="5" name="4 Marcador de número de diapositiva"/>
          <p:cNvSpPr>
            <a:spLocks noGrp="1"/>
          </p:cNvSpPr>
          <p:nvPr>
            <p:ph type="sldNum" sz="quarter" idx="12"/>
          </p:nvPr>
        </p:nvSpPr>
        <p:spPr>
          <a:xfrm>
            <a:off x="8174736" y="2272"/>
            <a:ext cx="762000" cy="365760"/>
          </a:xfrm>
        </p:spPr>
        <p:txBody>
          <a:bodyPr/>
          <a:lstStyle/>
          <a:p>
            <a:fld id="{552133D6-AA2E-4717-8F9A-83E6E1ED828F}"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92D34F3-9767-4103-9F46-C43B131E0802}" type="datetimeFigureOut">
              <a:rPr lang="es-MX" smtClean="0"/>
              <a:t>26/08/2012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2133D6-AA2E-4717-8F9A-83E6E1ED828F}"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92D34F3-9767-4103-9F46-C43B131E0802}" type="datetimeFigureOut">
              <a:rPr lang="es-MX" smtClean="0"/>
              <a:t>26/08/2012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2133D6-AA2E-4717-8F9A-83E6E1ED828F}"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292D34F3-9767-4103-9F46-C43B131E0802}" type="datetimeFigureOut">
              <a:rPr lang="es-MX" smtClean="0"/>
              <a:t>26/08/2012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2133D6-AA2E-4717-8F9A-83E6E1ED828F}"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92D34F3-9767-4103-9F46-C43B131E0802}" type="datetimeFigureOut">
              <a:rPr lang="es-MX" smtClean="0"/>
              <a:t>26/08/2012</a:t>
            </a:fld>
            <a:endParaRPr lang="es-MX"/>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MX"/>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52133D6-AA2E-4717-8F9A-83E6E1ED828F}"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764704"/>
            <a:ext cx="8208912" cy="2808312"/>
          </a:xfrm>
        </p:spPr>
        <p:txBody>
          <a:bodyPr>
            <a:normAutofit/>
          </a:bodyPr>
          <a:lstStyle/>
          <a:p>
            <a:r>
              <a:rPr lang="es-MX" b="1" dirty="0" smtClean="0"/>
              <a:t>Las Funciones y responsabilidades consulares en relación a la trata de personas en el siglo </a:t>
            </a:r>
            <a:r>
              <a:rPr lang="es-MX" b="1" dirty="0" smtClean="0"/>
              <a:t>XXI</a:t>
            </a:r>
            <a:endParaRPr lang="es-MX" b="1" dirty="0"/>
          </a:p>
        </p:txBody>
      </p:sp>
      <p:sp>
        <p:nvSpPr>
          <p:cNvPr id="4" name="TextBox 3"/>
          <p:cNvSpPr txBox="1"/>
          <p:nvPr/>
        </p:nvSpPr>
        <p:spPr>
          <a:xfrm>
            <a:off x="755576" y="4149080"/>
            <a:ext cx="2309478" cy="369332"/>
          </a:xfrm>
          <a:prstGeom prst="rect">
            <a:avLst/>
          </a:prstGeom>
          <a:noFill/>
        </p:spPr>
        <p:txBody>
          <a:bodyPr wrap="none" rtlCol="0">
            <a:spAutoFit/>
          </a:bodyPr>
          <a:lstStyle/>
          <a:p>
            <a:r>
              <a:rPr lang="es-MX" dirty="0" smtClean="0"/>
              <a:t>Lic. Luis F. Centeno M.</a:t>
            </a:r>
            <a:endParaRPr lang="es-MX" dirty="0"/>
          </a:p>
        </p:txBody>
      </p:sp>
      <p:pic>
        <p:nvPicPr>
          <p:cNvPr id="6" name="Picture 2" descr="logo oim grande en azu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136" y="5085184"/>
            <a:ext cx="2411918" cy="1111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descr="CRM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0013" y="4797152"/>
            <a:ext cx="2769868" cy="1070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7548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066800"/>
          </a:xfrm>
        </p:spPr>
        <p:txBody>
          <a:bodyPr/>
          <a:lstStyle/>
          <a:p>
            <a:r>
              <a:rPr lang="es-MX" dirty="0" smtClean="0"/>
              <a:t>Protección</a:t>
            </a:r>
            <a:endParaRPr lang="es-MX" dirty="0"/>
          </a:p>
        </p:txBody>
      </p:sp>
      <p:graphicFrame>
        <p:nvGraphicFramePr>
          <p:cNvPr id="5" name="Diagram 4"/>
          <p:cNvGraphicFramePr/>
          <p:nvPr>
            <p:extLst>
              <p:ext uri="{D42A27DB-BD31-4B8C-83A1-F6EECF244321}">
                <p14:modId xmlns:p14="http://schemas.microsoft.com/office/powerpoint/2010/main" val="250650197"/>
              </p:ext>
            </p:extLst>
          </p:nvPr>
        </p:nvGraphicFramePr>
        <p:xfrm>
          <a:off x="467544" y="1844824"/>
          <a:ext cx="8208912"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03165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Protección</a:t>
            </a:r>
            <a:endParaRPr lang="es-MX" dirty="0"/>
          </a:p>
        </p:txBody>
      </p:sp>
      <p:sp>
        <p:nvSpPr>
          <p:cNvPr id="3" name="Content Placeholder 2"/>
          <p:cNvSpPr>
            <a:spLocks noGrp="1"/>
          </p:cNvSpPr>
          <p:nvPr>
            <p:ph idx="1"/>
          </p:nvPr>
        </p:nvSpPr>
        <p:spPr/>
        <p:txBody>
          <a:bodyPr/>
          <a:lstStyle/>
          <a:p>
            <a:pPr algn="just"/>
            <a:r>
              <a:rPr lang="es-MX" dirty="0" smtClean="0"/>
              <a:t>Migratoria: Documentación, repatriación, reasentamiento, permanencia temporal.</a:t>
            </a:r>
          </a:p>
          <a:p>
            <a:pPr algn="just"/>
            <a:r>
              <a:rPr lang="es-MX" dirty="0" smtClean="0"/>
              <a:t>En condición de víctima o testigo del delito: Regulación en materia de protección de victimas y testigos. Determinación del riesgo personal y familiares en el país de nacimiento o residencia.</a:t>
            </a:r>
            <a:endParaRPr lang="es-MX" dirty="0"/>
          </a:p>
        </p:txBody>
      </p:sp>
    </p:spTree>
    <p:extLst>
      <p:ext uri="{BB962C8B-B14F-4D97-AF65-F5344CB8AC3E}">
        <p14:creationId xmlns:p14="http://schemas.microsoft.com/office/powerpoint/2010/main" val="12518262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Atención y asistencia</a:t>
            </a:r>
            <a:endParaRPr lang="es-MX" dirty="0"/>
          </a:p>
        </p:txBody>
      </p:sp>
      <p:graphicFrame>
        <p:nvGraphicFramePr>
          <p:cNvPr id="4" name="Diagram 3"/>
          <p:cNvGraphicFramePr/>
          <p:nvPr>
            <p:extLst>
              <p:ext uri="{D42A27DB-BD31-4B8C-83A1-F6EECF244321}">
                <p14:modId xmlns:p14="http://schemas.microsoft.com/office/powerpoint/2010/main" val="2392298822"/>
              </p:ext>
            </p:extLst>
          </p:nvPr>
        </p:nvGraphicFramePr>
        <p:xfrm>
          <a:off x="683568" y="1340768"/>
          <a:ext cx="8136904" cy="505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8348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Asistencia y protección</a:t>
            </a:r>
            <a:endParaRPr lang="es-MX" dirty="0"/>
          </a:p>
        </p:txBody>
      </p:sp>
      <p:sp>
        <p:nvSpPr>
          <p:cNvPr id="3" name="Content Placeholder 2"/>
          <p:cNvSpPr>
            <a:spLocks noGrp="1"/>
          </p:cNvSpPr>
          <p:nvPr>
            <p:ph idx="1"/>
          </p:nvPr>
        </p:nvSpPr>
        <p:spPr/>
        <p:txBody>
          <a:bodyPr/>
          <a:lstStyle/>
          <a:p>
            <a:pPr algn="just"/>
            <a:r>
              <a:rPr lang="es-MX" dirty="0" smtClean="0"/>
              <a:t>Proporcionar las medidas de atención primaria dentro de sus posibilidades y/o coordinar que se las suministren a la victima a la mayor brevedad</a:t>
            </a:r>
          </a:p>
          <a:p>
            <a:pPr algn="just"/>
            <a:r>
              <a:rPr lang="es-MX" dirty="0" smtClean="0"/>
              <a:t>Vigilar la aplicación de medidas de atención prolongada y/o coordinar con el país que envía el inicio o continuación de estas medidas en caso de retorno. </a:t>
            </a:r>
            <a:endParaRPr lang="es-MX" dirty="0"/>
          </a:p>
        </p:txBody>
      </p:sp>
    </p:spTree>
    <p:extLst>
      <p:ext uri="{BB962C8B-B14F-4D97-AF65-F5344CB8AC3E}">
        <p14:creationId xmlns:p14="http://schemas.microsoft.com/office/powerpoint/2010/main" val="19593951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Procuración de justicia</a:t>
            </a:r>
            <a:endParaRPr lang="es-MX" dirty="0"/>
          </a:p>
        </p:txBody>
      </p:sp>
      <p:graphicFrame>
        <p:nvGraphicFramePr>
          <p:cNvPr id="3" name="Diagram 2"/>
          <p:cNvGraphicFramePr/>
          <p:nvPr>
            <p:extLst>
              <p:ext uri="{D42A27DB-BD31-4B8C-83A1-F6EECF244321}">
                <p14:modId xmlns:p14="http://schemas.microsoft.com/office/powerpoint/2010/main" val="1328018505"/>
              </p:ext>
            </p:extLst>
          </p:nvPr>
        </p:nvGraphicFramePr>
        <p:xfrm>
          <a:off x="467544" y="1397000"/>
          <a:ext cx="8280920" cy="4768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3515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1066800"/>
          </a:xfrm>
        </p:spPr>
        <p:txBody>
          <a:bodyPr/>
          <a:lstStyle/>
          <a:p>
            <a:r>
              <a:rPr lang="es-MX" dirty="0" smtClean="0"/>
              <a:t>Procuración de justicia</a:t>
            </a:r>
            <a:endParaRPr lang="es-MX" dirty="0"/>
          </a:p>
        </p:txBody>
      </p:sp>
      <p:sp>
        <p:nvSpPr>
          <p:cNvPr id="3" name="Content Placeholder 2"/>
          <p:cNvSpPr>
            <a:spLocks noGrp="1"/>
          </p:cNvSpPr>
          <p:nvPr>
            <p:ph idx="1"/>
          </p:nvPr>
        </p:nvSpPr>
        <p:spPr>
          <a:xfrm>
            <a:off x="683568" y="1556792"/>
            <a:ext cx="8003232" cy="4968552"/>
          </a:xfrm>
        </p:spPr>
        <p:txBody>
          <a:bodyPr>
            <a:normAutofit/>
          </a:bodyPr>
          <a:lstStyle/>
          <a:p>
            <a:pPr algn="just"/>
            <a:r>
              <a:rPr lang="es-MX" sz="2400" dirty="0" smtClean="0"/>
              <a:t>Determinar cuales instrumentos internacionales relacionados con la materia de trata de personas están ratificados en el país donde se encuentra. </a:t>
            </a:r>
          </a:p>
          <a:p>
            <a:pPr algn="just"/>
            <a:r>
              <a:rPr lang="es-MX" sz="2400" dirty="0" smtClean="0"/>
              <a:t>Conocer </a:t>
            </a:r>
            <a:r>
              <a:rPr lang="es-MX" sz="2400" dirty="0"/>
              <a:t>la </a:t>
            </a:r>
            <a:r>
              <a:rPr lang="es-MX" sz="2400" dirty="0" smtClean="0"/>
              <a:t> </a:t>
            </a:r>
            <a:r>
              <a:rPr lang="es-MX" sz="2400" dirty="0"/>
              <a:t>legislación sobre trata de personas en el país donde se encuentra.</a:t>
            </a:r>
          </a:p>
          <a:p>
            <a:pPr algn="just"/>
            <a:r>
              <a:rPr lang="es-MX" sz="2400" dirty="0" smtClean="0"/>
              <a:t>Vigilar la no revictimización, el trato justo y en general el respeto a los derechos humanos fundamentales de las personas relacionadas con el delito de trata de personas.</a:t>
            </a:r>
          </a:p>
          <a:p>
            <a:pPr algn="just"/>
            <a:r>
              <a:rPr lang="es-MX" sz="2400" dirty="0" smtClean="0"/>
              <a:t>De acuerdo a sus funciones apoyar  el trámite de asistencias judiciales y otras diligencias relativas a un caso en concreto solicitadas por el país de envió o por el país receptor. </a:t>
            </a:r>
            <a:endParaRPr lang="es-MX" sz="2400" dirty="0"/>
          </a:p>
        </p:txBody>
      </p:sp>
    </p:spTree>
    <p:extLst>
      <p:ext uri="{BB962C8B-B14F-4D97-AF65-F5344CB8AC3E}">
        <p14:creationId xmlns:p14="http://schemas.microsoft.com/office/powerpoint/2010/main" val="35483221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29600" cy="1069848"/>
          </a:xfrm>
        </p:spPr>
        <p:txBody>
          <a:bodyPr/>
          <a:lstStyle/>
          <a:p>
            <a:r>
              <a:rPr lang="es-MX" dirty="0" smtClean="0"/>
              <a:t>Cooperación Internacional</a:t>
            </a:r>
            <a:endParaRPr lang="es-MX" dirty="0"/>
          </a:p>
        </p:txBody>
      </p:sp>
      <p:graphicFrame>
        <p:nvGraphicFramePr>
          <p:cNvPr id="4" name="Diagram 3"/>
          <p:cNvGraphicFramePr/>
          <p:nvPr>
            <p:extLst>
              <p:ext uri="{D42A27DB-BD31-4B8C-83A1-F6EECF244321}">
                <p14:modId xmlns:p14="http://schemas.microsoft.com/office/powerpoint/2010/main" val="682496711"/>
              </p:ext>
            </p:extLst>
          </p:nvPr>
        </p:nvGraphicFramePr>
        <p:xfrm>
          <a:off x="395536" y="1700808"/>
          <a:ext cx="8280920" cy="47120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3905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066800"/>
          </a:xfrm>
        </p:spPr>
        <p:txBody>
          <a:bodyPr/>
          <a:lstStyle/>
          <a:p>
            <a:r>
              <a:rPr lang="es-MX" dirty="0" smtClean="0"/>
              <a:t>Cooperación Internacional</a:t>
            </a:r>
            <a:endParaRPr lang="es-MX" dirty="0"/>
          </a:p>
        </p:txBody>
      </p:sp>
      <p:sp>
        <p:nvSpPr>
          <p:cNvPr id="3" name="Content Placeholder 2"/>
          <p:cNvSpPr>
            <a:spLocks noGrp="1"/>
          </p:cNvSpPr>
          <p:nvPr>
            <p:ph idx="1"/>
          </p:nvPr>
        </p:nvSpPr>
        <p:spPr>
          <a:xfrm>
            <a:off x="539552" y="1783560"/>
            <a:ext cx="8147248" cy="4572000"/>
          </a:xfrm>
        </p:spPr>
        <p:txBody>
          <a:bodyPr>
            <a:normAutofit lnSpcReduction="10000"/>
          </a:bodyPr>
          <a:lstStyle/>
          <a:p>
            <a:pPr algn="just"/>
            <a:r>
              <a:rPr lang="es-MX" dirty="0" smtClean="0"/>
              <a:t>Trámite expedito de las asistencias  judiciales en el menor tiempo  posible, cuando le corresponda (Convenciones  y tratados de la región utilizan Autoridad Central)</a:t>
            </a:r>
          </a:p>
          <a:p>
            <a:pPr algn="just"/>
            <a:r>
              <a:rPr lang="es-MX" dirty="0" smtClean="0"/>
              <a:t>Diligencias relacionadas con extradición cuando le correspondan. </a:t>
            </a:r>
          </a:p>
          <a:p>
            <a:pPr algn="just"/>
            <a:r>
              <a:rPr lang="es-MX" dirty="0" smtClean="0"/>
              <a:t>Realizar o  apoyar diligencias judiciales relacionadas con un caso concreto del país enviado o del receptor.</a:t>
            </a:r>
          </a:p>
          <a:p>
            <a:pPr algn="just"/>
            <a:r>
              <a:rPr lang="es-MX" dirty="0" smtClean="0"/>
              <a:t>Promover, solicitar o apoyar la cooperación técnica.</a:t>
            </a:r>
            <a:endParaRPr lang="es-MX" dirty="0"/>
          </a:p>
        </p:txBody>
      </p:sp>
    </p:spTree>
    <p:extLst>
      <p:ext uri="{BB962C8B-B14F-4D97-AF65-F5344CB8AC3E}">
        <p14:creationId xmlns:p14="http://schemas.microsoft.com/office/powerpoint/2010/main" val="1555380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1282154"/>
          </a:xfrm>
        </p:spPr>
        <p:txBody>
          <a:bodyPr>
            <a:normAutofit/>
          </a:bodyPr>
          <a:lstStyle/>
          <a:p>
            <a:r>
              <a:rPr lang="es-MX" sz="3200" dirty="0" smtClean="0"/>
              <a:t>Desarrollo de la normativa de la trata de personas a nivel regional</a:t>
            </a:r>
            <a:endParaRPr lang="es-MX" sz="3200" dirty="0"/>
          </a:p>
        </p:txBody>
      </p:sp>
      <p:sp>
        <p:nvSpPr>
          <p:cNvPr id="3" name="Content Placeholder 2"/>
          <p:cNvSpPr>
            <a:spLocks noGrp="1"/>
          </p:cNvSpPr>
          <p:nvPr>
            <p:ph idx="1"/>
          </p:nvPr>
        </p:nvSpPr>
        <p:spPr>
          <a:xfrm>
            <a:off x="467544" y="1700808"/>
            <a:ext cx="8301608" cy="4968552"/>
          </a:xfrm>
        </p:spPr>
        <p:txBody>
          <a:bodyPr>
            <a:normAutofit/>
          </a:bodyPr>
          <a:lstStyle/>
          <a:p>
            <a:pPr algn="just"/>
            <a:r>
              <a:rPr lang="es-MX" sz="2400" dirty="0" smtClean="0"/>
              <a:t>Definición del Protocolo de Palermo y tipos penales</a:t>
            </a:r>
          </a:p>
          <a:p>
            <a:pPr algn="just"/>
            <a:r>
              <a:rPr lang="es-MX" sz="2400" dirty="0" smtClean="0"/>
              <a:t>Disposiciones dispersas en legislación e instrumentos operativos</a:t>
            </a:r>
          </a:p>
          <a:p>
            <a:pPr algn="just"/>
            <a:r>
              <a:rPr lang="es-MX" sz="2400" dirty="0" smtClean="0"/>
              <a:t>Las primeras leyes especializadas: El enfoque humanista.</a:t>
            </a:r>
          </a:p>
          <a:p>
            <a:pPr algn="just"/>
            <a:r>
              <a:rPr lang="es-MX" sz="2400" dirty="0" smtClean="0"/>
              <a:t>El avance en el abordaje integral del delito en materia normativa</a:t>
            </a:r>
          </a:p>
          <a:p>
            <a:pPr algn="just"/>
            <a:r>
              <a:rPr lang="es-MX" sz="2400" dirty="0" smtClean="0"/>
              <a:t>Elementos más recientes: El combate a la corrupción y la obstrucción de justicia.</a:t>
            </a:r>
          </a:p>
          <a:p>
            <a:pPr algn="just"/>
            <a:r>
              <a:rPr lang="es-MX" sz="2400" dirty="0" smtClean="0"/>
              <a:t>Los nuevos retos</a:t>
            </a:r>
            <a:endParaRPr lang="es-MX" sz="2400" dirty="0"/>
          </a:p>
        </p:txBody>
      </p:sp>
    </p:spTree>
    <p:extLst>
      <p:ext uri="{BB962C8B-B14F-4D97-AF65-F5344CB8AC3E}">
        <p14:creationId xmlns:p14="http://schemas.microsoft.com/office/powerpoint/2010/main" val="32227177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3" name="Rectangle 3"/>
          <p:cNvSpPr>
            <a:spLocks noGrp="1" noChangeArrowheads="1"/>
          </p:cNvSpPr>
          <p:nvPr>
            <p:ph type="body" sz="half" idx="1"/>
          </p:nvPr>
        </p:nvSpPr>
        <p:spPr>
          <a:xfrm>
            <a:off x="457200" y="609600"/>
            <a:ext cx="8229600" cy="1752600"/>
          </a:xfrm>
        </p:spPr>
        <p:txBody>
          <a:bodyPr>
            <a:normAutofit lnSpcReduction="10000"/>
          </a:bodyPr>
          <a:lstStyle/>
          <a:p>
            <a:pPr algn="ctr">
              <a:buFontTx/>
              <a:buNone/>
            </a:pPr>
            <a:r>
              <a:rPr lang="es-CR" sz="3600" dirty="0" smtClean="0">
                <a:latin typeface="+mj-lt"/>
              </a:rPr>
              <a:t>Instrumentos Internacionales referentes</a:t>
            </a:r>
          </a:p>
          <a:p>
            <a:pPr algn="ctr">
              <a:buFontTx/>
              <a:buNone/>
            </a:pPr>
            <a:r>
              <a:rPr lang="es-CR" sz="3600" dirty="0" smtClean="0">
                <a:latin typeface="+mj-lt"/>
              </a:rPr>
              <a:t>(2000) </a:t>
            </a:r>
            <a:endParaRPr lang="es-CR" sz="3600" dirty="0">
              <a:latin typeface="+mj-lt"/>
            </a:endParaRPr>
          </a:p>
        </p:txBody>
      </p:sp>
      <p:graphicFrame>
        <p:nvGraphicFramePr>
          <p:cNvPr id="2" name="Diagram 1"/>
          <p:cNvGraphicFramePr/>
          <p:nvPr>
            <p:extLst>
              <p:ext uri="{D42A27DB-BD31-4B8C-83A1-F6EECF244321}">
                <p14:modId xmlns:p14="http://schemas.microsoft.com/office/powerpoint/2010/main" val="505576009"/>
              </p:ext>
            </p:extLst>
          </p:nvPr>
        </p:nvGraphicFramePr>
        <p:xfrm>
          <a:off x="381000" y="2590800"/>
          <a:ext cx="8534400" cy="3825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37615" name="Text Box 15"/>
          <p:cNvSpPr txBox="1">
            <a:spLocks noChangeArrowheads="1"/>
          </p:cNvSpPr>
          <p:nvPr/>
        </p:nvSpPr>
        <p:spPr bwMode="auto">
          <a:xfrm>
            <a:off x="5546725" y="4077072"/>
            <a:ext cx="24399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s-CR" sz="1800" b="1" i="1" dirty="0">
                <a:effectLst>
                  <a:outerShdw blurRad="38100" dist="38100" dir="2700000" algn="tl">
                    <a:srgbClr val="969696"/>
                  </a:outerShdw>
                </a:effectLst>
                <a:latin typeface="Verdana" pitchFamily="34" charset="0"/>
                <a:cs typeface="Arial" charset="0"/>
              </a:rPr>
              <a:t>mutatis mutandis</a:t>
            </a:r>
            <a:endParaRPr lang="es-ES" sz="1800" b="1" i="1" dirty="0">
              <a:effectLst>
                <a:outerShdw blurRad="38100" dist="38100" dir="2700000" algn="tl">
                  <a:srgbClr val="969696"/>
                </a:outerShdw>
              </a:effectLst>
              <a:latin typeface="Verdana" pitchFamily="34" charset="0"/>
              <a:cs typeface="Arial" charset="0"/>
            </a:endParaRPr>
          </a:p>
        </p:txBody>
      </p:sp>
      <p:sp>
        <p:nvSpPr>
          <p:cNvPr id="537616" name="Line 16"/>
          <p:cNvSpPr>
            <a:spLocks noChangeShapeType="1"/>
          </p:cNvSpPr>
          <p:nvPr/>
        </p:nvSpPr>
        <p:spPr bwMode="auto">
          <a:xfrm flipH="1">
            <a:off x="4724400" y="4293096"/>
            <a:ext cx="685800" cy="0"/>
          </a:xfrm>
          <a:prstGeom prst="line">
            <a:avLst/>
          </a:prstGeom>
          <a:noFill/>
          <a:ln w="38100">
            <a:solidFill>
              <a:schemeClr val="tx1"/>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MX"/>
          </a:p>
        </p:txBody>
      </p:sp>
    </p:spTree>
    <p:extLst>
      <p:ext uri="{BB962C8B-B14F-4D97-AF65-F5344CB8AC3E}">
        <p14:creationId xmlns:p14="http://schemas.microsoft.com/office/powerpoint/2010/main" val="28774078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72720"/>
          </a:xfrm>
        </p:spPr>
        <p:txBody>
          <a:bodyPr>
            <a:normAutofit fontScale="90000"/>
          </a:bodyPr>
          <a:lstStyle/>
          <a:p>
            <a:r>
              <a:rPr lang="es-MX" dirty="0" smtClean="0"/>
              <a:t>Funciones y Responsabilidades consulares</a:t>
            </a:r>
            <a:endParaRPr lang="es-MX" dirty="0"/>
          </a:p>
        </p:txBody>
      </p:sp>
      <p:sp>
        <p:nvSpPr>
          <p:cNvPr id="3" name="Content Placeholder 2"/>
          <p:cNvSpPr>
            <a:spLocks noGrp="1"/>
          </p:cNvSpPr>
          <p:nvPr>
            <p:ph idx="1"/>
          </p:nvPr>
        </p:nvSpPr>
        <p:spPr>
          <a:xfrm>
            <a:off x="395536" y="2158624"/>
            <a:ext cx="8424936" cy="4294712"/>
          </a:xfrm>
        </p:spPr>
        <p:txBody>
          <a:bodyPr>
            <a:normAutofit/>
          </a:bodyPr>
          <a:lstStyle/>
          <a:p>
            <a:pPr algn="just"/>
            <a:r>
              <a:rPr lang="es-MX" sz="2400" dirty="0" smtClean="0"/>
              <a:t>Artículo 5 de la Convención de Viene sobre Relaciones Consulares  (1963) que entró en vigencia el  19 de marzo de 1967</a:t>
            </a:r>
            <a:r>
              <a:rPr lang="es-MX" sz="2400" dirty="0"/>
              <a:t>. </a:t>
            </a:r>
          </a:p>
          <a:p>
            <a:pPr algn="just"/>
            <a:r>
              <a:rPr lang="es-MX" sz="2400" dirty="0" smtClean="0"/>
              <a:t>En materia de trata de personas se puede establecer correlación entre lo que dispone el Art. 5 de la citada Convención de Viena y las disposiciones de la Convención de Palermo y su Protocolo sobre trata de personas, entre otras.</a:t>
            </a:r>
            <a:endParaRPr lang="es-MX" sz="2400" dirty="0"/>
          </a:p>
        </p:txBody>
      </p:sp>
    </p:spTree>
    <p:extLst>
      <p:ext uri="{BB962C8B-B14F-4D97-AF65-F5344CB8AC3E}">
        <p14:creationId xmlns:p14="http://schemas.microsoft.com/office/powerpoint/2010/main" val="1898335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834064" cy="1260752"/>
          </a:xfrm>
        </p:spPr>
        <p:txBody>
          <a:bodyPr>
            <a:normAutofit fontScale="90000"/>
          </a:bodyPr>
          <a:lstStyle/>
          <a:p>
            <a:r>
              <a:rPr lang="es-MX" dirty="0" smtClean="0"/>
              <a:t>Proceso de sensibilización y capacitación.</a:t>
            </a:r>
            <a:endParaRPr lang="es-MX" dirty="0"/>
          </a:p>
        </p:txBody>
      </p:sp>
      <p:sp>
        <p:nvSpPr>
          <p:cNvPr id="3" name="Content Placeholder 2"/>
          <p:cNvSpPr>
            <a:spLocks noGrp="1"/>
          </p:cNvSpPr>
          <p:nvPr>
            <p:ph idx="1"/>
          </p:nvPr>
        </p:nvSpPr>
        <p:spPr>
          <a:xfrm>
            <a:off x="457200" y="1953344"/>
            <a:ext cx="8363272" cy="3995936"/>
          </a:xfrm>
        </p:spPr>
        <p:txBody>
          <a:bodyPr>
            <a:normAutofit/>
          </a:bodyPr>
          <a:lstStyle/>
          <a:p>
            <a:pPr algn="just"/>
            <a:r>
              <a:rPr lang="es-MX" sz="2400" dirty="0" smtClean="0"/>
              <a:t>Aplicable en las academias de Servicio Exterior como parte de los programas de capacitación establecidos. </a:t>
            </a:r>
          </a:p>
          <a:p>
            <a:pPr algn="just"/>
            <a:r>
              <a:rPr lang="es-MX" sz="2400" dirty="0" smtClean="0"/>
              <a:t>Capacitación con énfasis en el respecto de los derechos humanos fundamentales y la procuración de justicia.</a:t>
            </a:r>
          </a:p>
          <a:p>
            <a:pPr algn="just"/>
            <a:r>
              <a:rPr lang="es-MX" sz="2400" dirty="0" smtClean="0"/>
              <a:t>Estructura del programa: Aplicación de los temas de trata de personal al perfil profesional y funcional de las y las Cónsules (Derechos humanos, conceptos trata de personas, legislación internacional y local, entre otros).</a:t>
            </a:r>
            <a:endParaRPr lang="es-MX" sz="2400" dirty="0"/>
          </a:p>
        </p:txBody>
      </p:sp>
    </p:spTree>
    <p:extLst>
      <p:ext uri="{BB962C8B-B14F-4D97-AF65-F5344CB8AC3E}">
        <p14:creationId xmlns:p14="http://schemas.microsoft.com/office/powerpoint/2010/main" val="2878327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229600" cy="1066800"/>
          </a:xfrm>
        </p:spPr>
        <p:txBody>
          <a:bodyPr/>
          <a:lstStyle/>
          <a:p>
            <a:r>
              <a:rPr lang="es-MX" dirty="0" smtClean="0"/>
              <a:t>Redes</a:t>
            </a:r>
            <a:endParaRPr lang="es-MX" dirty="0"/>
          </a:p>
        </p:txBody>
      </p:sp>
      <p:sp>
        <p:nvSpPr>
          <p:cNvPr id="3" name="Content Placeholder 2"/>
          <p:cNvSpPr>
            <a:spLocks noGrp="1"/>
          </p:cNvSpPr>
          <p:nvPr>
            <p:ph idx="1"/>
          </p:nvPr>
        </p:nvSpPr>
        <p:spPr>
          <a:xfrm>
            <a:off x="467544" y="1772816"/>
            <a:ext cx="8003232" cy="4942784"/>
          </a:xfrm>
        </p:spPr>
        <p:txBody>
          <a:bodyPr>
            <a:normAutofit/>
          </a:bodyPr>
          <a:lstStyle/>
          <a:p>
            <a:pPr algn="just"/>
            <a:r>
              <a:rPr lang="es-MX" sz="2400" dirty="0" smtClean="0"/>
              <a:t>Funcionan como medios de intercambio de información y coordinación de acciones específicas.</a:t>
            </a:r>
          </a:p>
          <a:p>
            <a:pPr algn="just"/>
            <a:r>
              <a:rPr lang="es-MX" sz="2400" dirty="0" smtClean="0"/>
              <a:t>Este tipo de cooperación facilita el abordaje integral de la trata de personas en vista de las relaciones que existen tanto entre las víctimas de la trata como de las redes criminales que las mantienen en explotación.</a:t>
            </a:r>
          </a:p>
          <a:p>
            <a:pPr algn="just"/>
            <a:r>
              <a:rPr lang="es-MX" sz="2400" dirty="0" smtClean="0"/>
              <a:t>Se basan en relaciones funcionales, diplomáticas y de cooperación formal e informal.</a:t>
            </a:r>
            <a:endParaRPr lang="es-MX" sz="2400" dirty="0"/>
          </a:p>
        </p:txBody>
      </p:sp>
    </p:spTree>
    <p:extLst>
      <p:ext uri="{BB962C8B-B14F-4D97-AF65-F5344CB8AC3E}">
        <p14:creationId xmlns:p14="http://schemas.microsoft.com/office/powerpoint/2010/main" val="3688785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39552" y="1298321"/>
            <a:ext cx="72008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Oval 2"/>
          <p:cNvSpPr/>
          <p:nvPr/>
        </p:nvSpPr>
        <p:spPr>
          <a:xfrm>
            <a:off x="539552" y="2348880"/>
            <a:ext cx="72008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Oval 3"/>
          <p:cNvSpPr/>
          <p:nvPr/>
        </p:nvSpPr>
        <p:spPr>
          <a:xfrm>
            <a:off x="467544" y="3429000"/>
            <a:ext cx="72008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Oval 4"/>
          <p:cNvSpPr/>
          <p:nvPr/>
        </p:nvSpPr>
        <p:spPr>
          <a:xfrm>
            <a:off x="467544" y="4365104"/>
            <a:ext cx="72008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1" name="Elbow Connector 10"/>
          <p:cNvCxnSpPr/>
          <p:nvPr/>
        </p:nvCxnSpPr>
        <p:spPr>
          <a:xfrm rot="16200000" flipH="1">
            <a:off x="120196" y="3053667"/>
            <a:ext cx="5992701" cy="894681"/>
          </a:xfrm>
          <a:prstGeom prst="bentConnector3">
            <a:avLst>
              <a:gd name="adj1" fmla="val 55934"/>
            </a:avLst>
          </a:prstGeom>
        </p:spPr>
        <p:style>
          <a:lnRef idx="2">
            <a:schemeClr val="accent1"/>
          </a:lnRef>
          <a:fillRef idx="0">
            <a:schemeClr val="accent1"/>
          </a:fillRef>
          <a:effectRef idx="1">
            <a:schemeClr val="accent1"/>
          </a:effectRef>
          <a:fontRef idx="minor">
            <a:schemeClr val="tx1"/>
          </a:fontRef>
        </p:style>
      </p:cxnSp>
      <p:sp>
        <p:nvSpPr>
          <p:cNvPr id="18" name="Oval 17"/>
          <p:cNvSpPr/>
          <p:nvPr/>
        </p:nvSpPr>
        <p:spPr>
          <a:xfrm>
            <a:off x="3193262" y="2348880"/>
            <a:ext cx="2314842"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latin typeface="Arial" pitchFamily="34" charset="0"/>
                <a:cs typeface="Arial" pitchFamily="34" charset="0"/>
              </a:rPr>
              <a:t>Servicio</a:t>
            </a:r>
          </a:p>
          <a:p>
            <a:pPr algn="ctr"/>
            <a:r>
              <a:rPr lang="es-MX" b="1" dirty="0" smtClean="0">
                <a:solidFill>
                  <a:schemeClr val="bg1"/>
                </a:solidFill>
                <a:latin typeface="Arial" pitchFamily="34" charset="0"/>
                <a:cs typeface="Arial" pitchFamily="34" charset="0"/>
              </a:rPr>
              <a:t>Exterior</a:t>
            </a:r>
            <a:endParaRPr lang="es-MX" b="1" dirty="0">
              <a:solidFill>
                <a:schemeClr val="bg1"/>
              </a:solidFill>
              <a:latin typeface="Arial" pitchFamily="34" charset="0"/>
              <a:cs typeface="Arial" pitchFamily="34" charset="0"/>
            </a:endParaRPr>
          </a:p>
        </p:txBody>
      </p:sp>
      <p:sp>
        <p:nvSpPr>
          <p:cNvPr id="20" name="Oval 19"/>
          <p:cNvSpPr/>
          <p:nvPr/>
        </p:nvSpPr>
        <p:spPr>
          <a:xfrm>
            <a:off x="7236296" y="1700808"/>
            <a:ext cx="72008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Oval 20"/>
          <p:cNvSpPr/>
          <p:nvPr/>
        </p:nvSpPr>
        <p:spPr>
          <a:xfrm>
            <a:off x="7236296" y="2636912"/>
            <a:ext cx="72008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Oval 21"/>
          <p:cNvSpPr/>
          <p:nvPr/>
        </p:nvSpPr>
        <p:spPr>
          <a:xfrm>
            <a:off x="7236296" y="3645024"/>
            <a:ext cx="72008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Oval 22"/>
          <p:cNvSpPr/>
          <p:nvPr/>
        </p:nvSpPr>
        <p:spPr>
          <a:xfrm>
            <a:off x="7236296" y="4653136"/>
            <a:ext cx="72008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Oval 23"/>
          <p:cNvSpPr/>
          <p:nvPr/>
        </p:nvSpPr>
        <p:spPr>
          <a:xfrm>
            <a:off x="442888" y="5279516"/>
            <a:ext cx="72008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Oval 24"/>
          <p:cNvSpPr/>
          <p:nvPr/>
        </p:nvSpPr>
        <p:spPr>
          <a:xfrm>
            <a:off x="7308304" y="620688"/>
            <a:ext cx="72008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TextBox 69"/>
          <p:cNvSpPr txBox="1"/>
          <p:nvPr/>
        </p:nvSpPr>
        <p:spPr>
          <a:xfrm>
            <a:off x="4043181" y="5696755"/>
            <a:ext cx="3698448" cy="461665"/>
          </a:xfrm>
          <a:prstGeom prst="rect">
            <a:avLst/>
          </a:prstGeom>
          <a:noFill/>
        </p:spPr>
        <p:txBody>
          <a:bodyPr wrap="none" rtlCol="0">
            <a:spAutoFit/>
          </a:bodyPr>
          <a:lstStyle/>
          <a:p>
            <a:r>
              <a:rPr lang="es-MX" sz="2400" dirty="0" smtClean="0"/>
              <a:t>Consultados dentro del país</a:t>
            </a:r>
            <a:endParaRPr lang="es-MX" sz="2400" dirty="0"/>
          </a:p>
        </p:txBody>
      </p:sp>
      <p:sp>
        <p:nvSpPr>
          <p:cNvPr id="71" name="TextBox 70"/>
          <p:cNvSpPr txBox="1"/>
          <p:nvPr/>
        </p:nvSpPr>
        <p:spPr>
          <a:xfrm>
            <a:off x="107504" y="6068148"/>
            <a:ext cx="3400290" cy="461665"/>
          </a:xfrm>
          <a:prstGeom prst="rect">
            <a:avLst/>
          </a:prstGeom>
          <a:noFill/>
        </p:spPr>
        <p:txBody>
          <a:bodyPr wrap="none" rtlCol="0">
            <a:spAutoFit/>
          </a:bodyPr>
          <a:lstStyle/>
          <a:p>
            <a:r>
              <a:rPr lang="es-MX" sz="2400" dirty="0" smtClean="0"/>
              <a:t>Consulados fuera del país</a:t>
            </a:r>
            <a:endParaRPr lang="es-MX" sz="2400" dirty="0"/>
          </a:p>
        </p:txBody>
      </p:sp>
      <p:sp>
        <p:nvSpPr>
          <p:cNvPr id="73" name="TextBox 72"/>
          <p:cNvSpPr txBox="1"/>
          <p:nvPr/>
        </p:nvSpPr>
        <p:spPr>
          <a:xfrm>
            <a:off x="1379949" y="389855"/>
            <a:ext cx="4880247" cy="461665"/>
          </a:xfrm>
          <a:prstGeom prst="rect">
            <a:avLst/>
          </a:prstGeom>
          <a:noFill/>
        </p:spPr>
        <p:txBody>
          <a:bodyPr wrap="none" rtlCol="0">
            <a:spAutoFit/>
          </a:bodyPr>
          <a:lstStyle/>
          <a:p>
            <a:r>
              <a:rPr lang="es-MX" sz="2400" dirty="0" smtClean="0"/>
              <a:t>Redes de coordinación y cooperación</a:t>
            </a:r>
            <a:endParaRPr lang="es-MX" sz="2400" dirty="0"/>
          </a:p>
        </p:txBody>
      </p:sp>
      <p:sp>
        <p:nvSpPr>
          <p:cNvPr id="74" name="Left-Right Arrow 73"/>
          <p:cNvSpPr/>
          <p:nvPr/>
        </p:nvSpPr>
        <p:spPr>
          <a:xfrm>
            <a:off x="5652120" y="2564904"/>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Left-Right Arrow 75"/>
          <p:cNvSpPr/>
          <p:nvPr/>
        </p:nvSpPr>
        <p:spPr>
          <a:xfrm>
            <a:off x="1915688" y="2656336"/>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73189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936104"/>
          </a:xfrm>
        </p:spPr>
        <p:txBody>
          <a:bodyPr/>
          <a:lstStyle/>
          <a:p>
            <a:r>
              <a:rPr lang="es-MX" dirty="0" smtClean="0"/>
              <a:t>Prevención</a:t>
            </a:r>
            <a:endParaRPr lang="es-MX" dirty="0"/>
          </a:p>
        </p:txBody>
      </p:sp>
      <p:graphicFrame>
        <p:nvGraphicFramePr>
          <p:cNvPr id="5" name="Diagram 4"/>
          <p:cNvGraphicFramePr/>
          <p:nvPr>
            <p:extLst>
              <p:ext uri="{D42A27DB-BD31-4B8C-83A1-F6EECF244321}">
                <p14:modId xmlns:p14="http://schemas.microsoft.com/office/powerpoint/2010/main" val="3098550501"/>
              </p:ext>
            </p:extLst>
          </p:nvPr>
        </p:nvGraphicFramePr>
        <p:xfrm>
          <a:off x="1524000" y="1397000"/>
          <a:ext cx="6936432" cy="4696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4565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dirty="0" smtClean="0"/>
              <a:t>Prevención</a:t>
            </a:r>
            <a:endParaRPr lang="es-MX" dirty="0"/>
          </a:p>
        </p:txBody>
      </p:sp>
      <p:sp>
        <p:nvSpPr>
          <p:cNvPr id="3" name="Content Placeholder 2"/>
          <p:cNvSpPr>
            <a:spLocks noGrp="1"/>
          </p:cNvSpPr>
          <p:nvPr>
            <p:ph idx="1"/>
          </p:nvPr>
        </p:nvSpPr>
        <p:spPr/>
        <p:txBody>
          <a:bodyPr>
            <a:normAutofit/>
          </a:bodyPr>
          <a:lstStyle/>
          <a:p>
            <a:r>
              <a:rPr lang="es-MX" b="1" dirty="0" smtClean="0"/>
              <a:t>Divulgación o difusión</a:t>
            </a:r>
            <a:r>
              <a:rPr lang="es-MX" dirty="0" smtClean="0"/>
              <a:t>: Art. 31.5  de la Convención de Palermo y Art. 9.2 del Protocolo</a:t>
            </a:r>
          </a:p>
          <a:p>
            <a:r>
              <a:rPr lang="es-MX" b="1" dirty="0" smtClean="0"/>
              <a:t>Detección</a:t>
            </a:r>
            <a:r>
              <a:rPr lang="es-MX" dirty="0" smtClean="0"/>
              <a:t>: Art. 30.4 de la  Convención de Palermo.</a:t>
            </a:r>
          </a:p>
          <a:p>
            <a:r>
              <a:rPr lang="es-MX" b="1" dirty="0" smtClean="0"/>
              <a:t>Capacitación</a:t>
            </a:r>
            <a:r>
              <a:rPr lang="es-MX" dirty="0" smtClean="0"/>
              <a:t>: Art</a:t>
            </a:r>
            <a:r>
              <a:rPr lang="es-MX" dirty="0"/>
              <a:t>. 29.1 Convención de </a:t>
            </a:r>
            <a:r>
              <a:rPr lang="es-MX" dirty="0" smtClean="0"/>
              <a:t>Palermo, Art</a:t>
            </a:r>
            <a:r>
              <a:rPr lang="es-MX" dirty="0"/>
              <a:t>. 10.2 del Protocolo.</a:t>
            </a:r>
          </a:p>
          <a:p>
            <a:endParaRPr lang="es-MX" dirty="0" smtClean="0"/>
          </a:p>
          <a:p>
            <a:endParaRPr lang="es-MX" dirty="0"/>
          </a:p>
          <a:p>
            <a:endParaRPr lang="es-MX" dirty="0"/>
          </a:p>
        </p:txBody>
      </p:sp>
    </p:spTree>
    <p:extLst>
      <p:ext uri="{BB962C8B-B14F-4D97-AF65-F5344CB8AC3E}">
        <p14:creationId xmlns:p14="http://schemas.microsoft.com/office/powerpoint/2010/main" val="11035451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416</TotalTime>
  <Words>854</Words>
  <Application>Microsoft Office PowerPoint</Application>
  <PresentationFormat>Presentación en pantalla (4:3)</PresentationFormat>
  <Paragraphs>77</Paragraphs>
  <Slides>17</Slides>
  <Notes>2</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Urbano</vt:lpstr>
      <vt:lpstr>Las Funciones y responsabilidades consulares en relación a la trata de personas en el siglo XXI</vt:lpstr>
      <vt:lpstr>Desarrollo de la normativa de la trata de personas a nivel regional</vt:lpstr>
      <vt:lpstr>Presentación de PowerPoint</vt:lpstr>
      <vt:lpstr>Funciones y Responsabilidades consulares</vt:lpstr>
      <vt:lpstr>Proceso de sensibilización y capacitación.</vt:lpstr>
      <vt:lpstr>Redes</vt:lpstr>
      <vt:lpstr>Presentación de PowerPoint</vt:lpstr>
      <vt:lpstr>Prevención</vt:lpstr>
      <vt:lpstr>Prevención</vt:lpstr>
      <vt:lpstr>Protección</vt:lpstr>
      <vt:lpstr>Protección</vt:lpstr>
      <vt:lpstr>Atención y asistencia</vt:lpstr>
      <vt:lpstr>Asistencia y protección</vt:lpstr>
      <vt:lpstr>Procuración de justicia</vt:lpstr>
      <vt:lpstr>Procuración de justicia</vt:lpstr>
      <vt:lpstr>Cooperación Internacional</vt:lpstr>
      <vt:lpstr>Cooperación Internacional</vt:lpstr>
    </vt:vector>
  </TitlesOfParts>
  <Company>Your Company 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responsabilidades consulares en relación a la trata de personas en el siglo xxi</dc:title>
  <dc:creator>Your User Name</dc:creator>
  <cp:lastModifiedBy>ksolis</cp:lastModifiedBy>
  <cp:revision>23</cp:revision>
  <dcterms:created xsi:type="dcterms:W3CDTF">2012-08-22T19:17:02Z</dcterms:created>
  <dcterms:modified xsi:type="dcterms:W3CDTF">2012-08-27T01:04:10Z</dcterms:modified>
</cp:coreProperties>
</file>