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8224" y="1689101"/>
            <a:ext cx="10343775" cy="1339107"/>
          </a:xfrm>
        </p:spPr>
        <p:txBody>
          <a:bodyPr>
            <a:noAutofit/>
          </a:bodyPr>
          <a:lstStyle/>
          <a:p>
            <a:r>
              <a:rPr lang="en-US" sz="3200" dirty="0"/>
              <a:t>REGIONAL CONCEPT PAPER ON ASSISTANCE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AND </a:t>
            </a:r>
            <a:r>
              <a:rPr lang="en-US" sz="3200" dirty="0"/>
              <a:t>PROTECTION OF MIGRANT WOMAN</a:t>
            </a:r>
            <a:endParaRPr lang="es-SV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8225" y="3843867"/>
            <a:ext cx="8269940" cy="2462804"/>
          </a:xfrm>
        </p:spPr>
        <p:txBody>
          <a:bodyPr>
            <a:normAutofit/>
          </a:bodyPr>
          <a:lstStyle/>
          <a:p>
            <a:r>
              <a:rPr lang="es-CR" sz="2800" b="1" dirty="0" err="1" smtClean="0"/>
              <a:t>Validation</a:t>
            </a:r>
            <a:r>
              <a:rPr lang="es-CR" sz="2800" b="1" dirty="0" smtClean="0"/>
              <a:t> workshop: Regional </a:t>
            </a:r>
            <a:r>
              <a:rPr lang="es-CR" sz="2800" b="1" dirty="0" err="1" smtClean="0"/>
              <a:t>Document</a:t>
            </a:r>
            <a:r>
              <a:rPr lang="es-CR" sz="2800" b="1" dirty="0" smtClean="0"/>
              <a:t> </a:t>
            </a:r>
            <a:r>
              <a:rPr lang="es-CR" sz="2800" b="1" dirty="0" err="1" smtClean="0"/>
              <a:t>on</a:t>
            </a:r>
            <a:r>
              <a:rPr lang="es-CR" sz="2800" b="1" dirty="0" smtClean="0"/>
              <a:t> </a:t>
            </a:r>
            <a:r>
              <a:rPr lang="es-CR" sz="2800" b="1" dirty="0" err="1" smtClean="0"/>
              <a:t>Assistance</a:t>
            </a:r>
            <a:r>
              <a:rPr lang="es-CR" sz="2800" b="1" dirty="0" smtClean="0"/>
              <a:t> and </a:t>
            </a:r>
            <a:r>
              <a:rPr lang="es-CR" sz="2800" b="1" dirty="0" err="1" smtClean="0"/>
              <a:t>Protection</a:t>
            </a:r>
            <a:r>
              <a:rPr lang="es-CR" sz="2800" b="1" dirty="0" smtClean="0"/>
              <a:t> to Migran </a:t>
            </a:r>
            <a:r>
              <a:rPr lang="es-CR" sz="2800" b="1" dirty="0" err="1" smtClean="0"/>
              <a:t>Women</a:t>
            </a:r>
            <a:endParaRPr lang="es-SV" sz="2800" dirty="0"/>
          </a:p>
          <a:p>
            <a:r>
              <a:rPr lang="es-CR" sz="2800" b="1" dirty="0"/>
              <a:t>19-20 </a:t>
            </a:r>
            <a:r>
              <a:rPr lang="es-CR" sz="2800" b="1" dirty="0" err="1" smtClean="0"/>
              <a:t>September</a:t>
            </a:r>
            <a:endParaRPr lang="es-SV" sz="2800" dirty="0"/>
          </a:p>
          <a:p>
            <a:r>
              <a:rPr lang="es-CR" sz="2800" b="1" dirty="0"/>
              <a:t>San Salvador, El Salvador</a:t>
            </a:r>
            <a:endParaRPr lang="es-SV" sz="2800" dirty="0"/>
          </a:p>
          <a:p>
            <a:endParaRPr lang="es-SV" dirty="0"/>
          </a:p>
        </p:txBody>
      </p:sp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0898" y="416859"/>
            <a:ext cx="780415" cy="792480"/>
          </a:xfrm>
          <a:prstGeom prst="rect">
            <a:avLst/>
          </a:prstGeom>
          <a:noFill/>
        </p:spPr>
      </p:pic>
      <p:sp>
        <p:nvSpPr>
          <p:cNvPr id="5" name="CuadroTexto 4"/>
          <p:cNvSpPr txBox="1"/>
          <p:nvPr/>
        </p:nvSpPr>
        <p:spPr>
          <a:xfrm>
            <a:off x="6710083" y="5298141"/>
            <a:ext cx="51461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dirty="0" smtClean="0"/>
              <a:t>Ana </a:t>
            </a:r>
            <a:r>
              <a:rPr lang="es-SV" sz="2400" dirty="0" smtClean="0"/>
              <a:t>Elizabeth </a:t>
            </a:r>
            <a:r>
              <a:rPr lang="es-SV" sz="2400" dirty="0" err="1" smtClean="0"/>
              <a:t>Cubías</a:t>
            </a:r>
            <a:r>
              <a:rPr lang="es-SV" sz="2400" dirty="0" smtClean="0"/>
              <a:t> Medina</a:t>
            </a:r>
          </a:p>
          <a:p>
            <a:r>
              <a:rPr lang="es-SV" sz="2400" dirty="0" smtClean="0"/>
              <a:t>Consultant</a:t>
            </a:r>
            <a:endParaRPr lang="es-SV" sz="2400" dirty="0" smtClean="0"/>
          </a:p>
          <a:p>
            <a:endParaRPr lang="es-SV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509" y="294894"/>
            <a:ext cx="2359356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22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210235" y="470648"/>
            <a:ext cx="8008377" cy="914400"/>
          </a:xfrm>
        </p:spPr>
        <p:txBody>
          <a:bodyPr/>
          <a:lstStyle/>
          <a:p>
            <a:r>
              <a:rPr lang="es-SV" dirty="0" smtClean="0"/>
              <a:t>OBJECTIVES</a:t>
            </a:r>
            <a:endParaRPr lang="es-SV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idx="1"/>
          </p:nvPr>
        </p:nvSpPr>
        <p:spPr>
          <a:xfrm>
            <a:off x="766482" y="1694329"/>
            <a:ext cx="10179423" cy="4326965"/>
          </a:xfrm>
        </p:spPr>
        <p:txBody>
          <a:bodyPr>
            <a:normAutofit lnSpcReduction="10000"/>
          </a:bodyPr>
          <a:lstStyle/>
          <a:p>
            <a:r>
              <a:rPr lang="en-US" sz="2000" b="1" dirty="0"/>
              <a:t>General Objective:</a:t>
            </a:r>
          </a:p>
          <a:p>
            <a:endParaRPr lang="en-US" sz="2000" b="1" dirty="0"/>
          </a:p>
          <a:p>
            <a:pPr marL="457200" indent="-457200">
              <a:buFont typeface="+mj-lt"/>
              <a:buAutoNum type="arabicPeriod"/>
            </a:pPr>
            <a:r>
              <a:rPr lang="en-US" sz="2000" b="1" dirty="0"/>
              <a:t>To create guidelines for developing effective actions for the assistance and the comprehensive protection of migrant women. </a:t>
            </a:r>
          </a:p>
          <a:p>
            <a:endParaRPr lang="en-US" sz="2000" b="1" dirty="0"/>
          </a:p>
          <a:p>
            <a:r>
              <a:rPr lang="en-US" sz="2000" b="1" dirty="0"/>
              <a:t>Specific Objectives:</a:t>
            </a:r>
          </a:p>
          <a:p>
            <a:endParaRPr lang="en-US" sz="2000" b="1" dirty="0"/>
          </a:p>
          <a:p>
            <a:pPr marL="457200" indent="-457200">
              <a:buFont typeface="+mj-lt"/>
              <a:buAutoNum type="arabicPeriod"/>
            </a:pPr>
            <a:r>
              <a:rPr lang="en-US" sz="2000" b="1" dirty="0"/>
              <a:t>Provide tools to the Member Countries of the Regional Conference on Migration on assistance and protection of migrant women.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/>
              <a:t>Identify the conditions of vulnerability faced by migrant women.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/>
              <a:t>Develop a route for assisting migrant women.</a:t>
            </a:r>
          </a:p>
          <a:p>
            <a:endParaRPr lang="es-SV" b="1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1022" y="470648"/>
            <a:ext cx="2359356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03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3308" y="540871"/>
            <a:ext cx="8534401" cy="2281600"/>
          </a:xfrm>
        </p:spPr>
        <p:txBody>
          <a:bodyPr/>
          <a:lstStyle/>
          <a:p>
            <a:r>
              <a:rPr lang="es-SV" dirty="0"/>
              <a:t>SCOPE OF APPLICATION</a:t>
            </a:r>
            <a:endParaRPr lang="es-SV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78224" y="3173506"/>
            <a:ext cx="8640389" cy="2820894"/>
          </a:xfrm>
        </p:spPr>
        <p:txBody>
          <a:bodyPr/>
          <a:lstStyle/>
          <a:p>
            <a:r>
              <a:rPr lang="en-US" sz="2400" b="1" dirty="0"/>
              <a:t>The scope of this document is expected to be regional since it will strengthen the coordination between RCM Member Countries for a comprehensive approach on assistance and protection of migrant women.</a:t>
            </a:r>
            <a:endParaRPr lang="en-US" sz="2400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2622" y="540871"/>
            <a:ext cx="2359356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18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1183340" y="766482"/>
            <a:ext cx="10071847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 smtClean="0"/>
              <a:t>CONTENTS OF THE DOCUMENT</a:t>
            </a:r>
            <a:endParaRPr lang="es-SV" sz="2000" b="1" dirty="0" smtClean="0"/>
          </a:p>
          <a:p>
            <a:endParaRPr lang="es-SV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NTRODUCTION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GENERALITIES AND BACKGROUND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OBJECTIVES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CONCEPTUAL FRAMEWORK AND DEFINITIONS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SCOPE OF APPLICATION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APPROACHES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GUIDING PRINCIPLES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REGIONAL ROUTE OF ATTENTION AND PROTECTION TO MIGRANT WOMEN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ROUTE OF PROCEDURES FOR PROTECTION, JUSTICE AND PROCEDURAL SAFEGUARDS IN CASE OF VIOLENCE AGAINST GIRLS, ADOLESCENTS AND MIGRANT WOMEN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ATTENTION AND PROTECTION ACTIONS ACCORDING TO COUNTRY OF ORIGIN, TRANSIT AND DESTINATION.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BASIC REQUIREMENTS FOR IMPLEMENTATION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RECOMMENDATIONS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DEFINITIONS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BIBLIOGRAPHY</a:t>
            </a:r>
            <a:endParaRPr lang="en-US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37605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304366"/>
            <a:ext cx="12088906" cy="4636246"/>
          </a:xfrm>
        </p:spPr>
        <p:txBody>
          <a:bodyPr/>
          <a:lstStyle/>
          <a:p>
            <a:pPr algn="ctr"/>
            <a:r>
              <a:rPr lang="es-SV" b="1" dirty="0" err="1" smtClean="0"/>
              <a:t>Thank</a:t>
            </a:r>
            <a:r>
              <a:rPr lang="es-SV" b="1" dirty="0" smtClean="0"/>
              <a:t> </a:t>
            </a:r>
            <a:r>
              <a:rPr lang="es-SV" b="1" dirty="0" err="1" smtClean="0"/>
              <a:t>you</a:t>
            </a:r>
            <a:r>
              <a:rPr lang="es-SV" b="1" dirty="0" smtClean="0"/>
              <a:t> </a:t>
            </a:r>
            <a:r>
              <a:rPr lang="es-SV" b="1" dirty="0" err="1" smtClean="0"/>
              <a:t>for</a:t>
            </a:r>
            <a:r>
              <a:rPr lang="es-SV" b="1" dirty="0" smtClean="0"/>
              <a:t> </a:t>
            </a:r>
            <a:r>
              <a:rPr lang="es-SV" b="1" dirty="0" err="1" smtClean="0"/>
              <a:t>your</a:t>
            </a:r>
            <a:r>
              <a:rPr lang="es-SV" b="1" dirty="0" smtClean="0"/>
              <a:t> </a:t>
            </a:r>
            <a:r>
              <a:rPr lang="es-SV" b="1" dirty="0" err="1" smtClean="0"/>
              <a:t>attention</a:t>
            </a:r>
            <a:endParaRPr lang="es-SV" b="1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4700" y="1589994"/>
            <a:ext cx="5333999" cy="1572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77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or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159</TotalTime>
  <Words>202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Sector</vt:lpstr>
      <vt:lpstr>REGIONAL CONCEPT PAPER ON ASSISTANCE  AND PROTECTION OF MIGRANT WOMAN</vt:lpstr>
      <vt:lpstr>OBJECTIVES</vt:lpstr>
      <vt:lpstr>SCOPE OF APPLICATION</vt:lpstr>
      <vt:lpstr>PowerPoint Presentation</vt:lpstr>
      <vt:lpstr>Thank you for your attention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PROPUESTA DE DOCUMENTO CONCEPTUAL DE ATENCION Y PROTECCION DE NIÑAS, ADOLESCENTES Y MUJERES MIGRANTES</dc:title>
  <dc:creator>Elizabeth Cubias</dc:creator>
  <cp:lastModifiedBy>RODAS Renán</cp:lastModifiedBy>
  <cp:revision>11</cp:revision>
  <dcterms:created xsi:type="dcterms:W3CDTF">2017-09-16T00:47:29Z</dcterms:created>
  <dcterms:modified xsi:type="dcterms:W3CDTF">2017-09-25T21:21:29Z</dcterms:modified>
</cp:coreProperties>
</file>