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8224" y="1689101"/>
            <a:ext cx="10343775" cy="1816099"/>
          </a:xfrm>
        </p:spPr>
        <p:txBody>
          <a:bodyPr>
            <a:noAutofit/>
          </a:bodyPr>
          <a:lstStyle/>
          <a:p>
            <a:r>
              <a:rPr lang="es-SV" sz="3200" dirty="0" smtClean="0"/>
              <a:t>PROPUESTA DE DOCUMENTO CONCEPTUAL DE </a:t>
            </a:r>
            <a:r>
              <a:rPr lang="es-SV" sz="3200" dirty="0" smtClean="0"/>
              <a:t>ATENCIÓN </a:t>
            </a:r>
            <a:r>
              <a:rPr lang="es-SV" sz="3200" dirty="0" smtClean="0"/>
              <a:t>Y </a:t>
            </a:r>
            <a:r>
              <a:rPr lang="es-SV" sz="3200" dirty="0" err="1" smtClean="0"/>
              <a:t>PROTECCIóN</a:t>
            </a:r>
            <a:r>
              <a:rPr lang="es-SV" sz="3200" dirty="0" smtClean="0"/>
              <a:t> </a:t>
            </a:r>
            <a:r>
              <a:rPr lang="es-SV" sz="3200" dirty="0" smtClean="0"/>
              <a:t>DE NIÑAS, ADOLESCENTES Y MUJERES MIGRANTES</a:t>
            </a:r>
            <a:endParaRPr lang="es-SV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8225" y="3843867"/>
            <a:ext cx="8269940" cy="2462804"/>
          </a:xfrm>
        </p:spPr>
        <p:txBody>
          <a:bodyPr>
            <a:normAutofit/>
          </a:bodyPr>
          <a:lstStyle/>
          <a:p>
            <a:r>
              <a:rPr lang="es-CR" sz="2800" b="1" dirty="0" smtClean="0"/>
              <a:t>Taller </a:t>
            </a:r>
            <a:r>
              <a:rPr lang="es-CR" sz="2800" b="1" dirty="0"/>
              <a:t>de Validación: Documento regional de Atención y Protección a Mujeres Migrantes</a:t>
            </a:r>
            <a:endParaRPr lang="es-SV" sz="2800" dirty="0"/>
          </a:p>
          <a:p>
            <a:r>
              <a:rPr lang="es-CR" sz="2800" b="1" dirty="0"/>
              <a:t>19-20 septiembre</a:t>
            </a:r>
            <a:endParaRPr lang="es-SV" sz="2800" dirty="0"/>
          </a:p>
          <a:p>
            <a:r>
              <a:rPr lang="es-CR" sz="2800" b="1" dirty="0"/>
              <a:t>San Salvador, El Salvador</a:t>
            </a:r>
            <a:endParaRPr lang="es-SV" sz="2800" dirty="0"/>
          </a:p>
          <a:p>
            <a:endParaRPr lang="es-SV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898" y="416859"/>
            <a:ext cx="780415" cy="792480"/>
          </a:xfrm>
          <a:prstGeom prst="rect">
            <a:avLst/>
          </a:prstGeom>
          <a:noFill/>
        </p:spPr>
      </p:pic>
      <p:sp>
        <p:nvSpPr>
          <p:cNvPr id="5" name="CuadroTexto 4"/>
          <p:cNvSpPr txBox="1"/>
          <p:nvPr/>
        </p:nvSpPr>
        <p:spPr>
          <a:xfrm>
            <a:off x="6710083" y="5298141"/>
            <a:ext cx="51461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dirty="0" smtClean="0"/>
              <a:t>Ana </a:t>
            </a:r>
            <a:r>
              <a:rPr lang="es-SV" sz="2400" dirty="0" err="1" smtClean="0"/>
              <a:t>Elizabeh</a:t>
            </a:r>
            <a:r>
              <a:rPr lang="es-SV" sz="2400" dirty="0" smtClean="0"/>
              <a:t> </a:t>
            </a:r>
            <a:r>
              <a:rPr lang="es-SV" sz="2400" dirty="0" err="1" smtClean="0"/>
              <a:t>Cubías</a:t>
            </a:r>
            <a:r>
              <a:rPr lang="es-SV" sz="2400" dirty="0" smtClean="0"/>
              <a:t> Medina</a:t>
            </a:r>
          </a:p>
          <a:p>
            <a:r>
              <a:rPr lang="es-SV" sz="2400" dirty="0" smtClean="0"/>
              <a:t>Consultora</a:t>
            </a:r>
          </a:p>
          <a:p>
            <a:endParaRPr lang="es-SV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09" y="294894"/>
            <a:ext cx="2359356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22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10235" y="470648"/>
            <a:ext cx="8008377" cy="914400"/>
          </a:xfrm>
        </p:spPr>
        <p:txBody>
          <a:bodyPr/>
          <a:lstStyle/>
          <a:p>
            <a:r>
              <a:rPr lang="es-SV" dirty="0" smtClean="0"/>
              <a:t>OBJETIVOS</a:t>
            </a:r>
            <a:endParaRPr lang="es-SV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766482" y="1694329"/>
            <a:ext cx="10179423" cy="4326965"/>
          </a:xfrm>
        </p:spPr>
        <p:txBody>
          <a:bodyPr>
            <a:normAutofit lnSpcReduction="10000"/>
          </a:bodyPr>
          <a:lstStyle/>
          <a:p>
            <a:r>
              <a:rPr lang="es-SV" sz="2000" b="1" dirty="0"/>
              <a:t>Objetivo general</a:t>
            </a:r>
          </a:p>
          <a:p>
            <a:r>
              <a:rPr lang="es-SV" sz="2000" b="1" dirty="0"/>
              <a:t>Generar lineamientos para el desarrollo de medidas efectivas de atención y protección integral de mujeres migrantes.  </a:t>
            </a:r>
          </a:p>
          <a:p>
            <a:endParaRPr lang="es-SV" sz="2000" b="1" dirty="0" smtClean="0"/>
          </a:p>
          <a:p>
            <a:r>
              <a:rPr lang="es-SV" sz="2000" b="1" dirty="0" smtClean="0"/>
              <a:t>Objetivos </a:t>
            </a:r>
            <a:r>
              <a:rPr lang="es-SV" sz="2000" b="1" dirty="0"/>
              <a:t>específicos</a:t>
            </a:r>
          </a:p>
          <a:p>
            <a:endParaRPr lang="es-SV" sz="2000" b="1" dirty="0"/>
          </a:p>
          <a:p>
            <a:r>
              <a:rPr lang="es-SV" sz="2000" b="1" dirty="0" smtClean="0"/>
              <a:t>1.Brindar </a:t>
            </a:r>
            <a:r>
              <a:rPr lang="es-SV" sz="2000" b="1" dirty="0"/>
              <a:t>herramientas a los Países Miembros de la Conferencia Regional </a:t>
            </a:r>
            <a:r>
              <a:rPr lang="es-SV" sz="2000" b="1" dirty="0" smtClean="0"/>
              <a:t>sobre </a:t>
            </a:r>
            <a:r>
              <a:rPr lang="es-SV" sz="2000" b="1" dirty="0"/>
              <a:t>Migración en materia de atención y protección de mujeres migrantes. </a:t>
            </a:r>
          </a:p>
          <a:p>
            <a:r>
              <a:rPr lang="es-SV" sz="2000" b="1" dirty="0" smtClean="0"/>
              <a:t>2.Identificar </a:t>
            </a:r>
            <a:r>
              <a:rPr lang="es-SV" sz="2000" b="1" dirty="0"/>
              <a:t>las condiciones de vulnerabilidad que enfrentan las mujeres migrantes.</a:t>
            </a:r>
          </a:p>
          <a:p>
            <a:r>
              <a:rPr lang="es-SV" sz="2000" b="1" dirty="0" smtClean="0"/>
              <a:t>3.Desarrollar </a:t>
            </a:r>
            <a:r>
              <a:rPr lang="es-SV" sz="2000" b="1" dirty="0"/>
              <a:t>una ruta de atención de mujeres migrantes</a:t>
            </a:r>
          </a:p>
          <a:p>
            <a:endParaRPr lang="es-SV" b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1022" y="470648"/>
            <a:ext cx="2359356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3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3308" y="540871"/>
            <a:ext cx="8534401" cy="2281600"/>
          </a:xfrm>
        </p:spPr>
        <p:txBody>
          <a:bodyPr/>
          <a:lstStyle/>
          <a:p>
            <a:r>
              <a:rPr lang="es-SV" dirty="0" err="1" smtClean="0"/>
              <a:t>Ambito</a:t>
            </a:r>
            <a:r>
              <a:rPr lang="es-SV" dirty="0" smtClean="0"/>
              <a:t> de Aplicación</a:t>
            </a:r>
            <a:endParaRPr lang="es-SV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78224" y="3173506"/>
            <a:ext cx="8640389" cy="2820894"/>
          </a:xfrm>
        </p:spPr>
        <p:txBody>
          <a:bodyPr/>
          <a:lstStyle/>
          <a:p>
            <a:r>
              <a:rPr lang="es-SV" sz="2400" b="1" dirty="0"/>
              <a:t>El ámbito de aplicación es regional ya que fortalecerá la articulación y coordinación entre los países miembros de la CRM para un abordaje integral en materia de atención y protección de las  mujeres migrantes</a:t>
            </a:r>
            <a:r>
              <a:rPr lang="es-SV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2622" y="540871"/>
            <a:ext cx="2359356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18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1183340" y="766482"/>
            <a:ext cx="10071847" cy="10649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 smtClean="0"/>
              <a:t>ESQUEMA DEL DOCUMENTO</a:t>
            </a:r>
          </a:p>
          <a:p>
            <a:endParaRPr lang="es-SV" dirty="0"/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INTRODUCCIÓN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GENERALIDADES Y ANTECEDENTES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OBJETIVOS 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MARCO CONCEPTUAL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ÁMBITOS DE APLICACIÓN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ENFOQUES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PRINCIPIOS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RUTA REGIONAL DE ATENCIÓN Y PROTECCIÓN PARA LAS  MUJERES MIGRANTES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RUTA DE ACCESO A PROCEDIMIENTOS DE PROTECCIÓN, JUSTICIA Y GARANTÍAS PROCESALES EN CASO DE VIOLENCIA EN CONTRA DE </a:t>
            </a:r>
            <a:r>
              <a:rPr lang="es-SV" dirty="0" smtClean="0"/>
              <a:t>MUJERES MIGRANTES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ACCIONES DE ATENCION Y PROTECCION SEGÚN PAIS DE ORIGEN, TRÁNSITO </a:t>
            </a:r>
            <a:r>
              <a:rPr lang="es-SV" smtClean="0"/>
              <a:t>Y DESTINO (OBJETIVOS Y ACCIONES CONCRETAS)</a:t>
            </a:r>
            <a:endParaRPr lang="es-SV" dirty="0" smtClean="0"/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REQUERIMIENTOS BÁSICOS PARA LA IMPLEMENTACIÓN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RECOMENDACIONES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DEFINICIONES</a:t>
            </a:r>
          </a:p>
          <a:p>
            <a:pPr marL="342900" indent="-342900">
              <a:buFont typeface="+mj-lt"/>
              <a:buAutoNum type="arabicPeriod"/>
            </a:pPr>
            <a:r>
              <a:rPr lang="es-SV" dirty="0" smtClean="0"/>
              <a:t>REFERENCIAS BLIBLIOGRAFICAS</a:t>
            </a:r>
          </a:p>
          <a:p>
            <a:pPr marL="342900" indent="-342900">
              <a:buFont typeface="+mj-lt"/>
              <a:buAutoNum type="arabicPeriod"/>
            </a:pPr>
            <a:endParaRPr lang="es-SV" dirty="0" smtClean="0"/>
          </a:p>
          <a:p>
            <a:pPr marL="342900" indent="-342900">
              <a:buFont typeface="+mj-lt"/>
              <a:buAutoNum type="arabicPeriod"/>
            </a:pPr>
            <a:endParaRPr lang="es-SV" dirty="0" smtClean="0"/>
          </a:p>
          <a:p>
            <a:pPr marL="342900" indent="-342900">
              <a:buFont typeface="+mj-lt"/>
              <a:buAutoNum type="arabicPeriod"/>
            </a:pPr>
            <a:endParaRPr lang="es-SV" dirty="0" smtClean="0"/>
          </a:p>
          <a:p>
            <a:pPr marL="342900" indent="-342900">
              <a:buFont typeface="+mj-lt"/>
              <a:buAutoNum type="arabicPeriod"/>
            </a:pPr>
            <a:endParaRPr lang="es-SV" dirty="0" smtClean="0"/>
          </a:p>
          <a:p>
            <a:pPr marL="342900" indent="-342900">
              <a:buFont typeface="+mj-lt"/>
              <a:buAutoNum type="arabicPeriod"/>
            </a:pP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7605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304366"/>
            <a:ext cx="12088906" cy="4636246"/>
          </a:xfrm>
        </p:spPr>
        <p:txBody>
          <a:bodyPr/>
          <a:lstStyle/>
          <a:p>
            <a:pPr algn="ctr"/>
            <a:r>
              <a:rPr lang="es-SV" b="1" dirty="0" smtClean="0"/>
              <a:t>Muchas gracias por su atención</a:t>
            </a:r>
            <a:endParaRPr lang="es-SV" b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700" y="1589994"/>
            <a:ext cx="5333999" cy="157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77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154</TotalTime>
  <Words>220</Words>
  <Application>Microsoft Office PowerPoint</Application>
  <PresentationFormat>Panorámica</PresentationFormat>
  <Paragraphs>52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Sector</vt:lpstr>
      <vt:lpstr>PROPUESTA DE DOCUMENTO CONCEPTUAL DE ATENCIÓN Y PROTECCIóN DE NIÑAS, ADOLESCENTES Y MUJERES MIGRANTES</vt:lpstr>
      <vt:lpstr>OBJETIVOS</vt:lpstr>
      <vt:lpstr>Ambito de Aplicación</vt:lpstr>
      <vt:lpstr>Presentación de PowerPoint</vt:lpstr>
      <vt:lpstr>Muchas gracias por su atención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DE DOCUMENTO CONCEPTUAL DE ATENCION Y PROTECCION DE NIÑAS, ADOLESCENTES Y MUJERES MIGRANTES</dc:title>
  <dc:creator>Elizabeth Cubias</dc:creator>
  <cp:lastModifiedBy>Elizabeth Cubias</cp:lastModifiedBy>
  <cp:revision>10</cp:revision>
  <dcterms:created xsi:type="dcterms:W3CDTF">2017-09-16T00:47:29Z</dcterms:created>
  <dcterms:modified xsi:type="dcterms:W3CDTF">2017-09-19T16:25:46Z</dcterms:modified>
</cp:coreProperties>
</file>