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7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27503-AAED-134F-B1FA-C12B94F3E6B2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01AB13-1D3D-174D-B336-F5467126088D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Situation</a:t>
          </a:r>
          <a:r>
            <a:rPr lang="es-ES" b="1" dirty="0" smtClean="0">
              <a:solidFill>
                <a:srgbClr val="000000"/>
              </a:solidFill>
            </a:rPr>
            <a:t> of </a:t>
          </a:r>
          <a:r>
            <a:rPr lang="es-ES" b="1" dirty="0" err="1" smtClean="0">
              <a:solidFill>
                <a:srgbClr val="000000"/>
              </a:solidFill>
            </a:rPr>
            <a:t>the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Northern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Triangle</a:t>
          </a:r>
          <a:r>
            <a:rPr lang="es-ES" b="1" dirty="0" smtClean="0">
              <a:solidFill>
                <a:srgbClr val="000000"/>
              </a:solidFill>
            </a:rPr>
            <a:t> of CA</a:t>
          </a:r>
          <a:endParaRPr lang="es-ES" b="1" dirty="0">
            <a:solidFill>
              <a:srgbClr val="000000"/>
            </a:solidFill>
          </a:endParaRPr>
        </a:p>
      </dgm:t>
    </dgm:pt>
    <dgm:pt modelId="{4A7D68F6-51F4-3A45-BC3C-3374034D2BB3}" type="parTrans" cxnId="{D28B8AB6-C7A9-4E42-84DF-02BFD94E25E1}">
      <dgm:prSet/>
      <dgm:spPr/>
      <dgm:t>
        <a:bodyPr/>
        <a:lstStyle/>
        <a:p>
          <a:endParaRPr lang="es-ES"/>
        </a:p>
      </dgm:t>
    </dgm:pt>
    <dgm:pt modelId="{993315B0-125B-A94A-B22B-8505F690C4E6}" type="sibTrans" cxnId="{D28B8AB6-C7A9-4E42-84DF-02BFD94E25E1}">
      <dgm:prSet/>
      <dgm:spPr/>
      <dgm:t>
        <a:bodyPr/>
        <a:lstStyle/>
        <a:p>
          <a:endParaRPr lang="es-ES"/>
        </a:p>
      </dgm:t>
    </dgm:pt>
    <dgm:pt modelId="{F021AD10-0433-6B49-AAE1-8EC14B486339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Colombian</a:t>
          </a:r>
          <a:r>
            <a:rPr lang="es-ES" b="1" baseline="0" dirty="0" smtClean="0">
              <a:solidFill>
                <a:srgbClr val="000000"/>
              </a:solidFill>
            </a:rPr>
            <a:t> </a:t>
          </a:r>
          <a:r>
            <a:rPr lang="es-ES" b="1" baseline="0" dirty="0" err="1" smtClean="0">
              <a:solidFill>
                <a:srgbClr val="000000"/>
              </a:solidFill>
            </a:rPr>
            <a:t>refugees</a:t>
          </a:r>
          <a:r>
            <a:rPr lang="es-ES" b="1" baseline="0" dirty="0" smtClean="0">
              <a:solidFill>
                <a:srgbClr val="000000"/>
              </a:solidFill>
            </a:rPr>
            <a:t> and </a:t>
          </a:r>
          <a:r>
            <a:rPr lang="es-ES" b="1" baseline="0" dirty="0" err="1" smtClean="0">
              <a:solidFill>
                <a:srgbClr val="000000"/>
              </a:solidFill>
            </a:rPr>
            <a:t>asylum</a:t>
          </a:r>
          <a:r>
            <a:rPr lang="es-ES" b="1" baseline="0" dirty="0" smtClean="0">
              <a:solidFill>
                <a:srgbClr val="000000"/>
              </a:solidFill>
            </a:rPr>
            <a:t> </a:t>
          </a:r>
          <a:r>
            <a:rPr lang="es-ES" b="1" baseline="0" dirty="0" err="1" smtClean="0">
              <a:solidFill>
                <a:srgbClr val="000000"/>
              </a:solidFill>
            </a:rPr>
            <a:t>seekers</a:t>
          </a:r>
          <a:endParaRPr lang="es-ES" b="1" dirty="0">
            <a:solidFill>
              <a:srgbClr val="000000"/>
            </a:solidFill>
          </a:endParaRPr>
        </a:p>
      </dgm:t>
    </dgm:pt>
    <dgm:pt modelId="{74638335-E8C5-C249-996C-B3778FC14B3C}" type="parTrans" cxnId="{2A143F7A-1EFA-1742-B130-5C02DBEB9326}">
      <dgm:prSet/>
      <dgm:spPr/>
      <dgm:t>
        <a:bodyPr/>
        <a:lstStyle/>
        <a:p>
          <a:endParaRPr lang="es-ES"/>
        </a:p>
      </dgm:t>
    </dgm:pt>
    <dgm:pt modelId="{F948DE45-701B-904D-B190-E076F594DF61}" type="sibTrans" cxnId="{2A143F7A-1EFA-1742-B130-5C02DBEB9326}">
      <dgm:prSet/>
      <dgm:spPr/>
      <dgm:t>
        <a:bodyPr/>
        <a:lstStyle/>
        <a:p>
          <a:endParaRPr lang="es-ES"/>
        </a:p>
      </dgm:t>
    </dgm:pt>
    <dgm:pt modelId="{A3892CD3-3207-4949-9ABA-E05C55198B07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Extra-</a:t>
          </a:r>
          <a:r>
            <a:rPr lang="es-ES" b="1" dirty="0" err="1" smtClean="0">
              <a:solidFill>
                <a:schemeClr val="tx1"/>
              </a:solidFill>
            </a:rPr>
            <a:t>continentals</a:t>
          </a:r>
          <a:endParaRPr lang="es-ES" b="1" dirty="0">
            <a:solidFill>
              <a:schemeClr val="tx1"/>
            </a:solidFill>
          </a:endParaRPr>
        </a:p>
      </dgm:t>
    </dgm:pt>
    <dgm:pt modelId="{745F38F1-3CB5-1146-A43A-06D56A470626}" type="parTrans" cxnId="{FE4FFCAB-8A65-074E-BF1F-289FFCDFC261}">
      <dgm:prSet/>
      <dgm:spPr/>
      <dgm:t>
        <a:bodyPr/>
        <a:lstStyle/>
        <a:p>
          <a:endParaRPr lang="es-ES"/>
        </a:p>
      </dgm:t>
    </dgm:pt>
    <dgm:pt modelId="{DE8130AE-5B56-8F4A-98C4-168D781A9077}" type="sibTrans" cxnId="{FE4FFCAB-8A65-074E-BF1F-289FFCDFC261}">
      <dgm:prSet/>
      <dgm:spPr/>
      <dgm:t>
        <a:bodyPr/>
        <a:lstStyle/>
        <a:p>
          <a:endParaRPr lang="es-ES"/>
        </a:p>
      </dgm:t>
    </dgm:pt>
    <dgm:pt modelId="{82F7A71D-42D7-A74A-8409-622FF2FD97CC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Cubans</a:t>
          </a:r>
          <a:endParaRPr lang="es-ES" b="1" dirty="0">
            <a:solidFill>
              <a:srgbClr val="000000"/>
            </a:solidFill>
          </a:endParaRPr>
        </a:p>
      </dgm:t>
    </dgm:pt>
    <dgm:pt modelId="{BB2CE894-8A31-F64E-9B68-4D3A13F7FFE3}" type="parTrans" cxnId="{5EE98DF3-C0AC-5E41-86B8-4B7EAF9856E3}">
      <dgm:prSet/>
      <dgm:spPr/>
      <dgm:t>
        <a:bodyPr/>
        <a:lstStyle/>
        <a:p>
          <a:endParaRPr lang="es-ES"/>
        </a:p>
      </dgm:t>
    </dgm:pt>
    <dgm:pt modelId="{1788356E-B6EE-8F4E-9C28-DA143F1A4647}" type="sibTrans" cxnId="{5EE98DF3-C0AC-5E41-86B8-4B7EAF9856E3}">
      <dgm:prSet/>
      <dgm:spPr/>
      <dgm:t>
        <a:bodyPr/>
        <a:lstStyle/>
        <a:p>
          <a:endParaRPr lang="es-ES"/>
        </a:p>
      </dgm:t>
    </dgm:pt>
    <dgm:pt modelId="{42D9D4CA-FB2F-8944-BFA9-E204171A2B52}" type="pres">
      <dgm:prSet presAssocID="{00527503-AAED-134F-B1FA-C12B94F3E6B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9379185-12D5-C040-86EE-3E774DB3B5DC}" type="pres">
      <dgm:prSet presAssocID="{00527503-AAED-134F-B1FA-C12B94F3E6B2}" presName="diamond" presStyleLbl="bgShp" presStyleIdx="0" presStyleCnt="1"/>
      <dgm:spPr/>
    </dgm:pt>
    <dgm:pt modelId="{93A95D29-6C59-8841-97AE-B09D63DB14FC}" type="pres">
      <dgm:prSet presAssocID="{00527503-AAED-134F-B1FA-C12B94F3E6B2}" presName="quad1" presStyleLbl="node1" presStyleIdx="0" presStyleCnt="4" custScaleX="191311" custScaleY="128476" custLinFactNeighborX="-76755" custLinFactNeighborY="-101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D9248F-EE9B-F549-994F-1D756C5D5A46}" type="pres">
      <dgm:prSet presAssocID="{00527503-AAED-134F-B1FA-C12B94F3E6B2}" presName="quad2" presStyleLbl="node1" presStyleIdx="1" presStyleCnt="4" custScaleX="193421" custScaleY="125102" custLinFactNeighborX="75911" custLinFactNeighborY="-118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2E4DEC-E57B-3346-BFC4-BFBAC3F3740E}" type="pres">
      <dgm:prSet presAssocID="{00527503-AAED-134F-B1FA-C12B94F3E6B2}" presName="quad3" presStyleLbl="node1" presStyleIdx="2" presStyleCnt="4" custScaleX="188993" custLinFactNeighborX="-64946" custLinFactNeighborY="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681005-A514-AE41-8221-490D1464F2AC}" type="pres">
      <dgm:prSet presAssocID="{00527503-AAED-134F-B1FA-C12B94F3E6B2}" presName="quad4" presStyleLbl="node1" presStyleIdx="3" presStyleCnt="4" custScaleX="192789" custLinFactNeighborX="82658" custLinFactNeighborY="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29450B-C31C-1748-993D-3CC1E0B332F9}" type="presOf" srcId="{A3892CD3-3207-4949-9ABA-E05C55198B07}" destId="{052E4DEC-E57B-3346-BFC4-BFBAC3F3740E}" srcOrd="0" destOrd="0" presId="urn:microsoft.com/office/officeart/2005/8/layout/matrix3"/>
    <dgm:cxn modelId="{55E2EB29-2785-0E4F-9CA2-82F04494ACB8}" type="presOf" srcId="{9E01AB13-1D3D-174D-B336-F5467126088D}" destId="{93A95D29-6C59-8841-97AE-B09D63DB14FC}" srcOrd="0" destOrd="0" presId="urn:microsoft.com/office/officeart/2005/8/layout/matrix3"/>
    <dgm:cxn modelId="{0549D766-1D59-134A-9652-672E21CD0DF4}" type="presOf" srcId="{82F7A71D-42D7-A74A-8409-622FF2FD97CC}" destId="{84681005-A514-AE41-8221-490D1464F2AC}" srcOrd="0" destOrd="0" presId="urn:microsoft.com/office/officeart/2005/8/layout/matrix3"/>
    <dgm:cxn modelId="{5EE98DF3-C0AC-5E41-86B8-4B7EAF9856E3}" srcId="{00527503-AAED-134F-B1FA-C12B94F3E6B2}" destId="{82F7A71D-42D7-A74A-8409-622FF2FD97CC}" srcOrd="3" destOrd="0" parTransId="{BB2CE894-8A31-F64E-9B68-4D3A13F7FFE3}" sibTransId="{1788356E-B6EE-8F4E-9C28-DA143F1A4647}"/>
    <dgm:cxn modelId="{9523F303-3948-744E-AB3F-AFE351741023}" type="presOf" srcId="{00527503-AAED-134F-B1FA-C12B94F3E6B2}" destId="{42D9D4CA-FB2F-8944-BFA9-E204171A2B52}" srcOrd="0" destOrd="0" presId="urn:microsoft.com/office/officeart/2005/8/layout/matrix3"/>
    <dgm:cxn modelId="{FE4FFCAB-8A65-074E-BF1F-289FFCDFC261}" srcId="{00527503-AAED-134F-B1FA-C12B94F3E6B2}" destId="{A3892CD3-3207-4949-9ABA-E05C55198B07}" srcOrd="2" destOrd="0" parTransId="{745F38F1-3CB5-1146-A43A-06D56A470626}" sibTransId="{DE8130AE-5B56-8F4A-98C4-168D781A9077}"/>
    <dgm:cxn modelId="{C1FDA3C6-6BC7-F249-9529-B997C81E350E}" type="presOf" srcId="{F021AD10-0433-6B49-AAE1-8EC14B486339}" destId="{F5D9248F-EE9B-F549-994F-1D756C5D5A46}" srcOrd="0" destOrd="0" presId="urn:microsoft.com/office/officeart/2005/8/layout/matrix3"/>
    <dgm:cxn modelId="{D28B8AB6-C7A9-4E42-84DF-02BFD94E25E1}" srcId="{00527503-AAED-134F-B1FA-C12B94F3E6B2}" destId="{9E01AB13-1D3D-174D-B336-F5467126088D}" srcOrd="0" destOrd="0" parTransId="{4A7D68F6-51F4-3A45-BC3C-3374034D2BB3}" sibTransId="{993315B0-125B-A94A-B22B-8505F690C4E6}"/>
    <dgm:cxn modelId="{2A143F7A-1EFA-1742-B130-5C02DBEB9326}" srcId="{00527503-AAED-134F-B1FA-C12B94F3E6B2}" destId="{F021AD10-0433-6B49-AAE1-8EC14B486339}" srcOrd="1" destOrd="0" parTransId="{74638335-E8C5-C249-996C-B3778FC14B3C}" sibTransId="{F948DE45-701B-904D-B190-E076F594DF61}"/>
    <dgm:cxn modelId="{3216E243-6143-EF49-8652-FA3ABACAA653}" type="presParOf" srcId="{42D9D4CA-FB2F-8944-BFA9-E204171A2B52}" destId="{79379185-12D5-C040-86EE-3E774DB3B5DC}" srcOrd="0" destOrd="0" presId="urn:microsoft.com/office/officeart/2005/8/layout/matrix3"/>
    <dgm:cxn modelId="{00E40EE2-D885-3D47-907C-B5FD49AA432F}" type="presParOf" srcId="{42D9D4CA-FB2F-8944-BFA9-E204171A2B52}" destId="{93A95D29-6C59-8841-97AE-B09D63DB14FC}" srcOrd="1" destOrd="0" presId="urn:microsoft.com/office/officeart/2005/8/layout/matrix3"/>
    <dgm:cxn modelId="{CECD82D0-EE8D-9B4B-9877-E2C444A492C9}" type="presParOf" srcId="{42D9D4CA-FB2F-8944-BFA9-E204171A2B52}" destId="{F5D9248F-EE9B-F549-994F-1D756C5D5A46}" srcOrd="2" destOrd="0" presId="urn:microsoft.com/office/officeart/2005/8/layout/matrix3"/>
    <dgm:cxn modelId="{88038C36-479E-B941-A6E1-B4B846EA1855}" type="presParOf" srcId="{42D9D4CA-FB2F-8944-BFA9-E204171A2B52}" destId="{052E4DEC-E57B-3346-BFC4-BFBAC3F3740E}" srcOrd="3" destOrd="0" presId="urn:microsoft.com/office/officeart/2005/8/layout/matrix3"/>
    <dgm:cxn modelId="{60F191AF-EECE-9F46-9EE4-E3A91A4368E0}" type="presParOf" srcId="{42D9D4CA-FB2F-8944-BFA9-E204171A2B52}" destId="{84681005-A514-AE41-8221-490D1464F2A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527503-AAED-134F-B1FA-C12B94F3E6B2}" type="doc">
      <dgm:prSet loTypeId="urn:microsoft.com/office/officeart/2009/layout/Revers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01AB13-1D3D-174D-B336-F5467126088D}">
      <dgm:prSet phldrT="[Texto]" custT="1"/>
      <dgm:spPr/>
      <dgm:t>
        <a:bodyPr/>
        <a:lstStyle/>
        <a:p>
          <a:pPr algn="ctr"/>
          <a:r>
            <a:rPr lang="es-ES" sz="4000" b="1" dirty="0" err="1" smtClean="0">
              <a:solidFill>
                <a:srgbClr val="000000"/>
              </a:solidFill>
            </a:rPr>
            <a:t>Technical</a:t>
          </a:r>
          <a:r>
            <a:rPr lang="es-ES" sz="4000" b="1" dirty="0" smtClean="0">
              <a:solidFill>
                <a:srgbClr val="000000"/>
              </a:solidFill>
            </a:rPr>
            <a:t> </a:t>
          </a:r>
          <a:r>
            <a:rPr lang="es-ES" sz="4000" b="1" dirty="0" err="1" smtClean="0">
              <a:solidFill>
                <a:srgbClr val="000000"/>
              </a:solidFill>
            </a:rPr>
            <a:t>support</a:t>
          </a:r>
          <a:r>
            <a:rPr lang="es-ES" sz="4000" b="1" dirty="0" smtClean="0">
              <a:solidFill>
                <a:srgbClr val="000000"/>
              </a:solidFill>
            </a:rPr>
            <a:t> </a:t>
          </a:r>
          <a:r>
            <a:rPr lang="es-ES" sz="4000" b="1" dirty="0" err="1" smtClean="0">
              <a:solidFill>
                <a:srgbClr val="000000"/>
              </a:solidFill>
            </a:rPr>
            <a:t>to</a:t>
          </a:r>
          <a:r>
            <a:rPr lang="es-ES" sz="4000" b="1" dirty="0" smtClean="0">
              <a:solidFill>
                <a:srgbClr val="000000"/>
              </a:solidFill>
            </a:rPr>
            <a:t> </a:t>
          </a:r>
          <a:r>
            <a:rPr lang="es-ES" sz="4000" b="1" dirty="0" err="1" smtClean="0">
              <a:solidFill>
                <a:srgbClr val="000000"/>
              </a:solidFill>
            </a:rPr>
            <a:t>Refugee</a:t>
          </a:r>
          <a:r>
            <a:rPr lang="es-ES" sz="4000" b="1" dirty="0" smtClean="0">
              <a:solidFill>
                <a:srgbClr val="000000"/>
              </a:solidFill>
            </a:rPr>
            <a:t> </a:t>
          </a:r>
          <a:r>
            <a:rPr lang="es-ES" sz="4000" b="1" dirty="0" err="1" smtClean="0">
              <a:solidFill>
                <a:srgbClr val="000000"/>
              </a:solidFill>
            </a:rPr>
            <a:t>Commissions</a:t>
          </a:r>
          <a:endParaRPr lang="es-ES" sz="4000" b="1" dirty="0" smtClean="0">
            <a:solidFill>
              <a:srgbClr val="000000"/>
            </a:solidFill>
          </a:endParaRPr>
        </a:p>
      </dgm:t>
    </dgm:pt>
    <dgm:pt modelId="{4A7D68F6-51F4-3A45-BC3C-3374034D2BB3}" type="parTrans" cxnId="{D28B8AB6-C7A9-4E42-84DF-02BFD94E25E1}">
      <dgm:prSet/>
      <dgm:spPr/>
      <dgm:t>
        <a:bodyPr/>
        <a:lstStyle/>
        <a:p>
          <a:endParaRPr lang="es-ES"/>
        </a:p>
      </dgm:t>
    </dgm:pt>
    <dgm:pt modelId="{993315B0-125B-A94A-B22B-8505F690C4E6}" type="sibTrans" cxnId="{D28B8AB6-C7A9-4E42-84DF-02BFD94E25E1}">
      <dgm:prSet/>
      <dgm:spPr/>
      <dgm:t>
        <a:bodyPr/>
        <a:lstStyle/>
        <a:p>
          <a:endParaRPr lang="es-ES"/>
        </a:p>
      </dgm:t>
    </dgm:pt>
    <dgm:pt modelId="{F021AD10-0433-6B49-AAE1-8EC14B486339}">
      <dgm:prSet phldrT="[Texto]" custT="1"/>
      <dgm:spPr/>
      <dgm:t>
        <a:bodyPr/>
        <a:lstStyle/>
        <a:p>
          <a:pPr algn="ctr"/>
          <a:r>
            <a:rPr lang="es-ES" sz="3400" b="1" dirty="0" smtClean="0">
              <a:solidFill>
                <a:srgbClr val="000000"/>
              </a:solidFill>
            </a:rPr>
            <a:t>“</a:t>
          </a:r>
          <a:r>
            <a:rPr lang="es-ES" sz="3400" b="1" dirty="0" err="1" smtClean="0">
              <a:solidFill>
                <a:srgbClr val="000000"/>
              </a:solidFill>
            </a:rPr>
            <a:t>Quality</a:t>
          </a:r>
          <a:r>
            <a:rPr lang="es-ES" sz="3400" b="1" dirty="0" smtClean="0">
              <a:solidFill>
                <a:srgbClr val="000000"/>
              </a:solidFill>
            </a:rPr>
            <a:t> </a:t>
          </a:r>
          <a:r>
            <a:rPr lang="es-ES" sz="3400" b="1" dirty="0" err="1" smtClean="0">
              <a:solidFill>
                <a:srgbClr val="000000"/>
              </a:solidFill>
            </a:rPr>
            <a:t>Assurance</a:t>
          </a:r>
          <a:r>
            <a:rPr lang="es-ES" sz="3400" b="1" dirty="0" smtClean="0">
              <a:solidFill>
                <a:srgbClr val="000000"/>
              </a:solidFill>
            </a:rPr>
            <a:t> </a:t>
          </a:r>
          <a:r>
            <a:rPr lang="es-ES" sz="3400" b="1" dirty="0" err="1" smtClean="0">
              <a:solidFill>
                <a:srgbClr val="000000"/>
              </a:solidFill>
            </a:rPr>
            <a:t>Initiative</a:t>
          </a:r>
          <a:r>
            <a:rPr lang="es-ES" sz="3400" b="1" dirty="0" smtClean="0">
              <a:solidFill>
                <a:srgbClr val="000000"/>
              </a:solidFill>
            </a:rPr>
            <a:t>” (QAI) </a:t>
          </a:r>
          <a:r>
            <a:rPr lang="es-ES" sz="3400" b="1" dirty="0" err="1" smtClean="0">
              <a:solidFill>
                <a:srgbClr val="000000"/>
              </a:solidFill>
            </a:rPr>
            <a:t>Process</a:t>
          </a:r>
          <a:endParaRPr lang="es-ES" sz="3400" b="1" dirty="0" smtClean="0">
            <a:solidFill>
              <a:srgbClr val="000000"/>
            </a:solidFill>
          </a:endParaRPr>
        </a:p>
        <a:p>
          <a:pPr algn="ctr"/>
          <a:r>
            <a:rPr lang="es-ES" sz="2800" b="1" dirty="0" smtClean="0">
              <a:solidFill>
                <a:srgbClr val="000000"/>
              </a:solidFill>
            </a:rPr>
            <a:t>(</a:t>
          </a:r>
          <a:r>
            <a:rPr lang="es-ES" sz="2800" b="1" dirty="0" smtClean="0">
              <a:solidFill>
                <a:srgbClr val="000000"/>
              </a:solidFill>
            </a:rPr>
            <a:t>México, Costa Rica, Panamá)</a:t>
          </a:r>
          <a:endParaRPr lang="es-ES" sz="2800" b="1" dirty="0">
            <a:solidFill>
              <a:srgbClr val="000000"/>
            </a:solidFill>
          </a:endParaRPr>
        </a:p>
      </dgm:t>
    </dgm:pt>
    <dgm:pt modelId="{74638335-E8C5-C249-996C-B3778FC14B3C}" type="parTrans" cxnId="{2A143F7A-1EFA-1742-B130-5C02DBEB9326}">
      <dgm:prSet/>
      <dgm:spPr/>
      <dgm:t>
        <a:bodyPr/>
        <a:lstStyle/>
        <a:p>
          <a:endParaRPr lang="es-ES"/>
        </a:p>
      </dgm:t>
    </dgm:pt>
    <dgm:pt modelId="{F948DE45-701B-904D-B190-E076F594DF61}" type="sibTrans" cxnId="{2A143F7A-1EFA-1742-B130-5C02DBEB9326}">
      <dgm:prSet/>
      <dgm:spPr/>
      <dgm:t>
        <a:bodyPr/>
        <a:lstStyle/>
        <a:p>
          <a:endParaRPr lang="es-ES"/>
        </a:p>
      </dgm:t>
    </dgm:pt>
    <dgm:pt modelId="{82F7A71D-42D7-A74A-8409-622FF2FD97CC}">
      <dgm:prSet phldrT="[Texto]"/>
      <dgm:spPr/>
      <dgm:t>
        <a:bodyPr/>
        <a:lstStyle/>
        <a:p>
          <a:endParaRPr lang="es-ES"/>
        </a:p>
      </dgm:t>
    </dgm:pt>
    <dgm:pt modelId="{1788356E-B6EE-8F4E-9C28-DA143F1A4647}" type="sibTrans" cxnId="{5EE98DF3-C0AC-5E41-86B8-4B7EAF9856E3}">
      <dgm:prSet/>
      <dgm:spPr/>
      <dgm:t>
        <a:bodyPr/>
        <a:lstStyle/>
        <a:p>
          <a:endParaRPr lang="es-ES"/>
        </a:p>
      </dgm:t>
    </dgm:pt>
    <dgm:pt modelId="{BB2CE894-8A31-F64E-9B68-4D3A13F7FFE3}" type="parTrans" cxnId="{5EE98DF3-C0AC-5E41-86B8-4B7EAF9856E3}">
      <dgm:prSet/>
      <dgm:spPr/>
      <dgm:t>
        <a:bodyPr/>
        <a:lstStyle/>
        <a:p>
          <a:endParaRPr lang="es-ES"/>
        </a:p>
      </dgm:t>
    </dgm:pt>
    <dgm:pt modelId="{30518181-5023-6B45-B612-44494C1BF091}">
      <dgm:prSet/>
      <dgm:spPr/>
      <dgm:t>
        <a:bodyPr/>
        <a:lstStyle/>
        <a:p>
          <a:endParaRPr lang="es-ES"/>
        </a:p>
      </dgm:t>
    </dgm:pt>
    <dgm:pt modelId="{20C26140-0B84-7044-8676-11ABDDEFADAD}" type="parTrans" cxnId="{1A1A27AF-1CD2-0242-A1C5-533DA3894886}">
      <dgm:prSet/>
      <dgm:spPr/>
      <dgm:t>
        <a:bodyPr/>
        <a:lstStyle/>
        <a:p>
          <a:endParaRPr lang="es-ES"/>
        </a:p>
      </dgm:t>
    </dgm:pt>
    <dgm:pt modelId="{C4C4ABE6-AE84-BB48-B3E5-A63952159AF1}" type="sibTrans" cxnId="{1A1A27AF-1CD2-0242-A1C5-533DA3894886}">
      <dgm:prSet/>
      <dgm:spPr/>
      <dgm:t>
        <a:bodyPr/>
        <a:lstStyle/>
        <a:p>
          <a:endParaRPr lang="es-ES"/>
        </a:p>
      </dgm:t>
    </dgm:pt>
    <dgm:pt modelId="{02CD2087-DD05-6041-AFDA-597D83758ECD}">
      <dgm:prSet/>
      <dgm:spPr/>
      <dgm:t>
        <a:bodyPr/>
        <a:lstStyle/>
        <a:p>
          <a:endParaRPr lang="es-ES"/>
        </a:p>
      </dgm:t>
    </dgm:pt>
    <dgm:pt modelId="{3AEB1F5C-A7D4-8442-B902-EC0490344C30}" type="parTrans" cxnId="{1D20B871-2914-6D4E-A9BD-8FCF77F7B519}">
      <dgm:prSet/>
      <dgm:spPr/>
      <dgm:t>
        <a:bodyPr/>
        <a:lstStyle/>
        <a:p>
          <a:endParaRPr lang="es-ES"/>
        </a:p>
      </dgm:t>
    </dgm:pt>
    <dgm:pt modelId="{FD932E96-4BED-4D48-B171-0BCA3ED805D4}" type="sibTrans" cxnId="{1D20B871-2914-6D4E-A9BD-8FCF77F7B519}">
      <dgm:prSet/>
      <dgm:spPr/>
      <dgm:t>
        <a:bodyPr/>
        <a:lstStyle/>
        <a:p>
          <a:endParaRPr lang="es-ES"/>
        </a:p>
      </dgm:t>
    </dgm:pt>
    <dgm:pt modelId="{6297F4AD-E796-B641-B8E0-282E5D5D12E6}" type="pres">
      <dgm:prSet presAssocID="{00527503-AAED-134F-B1FA-C12B94F3E6B2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861566C-4C7C-AD40-B177-66B0BD89380F}" type="pres">
      <dgm:prSet presAssocID="{00527503-AAED-134F-B1FA-C12B94F3E6B2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BE9929-C41E-664C-8F24-1DEA090D8DAC}" type="pres">
      <dgm:prSet presAssocID="{00527503-AAED-134F-B1FA-C12B94F3E6B2}" presName="LeftNode" presStyleLbl="bgImgPlace1" presStyleIdx="0" presStyleCnt="2" custScaleX="243395" custScaleY="145839" custLinFactNeighborX="-78704">
        <dgm:presLayoutVars>
          <dgm:chMax val="2"/>
          <dgm:chPref val="2"/>
        </dgm:presLayoutVars>
      </dgm:prSet>
      <dgm:spPr/>
      <dgm:t>
        <a:bodyPr/>
        <a:lstStyle/>
        <a:p>
          <a:endParaRPr lang="es-ES"/>
        </a:p>
      </dgm:t>
    </dgm:pt>
    <dgm:pt modelId="{18B4B061-E992-B84B-93E4-F1FC80EF0BA5}" type="pres">
      <dgm:prSet presAssocID="{00527503-AAED-134F-B1FA-C12B94F3E6B2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38DB1E-6044-DD4D-9559-A399880B5D01}" type="pres">
      <dgm:prSet presAssocID="{00527503-AAED-134F-B1FA-C12B94F3E6B2}" presName="RightNode" presStyleLbl="bgImgPlace1" presStyleIdx="1" presStyleCnt="2" custScaleX="253909" custScaleY="114116" custLinFactNeighborX="77867" custLinFactNeighborY="-5761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844EAA7-08A8-B040-870C-396CDA4BD46B}" type="pres">
      <dgm:prSet presAssocID="{00527503-AAED-134F-B1FA-C12B94F3E6B2}" presName="TopArrow" presStyleLbl="node1" presStyleIdx="0" presStyleCnt="2" custLinFactNeighborX="-801" custLinFactNeighborY="-8009"/>
      <dgm:spPr/>
    </dgm:pt>
    <dgm:pt modelId="{6E2EED5D-B8DE-9647-A1E4-02726A3351F6}" type="pres">
      <dgm:prSet presAssocID="{00527503-AAED-134F-B1FA-C12B94F3E6B2}" presName="BottomArrow" presStyleLbl="node1" presStyleIdx="1" presStyleCnt="2"/>
      <dgm:spPr/>
    </dgm:pt>
  </dgm:ptLst>
  <dgm:cxnLst>
    <dgm:cxn modelId="{291DCE9B-DDD3-EE49-9214-E5D12B179550}" type="presOf" srcId="{F021AD10-0433-6B49-AAE1-8EC14B486339}" destId="{A138DB1E-6044-DD4D-9559-A399880B5D01}" srcOrd="1" destOrd="0" presId="urn:microsoft.com/office/officeart/2009/layout/ReverseList"/>
    <dgm:cxn modelId="{D28B8AB6-C7A9-4E42-84DF-02BFD94E25E1}" srcId="{00527503-AAED-134F-B1FA-C12B94F3E6B2}" destId="{9E01AB13-1D3D-174D-B336-F5467126088D}" srcOrd="0" destOrd="0" parTransId="{4A7D68F6-51F4-3A45-BC3C-3374034D2BB3}" sibTransId="{993315B0-125B-A94A-B22B-8505F690C4E6}"/>
    <dgm:cxn modelId="{8D60419C-6261-044C-85DE-FD35513482F7}" type="presOf" srcId="{F021AD10-0433-6B49-AAE1-8EC14B486339}" destId="{18B4B061-E992-B84B-93E4-F1FC80EF0BA5}" srcOrd="0" destOrd="0" presId="urn:microsoft.com/office/officeart/2009/layout/ReverseList"/>
    <dgm:cxn modelId="{2A143F7A-1EFA-1742-B130-5C02DBEB9326}" srcId="{00527503-AAED-134F-B1FA-C12B94F3E6B2}" destId="{F021AD10-0433-6B49-AAE1-8EC14B486339}" srcOrd="1" destOrd="0" parTransId="{74638335-E8C5-C249-996C-B3778FC14B3C}" sibTransId="{F948DE45-701B-904D-B190-E076F594DF61}"/>
    <dgm:cxn modelId="{F05D23E5-1C6E-A74A-AF4A-8B7A378B63EC}" type="presOf" srcId="{9E01AB13-1D3D-174D-B336-F5467126088D}" destId="{5861566C-4C7C-AD40-B177-66B0BD89380F}" srcOrd="0" destOrd="0" presId="urn:microsoft.com/office/officeart/2009/layout/ReverseList"/>
    <dgm:cxn modelId="{1A1A27AF-1CD2-0242-A1C5-533DA3894886}" srcId="{00527503-AAED-134F-B1FA-C12B94F3E6B2}" destId="{30518181-5023-6B45-B612-44494C1BF091}" srcOrd="2" destOrd="0" parTransId="{20C26140-0B84-7044-8676-11ABDDEFADAD}" sibTransId="{C4C4ABE6-AE84-BB48-B3E5-A63952159AF1}"/>
    <dgm:cxn modelId="{5EE98DF3-C0AC-5E41-86B8-4B7EAF9856E3}" srcId="{00527503-AAED-134F-B1FA-C12B94F3E6B2}" destId="{82F7A71D-42D7-A74A-8409-622FF2FD97CC}" srcOrd="4" destOrd="0" parTransId="{BB2CE894-8A31-F64E-9B68-4D3A13F7FFE3}" sibTransId="{1788356E-B6EE-8F4E-9C28-DA143F1A4647}"/>
    <dgm:cxn modelId="{1D20B871-2914-6D4E-A9BD-8FCF77F7B519}" srcId="{00527503-AAED-134F-B1FA-C12B94F3E6B2}" destId="{02CD2087-DD05-6041-AFDA-597D83758ECD}" srcOrd="3" destOrd="0" parTransId="{3AEB1F5C-A7D4-8442-B902-EC0490344C30}" sibTransId="{FD932E96-4BED-4D48-B171-0BCA3ED805D4}"/>
    <dgm:cxn modelId="{E412199F-9D74-534D-87F4-826D45BE668D}" type="presOf" srcId="{9E01AB13-1D3D-174D-B336-F5467126088D}" destId="{78BE9929-C41E-664C-8F24-1DEA090D8DAC}" srcOrd="1" destOrd="0" presId="urn:microsoft.com/office/officeart/2009/layout/ReverseList"/>
    <dgm:cxn modelId="{76E26C44-5E6D-6145-8CBC-963D99032351}" type="presOf" srcId="{00527503-AAED-134F-B1FA-C12B94F3E6B2}" destId="{6297F4AD-E796-B641-B8E0-282E5D5D12E6}" srcOrd="0" destOrd="0" presId="urn:microsoft.com/office/officeart/2009/layout/ReverseList"/>
    <dgm:cxn modelId="{9A758D4F-6B53-3445-8C4A-8315D70ECA59}" type="presParOf" srcId="{6297F4AD-E796-B641-B8E0-282E5D5D12E6}" destId="{5861566C-4C7C-AD40-B177-66B0BD89380F}" srcOrd="0" destOrd="0" presId="urn:microsoft.com/office/officeart/2009/layout/ReverseList"/>
    <dgm:cxn modelId="{36CF6876-462E-634E-BCDF-D34F0C4B0FF8}" type="presParOf" srcId="{6297F4AD-E796-B641-B8E0-282E5D5D12E6}" destId="{78BE9929-C41E-664C-8F24-1DEA090D8DAC}" srcOrd="1" destOrd="0" presId="urn:microsoft.com/office/officeart/2009/layout/ReverseList"/>
    <dgm:cxn modelId="{FAA63A81-0431-AC4A-A76C-D6A5AD20E484}" type="presParOf" srcId="{6297F4AD-E796-B641-B8E0-282E5D5D12E6}" destId="{18B4B061-E992-B84B-93E4-F1FC80EF0BA5}" srcOrd="2" destOrd="0" presId="urn:microsoft.com/office/officeart/2009/layout/ReverseList"/>
    <dgm:cxn modelId="{0B99FC9D-AC40-0340-B90B-D313C6E92290}" type="presParOf" srcId="{6297F4AD-E796-B641-B8E0-282E5D5D12E6}" destId="{A138DB1E-6044-DD4D-9559-A399880B5D01}" srcOrd="3" destOrd="0" presId="urn:microsoft.com/office/officeart/2009/layout/ReverseList"/>
    <dgm:cxn modelId="{51050960-5132-DE4B-B9DB-BD914B5FE5AD}" type="presParOf" srcId="{6297F4AD-E796-B641-B8E0-282E5D5D12E6}" destId="{D844EAA7-08A8-B040-870C-396CDA4BD46B}" srcOrd="4" destOrd="0" presId="urn:microsoft.com/office/officeart/2009/layout/ReverseList"/>
    <dgm:cxn modelId="{D37CC8AE-BD5E-1E4F-99CC-B7D5BA817632}" type="presParOf" srcId="{6297F4AD-E796-B641-B8E0-282E5D5D12E6}" destId="{6E2EED5D-B8DE-9647-A1E4-02726A3351F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Reception</a:t>
          </a:r>
          <a:r>
            <a:rPr lang="es-ES" b="1" baseline="0" dirty="0" smtClean="0">
              <a:solidFill>
                <a:srgbClr val="000000"/>
              </a:solidFill>
            </a:rPr>
            <a:t> </a:t>
          </a:r>
          <a:r>
            <a:rPr lang="es-ES" b="1" baseline="0" dirty="0" err="1" smtClean="0">
              <a:solidFill>
                <a:srgbClr val="000000"/>
              </a:solidFill>
            </a:rPr>
            <a:t>Systems</a:t>
          </a:r>
          <a:endParaRPr lang="es-ES" b="1" dirty="0">
            <a:solidFill>
              <a:srgbClr val="000000"/>
            </a:solidFill>
          </a:endParaRPr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47CE24DB-ECB4-2E4F-BA76-7414D3BDB675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Support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to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reception</a:t>
          </a:r>
          <a:r>
            <a:rPr lang="es-ES" b="1" dirty="0" smtClean="0">
              <a:solidFill>
                <a:srgbClr val="000000"/>
              </a:solidFill>
            </a:rPr>
            <a:t> centers</a:t>
          </a:r>
          <a:endParaRPr lang="es-ES" b="1" dirty="0">
            <a:solidFill>
              <a:srgbClr val="000000"/>
            </a:solidFill>
          </a:endParaRPr>
        </a:p>
      </dgm:t>
    </dgm:pt>
    <dgm:pt modelId="{178F79CF-F2CB-5D4A-9A57-F888A521D4DE}" type="parTrans" cxnId="{ADB8B77F-359F-874E-A10B-E967BD70715B}">
      <dgm:prSet/>
      <dgm:spPr/>
      <dgm:t>
        <a:bodyPr/>
        <a:lstStyle/>
        <a:p>
          <a:endParaRPr lang="es-ES"/>
        </a:p>
      </dgm:t>
    </dgm:pt>
    <dgm:pt modelId="{7B23A9F4-0146-4242-B27A-E5CC91FBEAD8}" type="sibTrans" cxnId="{ADB8B77F-359F-874E-A10B-E967BD70715B}">
      <dgm:prSet/>
      <dgm:spPr/>
      <dgm:t>
        <a:bodyPr/>
        <a:lstStyle/>
        <a:p>
          <a:endParaRPr lang="es-ES"/>
        </a:p>
      </dgm:t>
    </dgm:pt>
    <dgm:pt modelId="{18D36A03-ABE0-364A-9C9D-14FBC30A6792}">
      <dgm:prSet phldrT="[Texto]" custT="1"/>
      <dgm:spPr/>
      <dgm:t>
        <a:bodyPr/>
        <a:lstStyle/>
        <a:p>
          <a:r>
            <a:rPr lang="es-ES" sz="4000" b="1" dirty="0" err="1" smtClean="0">
              <a:solidFill>
                <a:srgbClr val="000000"/>
              </a:solidFill>
            </a:rPr>
            <a:t>Strengthening</a:t>
          </a:r>
          <a:r>
            <a:rPr lang="es-ES" sz="4000" b="1" dirty="0" smtClean="0">
              <a:solidFill>
                <a:srgbClr val="000000"/>
              </a:solidFill>
            </a:rPr>
            <a:t> of </a:t>
          </a:r>
          <a:r>
            <a:rPr lang="es-ES" sz="4000" b="1" dirty="0" err="1" smtClean="0">
              <a:solidFill>
                <a:srgbClr val="000000"/>
              </a:solidFill>
            </a:rPr>
            <a:t>shelters</a:t>
          </a:r>
          <a:endParaRPr lang="es-ES" sz="4000" b="1" dirty="0">
            <a:solidFill>
              <a:srgbClr val="000000"/>
            </a:solidFill>
          </a:endParaRPr>
        </a:p>
      </dgm:t>
    </dgm:pt>
    <dgm:pt modelId="{B67F2538-1952-E945-8BAF-7931C8B0F9F1}" type="parTrans" cxnId="{ABF8F6AE-9945-2D42-B89F-EAA1D2AF7C5A}">
      <dgm:prSet/>
      <dgm:spPr/>
      <dgm:t>
        <a:bodyPr/>
        <a:lstStyle/>
        <a:p>
          <a:endParaRPr lang="es-ES"/>
        </a:p>
      </dgm:t>
    </dgm:pt>
    <dgm:pt modelId="{D7A548A2-D182-7846-8DAC-53E32FC6F1FA}" type="sibTrans" cxnId="{ABF8F6AE-9945-2D42-B89F-EAA1D2AF7C5A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271318" custLinFactNeighborX="275" custLinFactNeighborY="-45447"/>
      <dgm:spPr/>
      <dgm:t>
        <a:bodyPr/>
        <a:lstStyle/>
        <a:p>
          <a:endParaRPr lang="es-ES"/>
        </a:p>
      </dgm:t>
    </dgm:pt>
    <dgm:pt modelId="{75D96333-FC5E-A94C-BF8F-1D811BD366B8}" type="pres">
      <dgm:prSet presAssocID="{178F79CF-F2CB-5D4A-9A57-F888A521D4DE}" presName="parTrans" presStyleLbl="bgSibTrans2D1" presStyleIdx="0" presStyleCnt="2" custScaleX="90144" custLinFactNeighborX="-57780" custLinFactNeighborY="-78690"/>
      <dgm:spPr/>
      <dgm:t>
        <a:bodyPr/>
        <a:lstStyle/>
        <a:p>
          <a:endParaRPr lang="es-ES"/>
        </a:p>
      </dgm:t>
    </dgm:pt>
    <dgm:pt modelId="{57C8091E-26FA-B84D-91AD-92700F06EC2E}" type="pres">
      <dgm:prSet presAssocID="{47CE24DB-ECB4-2E4F-BA76-7414D3BDB675}" presName="node" presStyleLbl="node1" presStyleIdx="0" presStyleCnt="2" custScaleX="148248" custScaleY="107947" custRadScaleRad="66541" custRadScaleInc="-572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61BB8A-4DA4-A747-A629-C677A31A46C7}" type="pres">
      <dgm:prSet presAssocID="{B67F2538-1952-E945-8BAF-7931C8B0F9F1}" presName="parTrans" presStyleLbl="bgSibTrans2D1" presStyleIdx="1" presStyleCnt="2" custScaleX="77417" custLinFactY="-6059" custLinFactNeighborX="38531" custLinFactNeighborY="-100000"/>
      <dgm:spPr/>
      <dgm:t>
        <a:bodyPr/>
        <a:lstStyle/>
        <a:p>
          <a:endParaRPr lang="es-ES"/>
        </a:p>
      </dgm:t>
    </dgm:pt>
    <dgm:pt modelId="{23F6085D-714F-1344-9C52-6E9D08B8FD05}" type="pres">
      <dgm:prSet presAssocID="{18D36A03-ABE0-364A-9C9D-14FBC30A6792}" presName="node" presStyleLbl="node1" presStyleIdx="1" presStyleCnt="2" custScaleX="171820" custScaleY="107834" custRadScaleRad="69010" custRadScaleInc="663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875CFDBB-BD86-B842-874F-90829C90C6A3}" type="presOf" srcId="{B67F2538-1952-E945-8BAF-7931C8B0F9F1}" destId="{0E61BB8A-4DA4-A747-A629-C677A31A46C7}" srcOrd="0" destOrd="0" presId="urn:microsoft.com/office/officeart/2005/8/layout/radial4"/>
    <dgm:cxn modelId="{2D5F072C-ED69-AB43-A6B6-0EC3335F75FA}" type="presOf" srcId="{D693C67C-5AFD-214F-A31B-C05CDD4466D4}" destId="{FDB25C63-41A7-8E44-9E7E-F61B963648F4}" srcOrd="0" destOrd="0" presId="urn:microsoft.com/office/officeart/2005/8/layout/radial4"/>
    <dgm:cxn modelId="{DE3CFD77-C937-CE4A-8247-56BFDA5A87C8}" type="presOf" srcId="{11151CFA-E04B-CE4C-AA2B-50F0C4A342B1}" destId="{0F9B7CDF-275B-FF43-AB7D-65CCB97249CE}" srcOrd="0" destOrd="0" presId="urn:microsoft.com/office/officeart/2005/8/layout/radial4"/>
    <dgm:cxn modelId="{ABF8F6AE-9945-2D42-B89F-EAA1D2AF7C5A}" srcId="{D693C67C-5AFD-214F-A31B-C05CDD4466D4}" destId="{18D36A03-ABE0-364A-9C9D-14FBC30A6792}" srcOrd="1" destOrd="0" parTransId="{B67F2538-1952-E945-8BAF-7931C8B0F9F1}" sibTransId="{D7A548A2-D182-7846-8DAC-53E32FC6F1FA}"/>
    <dgm:cxn modelId="{AB2DAE8A-46DB-2845-8549-44A702E8B6B6}" type="presOf" srcId="{47CE24DB-ECB4-2E4F-BA76-7414D3BDB675}" destId="{57C8091E-26FA-B84D-91AD-92700F06EC2E}" srcOrd="0" destOrd="0" presId="urn:microsoft.com/office/officeart/2005/8/layout/radial4"/>
    <dgm:cxn modelId="{172C9135-2A2F-3F4E-B592-B0CBC70F8BEE}" type="presOf" srcId="{18D36A03-ABE0-364A-9C9D-14FBC30A6792}" destId="{23F6085D-714F-1344-9C52-6E9D08B8FD05}" srcOrd="0" destOrd="0" presId="urn:microsoft.com/office/officeart/2005/8/layout/radial4"/>
    <dgm:cxn modelId="{ADB8B77F-359F-874E-A10B-E967BD70715B}" srcId="{D693C67C-5AFD-214F-A31B-C05CDD4466D4}" destId="{47CE24DB-ECB4-2E4F-BA76-7414D3BDB675}" srcOrd="0" destOrd="0" parTransId="{178F79CF-F2CB-5D4A-9A57-F888A521D4DE}" sibTransId="{7B23A9F4-0146-4242-B27A-E5CC91FBEAD8}"/>
    <dgm:cxn modelId="{65843F5E-13FD-0A4C-889D-7109B044B9E8}" type="presOf" srcId="{178F79CF-F2CB-5D4A-9A57-F888A521D4DE}" destId="{75D96333-FC5E-A94C-BF8F-1D811BD366B8}" srcOrd="0" destOrd="0" presId="urn:microsoft.com/office/officeart/2005/8/layout/radial4"/>
    <dgm:cxn modelId="{ABFB8B55-8ABB-1F47-9569-B12954D71870}" type="presParOf" srcId="{0F9B7CDF-275B-FF43-AB7D-65CCB97249CE}" destId="{FDB25C63-41A7-8E44-9E7E-F61B963648F4}" srcOrd="0" destOrd="0" presId="urn:microsoft.com/office/officeart/2005/8/layout/radial4"/>
    <dgm:cxn modelId="{B6A896B8-4CFC-A047-A00B-8F22EF0CD849}" type="presParOf" srcId="{0F9B7CDF-275B-FF43-AB7D-65CCB97249CE}" destId="{75D96333-FC5E-A94C-BF8F-1D811BD366B8}" srcOrd="1" destOrd="0" presId="urn:microsoft.com/office/officeart/2005/8/layout/radial4"/>
    <dgm:cxn modelId="{B98BE2A6-B3E8-FF4A-87B5-5F1B2C10F5A9}" type="presParOf" srcId="{0F9B7CDF-275B-FF43-AB7D-65CCB97249CE}" destId="{57C8091E-26FA-B84D-91AD-92700F06EC2E}" srcOrd="2" destOrd="0" presId="urn:microsoft.com/office/officeart/2005/8/layout/radial4"/>
    <dgm:cxn modelId="{7541D904-EE60-DC4A-BEA3-858B0403E52D}" type="presParOf" srcId="{0F9B7CDF-275B-FF43-AB7D-65CCB97249CE}" destId="{0E61BB8A-4DA4-A747-A629-C677A31A46C7}" srcOrd="3" destOrd="0" presId="urn:microsoft.com/office/officeart/2005/8/layout/radial4"/>
    <dgm:cxn modelId="{EEF61BE8-E036-E946-8542-713C7EDD5D13}" type="presParOf" srcId="{0F9B7CDF-275B-FF43-AB7D-65CCB97249CE}" destId="{23F6085D-714F-1344-9C52-6E9D08B8FD0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Diagnosis and magnitud of </a:t>
          </a:r>
          <a:r>
            <a:rPr lang="es-ES" b="1" dirty="0" err="1" smtClean="0">
              <a:solidFill>
                <a:srgbClr val="000000"/>
              </a:solidFill>
            </a:rPr>
            <a:t>the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situation</a:t>
          </a:r>
          <a:endParaRPr lang="es-ES" b="1" dirty="0">
            <a:solidFill>
              <a:srgbClr val="000000"/>
            </a:solidFill>
          </a:endParaRPr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102187" custLinFactNeighborX="275" custLinFactNeighborY="-45447"/>
      <dgm:spPr/>
      <dgm:t>
        <a:bodyPr/>
        <a:lstStyle/>
        <a:p>
          <a:endParaRPr lang="es-ES"/>
        </a:p>
      </dgm:t>
    </dgm:pt>
  </dgm:ptLst>
  <dgm:cxnLst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E7523CE7-24BD-C94E-BAEF-BD39B0E241F4}" type="presOf" srcId="{11151CFA-E04B-CE4C-AA2B-50F0C4A342B1}" destId="{0F9B7CDF-275B-FF43-AB7D-65CCB97249CE}" srcOrd="0" destOrd="0" presId="urn:microsoft.com/office/officeart/2005/8/layout/radial4"/>
    <dgm:cxn modelId="{64D1A05E-F213-4247-B41E-4F032431B054}" type="presOf" srcId="{D693C67C-5AFD-214F-A31B-C05CDD4466D4}" destId="{FDB25C63-41A7-8E44-9E7E-F61B963648F4}" srcOrd="0" destOrd="0" presId="urn:microsoft.com/office/officeart/2005/8/layout/radial4"/>
    <dgm:cxn modelId="{AD8F2573-B87E-D644-AFAE-10A1A0FA6CB9}" type="presParOf" srcId="{0F9B7CDF-275B-FF43-AB7D-65CCB97249CE}" destId="{FDB25C63-41A7-8E44-9E7E-F61B963648F4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Internal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displacement</a:t>
          </a:r>
          <a:r>
            <a:rPr lang="es-ES" b="1" dirty="0" smtClean="0">
              <a:solidFill>
                <a:srgbClr val="000000"/>
              </a:solidFill>
            </a:rPr>
            <a:t> in Honduras</a:t>
          </a:r>
          <a:endParaRPr lang="es-ES" b="1" dirty="0">
            <a:solidFill>
              <a:srgbClr val="000000"/>
            </a:solidFill>
          </a:endParaRPr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47CE24DB-ECB4-2E4F-BA76-7414D3BDB675}">
      <dgm:prSet phldrT="[Texto]"/>
      <dgm:spPr/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Support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to</a:t>
          </a:r>
          <a:r>
            <a:rPr lang="es-ES" b="1" dirty="0" smtClean="0">
              <a:solidFill>
                <a:srgbClr val="000000"/>
              </a:solidFill>
            </a:rPr>
            <a:t> Inter-</a:t>
          </a:r>
          <a:r>
            <a:rPr lang="es-ES" b="1" dirty="0" err="1" smtClean="0">
              <a:solidFill>
                <a:srgbClr val="000000"/>
              </a:solidFill>
            </a:rPr>
            <a:t>institutional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Commission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for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the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protection</a:t>
          </a:r>
          <a:r>
            <a:rPr lang="es-ES" b="1" dirty="0" smtClean="0">
              <a:solidFill>
                <a:srgbClr val="000000"/>
              </a:solidFill>
            </a:rPr>
            <a:t> of </a:t>
          </a:r>
          <a:r>
            <a:rPr lang="es-ES" b="1" dirty="0" err="1" smtClean="0">
              <a:solidFill>
                <a:srgbClr val="000000"/>
              </a:solidFill>
            </a:rPr>
            <a:t>persons</a:t>
          </a:r>
          <a:r>
            <a:rPr lang="es-ES" b="1" dirty="0" smtClean="0">
              <a:solidFill>
                <a:srgbClr val="000000"/>
              </a:solidFill>
            </a:rPr>
            <a:t> displaced </a:t>
          </a:r>
          <a:r>
            <a:rPr lang="es-ES" b="1" dirty="0" err="1" smtClean="0">
              <a:solidFill>
                <a:srgbClr val="000000"/>
              </a:solidFill>
            </a:rPr>
            <a:t>due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to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violence</a:t>
          </a:r>
          <a:endParaRPr lang="es-ES" b="1" dirty="0">
            <a:solidFill>
              <a:srgbClr val="000000"/>
            </a:solidFill>
          </a:endParaRPr>
        </a:p>
      </dgm:t>
    </dgm:pt>
    <dgm:pt modelId="{178F79CF-F2CB-5D4A-9A57-F888A521D4DE}" type="parTrans" cxnId="{ADB8B77F-359F-874E-A10B-E967BD70715B}">
      <dgm:prSet/>
      <dgm:spPr/>
      <dgm:t>
        <a:bodyPr/>
        <a:lstStyle/>
        <a:p>
          <a:endParaRPr lang="es-ES"/>
        </a:p>
      </dgm:t>
    </dgm:pt>
    <dgm:pt modelId="{7B23A9F4-0146-4242-B27A-E5CC91FBEAD8}" type="sibTrans" cxnId="{ADB8B77F-359F-874E-A10B-E967BD70715B}">
      <dgm:prSet/>
      <dgm:spPr/>
      <dgm:t>
        <a:bodyPr/>
        <a:lstStyle/>
        <a:p>
          <a:endParaRPr lang="es-ES"/>
        </a:p>
      </dgm:t>
    </dgm:pt>
    <dgm:pt modelId="{18D36A03-ABE0-364A-9C9D-14FBC30A6792}">
      <dgm:prSet phldrT="[Texto]" custT="1"/>
      <dgm:spPr/>
      <dgm:t>
        <a:bodyPr/>
        <a:lstStyle/>
        <a:p>
          <a:r>
            <a:rPr lang="es-ES" sz="3600" b="1" dirty="0" err="1" smtClean="0">
              <a:solidFill>
                <a:srgbClr val="000000"/>
              </a:solidFill>
            </a:rPr>
            <a:t>Support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err="1" smtClean="0">
              <a:solidFill>
                <a:srgbClr val="000000"/>
              </a:solidFill>
            </a:rPr>
            <a:t>to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err="1" smtClean="0">
              <a:solidFill>
                <a:srgbClr val="000000"/>
              </a:solidFill>
            </a:rPr>
            <a:t>government</a:t>
          </a:r>
          <a:r>
            <a:rPr lang="es-ES" sz="3600" b="1" dirty="0" smtClean="0">
              <a:solidFill>
                <a:srgbClr val="000000"/>
              </a:solidFill>
            </a:rPr>
            <a:t> in </a:t>
          </a:r>
          <a:r>
            <a:rPr lang="es-ES" sz="3600" b="1" dirty="0" err="1" smtClean="0">
              <a:solidFill>
                <a:srgbClr val="000000"/>
              </a:solidFill>
            </a:rPr>
            <a:t>poll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err="1" smtClean="0">
              <a:solidFill>
                <a:srgbClr val="000000"/>
              </a:solidFill>
            </a:rPr>
            <a:t>on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err="1" smtClean="0">
              <a:solidFill>
                <a:srgbClr val="000000"/>
              </a:solidFill>
            </a:rPr>
            <a:t>the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err="1" smtClean="0">
              <a:solidFill>
                <a:srgbClr val="000000"/>
              </a:solidFill>
            </a:rPr>
            <a:t>magnitude</a:t>
          </a:r>
          <a:r>
            <a:rPr lang="es-ES" sz="3600" b="1" dirty="0" smtClean="0">
              <a:solidFill>
                <a:srgbClr val="000000"/>
              </a:solidFill>
            </a:rPr>
            <a:t> of </a:t>
          </a:r>
          <a:r>
            <a:rPr lang="es-ES" sz="3600" b="1" dirty="0" err="1" smtClean="0">
              <a:solidFill>
                <a:srgbClr val="000000"/>
              </a:solidFill>
            </a:rPr>
            <a:t>displacement</a:t>
          </a:r>
          <a:endParaRPr lang="es-ES" sz="3600" b="1" dirty="0" smtClean="0">
            <a:solidFill>
              <a:srgbClr val="000000"/>
            </a:solidFill>
          </a:endParaRPr>
        </a:p>
        <a:p>
          <a:r>
            <a:rPr lang="es-ES" sz="3200" b="1" i="1" dirty="0" smtClean="0">
              <a:solidFill>
                <a:srgbClr val="000000"/>
              </a:solidFill>
            </a:rPr>
            <a:t>(</a:t>
          </a:r>
          <a:r>
            <a:rPr lang="es-ES" sz="3200" b="1" i="1" dirty="0" err="1" smtClean="0">
              <a:solidFill>
                <a:srgbClr val="000000"/>
              </a:solidFill>
            </a:rPr>
            <a:t>Communities</a:t>
          </a:r>
          <a:r>
            <a:rPr lang="es-ES" sz="3200" b="1" i="1" dirty="0" smtClean="0">
              <a:solidFill>
                <a:srgbClr val="000000"/>
              </a:solidFill>
            </a:rPr>
            <a:t> </a:t>
          </a:r>
          <a:r>
            <a:rPr lang="es-ES" sz="3200" b="1" i="1" dirty="0" err="1" smtClean="0">
              <a:solidFill>
                <a:srgbClr val="000000"/>
              </a:solidFill>
            </a:rPr>
            <a:t>with</a:t>
          </a:r>
          <a:r>
            <a:rPr lang="es-ES" sz="3200" b="1" i="1" dirty="0" smtClean="0">
              <a:solidFill>
                <a:srgbClr val="000000"/>
              </a:solidFill>
            </a:rPr>
            <a:t> </a:t>
          </a:r>
          <a:r>
            <a:rPr lang="es-ES" sz="3200" b="1" i="1" dirty="0" err="1" smtClean="0">
              <a:solidFill>
                <a:srgbClr val="000000"/>
              </a:solidFill>
            </a:rPr>
            <a:t>major</a:t>
          </a:r>
          <a:r>
            <a:rPr lang="es-ES" sz="3200" b="1" i="1" dirty="0" smtClean="0">
              <a:solidFill>
                <a:srgbClr val="000000"/>
              </a:solidFill>
            </a:rPr>
            <a:t> </a:t>
          </a:r>
          <a:r>
            <a:rPr lang="es-ES" sz="3200" b="1" i="1" dirty="0" err="1" smtClean="0">
              <a:solidFill>
                <a:srgbClr val="000000"/>
              </a:solidFill>
            </a:rPr>
            <a:t>situations</a:t>
          </a:r>
          <a:r>
            <a:rPr lang="es-ES" sz="3200" b="1" i="1" dirty="0" smtClean="0">
              <a:solidFill>
                <a:srgbClr val="000000"/>
              </a:solidFill>
            </a:rPr>
            <a:t> of </a:t>
          </a:r>
          <a:r>
            <a:rPr lang="es-ES" sz="3200" b="1" i="1" dirty="0" err="1" smtClean="0">
              <a:solidFill>
                <a:srgbClr val="000000"/>
              </a:solidFill>
            </a:rPr>
            <a:t>violence</a:t>
          </a:r>
          <a:r>
            <a:rPr lang="es-ES" sz="3200" b="1" i="1" dirty="0" smtClean="0">
              <a:solidFill>
                <a:srgbClr val="000000"/>
              </a:solidFill>
            </a:rPr>
            <a:t>) </a:t>
          </a:r>
          <a:endParaRPr lang="es-ES" sz="3200" b="1" i="1" dirty="0">
            <a:solidFill>
              <a:srgbClr val="000000"/>
            </a:solidFill>
          </a:endParaRPr>
        </a:p>
      </dgm:t>
    </dgm:pt>
    <dgm:pt modelId="{B67F2538-1952-E945-8BAF-7931C8B0F9F1}" type="parTrans" cxnId="{ABF8F6AE-9945-2D42-B89F-EAA1D2AF7C5A}">
      <dgm:prSet/>
      <dgm:spPr/>
      <dgm:t>
        <a:bodyPr/>
        <a:lstStyle/>
        <a:p>
          <a:endParaRPr lang="es-ES"/>
        </a:p>
      </dgm:t>
    </dgm:pt>
    <dgm:pt modelId="{D7A548A2-D182-7846-8DAC-53E32FC6F1FA}" type="sibTrans" cxnId="{ABF8F6AE-9945-2D42-B89F-EAA1D2AF7C5A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286979" custLinFactNeighborX="275" custLinFactNeighborY="-45447"/>
      <dgm:spPr/>
      <dgm:t>
        <a:bodyPr/>
        <a:lstStyle/>
        <a:p>
          <a:endParaRPr lang="es-ES"/>
        </a:p>
      </dgm:t>
    </dgm:pt>
    <dgm:pt modelId="{75D96333-FC5E-A94C-BF8F-1D811BD366B8}" type="pres">
      <dgm:prSet presAssocID="{178F79CF-F2CB-5D4A-9A57-F888A521D4DE}" presName="parTrans" presStyleLbl="bgSibTrans2D1" presStyleIdx="0" presStyleCnt="2" custScaleX="90144" custLinFactNeighborX="-26842" custLinFactNeighborY="-89198"/>
      <dgm:spPr/>
      <dgm:t>
        <a:bodyPr/>
        <a:lstStyle/>
        <a:p>
          <a:endParaRPr lang="es-ES"/>
        </a:p>
      </dgm:t>
    </dgm:pt>
    <dgm:pt modelId="{57C8091E-26FA-B84D-91AD-92700F06EC2E}" type="pres">
      <dgm:prSet presAssocID="{47CE24DB-ECB4-2E4F-BA76-7414D3BDB675}" presName="node" presStyleLbl="node1" presStyleIdx="0" presStyleCnt="2" custScaleX="148248" custScaleY="156273" custRadScaleRad="64315" custRadScaleInc="-473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61BB8A-4DA4-A747-A629-C677A31A46C7}" type="pres">
      <dgm:prSet presAssocID="{B67F2538-1952-E945-8BAF-7931C8B0F9F1}" presName="parTrans" presStyleLbl="bgSibTrans2D1" presStyleIdx="1" presStyleCnt="2" custScaleX="85877" custLinFactY="-7968" custLinFactNeighborX="45536" custLinFactNeighborY="-100000"/>
      <dgm:spPr/>
      <dgm:t>
        <a:bodyPr/>
        <a:lstStyle/>
        <a:p>
          <a:endParaRPr lang="es-ES"/>
        </a:p>
      </dgm:t>
    </dgm:pt>
    <dgm:pt modelId="{23F6085D-714F-1344-9C52-6E9D08B8FD05}" type="pres">
      <dgm:prSet presAssocID="{18D36A03-ABE0-364A-9C9D-14FBC30A6792}" presName="node" presStyleLbl="node1" presStyleIdx="1" presStyleCnt="2" custScaleX="183574" custScaleY="169595" custRadScaleRad="56712" custRadScaleInc="475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730C204-4844-5F4F-B659-7BFA9E42D4C1}" type="presOf" srcId="{B67F2538-1952-E945-8BAF-7931C8B0F9F1}" destId="{0E61BB8A-4DA4-A747-A629-C677A31A46C7}" srcOrd="0" destOrd="0" presId="urn:microsoft.com/office/officeart/2005/8/layout/radial4"/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B68D8FC6-0DC7-AB46-ABCC-211B239C8D9D}" type="presOf" srcId="{18D36A03-ABE0-364A-9C9D-14FBC30A6792}" destId="{23F6085D-714F-1344-9C52-6E9D08B8FD05}" srcOrd="0" destOrd="0" presId="urn:microsoft.com/office/officeart/2005/8/layout/radial4"/>
    <dgm:cxn modelId="{ABF8F6AE-9945-2D42-B89F-EAA1D2AF7C5A}" srcId="{D693C67C-5AFD-214F-A31B-C05CDD4466D4}" destId="{18D36A03-ABE0-364A-9C9D-14FBC30A6792}" srcOrd="1" destOrd="0" parTransId="{B67F2538-1952-E945-8BAF-7931C8B0F9F1}" sibTransId="{D7A548A2-D182-7846-8DAC-53E32FC6F1FA}"/>
    <dgm:cxn modelId="{ADB8B77F-359F-874E-A10B-E967BD70715B}" srcId="{D693C67C-5AFD-214F-A31B-C05CDD4466D4}" destId="{47CE24DB-ECB4-2E4F-BA76-7414D3BDB675}" srcOrd="0" destOrd="0" parTransId="{178F79CF-F2CB-5D4A-9A57-F888A521D4DE}" sibTransId="{7B23A9F4-0146-4242-B27A-E5CC91FBEAD8}"/>
    <dgm:cxn modelId="{AC374FD5-E6E0-2740-BCD1-26EF6167234A}" type="presOf" srcId="{D693C67C-5AFD-214F-A31B-C05CDD4466D4}" destId="{FDB25C63-41A7-8E44-9E7E-F61B963648F4}" srcOrd="0" destOrd="0" presId="urn:microsoft.com/office/officeart/2005/8/layout/radial4"/>
    <dgm:cxn modelId="{084297A0-B696-994E-A38B-AA6AB4AA93DE}" type="presOf" srcId="{11151CFA-E04B-CE4C-AA2B-50F0C4A342B1}" destId="{0F9B7CDF-275B-FF43-AB7D-65CCB97249CE}" srcOrd="0" destOrd="0" presId="urn:microsoft.com/office/officeart/2005/8/layout/radial4"/>
    <dgm:cxn modelId="{403BACDB-3603-724F-B85B-65F0BBA5022F}" type="presOf" srcId="{47CE24DB-ECB4-2E4F-BA76-7414D3BDB675}" destId="{57C8091E-26FA-B84D-91AD-92700F06EC2E}" srcOrd="0" destOrd="0" presId="urn:microsoft.com/office/officeart/2005/8/layout/radial4"/>
    <dgm:cxn modelId="{70B1AEB2-6B30-654B-B9F8-392724A4B2D3}" type="presOf" srcId="{178F79CF-F2CB-5D4A-9A57-F888A521D4DE}" destId="{75D96333-FC5E-A94C-BF8F-1D811BD366B8}" srcOrd="0" destOrd="0" presId="urn:microsoft.com/office/officeart/2005/8/layout/radial4"/>
    <dgm:cxn modelId="{4AD389B1-B54F-404D-B352-8F6AE84D7365}" type="presParOf" srcId="{0F9B7CDF-275B-FF43-AB7D-65CCB97249CE}" destId="{FDB25C63-41A7-8E44-9E7E-F61B963648F4}" srcOrd="0" destOrd="0" presId="urn:microsoft.com/office/officeart/2005/8/layout/radial4"/>
    <dgm:cxn modelId="{92C6788B-B99A-1A4A-9AF0-956B2F3E2855}" type="presParOf" srcId="{0F9B7CDF-275B-FF43-AB7D-65CCB97249CE}" destId="{75D96333-FC5E-A94C-BF8F-1D811BD366B8}" srcOrd="1" destOrd="0" presId="urn:microsoft.com/office/officeart/2005/8/layout/radial4"/>
    <dgm:cxn modelId="{5808D022-2DB4-404B-B18C-7F9F21D78DFD}" type="presParOf" srcId="{0F9B7CDF-275B-FF43-AB7D-65CCB97249CE}" destId="{57C8091E-26FA-B84D-91AD-92700F06EC2E}" srcOrd="2" destOrd="0" presId="urn:microsoft.com/office/officeart/2005/8/layout/radial4"/>
    <dgm:cxn modelId="{2FB9F356-C931-F249-B684-FDAF9FA6A8C4}" type="presParOf" srcId="{0F9B7CDF-275B-FF43-AB7D-65CCB97249CE}" destId="{0E61BB8A-4DA4-A747-A629-C677A31A46C7}" srcOrd="3" destOrd="0" presId="urn:microsoft.com/office/officeart/2005/8/layout/radial4"/>
    <dgm:cxn modelId="{FD43E403-3FBF-0A4B-A86E-88CCB599FD04}" type="presParOf" srcId="{0F9B7CDF-275B-FF43-AB7D-65CCB97249CE}" destId="{23F6085D-714F-1344-9C52-6E9D08B8FD0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CDB19B4-7157-D943-9716-6A0B2C705A64}">
      <dgm:prSet phldrT="[Texto]" custT="1"/>
      <dgm:spPr/>
      <dgm:t>
        <a:bodyPr/>
        <a:lstStyle/>
        <a:p>
          <a:r>
            <a:rPr lang="es-ES" sz="4400" b="1" dirty="0" err="1" smtClean="0">
              <a:solidFill>
                <a:srgbClr val="000000"/>
              </a:solidFill>
            </a:rPr>
            <a:t>Process</a:t>
          </a:r>
          <a:endParaRPr lang="es-ES" sz="4400" b="1" dirty="0" smtClean="0">
            <a:solidFill>
              <a:srgbClr val="000000"/>
            </a:solidFill>
          </a:endParaRPr>
        </a:p>
        <a:p>
          <a:endParaRPr lang="es-ES" sz="3600" b="1" dirty="0">
            <a:solidFill>
              <a:srgbClr val="000000"/>
            </a:solidFill>
          </a:endParaRPr>
        </a:p>
      </dgm:t>
    </dgm:pt>
    <dgm:pt modelId="{D060B29A-4F96-5E45-A02F-FFE8F3469454}" type="parTrans" cxnId="{E9C49024-11C3-FA45-B565-A2B56D0EA6F2}">
      <dgm:prSet/>
      <dgm:spPr/>
      <dgm:t>
        <a:bodyPr/>
        <a:lstStyle/>
        <a:p>
          <a:endParaRPr lang="es-ES"/>
        </a:p>
      </dgm:t>
    </dgm:pt>
    <dgm:pt modelId="{1A5FDB73-603D-8944-8DA5-A6E4C07197E6}" type="sibTrans" cxnId="{E9C49024-11C3-FA45-B565-A2B56D0EA6F2}">
      <dgm:prSet/>
      <dgm:spPr/>
      <dgm:t>
        <a:bodyPr/>
        <a:lstStyle/>
        <a:p>
          <a:endParaRPr lang="es-ES"/>
        </a:p>
      </dgm:t>
    </dgm:pt>
    <dgm:pt modelId="{B81907B5-5F61-F148-A035-7208B19F4EE6}">
      <dgm:prSet phldrT="[Texto]" custT="1"/>
      <dgm:spPr/>
      <dgm:t>
        <a:bodyPr/>
        <a:lstStyle/>
        <a:p>
          <a:r>
            <a:rPr lang="es-ES" sz="2400" b="1" baseline="0" dirty="0" smtClean="0">
              <a:solidFill>
                <a:srgbClr val="000000"/>
              </a:solidFill>
            </a:rPr>
            <a:t>Sub</a:t>
          </a:r>
          <a:r>
            <a:rPr lang="es-ES" sz="2400" b="1" baseline="0" dirty="0" smtClean="0">
              <a:solidFill>
                <a:srgbClr val="000000"/>
              </a:solidFill>
            </a:rPr>
            <a:t>-regional </a:t>
          </a:r>
          <a:r>
            <a:rPr lang="es-ES" sz="2400" b="1" baseline="0" dirty="0" err="1" smtClean="0">
              <a:solidFill>
                <a:srgbClr val="000000"/>
              </a:solidFill>
            </a:rPr>
            <a:t>consultation</a:t>
          </a:r>
          <a:r>
            <a:rPr lang="es-ES" sz="2400" b="1" baseline="0" dirty="0" smtClean="0">
              <a:solidFill>
                <a:srgbClr val="000000"/>
              </a:solidFill>
            </a:rPr>
            <a:t> and </a:t>
          </a:r>
          <a:r>
            <a:rPr lang="es-ES" sz="2400" b="1" baseline="0" dirty="0" err="1" smtClean="0">
              <a:solidFill>
                <a:srgbClr val="000000"/>
              </a:solidFill>
            </a:rPr>
            <a:t>conclusions</a:t>
          </a:r>
          <a:endParaRPr lang="es-ES" sz="2400" b="1" baseline="0" dirty="0" smtClean="0">
            <a:solidFill>
              <a:srgbClr val="000000"/>
            </a:solidFill>
          </a:endParaRPr>
        </a:p>
        <a:p>
          <a:r>
            <a:rPr lang="es-ES" sz="2400" b="1" baseline="0" dirty="0" smtClean="0">
              <a:solidFill>
                <a:srgbClr val="000000"/>
              </a:solidFill>
            </a:rPr>
            <a:t>(</a:t>
          </a:r>
          <a:r>
            <a:rPr lang="es-ES" sz="2400" b="1" baseline="0" dirty="0" err="1" smtClean="0">
              <a:solidFill>
                <a:srgbClr val="000000"/>
              </a:solidFill>
            </a:rPr>
            <a:t>July</a:t>
          </a:r>
          <a:r>
            <a:rPr lang="es-ES" sz="2400" b="1" baseline="0" dirty="0" smtClean="0">
              <a:solidFill>
                <a:srgbClr val="000000"/>
              </a:solidFill>
            </a:rPr>
            <a:t>, </a:t>
          </a:r>
          <a:r>
            <a:rPr lang="es-ES" sz="2400" b="1" baseline="0" dirty="0" smtClean="0">
              <a:solidFill>
                <a:srgbClr val="000000"/>
              </a:solidFill>
            </a:rPr>
            <a:t>2014)</a:t>
          </a:r>
          <a:endParaRPr lang="es-ES" sz="2400" b="1" dirty="0">
            <a:solidFill>
              <a:srgbClr val="000000"/>
            </a:solidFill>
          </a:endParaRPr>
        </a:p>
      </dgm:t>
    </dgm:pt>
    <dgm:pt modelId="{5C814878-DA66-9E4E-947A-16FEC996C179}" type="parTrans" cxnId="{CC95C751-DC79-0E4C-A539-B67CFD06E089}">
      <dgm:prSet/>
      <dgm:spPr/>
      <dgm:t>
        <a:bodyPr/>
        <a:lstStyle/>
        <a:p>
          <a:endParaRPr lang="es-ES"/>
        </a:p>
      </dgm:t>
    </dgm:pt>
    <dgm:pt modelId="{52D10526-7E2B-FB49-95A7-281F9632193F}" type="sibTrans" cxnId="{CC95C751-DC79-0E4C-A539-B67CFD06E089}">
      <dgm:prSet/>
      <dgm:spPr/>
      <dgm:t>
        <a:bodyPr/>
        <a:lstStyle/>
        <a:p>
          <a:endParaRPr lang="es-ES"/>
        </a:p>
      </dgm:t>
    </dgm:pt>
    <dgm:pt modelId="{12F69D62-420C-5446-BAFF-38A7CAA61269}">
      <dgm:prSet phldrT="[Texto]" custT="1"/>
      <dgm:spPr/>
      <dgm:t>
        <a:bodyPr/>
        <a:lstStyle/>
        <a:p>
          <a:r>
            <a:rPr lang="es-ES" sz="2800" b="1" dirty="0" err="1" smtClean="0">
              <a:solidFill>
                <a:srgbClr val="000000"/>
              </a:solidFill>
            </a:rPr>
            <a:t>Declaration</a:t>
          </a:r>
          <a:r>
            <a:rPr lang="es-ES" sz="2800" b="1" dirty="0" smtClean="0">
              <a:solidFill>
                <a:srgbClr val="000000"/>
              </a:solidFill>
            </a:rPr>
            <a:t> </a:t>
          </a:r>
          <a:r>
            <a:rPr lang="es-ES" sz="2800" b="1" dirty="0" smtClean="0">
              <a:solidFill>
                <a:srgbClr val="000000"/>
              </a:solidFill>
            </a:rPr>
            <a:t>y Plan </a:t>
          </a:r>
          <a:r>
            <a:rPr lang="es-ES" sz="2800" b="1" dirty="0" smtClean="0">
              <a:solidFill>
                <a:srgbClr val="000000"/>
              </a:solidFill>
            </a:rPr>
            <a:t>of </a:t>
          </a:r>
          <a:r>
            <a:rPr lang="es-ES" sz="2800" b="1" dirty="0" err="1" smtClean="0">
              <a:solidFill>
                <a:srgbClr val="000000"/>
              </a:solidFill>
            </a:rPr>
            <a:t>Action</a:t>
          </a:r>
          <a:r>
            <a:rPr lang="es-ES" sz="2800" b="1" dirty="0" smtClean="0">
              <a:solidFill>
                <a:srgbClr val="000000"/>
              </a:solidFill>
            </a:rPr>
            <a:t> of </a:t>
          </a:r>
          <a:r>
            <a:rPr lang="es-ES" sz="2800" b="1" dirty="0" smtClean="0">
              <a:solidFill>
                <a:srgbClr val="000000"/>
              </a:solidFill>
            </a:rPr>
            <a:t>Brasil 2014</a:t>
          </a:r>
        </a:p>
        <a:p>
          <a:r>
            <a:rPr lang="es-ES" sz="1800" b="1" dirty="0" smtClean="0">
              <a:solidFill>
                <a:srgbClr val="000000"/>
              </a:solidFill>
            </a:rPr>
            <a:t>(2-3 </a:t>
          </a:r>
          <a:r>
            <a:rPr lang="es-ES" sz="1800" b="1" dirty="0" err="1" smtClean="0">
              <a:solidFill>
                <a:srgbClr val="000000"/>
              </a:solidFill>
            </a:rPr>
            <a:t>December</a:t>
          </a:r>
          <a:r>
            <a:rPr lang="es-ES" sz="1800" b="1" dirty="0" smtClean="0">
              <a:solidFill>
                <a:srgbClr val="000000"/>
              </a:solidFill>
            </a:rPr>
            <a:t>, </a:t>
          </a:r>
          <a:r>
            <a:rPr lang="es-ES" sz="1800" b="1" dirty="0" smtClean="0">
              <a:solidFill>
                <a:srgbClr val="000000"/>
              </a:solidFill>
            </a:rPr>
            <a:t>2014)</a:t>
          </a:r>
        </a:p>
        <a:p>
          <a:r>
            <a:rPr lang="es-ES" sz="1800" b="1" dirty="0" smtClean="0">
              <a:solidFill>
                <a:srgbClr val="000000"/>
              </a:solidFill>
            </a:rPr>
            <a:t>Active </a:t>
          </a:r>
          <a:r>
            <a:rPr lang="es-ES" sz="1800" b="1" dirty="0" err="1" smtClean="0">
              <a:solidFill>
                <a:srgbClr val="000000"/>
              </a:solidFill>
            </a:rPr>
            <a:t>involvement</a:t>
          </a:r>
          <a:r>
            <a:rPr lang="es-ES" sz="1800" b="1" dirty="0" smtClean="0">
              <a:solidFill>
                <a:srgbClr val="000000"/>
              </a:solidFill>
            </a:rPr>
            <a:t> of </a:t>
          </a:r>
          <a:r>
            <a:rPr lang="es-ES" sz="1800" b="1" dirty="0" smtClean="0">
              <a:solidFill>
                <a:srgbClr val="000000"/>
              </a:solidFill>
            </a:rPr>
            <a:t>GRULAC</a:t>
          </a:r>
          <a:endParaRPr lang="es-ES" sz="1800" b="1" dirty="0">
            <a:solidFill>
              <a:srgbClr val="000000"/>
            </a:solidFill>
          </a:endParaRPr>
        </a:p>
      </dgm:t>
    </dgm:pt>
    <dgm:pt modelId="{FC9298FE-4F6B-FB4A-891F-BD745A0BE406}" type="parTrans" cxnId="{59D7F3E3-CBFD-C443-8F73-D94D48B3C686}">
      <dgm:prSet/>
      <dgm:spPr/>
      <dgm:t>
        <a:bodyPr/>
        <a:lstStyle/>
        <a:p>
          <a:endParaRPr lang="es-ES"/>
        </a:p>
      </dgm:t>
    </dgm:pt>
    <dgm:pt modelId="{241A1415-7E1F-014D-8BE5-A6A4A6FC419D}" type="sibTrans" cxnId="{59D7F3E3-CBFD-C443-8F73-D94D48B3C686}">
      <dgm:prSet/>
      <dgm:spPr/>
      <dgm:t>
        <a:bodyPr/>
        <a:lstStyle/>
        <a:p>
          <a:endParaRPr lang="es-ES"/>
        </a:p>
      </dgm:t>
    </dgm:pt>
    <dgm:pt modelId="{B25742F4-D662-BA4A-AEC7-56FBC765B988}">
      <dgm:prSet phldrT="[Texto]" custT="1"/>
      <dgm:spPr/>
      <dgm:t>
        <a:bodyPr/>
        <a:lstStyle/>
        <a:p>
          <a:r>
            <a:rPr lang="es-ES" sz="2800" b="1" dirty="0" smtClean="0">
              <a:solidFill>
                <a:srgbClr val="000000"/>
              </a:solidFill>
            </a:rPr>
            <a:t>Plan of </a:t>
          </a:r>
          <a:r>
            <a:rPr lang="es-ES" sz="2800" b="1" dirty="0" err="1" smtClean="0">
              <a:solidFill>
                <a:srgbClr val="000000"/>
              </a:solidFill>
            </a:rPr>
            <a:t>Action</a:t>
          </a:r>
          <a:r>
            <a:rPr lang="es-ES" sz="2800" b="1" dirty="0" smtClean="0">
              <a:solidFill>
                <a:srgbClr val="000000"/>
              </a:solidFill>
            </a:rPr>
            <a:t> of Brasil </a:t>
          </a:r>
          <a:r>
            <a:rPr lang="es-ES" sz="2800" b="1" dirty="0" err="1" smtClean="0">
              <a:solidFill>
                <a:srgbClr val="000000"/>
              </a:solidFill>
            </a:rPr>
            <a:t>for</a:t>
          </a:r>
          <a:r>
            <a:rPr lang="es-ES" sz="2800" b="1" dirty="0" smtClean="0">
              <a:solidFill>
                <a:srgbClr val="000000"/>
              </a:solidFill>
            </a:rPr>
            <a:t> </a:t>
          </a:r>
          <a:r>
            <a:rPr lang="es-ES" sz="2800" b="1" dirty="0" err="1" smtClean="0">
              <a:solidFill>
                <a:srgbClr val="000000"/>
              </a:solidFill>
            </a:rPr>
            <a:t>next</a:t>
          </a:r>
          <a:r>
            <a:rPr lang="es-ES" sz="2800" b="1" dirty="0" smtClean="0">
              <a:solidFill>
                <a:srgbClr val="000000"/>
              </a:solidFill>
            </a:rPr>
            <a:t> 1º </a:t>
          </a:r>
          <a:r>
            <a:rPr lang="es-ES" sz="2800" b="1" dirty="0" err="1" smtClean="0">
              <a:solidFill>
                <a:srgbClr val="000000"/>
              </a:solidFill>
            </a:rPr>
            <a:t>years</a:t>
          </a:r>
          <a:endParaRPr lang="es-ES" sz="2800" b="1" dirty="0" smtClean="0">
            <a:solidFill>
              <a:srgbClr val="000000"/>
            </a:solidFill>
          </a:endParaRPr>
        </a:p>
        <a:p>
          <a:r>
            <a:rPr lang="es-ES" sz="2000" b="1" dirty="0" smtClean="0">
              <a:solidFill>
                <a:srgbClr val="000000"/>
              </a:solidFill>
            </a:rPr>
            <a:t>-</a:t>
          </a:r>
          <a:r>
            <a:rPr lang="es-ES" sz="2000" b="1" dirty="0" err="1" smtClean="0">
              <a:solidFill>
                <a:srgbClr val="000000"/>
              </a:solidFill>
            </a:rPr>
            <a:t>Quality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Asylum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Program</a:t>
          </a:r>
          <a:endParaRPr lang="es-ES" sz="2000" b="1" dirty="0" smtClean="0">
            <a:solidFill>
              <a:srgbClr val="000000"/>
            </a:solidFill>
          </a:endParaRPr>
        </a:p>
        <a:p>
          <a:r>
            <a:rPr lang="es-ES" sz="2000" b="1" dirty="0" smtClean="0">
              <a:solidFill>
                <a:srgbClr val="000000"/>
              </a:solidFill>
            </a:rPr>
            <a:t>- Borders of Security and </a:t>
          </a:r>
          <a:r>
            <a:rPr lang="es-ES" sz="2000" b="1" dirty="0" err="1" smtClean="0">
              <a:solidFill>
                <a:srgbClr val="000000"/>
              </a:solidFill>
            </a:rPr>
            <a:t>Solidarity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Program</a:t>
          </a:r>
          <a:endParaRPr lang="es-ES" sz="2000" b="1" dirty="0" smtClean="0">
            <a:solidFill>
              <a:srgbClr val="000000"/>
            </a:solidFill>
          </a:endParaRPr>
        </a:p>
        <a:p>
          <a:r>
            <a:rPr lang="es-ES" sz="2000" b="1" dirty="0" smtClean="0">
              <a:solidFill>
                <a:srgbClr val="000000"/>
              </a:solidFill>
            </a:rPr>
            <a:t>-Durable </a:t>
          </a:r>
          <a:r>
            <a:rPr lang="es-ES" sz="2000" b="1" dirty="0" err="1" smtClean="0">
              <a:solidFill>
                <a:srgbClr val="000000"/>
              </a:solidFill>
            </a:rPr>
            <a:t>Solutions</a:t>
          </a:r>
          <a:r>
            <a:rPr lang="es-ES" sz="2000" b="1" dirty="0" smtClean="0">
              <a:solidFill>
                <a:srgbClr val="000000"/>
              </a:solidFill>
            </a:rPr>
            <a:t> Programa </a:t>
          </a:r>
        </a:p>
        <a:p>
          <a:r>
            <a:rPr lang="es-ES" sz="2000" b="1" dirty="0" smtClean="0">
              <a:solidFill>
                <a:srgbClr val="000000"/>
              </a:solidFill>
            </a:rPr>
            <a:t>-</a:t>
          </a:r>
          <a:r>
            <a:rPr lang="es-ES" sz="2000" b="1" dirty="0" err="1" smtClean="0">
              <a:solidFill>
                <a:srgbClr val="000000"/>
              </a:solidFill>
            </a:rPr>
            <a:t>Chapter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on</a:t>
          </a:r>
          <a:r>
            <a:rPr lang="es-ES" sz="2000" b="1" dirty="0" smtClean="0">
              <a:solidFill>
                <a:srgbClr val="000000"/>
              </a:solidFill>
            </a:rPr>
            <a:t> “</a:t>
          </a:r>
          <a:r>
            <a:rPr lang="es-ES" sz="2000" b="1" dirty="0" err="1" smtClean="0">
              <a:solidFill>
                <a:srgbClr val="000000"/>
              </a:solidFill>
            </a:rPr>
            <a:t>Solidarity</a:t>
          </a:r>
          <a:r>
            <a:rPr lang="es-ES" sz="2000" b="1" dirty="0" smtClean="0">
              <a:solidFill>
                <a:srgbClr val="000000"/>
              </a:solidFill>
            </a:rPr>
            <a:t>  </a:t>
          </a:r>
          <a:r>
            <a:rPr lang="es-ES" sz="2000" b="1" dirty="0" err="1" smtClean="0">
              <a:solidFill>
                <a:srgbClr val="000000"/>
              </a:solidFill>
            </a:rPr>
            <a:t>with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the</a:t>
          </a:r>
          <a:r>
            <a:rPr lang="es-ES" sz="2000" b="1" dirty="0" smtClean="0">
              <a:solidFill>
                <a:srgbClr val="000000"/>
              </a:solidFill>
            </a:rPr>
            <a:t> CA </a:t>
          </a:r>
          <a:r>
            <a:rPr lang="es-ES" sz="2000" b="1" dirty="0" err="1" smtClean="0">
              <a:solidFill>
                <a:srgbClr val="000000"/>
              </a:solidFill>
            </a:rPr>
            <a:t>Northern</a:t>
          </a:r>
          <a:r>
            <a:rPr lang="es-ES" sz="2000" b="1" dirty="0" smtClean="0">
              <a:solidFill>
                <a:srgbClr val="000000"/>
              </a:solidFill>
            </a:rPr>
            <a:t> </a:t>
          </a:r>
          <a:r>
            <a:rPr lang="es-ES" sz="2000" b="1" dirty="0" err="1" smtClean="0">
              <a:solidFill>
                <a:srgbClr val="000000"/>
              </a:solidFill>
            </a:rPr>
            <a:t>Triangle</a:t>
          </a:r>
          <a:r>
            <a:rPr lang="es-ES" sz="2000" b="1" dirty="0" smtClean="0">
              <a:solidFill>
                <a:srgbClr val="000000"/>
              </a:solidFill>
            </a:rPr>
            <a:t>” </a:t>
          </a:r>
          <a:endParaRPr lang="es-ES" sz="2000" b="1" dirty="0" smtClean="0">
            <a:solidFill>
              <a:srgbClr val="000000"/>
            </a:solidFill>
          </a:endParaRPr>
        </a:p>
      </dgm:t>
    </dgm:pt>
    <dgm:pt modelId="{EEB3A4B5-2B7F-FA49-BD36-49037DE87B8C}" type="parTrans" cxnId="{0BA248D1-4B78-F142-BDF4-9CADDB6A076F}">
      <dgm:prSet/>
      <dgm:spPr/>
      <dgm:t>
        <a:bodyPr/>
        <a:lstStyle/>
        <a:p>
          <a:endParaRPr lang="es-ES"/>
        </a:p>
      </dgm:t>
    </dgm:pt>
    <dgm:pt modelId="{7B3FA2B5-62B6-6548-9AAD-8FA3F41C5546}" type="sibTrans" cxnId="{0BA248D1-4B78-F142-BDF4-9CADDB6A076F}">
      <dgm:prSet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BCEC73-DA54-AA41-9D5F-6E735042E41A}" type="pres">
      <dgm:prSet presAssocID="{0CDB19B4-7157-D943-9716-6A0B2C705A64}" presName="centerShape" presStyleLbl="node0" presStyleIdx="0" presStyleCnt="1" custAng="0" custScaleX="140063" custScaleY="115432" custLinFactNeighborX="-4559" custLinFactNeighborY="-47258"/>
      <dgm:spPr/>
      <dgm:t>
        <a:bodyPr/>
        <a:lstStyle/>
        <a:p>
          <a:endParaRPr lang="es-ES"/>
        </a:p>
      </dgm:t>
    </dgm:pt>
    <dgm:pt modelId="{90FC432D-0F37-FC49-BA22-3677288C4F4F}" type="pres">
      <dgm:prSet presAssocID="{5C814878-DA66-9E4E-947A-16FEC996C179}" presName="parTrans" presStyleLbl="bgSibTrans2D1" presStyleIdx="0" presStyleCnt="3" custLinFactNeighborX="-26661" custLinFactNeighborY="-69434"/>
      <dgm:spPr/>
      <dgm:t>
        <a:bodyPr/>
        <a:lstStyle/>
        <a:p>
          <a:endParaRPr lang="es-ES"/>
        </a:p>
      </dgm:t>
    </dgm:pt>
    <dgm:pt modelId="{468F263E-E645-2646-A242-0C1295517094}" type="pres">
      <dgm:prSet presAssocID="{B81907B5-5F61-F148-A035-7208B19F4EE6}" presName="node" presStyleLbl="node1" presStyleIdx="0" presStyleCnt="3" custScaleX="87573" custScaleY="116805" custRadScaleRad="80999" custRadScaleInc="-585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92B28C-D846-D34B-86AE-C7D0B28BED45}" type="pres">
      <dgm:prSet presAssocID="{FC9298FE-4F6B-FB4A-891F-BD745A0BE406}" presName="parTrans" presStyleLbl="bgSibTrans2D1" presStyleIdx="1" presStyleCnt="3" custLinFactNeighborX="-8533" custLinFactNeighborY="-76353"/>
      <dgm:spPr/>
      <dgm:t>
        <a:bodyPr/>
        <a:lstStyle/>
        <a:p>
          <a:endParaRPr lang="es-ES"/>
        </a:p>
      </dgm:t>
    </dgm:pt>
    <dgm:pt modelId="{82D456C9-C69E-B14C-9E38-24054406235B}" type="pres">
      <dgm:prSet presAssocID="{12F69D62-420C-5446-BAFF-38A7CAA61269}" presName="node" presStyleLbl="node1" presStyleIdx="1" presStyleCnt="3" custAng="0" custScaleX="100226" custScaleY="136368" custRadScaleRad="8839" custRadScaleInc="-911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67F8D8-DD2A-164A-86F1-0B01CD078D26}" type="pres">
      <dgm:prSet presAssocID="{EEB3A4B5-2B7F-FA49-BD36-49037DE87B8C}" presName="parTrans" presStyleLbl="bgSibTrans2D1" presStyleIdx="2" presStyleCnt="3" custLinFactY="-63644" custLinFactNeighborX="22709" custLinFactNeighborY="-100000"/>
      <dgm:spPr/>
      <dgm:t>
        <a:bodyPr/>
        <a:lstStyle/>
        <a:p>
          <a:endParaRPr lang="es-ES"/>
        </a:p>
      </dgm:t>
    </dgm:pt>
    <dgm:pt modelId="{9B73965E-C509-274C-98B4-34C06144627D}" type="pres">
      <dgm:prSet presAssocID="{B25742F4-D662-BA4A-AEC7-56FBC765B988}" presName="node" presStyleLbl="node1" presStyleIdx="2" presStyleCnt="3" custAng="0" custScaleX="118588" custScaleY="195076" custRadScaleRad="81257" custRadScaleInc="366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BA248D1-4B78-F142-BDF4-9CADDB6A076F}" srcId="{0CDB19B4-7157-D943-9716-6A0B2C705A64}" destId="{B25742F4-D662-BA4A-AEC7-56FBC765B988}" srcOrd="2" destOrd="0" parTransId="{EEB3A4B5-2B7F-FA49-BD36-49037DE87B8C}" sibTransId="{7B3FA2B5-62B6-6548-9AAD-8FA3F41C5546}"/>
    <dgm:cxn modelId="{E9C49024-11C3-FA45-B565-A2B56D0EA6F2}" srcId="{7614E06A-F8F1-D543-B35A-3F810BA54E73}" destId="{0CDB19B4-7157-D943-9716-6A0B2C705A64}" srcOrd="0" destOrd="0" parTransId="{D060B29A-4F96-5E45-A02F-FFE8F3469454}" sibTransId="{1A5FDB73-603D-8944-8DA5-A6E4C07197E6}"/>
    <dgm:cxn modelId="{A9CBA330-3C90-6F4A-AF44-1DC45A36B886}" type="presOf" srcId="{5C814878-DA66-9E4E-947A-16FEC996C179}" destId="{90FC432D-0F37-FC49-BA22-3677288C4F4F}" srcOrd="0" destOrd="0" presId="urn:microsoft.com/office/officeart/2005/8/layout/radial4"/>
    <dgm:cxn modelId="{3274C259-C581-3248-B006-F2EB7B784B76}" type="presOf" srcId="{FC9298FE-4F6B-FB4A-891F-BD745A0BE406}" destId="{DE92B28C-D846-D34B-86AE-C7D0B28BED45}" srcOrd="0" destOrd="0" presId="urn:microsoft.com/office/officeart/2005/8/layout/radial4"/>
    <dgm:cxn modelId="{32587AE4-5D25-C34F-993E-144BD29E22E0}" type="presOf" srcId="{B25742F4-D662-BA4A-AEC7-56FBC765B988}" destId="{9B73965E-C509-274C-98B4-34C06144627D}" srcOrd="0" destOrd="0" presId="urn:microsoft.com/office/officeart/2005/8/layout/radial4"/>
    <dgm:cxn modelId="{EA54BD27-740D-C141-BEAF-B84F67C3A637}" type="presOf" srcId="{B81907B5-5F61-F148-A035-7208B19F4EE6}" destId="{468F263E-E645-2646-A242-0C1295517094}" srcOrd="0" destOrd="0" presId="urn:microsoft.com/office/officeart/2005/8/layout/radial4"/>
    <dgm:cxn modelId="{00358ADF-0A2C-B34C-9E1A-1AEDBD55F990}" type="presOf" srcId="{EEB3A4B5-2B7F-FA49-BD36-49037DE87B8C}" destId="{0F67F8D8-DD2A-164A-86F1-0B01CD078D26}" srcOrd="0" destOrd="0" presId="urn:microsoft.com/office/officeart/2005/8/layout/radial4"/>
    <dgm:cxn modelId="{CC95C751-DC79-0E4C-A539-B67CFD06E089}" srcId="{0CDB19B4-7157-D943-9716-6A0B2C705A64}" destId="{B81907B5-5F61-F148-A035-7208B19F4EE6}" srcOrd="0" destOrd="0" parTransId="{5C814878-DA66-9E4E-947A-16FEC996C179}" sibTransId="{52D10526-7E2B-FB49-95A7-281F9632193F}"/>
    <dgm:cxn modelId="{59D7F3E3-CBFD-C443-8F73-D94D48B3C686}" srcId="{0CDB19B4-7157-D943-9716-6A0B2C705A64}" destId="{12F69D62-420C-5446-BAFF-38A7CAA61269}" srcOrd="1" destOrd="0" parTransId="{FC9298FE-4F6B-FB4A-891F-BD745A0BE406}" sibTransId="{241A1415-7E1F-014D-8BE5-A6A4A6FC419D}"/>
    <dgm:cxn modelId="{B4E560A7-588D-5C42-BF51-298C397401B7}" type="presOf" srcId="{12F69D62-420C-5446-BAFF-38A7CAA61269}" destId="{82D456C9-C69E-B14C-9E38-24054406235B}" srcOrd="0" destOrd="0" presId="urn:microsoft.com/office/officeart/2005/8/layout/radial4"/>
    <dgm:cxn modelId="{B72C624A-D469-9749-9B41-AF193581CB26}" type="presOf" srcId="{0CDB19B4-7157-D943-9716-6A0B2C705A64}" destId="{BFBCEC73-DA54-AA41-9D5F-6E735042E41A}" srcOrd="0" destOrd="0" presId="urn:microsoft.com/office/officeart/2005/8/layout/radial4"/>
    <dgm:cxn modelId="{98CAF781-6357-8143-AB7D-0092FEABE58F}" type="presOf" srcId="{7614E06A-F8F1-D543-B35A-3F810BA54E73}" destId="{4F23E879-3E50-4B4C-AB68-0CED3EA27188}" srcOrd="0" destOrd="0" presId="urn:microsoft.com/office/officeart/2005/8/layout/radial4"/>
    <dgm:cxn modelId="{1C73B8A1-22A9-B647-AE28-FDEDFC202E9D}" type="presParOf" srcId="{4F23E879-3E50-4B4C-AB68-0CED3EA27188}" destId="{BFBCEC73-DA54-AA41-9D5F-6E735042E41A}" srcOrd="0" destOrd="0" presId="urn:microsoft.com/office/officeart/2005/8/layout/radial4"/>
    <dgm:cxn modelId="{3B07F4FD-56C6-744C-BC59-AB882775D095}" type="presParOf" srcId="{4F23E879-3E50-4B4C-AB68-0CED3EA27188}" destId="{90FC432D-0F37-FC49-BA22-3677288C4F4F}" srcOrd="1" destOrd="0" presId="urn:microsoft.com/office/officeart/2005/8/layout/radial4"/>
    <dgm:cxn modelId="{FF23262C-B097-6E4E-B814-4FB2FAC93C33}" type="presParOf" srcId="{4F23E879-3E50-4B4C-AB68-0CED3EA27188}" destId="{468F263E-E645-2646-A242-0C1295517094}" srcOrd="2" destOrd="0" presId="urn:microsoft.com/office/officeart/2005/8/layout/radial4"/>
    <dgm:cxn modelId="{ACC6A925-2A51-8B46-AE8B-497A6C4C2F68}" type="presParOf" srcId="{4F23E879-3E50-4B4C-AB68-0CED3EA27188}" destId="{DE92B28C-D846-D34B-86AE-C7D0B28BED45}" srcOrd="3" destOrd="0" presId="urn:microsoft.com/office/officeart/2005/8/layout/radial4"/>
    <dgm:cxn modelId="{3A60FF0B-A16B-6E47-9B51-61A1E93EADFF}" type="presParOf" srcId="{4F23E879-3E50-4B4C-AB68-0CED3EA27188}" destId="{82D456C9-C69E-B14C-9E38-24054406235B}" srcOrd="4" destOrd="0" presId="urn:microsoft.com/office/officeart/2005/8/layout/radial4"/>
    <dgm:cxn modelId="{7E478270-1C1E-904D-99BE-8549E1222044}" type="presParOf" srcId="{4F23E879-3E50-4B4C-AB68-0CED3EA27188}" destId="{0F67F8D8-DD2A-164A-86F1-0B01CD078D26}" srcOrd="5" destOrd="0" presId="urn:microsoft.com/office/officeart/2005/8/layout/radial4"/>
    <dgm:cxn modelId="{15FED5D7-8F12-FC4E-9B16-C38DAD789FED}" type="presParOf" srcId="{4F23E879-3E50-4B4C-AB68-0CED3EA27188}" destId="{9B73965E-C509-274C-98B4-34C06144627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CDB19B4-7157-D943-9716-6A0B2C705A64}">
      <dgm:prSet phldrT="[Texto]" custT="1"/>
      <dgm:spPr/>
      <dgm:t>
        <a:bodyPr/>
        <a:lstStyle/>
        <a:p>
          <a:r>
            <a:rPr lang="es-ES" sz="4000" b="1" dirty="0" smtClean="0">
              <a:solidFill>
                <a:srgbClr val="000000"/>
              </a:solidFill>
            </a:rPr>
            <a:t>Regional </a:t>
          </a:r>
          <a:r>
            <a:rPr lang="es-ES" sz="4000" b="1" dirty="0" err="1" smtClean="0">
              <a:solidFill>
                <a:srgbClr val="000000"/>
              </a:solidFill>
            </a:rPr>
            <a:t>Cooperation</a:t>
          </a:r>
          <a:endParaRPr lang="es-ES" sz="4000" b="1" dirty="0">
            <a:solidFill>
              <a:srgbClr val="000000"/>
            </a:solidFill>
          </a:endParaRPr>
        </a:p>
      </dgm:t>
    </dgm:pt>
    <dgm:pt modelId="{D060B29A-4F96-5E45-A02F-FFE8F3469454}" type="parTrans" cxnId="{E9C49024-11C3-FA45-B565-A2B56D0EA6F2}">
      <dgm:prSet/>
      <dgm:spPr/>
      <dgm:t>
        <a:bodyPr/>
        <a:lstStyle/>
        <a:p>
          <a:endParaRPr lang="es-ES"/>
        </a:p>
      </dgm:t>
    </dgm:pt>
    <dgm:pt modelId="{1A5FDB73-603D-8944-8DA5-A6E4C07197E6}" type="sibTrans" cxnId="{E9C49024-11C3-FA45-B565-A2B56D0EA6F2}">
      <dgm:prSet/>
      <dgm:spPr/>
      <dgm:t>
        <a:bodyPr/>
        <a:lstStyle/>
        <a:p>
          <a:endParaRPr lang="es-ES"/>
        </a:p>
      </dgm:t>
    </dgm:pt>
    <dgm:pt modelId="{B81907B5-5F61-F148-A035-7208B19F4EE6}">
      <dgm:prSet phldrT="[Texto]" custT="1"/>
      <dgm:spPr/>
      <dgm:t>
        <a:bodyPr/>
        <a:lstStyle/>
        <a:p>
          <a:r>
            <a:rPr lang="es-ES" sz="3600" b="1" dirty="0" smtClean="0">
              <a:solidFill>
                <a:srgbClr val="000000"/>
              </a:solidFill>
            </a:rPr>
            <a:t>OAS (</a:t>
          </a:r>
          <a:r>
            <a:rPr lang="es-ES" sz="3600" b="1" dirty="0" err="1" smtClean="0">
              <a:solidFill>
                <a:srgbClr val="000000"/>
              </a:solidFill>
            </a:rPr>
            <a:t>suuport</a:t>
          </a:r>
          <a:r>
            <a:rPr lang="es-ES" sz="3600" b="1" dirty="0" smtClean="0">
              <a:solidFill>
                <a:srgbClr val="000000"/>
              </a:solidFill>
            </a:rPr>
            <a:t> </a:t>
          </a:r>
          <a:r>
            <a:rPr lang="es-ES" sz="3600" b="1" dirty="0" smtClean="0">
              <a:solidFill>
                <a:srgbClr val="000000"/>
              </a:solidFill>
            </a:rPr>
            <a:t>OIM-ACNUR)</a:t>
          </a:r>
        </a:p>
        <a:p>
          <a:r>
            <a:rPr lang="es-ES" sz="2600" b="0" dirty="0" smtClean="0">
              <a:solidFill>
                <a:srgbClr val="000000"/>
              </a:solidFill>
            </a:rPr>
            <a:t>Project</a:t>
          </a:r>
          <a:r>
            <a:rPr lang="es-ES" sz="2600" b="0" baseline="0" dirty="0" smtClean="0">
              <a:solidFill>
                <a:srgbClr val="000000"/>
              </a:solidFill>
            </a:rPr>
            <a:t> </a:t>
          </a:r>
          <a:r>
            <a:rPr lang="es-ES" sz="2600" b="0" baseline="0" dirty="0" err="1" smtClean="0">
              <a:solidFill>
                <a:srgbClr val="000000"/>
              </a:solidFill>
            </a:rPr>
            <a:t>for</a:t>
          </a:r>
          <a:r>
            <a:rPr lang="es-ES" sz="2600" b="0" baseline="0" dirty="0" smtClean="0">
              <a:solidFill>
                <a:srgbClr val="000000"/>
              </a:solidFill>
            </a:rPr>
            <a:t> </a:t>
          </a:r>
          <a:r>
            <a:rPr lang="es-ES" sz="2600" b="0" baseline="0" dirty="0" err="1" smtClean="0">
              <a:solidFill>
                <a:srgbClr val="000000"/>
              </a:solidFill>
            </a:rPr>
            <a:t>the</a:t>
          </a:r>
          <a:r>
            <a:rPr lang="es-ES" sz="2600" b="0" baseline="0" dirty="0" smtClean="0">
              <a:solidFill>
                <a:srgbClr val="000000"/>
              </a:solidFill>
            </a:rPr>
            <a:t> </a:t>
          </a:r>
          <a:r>
            <a:rPr lang="es-ES" sz="2600" b="0" baseline="0" dirty="0" err="1" smtClean="0">
              <a:solidFill>
                <a:srgbClr val="000000"/>
              </a:solidFill>
            </a:rPr>
            <a:t>Prevention</a:t>
          </a:r>
          <a:r>
            <a:rPr lang="es-ES" sz="2600" b="0" baseline="0" dirty="0" smtClean="0">
              <a:solidFill>
                <a:srgbClr val="000000"/>
              </a:solidFill>
            </a:rPr>
            <a:t> of Irregular </a:t>
          </a:r>
          <a:r>
            <a:rPr lang="es-ES" sz="2600" b="0" baseline="0" dirty="0" err="1" smtClean="0">
              <a:solidFill>
                <a:srgbClr val="000000"/>
              </a:solidFill>
            </a:rPr>
            <a:t>Migration</a:t>
          </a:r>
          <a:r>
            <a:rPr lang="es-ES" sz="2600" b="0" baseline="0" dirty="0" smtClean="0">
              <a:solidFill>
                <a:srgbClr val="000000"/>
              </a:solidFill>
            </a:rPr>
            <a:t> and </a:t>
          </a:r>
          <a:r>
            <a:rPr lang="es-ES" sz="2600" b="0" baseline="0" dirty="0" err="1" smtClean="0">
              <a:solidFill>
                <a:srgbClr val="000000"/>
              </a:solidFill>
            </a:rPr>
            <a:t>Protection</a:t>
          </a:r>
          <a:r>
            <a:rPr lang="es-ES" sz="2600" b="0" baseline="0" dirty="0" smtClean="0">
              <a:solidFill>
                <a:srgbClr val="000000"/>
              </a:solidFill>
            </a:rPr>
            <a:t> of </a:t>
          </a:r>
          <a:r>
            <a:rPr lang="es-ES" sz="2600" b="0" baseline="0" dirty="0" err="1" smtClean="0">
              <a:solidFill>
                <a:srgbClr val="000000"/>
              </a:solidFill>
            </a:rPr>
            <a:t>Migrants</a:t>
          </a:r>
          <a:r>
            <a:rPr lang="es-ES" sz="2600" b="0" baseline="0" dirty="0" smtClean="0">
              <a:solidFill>
                <a:srgbClr val="000000"/>
              </a:solidFill>
            </a:rPr>
            <a:t> and </a:t>
          </a:r>
          <a:r>
            <a:rPr lang="es-ES" sz="2600" b="0" baseline="0" dirty="0" err="1" smtClean="0">
              <a:solidFill>
                <a:srgbClr val="000000"/>
              </a:solidFill>
            </a:rPr>
            <a:t>Refugees</a:t>
          </a:r>
          <a:endParaRPr lang="es-ES" sz="2600" b="0" dirty="0">
            <a:solidFill>
              <a:srgbClr val="000000"/>
            </a:solidFill>
          </a:endParaRPr>
        </a:p>
      </dgm:t>
    </dgm:pt>
    <dgm:pt modelId="{5C814878-DA66-9E4E-947A-16FEC996C179}" type="parTrans" cxnId="{CC95C751-DC79-0E4C-A539-B67CFD06E089}">
      <dgm:prSet/>
      <dgm:spPr/>
      <dgm:t>
        <a:bodyPr/>
        <a:lstStyle/>
        <a:p>
          <a:endParaRPr lang="es-ES"/>
        </a:p>
      </dgm:t>
    </dgm:pt>
    <dgm:pt modelId="{52D10526-7E2B-FB49-95A7-281F9632193F}" type="sibTrans" cxnId="{CC95C751-DC79-0E4C-A539-B67CFD06E089}">
      <dgm:prSet/>
      <dgm:spPr/>
      <dgm:t>
        <a:bodyPr/>
        <a:lstStyle/>
        <a:p>
          <a:endParaRPr lang="es-ES"/>
        </a:p>
      </dgm:t>
    </dgm:pt>
    <dgm:pt modelId="{12F69D62-420C-5446-BAFF-38A7CAA61269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SICA</a:t>
          </a:r>
        </a:p>
        <a:p>
          <a:r>
            <a:rPr lang="es-ES" dirty="0" err="1" smtClean="0">
              <a:solidFill>
                <a:srgbClr val="000000"/>
              </a:solidFill>
            </a:rPr>
            <a:t>Cooperation</a:t>
          </a:r>
          <a:r>
            <a:rPr lang="es-ES" dirty="0" smtClean="0">
              <a:solidFill>
                <a:srgbClr val="000000"/>
              </a:solidFill>
            </a:rPr>
            <a:t> </a:t>
          </a:r>
          <a:r>
            <a:rPr lang="es-ES" dirty="0" err="1" smtClean="0">
              <a:solidFill>
                <a:srgbClr val="000000"/>
              </a:solidFill>
            </a:rPr>
            <a:t>Agreement</a:t>
          </a:r>
          <a:endParaRPr lang="es-ES" dirty="0" smtClean="0">
            <a:solidFill>
              <a:srgbClr val="000000"/>
            </a:solidFill>
          </a:endParaRPr>
        </a:p>
        <a:p>
          <a:r>
            <a:rPr lang="es-ES" dirty="0" smtClean="0">
              <a:solidFill>
                <a:srgbClr val="000000"/>
              </a:solidFill>
            </a:rPr>
            <a:t>(</a:t>
          </a:r>
          <a:r>
            <a:rPr lang="es-ES" dirty="0" smtClean="0">
              <a:solidFill>
                <a:srgbClr val="000000"/>
              </a:solidFill>
            </a:rPr>
            <a:t>2014) </a:t>
          </a:r>
          <a:endParaRPr lang="es-ES" dirty="0">
            <a:solidFill>
              <a:srgbClr val="000000"/>
            </a:solidFill>
          </a:endParaRPr>
        </a:p>
      </dgm:t>
    </dgm:pt>
    <dgm:pt modelId="{FC9298FE-4F6B-FB4A-891F-BD745A0BE406}" type="parTrans" cxnId="{59D7F3E3-CBFD-C443-8F73-D94D48B3C686}">
      <dgm:prSet/>
      <dgm:spPr/>
      <dgm:t>
        <a:bodyPr/>
        <a:lstStyle/>
        <a:p>
          <a:endParaRPr lang="es-ES"/>
        </a:p>
      </dgm:t>
    </dgm:pt>
    <dgm:pt modelId="{241A1415-7E1F-014D-8BE5-A6A4A6FC419D}" type="sibTrans" cxnId="{59D7F3E3-CBFD-C443-8F73-D94D48B3C686}">
      <dgm:prSet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BCEC73-DA54-AA41-9D5F-6E735042E41A}" type="pres">
      <dgm:prSet presAssocID="{0CDB19B4-7157-D943-9716-6A0B2C705A64}" presName="centerShape" presStyleLbl="node0" presStyleIdx="0" presStyleCnt="1" custAng="0" custScaleX="192306" custScaleY="114870" custLinFactNeighborX="-1404" custLinFactNeighborY="-35676"/>
      <dgm:spPr/>
      <dgm:t>
        <a:bodyPr/>
        <a:lstStyle/>
        <a:p>
          <a:endParaRPr lang="es-ES"/>
        </a:p>
      </dgm:t>
    </dgm:pt>
    <dgm:pt modelId="{90FC432D-0F37-FC49-BA22-3677288C4F4F}" type="pres">
      <dgm:prSet presAssocID="{5C814878-DA66-9E4E-947A-16FEC996C179}" presName="parTrans" presStyleLbl="bgSibTrans2D1" presStyleIdx="0" presStyleCnt="2" custLinFactY="-34964" custLinFactNeighborX="-33193" custLinFactNeighborY="-100000"/>
      <dgm:spPr/>
      <dgm:t>
        <a:bodyPr/>
        <a:lstStyle/>
        <a:p>
          <a:endParaRPr lang="es-ES"/>
        </a:p>
      </dgm:t>
    </dgm:pt>
    <dgm:pt modelId="{468F263E-E645-2646-A242-0C1295517094}" type="pres">
      <dgm:prSet presAssocID="{B81907B5-5F61-F148-A035-7208B19F4EE6}" presName="node" presStyleLbl="node1" presStyleIdx="0" presStyleCnt="2" custScaleX="156912" custScaleY="149284" custRadScaleRad="68436" custRadScaleInc="-545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92B28C-D846-D34B-86AE-C7D0B28BED45}" type="pres">
      <dgm:prSet presAssocID="{FC9298FE-4F6B-FB4A-891F-BD745A0BE406}" presName="parTrans" presStyleLbl="bgSibTrans2D1" presStyleIdx="1" presStyleCnt="2" custLinFactY="-45585" custLinFactNeighborX="29708" custLinFactNeighborY="-100000"/>
      <dgm:spPr/>
      <dgm:t>
        <a:bodyPr/>
        <a:lstStyle/>
        <a:p>
          <a:endParaRPr lang="es-ES"/>
        </a:p>
      </dgm:t>
    </dgm:pt>
    <dgm:pt modelId="{82D456C9-C69E-B14C-9E38-24054406235B}" type="pres">
      <dgm:prSet presAssocID="{12F69D62-420C-5446-BAFF-38A7CAA61269}" presName="node" presStyleLbl="node1" presStyleIdx="1" presStyleCnt="2" custAng="0" custScaleX="160911" custScaleY="139611" custRadScaleRad="62525" custRadScaleInc="590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ABFCC12-58A9-1248-AA02-B992DA25766D}" type="presOf" srcId="{12F69D62-420C-5446-BAFF-38A7CAA61269}" destId="{82D456C9-C69E-B14C-9E38-24054406235B}" srcOrd="0" destOrd="0" presId="urn:microsoft.com/office/officeart/2005/8/layout/radial4"/>
    <dgm:cxn modelId="{E549C70D-A815-1746-A376-085A00EE34A7}" type="presOf" srcId="{FC9298FE-4F6B-FB4A-891F-BD745A0BE406}" destId="{DE92B28C-D846-D34B-86AE-C7D0B28BED45}" srcOrd="0" destOrd="0" presId="urn:microsoft.com/office/officeart/2005/8/layout/radial4"/>
    <dgm:cxn modelId="{E9C49024-11C3-FA45-B565-A2B56D0EA6F2}" srcId="{7614E06A-F8F1-D543-B35A-3F810BA54E73}" destId="{0CDB19B4-7157-D943-9716-6A0B2C705A64}" srcOrd="0" destOrd="0" parTransId="{D060B29A-4F96-5E45-A02F-FFE8F3469454}" sibTransId="{1A5FDB73-603D-8944-8DA5-A6E4C07197E6}"/>
    <dgm:cxn modelId="{C84381C3-B26F-3146-8537-0669B1E088F6}" type="presOf" srcId="{B81907B5-5F61-F148-A035-7208B19F4EE6}" destId="{468F263E-E645-2646-A242-0C1295517094}" srcOrd="0" destOrd="0" presId="urn:microsoft.com/office/officeart/2005/8/layout/radial4"/>
    <dgm:cxn modelId="{0482BCC8-EDAB-FE40-A23E-ACAD4A1FC314}" type="presOf" srcId="{0CDB19B4-7157-D943-9716-6A0B2C705A64}" destId="{BFBCEC73-DA54-AA41-9D5F-6E735042E41A}" srcOrd="0" destOrd="0" presId="urn:microsoft.com/office/officeart/2005/8/layout/radial4"/>
    <dgm:cxn modelId="{A67D5ADF-9C07-0040-89BB-4546239B3F1A}" type="presOf" srcId="{5C814878-DA66-9E4E-947A-16FEC996C179}" destId="{90FC432D-0F37-FC49-BA22-3677288C4F4F}" srcOrd="0" destOrd="0" presId="urn:microsoft.com/office/officeart/2005/8/layout/radial4"/>
    <dgm:cxn modelId="{CC95C751-DC79-0E4C-A539-B67CFD06E089}" srcId="{0CDB19B4-7157-D943-9716-6A0B2C705A64}" destId="{B81907B5-5F61-F148-A035-7208B19F4EE6}" srcOrd="0" destOrd="0" parTransId="{5C814878-DA66-9E4E-947A-16FEC996C179}" sibTransId="{52D10526-7E2B-FB49-95A7-281F9632193F}"/>
    <dgm:cxn modelId="{59D7F3E3-CBFD-C443-8F73-D94D48B3C686}" srcId="{0CDB19B4-7157-D943-9716-6A0B2C705A64}" destId="{12F69D62-420C-5446-BAFF-38A7CAA61269}" srcOrd="1" destOrd="0" parTransId="{FC9298FE-4F6B-FB4A-891F-BD745A0BE406}" sibTransId="{241A1415-7E1F-014D-8BE5-A6A4A6FC419D}"/>
    <dgm:cxn modelId="{4A5562DA-05D5-9744-8323-F1A87FD72B6E}" type="presOf" srcId="{7614E06A-F8F1-D543-B35A-3F810BA54E73}" destId="{4F23E879-3E50-4B4C-AB68-0CED3EA27188}" srcOrd="0" destOrd="0" presId="urn:microsoft.com/office/officeart/2005/8/layout/radial4"/>
    <dgm:cxn modelId="{3F370667-8D08-E246-9685-6A57D0031886}" type="presParOf" srcId="{4F23E879-3E50-4B4C-AB68-0CED3EA27188}" destId="{BFBCEC73-DA54-AA41-9D5F-6E735042E41A}" srcOrd="0" destOrd="0" presId="urn:microsoft.com/office/officeart/2005/8/layout/radial4"/>
    <dgm:cxn modelId="{D7A17689-72F0-7445-B1D7-2393B7E973D3}" type="presParOf" srcId="{4F23E879-3E50-4B4C-AB68-0CED3EA27188}" destId="{90FC432D-0F37-FC49-BA22-3677288C4F4F}" srcOrd="1" destOrd="0" presId="urn:microsoft.com/office/officeart/2005/8/layout/radial4"/>
    <dgm:cxn modelId="{5C5B7A9B-10A5-214E-84A3-7B20E7CEE3EF}" type="presParOf" srcId="{4F23E879-3E50-4B4C-AB68-0CED3EA27188}" destId="{468F263E-E645-2646-A242-0C1295517094}" srcOrd="2" destOrd="0" presId="urn:microsoft.com/office/officeart/2005/8/layout/radial4"/>
    <dgm:cxn modelId="{9A789D76-C247-894E-88DD-38FE55E02C67}" type="presParOf" srcId="{4F23E879-3E50-4B4C-AB68-0CED3EA27188}" destId="{DE92B28C-D846-D34B-86AE-C7D0B28BED45}" srcOrd="3" destOrd="0" presId="urn:microsoft.com/office/officeart/2005/8/layout/radial4"/>
    <dgm:cxn modelId="{5A5F8218-9BAF-2D46-8710-4CC2272487F5}" type="presParOf" srcId="{4F23E879-3E50-4B4C-AB68-0CED3EA27188}" destId="{82D456C9-C69E-B14C-9E38-24054406235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919FCDF2-8672-E743-905C-9BBF01E3DE46}" type="presOf" srcId="{7614E06A-F8F1-D543-B35A-3F810BA54E73}" destId="{4F23E879-3E50-4B4C-AB68-0CED3EA27188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947AFA-35AC-DD49-9F50-C55A26F986DF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C1ADCB7-F4BF-774D-BC3B-93255A4758F6}">
      <dgm:prSet phldrT="[Texto]" custT="1"/>
      <dgm:spPr/>
      <dgm:t>
        <a:bodyPr/>
        <a:lstStyle/>
        <a:p>
          <a:r>
            <a:rPr lang="es-ES" sz="3200" b="1" dirty="0" smtClean="0"/>
            <a:t>Algunas anotaciones finales</a:t>
          </a:r>
          <a:endParaRPr lang="es-ES" sz="3200" b="1" dirty="0"/>
        </a:p>
      </dgm:t>
    </dgm:pt>
    <dgm:pt modelId="{FCB5B829-653E-7949-B238-8E0AB64F9388}" type="parTrans" cxnId="{CABA7646-AB99-2E46-B34A-A5F14EED7F9F}">
      <dgm:prSet/>
      <dgm:spPr/>
      <dgm:t>
        <a:bodyPr/>
        <a:lstStyle/>
        <a:p>
          <a:endParaRPr lang="es-ES"/>
        </a:p>
      </dgm:t>
    </dgm:pt>
    <dgm:pt modelId="{FB812B51-4B4B-D246-9A59-9F25FB971E92}" type="sibTrans" cxnId="{CABA7646-AB99-2E46-B34A-A5F14EED7F9F}">
      <dgm:prSet/>
      <dgm:spPr/>
      <dgm:t>
        <a:bodyPr/>
        <a:lstStyle/>
        <a:p>
          <a:endParaRPr lang="es-ES"/>
        </a:p>
      </dgm:t>
    </dgm:pt>
    <dgm:pt modelId="{A9F9317A-D2E9-8940-A364-BA20FDFD9DF3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Importancia de Comité Ad Hoc de Niñez Migrante y su Agenda Integral (vigencia del problema)</a:t>
          </a:r>
          <a:endParaRPr lang="es-ES" b="1" dirty="0">
            <a:solidFill>
              <a:srgbClr val="000000"/>
            </a:solidFill>
          </a:endParaRPr>
        </a:p>
      </dgm:t>
    </dgm:pt>
    <dgm:pt modelId="{F3C45AA0-5EF2-EE49-9FEA-7CB65D7B4F3C}" type="parTrans" cxnId="{39B4C8D3-C24C-4441-9F8B-3EA8AF715DBF}">
      <dgm:prSet/>
      <dgm:spPr/>
      <dgm:t>
        <a:bodyPr/>
        <a:lstStyle/>
        <a:p>
          <a:endParaRPr lang="es-ES"/>
        </a:p>
      </dgm:t>
    </dgm:pt>
    <dgm:pt modelId="{1AB1D399-C240-BF49-88FD-771B78A78EE3}" type="sibTrans" cxnId="{39B4C8D3-C24C-4441-9F8B-3EA8AF715DBF}">
      <dgm:prSet/>
      <dgm:spPr/>
      <dgm:t>
        <a:bodyPr/>
        <a:lstStyle/>
        <a:p>
          <a:endParaRPr lang="es-ES"/>
        </a:p>
      </dgm:t>
    </dgm:pt>
    <dgm:pt modelId="{F7027906-CA76-8A4F-8B26-C008B9A3D27E}">
      <dgm:prSet phldrT="[Texto]"/>
      <dgm:spPr>
        <a:ln w="12700" cmpd="sng">
          <a:solidFill>
            <a:srgbClr val="4F81BD"/>
          </a:solidFill>
        </a:ln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Necesidades de protección de niños pero también de </a:t>
          </a:r>
          <a:r>
            <a:rPr lang="es-ES" b="1" u="sng" dirty="0" smtClean="0">
              <a:solidFill>
                <a:srgbClr val="000000"/>
              </a:solidFill>
            </a:rPr>
            <a:t>adultos centroamericanos </a:t>
          </a:r>
          <a:r>
            <a:rPr lang="es-ES" b="1" dirty="0" smtClean="0">
              <a:solidFill>
                <a:srgbClr val="000000"/>
              </a:solidFill>
            </a:rPr>
            <a:t>(11% de deportados son NNA)</a:t>
          </a:r>
          <a:endParaRPr lang="es-ES" b="1" dirty="0">
            <a:solidFill>
              <a:srgbClr val="000000"/>
            </a:solidFill>
          </a:endParaRPr>
        </a:p>
      </dgm:t>
    </dgm:pt>
    <dgm:pt modelId="{A17728E0-C285-1044-8C0E-05AC69CCE469}" type="parTrans" cxnId="{D94C2308-D74C-3F4C-9EBD-BA8D923B1E17}">
      <dgm:prSet/>
      <dgm:spPr/>
      <dgm:t>
        <a:bodyPr/>
        <a:lstStyle/>
        <a:p>
          <a:endParaRPr lang="es-ES"/>
        </a:p>
      </dgm:t>
    </dgm:pt>
    <dgm:pt modelId="{4316D51B-79C3-5B44-BD16-17AA22A061A0}" type="sibTrans" cxnId="{D94C2308-D74C-3F4C-9EBD-BA8D923B1E17}">
      <dgm:prSet/>
      <dgm:spPr/>
      <dgm:t>
        <a:bodyPr/>
        <a:lstStyle/>
        <a:p>
          <a:endParaRPr lang="es-ES"/>
        </a:p>
      </dgm:t>
    </dgm:pt>
    <dgm:pt modelId="{59168828-1637-2041-9654-1C73D5BE198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Frente a situaciones como el </a:t>
          </a:r>
          <a:r>
            <a:rPr lang="es-ES" b="1" dirty="0" err="1" smtClean="0">
              <a:solidFill>
                <a:srgbClr val="000000"/>
              </a:solidFill>
            </a:rPr>
            <a:t>Ébola</a:t>
          </a:r>
          <a:r>
            <a:rPr lang="es-ES" b="1" dirty="0" smtClean="0">
              <a:solidFill>
                <a:srgbClr val="000000"/>
              </a:solidFill>
            </a:rPr>
            <a:t> no cerrar fronteras nacionales a personas con necesidades de protección internacional</a:t>
          </a:r>
          <a:endParaRPr lang="es-ES" b="1" dirty="0">
            <a:solidFill>
              <a:srgbClr val="000000"/>
            </a:solidFill>
          </a:endParaRPr>
        </a:p>
      </dgm:t>
    </dgm:pt>
    <dgm:pt modelId="{E62EF5C7-78B4-A042-ABB3-4EDD859415CF}" type="parTrans" cxnId="{FC0F27AC-5C81-954A-BBD2-54DAAF265CC6}">
      <dgm:prSet/>
      <dgm:spPr/>
      <dgm:t>
        <a:bodyPr/>
        <a:lstStyle/>
        <a:p>
          <a:endParaRPr lang="es-ES"/>
        </a:p>
      </dgm:t>
    </dgm:pt>
    <dgm:pt modelId="{9A792439-ADB6-9841-8480-B5C95B29367D}" type="sibTrans" cxnId="{FC0F27AC-5C81-954A-BBD2-54DAAF265CC6}">
      <dgm:prSet/>
      <dgm:spPr/>
      <dgm:t>
        <a:bodyPr/>
        <a:lstStyle/>
        <a:p>
          <a:endParaRPr lang="es-ES"/>
        </a:p>
      </dgm:t>
    </dgm:pt>
    <dgm:pt modelId="{362C702B-D377-1E4D-AF39-116357451452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Poner en mesa de debate la importancia del combate al tráfico ilícito de personas migrantes </a:t>
          </a:r>
          <a:endParaRPr lang="es-ES" b="1" dirty="0">
            <a:solidFill>
              <a:srgbClr val="000000"/>
            </a:solidFill>
          </a:endParaRPr>
        </a:p>
      </dgm:t>
    </dgm:pt>
    <dgm:pt modelId="{EC75A647-2E89-1A4A-B2DE-19DF34D6DB92}" type="parTrans" cxnId="{B4BDA108-0831-E04C-92A2-F836F9F3E869}">
      <dgm:prSet/>
      <dgm:spPr/>
      <dgm:t>
        <a:bodyPr/>
        <a:lstStyle/>
        <a:p>
          <a:endParaRPr lang="es-ES"/>
        </a:p>
      </dgm:t>
    </dgm:pt>
    <dgm:pt modelId="{72992F87-1E36-0041-9486-C13411A3EB0D}" type="sibTrans" cxnId="{B4BDA108-0831-E04C-92A2-F836F9F3E869}">
      <dgm:prSet/>
      <dgm:spPr/>
      <dgm:t>
        <a:bodyPr/>
        <a:lstStyle/>
        <a:p>
          <a:endParaRPr lang="es-ES"/>
        </a:p>
      </dgm:t>
    </dgm:pt>
    <dgm:pt modelId="{3304EE8E-8761-9149-9869-D7054A8BEE17}" type="pres">
      <dgm:prSet presAssocID="{04947AFA-35AC-DD49-9F50-C55A26F986D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AC2741D-23DE-BC43-9852-B288A37993D5}" type="pres">
      <dgm:prSet presAssocID="{04947AFA-35AC-DD49-9F50-C55A26F986DF}" presName="matrix" presStyleCnt="0"/>
      <dgm:spPr/>
    </dgm:pt>
    <dgm:pt modelId="{4C183CDF-B758-3E43-A013-59CB903C0B7F}" type="pres">
      <dgm:prSet presAssocID="{04947AFA-35AC-DD49-9F50-C55A26F986DF}" presName="tile1" presStyleLbl="node1" presStyleIdx="0" presStyleCnt="4"/>
      <dgm:spPr/>
      <dgm:t>
        <a:bodyPr/>
        <a:lstStyle/>
        <a:p>
          <a:endParaRPr lang="es-ES"/>
        </a:p>
      </dgm:t>
    </dgm:pt>
    <dgm:pt modelId="{D66F7168-2613-5544-9BC5-D2EC9CF43AA2}" type="pres">
      <dgm:prSet presAssocID="{04947AFA-35AC-DD49-9F50-C55A26F986D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DCC153-FD93-CE40-9772-36C5FA1F6CE0}" type="pres">
      <dgm:prSet presAssocID="{04947AFA-35AC-DD49-9F50-C55A26F986DF}" presName="tile2" presStyleLbl="node1" presStyleIdx="1" presStyleCnt="4"/>
      <dgm:spPr/>
      <dgm:t>
        <a:bodyPr/>
        <a:lstStyle/>
        <a:p>
          <a:endParaRPr lang="es-ES"/>
        </a:p>
      </dgm:t>
    </dgm:pt>
    <dgm:pt modelId="{6EFA5275-6DEF-ED45-9B11-13EF592321E2}" type="pres">
      <dgm:prSet presAssocID="{04947AFA-35AC-DD49-9F50-C55A26F986D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342CC3-A947-3F4A-868A-38E2BEF2CC5A}" type="pres">
      <dgm:prSet presAssocID="{04947AFA-35AC-DD49-9F50-C55A26F986DF}" presName="tile3" presStyleLbl="node1" presStyleIdx="2" presStyleCnt="4"/>
      <dgm:spPr/>
      <dgm:t>
        <a:bodyPr/>
        <a:lstStyle/>
        <a:p>
          <a:endParaRPr lang="es-ES"/>
        </a:p>
      </dgm:t>
    </dgm:pt>
    <dgm:pt modelId="{4DC1C086-3953-DC4D-BCB2-3443F69AF6B0}" type="pres">
      <dgm:prSet presAssocID="{04947AFA-35AC-DD49-9F50-C55A26F986D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285B3C-9440-F743-ABD1-7D4C620EED18}" type="pres">
      <dgm:prSet presAssocID="{04947AFA-35AC-DD49-9F50-C55A26F986DF}" presName="tile4" presStyleLbl="node1" presStyleIdx="3" presStyleCnt="4"/>
      <dgm:spPr/>
      <dgm:t>
        <a:bodyPr/>
        <a:lstStyle/>
        <a:p>
          <a:endParaRPr lang="es-ES"/>
        </a:p>
      </dgm:t>
    </dgm:pt>
    <dgm:pt modelId="{A8C95B11-3FED-9548-82A8-1E8C26AE09C8}" type="pres">
      <dgm:prSet presAssocID="{04947AFA-35AC-DD49-9F50-C55A26F986D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EC7A84-3B54-C54D-9643-9ACBC0CA46E8}" type="pres">
      <dgm:prSet presAssocID="{04947AFA-35AC-DD49-9F50-C55A26F986DF}" presName="centerTile" presStyleLbl="fgShp" presStyleIdx="0" presStyleCnt="1" custScaleX="125732" custScaleY="10859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C7E6F07A-65A7-D041-A4B5-EEB3E33D61E9}" type="presOf" srcId="{362C702B-D377-1E4D-AF39-116357451452}" destId="{6B285B3C-9440-F743-ABD1-7D4C620EED18}" srcOrd="0" destOrd="0" presId="urn:microsoft.com/office/officeart/2005/8/layout/matrix1"/>
    <dgm:cxn modelId="{6C6D53FD-31F8-4D44-AE12-74F926E4DA28}" type="presOf" srcId="{59168828-1637-2041-9654-1C73D5BE1987}" destId="{7A342CC3-A947-3F4A-868A-38E2BEF2CC5A}" srcOrd="0" destOrd="0" presId="urn:microsoft.com/office/officeart/2005/8/layout/matrix1"/>
    <dgm:cxn modelId="{1EFB3D8D-250C-AF4F-9531-BD2A230B1B9F}" type="presOf" srcId="{A9F9317A-D2E9-8940-A364-BA20FDFD9DF3}" destId="{4C183CDF-B758-3E43-A013-59CB903C0B7F}" srcOrd="0" destOrd="0" presId="urn:microsoft.com/office/officeart/2005/8/layout/matrix1"/>
    <dgm:cxn modelId="{95435FB3-F10D-D24E-81CB-103197DEFDAD}" type="presOf" srcId="{362C702B-D377-1E4D-AF39-116357451452}" destId="{A8C95B11-3FED-9548-82A8-1E8C26AE09C8}" srcOrd="1" destOrd="0" presId="urn:microsoft.com/office/officeart/2005/8/layout/matrix1"/>
    <dgm:cxn modelId="{D94C2308-D74C-3F4C-9EBD-BA8D923B1E17}" srcId="{1C1ADCB7-F4BF-774D-BC3B-93255A4758F6}" destId="{F7027906-CA76-8A4F-8B26-C008B9A3D27E}" srcOrd="1" destOrd="0" parTransId="{A17728E0-C285-1044-8C0E-05AC69CCE469}" sibTransId="{4316D51B-79C3-5B44-BD16-17AA22A061A0}"/>
    <dgm:cxn modelId="{38B42FE4-0E37-5D4C-B7B7-FC5593BD07AC}" type="presOf" srcId="{1C1ADCB7-F4BF-774D-BC3B-93255A4758F6}" destId="{8AEC7A84-3B54-C54D-9643-9ACBC0CA46E8}" srcOrd="0" destOrd="0" presId="urn:microsoft.com/office/officeart/2005/8/layout/matrix1"/>
    <dgm:cxn modelId="{F406DC98-6A00-D04E-9D26-FCCFC1A4BA41}" type="presOf" srcId="{A9F9317A-D2E9-8940-A364-BA20FDFD9DF3}" destId="{D66F7168-2613-5544-9BC5-D2EC9CF43AA2}" srcOrd="1" destOrd="0" presId="urn:microsoft.com/office/officeart/2005/8/layout/matrix1"/>
    <dgm:cxn modelId="{ED894EEF-310F-3F44-AA17-C61BB203AA90}" type="presOf" srcId="{04947AFA-35AC-DD49-9F50-C55A26F986DF}" destId="{3304EE8E-8761-9149-9869-D7054A8BEE17}" srcOrd="0" destOrd="0" presId="urn:microsoft.com/office/officeart/2005/8/layout/matrix1"/>
    <dgm:cxn modelId="{FC0F27AC-5C81-954A-BBD2-54DAAF265CC6}" srcId="{1C1ADCB7-F4BF-774D-BC3B-93255A4758F6}" destId="{59168828-1637-2041-9654-1C73D5BE1987}" srcOrd="2" destOrd="0" parTransId="{E62EF5C7-78B4-A042-ABB3-4EDD859415CF}" sibTransId="{9A792439-ADB6-9841-8480-B5C95B29367D}"/>
    <dgm:cxn modelId="{39B4C8D3-C24C-4441-9F8B-3EA8AF715DBF}" srcId="{1C1ADCB7-F4BF-774D-BC3B-93255A4758F6}" destId="{A9F9317A-D2E9-8940-A364-BA20FDFD9DF3}" srcOrd="0" destOrd="0" parTransId="{F3C45AA0-5EF2-EE49-9FEA-7CB65D7B4F3C}" sibTransId="{1AB1D399-C240-BF49-88FD-771B78A78EE3}"/>
    <dgm:cxn modelId="{310D7606-B7A2-D44E-BBF2-42621999E01A}" type="presOf" srcId="{59168828-1637-2041-9654-1C73D5BE1987}" destId="{4DC1C086-3953-DC4D-BCB2-3443F69AF6B0}" srcOrd="1" destOrd="0" presId="urn:microsoft.com/office/officeart/2005/8/layout/matrix1"/>
    <dgm:cxn modelId="{B4BDA108-0831-E04C-92A2-F836F9F3E869}" srcId="{1C1ADCB7-F4BF-774D-BC3B-93255A4758F6}" destId="{362C702B-D377-1E4D-AF39-116357451452}" srcOrd="3" destOrd="0" parTransId="{EC75A647-2E89-1A4A-B2DE-19DF34D6DB92}" sibTransId="{72992F87-1E36-0041-9486-C13411A3EB0D}"/>
    <dgm:cxn modelId="{CABA7646-AB99-2E46-B34A-A5F14EED7F9F}" srcId="{04947AFA-35AC-DD49-9F50-C55A26F986DF}" destId="{1C1ADCB7-F4BF-774D-BC3B-93255A4758F6}" srcOrd="0" destOrd="0" parTransId="{FCB5B829-653E-7949-B238-8E0AB64F9388}" sibTransId="{FB812B51-4B4B-D246-9A59-9F25FB971E92}"/>
    <dgm:cxn modelId="{0AA48678-CC34-A844-94CC-EF5798A6185B}" type="presOf" srcId="{F7027906-CA76-8A4F-8B26-C008B9A3D27E}" destId="{6EFA5275-6DEF-ED45-9B11-13EF592321E2}" srcOrd="1" destOrd="0" presId="urn:microsoft.com/office/officeart/2005/8/layout/matrix1"/>
    <dgm:cxn modelId="{2618F4B3-5B3C-1D4C-B28C-3A96C0CE6DAE}" type="presOf" srcId="{F7027906-CA76-8A4F-8B26-C008B9A3D27E}" destId="{C1DCC153-FD93-CE40-9772-36C5FA1F6CE0}" srcOrd="0" destOrd="0" presId="urn:microsoft.com/office/officeart/2005/8/layout/matrix1"/>
    <dgm:cxn modelId="{15BD396E-F8C8-E54F-827E-759426259C35}" type="presParOf" srcId="{3304EE8E-8761-9149-9869-D7054A8BEE17}" destId="{9AC2741D-23DE-BC43-9852-B288A37993D5}" srcOrd="0" destOrd="0" presId="urn:microsoft.com/office/officeart/2005/8/layout/matrix1"/>
    <dgm:cxn modelId="{0055B6D9-FEC1-4844-B70F-98B4D0706854}" type="presParOf" srcId="{9AC2741D-23DE-BC43-9852-B288A37993D5}" destId="{4C183CDF-B758-3E43-A013-59CB903C0B7F}" srcOrd="0" destOrd="0" presId="urn:microsoft.com/office/officeart/2005/8/layout/matrix1"/>
    <dgm:cxn modelId="{7B3D90D2-73EE-574C-8E5E-855E4E13314F}" type="presParOf" srcId="{9AC2741D-23DE-BC43-9852-B288A37993D5}" destId="{D66F7168-2613-5544-9BC5-D2EC9CF43AA2}" srcOrd="1" destOrd="0" presId="urn:microsoft.com/office/officeart/2005/8/layout/matrix1"/>
    <dgm:cxn modelId="{D53F1CAC-2534-F544-87D9-BFF79CF281A7}" type="presParOf" srcId="{9AC2741D-23DE-BC43-9852-B288A37993D5}" destId="{C1DCC153-FD93-CE40-9772-36C5FA1F6CE0}" srcOrd="2" destOrd="0" presId="urn:microsoft.com/office/officeart/2005/8/layout/matrix1"/>
    <dgm:cxn modelId="{EACD25D8-97FF-A947-8E5A-679630F3284E}" type="presParOf" srcId="{9AC2741D-23DE-BC43-9852-B288A37993D5}" destId="{6EFA5275-6DEF-ED45-9B11-13EF592321E2}" srcOrd="3" destOrd="0" presId="urn:microsoft.com/office/officeart/2005/8/layout/matrix1"/>
    <dgm:cxn modelId="{C8CD5BA9-4CCB-7C47-9FC0-F4FFE7BCD135}" type="presParOf" srcId="{9AC2741D-23DE-BC43-9852-B288A37993D5}" destId="{7A342CC3-A947-3F4A-868A-38E2BEF2CC5A}" srcOrd="4" destOrd="0" presId="urn:microsoft.com/office/officeart/2005/8/layout/matrix1"/>
    <dgm:cxn modelId="{0EBE7119-4FE7-9C48-B828-2E9B946B71B5}" type="presParOf" srcId="{9AC2741D-23DE-BC43-9852-B288A37993D5}" destId="{4DC1C086-3953-DC4D-BCB2-3443F69AF6B0}" srcOrd="5" destOrd="0" presId="urn:microsoft.com/office/officeart/2005/8/layout/matrix1"/>
    <dgm:cxn modelId="{B86EBC15-F86D-344E-9913-5C148A4F7929}" type="presParOf" srcId="{9AC2741D-23DE-BC43-9852-B288A37993D5}" destId="{6B285B3C-9440-F743-ABD1-7D4C620EED18}" srcOrd="6" destOrd="0" presId="urn:microsoft.com/office/officeart/2005/8/layout/matrix1"/>
    <dgm:cxn modelId="{F053ED7D-FBE5-374A-B69D-D4C792C29F88}" type="presParOf" srcId="{9AC2741D-23DE-BC43-9852-B288A37993D5}" destId="{A8C95B11-3FED-9548-82A8-1E8C26AE09C8}" srcOrd="7" destOrd="0" presId="urn:microsoft.com/office/officeart/2005/8/layout/matrix1"/>
    <dgm:cxn modelId="{3332ADD4-93A8-7548-A3AB-8555A5339D1F}" type="presParOf" srcId="{3304EE8E-8761-9149-9869-D7054A8BEE17}" destId="{8AEC7A84-3B54-C54D-9643-9ACBC0CA46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79185-12D5-C040-86EE-3E774DB3B5DC}">
      <dsp:nvSpPr>
        <dsp:cNvPr id="0" name=""/>
        <dsp:cNvSpPr/>
      </dsp:nvSpPr>
      <dsp:spPr>
        <a:xfrm>
          <a:off x="2110532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A95D29-6C59-8841-97AE-B09D63DB14FC}">
      <dsp:nvSpPr>
        <dsp:cNvPr id="0" name=""/>
        <dsp:cNvSpPr/>
      </dsp:nvSpPr>
      <dsp:spPr>
        <a:xfrm>
          <a:off x="556455" y="0"/>
          <a:ext cx="3032202" cy="20362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 err="1" smtClean="0">
              <a:solidFill>
                <a:srgbClr val="000000"/>
              </a:solidFill>
            </a:rPr>
            <a:t>Situation</a:t>
          </a:r>
          <a:r>
            <a:rPr lang="es-ES" sz="3100" b="1" kern="1200" dirty="0" smtClean="0">
              <a:solidFill>
                <a:srgbClr val="000000"/>
              </a:solidFill>
            </a:rPr>
            <a:t> of </a:t>
          </a:r>
          <a:r>
            <a:rPr lang="es-ES" sz="3100" b="1" kern="1200" dirty="0" err="1" smtClean="0">
              <a:solidFill>
                <a:srgbClr val="000000"/>
              </a:solidFill>
            </a:rPr>
            <a:t>the</a:t>
          </a:r>
          <a:r>
            <a:rPr lang="es-ES" sz="3100" b="1" kern="1200" dirty="0" smtClean="0">
              <a:solidFill>
                <a:srgbClr val="000000"/>
              </a:solidFill>
            </a:rPr>
            <a:t> </a:t>
          </a:r>
          <a:r>
            <a:rPr lang="es-ES" sz="3100" b="1" kern="1200" dirty="0" err="1" smtClean="0">
              <a:solidFill>
                <a:srgbClr val="000000"/>
              </a:solidFill>
            </a:rPr>
            <a:t>Northern</a:t>
          </a:r>
          <a:r>
            <a:rPr lang="es-ES" sz="3100" b="1" kern="1200" dirty="0" smtClean="0">
              <a:solidFill>
                <a:srgbClr val="000000"/>
              </a:solidFill>
            </a:rPr>
            <a:t> </a:t>
          </a:r>
          <a:r>
            <a:rPr lang="es-ES" sz="3100" b="1" kern="1200" dirty="0" err="1" smtClean="0">
              <a:solidFill>
                <a:srgbClr val="000000"/>
              </a:solidFill>
            </a:rPr>
            <a:t>Triangle</a:t>
          </a:r>
          <a:r>
            <a:rPr lang="es-ES" sz="3100" b="1" kern="1200" dirty="0" smtClean="0">
              <a:solidFill>
                <a:srgbClr val="000000"/>
              </a:solidFill>
            </a:rPr>
            <a:t> of CA</a:t>
          </a:r>
          <a:endParaRPr lang="es-ES" sz="3100" b="1" kern="1200" dirty="0">
            <a:solidFill>
              <a:srgbClr val="000000"/>
            </a:solidFill>
          </a:endParaRPr>
        </a:p>
      </dsp:txBody>
      <dsp:txXfrm>
        <a:off x="655859" y="99404"/>
        <a:ext cx="2833394" cy="1837485"/>
      </dsp:txXfrm>
    </dsp:sp>
    <dsp:sp modelId="{F5D9248F-EE9B-F549-994F-1D756C5D5A46}">
      <dsp:nvSpPr>
        <dsp:cNvPr id="0" name=""/>
        <dsp:cNvSpPr/>
      </dsp:nvSpPr>
      <dsp:spPr>
        <a:xfrm>
          <a:off x="4666309" y="0"/>
          <a:ext cx="3065645" cy="19828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b="1" kern="1200" dirty="0" err="1" smtClean="0">
              <a:solidFill>
                <a:srgbClr val="000000"/>
              </a:solidFill>
            </a:rPr>
            <a:t>Colombian</a:t>
          </a:r>
          <a:r>
            <a:rPr lang="es-ES" sz="3000" b="1" kern="1200" baseline="0" dirty="0" smtClean="0">
              <a:solidFill>
                <a:srgbClr val="000000"/>
              </a:solidFill>
            </a:rPr>
            <a:t> </a:t>
          </a:r>
          <a:r>
            <a:rPr lang="es-ES" sz="3000" b="1" kern="1200" baseline="0" dirty="0" err="1" smtClean="0">
              <a:solidFill>
                <a:srgbClr val="000000"/>
              </a:solidFill>
            </a:rPr>
            <a:t>refugees</a:t>
          </a:r>
          <a:r>
            <a:rPr lang="es-ES" sz="3000" b="1" kern="1200" baseline="0" dirty="0" smtClean="0">
              <a:solidFill>
                <a:srgbClr val="000000"/>
              </a:solidFill>
            </a:rPr>
            <a:t> and </a:t>
          </a:r>
          <a:r>
            <a:rPr lang="es-ES" sz="3000" b="1" kern="1200" baseline="0" dirty="0" err="1" smtClean="0">
              <a:solidFill>
                <a:srgbClr val="000000"/>
              </a:solidFill>
            </a:rPr>
            <a:t>asylum</a:t>
          </a:r>
          <a:r>
            <a:rPr lang="es-ES" sz="3000" b="1" kern="1200" baseline="0" dirty="0" smtClean="0">
              <a:solidFill>
                <a:srgbClr val="000000"/>
              </a:solidFill>
            </a:rPr>
            <a:t> </a:t>
          </a:r>
          <a:r>
            <a:rPr lang="es-ES" sz="3000" b="1" kern="1200" baseline="0" dirty="0" err="1" smtClean="0">
              <a:solidFill>
                <a:srgbClr val="000000"/>
              </a:solidFill>
            </a:rPr>
            <a:t>seekers</a:t>
          </a:r>
          <a:endParaRPr lang="es-ES" sz="3000" b="1" kern="1200" dirty="0">
            <a:solidFill>
              <a:srgbClr val="000000"/>
            </a:solidFill>
          </a:endParaRPr>
        </a:p>
      </dsp:txBody>
      <dsp:txXfrm>
        <a:off x="4763102" y="96793"/>
        <a:ext cx="2872059" cy="1789230"/>
      </dsp:txXfrm>
    </dsp:sp>
    <dsp:sp modelId="{052E4DEC-E57B-3346-BFC4-BFBAC3F3740E}">
      <dsp:nvSpPr>
        <dsp:cNvPr id="0" name=""/>
        <dsp:cNvSpPr/>
      </dsp:nvSpPr>
      <dsp:spPr>
        <a:xfrm>
          <a:off x="761992" y="2479039"/>
          <a:ext cx="2995463" cy="1584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smtClean="0">
              <a:solidFill>
                <a:schemeClr val="tx1"/>
              </a:solidFill>
            </a:rPr>
            <a:t>Extra-</a:t>
          </a:r>
          <a:r>
            <a:rPr lang="es-ES" sz="2900" b="1" kern="1200" dirty="0" err="1" smtClean="0">
              <a:solidFill>
                <a:schemeClr val="tx1"/>
              </a:solidFill>
            </a:rPr>
            <a:t>continentals</a:t>
          </a:r>
          <a:endParaRPr lang="es-ES" sz="2900" b="1" kern="1200" dirty="0">
            <a:solidFill>
              <a:schemeClr val="tx1"/>
            </a:solidFill>
          </a:endParaRPr>
        </a:p>
      </dsp:txBody>
      <dsp:txXfrm>
        <a:off x="839363" y="2556410"/>
        <a:ext cx="2840721" cy="1430218"/>
      </dsp:txXfrm>
    </dsp:sp>
    <dsp:sp modelId="{84681005-A514-AE41-8221-490D1464F2AC}">
      <dsp:nvSpPr>
        <dsp:cNvPr id="0" name=""/>
        <dsp:cNvSpPr/>
      </dsp:nvSpPr>
      <dsp:spPr>
        <a:xfrm>
          <a:off x="4778254" y="2479039"/>
          <a:ext cx="3055628" cy="1584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err="1" smtClean="0">
              <a:solidFill>
                <a:srgbClr val="000000"/>
              </a:solidFill>
            </a:rPr>
            <a:t>Cubans</a:t>
          </a:r>
          <a:endParaRPr lang="es-ES" sz="2900" b="1" kern="1200" dirty="0">
            <a:solidFill>
              <a:srgbClr val="000000"/>
            </a:solidFill>
          </a:endParaRPr>
        </a:p>
      </dsp:txBody>
      <dsp:txXfrm>
        <a:off x="4855625" y="2556410"/>
        <a:ext cx="2900886" cy="1430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9929-C41E-664C-8F24-1DEA090D8DAC}">
      <dsp:nvSpPr>
        <dsp:cNvPr id="0" name=""/>
        <dsp:cNvSpPr/>
      </dsp:nvSpPr>
      <dsp:spPr>
        <a:xfrm rot="16200000">
          <a:off x="313028" y="89102"/>
          <a:ext cx="3810402" cy="388620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254000" rIns="228600" bIns="2540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err="1" smtClean="0">
              <a:solidFill>
                <a:srgbClr val="000000"/>
              </a:solidFill>
            </a:rPr>
            <a:t>Technical</a:t>
          </a:r>
          <a:r>
            <a:rPr lang="es-ES" sz="4000" b="1" kern="1200" dirty="0" smtClean="0">
              <a:solidFill>
                <a:srgbClr val="000000"/>
              </a:solidFill>
            </a:rPr>
            <a:t> </a:t>
          </a:r>
          <a:r>
            <a:rPr lang="es-ES" sz="4000" b="1" kern="1200" dirty="0" err="1" smtClean="0">
              <a:solidFill>
                <a:srgbClr val="000000"/>
              </a:solidFill>
            </a:rPr>
            <a:t>support</a:t>
          </a:r>
          <a:r>
            <a:rPr lang="es-ES" sz="4000" b="1" kern="1200" dirty="0" smtClean="0">
              <a:solidFill>
                <a:srgbClr val="000000"/>
              </a:solidFill>
            </a:rPr>
            <a:t> </a:t>
          </a:r>
          <a:r>
            <a:rPr lang="es-ES" sz="4000" b="1" kern="1200" dirty="0" err="1" smtClean="0">
              <a:solidFill>
                <a:srgbClr val="000000"/>
              </a:solidFill>
            </a:rPr>
            <a:t>to</a:t>
          </a:r>
          <a:r>
            <a:rPr lang="es-ES" sz="4000" b="1" kern="1200" dirty="0" smtClean="0">
              <a:solidFill>
                <a:srgbClr val="000000"/>
              </a:solidFill>
            </a:rPr>
            <a:t> </a:t>
          </a:r>
          <a:r>
            <a:rPr lang="es-ES" sz="4000" b="1" kern="1200" dirty="0" err="1" smtClean="0">
              <a:solidFill>
                <a:srgbClr val="000000"/>
              </a:solidFill>
            </a:rPr>
            <a:t>Refugee</a:t>
          </a:r>
          <a:r>
            <a:rPr lang="es-ES" sz="4000" b="1" kern="1200" dirty="0" smtClean="0">
              <a:solidFill>
                <a:srgbClr val="000000"/>
              </a:solidFill>
            </a:rPr>
            <a:t> </a:t>
          </a:r>
          <a:r>
            <a:rPr lang="es-ES" sz="4000" b="1" kern="1200" dirty="0" err="1" smtClean="0">
              <a:solidFill>
                <a:srgbClr val="000000"/>
              </a:solidFill>
            </a:rPr>
            <a:t>Commissions</a:t>
          </a:r>
          <a:endParaRPr lang="es-ES" sz="4000" b="1" kern="1200" dirty="0" smtClean="0">
            <a:solidFill>
              <a:srgbClr val="000000"/>
            </a:solidFill>
          </a:endParaRPr>
        </a:p>
      </dsp:txBody>
      <dsp:txXfrm rot="5400000">
        <a:off x="461171" y="313043"/>
        <a:ext cx="3700159" cy="3438318"/>
      </dsp:txXfrm>
    </dsp:sp>
    <dsp:sp modelId="{A138DB1E-6044-DD4D-9559-A399880B5D01}">
      <dsp:nvSpPr>
        <dsp:cNvPr id="0" name=""/>
        <dsp:cNvSpPr/>
      </dsp:nvSpPr>
      <dsp:spPr>
        <a:xfrm rot="5400000">
          <a:off x="4896528" y="-145354"/>
          <a:ext cx="2981560" cy="405407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215900" rIns="129540" bIns="215900" numCol="1" spcCol="1270" anchor="t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b="1" kern="1200" dirty="0" smtClean="0">
              <a:solidFill>
                <a:srgbClr val="000000"/>
              </a:solidFill>
            </a:rPr>
            <a:t>“</a:t>
          </a:r>
          <a:r>
            <a:rPr lang="es-ES" sz="3400" b="1" kern="1200" dirty="0" err="1" smtClean="0">
              <a:solidFill>
                <a:srgbClr val="000000"/>
              </a:solidFill>
            </a:rPr>
            <a:t>Quality</a:t>
          </a:r>
          <a:r>
            <a:rPr lang="es-ES" sz="3400" b="1" kern="1200" dirty="0" smtClean="0">
              <a:solidFill>
                <a:srgbClr val="000000"/>
              </a:solidFill>
            </a:rPr>
            <a:t> </a:t>
          </a:r>
          <a:r>
            <a:rPr lang="es-ES" sz="3400" b="1" kern="1200" dirty="0" err="1" smtClean="0">
              <a:solidFill>
                <a:srgbClr val="000000"/>
              </a:solidFill>
            </a:rPr>
            <a:t>Assurance</a:t>
          </a:r>
          <a:r>
            <a:rPr lang="es-ES" sz="3400" b="1" kern="1200" dirty="0" smtClean="0">
              <a:solidFill>
                <a:srgbClr val="000000"/>
              </a:solidFill>
            </a:rPr>
            <a:t> </a:t>
          </a:r>
          <a:r>
            <a:rPr lang="es-ES" sz="3400" b="1" kern="1200" dirty="0" err="1" smtClean="0">
              <a:solidFill>
                <a:srgbClr val="000000"/>
              </a:solidFill>
            </a:rPr>
            <a:t>Initiative</a:t>
          </a:r>
          <a:r>
            <a:rPr lang="es-ES" sz="3400" b="1" kern="1200" dirty="0" smtClean="0">
              <a:solidFill>
                <a:srgbClr val="000000"/>
              </a:solidFill>
            </a:rPr>
            <a:t>” (QAI) </a:t>
          </a:r>
          <a:r>
            <a:rPr lang="es-ES" sz="3400" b="1" kern="1200" dirty="0" err="1" smtClean="0">
              <a:solidFill>
                <a:srgbClr val="000000"/>
              </a:solidFill>
            </a:rPr>
            <a:t>Process</a:t>
          </a:r>
          <a:endParaRPr lang="es-ES" sz="3400" b="1" kern="1200" dirty="0" smtClean="0">
            <a:solidFill>
              <a:srgbClr val="000000"/>
            </a:solidFill>
          </a:endParaRP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000000"/>
              </a:solidFill>
            </a:rPr>
            <a:t>(</a:t>
          </a:r>
          <a:r>
            <a:rPr lang="es-ES" sz="2800" b="1" kern="1200" dirty="0" smtClean="0">
              <a:solidFill>
                <a:srgbClr val="000000"/>
              </a:solidFill>
            </a:rPr>
            <a:t>México, Costa Rica, Panamá)</a:t>
          </a:r>
          <a:endParaRPr lang="es-ES" sz="2800" b="1" kern="1200" dirty="0">
            <a:solidFill>
              <a:srgbClr val="000000"/>
            </a:solidFill>
          </a:endParaRPr>
        </a:p>
      </dsp:txBody>
      <dsp:txXfrm rot="-5400000">
        <a:off x="4360271" y="536477"/>
        <a:ext cx="3908500" cy="2690412"/>
      </dsp:txXfrm>
    </dsp:sp>
    <dsp:sp modelId="{D844EAA7-08A8-B040-870C-396CDA4BD46B}">
      <dsp:nvSpPr>
        <dsp:cNvPr id="0" name=""/>
        <dsp:cNvSpPr/>
      </dsp:nvSpPr>
      <dsp:spPr>
        <a:xfrm>
          <a:off x="3461335" y="-133677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2EED5D-B8DE-9647-A1E4-02726A3351F6}">
      <dsp:nvSpPr>
        <dsp:cNvPr id="0" name=""/>
        <dsp:cNvSpPr/>
      </dsp:nvSpPr>
      <dsp:spPr>
        <a:xfrm rot="10800000">
          <a:off x="3474705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469836" y="0"/>
          <a:ext cx="7120664" cy="2624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400" b="1" kern="1200" dirty="0" err="1" smtClean="0">
              <a:solidFill>
                <a:srgbClr val="000000"/>
              </a:solidFill>
            </a:rPr>
            <a:t>Reception</a:t>
          </a:r>
          <a:r>
            <a:rPr lang="es-ES" sz="6400" b="1" kern="1200" baseline="0" dirty="0" smtClean="0">
              <a:solidFill>
                <a:srgbClr val="000000"/>
              </a:solidFill>
            </a:rPr>
            <a:t> </a:t>
          </a:r>
          <a:r>
            <a:rPr lang="es-ES" sz="6400" b="1" kern="1200" baseline="0" dirty="0" err="1" smtClean="0">
              <a:solidFill>
                <a:srgbClr val="000000"/>
              </a:solidFill>
            </a:rPr>
            <a:t>Systems</a:t>
          </a:r>
          <a:endParaRPr lang="es-ES" sz="6400" b="1" kern="1200" dirty="0">
            <a:solidFill>
              <a:srgbClr val="000000"/>
            </a:solidFill>
          </a:endParaRPr>
        </a:p>
      </dsp:txBody>
      <dsp:txXfrm>
        <a:off x="1512633" y="384345"/>
        <a:ext cx="5035070" cy="1855781"/>
      </dsp:txXfrm>
    </dsp:sp>
    <dsp:sp modelId="{75D96333-FC5E-A94C-BF8F-1D811BD366B8}">
      <dsp:nvSpPr>
        <dsp:cNvPr id="0" name=""/>
        <dsp:cNvSpPr/>
      </dsp:nvSpPr>
      <dsp:spPr>
        <a:xfrm rot="7690092">
          <a:off x="324261" y="2477646"/>
          <a:ext cx="1782041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8091E-26FA-B84D-91AD-92700F06EC2E}">
      <dsp:nvSpPr>
        <dsp:cNvPr id="0" name=""/>
        <dsp:cNvSpPr/>
      </dsp:nvSpPr>
      <dsp:spPr>
        <a:xfrm>
          <a:off x="-101399" y="3140773"/>
          <a:ext cx="3696190" cy="21531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dirty="0" err="1" smtClean="0">
              <a:solidFill>
                <a:srgbClr val="000000"/>
              </a:solidFill>
            </a:rPr>
            <a:t>Support</a:t>
          </a:r>
          <a:r>
            <a:rPr lang="es-ES" sz="4400" b="1" kern="1200" dirty="0" smtClean="0">
              <a:solidFill>
                <a:srgbClr val="000000"/>
              </a:solidFill>
            </a:rPr>
            <a:t> </a:t>
          </a:r>
          <a:r>
            <a:rPr lang="es-ES" sz="4400" b="1" kern="1200" dirty="0" err="1" smtClean="0">
              <a:solidFill>
                <a:srgbClr val="000000"/>
              </a:solidFill>
            </a:rPr>
            <a:t>to</a:t>
          </a:r>
          <a:r>
            <a:rPr lang="es-ES" sz="4400" b="1" kern="1200" dirty="0" smtClean="0">
              <a:solidFill>
                <a:srgbClr val="000000"/>
              </a:solidFill>
            </a:rPr>
            <a:t> </a:t>
          </a:r>
          <a:r>
            <a:rPr lang="es-ES" sz="4400" b="1" kern="1200" dirty="0" err="1" smtClean="0">
              <a:solidFill>
                <a:srgbClr val="000000"/>
              </a:solidFill>
            </a:rPr>
            <a:t>reception</a:t>
          </a:r>
          <a:r>
            <a:rPr lang="es-ES" sz="4400" b="1" kern="1200" dirty="0" smtClean="0">
              <a:solidFill>
                <a:srgbClr val="000000"/>
              </a:solidFill>
            </a:rPr>
            <a:t> centers</a:t>
          </a:r>
          <a:endParaRPr lang="es-ES" sz="4400" b="1" kern="1200" dirty="0">
            <a:solidFill>
              <a:srgbClr val="000000"/>
            </a:solidFill>
          </a:endParaRPr>
        </a:p>
      </dsp:txBody>
      <dsp:txXfrm>
        <a:off x="-38337" y="3203835"/>
        <a:ext cx="3570066" cy="2026985"/>
      </dsp:txXfrm>
    </dsp:sp>
    <dsp:sp modelId="{0E61BB8A-4DA4-A747-A629-C677A31A46C7}">
      <dsp:nvSpPr>
        <dsp:cNvPr id="0" name=""/>
        <dsp:cNvSpPr/>
      </dsp:nvSpPr>
      <dsp:spPr>
        <a:xfrm rot="3168658">
          <a:off x="5642945" y="2275113"/>
          <a:ext cx="1508352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F6085D-714F-1344-9C52-6E9D08B8FD05}">
      <dsp:nvSpPr>
        <dsp:cNvPr id="0" name=""/>
        <dsp:cNvSpPr/>
      </dsp:nvSpPr>
      <dsp:spPr>
        <a:xfrm>
          <a:off x="4093291" y="3143038"/>
          <a:ext cx="4283898" cy="21508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err="1" smtClean="0">
              <a:solidFill>
                <a:srgbClr val="000000"/>
              </a:solidFill>
            </a:rPr>
            <a:t>Strengthening</a:t>
          </a:r>
          <a:r>
            <a:rPr lang="es-ES" sz="4000" b="1" kern="1200" dirty="0" smtClean="0">
              <a:solidFill>
                <a:srgbClr val="000000"/>
              </a:solidFill>
            </a:rPr>
            <a:t> of </a:t>
          </a:r>
          <a:r>
            <a:rPr lang="es-ES" sz="4000" b="1" kern="1200" dirty="0" err="1" smtClean="0">
              <a:solidFill>
                <a:srgbClr val="000000"/>
              </a:solidFill>
            </a:rPr>
            <a:t>shelters</a:t>
          </a:r>
          <a:endParaRPr lang="es-ES" sz="4000" b="1" kern="1200" dirty="0">
            <a:solidFill>
              <a:srgbClr val="000000"/>
            </a:solidFill>
          </a:endParaRPr>
        </a:p>
      </dsp:txBody>
      <dsp:txXfrm>
        <a:off x="4156287" y="3206034"/>
        <a:ext cx="4157906" cy="20248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1630959" y="0"/>
          <a:ext cx="5201763" cy="509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300" b="1" kern="1200" dirty="0" smtClean="0">
              <a:solidFill>
                <a:srgbClr val="000000"/>
              </a:solidFill>
            </a:rPr>
            <a:t>Diagnosis and magnitud of </a:t>
          </a:r>
          <a:r>
            <a:rPr lang="es-ES" sz="5300" b="1" kern="1200" dirty="0" err="1" smtClean="0">
              <a:solidFill>
                <a:srgbClr val="000000"/>
              </a:solidFill>
            </a:rPr>
            <a:t>the</a:t>
          </a:r>
          <a:r>
            <a:rPr lang="es-ES" sz="5300" b="1" kern="1200" dirty="0" smtClean="0">
              <a:solidFill>
                <a:srgbClr val="000000"/>
              </a:solidFill>
            </a:rPr>
            <a:t> </a:t>
          </a:r>
          <a:r>
            <a:rPr lang="es-ES" sz="5300" b="1" kern="1200" dirty="0" err="1" smtClean="0">
              <a:solidFill>
                <a:srgbClr val="000000"/>
              </a:solidFill>
            </a:rPr>
            <a:t>situation</a:t>
          </a:r>
          <a:endParaRPr lang="es-ES" sz="5300" b="1" kern="1200" dirty="0">
            <a:solidFill>
              <a:srgbClr val="000000"/>
            </a:solidFill>
          </a:endParaRPr>
        </a:p>
      </dsp:txBody>
      <dsp:txXfrm>
        <a:off x="2392740" y="745477"/>
        <a:ext cx="3678201" cy="35994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191030" y="0"/>
          <a:ext cx="7531682" cy="2624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b="1" kern="1200" dirty="0" err="1" smtClean="0">
              <a:solidFill>
                <a:srgbClr val="000000"/>
              </a:solidFill>
            </a:rPr>
            <a:t>Internal</a:t>
          </a:r>
          <a:r>
            <a:rPr lang="es-ES" sz="4500" b="1" kern="1200" dirty="0" smtClean="0">
              <a:solidFill>
                <a:srgbClr val="000000"/>
              </a:solidFill>
            </a:rPr>
            <a:t> </a:t>
          </a:r>
          <a:r>
            <a:rPr lang="es-ES" sz="4500" b="1" kern="1200" dirty="0" err="1" smtClean="0">
              <a:solidFill>
                <a:srgbClr val="000000"/>
              </a:solidFill>
            </a:rPr>
            <a:t>displacement</a:t>
          </a:r>
          <a:r>
            <a:rPr lang="es-ES" sz="4500" b="1" kern="1200" dirty="0" smtClean="0">
              <a:solidFill>
                <a:srgbClr val="000000"/>
              </a:solidFill>
            </a:rPr>
            <a:t> in Honduras</a:t>
          </a:r>
          <a:endParaRPr lang="es-ES" sz="4500" b="1" kern="1200" dirty="0">
            <a:solidFill>
              <a:srgbClr val="000000"/>
            </a:solidFill>
          </a:endParaRPr>
        </a:p>
      </dsp:txBody>
      <dsp:txXfrm>
        <a:off x="1294019" y="384345"/>
        <a:ext cx="5325704" cy="1855781"/>
      </dsp:txXfrm>
    </dsp:sp>
    <dsp:sp modelId="{75D96333-FC5E-A94C-BF8F-1D811BD366B8}">
      <dsp:nvSpPr>
        <dsp:cNvPr id="0" name=""/>
        <dsp:cNvSpPr/>
      </dsp:nvSpPr>
      <dsp:spPr>
        <a:xfrm rot="7383071">
          <a:off x="561088" y="2722401"/>
          <a:ext cx="2257241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8091E-26FA-B84D-91AD-92700F06EC2E}">
      <dsp:nvSpPr>
        <dsp:cNvPr id="0" name=""/>
        <dsp:cNvSpPr/>
      </dsp:nvSpPr>
      <dsp:spPr>
        <a:xfrm>
          <a:off x="-169088" y="3254479"/>
          <a:ext cx="3696190" cy="31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b="1" kern="1200" dirty="0" err="1" smtClean="0">
              <a:solidFill>
                <a:srgbClr val="000000"/>
              </a:solidFill>
            </a:rPr>
            <a:t>Support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to</a:t>
          </a:r>
          <a:r>
            <a:rPr lang="es-ES" sz="3300" b="1" kern="1200" dirty="0" smtClean="0">
              <a:solidFill>
                <a:srgbClr val="000000"/>
              </a:solidFill>
            </a:rPr>
            <a:t> Inter-</a:t>
          </a:r>
          <a:r>
            <a:rPr lang="es-ES" sz="3300" b="1" kern="1200" dirty="0" err="1" smtClean="0">
              <a:solidFill>
                <a:srgbClr val="000000"/>
              </a:solidFill>
            </a:rPr>
            <a:t>institutional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Commission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for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the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protection</a:t>
          </a:r>
          <a:r>
            <a:rPr lang="es-ES" sz="3300" b="1" kern="1200" dirty="0" smtClean="0">
              <a:solidFill>
                <a:srgbClr val="000000"/>
              </a:solidFill>
            </a:rPr>
            <a:t> of </a:t>
          </a:r>
          <a:r>
            <a:rPr lang="es-ES" sz="3300" b="1" kern="1200" dirty="0" err="1" smtClean="0">
              <a:solidFill>
                <a:srgbClr val="000000"/>
              </a:solidFill>
            </a:rPr>
            <a:t>persons</a:t>
          </a:r>
          <a:r>
            <a:rPr lang="es-ES" sz="3300" b="1" kern="1200" dirty="0" smtClean="0">
              <a:solidFill>
                <a:srgbClr val="000000"/>
              </a:solidFill>
            </a:rPr>
            <a:t> displaced </a:t>
          </a:r>
          <a:r>
            <a:rPr lang="es-ES" sz="3300" b="1" kern="1200" dirty="0" err="1" smtClean="0">
              <a:solidFill>
                <a:srgbClr val="000000"/>
              </a:solidFill>
            </a:rPr>
            <a:t>due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to</a:t>
          </a:r>
          <a:r>
            <a:rPr lang="es-ES" sz="3300" b="1" kern="1200" dirty="0" smtClean="0">
              <a:solidFill>
                <a:srgbClr val="000000"/>
              </a:solidFill>
            </a:rPr>
            <a:t> </a:t>
          </a:r>
          <a:r>
            <a:rPr lang="es-ES" sz="3300" b="1" kern="1200" dirty="0" err="1" smtClean="0">
              <a:solidFill>
                <a:srgbClr val="000000"/>
              </a:solidFill>
            </a:rPr>
            <a:t>violence</a:t>
          </a:r>
          <a:endParaRPr lang="es-ES" sz="3300" b="1" kern="1200" dirty="0">
            <a:solidFill>
              <a:srgbClr val="000000"/>
            </a:solidFill>
          </a:endParaRPr>
        </a:p>
      </dsp:txBody>
      <dsp:txXfrm>
        <a:off x="-77794" y="3345773"/>
        <a:ext cx="3513602" cy="2934430"/>
      </dsp:txXfrm>
    </dsp:sp>
    <dsp:sp modelId="{0E61BB8A-4DA4-A747-A629-C677A31A46C7}">
      <dsp:nvSpPr>
        <dsp:cNvPr id="0" name=""/>
        <dsp:cNvSpPr/>
      </dsp:nvSpPr>
      <dsp:spPr>
        <a:xfrm rot="3625711">
          <a:off x="5403311" y="2571095"/>
          <a:ext cx="2039697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F6085D-714F-1344-9C52-6E9D08B8FD05}">
      <dsp:nvSpPr>
        <dsp:cNvPr id="0" name=""/>
        <dsp:cNvSpPr/>
      </dsp:nvSpPr>
      <dsp:spPr>
        <a:xfrm>
          <a:off x="3639216" y="3094163"/>
          <a:ext cx="4576955" cy="3382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err="1" smtClean="0">
              <a:solidFill>
                <a:srgbClr val="000000"/>
              </a:solidFill>
            </a:rPr>
            <a:t>Support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err="1" smtClean="0">
              <a:solidFill>
                <a:srgbClr val="000000"/>
              </a:solidFill>
            </a:rPr>
            <a:t>to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err="1" smtClean="0">
              <a:solidFill>
                <a:srgbClr val="000000"/>
              </a:solidFill>
            </a:rPr>
            <a:t>government</a:t>
          </a:r>
          <a:r>
            <a:rPr lang="es-ES" sz="3600" b="1" kern="1200" dirty="0" smtClean="0">
              <a:solidFill>
                <a:srgbClr val="000000"/>
              </a:solidFill>
            </a:rPr>
            <a:t> in </a:t>
          </a:r>
          <a:r>
            <a:rPr lang="es-ES" sz="3600" b="1" kern="1200" dirty="0" err="1" smtClean="0">
              <a:solidFill>
                <a:srgbClr val="000000"/>
              </a:solidFill>
            </a:rPr>
            <a:t>poll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err="1" smtClean="0">
              <a:solidFill>
                <a:srgbClr val="000000"/>
              </a:solidFill>
            </a:rPr>
            <a:t>on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err="1" smtClean="0">
              <a:solidFill>
                <a:srgbClr val="000000"/>
              </a:solidFill>
            </a:rPr>
            <a:t>the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err="1" smtClean="0">
              <a:solidFill>
                <a:srgbClr val="000000"/>
              </a:solidFill>
            </a:rPr>
            <a:t>magnitude</a:t>
          </a:r>
          <a:r>
            <a:rPr lang="es-ES" sz="3600" b="1" kern="1200" dirty="0" smtClean="0">
              <a:solidFill>
                <a:srgbClr val="000000"/>
              </a:solidFill>
            </a:rPr>
            <a:t> of </a:t>
          </a:r>
          <a:r>
            <a:rPr lang="es-ES" sz="3600" b="1" kern="1200" dirty="0" err="1" smtClean="0">
              <a:solidFill>
                <a:srgbClr val="000000"/>
              </a:solidFill>
            </a:rPr>
            <a:t>displacement</a:t>
          </a:r>
          <a:endParaRPr lang="es-ES" sz="3600" b="1" kern="1200" dirty="0" smtClean="0">
            <a:solidFill>
              <a:srgbClr val="000000"/>
            </a:solidFill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1" kern="1200" dirty="0" smtClean="0">
              <a:solidFill>
                <a:srgbClr val="000000"/>
              </a:solidFill>
            </a:rPr>
            <a:t>(</a:t>
          </a:r>
          <a:r>
            <a:rPr lang="es-ES" sz="3200" b="1" i="1" kern="1200" dirty="0" err="1" smtClean="0">
              <a:solidFill>
                <a:srgbClr val="000000"/>
              </a:solidFill>
            </a:rPr>
            <a:t>Communities</a:t>
          </a:r>
          <a:r>
            <a:rPr lang="es-ES" sz="3200" b="1" i="1" kern="1200" dirty="0" smtClean="0">
              <a:solidFill>
                <a:srgbClr val="000000"/>
              </a:solidFill>
            </a:rPr>
            <a:t> </a:t>
          </a:r>
          <a:r>
            <a:rPr lang="es-ES" sz="3200" b="1" i="1" kern="1200" dirty="0" err="1" smtClean="0">
              <a:solidFill>
                <a:srgbClr val="000000"/>
              </a:solidFill>
            </a:rPr>
            <a:t>with</a:t>
          </a:r>
          <a:r>
            <a:rPr lang="es-ES" sz="3200" b="1" i="1" kern="1200" dirty="0" smtClean="0">
              <a:solidFill>
                <a:srgbClr val="000000"/>
              </a:solidFill>
            </a:rPr>
            <a:t> </a:t>
          </a:r>
          <a:r>
            <a:rPr lang="es-ES" sz="3200" b="1" i="1" kern="1200" dirty="0" err="1" smtClean="0">
              <a:solidFill>
                <a:srgbClr val="000000"/>
              </a:solidFill>
            </a:rPr>
            <a:t>major</a:t>
          </a:r>
          <a:r>
            <a:rPr lang="es-ES" sz="3200" b="1" i="1" kern="1200" dirty="0" smtClean="0">
              <a:solidFill>
                <a:srgbClr val="000000"/>
              </a:solidFill>
            </a:rPr>
            <a:t> </a:t>
          </a:r>
          <a:r>
            <a:rPr lang="es-ES" sz="3200" b="1" i="1" kern="1200" dirty="0" err="1" smtClean="0">
              <a:solidFill>
                <a:srgbClr val="000000"/>
              </a:solidFill>
            </a:rPr>
            <a:t>situations</a:t>
          </a:r>
          <a:r>
            <a:rPr lang="es-ES" sz="3200" b="1" i="1" kern="1200" dirty="0" smtClean="0">
              <a:solidFill>
                <a:srgbClr val="000000"/>
              </a:solidFill>
            </a:rPr>
            <a:t> of </a:t>
          </a:r>
          <a:r>
            <a:rPr lang="es-ES" sz="3200" b="1" i="1" kern="1200" dirty="0" err="1" smtClean="0">
              <a:solidFill>
                <a:srgbClr val="000000"/>
              </a:solidFill>
            </a:rPr>
            <a:t>violence</a:t>
          </a:r>
          <a:r>
            <a:rPr lang="es-ES" sz="3200" b="1" i="1" kern="1200" dirty="0" smtClean="0">
              <a:solidFill>
                <a:srgbClr val="000000"/>
              </a:solidFill>
            </a:rPr>
            <a:t>) </a:t>
          </a:r>
          <a:endParaRPr lang="es-ES" sz="3200" b="1" i="1" kern="1200" dirty="0">
            <a:solidFill>
              <a:srgbClr val="000000"/>
            </a:solidFill>
          </a:endParaRPr>
        </a:p>
      </dsp:txBody>
      <dsp:txXfrm>
        <a:off x="3738293" y="3193240"/>
        <a:ext cx="4378801" cy="31845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CEC73-DA54-AA41-9D5F-6E735042E41A}">
      <dsp:nvSpPr>
        <dsp:cNvPr id="0" name=""/>
        <dsp:cNvSpPr/>
      </dsp:nvSpPr>
      <dsp:spPr>
        <a:xfrm>
          <a:off x="1925049" y="0"/>
          <a:ext cx="3924994" cy="32347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dirty="0" err="1" smtClean="0">
              <a:solidFill>
                <a:srgbClr val="000000"/>
              </a:solidFill>
            </a:rPr>
            <a:t>Process</a:t>
          </a:r>
          <a:endParaRPr lang="es-ES" sz="4400" b="1" kern="1200" dirty="0" smtClean="0">
            <a:solidFill>
              <a:srgbClr val="000000"/>
            </a:solidFill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b="1" kern="1200" dirty="0">
            <a:solidFill>
              <a:srgbClr val="000000"/>
            </a:solidFill>
          </a:endParaRPr>
        </a:p>
      </dsp:txBody>
      <dsp:txXfrm>
        <a:off x="2499851" y="473719"/>
        <a:ext cx="2775390" cy="2287320"/>
      </dsp:txXfrm>
    </dsp:sp>
    <dsp:sp modelId="{90FC432D-0F37-FC49-BA22-3677288C4F4F}">
      <dsp:nvSpPr>
        <dsp:cNvPr id="0" name=""/>
        <dsp:cNvSpPr/>
      </dsp:nvSpPr>
      <dsp:spPr>
        <a:xfrm rot="7723418">
          <a:off x="40548" y="3092063"/>
          <a:ext cx="2478072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8F263E-E645-2646-A242-0C1295517094}">
      <dsp:nvSpPr>
        <dsp:cNvPr id="0" name=""/>
        <dsp:cNvSpPr/>
      </dsp:nvSpPr>
      <dsp:spPr>
        <a:xfrm>
          <a:off x="-514" y="3768765"/>
          <a:ext cx="2331360" cy="24876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rgbClr val="000000"/>
              </a:solidFill>
            </a:rPr>
            <a:t>Sub</a:t>
          </a:r>
          <a:r>
            <a:rPr lang="es-ES" sz="2400" b="1" kern="1200" baseline="0" dirty="0" smtClean="0">
              <a:solidFill>
                <a:srgbClr val="000000"/>
              </a:solidFill>
            </a:rPr>
            <a:t>-regional </a:t>
          </a:r>
          <a:r>
            <a:rPr lang="es-ES" sz="2400" b="1" kern="1200" baseline="0" dirty="0" err="1" smtClean="0">
              <a:solidFill>
                <a:srgbClr val="000000"/>
              </a:solidFill>
            </a:rPr>
            <a:t>consultation</a:t>
          </a:r>
          <a:r>
            <a:rPr lang="es-ES" sz="2400" b="1" kern="1200" baseline="0" dirty="0" smtClean="0">
              <a:solidFill>
                <a:srgbClr val="000000"/>
              </a:solidFill>
            </a:rPr>
            <a:t> and </a:t>
          </a:r>
          <a:r>
            <a:rPr lang="es-ES" sz="2400" b="1" kern="1200" baseline="0" dirty="0" err="1" smtClean="0">
              <a:solidFill>
                <a:srgbClr val="000000"/>
              </a:solidFill>
            </a:rPr>
            <a:t>conclusions</a:t>
          </a:r>
          <a:endParaRPr lang="es-ES" sz="2400" b="1" kern="1200" baseline="0" dirty="0" smtClean="0">
            <a:solidFill>
              <a:srgbClr val="00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rgbClr val="000000"/>
              </a:solidFill>
            </a:rPr>
            <a:t>(</a:t>
          </a:r>
          <a:r>
            <a:rPr lang="es-ES" sz="2400" b="1" kern="1200" baseline="0" dirty="0" err="1" smtClean="0">
              <a:solidFill>
                <a:srgbClr val="000000"/>
              </a:solidFill>
            </a:rPr>
            <a:t>July</a:t>
          </a:r>
          <a:r>
            <a:rPr lang="es-ES" sz="2400" b="1" kern="1200" baseline="0" dirty="0" smtClean="0">
              <a:solidFill>
                <a:srgbClr val="000000"/>
              </a:solidFill>
            </a:rPr>
            <a:t>, </a:t>
          </a:r>
          <a:r>
            <a:rPr lang="es-ES" sz="2400" b="1" kern="1200" baseline="0" dirty="0" smtClean="0">
              <a:solidFill>
                <a:srgbClr val="000000"/>
              </a:solidFill>
            </a:rPr>
            <a:t>2014)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67769" y="3837048"/>
        <a:ext cx="2194794" cy="2351091"/>
      </dsp:txXfrm>
    </dsp:sp>
    <dsp:sp modelId="{DE92B28C-D846-D34B-86AE-C7D0B28BED45}">
      <dsp:nvSpPr>
        <dsp:cNvPr id="0" name=""/>
        <dsp:cNvSpPr/>
      </dsp:nvSpPr>
      <dsp:spPr>
        <a:xfrm rot="5322285">
          <a:off x="3069849" y="3057753"/>
          <a:ext cx="1491605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456C9-C69E-B14C-9E38-24054406235B}">
      <dsp:nvSpPr>
        <dsp:cNvPr id="0" name=""/>
        <dsp:cNvSpPr/>
      </dsp:nvSpPr>
      <dsp:spPr>
        <a:xfrm>
          <a:off x="2625685" y="3360342"/>
          <a:ext cx="2668207" cy="2904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err="1" smtClean="0">
              <a:solidFill>
                <a:srgbClr val="000000"/>
              </a:solidFill>
            </a:rPr>
            <a:t>Declaration</a:t>
          </a:r>
          <a:r>
            <a:rPr lang="es-ES" sz="2800" b="1" kern="1200" dirty="0" smtClean="0">
              <a:solidFill>
                <a:srgbClr val="000000"/>
              </a:solidFill>
            </a:rPr>
            <a:t> </a:t>
          </a:r>
          <a:r>
            <a:rPr lang="es-ES" sz="2800" b="1" kern="1200" dirty="0" smtClean="0">
              <a:solidFill>
                <a:srgbClr val="000000"/>
              </a:solidFill>
            </a:rPr>
            <a:t>y Plan </a:t>
          </a:r>
          <a:r>
            <a:rPr lang="es-ES" sz="2800" b="1" kern="1200" dirty="0" smtClean="0">
              <a:solidFill>
                <a:srgbClr val="000000"/>
              </a:solidFill>
            </a:rPr>
            <a:t>of </a:t>
          </a:r>
          <a:r>
            <a:rPr lang="es-ES" sz="2800" b="1" kern="1200" dirty="0" err="1" smtClean="0">
              <a:solidFill>
                <a:srgbClr val="000000"/>
              </a:solidFill>
            </a:rPr>
            <a:t>Action</a:t>
          </a:r>
          <a:r>
            <a:rPr lang="es-ES" sz="2800" b="1" kern="1200" dirty="0" smtClean="0">
              <a:solidFill>
                <a:srgbClr val="000000"/>
              </a:solidFill>
            </a:rPr>
            <a:t> of </a:t>
          </a:r>
          <a:r>
            <a:rPr lang="es-ES" sz="2800" b="1" kern="1200" dirty="0" smtClean="0">
              <a:solidFill>
                <a:srgbClr val="000000"/>
              </a:solidFill>
            </a:rPr>
            <a:t>Brasil 2014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</a:rPr>
            <a:t>(2-3 </a:t>
          </a:r>
          <a:r>
            <a:rPr lang="es-ES" sz="1800" b="1" kern="1200" dirty="0" err="1" smtClean="0">
              <a:solidFill>
                <a:srgbClr val="000000"/>
              </a:solidFill>
            </a:rPr>
            <a:t>December</a:t>
          </a:r>
          <a:r>
            <a:rPr lang="es-ES" sz="1800" b="1" kern="1200" dirty="0" smtClean="0">
              <a:solidFill>
                <a:srgbClr val="000000"/>
              </a:solidFill>
            </a:rPr>
            <a:t>, </a:t>
          </a:r>
          <a:r>
            <a:rPr lang="es-ES" sz="1800" b="1" kern="1200" dirty="0" smtClean="0">
              <a:solidFill>
                <a:srgbClr val="000000"/>
              </a:solidFill>
            </a:rPr>
            <a:t>2014)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</a:rPr>
            <a:t>Active </a:t>
          </a:r>
          <a:r>
            <a:rPr lang="es-ES" sz="1800" b="1" kern="1200" dirty="0" err="1" smtClean="0">
              <a:solidFill>
                <a:srgbClr val="000000"/>
              </a:solidFill>
            </a:rPr>
            <a:t>involvement</a:t>
          </a:r>
          <a:r>
            <a:rPr lang="es-ES" sz="1800" b="1" kern="1200" dirty="0" smtClean="0">
              <a:solidFill>
                <a:srgbClr val="000000"/>
              </a:solidFill>
            </a:rPr>
            <a:t> of </a:t>
          </a:r>
          <a:r>
            <a:rPr lang="es-ES" sz="1800" b="1" kern="1200" dirty="0" smtClean="0">
              <a:solidFill>
                <a:srgbClr val="000000"/>
              </a:solidFill>
            </a:rPr>
            <a:t>GRULAC</a:t>
          </a:r>
          <a:endParaRPr lang="es-ES" sz="1800" b="1" kern="1200" dirty="0">
            <a:solidFill>
              <a:srgbClr val="000000"/>
            </a:solidFill>
          </a:endParaRPr>
        </a:p>
      </dsp:txBody>
      <dsp:txXfrm>
        <a:off x="2703834" y="3438491"/>
        <a:ext cx="2511909" cy="2748003"/>
      </dsp:txXfrm>
    </dsp:sp>
    <dsp:sp modelId="{0F67F8D8-DD2A-164A-86F1-0B01CD078D26}">
      <dsp:nvSpPr>
        <dsp:cNvPr id="0" name=""/>
        <dsp:cNvSpPr/>
      </dsp:nvSpPr>
      <dsp:spPr>
        <a:xfrm rot="2332365">
          <a:off x="5671355" y="1867293"/>
          <a:ext cx="2355699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73965E-C509-274C-98B4-34C06144627D}">
      <dsp:nvSpPr>
        <dsp:cNvPr id="0" name=""/>
        <dsp:cNvSpPr/>
      </dsp:nvSpPr>
      <dsp:spPr>
        <a:xfrm>
          <a:off x="5652735" y="2235469"/>
          <a:ext cx="3157039" cy="4154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000000"/>
              </a:solidFill>
            </a:rPr>
            <a:t>Plan of </a:t>
          </a:r>
          <a:r>
            <a:rPr lang="es-ES" sz="2800" b="1" kern="1200" dirty="0" err="1" smtClean="0">
              <a:solidFill>
                <a:srgbClr val="000000"/>
              </a:solidFill>
            </a:rPr>
            <a:t>Action</a:t>
          </a:r>
          <a:r>
            <a:rPr lang="es-ES" sz="2800" b="1" kern="1200" dirty="0" smtClean="0">
              <a:solidFill>
                <a:srgbClr val="000000"/>
              </a:solidFill>
            </a:rPr>
            <a:t> of Brasil </a:t>
          </a:r>
          <a:r>
            <a:rPr lang="es-ES" sz="2800" b="1" kern="1200" dirty="0" err="1" smtClean="0">
              <a:solidFill>
                <a:srgbClr val="000000"/>
              </a:solidFill>
            </a:rPr>
            <a:t>for</a:t>
          </a:r>
          <a:r>
            <a:rPr lang="es-ES" sz="2800" b="1" kern="1200" dirty="0" smtClean="0">
              <a:solidFill>
                <a:srgbClr val="000000"/>
              </a:solidFill>
            </a:rPr>
            <a:t> </a:t>
          </a:r>
          <a:r>
            <a:rPr lang="es-ES" sz="2800" b="1" kern="1200" dirty="0" err="1" smtClean="0">
              <a:solidFill>
                <a:srgbClr val="000000"/>
              </a:solidFill>
            </a:rPr>
            <a:t>next</a:t>
          </a:r>
          <a:r>
            <a:rPr lang="es-ES" sz="2800" b="1" kern="1200" dirty="0" smtClean="0">
              <a:solidFill>
                <a:srgbClr val="000000"/>
              </a:solidFill>
            </a:rPr>
            <a:t> 1º </a:t>
          </a:r>
          <a:r>
            <a:rPr lang="es-ES" sz="2800" b="1" kern="1200" dirty="0" err="1" smtClean="0">
              <a:solidFill>
                <a:srgbClr val="000000"/>
              </a:solidFill>
            </a:rPr>
            <a:t>years</a:t>
          </a:r>
          <a:endParaRPr lang="es-ES" sz="2800" b="1" kern="1200" dirty="0" smtClean="0">
            <a:solidFill>
              <a:srgbClr val="00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</a:t>
          </a:r>
          <a:r>
            <a:rPr lang="es-ES" sz="2000" b="1" kern="1200" dirty="0" err="1" smtClean="0">
              <a:solidFill>
                <a:srgbClr val="000000"/>
              </a:solidFill>
            </a:rPr>
            <a:t>Quality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Asylum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Program</a:t>
          </a:r>
          <a:endParaRPr lang="es-ES" sz="2000" b="1" kern="1200" dirty="0" smtClean="0">
            <a:solidFill>
              <a:srgbClr val="00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 Borders of Security and </a:t>
          </a:r>
          <a:r>
            <a:rPr lang="es-ES" sz="2000" b="1" kern="1200" dirty="0" err="1" smtClean="0">
              <a:solidFill>
                <a:srgbClr val="000000"/>
              </a:solidFill>
            </a:rPr>
            <a:t>Solidarity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Program</a:t>
          </a:r>
          <a:endParaRPr lang="es-ES" sz="2000" b="1" kern="1200" dirty="0" smtClean="0">
            <a:solidFill>
              <a:srgbClr val="00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-Durable </a:t>
          </a:r>
          <a:r>
            <a:rPr lang="es-ES" sz="2000" b="1" kern="1200" dirty="0" err="1" smtClean="0">
              <a:solidFill>
                <a:srgbClr val="000000"/>
              </a:solidFill>
            </a:rPr>
            <a:t>Solutions</a:t>
          </a:r>
          <a:r>
            <a:rPr lang="es-ES" sz="2000" b="1" kern="1200" dirty="0" smtClean="0">
              <a:solidFill>
                <a:srgbClr val="000000"/>
              </a:solidFill>
            </a:rPr>
            <a:t> Programa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</a:t>
          </a:r>
          <a:r>
            <a:rPr lang="es-ES" sz="2000" b="1" kern="1200" dirty="0" err="1" smtClean="0">
              <a:solidFill>
                <a:srgbClr val="000000"/>
              </a:solidFill>
            </a:rPr>
            <a:t>Chapter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on</a:t>
          </a:r>
          <a:r>
            <a:rPr lang="es-ES" sz="2000" b="1" kern="1200" dirty="0" smtClean="0">
              <a:solidFill>
                <a:srgbClr val="000000"/>
              </a:solidFill>
            </a:rPr>
            <a:t> “</a:t>
          </a:r>
          <a:r>
            <a:rPr lang="es-ES" sz="2000" b="1" kern="1200" dirty="0" err="1" smtClean="0">
              <a:solidFill>
                <a:srgbClr val="000000"/>
              </a:solidFill>
            </a:rPr>
            <a:t>Solidarity</a:t>
          </a:r>
          <a:r>
            <a:rPr lang="es-ES" sz="2000" b="1" kern="1200" dirty="0" smtClean="0">
              <a:solidFill>
                <a:srgbClr val="000000"/>
              </a:solidFill>
            </a:rPr>
            <a:t>  </a:t>
          </a:r>
          <a:r>
            <a:rPr lang="es-ES" sz="2000" b="1" kern="1200" dirty="0" err="1" smtClean="0">
              <a:solidFill>
                <a:srgbClr val="000000"/>
              </a:solidFill>
            </a:rPr>
            <a:t>with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the</a:t>
          </a:r>
          <a:r>
            <a:rPr lang="es-ES" sz="2000" b="1" kern="1200" dirty="0" smtClean="0">
              <a:solidFill>
                <a:srgbClr val="000000"/>
              </a:solidFill>
            </a:rPr>
            <a:t> CA </a:t>
          </a:r>
          <a:r>
            <a:rPr lang="es-ES" sz="2000" b="1" kern="1200" dirty="0" err="1" smtClean="0">
              <a:solidFill>
                <a:srgbClr val="000000"/>
              </a:solidFill>
            </a:rPr>
            <a:t>Northern</a:t>
          </a:r>
          <a:r>
            <a:rPr lang="es-ES" sz="2000" b="1" kern="1200" dirty="0" smtClean="0">
              <a:solidFill>
                <a:srgbClr val="000000"/>
              </a:solidFill>
            </a:rPr>
            <a:t> </a:t>
          </a:r>
          <a:r>
            <a:rPr lang="es-ES" sz="2000" b="1" kern="1200" dirty="0" err="1" smtClean="0">
              <a:solidFill>
                <a:srgbClr val="000000"/>
              </a:solidFill>
            </a:rPr>
            <a:t>Triangle</a:t>
          </a:r>
          <a:r>
            <a:rPr lang="es-ES" sz="2000" b="1" kern="1200" dirty="0" smtClean="0">
              <a:solidFill>
                <a:srgbClr val="000000"/>
              </a:solidFill>
            </a:rPr>
            <a:t>” </a:t>
          </a:r>
          <a:endParaRPr lang="es-ES" sz="2000" b="1" kern="1200" dirty="0" smtClean="0">
            <a:solidFill>
              <a:srgbClr val="000000"/>
            </a:solidFill>
          </a:endParaRPr>
        </a:p>
      </dsp:txBody>
      <dsp:txXfrm>
        <a:off x="5745202" y="2327936"/>
        <a:ext cx="2972105" cy="39697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CEC73-DA54-AA41-9D5F-6E735042E41A}">
      <dsp:nvSpPr>
        <dsp:cNvPr id="0" name=""/>
        <dsp:cNvSpPr/>
      </dsp:nvSpPr>
      <dsp:spPr>
        <a:xfrm>
          <a:off x="1552045" y="9034"/>
          <a:ext cx="5188514" cy="30992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solidFill>
                <a:srgbClr val="000000"/>
              </a:solidFill>
            </a:rPr>
            <a:t>Regional </a:t>
          </a:r>
          <a:r>
            <a:rPr lang="es-ES" sz="4000" b="1" kern="1200" dirty="0" err="1" smtClean="0">
              <a:solidFill>
                <a:srgbClr val="000000"/>
              </a:solidFill>
            </a:rPr>
            <a:t>Cooperation</a:t>
          </a:r>
          <a:endParaRPr lang="es-ES" sz="4000" b="1" kern="1200" dirty="0">
            <a:solidFill>
              <a:srgbClr val="000000"/>
            </a:solidFill>
          </a:endParaRPr>
        </a:p>
      </dsp:txBody>
      <dsp:txXfrm>
        <a:off x="2311885" y="462909"/>
        <a:ext cx="3668834" cy="2191501"/>
      </dsp:txXfrm>
    </dsp:sp>
    <dsp:sp modelId="{90FC432D-0F37-FC49-BA22-3677288C4F4F}">
      <dsp:nvSpPr>
        <dsp:cNvPr id="0" name=""/>
        <dsp:cNvSpPr/>
      </dsp:nvSpPr>
      <dsp:spPr>
        <a:xfrm rot="7576136">
          <a:off x="742199" y="2470658"/>
          <a:ext cx="2033057" cy="76894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8F263E-E645-2646-A242-0C1295517094}">
      <dsp:nvSpPr>
        <dsp:cNvPr id="0" name=""/>
        <dsp:cNvSpPr/>
      </dsp:nvSpPr>
      <dsp:spPr>
        <a:xfrm>
          <a:off x="-178737" y="3181955"/>
          <a:ext cx="4021888" cy="3061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solidFill>
                <a:srgbClr val="000000"/>
              </a:solidFill>
            </a:rPr>
            <a:t>OAS (</a:t>
          </a:r>
          <a:r>
            <a:rPr lang="es-ES" sz="3600" b="1" kern="1200" dirty="0" err="1" smtClean="0">
              <a:solidFill>
                <a:srgbClr val="000000"/>
              </a:solidFill>
            </a:rPr>
            <a:t>suuport</a:t>
          </a:r>
          <a:r>
            <a:rPr lang="es-ES" sz="3600" b="1" kern="1200" dirty="0" smtClean="0">
              <a:solidFill>
                <a:srgbClr val="000000"/>
              </a:solidFill>
            </a:rPr>
            <a:t> </a:t>
          </a:r>
          <a:r>
            <a:rPr lang="es-ES" sz="3600" b="1" kern="1200" dirty="0" smtClean="0">
              <a:solidFill>
                <a:srgbClr val="000000"/>
              </a:solidFill>
            </a:rPr>
            <a:t>OIM-ACNUR)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0" kern="1200" dirty="0" smtClean="0">
              <a:solidFill>
                <a:srgbClr val="000000"/>
              </a:solidFill>
            </a:rPr>
            <a:t>Project</a:t>
          </a:r>
          <a:r>
            <a:rPr lang="es-ES" sz="2600" b="0" kern="1200" baseline="0" dirty="0" smtClean="0">
              <a:solidFill>
                <a:srgbClr val="000000"/>
              </a:solidFill>
            </a:rPr>
            <a:t>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for</a:t>
          </a:r>
          <a:r>
            <a:rPr lang="es-ES" sz="2600" b="0" kern="1200" baseline="0" dirty="0" smtClean="0">
              <a:solidFill>
                <a:srgbClr val="000000"/>
              </a:solidFill>
            </a:rPr>
            <a:t>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the</a:t>
          </a:r>
          <a:r>
            <a:rPr lang="es-ES" sz="2600" b="0" kern="1200" baseline="0" dirty="0" smtClean="0">
              <a:solidFill>
                <a:srgbClr val="000000"/>
              </a:solidFill>
            </a:rPr>
            <a:t>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Prevention</a:t>
          </a:r>
          <a:r>
            <a:rPr lang="es-ES" sz="2600" b="0" kern="1200" baseline="0" dirty="0" smtClean="0">
              <a:solidFill>
                <a:srgbClr val="000000"/>
              </a:solidFill>
            </a:rPr>
            <a:t> of Irregular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Migration</a:t>
          </a:r>
          <a:r>
            <a:rPr lang="es-ES" sz="2600" b="0" kern="1200" baseline="0" dirty="0" smtClean="0">
              <a:solidFill>
                <a:srgbClr val="000000"/>
              </a:solidFill>
            </a:rPr>
            <a:t> and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Protection</a:t>
          </a:r>
          <a:r>
            <a:rPr lang="es-ES" sz="2600" b="0" kern="1200" baseline="0" dirty="0" smtClean="0">
              <a:solidFill>
                <a:srgbClr val="000000"/>
              </a:solidFill>
            </a:rPr>
            <a:t> of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Migrants</a:t>
          </a:r>
          <a:r>
            <a:rPr lang="es-ES" sz="2600" b="0" kern="1200" baseline="0" dirty="0" smtClean="0">
              <a:solidFill>
                <a:srgbClr val="000000"/>
              </a:solidFill>
            </a:rPr>
            <a:t> and </a:t>
          </a:r>
          <a:r>
            <a:rPr lang="es-ES" sz="2600" b="0" kern="1200" baseline="0" dirty="0" err="1" smtClean="0">
              <a:solidFill>
                <a:srgbClr val="000000"/>
              </a:solidFill>
            </a:rPr>
            <a:t>Refugees</a:t>
          </a:r>
          <a:endParaRPr lang="es-ES" sz="2600" b="0" kern="1200" dirty="0">
            <a:solidFill>
              <a:srgbClr val="000000"/>
            </a:solidFill>
          </a:endParaRPr>
        </a:p>
      </dsp:txBody>
      <dsp:txXfrm>
        <a:off x="-89081" y="3271611"/>
        <a:ext cx="3842576" cy="2881785"/>
      </dsp:txXfrm>
    </dsp:sp>
    <dsp:sp modelId="{DE92B28C-D846-D34B-86AE-C7D0B28BED45}">
      <dsp:nvSpPr>
        <dsp:cNvPr id="0" name=""/>
        <dsp:cNvSpPr/>
      </dsp:nvSpPr>
      <dsp:spPr>
        <a:xfrm rot="3309473">
          <a:off x="5385691" y="2446768"/>
          <a:ext cx="2098057" cy="76894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456C9-C69E-B14C-9E38-24054406235B}">
      <dsp:nvSpPr>
        <dsp:cNvPr id="0" name=""/>
        <dsp:cNvSpPr/>
      </dsp:nvSpPr>
      <dsp:spPr>
        <a:xfrm>
          <a:off x="4348562" y="3380302"/>
          <a:ext cx="4124388" cy="2862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b="1" kern="1200" dirty="0" smtClean="0">
              <a:solidFill>
                <a:srgbClr val="000000"/>
              </a:solidFill>
            </a:rPr>
            <a:t>SICA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err="1" smtClean="0">
              <a:solidFill>
                <a:srgbClr val="000000"/>
              </a:solidFill>
            </a:rPr>
            <a:t>Cooperation</a:t>
          </a:r>
          <a:r>
            <a:rPr lang="es-ES" sz="3800" kern="1200" dirty="0" smtClean="0">
              <a:solidFill>
                <a:srgbClr val="000000"/>
              </a:solidFill>
            </a:rPr>
            <a:t> </a:t>
          </a:r>
          <a:r>
            <a:rPr lang="es-ES" sz="3800" kern="1200" dirty="0" err="1" smtClean="0">
              <a:solidFill>
                <a:srgbClr val="000000"/>
              </a:solidFill>
            </a:rPr>
            <a:t>Agreement</a:t>
          </a:r>
          <a:endParaRPr lang="es-ES" sz="3800" kern="1200" dirty="0" smtClean="0">
            <a:solidFill>
              <a:srgbClr val="000000"/>
            </a:solidFill>
          </a:endParaRP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>
              <a:solidFill>
                <a:srgbClr val="000000"/>
              </a:solidFill>
            </a:rPr>
            <a:t>(</a:t>
          </a:r>
          <a:r>
            <a:rPr lang="es-ES" sz="3800" kern="1200" dirty="0" smtClean="0">
              <a:solidFill>
                <a:srgbClr val="000000"/>
              </a:solidFill>
            </a:rPr>
            <a:t>2014) </a:t>
          </a:r>
          <a:endParaRPr lang="es-ES" sz="3800" kern="1200" dirty="0">
            <a:solidFill>
              <a:srgbClr val="000000"/>
            </a:solidFill>
          </a:endParaRPr>
        </a:p>
      </dsp:txBody>
      <dsp:txXfrm>
        <a:off x="4432409" y="3464149"/>
        <a:ext cx="3956694" cy="26950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83CDF-B758-3E43-A013-59CB903C0B7F}">
      <dsp:nvSpPr>
        <dsp:cNvPr id="0" name=""/>
        <dsp:cNvSpPr/>
      </dsp:nvSpPr>
      <dsp:spPr>
        <a:xfrm rot="16200000">
          <a:off x="735263" y="-735263"/>
          <a:ext cx="2880894" cy="435142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Importancia de Comité Ad Hoc de Niñez Migrante y su Agenda Integral (vigencia del problema)</a:t>
          </a:r>
          <a:endParaRPr lang="es-ES" sz="2600" b="1" kern="1200" dirty="0">
            <a:solidFill>
              <a:srgbClr val="000000"/>
            </a:solidFill>
          </a:endParaRPr>
        </a:p>
      </dsp:txBody>
      <dsp:txXfrm rot="5400000">
        <a:off x="0" y="0"/>
        <a:ext cx="4351421" cy="2160670"/>
      </dsp:txXfrm>
    </dsp:sp>
    <dsp:sp modelId="{C1DCC153-FD93-CE40-9772-36C5FA1F6CE0}">
      <dsp:nvSpPr>
        <dsp:cNvPr id="0" name=""/>
        <dsp:cNvSpPr/>
      </dsp:nvSpPr>
      <dsp:spPr>
        <a:xfrm>
          <a:off x="4351421" y="0"/>
          <a:ext cx="4351421" cy="288089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Necesidades de protección de niños pero también de </a:t>
          </a:r>
          <a:r>
            <a:rPr lang="es-ES" sz="2600" b="1" u="sng" kern="1200" dirty="0" smtClean="0">
              <a:solidFill>
                <a:srgbClr val="000000"/>
              </a:solidFill>
            </a:rPr>
            <a:t>adultos centroamericanos </a:t>
          </a:r>
          <a:r>
            <a:rPr lang="es-ES" sz="2600" b="1" kern="1200" dirty="0" smtClean="0">
              <a:solidFill>
                <a:srgbClr val="000000"/>
              </a:solidFill>
            </a:rPr>
            <a:t>(11% de deportados son NNA)</a:t>
          </a:r>
          <a:endParaRPr lang="es-ES" sz="2600" b="1" kern="1200" dirty="0">
            <a:solidFill>
              <a:srgbClr val="000000"/>
            </a:solidFill>
          </a:endParaRPr>
        </a:p>
      </dsp:txBody>
      <dsp:txXfrm>
        <a:off x="4351421" y="0"/>
        <a:ext cx="4351421" cy="2160670"/>
      </dsp:txXfrm>
    </dsp:sp>
    <dsp:sp modelId="{7A342CC3-A947-3F4A-868A-38E2BEF2CC5A}">
      <dsp:nvSpPr>
        <dsp:cNvPr id="0" name=""/>
        <dsp:cNvSpPr/>
      </dsp:nvSpPr>
      <dsp:spPr>
        <a:xfrm rot="10800000">
          <a:off x="0" y="2880894"/>
          <a:ext cx="4351421" cy="288089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Frente a situaciones como el </a:t>
          </a:r>
          <a:r>
            <a:rPr lang="es-ES" sz="2600" b="1" kern="1200" dirty="0" err="1" smtClean="0">
              <a:solidFill>
                <a:srgbClr val="000000"/>
              </a:solidFill>
            </a:rPr>
            <a:t>Ébola</a:t>
          </a:r>
          <a:r>
            <a:rPr lang="es-ES" sz="2600" b="1" kern="1200" dirty="0" smtClean="0">
              <a:solidFill>
                <a:srgbClr val="000000"/>
              </a:solidFill>
            </a:rPr>
            <a:t> no cerrar fronteras nacionales a personas con necesidades de protección internacional</a:t>
          </a:r>
          <a:endParaRPr lang="es-ES" sz="2600" b="1" kern="1200" dirty="0">
            <a:solidFill>
              <a:srgbClr val="000000"/>
            </a:solidFill>
          </a:endParaRPr>
        </a:p>
      </dsp:txBody>
      <dsp:txXfrm rot="10800000">
        <a:off x="0" y="3601118"/>
        <a:ext cx="4351421" cy="2160670"/>
      </dsp:txXfrm>
    </dsp:sp>
    <dsp:sp modelId="{6B285B3C-9440-F743-ABD1-7D4C620EED18}">
      <dsp:nvSpPr>
        <dsp:cNvPr id="0" name=""/>
        <dsp:cNvSpPr/>
      </dsp:nvSpPr>
      <dsp:spPr>
        <a:xfrm rot="5400000">
          <a:off x="5086684" y="2145631"/>
          <a:ext cx="2880894" cy="435142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Poner en mesa de debate la importancia del combate al tráfico ilícito de personas migrantes </a:t>
          </a:r>
          <a:endParaRPr lang="es-ES" sz="2600" b="1" kern="1200" dirty="0">
            <a:solidFill>
              <a:srgbClr val="000000"/>
            </a:solidFill>
          </a:endParaRPr>
        </a:p>
      </dsp:txBody>
      <dsp:txXfrm rot="-5400000">
        <a:off x="4351421" y="3601118"/>
        <a:ext cx="4351421" cy="2160670"/>
      </dsp:txXfrm>
    </dsp:sp>
    <dsp:sp modelId="{8AEC7A84-3B54-C54D-9643-9ACBC0CA46E8}">
      <dsp:nvSpPr>
        <dsp:cNvPr id="0" name=""/>
        <dsp:cNvSpPr/>
      </dsp:nvSpPr>
      <dsp:spPr>
        <a:xfrm>
          <a:off x="2710082" y="2098767"/>
          <a:ext cx="3282677" cy="1564253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Algunas anotaciones finales</a:t>
          </a:r>
          <a:endParaRPr lang="es-ES" sz="3200" b="1" kern="1200" dirty="0"/>
        </a:p>
      </dsp:txBody>
      <dsp:txXfrm>
        <a:off x="2786443" y="2175128"/>
        <a:ext cx="3129955" cy="1411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81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76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9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63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66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2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6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47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97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07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6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45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9.xml"/><Relationship Id="rId12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8" Type="http://schemas.openxmlformats.org/officeDocument/2006/relationships/diagramData" Target="../diagrams/data9.xml"/><Relationship Id="rId9" Type="http://schemas.openxmlformats.org/officeDocument/2006/relationships/diagramLayout" Target="../diagrams/layout9.xml"/><Relationship Id="rId10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International </a:t>
            </a:r>
            <a:r>
              <a:rPr lang="es-ES" b="1" dirty="0" err="1" smtClean="0"/>
              <a:t>Protection</a:t>
            </a:r>
            <a:r>
              <a:rPr lang="es-ES" b="1" dirty="0" smtClean="0"/>
              <a:t> and </a:t>
            </a:r>
            <a:r>
              <a:rPr lang="es-ES" b="1" dirty="0" err="1" smtClean="0"/>
              <a:t>Displacement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region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541221"/>
          </a:xfrm>
        </p:spPr>
        <p:txBody>
          <a:bodyPr>
            <a:normAutofit fontScale="92500"/>
          </a:bodyPr>
          <a:lstStyle/>
          <a:p>
            <a:r>
              <a:rPr lang="es-ES" sz="3800" dirty="0" smtClean="0">
                <a:solidFill>
                  <a:srgbClr val="000000"/>
                </a:solidFill>
              </a:rPr>
              <a:t>Regional </a:t>
            </a:r>
            <a:r>
              <a:rPr lang="es-ES" sz="3800" dirty="0" err="1" smtClean="0">
                <a:solidFill>
                  <a:srgbClr val="000000"/>
                </a:solidFill>
              </a:rPr>
              <a:t>Conference</a:t>
            </a:r>
            <a:r>
              <a:rPr lang="es-ES" sz="3800" dirty="0" smtClean="0">
                <a:solidFill>
                  <a:srgbClr val="000000"/>
                </a:solidFill>
              </a:rPr>
              <a:t> </a:t>
            </a:r>
            <a:r>
              <a:rPr lang="es-ES" sz="3800" dirty="0" err="1" smtClean="0">
                <a:solidFill>
                  <a:srgbClr val="000000"/>
                </a:solidFill>
              </a:rPr>
              <a:t>on</a:t>
            </a:r>
            <a:r>
              <a:rPr lang="es-ES" sz="3800" dirty="0" smtClean="0">
                <a:solidFill>
                  <a:srgbClr val="000000"/>
                </a:solidFill>
              </a:rPr>
              <a:t> </a:t>
            </a:r>
            <a:r>
              <a:rPr lang="es-ES" sz="3800" dirty="0" err="1" smtClean="0">
                <a:solidFill>
                  <a:srgbClr val="000000"/>
                </a:solidFill>
              </a:rPr>
              <a:t>Migratio</a:t>
            </a:r>
            <a:r>
              <a:rPr lang="es-ES" sz="3800" dirty="0" err="1">
                <a:solidFill>
                  <a:srgbClr val="000000"/>
                </a:solidFill>
              </a:rPr>
              <a:t>n</a:t>
            </a:r>
            <a:r>
              <a:rPr lang="es-ES" sz="3800" dirty="0" smtClean="0">
                <a:solidFill>
                  <a:srgbClr val="000000"/>
                </a:solidFill>
              </a:rPr>
              <a:t> </a:t>
            </a:r>
            <a:endParaRPr lang="es-ES" sz="3800" dirty="0" smtClean="0">
              <a:solidFill>
                <a:srgbClr val="000000"/>
              </a:solidFill>
            </a:endParaRPr>
          </a:p>
          <a:p>
            <a:r>
              <a:rPr lang="es-ES" sz="3800" dirty="0" smtClean="0">
                <a:solidFill>
                  <a:srgbClr val="000000"/>
                </a:solidFill>
              </a:rPr>
              <a:t>RCM</a:t>
            </a:r>
            <a:endParaRPr lang="es-ES" sz="3800" dirty="0" smtClean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Managua </a:t>
            </a:r>
          </a:p>
          <a:p>
            <a:r>
              <a:rPr lang="es-ES" dirty="0" err="1" smtClean="0">
                <a:solidFill>
                  <a:srgbClr val="000000"/>
                </a:solidFill>
              </a:rPr>
              <a:t>November</a:t>
            </a:r>
            <a:r>
              <a:rPr lang="es-ES" dirty="0" smtClean="0">
                <a:solidFill>
                  <a:srgbClr val="000000"/>
                </a:solidFill>
              </a:rPr>
              <a:t>, </a:t>
            </a:r>
            <a:r>
              <a:rPr lang="es-ES" dirty="0" smtClean="0">
                <a:solidFill>
                  <a:srgbClr val="000000"/>
                </a:solidFill>
              </a:rPr>
              <a:t>2014</a:t>
            </a:r>
            <a:endParaRPr lang="es-ES" dirty="0">
              <a:solidFill>
                <a:srgbClr val="000000"/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266" y="357188"/>
            <a:ext cx="36004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76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925052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84600035"/>
              </p:ext>
            </p:extLst>
          </p:nvPr>
        </p:nvGraphicFramePr>
        <p:xfrm>
          <a:off x="120316" y="294105"/>
          <a:ext cx="8878595" cy="639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1" descr="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526" y="1858211"/>
            <a:ext cx="2526632" cy="10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69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8"/>
            <a:ext cx="2045367" cy="124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33186758"/>
              </p:ext>
            </p:extLst>
          </p:nvPr>
        </p:nvGraphicFramePr>
        <p:xfrm>
          <a:off x="450629" y="427789"/>
          <a:ext cx="8548282" cy="624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631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8"/>
            <a:ext cx="1564105" cy="80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19769802"/>
              </p:ext>
            </p:extLst>
          </p:nvPr>
        </p:nvGraphicFramePr>
        <p:xfrm>
          <a:off x="450629" y="427789"/>
          <a:ext cx="8548282" cy="624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63553743"/>
              </p:ext>
            </p:extLst>
          </p:nvPr>
        </p:nvGraphicFramePr>
        <p:xfrm>
          <a:off x="227263" y="909053"/>
          <a:ext cx="8702842" cy="576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096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103187"/>
            <a:ext cx="1644316" cy="1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694130872"/>
              </p:ext>
            </p:extLst>
          </p:nvPr>
        </p:nvGraphicFramePr>
        <p:xfrm>
          <a:off x="307475" y="1878263"/>
          <a:ext cx="830178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371600" y="26987"/>
            <a:ext cx="7772400" cy="1470025"/>
          </a:xfrm>
        </p:spPr>
        <p:txBody>
          <a:bodyPr/>
          <a:lstStyle/>
          <a:p>
            <a:r>
              <a:rPr lang="es-ES" b="1" dirty="0" smtClean="0"/>
              <a:t>Regional </a:t>
            </a:r>
            <a:r>
              <a:rPr lang="es-ES" b="1" dirty="0" err="1" smtClean="0"/>
              <a:t>concerns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Access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Protection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95900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103188"/>
            <a:ext cx="1644316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813186624"/>
              </p:ext>
            </p:extLst>
          </p:nvPr>
        </p:nvGraphicFramePr>
        <p:xfrm>
          <a:off x="254002" y="1878263"/>
          <a:ext cx="87028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2133602" y="160671"/>
            <a:ext cx="6716294" cy="1470025"/>
          </a:xfrm>
        </p:spPr>
        <p:txBody>
          <a:bodyPr/>
          <a:lstStyle/>
          <a:p>
            <a:r>
              <a:rPr lang="es-ES" b="1" dirty="0" err="1" smtClean="0"/>
              <a:t>Strengthening</a:t>
            </a:r>
            <a:r>
              <a:rPr lang="es-ES" b="1" dirty="0" smtClean="0"/>
              <a:t> of </a:t>
            </a:r>
            <a:r>
              <a:rPr lang="es-ES" b="1" dirty="0" err="1" smtClean="0"/>
              <a:t>asylum</a:t>
            </a:r>
            <a:r>
              <a:rPr lang="es-ES" b="1" dirty="0" smtClean="0"/>
              <a:t> </a:t>
            </a:r>
            <a:r>
              <a:rPr lang="es-ES" b="1" dirty="0" err="1" smtClean="0"/>
              <a:t>systems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8505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r>
              <a:rPr lang="es-ES" b="1" dirty="0" err="1" smtClean="0"/>
              <a:t>Situation</a:t>
            </a:r>
            <a:r>
              <a:rPr lang="es-ES" b="1" dirty="0" smtClean="0"/>
              <a:t> of Central </a:t>
            </a:r>
            <a:r>
              <a:rPr lang="es-ES" b="1" dirty="0" err="1" smtClean="0"/>
              <a:t>Americans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230938302"/>
              </p:ext>
            </p:extLst>
          </p:nvPr>
        </p:nvGraphicFramePr>
        <p:xfrm>
          <a:off x="414421" y="975895"/>
          <a:ext cx="8315158" cy="5293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561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20317" y="1002632"/>
            <a:ext cx="2927683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200" b="1" dirty="0" smtClean="0"/>
          </a:p>
          <a:p>
            <a:endParaRPr lang="es-ES" sz="2200" b="1" dirty="0"/>
          </a:p>
          <a:p>
            <a:r>
              <a:rPr lang="es-ES" sz="2800" dirty="0" err="1" smtClean="0"/>
              <a:t>Improvement</a:t>
            </a:r>
            <a:r>
              <a:rPr lang="es-ES" sz="2800" dirty="0" smtClean="0"/>
              <a:t> </a:t>
            </a:r>
            <a:r>
              <a:rPr lang="es-ES" sz="2800" dirty="0" smtClean="0"/>
              <a:t> of </a:t>
            </a:r>
            <a:r>
              <a:rPr lang="es-ES" sz="2800" dirty="0" err="1" smtClean="0"/>
              <a:t>infraestructure</a:t>
            </a:r>
            <a:r>
              <a:rPr lang="es-ES" sz="2800" dirty="0" smtClean="0"/>
              <a:t> in </a:t>
            </a:r>
            <a:r>
              <a:rPr lang="es-ES" sz="2800" dirty="0" err="1" smtClean="0"/>
              <a:t>shelters</a:t>
            </a:r>
            <a:r>
              <a:rPr lang="es-ES" sz="2800" dirty="0" smtClean="0"/>
              <a:t> (</a:t>
            </a:r>
            <a:r>
              <a:rPr lang="es-ES" sz="2800" dirty="0" smtClean="0"/>
              <a:t>Petén, Izabal)</a:t>
            </a:r>
          </a:p>
          <a:p>
            <a:endParaRPr lang="es-ES" sz="2800" dirty="0"/>
          </a:p>
          <a:p>
            <a:r>
              <a:rPr lang="es-ES" sz="2800" dirty="0" err="1" smtClean="0"/>
              <a:t>Creation</a:t>
            </a:r>
            <a:r>
              <a:rPr lang="es-ES" sz="2800" dirty="0" smtClean="0"/>
              <a:t> of </a:t>
            </a:r>
            <a:r>
              <a:rPr lang="es-ES" sz="2800" dirty="0" err="1" smtClean="0"/>
              <a:t>protectiojn</a:t>
            </a:r>
            <a:r>
              <a:rPr lang="es-ES" sz="2800" dirty="0" smtClean="0"/>
              <a:t> and </a:t>
            </a:r>
            <a:r>
              <a:rPr lang="es-ES" sz="2800" dirty="0" err="1" smtClean="0"/>
              <a:t>monitoring</a:t>
            </a:r>
            <a:r>
              <a:rPr lang="es-ES" sz="2800" dirty="0" smtClean="0"/>
              <a:t> </a:t>
            </a:r>
            <a:r>
              <a:rPr lang="es-ES" sz="2800" dirty="0" err="1" smtClean="0"/>
              <a:t>networks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err="1" smtClean="0"/>
              <a:t>Suppor</a:t>
            </a:r>
            <a:r>
              <a:rPr lang="es-ES" sz="2800" dirty="0" err="1" smtClean="0"/>
              <a:t>t</a:t>
            </a:r>
            <a:r>
              <a:rPr lang="es-ES" sz="2800" dirty="0" smtClean="0"/>
              <a:t> 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implementation</a:t>
            </a:r>
            <a:r>
              <a:rPr lang="es-ES" sz="2800" dirty="0" smtClean="0"/>
              <a:t>  of </a:t>
            </a:r>
            <a:r>
              <a:rPr lang="es-ES" sz="2800" dirty="0" err="1" smtClean="0"/>
              <a:t>databases</a:t>
            </a:r>
            <a:r>
              <a:rPr lang="es-ES" sz="2800" dirty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profiles</a:t>
            </a:r>
            <a:r>
              <a:rPr lang="es-ES" sz="2800" dirty="0" smtClean="0"/>
              <a:t>, causes and </a:t>
            </a:r>
            <a:r>
              <a:rPr lang="es-ES" sz="2800" dirty="0" err="1" smtClean="0"/>
              <a:t>areas</a:t>
            </a:r>
            <a:r>
              <a:rPr lang="es-ES" sz="2800" dirty="0" smtClean="0"/>
              <a:t> of </a:t>
            </a:r>
            <a:r>
              <a:rPr lang="es-ES" sz="2800" dirty="0" err="1" smtClean="0"/>
              <a:t>origin</a:t>
            </a:r>
            <a:endParaRPr lang="es-ES" sz="2800" dirty="0" smtClean="0"/>
          </a:p>
          <a:p>
            <a:endParaRPr lang="es-ES" sz="2800" dirty="0"/>
          </a:p>
          <a:p>
            <a:r>
              <a:rPr lang="es-ES" sz="2800" dirty="0" err="1" smtClean="0"/>
              <a:t>Support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reception</a:t>
            </a:r>
            <a:r>
              <a:rPr lang="es-ES" sz="2800" dirty="0" smtClean="0"/>
              <a:t> centers of non-</a:t>
            </a:r>
            <a:r>
              <a:rPr lang="es-ES" sz="2800" dirty="0" err="1" smtClean="0"/>
              <a:t>accompanied</a:t>
            </a:r>
            <a:r>
              <a:rPr lang="es-ES" sz="2800" dirty="0" smtClean="0"/>
              <a:t> </a:t>
            </a:r>
            <a:r>
              <a:rPr lang="es-ES" sz="2800" dirty="0" err="1" smtClean="0"/>
              <a:t>minors</a:t>
            </a:r>
            <a:r>
              <a:rPr lang="es-ES" sz="2800" dirty="0" smtClean="0"/>
              <a:t> in </a:t>
            </a:r>
            <a:r>
              <a:rPr lang="es-ES" sz="2800" dirty="0" smtClean="0"/>
              <a:t>Quetzaltenango </a:t>
            </a:r>
            <a:r>
              <a:rPr lang="es-ES" sz="2800" dirty="0" smtClean="0"/>
              <a:t>and </a:t>
            </a:r>
            <a:r>
              <a:rPr lang="es-ES" sz="2800" dirty="0" smtClean="0"/>
              <a:t>Ciudad de </a:t>
            </a:r>
            <a:r>
              <a:rPr lang="es-ES" sz="2800" dirty="0" smtClean="0"/>
              <a:t>Guatemala</a:t>
            </a:r>
          </a:p>
          <a:p>
            <a:endParaRPr lang="es-ES" sz="2800" dirty="0"/>
          </a:p>
          <a:p>
            <a:r>
              <a:rPr lang="es-ES" sz="2800" dirty="0" smtClean="0"/>
              <a:t>Training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Consulates</a:t>
            </a:r>
            <a:endParaRPr lang="es-ES" sz="2800" dirty="0" smtClean="0"/>
          </a:p>
          <a:p>
            <a:endParaRPr lang="es-ES" sz="2200" b="1" dirty="0"/>
          </a:p>
          <a:p>
            <a:endParaRPr lang="es-ES" sz="2200" b="1" dirty="0" smtClean="0"/>
          </a:p>
          <a:p>
            <a:pPr marL="457200" indent="-457200">
              <a:buFontTx/>
              <a:buChar char="-"/>
            </a:pPr>
            <a:endParaRPr lang="es-ES" sz="28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05750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200" b="1" dirty="0"/>
          </a:p>
          <a:p>
            <a:endParaRPr lang="es-ES" sz="3000" dirty="0" smtClean="0"/>
          </a:p>
          <a:p>
            <a:r>
              <a:rPr lang="es-ES" sz="3000" dirty="0" err="1" smtClean="0">
                <a:solidFill>
                  <a:srgbClr val="000000"/>
                </a:solidFill>
              </a:rPr>
              <a:t>Suppor</a:t>
            </a:r>
            <a:r>
              <a:rPr lang="es-ES" sz="3000" dirty="0" err="1" smtClean="0"/>
              <a:t>t</a:t>
            </a:r>
            <a:r>
              <a:rPr lang="es-ES" sz="3000" dirty="0" smtClean="0"/>
              <a:t> in </a:t>
            </a:r>
            <a:r>
              <a:rPr lang="es-ES" sz="3000" dirty="0" err="1" smtClean="0"/>
              <a:t>the</a:t>
            </a:r>
            <a:r>
              <a:rPr lang="es-ES" sz="3000" dirty="0" smtClean="0"/>
              <a:t> </a:t>
            </a:r>
            <a:r>
              <a:rPr lang="es-ES" sz="3000" dirty="0" err="1" smtClean="0"/>
              <a:t>elaboration</a:t>
            </a:r>
            <a:r>
              <a:rPr lang="es-ES" sz="3000" dirty="0" smtClean="0"/>
              <a:t> of </a:t>
            </a:r>
            <a:r>
              <a:rPr lang="es-ES" sz="3000" b="1" i="1" dirty="0" err="1" smtClean="0"/>
              <a:t>Protocols</a:t>
            </a:r>
            <a:r>
              <a:rPr lang="es-ES" sz="3000" b="1" i="1" dirty="0" smtClean="0"/>
              <a:t> </a:t>
            </a:r>
            <a:r>
              <a:rPr lang="es-ES" sz="3000" dirty="0" smtClean="0"/>
              <a:t>“</a:t>
            </a:r>
            <a:r>
              <a:rPr lang="es-ES" sz="3000" dirty="0" err="1" smtClean="0"/>
              <a:t>Protection</a:t>
            </a:r>
            <a:r>
              <a:rPr lang="es-ES" sz="3000" dirty="0" smtClean="0"/>
              <a:t>” </a:t>
            </a:r>
            <a:r>
              <a:rPr lang="es-ES" sz="3000" dirty="0" err="1" smtClean="0"/>
              <a:t>component</a:t>
            </a:r>
            <a:r>
              <a:rPr lang="es-ES" sz="3000" dirty="0" smtClean="0"/>
              <a:t>)</a:t>
            </a:r>
            <a:r>
              <a:rPr lang="es-ES" sz="3000" dirty="0" smtClean="0"/>
              <a:t>: </a:t>
            </a:r>
          </a:p>
          <a:p>
            <a:endParaRPr lang="es-ES" sz="3000" dirty="0" smtClean="0"/>
          </a:p>
          <a:p>
            <a:r>
              <a:rPr lang="es-ES" sz="3000" dirty="0" smtClean="0"/>
              <a:t>(1) </a:t>
            </a:r>
            <a:r>
              <a:rPr lang="es-ES" sz="3000" b="1" i="1" dirty="0" err="1" smtClean="0"/>
              <a:t>Reception</a:t>
            </a:r>
            <a:r>
              <a:rPr lang="es-ES" sz="3000" b="1" dirty="0" smtClean="0"/>
              <a:t> </a:t>
            </a:r>
            <a:r>
              <a:rPr lang="es-ES" sz="3000" dirty="0" smtClean="0"/>
              <a:t>(</a:t>
            </a:r>
            <a:r>
              <a:rPr lang="es-ES" sz="3000" dirty="0" err="1" smtClean="0"/>
              <a:t>under</a:t>
            </a:r>
            <a:r>
              <a:rPr lang="es-ES" sz="3000" dirty="0" smtClean="0"/>
              <a:t> </a:t>
            </a:r>
            <a:r>
              <a:rPr lang="es-ES" sz="3000" dirty="0" err="1" smtClean="0"/>
              <a:t>leadership</a:t>
            </a:r>
            <a:r>
              <a:rPr lang="es-ES" sz="3000" dirty="0" smtClean="0"/>
              <a:t> of </a:t>
            </a:r>
            <a:r>
              <a:rPr lang="es-ES" sz="3000" dirty="0" smtClean="0"/>
              <a:t>UNICEF)</a:t>
            </a:r>
          </a:p>
          <a:p>
            <a:endParaRPr lang="es-ES" sz="3000" i="1" dirty="0" smtClean="0"/>
          </a:p>
          <a:p>
            <a:endParaRPr lang="es-ES" sz="3000" i="1" dirty="0" smtClean="0"/>
          </a:p>
          <a:p>
            <a:r>
              <a:rPr lang="es-ES" sz="3000" dirty="0" smtClean="0"/>
              <a:t>(2) </a:t>
            </a:r>
            <a:r>
              <a:rPr lang="es-ES" sz="3000" b="1" i="1" dirty="0" err="1" smtClean="0"/>
              <a:t>Reintegration</a:t>
            </a:r>
            <a:endParaRPr lang="es-ES" sz="3000" b="1" i="1" dirty="0" smtClean="0"/>
          </a:p>
          <a:p>
            <a:r>
              <a:rPr lang="es-ES" sz="3000" dirty="0" smtClean="0"/>
              <a:t>(</a:t>
            </a:r>
            <a:r>
              <a:rPr lang="es-ES" sz="3000" dirty="0" err="1" smtClean="0"/>
              <a:t>approach</a:t>
            </a:r>
            <a:r>
              <a:rPr lang="es-ES" sz="3000" dirty="0" smtClean="0"/>
              <a:t> </a:t>
            </a:r>
            <a:r>
              <a:rPr lang="es-ES" sz="3000" dirty="0" err="1" smtClean="0"/>
              <a:t>on</a:t>
            </a:r>
            <a:r>
              <a:rPr lang="es-ES" sz="3000" dirty="0" smtClean="0"/>
              <a:t> </a:t>
            </a:r>
            <a:r>
              <a:rPr lang="es-ES" sz="3000" dirty="0" err="1" smtClean="0"/>
              <a:t>children</a:t>
            </a:r>
            <a:r>
              <a:rPr lang="es-ES" sz="3000" dirty="0" smtClean="0"/>
              <a:t>; </a:t>
            </a:r>
            <a:r>
              <a:rPr lang="es-ES" sz="3000" dirty="0" err="1" smtClean="0"/>
              <a:t>leadership</a:t>
            </a:r>
            <a:r>
              <a:rPr lang="es-ES" sz="3000" dirty="0" smtClean="0"/>
              <a:t> </a:t>
            </a:r>
            <a:r>
              <a:rPr lang="es-ES" sz="3000" dirty="0" err="1" smtClean="0"/>
              <a:t>by</a:t>
            </a:r>
            <a:r>
              <a:rPr lang="es-ES" sz="3000" dirty="0" smtClean="0"/>
              <a:t> UNDP)</a:t>
            </a:r>
            <a:endParaRPr lang="es-ES" sz="3000" dirty="0" smtClean="0"/>
          </a:p>
          <a:p>
            <a:endParaRPr lang="es-ES" sz="3000" dirty="0" smtClean="0"/>
          </a:p>
          <a:p>
            <a:endParaRPr lang="es-ES" sz="3000" dirty="0"/>
          </a:p>
          <a:p>
            <a:r>
              <a:rPr lang="es-ES" sz="2600" b="1" i="1" dirty="0" err="1" smtClean="0"/>
              <a:t>C</a:t>
            </a:r>
            <a:r>
              <a:rPr lang="es-ES" sz="2600" b="1" i="1" dirty="0" err="1" smtClean="0"/>
              <a:t>oordination</a:t>
            </a:r>
            <a:r>
              <a:rPr lang="es-ES" sz="2600" b="1" i="1" dirty="0" smtClean="0"/>
              <a:t> of  </a:t>
            </a:r>
            <a:r>
              <a:rPr lang="es-ES" sz="2600" b="1" i="1" dirty="0" err="1" smtClean="0"/>
              <a:t>Cluster</a:t>
            </a:r>
            <a:endParaRPr lang="es-ES" sz="2600" b="1" i="1" dirty="0" smtClean="0"/>
          </a:p>
          <a:p>
            <a:r>
              <a:rPr lang="es-ES" sz="2600" dirty="0" smtClean="0"/>
              <a:t>(</a:t>
            </a:r>
            <a:r>
              <a:rPr lang="es-ES" sz="2600" dirty="0" smtClean="0"/>
              <a:t>UN</a:t>
            </a:r>
            <a:r>
              <a:rPr lang="es-ES" sz="2600" dirty="0" smtClean="0"/>
              <a:t>, IOM</a:t>
            </a:r>
            <a:r>
              <a:rPr lang="es-ES" sz="2600" dirty="0" smtClean="0"/>
              <a:t>, </a:t>
            </a:r>
            <a:r>
              <a:rPr lang="es-ES" sz="2600" dirty="0" err="1" smtClean="0"/>
              <a:t>NGO’s</a:t>
            </a:r>
            <a:r>
              <a:rPr lang="es-ES" sz="2600" dirty="0" smtClean="0"/>
              <a:t> </a:t>
            </a:r>
            <a:r>
              <a:rPr lang="es-ES" sz="2600" dirty="0" smtClean="0"/>
              <a:t>y </a:t>
            </a:r>
            <a:r>
              <a:rPr lang="es-ES" sz="2600" dirty="0" err="1" smtClean="0"/>
              <a:t>Gov</a:t>
            </a:r>
            <a:r>
              <a:rPr lang="es-ES" sz="2600" dirty="0" smtClean="0"/>
              <a:t>)</a:t>
            </a:r>
            <a:endParaRPr lang="es-ES" sz="2600" dirty="0" smtClean="0"/>
          </a:p>
          <a:p>
            <a:endParaRPr lang="es-ES" sz="2200" b="1" dirty="0"/>
          </a:p>
          <a:p>
            <a:endParaRPr lang="es-ES" sz="2200" b="1" dirty="0" smtClean="0"/>
          </a:p>
          <a:p>
            <a:endParaRPr lang="es-ES" sz="2200" b="1" dirty="0"/>
          </a:p>
          <a:p>
            <a:endParaRPr lang="es-ES" sz="2200" b="1" dirty="0" smtClean="0"/>
          </a:p>
          <a:p>
            <a:endParaRPr lang="es-ES" sz="22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718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400" dirty="0" smtClean="0"/>
          </a:p>
          <a:p>
            <a:r>
              <a:rPr lang="es-ES" sz="2400" dirty="0" err="1" smtClean="0"/>
              <a:t>Suppor</a:t>
            </a:r>
            <a:r>
              <a:rPr lang="es-ES" sz="2400" dirty="0" err="1" smtClean="0"/>
              <a:t>t</a:t>
            </a:r>
            <a:r>
              <a:rPr lang="es-ES" sz="2400" dirty="0" smtClean="0"/>
              <a:t> 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Reception</a:t>
            </a:r>
            <a:r>
              <a:rPr lang="es-ES" sz="2400" dirty="0" smtClean="0"/>
              <a:t> Center 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airport</a:t>
            </a:r>
            <a:r>
              <a:rPr lang="es-ES" sz="2400" dirty="0" smtClean="0"/>
              <a:t> and 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smtClean="0"/>
              <a:t> </a:t>
            </a:r>
            <a:r>
              <a:rPr lang="es-ES" sz="2400" b="1" dirty="0" smtClean="0"/>
              <a:t>Chacra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equipment</a:t>
            </a:r>
            <a:endParaRPr lang="es-ES" sz="2400" dirty="0"/>
          </a:p>
          <a:p>
            <a:endParaRPr lang="es-ES" sz="2400" dirty="0" smtClean="0"/>
          </a:p>
          <a:p>
            <a:r>
              <a:rPr lang="es-ES" sz="2400" dirty="0" err="1" smtClean="0"/>
              <a:t>Support</a:t>
            </a:r>
            <a:r>
              <a:rPr lang="es-ES" sz="2400" dirty="0" smtClean="0"/>
              <a:t> </a:t>
            </a:r>
            <a:r>
              <a:rPr lang="es-ES" sz="2400" dirty="0" smtClean="0"/>
              <a:t>Apoyo </a:t>
            </a:r>
            <a:r>
              <a:rPr lang="es-ES" sz="2400" dirty="0" smtClean="0"/>
              <a:t>técnico </a:t>
            </a:r>
            <a:r>
              <a:rPr lang="es-ES" sz="2400" dirty="0" smtClean="0"/>
              <a:t>(</a:t>
            </a:r>
            <a:r>
              <a:rPr lang="es-ES" sz="2400" dirty="0" err="1" smtClean="0"/>
              <a:t>along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UNICEF</a:t>
            </a:r>
            <a:r>
              <a:rPr lang="es-ES" sz="2400" dirty="0" smtClean="0"/>
              <a:t>)</a:t>
            </a:r>
          </a:p>
          <a:p>
            <a:r>
              <a:rPr lang="es-ES" sz="2400" dirty="0"/>
              <a:t>i</a:t>
            </a:r>
            <a:r>
              <a:rPr lang="es-ES" sz="2400" dirty="0" smtClean="0"/>
              <a:t>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elaboration</a:t>
            </a:r>
            <a:r>
              <a:rPr lang="es-ES" sz="2400" dirty="0" smtClean="0"/>
              <a:t> of a </a:t>
            </a:r>
            <a:r>
              <a:rPr lang="es-ES" sz="2400" dirty="0" err="1" smtClean="0"/>
              <a:t>Protocol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Reception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dirty="0"/>
              <a:t>Training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Consulates</a:t>
            </a:r>
            <a:endParaRPr lang="es-ES" sz="2400" dirty="0"/>
          </a:p>
          <a:p>
            <a:endParaRPr lang="es-ES" sz="2400" dirty="0"/>
          </a:p>
          <a:p>
            <a:endParaRPr lang="es-ES" sz="2400" dirty="0" smtClean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19242" y="112202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Guatemala</a:t>
            </a:r>
            <a:endParaRPr lang="es-ES" sz="28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446379" y="73091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Honduras</a:t>
            </a:r>
            <a:endParaRPr lang="es-ES" sz="2800" b="1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406147" y="51609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El Salvador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88009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14421" y="989264"/>
            <a:ext cx="8261684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3600" b="1" dirty="0"/>
          </a:p>
          <a:p>
            <a:r>
              <a:rPr lang="es-ES" sz="4000" b="1" dirty="0" smtClean="0"/>
              <a:t>Human Security Trust </a:t>
            </a:r>
            <a:r>
              <a:rPr lang="es-ES" sz="4000" b="1" dirty="0" err="1" smtClean="0"/>
              <a:t>Fund</a:t>
            </a:r>
            <a:r>
              <a:rPr lang="es-ES" sz="4000" b="1" dirty="0" smtClean="0"/>
              <a:t> </a:t>
            </a:r>
            <a:endParaRPr lang="es-ES" sz="4000" b="1" dirty="0"/>
          </a:p>
          <a:p>
            <a:r>
              <a:rPr lang="es-ES" sz="2600" b="1" dirty="0" smtClean="0"/>
              <a:t>(</a:t>
            </a:r>
            <a:r>
              <a:rPr lang="es-ES" sz="2600" b="1" dirty="0" smtClean="0"/>
              <a:t>UNDP</a:t>
            </a:r>
            <a:r>
              <a:rPr lang="es-ES" sz="2600" b="1" dirty="0" smtClean="0"/>
              <a:t>, </a:t>
            </a:r>
            <a:r>
              <a:rPr lang="es-ES" sz="2600" b="1" dirty="0" smtClean="0"/>
              <a:t>IOM</a:t>
            </a:r>
            <a:r>
              <a:rPr lang="es-ES" sz="2600" b="1" dirty="0" smtClean="0"/>
              <a:t>, UNHCR, </a:t>
            </a:r>
            <a:r>
              <a:rPr lang="es-ES" sz="2600" b="1" dirty="0" err="1" smtClean="0"/>
              <a:t>among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other</a:t>
            </a:r>
            <a:r>
              <a:rPr lang="es-ES" sz="2600" b="1" dirty="0" smtClean="0"/>
              <a:t>)</a:t>
            </a:r>
            <a:endParaRPr lang="es-ES" sz="2600" b="1" dirty="0" smtClean="0"/>
          </a:p>
          <a:p>
            <a:endParaRPr lang="es-ES" sz="2600" b="1" dirty="0"/>
          </a:p>
          <a:p>
            <a:pPr marL="457200" indent="-457200">
              <a:buFontTx/>
              <a:buChar char="-"/>
            </a:pPr>
            <a:r>
              <a:rPr lang="es-ES" sz="2600" b="1" dirty="0" smtClean="0"/>
              <a:t>UNHCR</a:t>
            </a:r>
            <a:r>
              <a:rPr lang="es-ES" sz="2600" b="1" dirty="0" smtClean="0"/>
              <a:t>: </a:t>
            </a:r>
            <a:r>
              <a:rPr lang="es-ES" sz="2600" b="1" dirty="0" err="1" smtClean="0"/>
              <a:t>Protection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approach</a:t>
            </a:r>
            <a:endParaRPr lang="es-ES" sz="2600" b="1" dirty="0"/>
          </a:p>
          <a:p>
            <a:pPr marL="342900" indent="-342900">
              <a:buFont typeface="Arial"/>
              <a:buChar char="•"/>
            </a:pPr>
            <a:endParaRPr lang="es-ES" sz="2600" dirty="0" smtClean="0"/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Monitoreo </a:t>
            </a:r>
            <a:r>
              <a:rPr lang="es-ES" sz="2600" dirty="0" smtClean="0"/>
              <a:t>en frontera sur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Fortalecimiento de albergues 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Mejora de infraestructura y conectividad (internet)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Capacitación en determinación del interés superior de los NNA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Apoyo técnico y material al INM y a DIF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Fortalecimiento vínculos gobierno-sociedad civil</a:t>
            </a:r>
            <a:endParaRPr lang="es-ES" sz="2200" dirty="0"/>
          </a:p>
          <a:p>
            <a:endParaRPr lang="es-ES" sz="2200" b="1" dirty="0" smtClean="0"/>
          </a:p>
          <a:p>
            <a:pPr marL="457200" indent="-457200">
              <a:buFontTx/>
              <a:buChar char="-"/>
            </a:pPr>
            <a:endParaRPr lang="es-ES" sz="28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906295" y="-7773"/>
            <a:ext cx="2507916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/>
              <a:t>México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1156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r>
              <a:rPr lang="es-ES" b="1" dirty="0" err="1" smtClean="0"/>
              <a:t>Situation</a:t>
            </a:r>
            <a:r>
              <a:rPr lang="es-ES" b="1" dirty="0" smtClean="0"/>
              <a:t> of Central </a:t>
            </a:r>
            <a:r>
              <a:rPr lang="es-ES" b="1" dirty="0" err="1" smtClean="0"/>
              <a:t>Americans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24244310"/>
              </p:ext>
            </p:extLst>
          </p:nvPr>
        </p:nvGraphicFramePr>
        <p:xfrm>
          <a:off x="414421" y="1069474"/>
          <a:ext cx="8315158" cy="5200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17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20317" y="1002632"/>
            <a:ext cx="2927683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/>
              <a:t>Estudio sobre Retornados </a:t>
            </a:r>
          </a:p>
          <a:p>
            <a:r>
              <a:rPr lang="es-ES" sz="2200" dirty="0" smtClean="0"/>
              <a:t>(ACNUR-PMH)</a:t>
            </a:r>
          </a:p>
          <a:p>
            <a:endParaRPr lang="es-ES" sz="3200" b="1" i="1" dirty="0" smtClean="0"/>
          </a:p>
          <a:p>
            <a:r>
              <a:rPr lang="es-ES" sz="3200" b="1" i="1" dirty="0" smtClean="0"/>
              <a:t>Publicado 2014</a:t>
            </a:r>
            <a:endParaRPr lang="es-ES" sz="3200" b="1" i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05750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4000" b="1" dirty="0" smtClean="0"/>
          </a:p>
          <a:p>
            <a:r>
              <a:rPr lang="es-ES" sz="4000" b="1" dirty="0" smtClean="0"/>
              <a:t>Estudio sobre Retornados </a:t>
            </a:r>
          </a:p>
          <a:p>
            <a:r>
              <a:rPr lang="es-ES" sz="2200" b="1" dirty="0" smtClean="0"/>
              <a:t>(ACNUR-OIM-UCA)</a:t>
            </a:r>
          </a:p>
          <a:p>
            <a:endParaRPr lang="es-ES" sz="2200" b="1" dirty="0" smtClean="0"/>
          </a:p>
          <a:p>
            <a:endParaRPr lang="es-ES" sz="2200" b="1" dirty="0"/>
          </a:p>
          <a:p>
            <a:r>
              <a:rPr lang="es-ES" sz="2800" b="1" i="1" dirty="0" smtClean="0"/>
              <a:t>Por publicar el 27 de noviembre de 2014</a:t>
            </a:r>
            <a:endParaRPr lang="es-ES" sz="2800" b="1" i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718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Estudio “Arrancados de Raíz” </a:t>
            </a:r>
          </a:p>
          <a:p>
            <a:r>
              <a:rPr lang="es-ES" sz="2400" i="1" dirty="0" smtClean="0"/>
              <a:t>Causas que originan el desplazamiento transfronterizo de </a:t>
            </a:r>
          </a:p>
          <a:p>
            <a:r>
              <a:rPr lang="es-ES" sz="2400" i="1" dirty="0" smtClean="0"/>
              <a:t>niños, niñas y adolescentes no acompañados y/o separados de </a:t>
            </a:r>
          </a:p>
          <a:p>
            <a:r>
              <a:rPr lang="es-ES" sz="2400" i="1" dirty="0" smtClean="0"/>
              <a:t>Centroamérica y su necesidad de protección internacional </a:t>
            </a:r>
            <a:r>
              <a:rPr lang="es-ES" sz="2400" b="1" i="1" dirty="0" smtClean="0"/>
              <a:t>Publicado Nov. 2014</a:t>
            </a:r>
            <a:endParaRPr lang="es-ES" sz="2400" b="1" i="1" dirty="0" smtClean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19242" y="112202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Guatemala</a:t>
            </a:r>
            <a:endParaRPr lang="es-ES" sz="28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446379" y="73091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El Salvador</a:t>
            </a:r>
            <a:endParaRPr lang="es-ES" sz="2800" b="1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406147" y="51609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México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9488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75519345"/>
              </p:ext>
            </p:extLst>
          </p:nvPr>
        </p:nvGraphicFramePr>
        <p:xfrm>
          <a:off x="510623" y="103188"/>
          <a:ext cx="8315158" cy="6612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8038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555</Words>
  <Application>Microsoft Macintosh PowerPoint</Application>
  <PresentationFormat>Presentación en pantalla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International Protection and Displacement in the region</vt:lpstr>
      <vt:lpstr>Regional concerns Access to Protection</vt:lpstr>
      <vt:lpstr>Strengthening of asylum systems</vt:lpstr>
      <vt:lpstr>  Situation of Central Americans</vt:lpstr>
      <vt:lpstr>Presentación de PowerPoint</vt:lpstr>
      <vt:lpstr>Presentación de PowerPoint</vt:lpstr>
      <vt:lpstr>  Situation of Central Americans</vt:lpstr>
      <vt:lpstr>Presentación de PowerPoint</vt:lpstr>
      <vt:lpstr>  </vt:lpstr>
      <vt:lpstr>  </vt:lpstr>
      <vt:lpstr>  </vt:lpstr>
      <vt:lpstr>  </vt:lpstr>
    </vt:vector>
  </TitlesOfParts>
  <Company>Obando y Peralta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protección internacional y el desplazamiento en la región</dc:title>
  <dc:creator>Luis Diego Obando Peralta</dc:creator>
  <cp:lastModifiedBy>Luis Diego Obando Peralta</cp:lastModifiedBy>
  <cp:revision>128</cp:revision>
  <dcterms:created xsi:type="dcterms:W3CDTF">2014-11-25T02:47:38Z</dcterms:created>
  <dcterms:modified xsi:type="dcterms:W3CDTF">2014-11-25T08:32:08Z</dcterms:modified>
</cp:coreProperties>
</file>