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4" r:id="rId1"/>
  </p:sldMasterIdLst>
  <p:notesMasterIdLst>
    <p:notesMasterId r:id="rId10"/>
  </p:notesMasterIdLst>
  <p:sldIdLst>
    <p:sldId id="258" r:id="rId2"/>
    <p:sldId id="261" r:id="rId3"/>
    <p:sldId id="259" r:id="rId4"/>
    <p:sldId id="280" r:id="rId5"/>
    <p:sldId id="282" r:id="rId6"/>
    <p:sldId id="263" r:id="rId7"/>
    <p:sldId id="269" r:id="rId8"/>
    <p:sldId id="27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6497E2-14B7-4E48-ACC7-9E68D31346C8}" type="doc">
      <dgm:prSet loTypeId="urn:microsoft.com/office/officeart/2008/layout/HorizontalMultiLevelHierarchy" loCatId="hierarchy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CR"/>
        </a:p>
      </dgm:t>
    </dgm:pt>
    <dgm:pt modelId="{952413FC-3BA8-45C9-89AA-E5108247483C}">
      <dgm:prSet phldrT="[Text]" custT="1"/>
      <dgm:spPr/>
      <dgm:t>
        <a:bodyPr/>
        <a:lstStyle/>
        <a:p>
          <a:r>
            <a:rPr lang="es-C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LAS VÍCTIMAS</a:t>
          </a:r>
          <a:endParaRPr lang="es-C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Times New Roman" pitchFamily="18" charset="0"/>
          </a:endParaRPr>
        </a:p>
      </dgm:t>
    </dgm:pt>
    <dgm:pt modelId="{ABD3F04D-7CE9-4144-95BC-5843148A26D9}" type="parTrans" cxnId="{CAD5F4E9-5EB1-4BD7-BCB0-FB9353B41E47}">
      <dgm:prSet/>
      <dgm:spPr/>
      <dgm:t>
        <a:bodyPr/>
        <a:lstStyle/>
        <a:p>
          <a:endParaRPr lang="es-CR" sz="1200">
            <a:latin typeface="+mn-lt"/>
          </a:endParaRPr>
        </a:p>
      </dgm:t>
    </dgm:pt>
    <dgm:pt modelId="{36682C15-3784-4CE1-A985-D316801EBAF8}" type="sibTrans" cxnId="{CAD5F4E9-5EB1-4BD7-BCB0-FB9353B41E47}">
      <dgm:prSet/>
      <dgm:spPr/>
      <dgm:t>
        <a:bodyPr/>
        <a:lstStyle/>
        <a:p>
          <a:endParaRPr lang="es-CR" sz="1200">
            <a:latin typeface="+mn-lt"/>
          </a:endParaRPr>
        </a:p>
      </dgm:t>
    </dgm:pt>
    <dgm:pt modelId="{126C664D-FDBC-4771-9BBE-B7D56533FBBE}">
      <dgm:prSet phldrT="[Text]" custT="1"/>
      <dgm:spPr/>
      <dgm:t>
        <a:bodyPr/>
        <a:lstStyle/>
        <a:p>
          <a:pPr algn="ctr"/>
          <a:r>
            <a:rPr lang="es-SV" sz="1200" dirty="0" smtClean="0">
              <a:latin typeface="+mn-lt"/>
              <a:cs typeface="Times New Roman" pitchFamily="18" charset="0"/>
            </a:rPr>
            <a:t>Estar en edad productiva y reproductiva. </a:t>
          </a:r>
          <a:endParaRPr lang="es-CR" sz="1200" dirty="0">
            <a:latin typeface="+mn-lt"/>
            <a:cs typeface="Times New Roman" pitchFamily="18" charset="0"/>
          </a:endParaRPr>
        </a:p>
      </dgm:t>
    </dgm:pt>
    <dgm:pt modelId="{77B5D74E-55E8-4E38-9BA4-1214AFE40EF4}" type="parTrans" cxnId="{B157C97E-4CF1-462E-A6DD-88BAE850B94B}">
      <dgm:prSet custT="1"/>
      <dgm:spPr/>
      <dgm:t>
        <a:bodyPr/>
        <a:lstStyle/>
        <a:p>
          <a:endParaRPr lang="es-CR" sz="1200">
            <a:latin typeface="+mn-lt"/>
          </a:endParaRPr>
        </a:p>
      </dgm:t>
    </dgm:pt>
    <dgm:pt modelId="{00526DD5-16B4-42C9-ADC4-D66724D2AB26}" type="sibTrans" cxnId="{B157C97E-4CF1-462E-A6DD-88BAE850B94B}">
      <dgm:prSet/>
      <dgm:spPr/>
      <dgm:t>
        <a:bodyPr/>
        <a:lstStyle/>
        <a:p>
          <a:endParaRPr lang="es-CR" sz="1200">
            <a:latin typeface="+mn-lt"/>
          </a:endParaRPr>
        </a:p>
      </dgm:t>
    </dgm:pt>
    <dgm:pt modelId="{4D073298-CAF1-49AB-9667-A42CC48A2BDC}">
      <dgm:prSet phldrT="[Text]" custT="1"/>
      <dgm:spPr/>
      <dgm:t>
        <a:bodyPr/>
        <a:lstStyle/>
        <a:p>
          <a:r>
            <a:rPr lang="es-SV" sz="1200" dirty="0" smtClean="0">
              <a:latin typeface="+mn-lt"/>
              <a:cs typeface="Times New Roman" pitchFamily="18" charset="0"/>
            </a:rPr>
            <a:t>Haber sido excluidos del sistema educativo </a:t>
          </a:r>
        </a:p>
        <a:p>
          <a:r>
            <a:rPr lang="es-SV" sz="1200" dirty="0" smtClean="0">
              <a:latin typeface="+mn-lt"/>
              <a:cs typeface="Times New Roman" pitchFamily="18" charset="0"/>
            </a:rPr>
            <a:t>y presentar una baja escolaridad.</a:t>
          </a:r>
          <a:endParaRPr lang="es-CR" sz="1200" dirty="0">
            <a:latin typeface="+mn-lt"/>
            <a:cs typeface="Times New Roman" pitchFamily="18" charset="0"/>
          </a:endParaRPr>
        </a:p>
      </dgm:t>
    </dgm:pt>
    <dgm:pt modelId="{C4823FFB-B6DB-474F-8AB5-0AB5CA6DCC04}" type="parTrans" cxnId="{00CDC4F2-39AB-4213-BA22-1E191AD8F98E}">
      <dgm:prSet custT="1"/>
      <dgm:spPr/>
      <dgm:t>
        <a:bodyPr/>
        <a:lstStyle/>
        <a:p>
          <a:endParaRPr lang="es-CR" sz="1200">
            <a:latin typeface="+mn-lt"/>
          </a:endParaRPr>
        </a:p>
      </dgm:t>
    </dgm:pt>
    <dgm:pt modelId="{E1801785-1253-40F6-90EB-49639B2AAB06}" type="sibTrans" cxnId="{00CDC4F2-39AB-4213-BA22-1E191AD8F98E}">
      <dgm:prSet/>
      <dgm:spPr/>
      <dgm:t>
        <a:bodyPr/>
        <a:lstStyle/>
        <a:p>
          <a:endParaRPr lang="es-CR" sz="1200">
            <a:latin typeface="+mn-lt"/>
          </a:endParaRPr>
        </a:p>
      </dgm:t>
    </dgm:pt>
    <dgm:pt modelId="{E8DF3B37-31CF-4B89-A517-DBEE4C449CE1}">
      <dgm:prSet phldrT="[Text]" custT="1"/>
      <dgm:spPr/>
      <dgm:t>
        <a:bodyPr/>
        <a:lstStyle/>
        <a:p>
          <a:r>
            <a:rPr lang="es-SV" sz="1200" dirty="0" smtClean="0">
              <a:latin typeface="+mn-lt"/>
              <a:cs typeface="Times New Roman" pitchFamily="18" charset="0"/>
            </a:rPr>
            <a:t>Tener como opciones de empleo el </a:t>
          </a:r>
        </a:p>
        <a:p>
          <a:r>
            <a:rPr lang="es-SV" sz="1200" dirty="0" smtClean="0">
              <a:latin typeface="+mn-lt"/>
              <a:cs typeface="Times New Roman" pitchFamily="18" charset="0"/>
            </a:rPr>
            <a:t>trabajo informal y/o de baja remuneración. </a:t>
          </a:r>
          <a:endParaRPr lang="es-CR" sz="1200" dirty="0">
            <a:latin typeface="+mn-lt"/>
            <a:cs typeface="Times New Roman" pitchFamily="18" charset="0"/>
          </a:endParaRPr>
        </a:p>
      </dgm:t>
    </dgm:pt>
    <dgm:pt modelId="{B58B8173-96FA-415D-93CA-6467EC7E3B89}" type="parTrans" cxnId="{4D4CA9F7-AD5B-4658-9617-B9E30BC75BB3}">
      <dgm:prSet custT="1"/>
      <dgm:spPr/>
      <dgm:t>
        <a:bodyPr/>
        <a:lstStyle/>
        <a:p>
          <a:endParaRPr lang="es-CR" sz="1200">
            <a:latin typeface="+mn-lt"/>
          </a:endParaRPr>
        </a:p>
      </dgm:t>
    </dgm:pt>
    <dgm:pt modelId="{7D177456-43CE-4F31-B6A9-BBA02102871F}" type="sibTrans" cxnId="{4D4CA9F7-AD5B-4658-9617-B9E30BC75BB3}">
      <dgm:prSet/>
      <dgm:spPr/>
      <dgm:t>
        <a:bodyPr/>
        <a:lstStyle/>
        <a:p>
          <a:endParaRPr lang="es-CR" sz="1200">
            <a:latin typeface="+mn-lt"/>
          </a:endParaRPr>
        </a:p>
      </dgm:t>
    </dgm:pt>
    <dgm:pt modelId="{925642D1-C8EE-4169-B6E9-7C0FBCD86283}">
      <dgm:prSet phldrT="[Text]" custT="1"/>
      <dgm:spPr/>
      <dgm:t>
        <a:bodyPr/>
        <a:lstStyle/>
        <a:p>
          <a:r>
            <a:rPr lang="es-CR" sz="1200" dirty="0" smtClean="0">
              <a:latin typeface="+mn-lt"/>
              <a:cs typeface="Times New Roman" pitchFamily="18" charset="0"/>
            </a:rPr>
            <a:t>Haber emprendido la búsqueda de un empleo </a:t>
          </a:r>
        </a:p>
        <a:p>
          <a:r>
            <a:rPr lang="es-CR" sz="1200" dirty="0" smtClean="0">
              <a:latin typeface="+mn-lt"/>
              <a:cs typeface="Times New Roman" pitchFamily="18" charset="0"/>
            </a:rPr>
            <a:t>con mejor remuneración.</a:t>
          </a:r>
          <a:endParaRPr lang="es-CR" sz="1200" dirty="0">
            <a:latin typeface="+mn-lt"/>
            <a:cs typeface="Times New Roman" pitchFamily="18" charset="0"/>
          </a:endParaRPr>
        </a:p>
      </dgm:t>
    </dgm:pt>
    <dgm:pt modelId="{C2380274-DF3F-452C-BAFC-7FE41F5E5829}" type="parTrans" cxnId="{71BE823C-7B35-4011-A623-D7FA6910B7B5}">
      <dgm:prSet custT="1"/>
      <dgm:spPr/>
      <dgm:t>
        <a:bodyPr/>
        <a:lstStyle/>
        <a:p>
          <a:endParaRPr lang="es-CR" sz="1200">
            <a:latin typeface="+mn-lt"/>
          </a:endParaRPr>
        </a:p>
      </dgm:t>
    </dgm:pt>
    <dgm:pt modelId="{7942CCB8-0CA6-4551-BB1F-D4D2EA24D89B}" type="sibTrans" cxnId="{71BE823C-7B35-4011-A623-D7FA6910B7B5}">
      <dgm:prSet/>
      <dgm:spPr/>
      <dgm:t>
        <a:bodyPr/>
        <a:lstStyle/>
        <a:p>
          <a:endParaRPr lang="es-CR" sz="1200">
            <a:latin typeface="+mn-lt"/>
          </a:endParaRPr>
        </a:p>
      </dgm:t>
    </dgm:pt>
    <dgm:pt modelId="{C2E8B1D3-05F4-4C84-B221-CAD3F91FF9AD}">
      <dgm:prSet phldrT="[Text]" custT="1"/>
      <dgm:spPr/>
      <dgm:t>
        <a:bodyPr/>
        <a:lstStyle/>
        <a:p>
          <a:r>
            <a:rPr lang="es-SV" sz="1200" dirty="0" smtClean="0">
              <a:latin typeface="+mn-lt"/>
              <a:cs typeface="Times New Roman" pitchFamily="18" charset="0"/>
            </a:rPr>
            <a:t>Residir en zonas caracterizadas por la </a:t>
          </a:r>
        </a:p>
        <a:p>
          <a:r>
            <a:rPr lang="es-SV" sz="1200" dirty="0" smtClean="0">
              <a:latin typeface="+mn-lt"/>
              <a:cs typeface="Times New Roman" pitchFamily="18" charset="0"/>
            </a:rPr>
            <a:t>pobreza extrema y la exclusión social.</a:t>
          </a:r>
          <a:endParaRPr lang="es-CR" sz="1200" dirty="0">
            <a:latin typeface="+mn-lt"/>
            <a:cs typeface="Times New Roman" pitchFamily="18" charset="0"/>
          </a:endParaRPr>
        </a:p>
      </dgm:t>
    </dgm:pt>
    <dgm:pt modelId="{F661C0DD-126B-4B1B-BA55-545490280992}" type="sibTrans" cxnId="{E24DFACC-2C22-4C23-8F98-EF26837E2A57}">
      <dgm:prSet/>
      <dgm:spPr/>
      <dgm:t>
        <a:bodyPr/>
        <a:lstStyle/>
        <a:p>
          <a:endParaRPr lang="es-CR" sz="1200">
            <a:latin typeface="+mn-lt"/>
          </a:endParaRPr>
        </a:p>
      </dgm:t>
    </dgm:pt>
    <dgm:pt modelId="{AD4CAD08-9123-4FE2-BAE3-9F5FFD7A2B08}" type="parTrans" cxnId="{E24DFACC-2C22-4C23-8F98-EF26837E2A57}">
      <dgm:prSet custT="1"/>
      <dgm:spPr/>
      <dgm:t>
        <a:bodyPr/>
        <a:lstStyle/>
        <a:p>
          <a:endParaRPr lang="es-CR" sz="1200">
            <a:latin typeface="+mn-lt"/>
          </a:endParaRPr>
        </a:p>
      </dgm:t>
    </dgm:pt>
    <dgm:pt modelId="{4E8BFE50-F18C-4F68-91F6-893ED9475935}">
      <dgm:prSet phldrT="[Text]" custT="1"/>
      <dgm:spPr/>
      <dgm:t>
        <a:bodyPr/>
        <a:lstStyle/>
        <a:p>
          <a:r>
            <a:rPr lang="es-CR" sz="1200" dirty="0" smtClean="0">
              <a:latin typeface="+mn-lt"/>
              <a:cs typeface="Times New Roman" pitchFamily="18" charset="0"/>
            </a:rPr>
            <a:t>Tener el deseo permanente de mejorar su condición de vida y la de sus familias.</a:t>
          </a:r>
        </a:p>
      </dgm:t>
    </dgm:pt>
    <dgm:pt modelId="{3C276898-B8F2-4E0C-9EF9-A3376E9C3641}" type="parTrans" cxnId="{7CD47988-72CA-4514-AE83-2EBD6ED9AA95}">
      <dgm:prSet custT="1"/>
      <dgm:spPr/>
      <dgm:t>
        <a:bodyPr/>
        <a:lstStyle/>
        <a:p>
          <a:endParaRPr lang="es-CR" sz="1200">
            <a:latin typeface="+mn-lt"/>
          </a:endParaRPr>
        </a:p>
      </dgm:t>
    </dgm:pt>
    <dgm:pt modelId="{7CF82D7B-905B-4ACC-8DE2-67AEE318D448}" type="sibTrans" cxnId="{7CD47988-72CA-4514-AE83-2EBD6ED9AA95}">
      <dgm:prSet/>
      <dgm:spPr/>
      <dgm:t>
        <a:bodyPr/>
        <a:lstStyle/>
        <a:p>
          <a:endParaRPr lang="es-CR" sz="1200">
            <a:latin typeface="+mn-lt"/>
          </a:endParaRPr>
        </a:p>
      </dgm:t>
    </dgm:pt>
    <dgm:pt modelId="{B3263F1B-BA01-404E-97DD-CBDD799B075B}" type="pres">
      <dgm:prSet presAssocID="{476497E2-14B7-4E48-ACC7-9E68D31346C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E65A5255-3D41-4D7C-A29D-DEA4098CA8F6}" type="pres">
      <dgm:prSet presAssocID="{952413FC-3BA8-45C9-89AA-E5108247483C}" presName="root1" presStyleCnt="0"/>
      <dgm:spPr/>
      <dgm:t>
        <a:bodyPr/>
        <a:lstStyle/>
        <a:p>
          <a:endParaRPr lang="es-CR"/>
        </a:p>
      </dgm:t>
    </dgm:pt>
    <dgm:pt modelId="{9AAA0546-0024-41B8-B6D7-A7537D931ED4}" type="pres">
      <dgm:prSet presAssocID="{952413FC-3BA8-45C9-89AA-E5108247483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FCB5E91B-2BD1-421C-A590-4C15F561DAD0}" type="pres">
      <dgm:prSet presAssocID="{952413FC-3BA8-45C9-89AA-E5108247483C}" presName="level2hierChild" presStyleCnt="0"/>
      <dgm:spPr/>
      <dgm:t>
        <a:bodyPr/>
        <a:lstStyle/>
        <a:p>
          <a:endParaRPr lang="es-CR"/>
        </a:p>
      </dgm:t>
    </dgm:pt>
    <dgm:pt modelId="{C04E2132-603A-4FD3-9942-F319BB7A382B}" type="pres">
      <dgm:prSet presAssocID="{77B5D74E-55E8-4E38-9BA4-1214AFE40EF4}" presName="conn2-1" presStyleLbl="parChTrans1D2" presStyleIdx="0" presStyleCnt="6"/>
      <dgm:spPr/>
      <dgm:t>
        <a:bodyPr/>
        <a:lstStyle/>
        <a:p>
          <a:endParaRPr lang="es-CR"/>
        </a:p>
      </dgm:t>
    </dgm:pt>
    <dgm:pt modelId="{3292860B-B45C-439F-8579-A0121061FED6}" type="pres">
      <dgm:prSet presAssocID="{77B5D74E-55E8-4E38-9BA4-1214AFE40EF4}" presName="connTx" presStyleLbl="parChTrans1D2" presStyleIdx="0" presStyleCnt="6"/>
      <dgm:spPr/>
      <dgm:t>
        <a:bodyPr/>
        <a:lstStyle/>
        <a:p>
          <a:endParaRPr lang="es-CR"/>
        </a:p>
      </dgm:t>
    </dgm:pt>
    <dgm:pt modelId="{C08A12E0-5667-437B-A9C5-BF3C0A227AB4}" type="pres">
      <dgm:prSet presAssocID="{126C664D-FDBC-4771-9BBE-B7D56533FBBE}" presName="root2" presStyleCnt="0"/>
      <dgm:spPr/>
      <dgm:t>
        <a:bodyPr/>
        <a:lstStyle/>
        <a:p>
          <a:endParaRPr lang="es-CR"/>
        </a:p>
      </dgm:t>
    </dgm:pt>
    <dgm:pt modelId="{FB44D2AC-1934-48BF-879F-47A565595C0D}" type="pres">
      <dgm:prSet presAssocID="{126C664D-FDBC-4771-9BBE-B7D56533FBBE}" presName="LevelTwoTextNode" presStyleLbl="node2" presStyleIdx="0" presStyleCnt="6" custScaleX="154479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ACE64123-30A1-4BEF-BF8F-F8E3FF53DF9B}" type="pres">
      <dgm:prSet presAssocID="{126C664D-FDBC-4771-9BBE-B7D56533FBBE}" presName="level3hierChild" presStyleCnt="0"/>
      <dgm:spPr/>
      <dgm:t>
        <a:bodyPr/>
        <a:lstStyle/>
        <a:p>
          <a:endParaRPr lang="es-CR"/>
        </a:p>
      </dgm:t>
    </dgm:pt>
    <dgm:pt modelId="{127F3F81-E659-4B0E-9787-AE2ED3006E45}" type="pres">
      <dgm:prSet presAssocID="{C4823FFB-B6DB-474F-8AB5-0AB5CA6DCC04}" presName="conn2-1" presStyleLbl="parChTrans1D2" presStyleIdx="1" presStyleCnt="6"/>
      <dgm:spPr/>
      <dgm:t>
        <a:bodyPr/>
        <a:lstStyle/>
        <a:p>
          <a:endParaRPr lang="es-CR"/>
        </a:p>
      </dgm:t>
    </dgm:pt>
    <dgm:pt modelId="{31F849BD-8952-452B-872F-BF6B8C7739CB}" type="pres">
      <dgm:prSet presAssocID="{C4823FFB-B6DB-474F-8AB5-0AB5CA6DCC04}" presName="connTx" presStyleLbl="parChTrans1D2" presStyleIdx="1" presStyleCnt="6"/>
      <dgm:spPr/>
      <dgm:t>
        <a:bodyPr/>
        <a:lstStyle/>
        <a:p>
          <a:endParaRPr lang="es-CR"/>
        </a:p>
      </dgm:t>
    </dgm:pt>
    <dgm:pt modelId="{C195835F-970C-4F86-B9E1-6A69915E4AEB}" type="pres">
      <dgm:prSet presAssocID="{4D073298-CAF1-49AB-9667-A42CC48A2BDC}" presName="root2" presStyleCnt="0"/>
      <dgm:spPr/>
      <dgm:t>
        <a:bodyPr/>
        <a:lstStyle/>
        <a:p>
          <a:endParaRPr lang="es-CR"/>
        </a:p>
      </dgm:t>
    </dgm:pt>
    <dgm:pt modelId="{2F732499-115A-4328-8A7B-133B8D403B00}" type="pres">
      <dgm:prSet presAssocID="{4D073298-CAF1-49AB-9667-A42CC48A2BDC}" presName="LevelTwoTextNode" presStyleLbl="node2" presStyleIdx="1" presStyleCnt="6" custScaleX="154479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B54C5499-23DF-4AC6-9555-64AA99FCB917}" type="pres">
      <dgm:prSet presAssocID="{4D073298-CAF1-49AB-9667-A42CC48A2BDC}" presName="level3hierChild" presStyleCnt="0"/>
      <dgm:spPr/>
      <dgm:t>
        <a:bodyPr/>
        <a:lstStyle/>
        <a:p>
          <a:endParaRPr lang="es-CR"/>
        </a:p>
      </dgm:t>
    </dgm:pt>
    <dgm:pt modelId="{D03C6ECF-409B-4DE8-BC91-F411E668D39B}" type="pres">
      <dgm:prSet presAssocID="{B58B8173-96FA-415D-93CA-6467EC7E3B89}" presName="conn2-1" presStyleLbl="parChTrans1D2" presStyleIdx="2" presStyleCnt="6"/>
      <dgm:spPr/>
      <dgm:t>
        <a:bodyPr/>
        <a:lstStyle/>
        <a:p>
          <a:endParaRPr lang="es-CR"/>
        </a:p>
      </dgm:t>
    </dgm:pt>
    <dgm:pt modelId="{517BDAAF-77F0-4A8C-B370-34F28102F502}" type="pres">
      <dgm:prSet presAssocID="{B58B8173-96FA-415D-93CA-6467EC7E3B89}" presName="connTx" presStyleLbl="parChTrans1D2" presStyleIdx="2" presStyleCnt="6"/>
      <dgm:spPr/>
      <dgm:t>
        <a:bodyPr/>
        <a:lstStyle/>
        <a:p>
          <a:endParaRPr lang="es-CR"/>
        </a:p>
      </dgm:t>
    </dgm:pt>
    <dgm:pt modelId="{A028996E-ADF5-4251-9FEA-CD71C3B340FB}" type="pres">
      <dgm:prSet presAssocID="{E8DF3B37-31CF-4B89-A517-DBEE4C449CE1}" presName="root2" presStyleCnt="0"/>
      <dgm:spPr/>
      <dgm:t>
        <a:bodyPr/>
        <a:lstStyle/>
        <a:p>
          <a:endParaRPr lang="es-CR"/>
        </a:p>
      </dgm:t>
    </dgm:pt>
    <dgm:pt modelId="{E9F7205B-627E-4F80-A42A-CE59E25AA9A6}" type="pres">
      <dgm:prSet presAssocID="{E8DF3B37-31CF-4B89-A517-DBEE4C449CE1}" presName="LevelTwoTextNode" presStyleLbl="node2" presStyleIdx="2" presStyleCnt="6" custScaleX="154479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BA514960-EA57-4BEC-9926-4B0D23C5A875}" type="pres">
      <dgm:prSet presAssocID="{E8DF3B37-31CF-4B89-A517-DBEE4C449CE1}" presName="level3hierChild" presStyleCnt="0"/>
      <dgm:spPr/>
      <dgm:t>
        <a:bodyPr/>
        <a:lstStyle/>
        <a:p>
          <a:endParaRPr lang="es-CR"/>
        </a:p>
      </dgm:t>
    </dgm:pt>
    <dgm:pt modelId="{13715CAC-7DA0-498D-B1A9-107480EC5B39}" type="pres">
      <dgm:prSet presAssocID="{AD4CAD08-9123-4FE2-BAE3-9F5FFD7A2B08}" presName="conn2-1" presStyleLbl="parChTrans1D2" presStyleIdx="3" presStyleCnt="6"/>
      <dgm:spPr/>
      <dgm:t>
        <a:bodyPr/>
        <a:lstStyle/>
        <a:p>
          <a:endParaRPr lang="es-CR"/>
        </a:p>
      </dgm:t>
    </dgm:pt>
    <dgm:pt modelId="{73F1616F-37C3-486C-B873-00EFD2FCAA19}" type="pres">
      <dgm:prSet presAssocID="{AD4CAD08-9123-4FE2-BAE3-9F5FFD7A2B08}" presName="connTx" presStyleLbl="parChTrans1D2" presStyleIdx="3" presStyleCnt="6"/>
      <dgm:spPr/>
      <dgm:t>
        <a:bodyPr/>
        <a:lstStyle/>
        <a:p>
          <a:endParaRPr lang="es-CR"/>
        </a:p>
      </dgm:t>
    </dgm:pt>
    <dgm:pt modelId="{3C0CBBE7-33CB-4254-950A-276EF0B613A9}" type="pres">
      <dgm:prSet presAssocID="{C2E8B1D3-05F4-4C84-B221-CAD3F91FF9AD}" presName="root2" presStyleCnt="0"/>
      <dgm:spPr/>
      <dgm:t>
        <a:bodyPr/>
        <a:lstStyle/>
        <a:p>
          <a:endParaRPr lang="es-CR"/>
        </a:p>
      </dgm:t>
    </dgm:pt>
    <dgm:pt modelId="{606529B1-2EEB-431D-8963-1A86B57726A9}" type="pres">
      <dgm:prSet presAssocID="{C2E8B1D3-05F4-4C84-B221-CAD3F91FF9AD}" presName="LevelTwoTextNode" presStyleLbl="node2" presStyleIdx="3" presStyleCnt="6" custScaleX="154479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FA046629-C50E-4496-BA15-85E54CE43C83}" type="pres">
      <dgm:prSet presAssocID="{C2E8B1D3-05F4-4C84-B221-CAD3F91FF9AD}" presName="level3hierChild" presStyleCnt="0"/>
      <dgm:spPr/>
      <dgm:t>
        <a:bodyPr/>
        <a:lstStyle/>
        <a:p>
          <a:endParaRPr lang="es-CR"/>
        </a:p>
      </dgm:t>
    </dgm:pt>
    <dgm:pt modelId="{5D3BBFEA-ED64-43BF-818F-49838241A1EA}" type="pres">
      <dgm:prSet presAssocID="{C2380274-DF3F-452C-BAFC-7FE41F5E5829}" presName="conn2-1" presStyleLbl="parChTrans1D2" presStyleIdx="4" presStyleCnt="6"/>
      <dgm:spPr/>
      <dgm:t>
        <a:bodyPr/>
        <a:lstStyle/>
        <a:p>
          <a:endParaRPr lang="es-CR"/>
        </a:p>
      </dgm:t>
    </dgm:pt>
    <dgm:pt modelId="{146FD572-48E4-4660-85A8-9DA67A178EEE}" type="pres">
      <dgm:prSet presAssocID="{C2380274-DF3F-452C-BAFC-7FE41F5E5829}" presName="connTx" presStyleLbl="parChTrans1D2" presStyleIdx="4" presStyleCnt="6"/>
      <dgm:spPr/>
      <dgm:t>
        <a:bodyPr/>
        <a:lstStyle/>
        <a:p>
          <a:endParaRPr lang="es-CR"/>
        </a:p>
      </dgm:t>
    </dgm:pt>
    <dgm:pt modelId="{D3E8CF9D-803C-4CF3-BF03-43F86E7DB555}" type="pres">
      <dgm:prSet presAssocID="{925642D1-C8EE-4169-B6E9-7C0FBCD86283}" presName="root2" presStyleCnt="0"/>
      <dgm:spPr/>
      <dgm:t>
        <a:bodyPr/>
        <a:lstStyle/>
        <a:p>
          <a:endParaRPr lang="es-CR"/>
        </a:p>
      </dgm:t>
    </dgm:pt>
    <dgm:pt modelId="{9D6D4F22-5BB0-4F4B-AB58-8A7ADBF892A6}" type="pres">
      <dgm:prSet presAssocID="{925642D1-C8EE-4169-B6E9-7C0FBCD86283}" presName="LevelTwoTextNode" presStyleLbl="node2" presStyleIdx="4" presStyleCnt="6" custScaleX="154479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274AE01D-37B6-4CBC-BD30-FF1094CDDF04}" type="pres">
      <dgm:prSet presAssocID="{925642D1-C8EE-4169-B6E9-7C0FBCD86283}" presName="level3hierChild" presStyleCnt="0"/>
      <dgm:spPr/>
      <dgm:t>
        <a:bodyPr/>
        <a:lstStyle/>
        <a:p>
          <a:endParaRPr lang="es-CR"/>
        </a:p>
      </dgm:t>
    </dgm:pt>
    <dgm:pt modelId="{EFC2E78B-C0A0-4F4F-A0F7-EF09BD22836A}" type="pres">
      <dgm:prSet presAssocID="{3C276898-B8F2-4E0C-9EF9-A3376E9C3641}" presName="conn2-1" presStyleLbl="parChTrans1D2" presStyleIdx="5" presStyleCnt="6"/>
      <dgm:spPr/>
      <dgm:t>
        <a:bodyPr/>
        <a:lstStyle/>
        <a:p>
          <a:endParaRPr lang="es-CR"/>
        </a:p>
      </dgm:t>
    </dgm:pt>
    <dgm:pt modelId="{DB9D7778-C661-4F44-8CA4-A3295DE46863}" type="pres">
      <dgm:prSet presAssocID="{3C276898-B8F2-4E0C-9EF9-A3376E9C3641}" presName="connTx" presStyleLbl="parChTrans1D2" presStyleIdx="5" presStyleCnt="6"/>
      <dgm:spPr/>
      <dgm:t>
        <a:bodyPr/>
        <a:lstStyle/>
        <a:p>
          <a:endParaRPr lang="es-CR"/>
        </a:p>
      </dgm:t>
    </dgm:pt>
    <dgm:pt modelId="{02D9F8E5-B7B6-43B1-8BAF-FD96CB9F68FB}" type="pres">
      <dgm:prSet presAssocID="{4E8BFE50-F18C-4F68-91F6-893ED9475935}" presName="root2" presStyleCnt="0"/>
      <dgm:spPr/>
      <dgm:t>
        <a:bodyPr/>
        <a:lstStyle/>
        <a:p>
          <a:endParaRPr lang="es-CR"/>
        </a:p>
      </dgm:t>
    </dgm:pt>
    <dgm:pt modelId="{F79FA69F-3B74-4090-B750-028B81D2CCF0}" type="pres">
      <dgm:prSet presAssocID="{4E8BFE50-F18C-4F68-91F6-893ED9475935}" presName="LevelTwoTextNode" presStyleLbl="node2" presStyleIdx="5" presStyleCnt="6" custScaleX="154479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A0C36E68-CFF3-4A2F-A339-8946EA062832}" type="pres">
      <dgm:prSet presAssocID="{4E8BFE50-F18C-4F68-91F6-893ED9475935}" presName="level3hierChild" presStyleCnt="0"/>
      <dgm:spPr/>
      <dgm:t>
        <a:bodyPr/>
        <a:lstStyle/>
        <a:p>
          <a:endParaRPr lang="es-CR"/>
        </a:p>
      </dgm:t>
    </dgm:pt>
  </dgm:ptLst>
  <dgm:cxnLst>
    <dgm:cxn modelId="{0180EB3B-65D5-5A49-AB1D-D520E0D8334E}" type="presOf" srcId="{C2380274-DF3F-452C-BAFC-7FE41F5E5829}" destId="{5D3BBFEA-ED64-43BF-818F-49838241A1EA}" srcOrd="0" destOrd="0" presId="urn:microsoft.com/office/officeart/2008/layout/HorizontalMultiLevelHierarchy"/>
    <dgm:cxn modelId="{D6DF3022-F626-1840-86A9-D8F280B43437}" type="presOf" srcId="{C4823FFB-B6DB-474F-8AB5-0AB5CA6DCC04}" destId="{31F849BD-8952-452B-872F-BF6B8C7739CB}" srcOrd="1" destOrd="0" presId="urn:microsoft.com/office/officeart/2008/layout/HorizontalMultiLevelHierarchy"/>
    <dgm:cxn modelId="{EF41ADDF-FDD1-A74C-A1DF-C26401D0944E}" type="presOf" srcId="{AD4CAD08-9123-4FE2-BAE3-9F5FFD7A2B08}" destId="{73F1616F-37C3-486C-B873-00EFD2FCAA19}" srcOrd="1" destOrd="0" presId="urn:microsoft.com/office/officeart/2008/layout/HorizontalMultiLevelHierarchy"/>
    <dgm:cxn modelId="{B157C97E-4CF1-462E-A6DD-88BAE850B94B}" srcId="{952413FC-3BA8-45C9-89AA-E5108247483C}" destId="{126C664D-FDBC-4771-9BBE-B7D56533FBBE}" srcOrd="0" destOrd="0" parTransId="{77B5D74E-55E8-4E38-9BA4-1214AFE40EF4}" sibTransId="{00526DD5-16B4-42C9-ADC4-D66724D2AB26}"/>
    <dgm:cxn modelId="{CAD5F4E9-5EB1-4BD7-BCB0-FB9353B41E47}" srcId="{476497E2-14B7-4E48-ACC7-9E68D31346C8}" destId="{952413FC-3BA8-45C9-89AA-E5108247483C}" srcOrd="0" destOrd="0" parTransId="{ABD3F04D-7CE9-4144-95BC-5843148A26D9}" sibTransId="{36682C15-3784-4CE1-A985-D316801EBAF8}"/>
    <dgm:cxn modelId="{71BE823C-7B35-4011-A623-D7FA6910B7B5}" srcId="{952413FC-3BA8-45C9-89AA-E5108247483C}" destId="{925642D1-C8EE-4169-B6E9-7C0FBCD86283}" srcOrd="4" destOrd="0" parTransId="{C2380274-DF3F-452C-BAFC-7FE41F5E5829}" sibTransId="{7942CCB8-0CA6-4551-BB1F-D4D2EA24D89B}"/>
    <dgm:cxn modelId="{4BEC2DB8-3828-C84D-824D-F5429609928F}" type="presOf" srcId="{77B5D74E-55E8-4E38-9BA4-1214AFE40EF4}" destId="{C04E2132-603A-4FD3-9942-F319BB7A382B}" srcOrd="0" destOrd="0" presId="urn:microsoft.com/office/officeart/2008/layout/HorizontalMultiLevelHierarchy"/>
    <dgm:cxn modelId="{20776008-58E7-A248-9FA5-E80D435354DE}" type="presOf" srcId="{C2380274-DF3F-452C-BAFC-7FE41F5E5829}" destId="{146FD572-48E4-4660-85A8-9DA67A178EEE}" srcOrd="1" destOrd="0" presId="urn:microsoft.com/office/officeart/2008/layout/HorizontalMultiLevelHierarchy"/>
    <dgm:cxn modelId="{32D570E6-0CBB-3449-8679-625298E4F7EB}" type="presOf" srcId="{B58B8173-96FA-415D-93CA-6467EC7E3B89}" destId="{517BDAAF-77F0-4A8C-B370-34F28102F502}" srcOrd="1" destOrd="0" presId="urn:microsoft.com/office/officeart/2008/layout/HorizontalMultiLevelHierarchy"/>
    <dgm:cxn modelId="{A9DD93A1-CBCA-C142-9005-1A904425FB8A}" type="presOf" srcId="{476497E2-14B7-4E48-ACC7-9E68D31346C8}" destId="{B3263F1B-BA01-404E-97DD-CBDD799B075B}" srcOrd="0" destOrd="0" presId="urn:microsoft.com/office/officeart/2008/layout/HorizontalMultiLevelHierarchy"/>
    <dgm:cxn modelId="{51FC6ED5-33FD-8840-91C8-510E3475334C}" type="presOf" srcId="{4D073298-CAF1-49AB-9667-A42CC48A2BDC}" destId="{2F732499-115A-4328-8A7B-133B8D403B00}" srcOrd="0" destOrd="0" presId="urn:microsoft.com/office/officeart/2008/layout/HorizontalMultiLevelHierarchy"/>
    <dgm:cxn modelId="{2A574CEB-D53D-AF4B-85FB-8C6163706F4E}" type="presOf" srcId="{C4823FFB-B6DB-474F-8AB5-0AB5CA6DCC04}" destId="{127F3F81-E659-4B0E-9787-AE2ED3006E45}" srcOrd="0" destOrd="0" presId="urn:microsoft.com/office/officeart/2008/layout/HorizontalMultiLevelHierarchy"/>
    <dgm:cxn modelId="{4D4CA9F7-AD5B-4658-9617-B9E30BC75BB3}" srcId="{952413FC-3BA8-45C9-89AA-E5108247483C}" destId="{E8DF3B37-31CF-4B89-A517-DBEE4C449CE1}" srcOrd="2" destOrd="0" parTransId="{B58B8173-96FA-415D-93CA-6467EC7E3B89}" sibTransId="{7D177456-43CE-4F31-B6A9-BBA02102871F}"/>
    <dgm:cxn modelId="{269ECC07-D88A-F549-AE7B-7FA0F3F47449}" type="presOf" srcId="{77B5D74E-55E8-4E38-9BA4-1214AFE40EF4}" destId="{3292860B-B45C-439F-8579-A0121061FED6}" srcOrd="1" destOrd="0" presId="urn:microsoft.com/office/officeart/2008/layout/HorizontalMultiLevelHierarchy"/>
    <dgm:cxn modelId="{0875ED64-CDED-AC48-857B-4015D95DB575}" type="presOf" srcId="{3C276898-B8F2-4E0C-9EF9-A3376E9C3641}" destId="{EFC2E78B-C0A0-4F4F-A0F7-EF09BD22836A}" srcOrd="0" destOrd="0" presId="urn:microsoft.com/office/officeart/2008/layout/HorizontalMultiLevelHierarchy"/>
    <dgm:cxn modelId="{E24DFACC-2C22-4C23-8F98-EF26837E2A57}" srcId="{952413FC-3BA8-45C9-89AA-E5108247483C}" destId="{C2E8B1D3-05F4-4C84-B221-CAD3F91FF9AD}" srcOrd="3" destOrd="0" parTransId="{AD4CAD08-9123-4FE2-BAE3-9F5FFD7A2B08}" sibTransId="{F661C0DD-126B-4B1B-BA55-545490280992}"/>
    <dgm:cxn modelId="{ECB27ED4-E18A-1843-8C0F-1CCBBD01D94E}" type="presOf" srcId="{3C276898-B8F2-4E0C-9EF9-A3376E9C3641}" destId="{DB9D7778-C661-4F44-8CA4-A3295DE46863}" srcOrd="1" destOrd="0" presId="urn:microsoft.com/office/officeart/2008/layout/HorizontalMultiLevelHierarchy"/>
    <dgm:cxn modelId="{7CD47988-72CA-4514-AE83-2EBD6ED9AA95}" srcId="{952413FC-3BA8-45C9-89AA-E5108247483C}" destId="{4E8BFE50-F18C-4F68-91F6-893ED9475935}" srcOrd="5" destOrd="0" parTransId="{3C276898-B8F2-4E0C-9EF9-A3376E9C3641}" sibTransId="{7CF82D7B-905B-4ACC-8DE2-67AEE318D448}"/>
    <dgm:cxn modelId="{036DA7E5-0E46-C24A-8407-FCA7BF8B2175}" type="presOf" srcId="{E8DF3B37-31CF-4B89-A517-DBEE4C449CE1}" destId="{E9F7205B-627E-4F80-A42A-CE59E25AA9A6}" srcOrd="0" destOrd="0" presId="urn:microsoft.com/office/officeart/2008/layout/HorizontalMultiLevelHierarchy"/>
    <dgm:cxn modelId="{B75CE2B6-D2AA-2445-96CB-C8DE0EA5E3FB}" type="presOf" srcId="{952413FC-3BA8-45C9-89AA-E5108247483C}" destId="{9AAA0546-0024-41B8-B6D7-A7537D931ED4}" srcOrd="0" destOrd="0" presId="urn:microsoft.com/office/officeart/2008/layout/HorizontalMultiLevelHierarchy"/>
    <dgm:cxn modelId="{C6EDECA3-A7A5-2144-AC39-54F020AF107F}" type="presOf" srcId="{B58B8173-96FA-415D-93CA-6467EC7E3B89}" destId="{D03C6ECF-409B-4DE8-BC91-F411E668D39B}" srcOrd="0" destOrd="0" presId="urn:microsoft.com/office/officeart/2008/layout/HorizontalMultiLevelHierarchy"/>
    <dgm:cxn modelId="{93C9C9EE-3AFF-0E44-B989-0D07F15791A3}" type="presOf" srcId="{4E8BFE50-F18C-4F68-91F6-893ED9475935}" destId="{F79FA69F-3B74-4090-B750-028B81D2CCF0}" srcOrd="0" destOrd="0" presId="urn:microsoft.com/office/officeart/2008/layout/HorizontalMultiLevelHierarchy"/>
    <dgm:cxn modelId="{F58A8F15-B06B-6044-B7E2-3917578733DD}" type="presOf" srcId="{C2E8B1D3-05F4-4C84-B221-CAD3F91FF9AD}" destId="{606529B1-2EEB-431D-8963-1A86B57726A9}" srcOrd="0" destOrd="0" presId="urn:microsoft.com/office/officeart/2008/layout/HorizontalMultiLevelHierarchy"/>
    <dgm:cxn modelId="{E755F0D6-41CE-6E48-9AB5-FDE5E3CF230A}" type="presOf" srcId="{AD4CAD08-9123-4FE2-BAE3-9F5FFD7A2B08}" destId="{13715CAC-7DA0-498D-B1A9-107480EC5B39}" srcOrd="0" destOrd="0" presId="urn:microsoft.com/office/officeart/2008/layout/HorizontalMultiLevelHierarchy"/>
    <dgm:cxn modelId="{52C4FA37-FAEE-4946-BA7C-1D424D87C3EA}" type="presOf" srcId="{126C664D-FDBC-4771-9BBE-B7D56533FBBE}" destId="{FB44D2AC-1934-48BF-879F-47A565595C0D}" srcOrd="0" destOrd="0" presId="urn:microsoft.com/office/officeart/2008/layout/HorizontalMultiLevelHierarchy"/>
    <dgm:cxn modelId="{2840D5BB-65B1-7444-A11D-2601C5E47AAA}" type="presOf" srcId="{925642D1-C8EE-4169-B6E9-7C0FBCD86283}" destId="{9D6D4F22-5BB0-4F4B-AB58-8A7ADBF892A6}" srcOrd="0" destOrd="0" presId="urn:microsoft.com/office/officeart/2008/layout/HorizontalMultiLevelHierarchy"/>
    <dgm:cxn modelId="{00CDC4F2-39AB-4213-BA22-1E191AD8F98E}" srcId="{952413FC-3BA8-45C9-89AA-E5108247483C}" destId="{4D073298-CAF1-49AB-9667-A42CC48A2BDC}" srcOrd="1" destOrd="0" parTransId="{C4823FFB-B6DB-474F-8AB5-0AB5CA6DCC04}" sibTransId="{E1801785-1253-40F6-90EB-49639B2AAB06}"/>
    <dgm:cxn modelId="{1156FB51-2F07-5A49-AECF-C612E09659FF}" type="presParOf" srcId="{B3263F1B-BA01-404E-97DD-CBDD799B075B}" destId="{E65A5255-3D41-4D7C-A29D-DEA4098CA8F6}" srcOrd="0" destOrd="0" presId="urn:microsoft.com/office/officeart/2008/layout/HorizontalMultiLevelHierarchy"/>
    <dgm:cxn modelId="{DF4E3DCB-7E93-EA4D-A34B-C15821E4A932}" type="presParOf" srcId="{E65A5255-3D41-4D7C-A29D-DEA4098CA8F6}" destId="{9AAA0546-0024-41B8-B6D7-A7537D931ED4}" srcOrd="0" destOrd="0" presId="urn:microsoft.com/office/officeart/2008/layout/HorizontalMultiLevelHierarchy"/>
    <dgm:cxn modelId="{589F116E-98B4-6A42-9929-322D5983E467}" type="presParOf" srcId="{E65A5255-3D41-4D7C-A29D-DEA4098CA8F6}" destId="{FCB5E91B-2BD1-421C-A590-4C15F561DAD0}" srcOrd="1" destOrd="0" presId="urn:microsoft.com/office/officeart/2008/layout/HorizontalMultiLevelHierarchy"/>
    <dgm:cxn modelId="{D284C368-5605-F049-BAA0-21806E70CFF2}" type="presParOf" srcId="{FCB5E91B-2BD1-421C-A590-4C15F561DAD0}" destId="{C04E2132-603A-4FD3-9942-F319BB7A382B}" srcOrd="0" destOrd="0" presId="urn:microsoft.com/office/officeart/2008/layout/HorizontalMultiLevelHierarchy"/>
    <dgm:cxn modelId="{A339E858-FBA4-234B-A419-8950C4CD38EE}" type="presParOf" srcId="{C04E2132-603A-4FD3-9942-F319BB7A382B}" destId="{3292860B-B45C-439F-8579-A0121061FED6}" srcOrd="0" destOrd="0" presId="urn:microsoft.com/office/officeart/2008/layout/HorizontalMultiLevelHierarchy"/>
    <dgm:cxn modelId="{3EA34377-3AAA-744E-A2A5-EFEB966583B0}" type="presParOf" srcId="{FCB5E91B-2BD1-421C-A590-4C15F561DAD0}" destId="{C08A12E0-5667-437B-A9C5-BF3C0A227AB4}" srcOrd="1" destOrd="0" presId="urn:microsoft.com/office/officeart/2008/layout/HorizontalMultiLevelHierarchy"/>
    <dgm:cxn modelId="{084A2ABA-3A07-774D-AA28-E03B8ABB32AE}" type="presParOf" srcId="{C08A12E0-5667-437B-A9C5-BF3C0A227AB4}" destId="{FB44D2AC-1934-48BF-879F-47A565595C0D}" srcOrd="0" destOrd="0" presId="urn:microsoft.com/office/officeart/2008/layout/HorizontalMultiLevelHierarchy"/>
    <dgm:cxn modelId="{83DE5B30-CDD7-974F-BAA5-8941B7E12562}" type="presParOf" srcId="{C08A12E0-5667-437B-A9C5-BF3C0A227AB4}" destId="{ACE64123-30A1-4BEF-BF8F-F8E3FF53DF9B}" srcOrd="1" destOrd="0" presId="urn:microsoft.com/office/officeart/2008/layout/HorizontalMultiLevelHierarchy"/>
    <dgm:cxn modelId="{ADF30C73-8AA5-4C49-A048-16A244242B2E}" type="presParOf" srcId="{FCB5E91B-2BD1-421C-A590-4C15F561DAD0}" destId="{127F3F81-E659-4B0E-9787-AE2ED3006E45}" srcOrd="2" destOrd="0" presId="urn:microsoft.com/office/officeart/2008/layout/HorizontalMultiLevelHierarchy"/>
    <dgm:cxn modelId="{8772AA3C-5BA7-A647-9B52-CB8DDE063C85}" type="presParOf" srcId="{127F3F81-E659-4B0E-9787-AE2ED3006E45}" destId="{31F849BD-8952-452B-872F-BF6B8C7739CB}" srcOrd="0" destOrd="0" presId="urn:microsoft.com/office/officeart/2008/layout/HorizontalMultiLevelHierarchy"/>
    <dgm:cxn modelId="{46D939BE-DFCE-2047-B219-9DBD11AF2D2A}" type="presParOf" srcId="{FCB5E91B-2BD1-421C-A590-4C15F561DAD0}" destId="{C195835F-970C-4F86-B9E1-6A69915E4AEB}" srcOrd="3" destOrd="0" presId="urn:microsoft.com/office/officeart/2008/layout/HorizontalMultiLevelHierarchy"/>
    <dgm:cxn modelId="{E5EE9518-13D2-AF4F-AC3A-573F114A401B}" type="presParOf" srcId="{C195835F-970C-4F86-B9E1-6A69915E4AEB}" destId="{2F732499-115A-4328-8A7B-133B8D403B00}" srcOrd="0" destOrd="0" presId="urn:microsoft.com/office/officeart/2008/layout/HorizontalMultiLevelHierarchy"/>
    <dgm:cxn modelId="{5B407C84-A1F5-1449-B25E-1DD1E5681142}" type="presParOf" srcId="{C195835F-970C-4F86-B9E1-6A69915E4AEB}" destId="{B54C5499-23DF-4AC6-9555-64AA99FCB917}" srcOrd="1" destOrd="0" presId="urn:microsoft.com/office/officeart/2008/layout/HorizontalMultiLevelHierarchy"/>
    <dgm:cxn modelId="{60AB4B24-AE99-FD44-AFEB-764DEB65FA59}" type="presParOf" srcId="{FCB5E91B-2BD1-421C-A590-4C15F561DAD0}" destId="{D03C6ECF-409B-4DE8-BC91-F411E668D39B}" srcOrd="4" destOrd="0" presId="urn:microsoft.com/office/officeart/2008/layout/HorizontalMultiLevelHierarchy"/>
    <dgm:cxn modelId="{C67596F8-53DB-8F46-BDCA-EDB99E25A19B}" type="presParOf" srcId="{D03C6ECF-409B-4DE8-BC91-F411E668D39B}" destId="{517BDAAF-77F0-4A8C-B370-34F28102F502}" srcOrd="0" destOrd="0" presId="urn:microsoft.com/office/officeart/2008/layout/HorizontalMultiLevelHierarchy"/>
    <dgm:cxn modelId="{EA148FE8-50AF-8A4D-9671-6B012B028DCA}" type="presParOf" srcId="{FCB5E91B-2BD1-421C-A590-4C15F561DAD0}" destId="{A028996E-ADF5-4251-9FEA-CD71C3B340FB}" srcOrd="5" destOrd="0" presId="urn:microsoft.com/office/officeart/2008/layout/HorizontalMultiLevelHierarchy"/>
    <dgm:cxn modelId="{7FB6C43F-A9C0-604E-A772-90A1EF0D55AC}" type="presParOf" srcId="{A028996E-ADF5-4251-9FEA-CD71C3B340FB}" destId="{E9F7205B-627E-4F80-A42A-CE59E25AA9A6}" srcOrd="0" destOrd="0" presId="urn:microsoft.com/office/officeart/2008/layout/HorizontalMultiLevelHierarchy"/>
    <dgm:cxn modelId="{779DD867-4D60-754C-B14C-7512DC604ED8}" type="presParOf" srcId="{A028996E-ADF5-4251-9FEA-CD71C3B340FB}" destId="{BA514960-EA57-4BEC-9926-4B0D23C5A875}" srcOrd="1" destOrd="0" presId="urn:microsoft.com/office/officeart/2008/layout/HorizontalMultiLevelHierarchy"/>
    <dgm:cxn modelId="{AD2E64E5-4C92-DB4A-9FAD-0D74CA8C5BE3}" type="presParOf" srcId="{FCB5E91B-2BD1-421C-A590-4C15F561DAD0}" destId="{13715CAC-7DA0-498D-B1A9-107480EC5B39}" srcOrd="6" destOrd="0" presId="urn:microsoft.com/office/officeart/2008/layout/HorizontalMultiLevelHierarchy"/>
    <dgm:cxn modelId="{31F93299-0959-754A-9ED5-DCDD289830CC}" type="presParOf" srcId="{13715CAC-7DA0-498D-B1A9-107480EC5B39}" destId="{73F1616F-37C3-486C-B873-00EFD2FCAA19}" srcOrd="0" destOrd="0" presId="urn:microsoft.com/office/officeart/2008/layout/HorizontalMultiLevelHierarchy"/>
    <dgm:cxn modelId="{4905065F-259B-A74A-8866-C9BF5F64C14E}" type="presParOf" srcId="{FCB5E91B-2BD1-421C-A590-4C15F561DAD0}" destId="{3C0CBBE7-33CB-4254-950A-276EF0B613A9}" srcOrd="7" destOrd="0" presId="urn:microsoft.com/office/officeart/2008/layout/HorizontalMultiLevelHierarchy"/>
    <dgm:cxn modelId="{4AF12522-F7B9-494A-8E78-BB64541CA76E}" type="presParOf" srcId="{3C0CBBE7-33CB-4254-950A-276EF0B613A9}" destId="{606529B1-2EEB-431D-8963-1A86B57726A9}" srcOrd="0" destOrd="0" presId="urn:microsoft.com/office/officeart/2008/layout/HorizontalMultiLevelHierarchy"/>
    <dgm:cxn modelId="{A639D983-974C-474B-A35E-25AC2E92433F}" type="presParOf" srcId="{3C0CBBE7-33CB-4254-950A-276EF0B613A9}" destId="{FA046629-C50E-4496-BA15-85E54CE43C83}" srcOrd="1" destOrd="0" presId="urn:microsoft.com/office/officeart/2008/layout/HorizontalMultiLevelHierarchy"/>
    <dgm:cxn modelId="{3AECA883-2C2C-4E42-9AFD-B811D9EF19F1}" type="presParOf" srcId="{FCB5E91B-2BD1-421C-A590-4C15F561DAD0}" destId="{5D3BBFEA-ED64-43BF-818F-49838241A1EA}" srcOrd="8" destOrd="0" presId="urn:microsoft.com/office/officeart/2008/layout/HorizontalMultiLevelHierarchy"/>
    <dgm:cxn modelId="{8D949CC4-C66C-4F44-A267-C5A9C18EF438}" type="presParOf" srcId="{5D3BBFEA-ED64-43BF-818F-49838241A1EA}" destId="{146FD572-48E4-4660-85A8-9DA67A178EEE}" srcOrd="0" destOrd="0" presId="urn:microsoft.com/office/officeart/2008/layout/HorizontalMultiLevelHierarchy"/>
    <dgm:cxn modelId="{7B7C4C55-AE98-D34F-94FA-B55AA3CBE6AF}" type="presParOf" srcId="{FCB5E91B-2BD1-421C-A590-4C15F561DAD0}" destId="{D3E8CF9D-803C-4CF3-BF03-43F86E7DB555}" srcOrd="9" destOrd="0" presId="urn:microsoft.com/office/officeart/2008/layout/HorizontalMultiLevelHierarchy"/>
    <dgm:cxn modelId="{F82B92C7-3069-F341-9A8F-DD5C93FA3ABB}" type="presParOf" srcId="{D3E8CF9D-803C-4CF3-BF03-43F86E7DB555}" destId="{9D6D4F22-5BB0-4F4B-AB58-8A7ADBF892A6}" srcOrd="0" destOrd="0" presId="urn:microsoft.com/office/officeart/2008/layout/HorizontalMultiLevelHierarchy"/>
    <dgm:cxn modelId="{484A3FB9-3941-6042-BF3A-6E61A8E28F6E}" type="presParOf" srcId="{D3E8CF9D-803C-4CF3-BF03-43F86E7DB555}" destId="{274AE01D-37B6-4CBC-BD30-FF1094CDDF04}" srcOrd="1" destOrd="0" presId="urn:microsoft.com/office/officeart/2008/layout/HorizontalMultiLevelHierarchy"/>
    <dgm:cxn modelId="{8E05627E-E01C-4F42-BC29-351B2AFEEB15}" type="presParOf" srcId="{FCB5E91B-2BD1-421C-A590-4C15F561DAD0}" destId="{EFC2E78B-C0A0-4F4F-A0F7-EF09BD22836A}" srcOrd="10" destOrd="0" presId="urn:microsoft.com/office/officeart/2008/layout/HorizontalMultiLevelHierarchy"/>
    <dgm:cxn modelId="{2346EE47-5E37-8242-A201-C31844AE7764}" type="presParOf" srcId="{EFC2E78B-C0A0-4F4F-A0F7-EF09BD22836A}" destId="{DB9D7778-C661-4F44-8CA4-A3295DE46863}" srcOrd="0" destOrd="0" presId="urn:microsoft.com/office/officeart/2008/layout/HorizontalMultiLevelHierarchy"/>
    <dgm:cxn modelId="{D502A02D-C41D-AA44-AFE8-E1035B63E64C}" type="presParOf" srcId="{FCB5E91B-2BD1-421C-A590-4C15F561DAD0}" destId="{02D9F8E5-B7B6-43B1-8BAF-FD96CB9F68FB}" srcOrd="11" destOrd="0" presId="urn:microsoft.com/office/officeart/2008/layout/HorizontalMultiLevelHierarchy"/>
    <dgm:cxn modelId="{A7990564-0C0D-A445-B27F-4EA81EA3D441}" type="presParOf" srcId="{02D9F8E5-B7B6-43B1-8BAF-FD96CB9F68FB}" destId="{F79FA69F-3B74-4090-B750-028B81D2CCF0}" srcOrd="0" destOrd="0" presId="urn:microsoft.com/office/officeart/2008/layout/HorizontalMultiLevelHierarchy"/>
    <dgm:cxn modelId="{FE0BAAF4-030E-3448-A24F-61CBB9A1FC8D}" type="presParOf" srcId="{02D9F8E5-B7B6-43B1-8BAF-FD96CB9F68FB}" destId="{A0C36E68-CFF3-4A2F-A339-8946EA06283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C2E78B-C0A0-4F4F-A0F7-EF09BD22836A}">
      <dsp:nvSpPr>
        <dsp:cNvPr id="0" name=""/>
        <dsp:cNvSpPr/>
      </dsp:nvSpPr>
      <dsp:spPr>
        <a:xfrm>
          <a:off x="2423835" y="2196244"/>
          <a:ext cx="396855" cy="1890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8427" y="0"/>
              </a:lnTo>
              <a:lnTo>
                <a:pt x="198427" y="1890508"/>
              </a:lnTo>
              <a:lnTo>
                <a:pt x="396855" y="1890508"/>
              </a:lnTo>
            </a:path>
          </a:pathLst>
        </a:custGeom>
        <a:noFill/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200" kern="1200">
            <a:latin typeface="+mn-lt"/>
          </a:endParaRPr>
        </a:p>
      </dsp:txBody>
      <dsp:txXfrm>
        <a:off x="2573970" y="3093205"/>
        <a:ext cx="96585" cy="96585"/>
      </dsp:txXfrm>
    </dsp:sp>
    <dsp:sp modelId="{5D3BBFEA-ED64-43BF-818F-49838241A1EA}">
      <dsp:nvSpPr>
        <dsp:cNvPr id="0" name=""/>
        <dsp:cNvSpPr/>
      </dsp:nvSpPr>
      <dsp:spPr>
        <a:xfrm>
          <a:off x="2423835" y="2196244"/>
          <a:ext cx="396855" cy="1134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8427" y="0"/>
              </a:lnTo>
              <a:lnTo>
                <a:pt x="198427" y="1134305"/>
              </a:lnTo>
              <a:lnTo>
                <a:pt x="396855" y="1134305"/>
              </a:lnTo>
            </a:path>
          </a:pathLst>
        </a:custGeom>
        <a:noFill/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200" kern="1200">
            <a:latin typeface="+mn-lt"/>
          </a:endParaRPr>
        </a:p>
      </dsp:txBody>
      <dsp:txXfrm>
        <a:off x="2592219" y="2733353"/>
        <a:ext cx="60086" cy="60086"/>
      </dsp:txXfrm>
    </dsp:sp>
    <dsp:sp modelId="{13715CAC-7DA0-498D-B1A9-107480EC5B39}">
      <dsp:nvSpPr>
        <dsp:cNvPr id="0" name=""/>
        <dsp:cNvSpPr/>
      </dsp:nvSpPr>
      <dsp:spPr>
        <a:xfrm>
          <a:off x="2423835" y="2196244"/>
          <a:ext cx="396855" cy="378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8427" y="0"/>
              </a:lnTo>
              <a:lnTo>
                <a:pt x="198427" y="378101"/>
              </a:lnTo>
              <a:lnTo>
                <a:pt x="396855" y="378101"/>
              </a:lnTo>
            </a:path>
          </a:pathLst>
        </a:custGeom>
        <a:noFill/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200" kern="1200">
            <a:latin typeface="+mn-lt"/>
          </a:endParaRPr>
        </a:p>
      </dsp:txBody>
      <dsp:txXfrm>
        <a:off x="2608559" y="2371591"/>
        <a:ext cx="27406" cy="27406"/>
      </dsp:txXfrm>
    </dsp:sp>
    <dsp:sp modelId="{D03C6ECF-409B-4DE8-BC91-F411E668D39B}">
      <dsp:nvSpPr>
        <dsp:cNvPr id="0" name=""/>
        <dsp:cNvSpPr/>
      </dsp:nvSpPr>
      <dsp:spPr>
        <a:xfrm>
          <a:off x="2423835" y="1818142"/>
          <a:ext cx="396855" cy="378101"/>
        </a:xfrm>
        <a:custGeom>
          <a:avLst/>
          <a:gdLst/>
          <a:ahLst/>
          <a:cxnLst/>
          <a:rect l="0" t="0" r="0" b="0"/>
          <a:pathLst>
            <a:path>
              <a:moveTo>
                <a:pt x="0" y="378101"/>
              </a:moveTo>
              <a:lnTo>
                <a:pt x="198427" y="378101"/>
              </a:lnTo>
              <a:lnTo>
                <a:pt x="198427" y="0"/>
              </a:lnTo>
              <a:lnTo>
                <a:pt x="396855" y="0"/>
              </a:lnTo>
            </a:path>
          </a:pathLst>
        </a:custGeom>
        <a:noFill/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200" kern="1200">
            <a:latin typeface="+mn-lt"/>
          </a:endParaRPr>
        </a:p>
      </dsp:txBody>
      <dsp:txXfrm>
        <a:off x="2608559" y="1993489"/>
        <a:ext cx="27406" cy="27406"/>
      </dsp:txXfrm>
    </dsp:sp>
    <dsp:sp modelId="{127F3F81-E659-4B0E-9787-AE2ED3006E45}">
      <dsp:nvSpPr>
        <dsp:cNvPr id="0" name=""/>
        <dsp:cNvSpPr/>
      </dsp:nvSpPr>
      <dsp:spPr>
        <a:xfrm>
          <a:off x="2423835" y="1061938"/>
          <a:ext cx="396855" cy="1134305"/>
        </a:xfrm>
        <a:custGeom>
          <a:avLst/>
          <a:gdLst/>
          <a:ahLst/>
          <a:cxnLst/>
          <a:rect l="0" t="0" r="0" b="0"/>
          <a:pathLst>
            <a:path>
              <a:moveTo>
                <a:pt x="0" y="1134305"/>
              </a:moveTo>
              <a:lnTo>
                <a:pt x="198427" y="1134305"/>
              </a:lnTo>
              <a:lnTo>
                <a:pt x="198427" y="0"/>
              </a:lnTo>
              <a:lnTo>
                <a:pt x="396855" y="0"/>
              </a:lnTo>
            </a:path>
          </a:pathLst>
        </a:custGeom>
        <a:noFill/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200" kern="1200">
            <a:latin typeface="+mn-lt"/>
          </a:endParaRPr>
        </a:p>
      </dsp:txBody>
      <dsp:txXfrm>
        <a:off x="2592219" y="1599048"/>
        <a:ext cx="60086" cy="60086"/>
      </dsp:txXfrm>
    </dsp:sp>
    <dsp:sp modelId="{C04E2132-603A-4FD3-9942-F319BB7A382B}">
      <dsp:nvSpPr>
        <dsp:cNvPr id="0" name=""/>
        <dsp:cNvSpPr/>
      </dsp:nvSpPr>
      <dsp:spPr>
        <a:xfrm>
          <a:off x="2423835" y="305735"/>
          <a:ext cx="396855" cy="1890508"/>
        </a:xfrm>
        <a:custGeom>
          <a:avLst/>
          <a:gdLst/>
          <a:ahLst/>
          <a:cxnLst/>
          <a:rect l="0" t="0" r="0" b="0"/>
          <a:pathLst>
            <a:path>
              <a:moveTo>
                <a:pt x="0" y="1890508"/>
              </a:moveTo>
              <a:lnTo>
                <a:pt x="198427" y="1890508"/>
              </a:lnTo>
              <a:lnTo>
                <a:pt x="198427" y="0"/>
              </a:lnTo>
              <a:lnTo>
                <a:pt x="396855" y="0"/>
              </a:lnTo>
            </a:path>
          </a:pathLst>
        </a:custGeom>
        <a:noFill/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200" kern="1200">
            <a:latin typeface="+mn-lt"/>
          </a:endParaRPr>
        </a:p>
      </dsp:txBody>
      <dsp:txXfrm>
        <a:off x="2573970" y="1202696"/>
        <a:ext cx="96585" cy="96585"/>
      </dsp:txXfrm>
    </dsp:sp>
    <dsp:sp modelId="{9AAA0546-0024-41B8-B6D7-A7537D931ED4}">
      <dsp:nvSpPr>
        <dsp:cNvPr id="0" name=""/>
        <dsp:cNvSpPr/>
      </dsp:nvSpPr>
      <dsp:spPr>
        <a:xfrm rot="16200000">
          <a:off x="529346" y="1893762"/>
          <a:ext cx="3184015" cy="6049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LAS VÍCTIMAS</a:t>
          </a:r>
          <a:endParaRPr lang="es-C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Times New Roman" pitchFamily="18" charset="0"/>
          </a:endParaRPr>
        </a:p>
      </dsp:txBody>
      <dsp:txXfrm>
        <a:off x="529346" y="1893762"/>
        <a:ext cx="3184015" cy="604962"/>
      </dsp:txXfrm>
    </dsp:sp>
    <dsp:sp modelId="{FB44D2AC-1934-48BF-879F-47A565595C0D}">
      <dsp:nvSpPr>
        <dsp:cNvPr id="0" name=""/>
        <dsp:cNvSpPr/>
      </dsp:nvSpPr>
      <dsp:spPr>
        <a:xfrm>
          <a:off x="2820690" y="3253"/>
          <a:ext cx="3065293" cy="6049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200" kern="1200" dirty="0" smtClean="0">
              <a:latin typeface="+mn-lt"/>
              <a:cs typeface="Times New Roman" pitchFamily="18" charset="0"/>
            </a:rPr>
            <a:t>Estar en edad productiva y reproductiva. </a:t>
          </a:r>
          <a:endParaRPr lang="es-CR" sz="1200" kern="1200" dirty="0">
            <a:latin typeface="+mn-lt"/>
            <a:cs typeface="Times New Roman" pitchFamily="18" charset="0"/>
          </a:endParaRPr>
        </a:p>
      </dsp:txBody>
      <dsp:txXfrm>
        <a:off x="2820690" y="3253"/>
        <a:ext cx="3065293" cy="604962"/>
      </dsp:txXfrm>
    </dsp:sp>
    <dsp:sp modelId="{2F732499-115A-4328-8A7B-133B8D403B00}">
      <dsp:nvSpPr>
        <dsp:cNvPr id="0" name=""/>
        <dsp:cNvSpPr/>
      </dsp:nvSpPr>
      <dsp:spPr>
        <a:xfrm>
          <a:off x="2820690" y="759457"/>
          <a:ext cx="3065293" cy="6049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200" kern="1200" dirty="0" smtClean="0">
              <a:latin typeface="+mn-lt"/>
              <a:cs typeface="Times New Roman" pitchFamily="18" charset="0"/>
            </a:rPr>
            <a:t>Haber sido excluidos del sistema educativo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200" kern="1200" dirty="0" smtClean="0">
              <a:latin typeface="+mn-lt"/>
              <a:cs typeface="Times New Roman" pitchFamily="18" charset="0"/>
            </a:rPr>
            <a:t>y presentar una baja escolaridad.</a:t>
          </a:r>
          <a:endParaRPr lang="es-CR" sz="1200" kern="1200" dirty="0">
            <a:latin typeface="+mn-lt"/>
            <a:cs typeface="Times New Roman" pitchFamily="18" charset="0"/>
          </a:endParaRPr>
        </a:p>
      </dsp:txBody>
      <dsp:txXfrm>
        <a:off x="2820690" y="759457"/>
        <a:ext cx="3065293" cy="604962"/>
      </dsp:txXfrm>
    </dsp:sp>
    <dsp:sp modelId="{E9F7205B-627E-4F80-A42A-CE59E25AA9A6}">
      <dsp:nvSpPr>
        <dsp:cNvPr id="0" name=""/>
        <dsp:cNvSpPr/>
      </dsp:nvSpPr>
      <dsp:spPr>
        <a:xfrm>
          <a:off x="2820690" y="1515660"/>
          <a:ext cx="3065293" cy="6049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200" kern="1200" dirty="0" smtClean="0">
              <a:latin typeface="+mn-lt"/>
              <a:cs typeface="Times New Roman" pitchFamily="18" charset="0"/>
            </a:rPr>
            <a:t>Tener como opciones de empleo el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200" kern="1200" dirty="0" smtClean="0">
              <a:latin typeface="+mn-lt"/>
              <a:cs typeface="Times New Roman" pitchFamily="18" charset="0"/>
            </a:rPr>
            <a:t>trabajo informal y/o de baja remuneración. </a:t>
          </a:r>
          <a:endParaRPr lang="es-CR" sz="1200" kern="1200" dirty="0">
            <a:latin typeface="+mn-lt"/>
            <a:cs typeface="Times New Roman" pitchFamily="18" charset="0"/>
          </a:endParaRPr>
        </a:p>
      </dsp:txBody>
      <dsp:txXfrm>
        <a:off x="2820690" y="1515660"/>
        <a:ext cx="3065293" cy="604962"/>
      </dsp:txXfrm>
    </dsp:sp>
    <dsp:sp modelId="{606529B1-2EEB-431D-8963-1A86B57726A9}">
      <dsp:nvSpPr>
        <dsp:cNvPr id="0" name=""/>
        <dsp:cNvSpPr/>
      </dsp:nvSpPr>
      <dsp:spPr>
        <a:xfrm>
          <a:off x="2820690" y="2271864"/>
          <a:ext cx="3065293" cy="6049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200" kern="1200" dirty="0" smtClean="0">
              <a:latin typeface="+mn-lt"/>
              <a:cs typeface="Times New Roman" pitchFamily="18" charset="0"/>
            </a:rPr>
            <a:t>Residir en zonas caracterizadas por la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200" kern="1200" dirty="0" smtClean="0">
              <a:latin typeface="+mn-lt"/>
              <a:cs typeface="Times New Roman" pitchFamily="18" charset="0"/>
            </a:rPr>
            <a:t>pobreza extrema y la exclusión social.</a:t>
          </a:r>
          <a:endParaRPr lang="es-CR" sz="1200" kern="1200" dirty="0">
            <a:latin typeface="+mn-lt"/>
            <a:cs typeface="Times New Roman" pitchFamily="18" charset="0"/>
          </a:endParaRPr>
        </a:p>
      </dsp:txBody>
      <dsp:txXfrm>
        <a:off x="2820690" y="2271864"/>
        <a:ext cx="3065293" cy="604962"/>
      </dsp:txXfrm>
    </dsp:sp>
    <dsp:sp modelId="{9D6D4F22-5BB0-4F4B-AB58-8A7ADBF892A6}">
      <dsp:nvSpPr>
        <dsp:cNvPr id="0" name=""/>
        <dsp:cNvSpPr/>
      </dsp:nvSpPr>
      <dsp:spPr>
        <a:xfrm>
          <a:off x="2820690" y="3028067"/>
          <a:ext cx="3065293" cy="6049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>
              <a:latin typeface="+mn-lt"/>
              <a:cs typeface="Times New Roman" pitchFamily="18" charset="0"/>
            </a:rPr>
            <a:t>Haber emprendido la búsqueda de un empleo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>
              <a:latin typeface="+mn-lt"/>
              <a:cs typeface="Times New Roman" pitchFamily="18" charset="0"/>
            </a:rPr>
            <a:t>con mejor remuneración.</a:t>
          </a:r>
          <a:endParaRPr lang="es-CR" sz="1200" kern="1200" dirty="0">
            <a:latin typeface="+mn-lt"/>
            <a:cs typeface="Times New Roman" pitchFamily="18" charset="0"/>
          </a:endParaRPr>
        </a:p>
      </dsp:txBody>
      <dsp:txXfrm>
        <a:off x="2820690" y="3028067"/>
        <a:ext cx="3065293" cy="604962"/>
      </dsp:txXfrm>
    </dsp:sp>
    <dsp:sp modelId="{F79FA69F-3B74-4090-B750-028B81D2CCF0}">
      <dsp:nvSpPr>
        <dsp:cNvPr id="0" name=""/>
        <dsp:cNvSpPr/>
      </dsp:nvSpPr>
      <dsp:spPr>
        <a:xfrm>
          <a:off x="2820690" y="3784271"/>
          <a:ext cx="3065293" cy="6049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>
              <a:latin typeface="+mn-lt"/>
              <a:cs typeface="Times New Roman" pitchFamily="18" charset="0"/>
            </a:rPr>
            <a:t>Tener el deseo permanente de mejorar su condición de vida y la de sus familias.</a:t>
          </a:r>
        </a:p>
      </dsp:txBody>
      <dsp:txXfrm>
        <a:off x="2820690" y="3784271"/>
        <a:ext cx="3065293" cy="604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950C16D1-8F83-4CA2-A3A2-B21226D666CA}" type="datetimeFigureOut">
              <a:rPr lang="en-US" altLang="es-CR"/>
              <a:pPr/>
              <a:t>6/27/2014</a:t>
            </a:fld>
            <a:endParaRPr lang="en-US" altLang="es-C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1C059EFE-D800-4929-B9BE-677FE2078FD2}" type="slidenum">
              <a:rPr lang="en-US" altLang="es-CR"/>
              <a:pPr/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24282762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R" altLang="es-CR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562F4050-D1C3-4885-8D54-B9D6D97DE2D8}" type="slidenum">
              <a:rPr lang="en-US" altLang="es-CR" sz="1200"/>
              <a:pPr eaLnBrk="1" hangingPunct="1"/>
              <a:t>1</a:t>
            </a:fld>
            <a:endParaRPr lang="en-US" altLang="es-C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80CF82-CCFE-4997-A8C2-4720C558C3DD}" type="datetimeFigureOut">
              <a:rPr lang="en-US" altLang="es-CR"/>
              <a:pPr/>
              <a:t>6/27/2014</a:t>
            </a:fld>
            <a:endParaRPr lang="en-US" altLang="es-C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C8D32-9DFC-4A79-9E8A-4A0294125024}" type="slidenum">
              <a:rPr lang="en-US" altLang="es-CR"/>
              <a:pPr/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1810340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86F0EE-5416-478C-AB5C-DD26B9C348DE}" type="datetimeFigureOut">
              <a:rPr lang="en-US" altLang="es-CR"/>
              <a:pPr/>
              <a:t>6/27/2014</a:t>
            </a:fld>
            <a:endParaRPr lang="en-US" alt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C2A61-2C8C-4C15-8E6F-8CFD648F7F8F}" type="slidenum">
              <a:rPr lang="en-US" altLang="es-CR"/>
              <a:pPr/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165918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5B046A-1ABB-4D59-A809-4C79B46F13DA}" type="datetimeFigureOut">
              <a:rPr lang="en-US" altLang="es-CR"/>
              <a:pPr/>
              <a:t>6/27/2014</a:t>
            </a:fld>
            <a:endParaRPr lang="en-US" alt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7CEC5-8934-4CB0-8BF9-8AB8D0BC2651}" type="slidenum">
              <a:rPr lang="en-US" altLang="es-CR"/>
              <a:pPr/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6531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2D73FA-FD6D-4923-8B1C-973CFD6D5054}" type="datetimeFigureOut">
              <a:rPr lang="en-US" altLang="es-CR"/>
              <a:pPr/>
              <a:t>6/27/2014</a:t>
            </a:fld>
            <a:endParaRPr lang="en-US" alt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F1AAF-A42F-4903-A53C-2EC48F30AD8D}" type="slidenum">
              <a:rPr lang="en-US" altLang="es-CR"/>
              <a:pPr/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1114105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D8E9D0-7AD8-4500-8257-6E57FB8A854F}" type="datetimeFigureOut">
              <a:rPr lang="en-US" altLang="es-CR"/>
              <a:pPr/>
              <a:t>6/27/2014</a:t>
            </a:fld>
            <a:endParaRPr lang="en-US" altLang="es-C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5C67B-3774-4AC6-939D-16913EFF20EC}" type="slidenum">
              <a:rPr lang="en-US" altLang="es-CR"/>
              <a:pPr/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944491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07A234-E1BA-4D00-B6E0-EC10D4444F9C}" type="datetimeFigureOut">
              <a:rPr lang="en-US" altLang="es-CR"/>
              <a:pPr/>
              <a:t>6/27/2014</a:t>
            </a:fld>
            <a:endParaRPr lang="en-US" altLang="es-C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947B7-2847-4943-A7AC-8A6383F0C988}" type="slidenum">
              <a:rPr lang="en-US" altLang="es-CR"/>
              <a:pPr/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58736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7588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6450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ED1C1C-1FEF-4084-9808-7309F75C2E16}" type="datetimeFigureOut">
              <a:rPr lang="en-US" altLang="es-CR"/>
              <a:pPr/>
              <a:t>6/27/2014</a:t>
            </a:fld>
            <a:endParaRPr lang="en-US" altLang="es-CR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B766F9-1A75-4712-91DF-552F3304984B}" type="slidenum">
              <a:rPr lang="en-US" altLang="es-CR"/>
              <a:pPr/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10632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75DE3D-5372-465E-ACB1-2A30257DE70D}" type="datetimeFigureOut">
              <a:rPr lang="en-US" altLang="es-CR"/>
              <a:pPr/>
              <a:t>6/27/2014</a:t>
            </a:fld>
            <a:endParaRPr lang="en-US" altLang="es-C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92444-24AE-460B-AF91-15E7CD1AA98A}" type="slidenum">
              <a:rPr lang="en-US" altLang="es-CR"/>
              <a:pPr/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318741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4D3179-0947-4AA4-8B26-F6507F13F0E8}" type="datetimeFigureOut">
              <a:rPr lang="en-US" altLang="es-CR"/>
              <a:pPr/>
              <a:t>6/27/2014</a:t>
            </a:fld>
            <a:endParaRPr lang="en-US" altLang="es-C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C7779-CF07-4FC8-A7E4-29A6C3339395}" type="slidenum">
              <a:rPr lang="en-US" altLang="es-CR"/>
              <a:pPr/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3050513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1677194" y="2515394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EEC46F-4777-496C-99C0-24309FFC90E8}" type="datetimeFigureOut">
              <a:rPr lang="en-US" altLang="es-CR"/>
              <a:pPr/>
              <a:t>6/27/2014</a:t>
            </a:fld>
            <a:endParaRPr lang="en-US" altLang="es-C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0D029-B3C4-4779-8FC2-BFECEBF15457}" type="slidenum">
              <a:rPr lang="en-US" altLang="es-CR"/>
              <a:pPr/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1202281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0FCDE3-C0B7-4D64-B072-AF8EC866E875}" type="datetimeFigureOut">
              <a:rPr lang="en-US" altLang="es-CR"/>
              <a:pPr/>
              <a:t>6/27/2014</a:t>
            </a:fld>
            <a:endParaRPr lang="en-US" altLang="es-C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E04A5-DF73-4DA0-9F12-BA20ED473C74}" type="slidenum">
              <a:rPr lang="en-US" altLang="es-CR"/>
              <a:pPr/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297309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4572000"/>
            <a:ext cx="6781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685800"/>
            <a:ext cx="7543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R" smtClean="0"/>
              <a:t>Click to edit Master text styles</a:t>
            </a:r>
          </a:p>
          <a:p>
            <a:pPr lvl="1"/>
            <a:r>
              <a:rPr lang="en-US" altLang="es-CR" smtClean="0"/>
              <a:t>Second level</a:t>
            </a:r>
          </a:p>
          <a:p>
            <a:pPr lvl="2"/>
            <a:r>
              <a:rPr lang="en-US" altLang="es-CR" smtClean="0"/>
              <a:t>Third level</a:t>
            </a:r>
          </a:p>
          <a:p>
            <a:pPr lvl="3"/>
            <a:r>
              <a:rPr lang="en-US" altLang="es-CR" smtClean="0"/>
              <a:t>Fourth level</a:t>
            </a:r>
          </a:p>
          <a:p>
            <a:pPr lvl="4"/>
            <a:r>
              <a:rPr lang="en-US" altLang="es-C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1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52546A"/>
                </a:solidFill>
                <a:cs typeface="Arial" pitchFamily="34" charset="0"/>
              </a:defRPr>
            </a:lvl1pPr>
          </a:lstStyle>
          <a:p>
            <a:fld id="{5E17F6D7-9E2B-4E86-84C7-CBB394D52C7C}" type="datetimeFigureOut">
              <a:rPr lang="en-US" altLang="es-CR"/>
              <a:pPr/>
              <a:t>6/27/2014</a:t>
            </a:fld>
            <a:endParaRPr lang="en-US" alt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208713"/>
            <a:ext cx="4873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8013"/>
            <a:ext cx="762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400">
                <a:solidFill>
                  <a:srgbClr val="262626"/>
                </a:solidFill>
                <a:cs typeface="Arial" pitchFamily="34" charset="0"/>
              </a:defRPr>
            </a:lvl1pPr>
          </a:lstStyle>
          <a:p>
            <a:fld id="{E840F6D5-334C-4280-AF05-299B1CBE1B1E}" type="slidenum">
              <a:rPr lang="en-US" altLang="es-CR"/>
              <a:pPr/>
              <a:t>‹#›</a:t>
            </a:fld>
            <a:endParaRPr lang="en-US" altLang="es-CR"/>
          </a:p>
        </p:txBody>
      </p:sp>
      <p:sp>
        <p:nvSpPr>
          <p:cNvPr id="8" name="Rectangle 7"/>
          <p:cNvSpPr/>
          <p:nvPr/>
        </p:nvSpPr>
        <p:spPr>
          <a:xfrm>
            <a:off x="777875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15" r:id="rId2"/>
    <p:sldLayoutId id="2147484323" r:id="rId3"/>
    <p:sldLayoutId id="2147484316" r:id="rId4"/>
    <p:sldLayoutId id="2147484324" r:id="rId5"/>
    <p:sldLayoutId id="2147484317" r:id="rId6"/>
    <p:sldLayoutId id="2147484318" r:id="rId7"/>
    <p:sldLayoutId id="2147484325" r:id="rId8"/>
    <p:sldLayoutId id="2147484319" r:id="rId9"/>
    <p:sldLayoutId id="2147484320" r:id="rId10"/>
    <p:sldLayoutId id="21474843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 kern="1200">
          <a:solidFill>
            <a:srgbClr val="262626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MS PGothic" pitchFamily="34" charset="-128"/>
          <a:cs typeface="ＭＳ Ｐゴシック" charset="0"/>
        </a:defRPr>
      </a:lvl1pPr>
      <a:lvl2pPr marL="593725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2pPr>
      <a:lvl3pPr marL="8683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P:\Project%20development%20and%20implementation\IOM%20-%20CARIBBEAN\MRF%20WASHINGTON\CT%20modules%20(PRM)%202003-2004\EXAMPLES%20from%20info%20campaigns\Colombia\AFICHE-LOGO.gif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633413"/>
            <a:ext cx="7429500" cy="2074862"/>
          </a:xfrm>
        </p:spPr>
        <p:txBody>
          <a:bodyPr/>
          <a:lstStyle/>
          <a:p>
            <a:pPr algn="ctr" eaLnBrk="1" hangingPunct="1"/>
            <a:r>
              <a:rPr lang="es-ES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INVESTIGACIONES DE TRATA DE PERSONAS CON FINES DE EXPLOTACIÓN LABORAL </a:t>
            </a:r>
            <a:br>
              <a:rPr lang="es-ES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 CENTROAMERICA</a:t>
            </a:r>
            <a:br>
              <a:rPr lang="es-ES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Síntesis Regional</a:t>
            </a:r>
            <a:endParaRPr lang="en-US" altLang="es-CR" sz="2800" b="1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14338" name="Group 1"/>
          <p:cNvGrpSpPr>
            <a:grpSpLocks/>
          </p:cNvGrpSpPr>
          <p:nvPr/>
        </p:nvGrpSpPr>
        <p:grpSpPr bwMode="auto">
          <a:xfrm>
            <a:off x="-6350" y="3357563"/>
            <a:ext cx="9150350" cy="1644650"/>
            <a:chOff x="1" y="5023568"/>
            <a:chExt cx="9186517" cy="1645792"/>
          </a:xfrm>
        </p:grpSpPr>
        <p:pic>
          <p:nvPicPr>
            <p:cNvPr id="6153" name="Picture 9" descr="M:\ERIKA ROJAS CALDERON\OIM 2013\IMAGENES TRABAJO\imagenes TRATA\vigilancia.jpg"/>
            <p:cNvPicPr>
              <a:picLocks noChangeAspect="1" noChangeArrowheads="1"/>
            </p:cNvPicPr>
            <p:nvPr/>
          </p:nvPicPr>
          <p:blipFill>
            <a:blip r:embed="rId3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4255" y="5041536"/>
              <a:ext cx="1752263" cy="1597016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6150" name="Picture 6" descr="M:\ERIKA ROJAS CALDERON\OIM 2013\IMAGENES TRABAJO\imagenes TRATA\pesca.jpg"/>
            <p:cNvPicPr>
              <a:picLocks noChangeAspect="1" noChangeArrowheads="1"/>
            </p:cNvPicPr>
            <p:nvPr/>
          </p:nvPicPr>
          <p:blipFill>
            <a:blip r:embed="rId4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5041429"/>
              <a:ext cx="2306842" cy="161498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6152" name="Picture 8" descr="M:\ERIKA ROJAS CALDERON\OIM 2013\IMAGENES TRABAJO\imagenes TRATA\fabrica.jpg"/>
            <p:cNvPicPr>
              <a:picLocks noChangeAspect="1" noChangeArrowheads="1"/>
            </p:cNvPicPr>
            <p:nvPr/>
          </p:nvPicPr>
          <p:blipFill>
            <a:blip r:embed="rId5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7383" y="5023568"/>
              <a:ext cx="2258953" cy="161498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6149" name="Picture 5" descr="M:\ERIKA ROJAS CALDERON\OIM 2013\IMAGENES TRABAJO\imagenes TRATA\chica.jpg"/>
            <p:cNvPicPr>
              <a:picLocks noChangeAspect="1" noChangeArrowheads="1"/>
            </p:cNvPicPr>
            <p:nvPr/>
          </p:nvPicPr>
          <p:blipFill>
            <a:blip r:embed="rId6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5054376"/>
              <a:ext cx="1326272" cy="161498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6151" name="Picture 7" descr="M:\ERIKA ROJAS CALDERON\OIM 2013\IMAGENES TRABAJO\imagenes TRATA\siembras.jpg"/>
            <p:cNvPicPr>
              <a:picLocks noChangeAspect="1" noChangeArrowheads="1"/>
            </p:cNvPicPr>
            <p:nvPr/>
          </p:nvPicPr>
          <p:blipFill>
            <a:blip r:embed="rId7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8567" y="5026016"/>
              <a:ext cx="2061527" cy="1610553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</p:grp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575" y="5229225"/>
            <a:ext cx="26225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7920037" cy="701675"/>
          </a:xfrm>
        </p:spPr>
        <p:txBody>
          <a:bodyPr rtlCol="0"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s-C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PAISES ESTUDIADOS</a:t>
            </a:r>
            <a:endParaRPr lang="en-US" sz="3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grpSp>
        <p:nvGrpSpPr>
          <p:cNvPr id="16386" name="Group 4"/>
          <p:cNvGrpSpPr>
            <a:grpSpLocks/>
          </p:cNvGrpSpPr>
          <p:nvPr/>
        </p:nvGrpSpPr>
        <p:grpSpPr bwMode="auto">
          <a:xfrm>
            <a:off x="287338" y="1700213"/>
            <a:ext cx="4572000" cy="3802062"/>
            <a:chOff x="4283968" y="2003648"/>
            <a:chExt cx="4572000" cy="3801616"/>
          </a:xfrm>
        </p:grpSpPr>
        <p:pic>
          <p:nvPicPr>
            <p:cNvPr id="10244" name="Picture 4" descr="C:\Users\erojasc\Desktop\mapa_centroamerica_pais_por_pais.png_480_480_0_64000_0_1_0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3968" y="2003648"/>
              <a:ext cx="4572000" cy="3657171"/>
            </a:xfrm>
            <a:prstGeom prst="rect">
              <a:avLst/>
            </a:prstGeom>
            <a:noFill/>
            <a:ln>
              <a:noFill/>
            </a:ln>
            <a:effectLst>
              <a:outerShdw blurRad="292100" dist="139700" dir="2700000" algn="tl" rotWithShape="0">
                <a:srgbClr val="333333">
                  <a:alpha val="6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89" name="TextBox 3"/>
            <p:cNvSpPr txBox="1">
              <a:spLocks noChangeArrowheads="1"/>
            </p:cNvSpPr>
            <p:nvPr/>
          </p:nvSpPr>
          <p:spPr bwMode="auto">
            <a:xfrm>
              <a:off x="4283968" y="5430416"/>
              <a:ext cx="4572000" cy="3748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endParaRPr lang="es-CR" altLang="es-CR" sz="1800"/>
            </a:p>
          </p:txBody>
        </p:sp>
      </p:grp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859338" y="1341438"/>
            <a:ext cx="4033837" cy="4487862"/>
          </a:xfrm>
        </p:spPr>
        <p:txBody>
          <a:bodyPr/>
          <a:lstStyle/>
          <a:p>
            <a:pPr marL="730250" lvl="1" indent="-457200" eaLnBrk="1" hangingPunct="1">
              <a:buFont typeface="Calibri" pitchFamily="34" charset="0"/>
              <a:buAutoNum type="arabicPeriod"/>
            </a:pPr>
            <a:r>
              <a:rPr lang="es-CR" altLang="es-CR" sz="2000" smtClean="0">
                <a:solidFill>
                  <a:schemeClr val="tx1"/>
                </a:solidFill>
              </a:rPr>
              <a:t>Guatemala.</a:t>
            </a:r>
          </a:p>
          <a:p>
            <a:pPr marL="730250" lvl="1" indent="-457200" eaLnBrk="1" hangingPunct="1">
              <a:buFont typeface="Calibri" pitchFamily="34" charset="0"/>
              <a:buAutoNum type="arabicPeriod"/>
            </a:pPr>
            <a:r>
              <a:rPr lang="es-CR" altLang="es-CR" sz="2000" smtClean="0">
                <a:solidFill>
                  <a:schemeClr val="tx1"/>
                </a:solidFill>
              </a:rPr>
              <a:t>El Salvador.</a:t>
            </a:r>
          </a:p>
          <a:p>
            <a:pPr marL="730250" lvl="1" indent="-457200" eaLnBrk="1" hangingPunct="1">
              <a:buFont typeface="Calibri" pitchFamily="34" charset="0"/>
              <a:buAutoNum type="arabicPeriod"/>
            </a:pPr>
            <a:r>
              <a:rPr lang="es-CR" altLang="es-CR" sz="2000" smtClean="0">
                <a:solidFill>
                  <a:schemeClr val="tx1"/>
                </a:solidFill>
              </a:rPr>
              <a:t>Nicaragua.</a:t>
            </a:r>
          </a:p>
          <a:p>
            <a:pPr marL="730250" lvl="1" indent="-457200" eaLnBrk="1" hangingPunct="1">
              <a:buFont typeface="Calibri" pitchFamily="34" charset="0"/>
              <a:buAutoNum type="arabicPeriod"/>
            </a:pPr>
            <a:r>
              <a:rPr lang="es-CR" altLang="es-CR" sz="2000" smtClean="0">
                <a:solidFill>
                  <a:schemeClr val="tx1"/>
                </a:solidFill>
              </a:rPr>
              <a:t>Costa Rica.</a:t>
            </a:r>
          </a:p>
          <a:p>
            <a:pPr marL="730250" lvl="1" indent="-457200" eaLnBrk="1" hangingPunct="1">
              <a:buFont typeface="Calibri" pitchFamily="34" charset="0"/>
              <a:buAutoNum type="arabicPeriod"/>
            </a:pPr>
            <a:r>
              <a:rPr lang="es-CR" altLang="es-CR" sz="2000" smtClean="0">
                <a:solidFill>
                  <a:schemeClr val="tx1"/>
                </a:solidFill>
              </a:rPr>
              <a:t>Honduras (sin publicar).</a:t>
            </a:r>
          </a:p>
          <a:p>
            <a:pPr marL="0" indent="0" eaLnBrk="1" hangingPunct="1">
              <a:buFont typeface="Arial" pitchFamily="34" charset="0"/>
              <a:buNone/>
            </a:pPr>
            <a:endParaRPr lang="es-CR" altLang="es-CR" sz="2000" smtClean="0">
              <a:solidFill>
                <a:schemeClr val="tx1"/>
              </a:solidFill>
            </a:endParaRPr>
          </a:p>
          <a:p>
            <a:pPr marL="0" indent="0" algn="ctr" eaLnBrk="1" hangingPunct="1">
              <a:buFont typeface="Arial" pitchFamily="34" charset="0"/>
              <a:buNone/>
            </a:pPr>
            <a:r>
              <a:rPr lang="es-CR" altLang="es-CR" sz="2000" smtClean="0">
                <a:solidFill>
                  <a:schemeClr val="tx1"/>
                </a:solidFill>
              </a:rPr>
              <a:t>El trabajo de campo fue realizado entre los años 2010-2011.</a:t>
            </a:r>
            <a:endParaRPr lang="en-US" altLang="es-CR" sz="2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813" y="620713"/>
            <a:ext cx="6781800" cy="720725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s-C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OBJETIVOS</a:t>
            </a:r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9750" y="1744663"/>
            <a:ext cx="7920038" cy="3844925"/>
          </a:xfrm>
        </p:spPr>
        <p:txBody>
          <a:bodyPr/>
          <a:lstStyle/>
          <a:p>
            <a:pPr marL="182563" indent="-182563" algn="just" eaLnBrk="1" hangingPunct="1">
              <a:buFont typeface="Wingdings" pitchFamily="2" charset="2"/>
              <a:buChar char="Ø"/>
            </a:pPr>
            <a:r>
              <a:rPr lang="es-ES" altLang="es-CR" sz="2000" smtClean="0">
                <a:solidFill>
                  <a:schemeClr val="tx1"/>
                </a:solidFill>
              </a:rPr>
              <a:t>Identificar </a:t>
            </a:r>
            <a:r>
              <a:rPr lang="es-ES" altLang="es-CR" sz="2000" b="1" smtClean="0">
                <a:solidFill>
                  <a:schemeClr val="tx1"/>
                </a:solidFill>
              </a:rPr>
              <a:t>necesidades específicas de protección y asistencia </a:t>
            </a:r>
            <a:r>
              <a:rPr lang="es-ES" altLang="es-CR" sz="2000" smtClean="0">
                <a:solidFill>
                  <a:schemeClr val="tx1"/>
                </a:solidFill>
              </a:rPr>
              <a:t>de las personas víctimas sobrevivientes de trata con fines de explotación laboral.</a:t>
            </a:r>
          </a:p>
          <a:p>
            <a:pPr marL="182563" indent="-182563" algn="just" eaLnBrk="1" hangingPunct="1">
              <a:buFont typeface="Arial" pitchFamily="34" charset="0"/>
              <a:buNone/>
            </a:pPr>
            <a:endParaRPr lang="en-US" altLang="es-CR" sz="2000" smtClean="0">
              <a:solidFill>
                <a:schemeClr val="tx1"/>
              </a:solidFill>
            </a:endParaRPr>
          </a:p>
          <a:p>
            <a:pPr marL="182563" indent="-182563" algn="just" eaLnBrk="1" hangingPunct="1">
              <a:buFont typeface="Wingdings" pitchFamily="2" charset="2"/>
              <a:buChar char="Ø"/>
            </a:pPr>
            <a:r>
              <a:rPr lang="es-ES" altLang="es-CR" sz="2000" smtClean="0">
                <a:solidFill>
                  <a:schemeClr val="tx1"/>
                </a:solidFill>
              </a:rPr>
              <a:t>Producir </a:t>
            </a:r>
            <a:r>
              <a:rPr lang="es-ES" altLang="es-CR" sz="2000" b="1" smtClean="0">
                <a:solidFill>
                  <a:schemeClr val="tx1"/>
                </a:solidFill>
              </a:rPr>
              <a:t>recomendaciones </a:t>
            </a:r>
            <a:r>
              <a:rPr lang="es-ES" altLang="es-CR" sz="2000" smtClean="0">
                <a:solidFill>
                  <a:schemeClr val="tx1"/>
                </a:solidFill>
              </a:rPr>
              <a:t>para las autoridades gubernamentales, las ONG y otros interesados, con el fin de prevenir la incidencia de este delito.</a:t>
            </a:r>
          </a:p>
          <a:p>
            <a:pPr marL="182563" indent="-182563" algn="just" eaLnBrk="1" hangingPunct="1"/>
            <a:endParaRPr lang="en-US" altLang="es-CR" sz="2000" smtClean="0">
              <a:solidFill>
                <a:schemeClr val="tx1"/>
              </a:solidFill>
            </a:endParaRPr>
          </a:p>
          <a:p>
            <a:pPr marL="182563" indent="-182563" algn="just" eaLnBrk="1" hangingPunct="1">
              <a:buFont typeface="Wingdings" pitchFamily="2" charset="2"/>
              <a:buChar char="Ø"/>
            </a:pPr>
            <a:r>
              <a:rPr lang="es-ES" altLang="es-CR" sz="2000" smtClean="0">
                <a:solidFill>
                  <a:schemeClr val="tx1"/>
                </a:solidFill>
              </a:rPr>
              <a:t>Formular </a:t>
            </a:r>
            <a:r>
              <a:rPr lang="es-ES" altLang="es-CR" sz="2000" b="1" smtClean="0">
                <a:solidFill>
                  <a:schemeClr val="tx1"/>
                </a:solidFill>
              </a:rPr>
              <a:t>estrategias apropiadas para la detección, identificación de situaciones de trata de personas con fines de explotación laboral </a:t>
            </a:r>
            <a:r>
              <a:rPr lang="es-ES" altLang="es-CR" sz="2000" smtClean="0">
                <a:solidFill>
                  <a:schemeClr val="tx1"/>
                </a:solidFill>
              </a:rPr>
              <a:t>y una mejor intervención en cuanto a las víctimas sobrevivientes. </a:t>
            </a:r>
            <a:endParaRPr lang="en-US" altLang="es-CR" sz="2000" smtClean="0">
              <a:solidFill>
                <a:schemeClr val="tx1"/>
              </a:solidFill>
            </a:endParaRPr>
          </a:p>
          <a:p>
            <a:pPr marL="182563" indent="-182563" algn="just" eaLnBrk="1" hangingPunct="1"/>
            <a:endParaRPr lang="en-US" altLang="es-CR" sz="2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550" y="2060575"/>
            <a:ext cx="7543800" cy="3886200"/>
          </a:xfrm>
        </p:spPr>
        <p:txBody>
          <a:bodyPr>
            <a:normAutofit/>
          </a:bodyPr>
          <a:lstStyle/>
          <a:p>
            <a:pPr marL="0" indent="0" algn="ctr" eaLnBrk="1" hangingPunct="1">
              <a:buFont typeface="Arial" pitchFamily="34" charset="0"/>
              <a:buNone/>
            </a:pPr>
            <a:r>
              <a:rPr lang="es-CR" altLang="es-CR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PRINCIPALES RESULTADOS DE LAS INVESTIGACIONES EN CENTROAMÉRICA</a:t>
            </a:r>
          </a:p>
        </p:txBody>
      </p:sp>
      <p:grpSp>
        <p:nvGrpSpPr>
          <p:cNvPr id="18434" name="Group 3"/>
          <p:cNvGrpSpPr>
            <a:grpSpLocks/>
          </p:cNvGrpSpPr>
          <p:nvPr/>
        </p:nvGrpSpPr>
        <p:grpSpPr bwMode="auto">
          <a:xfrm>
            <a:off x="-6350" y="1052513"/>
            <a:ext cx="9150350" cy="1646237"/>
            <a:chOff x="1" y="5023568"/>
            <a:chExt cx="9186517" cy="1645792"/>
          </a:xfrm>
        </p:grpSpPr>
        <p:pic>
          <p:nvPicPr>
            <p:cNvPr id="5" name="Picture 9" descr="M:\ERIKA ROJAS CALDERON\OIM 2013\IMAGENES TRABAJO\imagenes TRATA\vigilancia.jpg"/>
            <p:cNvPicPr>
              <a:picLocks noChangeAspect="1" noChangeArrowheads="1"/>
            </p:cNvPicPr>
            <p:nvPr/>
          </p:nvPicPr>
          <p:blipFill>
            <a:blip r:embed="rId2" cstate="email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4255" y="5041536"/>
              <a:ext cx="1752263" cy="1597016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6" name="Picture 6" descr="M:\ERIKA ROJAS CALDERON\OIM 2013\IMAGENES TRABAJO\imagenes TRATA\pesca.jpg"/>
            <p:cNvPicPr>
              <a:picLocks noChangeAspect="1" noChangeArrowheads="1"/>
            </p:cNvPicPr>
            <p:nvPr/>
          </p:nvPicPr>
          <p:blipFill>
            <a:blip r:embed="rId3" cstate="email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5041429"/>
              <a:ext cx="2306842" cy="161498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7" name="Picture 8" descr="M:\ERIKA ROJAS CALDERON\OIM 2013\IMAGENES TRABAJO\imagenes TRATA\fabrica.jpg"/>
            <p:cNvPicPr>
              <a:picLocks noChangeAspect="1" noChangeArrowheads="1"/>
            </p:cNvPicPr>
            <p:nvPr/>
          </p:nvPicPr>
          <p:blipFill>
            <a:blip r:embed="rId4" cstate="email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7383" y="5023568"/>
              <a:ext cx="2258953" cy="161498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8" name="Picture 5" descr="M:\ERIKA ROJAS CALDERON\OIM 2013\IMAGENES TRABAJO\imagenes TRATA\chica.jpg"/>
            <p:cNvPicPr>
              <a:picLocks noChangeAspect="1" noChangeArrowheads="1"/>
            </p:cNvPicPr>
            <p:nvPr/>
          </p:nvPicPr>
          <p:blipFill>
            <a:blip r:embed="rId5" cstate="email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5054376"/>
              <a:ext cx="1326272" cy="161498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9" name="Picture 7" descr="M:\ERIKA ROJAS CALDERON\OIM 2013\IMAGENES TRABAJO\imagenes TRATA\siembras.jpg"/>
            <p:cNvPicPr>
              <a:picLocks noChangeAspect="1" noChangeArrowheads="1"/>
            </p:cNvPicPr>
            <p:nvPr/>
          </p:nvPicPr>
          <p:blipFill>
            <a:blip r:embed="rId6" cstate="email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8567" y="5026016"/>
              <a:ext cx="2061527" cy="1610553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39750" y="715963"/>
            <a:ext cx="8064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just" eaLnBrk="1" hangingPunct="1"/>
            <a:r>
              <a:rPr lang="es-CR" altLang="es-CR" sz="1800" b="1"/>
              <a:t>1)</a:t>
            </a:r>
            <a:r>
              <a:rPr lang="es-CR" altLang="es-CR" sz="1800"/>
              <a:t> </a:t>
            </a:r>
            <a:r>
              <a:rPr lang="es-CR" altLang="es-CR" sz="1800" u="sng"/>
              <a:t>Sobre las víctimas</a:t>
            </a:r>
            <a:r>
              <a:rPr lang="es-CR" altLang="es-CR" sz="1800"/>
              <a:t>:</a:t>
            </a:r>
          </a:p>
          <a:p>
            <a:pPr algn="just" eaLnBrk="1" hangingPunct="1"/>
            <a:endParaRPr lang="es-CR" altLang="es-CR" sz="1800"/>
          </a:p>
          <a:p>
            <a:pPr algn="just" eaLnBrk="1" hangingPunct="1"/>
            <a:r>
              <a:rPr lang="es-CR" altLang="es-CR" sz="1800"/>
              <a:t>Se identificaron hombres y mujeres que compartían en sus países de origen características como: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611560" y="1916832"/>
          <a:ext cx="7704856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5288" y="450850"/>
          <a:ext cx="8351837" cy="6290629"/>
        </p:xfrm>
        <a:graphic>
          <a:graphicData uri="http://schemas.openxmlformats.org/drawingml/2006/table">
            <a:tbl>
              <a:tblPr/>
              <a:tblGrid>
                <a:gridCol w="1651000"/>
                <a:gridCol w="2741612"/>
                <a:gridCol w="2230438"/>
                <a:gridCol w="1728787"/>
              </a:tblGrid>
              <a:tr h="487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País</a:t>
                      </a:r>
                      <a:endParaRPr kumimoji="0" lang="en-US" altLang="es-C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Número y sexo sobrevivientes</a:t>
                      </a:r>
                      <a:endParaRPr kumimoji="0" lang="en-US" altLang="es-C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Escenarios de victimización</a:t>
                      </a:r>
                      <a:endParaRPr kumimoji="0" lang="en-US" altLang="es-C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Destinos</a:t>
                      </a:r>
                      <a:endParaRPr kumimoji="0" lang="en-US" altLang="es-C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318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El Salvador</a:t>
                      </a:r>
                      <a:endParaRPr kumimoji="0" lang="en-US" altLang="es-C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          41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32  hombres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                           9     mujeres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 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Maquilas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Fincas agrícolas 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 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El Salvador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Costa Rica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9763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Nicaragua</a:t>
                      </a:r>
                      <a:endParaRPr kumimoji="0" lang="en-US" altLang="es-C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           7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 7 mujeres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 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Servidumbre doméstica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Servicios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R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Nicaragua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Costa Rica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Argentina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13128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Guatemala</a:t>
                      </a:r>
                      <a:endParaRPr kumimoji="0" lang="en-US" altLang="es-C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         264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240 hombres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24 mujeres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 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Servidumbre doméstica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Finca Agrícola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Lavandería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Servicios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 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Guatemala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México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España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Estados Unidos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1219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Honduras</a:t>
                      </a:r>
                      <a:endParaRPr kumimoji="0" lang="en-US" altLang="es-C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          35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32 hombres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3 mujeres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 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Fincas agrícolas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Servidumbre doméstica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Actividades delictivas: desmantelamiento autos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Honduras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México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Rumania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Guatemala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9747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Costa Rica</a:t>
                      </a:r>
                      <a:endParaRPr kumimoji="0" lang="en-US" altLang="es-C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          37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37 hombres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R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Pesca internacional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Actividades delictivas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R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Costa Rica</a:t>
                      </a: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México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487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TOTAL</a:t>
                      </a:r>
                      <a:endParaRPr kumimoji="0" lang="en-US" altLang="es-C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es-C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384 </a:t>
                      </a:r>
                      <a:endParaRPr kumimoji="0" lang="en-US" altLang="es-C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2"/>
          <p:cNvSpPr>
            <a:spLocks noGrp="1"/>
          </p:cNvSpPr>
          <p:nvPr>
            <p:ph idx="1"/>
          </p:nvPr>
        </p:nvSpPr>
        <p:spPr>
          <a:xfrm>
            <a:off x="468313" y="981075"/>
            <a:ext cx="4464050" cy="4895850"/>
          </a:xfrm>
        </p:spPr>
        <p:txBody>
          <a:bodyPr/>
          <a:lstStyle/>
          <a:p>
            <a:pPr marL="0" indent="0" algn="just" eaLnBrk="1" hangingPunct="1">
              <a:buFont typeface="Arial" pitchFamily="34" charset="0"/>
              <a:buNone/>
            </a:pPr>
            <a:r>
              <a:rPr lang="es-CR" altLang="es-CR" sz="2000" b="1" smtClean="0">
                <a:solidFill>
                  <a:schemeClr val="tx1"/>
                </a:solidFill>
              </a:rPr>
              <a:t>8) </a:t>
            </a:r>
            <a:r>
              <a:rPr lang="es-CR" altLang="es-CR" sz="2000" smtClean="0">
                <a:solidFill>
                  <a:schemeClr val="tx1"/>
                </a:solidFill>
              </a:rPr>
              <a:t>Predominan los </a:t>
            </a:r>
            <a:r>
              <a:rPr lang="es-CR" altLang="es-CR" sz="2000" u="sng" smtClean="0">
                <a:solidFill>
                  <a:schemeClr val="tx1"/>
                </a:solidFill>
              </a:rPr>
              <a:t>hombres</a:t>
            </a:r>
            <a:r>
              <a:rPr lang="es-CR" altLang="es-CR" sz="2000" smtClean="0">
                <a:solidFill>
                  <a:schemeClr val="tx1"/>
                </a:solidFill>
              </a:rPr>
              <a:t> de todas las edades, con excepción del servicio doméstico. </a:t>
            </a:r>
          </a:p>
          <a:p>
            <a:pPr marL="0" indent="0" algn="just" eaLnBrk="1" hangingPunct="1">
              <a:buFont typeface="Arial" pitchFamily="34" charset="0"/>
              <a:buNone/>
            </a:pPr>
            <a:endParaRPr lang="es-CR" altLang="es-CR" sz="2000" smtClean="0">
              <a:solidFill>
                <a:schemeClr val="tx1"/>
              </a:solidFill>
            </a:endParaRPr>
          </a:p>
          <a:p>
            <a:pPr marL="0" indent="0" algn="just" eaLnBrk="1" hangingPunct="1">
              <a:buFont typeface="Arial" pitchFamily="34" charset="0"/>
              <a:buNone/>
            </a:pPr>
            <a:r>
              <a:rPr lang="es-CR" altLang="es-CR" sz="2000" smtClean="0">
                <a:solidFill>
                  <a:schemeClr val="tx1"/>
                </a:solidFill>
              </a:rPr>
              <a:t>Generalmente son grupos de víctimas. Reto por el número y por el sexo = disponibilidad de servicios / programas</a:t>
            </a:r>
          </a:p>
          <a:p>
            <a:pPr marL="0" indent="0" algn="just" eaLnBrk="1" hangingPunct="1">
              <a:buFont typeface="Arial" pitchFamily="34" charset="0"/>
              <a:buNone/>
            </a:pPr>
            <a:endParaRPr lang="es-CR" altLang="es-CR" sz="2000" smtClean="0">
              <a:solidFill>
                <a:schemeClr val="tx1"/>
              </a:solidFill>
            </a:endParaRPr>
          </a:p>
          <a:p>
            <a:pPr marL="0" indent="0" algn="just" eaLnBrk="1" hangingPunct="1">
              <a:buFont typeface="Arial" pitchFamily="34" charset="0"/>
              <a:buNone/>
            </a:pPr>
            <a:endParaRPr lang="es-CR" altLang="es-CR" sz="2000" smtClean="0">
              <a:solidFill>
                <a:schemeClr val="tx1"/>
              </a:solidFill>
            </a:endParaRPr>
          </a:p>
          <a:p>
            <a:pPr marL="0" indent="0" algn="just" eaLnBrk="1" hangingPunct="1">
              <a:buFont typeface="Arial" pitchFamily="34" charset="0"/>
              <a:buNone/>
            </a:pPr>
            <a:r>
              <a:rPr lang="es-CR" altLang="es-CR" sz="2000" b="1" smtClean="0">
                <a:solidFill>
                  <a:schemeClr val="tx1"/>
                </a:solidFill>
              </a:rPr>
              <a:t>9) </a:t>
            </a:r>
            <a:r>
              <a:rPr lang="es-CR" altLang="es-CR" sz="2000" smtClean="0">
                <a:solidFill>
                  <a:schemeClr val="tx1"/>
                </a:solidFill>
              </a:rPr>
              <a:t>Existe </a:t>
            </a:r>
            <a:r>
              <a:rPr lang="es-CR" altLang="es-CR" sz="2000" u="sng" smtClean="0">
                <a:solidFill>
                  <a:schemeClr val="tx1"/>
                </a:solidFill>
              </a:rPr>
              <a:t>trata interna laboral </a:t>
            </a:r>
            <a:r>
              <a:rPr lang="es-CR" altLang="es-CR" sz="2000" smtClean="0">
                <a:solidFill>
                  <a:schemeClr val="tx1"/>
                </a:solidFill>
              </a:rPr>
              <a:t>en todos los países y </a:t>
            </a:r>
            <a:r>
              <a:rPr lang="es-CR" altLang="es-CR" sz="2000" u="sng" smtClean="0">
                <a:solidFill>
                  <a:schemeClr val="tx1"/>
                </a:solidFill>
              </a:rPr>
              <a:t>trata laboral entre países </a:t>
            </a:r>
            <a:r>
              <a:rPr lang="es-CR" altLang="es-CR" sz="2000" smtClean="0">
                <a:solidFill>
                  <a:schemeClr val="tx1"/>
                </a:solidFill>
              </a:rPr>
              <a:t>de Mesoamérica según patrón de migraciones laborales</a:t>
            </a:r>
          </a:p>
          <a:p>
            <a:pPr marL="0" indent="0" algn="just" eaLnBrk="1" hangingPunct="1"/>
            <a:endParaRPr lang="en-US" altLang="es-CR" sz="2000" smtClean="0">
              <a:solidFill>
                <a:schemeClr val="tx1"/>
              </a:solidFill>
            </a:endParaRPr>
          </a:p>
        </p:txBody>
      </p:sp>
      <p:pic>
        <p:nvPicPr>
          <p:cNvPr id="5" name="Picture 12" descr="file:///P:/Project%20development%20and%20implementation/IOM%20-%20CARIBBEAN/MRF%20WASHINGTON/CT%20modules%20(PRM)%202003-2004/EXAMPLES%20from%20info%20campaigns/Colombia/AFICHE-LOGO.gif"/>
          <p:cNvPicPr>
            <a:picLocks noChangeAspect="1" noChangeArrowheads="1"/>
          </p:cNvPicPr>
          <p:nvPr/>
        </p:nvPicPr>
        <p:blipFill>
          <a:blip r:embed="rId2" r:link="rId3" cstate="email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831498"/>
            <a:ext cx="3532205" cy="482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5"/>
          <p:cNvSpPr>
            <a:spLocks noGrp="1"/>
          </p:cNvSpPr>
          <p:nvPr>
            <p:ph idx="1"/>
          </p:nvPr>
        </p:nvSpPr>
        <p:spPr>
          <a:xfrm>
            <a:off x="684213" y="1196975"/>
            <a:ext cx="7543800" cy="4533900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s-CR" altLang="es-CR" sz="2000" b="1" smtClean="0">
                <a:solidFill>
                  <a:schemeClr val="tx1"/>
                </a:solidFill>
              </a:rPr>
              <a:t>11) </a:t>
            </a:r>
            <a:r>
              <a:rPr lang="es-CR" altLang="es-CR" sz="2000" smtClean="0">
                <a:solidFill>
                  <a:schemeClr val="tx1"/>
                </a:solidFill>
              </a:rPr>
              <a:t>Respuesta </a:t>
            </a:r>
            <a:r>
              <a:rPr lang="es-CR" altLang="es-CR" sz="2000" u="sng" smtClean="0">
                <a:solidFill>
                  <a:schemeClr val="tx1"/>
                </a:solidFill>
              </a:rPr>
              <a:t>desde las instituciones</a:t>
            </a:r>
          </a:p>
          <a:p>
            <a:pPr marL="0" indent="0" eaLnBrk="1" hangingPunct="1">
              <a:buFont typeface="Arial" pitchFamily="34" charset="0"/>
              <a:buNone/>
            </a:pPr>
            <a:endParaRPr lang="es-CR" altLang="es-CR" sz="2000" u="sng" smtClean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es-CR" altLang="es-CR" sz="2000" smtClean="0">
                <a:solidFill>
                  <a:schemeClr val="tx1"/>
                </a:solidFill>
              </a:rPr>
              <a:t>Desconocimiento – desinformación.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es-CR" altLang="es-CR" sz="2000" smtClean="0">
                <a:solidFill>
                  <a:schemeClr val="tx1"/>
                </a:solidFill>
              </a:rPr>
              <a:t>Limitaciones en definición – tipificación. Explotación laboral no es un delito.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es-CR" altLang="es-CR" sz="2000" smtClean="0">
                <a:solidFill>
                  <a:schemeClr val="tx1"/>
                </a:solidFill>
              </a:rPr>
              <a:t>Delito administrativo laboral versus penal / derechos humanos.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es-CR" altLang="es-CR" sz="2000" smtClean="0">
                <a:solidFill>
                  <a:schemeClr val="tx1"/>
                </a:solidFill>
              </a:rPr>
              <a:t>Pocos casos en investigación / no hay sentencias.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es-CR" altLang="es-CR" sz="2000" smtClean="0">
                <a:solidFill>
                  <a:schemeClr val="tx1"/>
                </a:solidFill>
              </a:rPr>
              <a:t>Sector trabajo poca participación en prevención, fiscalización, regulación.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es-CR" altLang="es-CR" sz="2000" smtClean="0">
                <a:solidFill>
                  <a:schemeClr val="tx1"/>
                </a:solidFill>
              </a:rPr>
              <a:t>Debilidad en la identificación. No se explora trata en personas migrantes retornados/as o deportados/as.</a:t>
            </a:r>
          </a:p>
          <a:p>
            <a:pPr marL="0" indent="0" eaLnBrk="1" hangingPunct="1">
              <a:buFont typeface="Wingdings" pitchFamily="2" charset="2"/>
              <a:buChar char="Ø"/>
            </a:pPr>
            <a:endParaRPr lang="en-US" altLang="es-CR" sz="2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1188</TotalTime>
  <Words>386</Words>
  <Application>Microsoft Office PowerPoint</Application>
  <PresentationFormat>On-screen Show (4:3)</PresentationFormat>
  <Paragraphs>107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MS PGothic</vt:lpstr>
      <vt:lpstr>Arial</vt:lpstr>
      <vt:lpstr>Wingdings</vt:lpstr>
      <vt:lpstr>Times New Roman</vt:lpstr>
      <vt:lpstr>NewsPrint</vt:lpstr>
      <vt:lpstr>    INVESTIGACIONES DE TRATA DE PERSONAS CON FINES DE EXPLOTACIÓN LABORAL  EN CENTROAMERICA  Síntesis Regional</vt:lpstr>
      <vt:lpstr>PAISES ESTUDIADOS</vt:lpstr>
      <vt:lpstr>OBJETIVOS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Trata de personas con fines de explotación laboral en centroamerica</dc:title>
  <dc:creator>HIDALGO Ana</dc:creator>
  <cp:lastModifiedBy>RODAS Renán</cp:lastModifiedBy>
  <cp:revision>107</cp:revision>
  <dcterms:created xsi:type="dcterms:W3CDTF">2013-06-24T18:35:18Z</dcterms:created>
  <dcterms:modified xsi:type="dcterms:W3CDTF">2014-06-27T07:15:36Z</dcterms:modified>
</cp:coreProperties>
</file>