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440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1539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330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929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805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3316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576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434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765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990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7410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F6A2E-87F4-4149-961C-BE13E4B82C1A}" type="datetimeFigureOut">
              <a:rPr lang="es-CR" smtClean="0"/>
              <a:t>28/12/2016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BB1F-6539-4C3F-A7C4-BA552DE92514}" type="slidenum">
              <a:rPr lang="es-CR" smtClean="0"/>
              <a:t>‹#›</a:t>
            </a:fld>
            <a:endParaRPr lang="es-C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707437"/>
            <a:ext cx="1861106" cy="104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8032" y="18448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i="1" dirty="0" smtClean="0"/>
              <a:t>Regional </a:t>
            </a:r>
            <a:r>
              <a:rPr lang="es-CR" i="1" dirty="0" err="1" smtClean="0"/>
              <a:t>campaign</a:t>
            </a:r>
            <a:r>
              <a:rPr lang="es-CR" i="1" dirty="0" smtClean="0"/>
              <a:t> </a:t>
            </a:r>
            <a:r>
              <a:rPr lang="es-CR" i="1" dirty="0" err="1" smtClean="0"/>
              <a:t>aimed</a:t>
            </a:r>
            <a:r>
              <a:rPr lang="es-CR" i="1" dirty="0" smtClean="0"/>
              <a:t> at </a:t>
            </a:r>
            <a:r>
              <a:rPr lang="es-CR" i="1" dirty="0" err="1" smtClean="0"/>
              <a:t>children</a:t>
            </a:r>
            <a:r>
              <a:rPr lang="es-CR" i="1" dirty="0" smtClean="0"/>
              <a:t> and </a:t>
            </a:r>
            <a:r>
              <a:rPr lang="es-CR" i="1" dirty="0" err="1" smtClean="0"/>
              <a:t>adolescents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175415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Progress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85000" lnSpcReduction="10000"/>
          </a:bodyPr>
          <a:lstStyle/>
          <a:p>
            <a:r>
              <a:rPr lang="es-CR" dirty="0" err="1" smtClean="0"/>
              <a:t>Teleconferences</a:t>
            </a:r>
            <a:r>
              <a:rPr lang="es-CR" dirty="0" smtClean="0"/>
              <a:t> </a:t>
            </a:r>
            <a:r>
              <a:rPr lang="es-CR" dirty="0" err="1" smtClean="0"/>
              <a:t>on</a:t>
            </a:r>
            <a:r>
              <a:rPr lang="es-CR" dirty="0" smtClean="0"/>
              <a:t> </a:t>
            </a:r>
            <a:r>
              <a:rPr lang="es-CR" dirty="0" err="1" smtClean="0"/>
              <a:t>October</a:t>
            </a:r>
            <a:r>
              <a:rPr lang="es-CR" dirty="0" smtClean="0"/>
              <a:t> </a:t>
            </a:r>
            <a:r>
              <a:rPr lang="es-CR" dirty="0" smtClean="0"/>
              <a:t>18th  </a:t>
            </a:r>
            <a:r>
              <a:rPr lang="es-CR" dirty="0" smtClean="0"/>
              <a:t>and </a:t>
            </a:r>
            <a:r>
              <a:rPr lang="es-CR" dirty="0" err="1" smtClean="0"/>
              <a:t>October</a:t>
            </a:r>
            <a:r>
              <a:rPr lang="es-CR" dirty="0" smtClean="0"/>
              <a:t> 31st </a:t>
            </a:r>
            <a:endParaRPr lang="es-C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7456" y="28529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dirty="0" err="1" smtClean="0"/>
              <a:t>Discussed</a:t>
            </a:r>
            <a:r>
              <a:rPr lang="es-CR" dirty="0" smtClean="0"/>
              <a:t> </a:t>
            </a:r>
            <a:r>
              <a:rPr lang="es-CR" dirty="0" err="1" smtClean="0"/>
              <a:t>Options</a:t>
            </a:r>
            <a:endParaRPr lang="es-C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7456" y="4221088"/>
            <a:ext cx="8229600" cy="1180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dirty="0" smtClean="0"/>
              <a:t>Brand </a:t>
            </a:r>
            <a:r>
              <a:rPr lang="es-CR" dirty="0" smtClean="0"/>
              <a:t>new </a:t>
            </a:r>
            <a:r>
              <a:rPr lang="es-CR" dirty="0" err="1" smtClean="0"/>
              <a:t>campaign</a:t>
            </a:r>
            <a:endParaRPr lang="es-CR" dirty="0" smtClean="0"/>
          </a:p>
          <a:p>
            <a:r>
              <a:rPr lang="es-CR" dirty="0" err="1" smtClean="0"/>
              <a:t>Adopt</a:t>
            </a:r>
            <a:r>
              <a:rPr lang="es-CR" dirty="0" smtClean="0"/>
              <a:t> </a:t>
            </a:r>
            <a:r>
              <a:rPr lang="es-CR" dirty="0" smtClean="0"/>
              <a:t>a </a:t>
            </a:r>
            <a:r>
              <a:rPr lang="es-CR" dirty="0" err="1" smtClean="0"/>
              <a:t>preexisting</a:t>
            </a:r>
            <a:r>
              <a:rPr lang="es-CR" dirty="0" smtClean="0"/>
              <a:t> </a:t>
            </a:r>
            <a:r>
              <a:rPr lang="es-CR" dirty="0" err="1" smtClean="0"/>
              <a:t>campaign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4720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ontentmapas.didactalia.net/imagenes/Documentos/ImagenesSemanticas/056f32bb-b375-48a2-b33e-dba231371495/f1629a10-cd0e-410a-ba6d-ad989220bc3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" t="8453" r="20144" b="28610"/>
          <a:stretch/>
        </p:blipFill>
        <p:spPr bwMode="auto">
          <a:xfrm>
            <a:off x="152400" y="548680"/>
            <a:ext cx="8758136" cy="501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229200"/>
            <a:ext cx="1224135" cy="83131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512927" y="4149080"/>
            <a:ext cx="1854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79726" y="4293096"/>
            <a:ext cx="52432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479726" y="4077072"/>
            <a:ext cx="52432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79726" y="4437112"/>
            <a:ext cx="884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131839" y="4437112"/>
            <a:ext cx="1347887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5" b="15455"/>
          <a:stretch/>
        </p:blipFill>
        <p:spPr>
          <a:xfrm>
            <a:off x="4241713" y="1819071"/>
            <a:ext cx="1000348" cy="680937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H="1">
            <a:off x="4283968" y="2500008"/>
            <a:ext cx="457919" cy="1217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644008" y="2500008"/>
            <a:ext cx="97879" cy="1361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41887" y="2500008"/>
            <a:ext cx="118145" cy="1757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2"/>
          </p:cNvCxnSpPr>
          <p:nvPr/>
        </p:nvCxnSpPr>
        <p:spPr>
          <a:xfrm>
            <a:off x="4741887" y="2500008"/>
            <a:ext cx="500174" cy="1577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41887" y="2500008"/>
            <a:ext cx="766217" cy="1937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41887" y="2500008"/>
            <a:ext cx="1270273" cy="2585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9" t="18639" b="29525"/>
          <a:stretch/>
        </p:blipFill>
        <p:spPr>
          <a:xfrm>
            <a:off x="7668344" y="1210625"/>
            <a:ext cx="989860" cy="938353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>
            <a:off x="8163274" y="2159539"/>
            <a:ext cx="0" cy="1020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43" y="3378550"/>
            <a:ext cx="1260261" cy="975799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V="1">
            <a:off x="1907704" y="2996952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865154"/>
            <a:ext cx="1002749" cy="783875"/>
          </a:xfrm>
          <a:prstGeom prst="rect">
            <a:avLst/>
          </a:prstGeom>
        </p:spPr>
      </p:pic>
      <p:cxnSp>
        <p:nvCxnSpPr>
          <p:cNvPr id="44" name="Straight Connector 43"/>
          <p:cNvCxnSpPr>
            <a:stCxn id="42" idx="1"/>
          </p:cNvCxnSpPr>
          <p:nvPr/>
        </p:nvCxnSpPr>
        <p:spPr>
          <a:xfrm flipH="1" flipV="1">
            <a:off x="6231947" y="3468560"/>
            <a:ext cx="788325" cy="788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004048" y="3468560"/>
            <a:ext cx="1227899" cy="176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860032" y="3468560"/>
            <a:ext cx="1371915" cy="464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012433" y="3468560"/>
            <a:ext cx="1219514" cy="788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698390" y="3468560"/>
            <a:ext cx="533558" cy="536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5850790" y="3468560"/>
            <a:ext cx="381158" cy="885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50790" y="3468560"/>
            <a:ext cx="381158" cy="1472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231948" y="3468560"/>
            <a:ext cx="140252" cy="1832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3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“</a:t>
            </a:r>
            <a:r>
              <a:rPr lang="es-CR" dirty="0" err="1" smtClean="0"/>
              <a:t>InformArte</a:t>
            </a:r>
            <a:r>
              <a:rPr lang="es-CR" dirty="0" smtClean="0"/>
              <a:t> en Movimiento” </a:t>
            </a:r>
            <a:r>
              <a:rPr lang="es-CR" dirty="0" err="1" smtClean="0"/>
              <a:t>Campaign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Prevent </a:t>
            </a:r>
            <a:r>
              <a:rPr lang="en-US" dirty="0" smtClean="0"/>
              <a:t>risks associated with irregular migration with an emphasis on children and adolescents</a:t>
            </a:r>
          </a:p>
          <a:p>
            <a:pPr lvl="0"/>
            <a:r>
              <a:rPr lang="en-US" dirty="0" smtClean="0"/>
              <a:t>Raise </a:t>
            </a:r>
            <a:r>
              <a:rPr lang="en-US" dirty="0" smtClean="0"/>
              <a:t>awareness on right and alternatives to irregular migration</a:t>
            </a:r>
            <a:endParaRPr lang="es-ES_tradnl" dirty="0" smtClean="0"/>
          </a:p>
          <a:p>
            <a:pPr lvl="0"/>
            <a:r>
              <a:rPr lang="en-US" dirty="0" smtClean="0"/>
              <a:t>Facilitate </a:t>
            </a:r>
            <a:r>
              <a:rPr lang="en-US" dirty="0" smtClean="0"/>
              <a:t>community communication tools for young leaders</a:t>
            </a:r>
            <a:endParaRPr lang="es-ES_tradnl" dirty="0" smtClean="0"/>
          </a:p>
          <a:p>
            <a:pPr lvl="0"/>
            <a:r>
              <a:rPr lang="es-ES_tradnl" dirty="0" err="1" smtClean="0"/>
              <a:t>Generate</a:t>
            </a:r>
            <a:r>
              <a:rPr lang="es-ES_tradnl" dirty="0" smtClean="0"/>
              <a:t> </a:t>
            </a:r>
            <a:r>
              <a:rPr lang="es-ES_tradnl" dirty="0" err="1" smtClean="0"/>
              <a:t>tools</a:t>
            </a:r>
            <a:r>
              <a:rPr lang="es-ES_tradnl" dirty="0" smtClean="0"/>
              <a:t> to </a:t>
            </a:r>
            <a:r>
              <a:rPr lang="es-ES_tradnl" dirty="0" err="1" smtClean="0"/>
              <a:t>measure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impact</a:t>
            </a:r>
            <a:r>
              <a:rPr lang="es-ES_tradnl" dirty="0" smtClean="0"/>
              <a:t> 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067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Activities</a:t>
            </a:r>
            <a:r>
              <a:rPr lang="es-CR" dirty="0" smtClean="0"/>
              <a:t> </a:t>
            </a:r>
            <a:r>
              <a:rPr lang="es-CR" dirty="0" smtClean="0"/>
              <a:t>and</a:t>
            </a:r>
            <a:r>
              <a:rPr lang="es-CR" dirty="0" smtClean="0"/>
              <a:t> </a:t>
            </a:r>
            <a:r>
              <a:rPr lang="es-CR" dirty="0" err="1" smtClean="0"/>
              <a:t>products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R" dirty="0" err="1"/>
              <a:t>F</a:t>
            </a:r>
            <a:r>
              <a:rPr lang="es-CR" dirty="0" err="1" smtClean="0"/>
              <a:t>lyers</a:t>
            </a:r>
            <a:r>
              <a:rPr lang="es-CR" dirty="0" smtClean="0"/>
              <a:t>, posters, </a:t>
            </a:r>
            <a:r>
              <a:rPr lang="es-CR" dirty="0" err="1" smtClean="0"/>
              <a:t>merchandising</a:t>
            </a:r>
            <a:endParaRPr lang="es-CR" dirty="0" smtClean="0"/>
          </a:p>
          <a:p>
            <a:r>
              <a:rPr lang="es-CR" dirty="0" err="1"/>
              <a:t>I</a:t>
            </a:r>
            <a:r>
              <a:rPr lang="es-CR" dirty="0" err="1" smtClean="0"/>
              <a:t>llustrated</a:t>
            </a:r>
            <a:r>
              <a:rPr lang="es-CR" dirty="0" smtClean="0"/>
              <a:t> </a:t>
            </a:r>
            <a:r>
              <a:rPr lang="es-CR" dirty="0" err="1" smtClean="0"/>
              <a:t>book</a:t>
            </a:r>
            <a:r>
              <a:rPr lang="es-CR" dirty="0" smtClean="0"/>
              <a:t> </a:t>
            </a:r>
            <a:r>
              <a:rPr lang="es-CR" dirty="0" err="1" smtClean="0"/>
              <a:t>with</a:t>
            </a:r>
            <a:r>
              <a:rPr lang="es-CR" dirty="0" smtClean="0"/>
              <a:t> </a:t>
            </a:r>
            <a:r>
              <a:rPr lang="es-CR" dirty="0" err="1" smtClean="0"/>
              <a:t>stories</a:t>
            </a:r>
            <a:r>
              <a:rPr lang="es-CR" dirty="0" smtClean="0"/>
              <a:t> </a:t>
            </a:r>
            <a:r>
              <a:rPr lang="es-CR" dirty="0" err="1" smtClean="0"/>
              <a:t>about</a:t>
            </a:r>
            <a:r>
              <a:rPr lang="es-CR" dirty="0" smtClean="0"/>
              <a:t> </a:t>
            </a:r>
            <a:r>
              <a:rPr lang="es-CR" dirty="0" err="1" smtClean="0"/>
              <a:t>migrant</a:t>
            </a:r>
            <a:r>
              <a:rPr lang="es-CR" dirty="0" smtClean="0"/>
              <a:t> </a:t>
            </a:r>
            <a:r>
              <a:rPr lang="es-CR" dirty="0" err="1" smtClean="0"/>
              <a:t>children</a:t>
            </a:r>
            <a:endParaRPr lang="es-CR" dirty="0" smtClean="0"/>
          </a:p>
          <a:p>
            <a:r>
              <a:rPr lang="es-CR" dirty="0" err="1" smtClean="0"/>
              <a:t>Community</a:t>
            </a:r>
            <a:r>
              <a:rPr lang="es-CR" dirty="0" smtClean="0"/>
              <a:t> </a:t>
            </a:r>
            <a:r>
              <a:rPr lang="es-CR" dirty="0" smtClean="0"/>
              <a:t>mural </a:t>
            </a:r>
            <a:r>
              <a:rPr lang="es-CR" dirty="0" err="1" smtClean="0"/>
              <a:t>paintings</a:t>
            </a:r>
            <a:endParaRPr lang="es-CR" dirty="0" smtClean="0"/>
          </a:p>
          <a:p>
            <a:r>
              <a:rPr lang="es-CR" dirty="0" smtClean="0"/>
              <a:t>Cinema </a:t>
            </a:r>
            <a:r>
              <a:rPr lang="es-CR" dirty="0" err="1" smtClean="0"/>
              <a:t>forums</a:t>
            </a:r>
            <a:endParaRPr lang="es-CR" dirty="0" smtClean="0"/>
          </a:p>
          <a:p>
            <a:r>
              <a:rPr lang="es-CR" dirty="0" err="1" smtClean="0"/>
              <a:t>Community</a:t>
            </a:r>
            <a:r>
              <a:rPr lang="es-CR" dirty="0" smtClean="0"/>
              <a:t> </a:t>
            </a:r>
            <a:r>
              <a:rPr lang="es-CR" dirty="0" err="1" smtClean="0"/>
              <a:t>festivals</a:t>
            </a:r>
            <a:endParaRPr lang="es-CR" dirty="0" smtClean="0"/>
          </a:p>
          <a:p>
            <a:r>
              <a:rPr lang="es-CR" dirty="0" err="1" smtClean="0"/>
              <a:t>Communication</a:t>
            </a:r>
            <a:r>
              <a:rPr lang="es-CR" dirty="0" smtClean="0"/>
              <a:t> </a:t>
            </a:r>
            <a:r>
              <a:rPr lang="es-CR" dirty="0" smtClean="0"/>
              <a:t>workshops</a:t>
            </a:r>
          </a:p>
          <a:p>
            <a:r>
              <a:rPr lang="es-CR" dirty="0" err="1" smtClean="0"/>
              <a:t>Community</a:t>
            </a:r>
            <a:r>
              <a:rPr lang="es-CR" dirty="0" smtClean="0"/>
              <a:t> radio (</a:t>
            </a:r>
            <a:r>
              <a:rPr lang="es-CR" dirty="0" err="1" smtClean="0"/>
              <a:t>about</a:t>
            </a:r>
            <a:r>
              <a:rPr lang="es-CR" dirty="0" smtClean="0"/>
              <a:t> to </a:t>
            </a:r>
            <a:r>
              <a:rPr lang="es-CR" dirty="0" err="1" smtClean="0"/>
              <a:t>start</a:t>
            </a:r>
            <a:r>
              <a:rPr lang="es-CR" dirty="0" smtClean="0"/>
              <a:t>)</a:t>
            </a:r>
            <a:endParaRPr lang="es-CR" dirty="0" smtClean="0"/>
          </a:p>
          <a:p>
            <a:r>
              <a:rPr lang="es-CR" dirty="0" smtClean="0"/>
              <a:t>Online </a:t>
            </a:r>
            <a:r>
              <a:rPr lang="es-CR" dirty="0" err="1" smtClean="0"/>
              <a:t>community</a:t>
            </a:r>
            <a:endParaRPr lang="es-CR" dirty="0" smtClean="0"/>
          </a:p>
          <a:p>
            <a:r>
              <a:rPr lang="es-CR" dirty="0" err="1" smtClean="0"/>
              <a:t>Impact</a:t>
            </a:r>
            <a:r>
              <a:rPr lang="es-CR" dirty="0" smtClean="0"/>
              <a:t> </a:t>
            </a:r>
            <a:r>
              <a:rPr lang="es-CR" dirty="0" err="1" smtClean="0"/>
              <a:t>measurement</a:t>
            </a:r>
            <a:endParaRPr lang="es-CR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6349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¿</a:t>
            </a:r>
            <a:r>
              <a:rPr lang="es-CR" dirty="0" err="1" smtClean="0"/>
              <a:t>Why</a:t>
            </a:r>
            <a:r>
              <a:rPr lang="es-CR" dirty="0" smtClean="0"/>
              <a:t> </a:t>
            </a:r>
            <a:r>
              <a:rPr lang="es-CR" dirty="0" err="1" smtClean="0"/>
              <a:t>adopt</a:t>
            </a:r>
            <a:r>
              <a:rPr lang="es-CR" dirty="0" smtClean="0"/>
              <a:t> </a:t>
            </a:r>
            <a:r>
              <a:rPr lang="es-CR" dirty="0" err="1" smtClean="0"/>
              <a:t>this</a:t>
            </a:r>
            <a:r>
              <a:rPr lang="es-CR" dirty="0" smtClean="0"/>
              <a:t> </a:t>
            </a:r>
            <a:r>
              <a:rPr lang="es-CR" dirty="0" err="1" smtClean="0"/>
              <a:t>campaign</a:t>
            </a:r>
            <a:r>
              <a:rPr lang="es-CR" dirty="0"/>
              <a:t>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/>
              <a:t>Time </a:t>
            </a:r>
            <a:r>
              <a:rPr lang="es-CR" dirty="0" err="1" smtClean="0"/>
              <a:t>sensitivity</a:t>
            </a:r>
            <a:endParaRPr lang="es-CR" dirty="0" smtClean="0"/>
          </a:p>
          <a:p>
            <a:r>
              <a:rPr lang="es-CR" dirty="0" err="1" smtClean="0"/>
              <a:t>Lessons</a:t>
            </a:r>
            <a:r>
              <a:rPr lang="es-CR" dirty="0" smtClean="0"/>
              <a:t> </a:t>
            </a:r>
            <a:r>
              <a:rPr lang="es-CR" dirty="0" err="1" smtClean="0"/>
              <a:t>learned</a:t>
            </a:r>
            <a:endParaRPr lang="es-CR" dirty="0" smtClean="0"/>
          </a:p>
          <a:p>
            <a:r>
              <a:rPr lang="es-CR" dirty="0" err="1" smtClean="0"/>
              <a:t>Existing</a:t>
            </a:r>
            <a:r>
              <a:rPr lang="es-CR" dirty="0" smtClean="0"/>
              <a:t> </a:t>
            </a:r>
            <a:r>
              <a:rPr lang="es-CR" dirty="0" err="1" smtClean="0"/>
              <a:t>synergies</a:t>
            </a:r>
            <a:r>
              <a:rPr lang="es-CR" dirty="0" smtClean="0"/>
              <a:t> </a:t>
            </a:r>
          </a:p>
          <a:p>
            <a:r>
              <a:rPr lang="es-CR" dirty="0" err="1" smtClean="0"/>
              <a:t>Already</a:t>
            </a:r>
            <a:r>
              <a:rPr lang="es-CR" dirty="0" smtClean="0"/>
              <a:t> </a:t>
            </a:r>
            <a:r>
              <a:rPr lang="es-CR" dirty="0" err="1" smtClean="0"/>
              <a:t>being</a:t>
            </a:r>
            <a:r>
              <a:rPr lang="es-CR" dirty="0" smtClean="0"/>
              <a:t> </a:t>
            </a:r>
            <a:r>
              <a:rPr lang="es-CR" dirty="0" err="1" smtClean="0"/>
              <a:t>implemented</a:t>
            </a:r>
            <a:endParaRPr lang="es-CR" dirty="0" smtClean="0"/>
          </a:p>
          <a:p>
            <a:r>
              <a:rPr lang="es-CR" dirty="0" smtClean="0"/>
              <a:t>Online </a:t>
            </a:r>
            <a:r>
              <a:rPr lang="es-CR" dirty="0" err="1" smtClean="0"/>
              <a:t>component</a:t>
            </a:r>
            <a:r>
              <a:rPr lang="es-CR" dirty="0" smtClean="0"/>
              <a:t> </a:t>
            </a:r>
            <a:r>
              <a:rPr lang="es-CR" dirty="0" err="1" smtClean="0"/>
              <a:t>based</a:t>
            </a:r>
            <a:r>
              <a:rPr lang="es-CR" dirty="0" smtClean="0"/>
              <a:t> </a:t>
            </a:r>
            <a:r>
              <a:rPr lang="es-CR" dirty="0" err="1" smtClean="0"/>
              <a:t>on</a:t>
            </a:r>
            <a:r>
              <a:rPr lang="es-CR" dirty="0" smtClean="0"/>
              <a:t> </a:t>
            </a:r>
            <a:r>
              <a:rPr lang="es-CR" dirty="0" err="1" smtClean="0"/>
              <a:t>community</a:t>
            </a:r>
            <a:r>
              <a:rPr lang="es-CR" dirty="0" smtClean="0"/>
              <a:t> </a:t>
            </a:r>
            <a:r>
              <a:rPr lang="es-CR" dirty="0" err="1" smtClean="0"/>
              <a:t>interventions</a:t>
            </a:r>
            <a:endParaRPr lang="es-CR" dirty="0" smtClean="0"/>
          </a:p>
          <a:p>
            <a:r>
              <a:rPr lang="es-CR" dirty="0" err="1" smtClean="0"/>
              <a:t>Platform</a:t>
            </a:r>
            <a:r>
              <a:rPr lang="es-CR" dirty="0" smtClean="0"/>
              <a:t> </a:t>
            </a:r>
            <a:r>
              <a:rPr lang="es-CR" dirty="0" smtClean="0"/>
              <a:t>open to new </a:t>
            </a:r>
            <a:r>
              <a:rPr lang="es-CR" dirty="0" err="1" smtClean="0"/>
              <a:t>messages</a:t>
            </a:r>
            <a:endParaRPr lang="es-CR" dirty="0" smtClean="0"/>
          </a:p>
          <a:p>
            <a:r>
              <a:rPr lang="es-CR" dirty="0" err="1" smtClean="0"/>
              <a:t>Not</a:t>
            </a:r>
            <a:r>
              <a:rPr lang="es-CR" dirty="0" smtClean="0"/>
              <a:t> </a:t>
            </a:r>
            <a:r>
              <a:rPr lang="es-CR" dirty="0" err="1" smtClean="0"/>
              <a:t>branded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8131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¿</a:t>
            </a:r>
            <a:r>
              <a:rPr lang="es-CR" dirty="0" err="1" smtClean="0"/>
              <a:t>What</a:t>
            </a:r>
            <a:r>
              <a:rPr lang="es-CR" dirty="0" smtClean="0"/>
              <a:t> </a:t>
            </a:r>
            <a:r>
              <a:rPr lang="es-CR" dirty="0" err="1" smtClean="0"/>
              <a:t>does</a:t>
            </a:r>
            <a:r>
              <a:rPr lang="es-CR" dirty="0" smtClean="0"/>
              <a:t> </a:t>
            </a:r>
            <a:r>
              <a:rPr lang="es-CR" dirty="0" err="1" smtClean="0"/>
              <a:t>it</a:t>
            </a:r>
            <a:r>
              <a:rPr lang="es-CR" dirty="0" smtClean="0"/>
              <a:t> mean to «</a:t>
            </a:r>
            <a:r>
              <a:rPr lang="es-CR" dirty="0" err="1" smtClean="0"/>
              <a:t>adopt</a:t>
            </a:r>
            <a:r>
              <a:rPr lang="es-CR" dirty="0" smtClean="0"/>
              <a:t>»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campaign</a:t>
            </a:r>
            <a:r>
              <a:rPr lang="es-CR" dirty="0" smtClean="0"/>
              <a:t>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err="1" smtClean="0"/>
              <a:t>Strenghthen</a:t>
            </a:r>
            <a:r>
              <a:rPr lang="es-CR" dirty="0" smtClean="0"/>
              <a:t> </a:t>
            </a:r>
            <a:r>
              <a:rPr lang="es-CR" dirty="0" err="1" smtClean="0"/>
              <a:t>syrnergies</a:t>
            </a:r>
            <a:r>
              <a:rPr lang="es-CR" dirty="0" smtClean="0"/>
              <a:t> to </a:t>
            </a:r>
            <a:r>
              <a:rPr lang="es-CR" dirty="0" err="1" smtClean="0"/>
              <a:t>increase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impact</a:t>
            </a:r>
            <a:r>
              <a:rPr lang="es-CR" dirty="0" smtClean="0"/>
              <a:t> of </a:t>
            </a:r>
            <a:r>
              <a:rPr lang="es-CR" dirty="0" err="1" smtClean="0"/>
              <a:t>community</a:t>
            </a:r>
            <a:r>
              <a:rPr lang="es-CR" dirty="0" smtClean="0"/>
              <a:t> </a:t>
            </a:r>
            <a:r>
              <a:rPr lang="es-CR" dirty="0" err="1" smtClean="0"/>
              <a:t>action</a:t>
            </a:r>
            <a:r>
              <a:rPr lang="es-CR" dirty="0" err="1"/>
              <a:t>s</a:t>
            </a:r>
            <a:endParaRPr lang="es-CR" dirty="0" smtClean="0"/>
          </a:p>
          <a:p>
            <a:endParaRPr lang="es-CR" dirty="0"/>
          </a:p>
          <a:p>
            <a:endParaRPr lang="es-CR" dirty="0" smtClean="0"/>
          </a:p>
          <a:p>
            <a:r>
              <a:rPr lang="en-US" dirty="0"/>
              <a:t>Form social media network to </a:t>
            </a:r>
            <a:r>
              <a:rPr lang="en-US" dirty="0" smtClean="0"/>
              <a:t>make viral the participation </a:t>
            </a:r>
            <a:r>
              <a:rPr lang="es-CR" dirty="0" smtClean="0"/>
              <a:t>(</a:t>
            </a:r>
            <a:r>
              <a:rPr lang="es-CR" dirty="0" err="1" smtClean="0"/>
              <a:t>engagement</a:t>
            </a:r>
            <a:r>
              <a:rPr lang="es-CR" dirty="0" smtClean="0"/>
              <a:t>)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79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161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Progress</vt:lpstr>
      <vt:lpstr>PowerPoint Presentation</vt:lpstr>
      <vt:lpstr>“InformArte en Movimiento” Campaign</vt:lpstr>
      <vt:lpstr>Activities and products</vt:lpstr>
      <vt:lpstr>¿Why adopt this campaign?</vt:lpstr>
      <vt:lpstr>¿What does it mean to «adopt» the campaign?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Campaña regional dirigida a niños, niñas y adolescentes.</dc:title>
  <dc:creator>GALLO Jorge</dc:creator>
  <cp:lastModifiedBy>CHAVES Mariana</cp:lastModifiedBy>
  <cp:revision>21</cp:revision>
  <dcterms:created xsi:type="dcterms:W3CDTF">2016-11-14T21:51:01Z</dcterms:created>
  <dcterms:modified xsi:type="dcterms:W3CDTF">2016-12-28T20:08:00Z</dcterms:modified>
</cp:coreProperties>
</file>