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94" r:id="rId4"/>
    <p:sldId id="271" r:id="rId5"/>
    <p:sldId id="282" r:id="rId6"/>
    <p:sldId id="272" r:id="rId7"/>
    <p:sldId id="283" r:id="rId8"/>
    <p:sldId id="273" r:id="rId9"/>
    <p:sldId id="274" r:id="rId10"/>
    <p:sldId id="275" r:id="rId11"/>
    <p:sldId id="292" r:id="rId12"/>
    <p:sldId id="287" r:id="rId13"/>
    <p:sldId id="288" r:id="rId14"/>
    <p:sldId id="280" r:id="rId15"/>
    <p:sldId id="291" r:id="rId16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10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CF17C2-E7BF-41DB-A15B-94AFA6A0870A}" type="doc">
      <dgm:prSet loTypeId="urn:microsoft.com/office/officeart/2005/8/layout/process5" loCatId="process" qsTypeId="urn:microsoft.com/office/officeart/2005/8/quickstyle/simple1" qsCatId="simple" csTypeId="urn:microsoft.com/office/officeart/2005/8/colors/accent1_1" csCatId="accent1" phldr="1"/>
      <dgm:spPr/>
    </dgm:pt>
    <dgm:pt modelId="{5678975F-91A9-44C0-AA1C-DF56537B53A6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R" sz="1400" dirty="0" smtClean="0"/>
            <a:t>Detección  por parte de Migración (asegurar necesidades básicas, respeto DDHH, comunicación con NNA en forma entendible para el/ella)</a:t>
          </a:r>
          <a:endParaRPr lang="es-CR" sz="1400" dirty="0"/>
        </a:p>
      </dgm:t>
    </dgm:pt>
    <dgm:pt modelId="{4EB887A8-FD2A-44BE-B0CA-49E1005171E9}" type="parTrans" cxnId="{DA43B36C-3DBB-4C01-A017-84EC74AE61FC}">
      <dgm:prSet/>
      <dgm:spPr/>
      <dgm:t>
        <a:bodyPr/>
        <a:lstStyle/>
        <a:p>
          <a:endParaRPr lang="es-CR"/>
        </a:p>
      </dgm:t>
    </dgm:pt>
    <dgm:pt modelId="{E429CDA5-0875-4A6A-9D6E-FE8E1DA63C85}" type="sibTrans" cxnId="{DA43B36C-3DBB-4C01-A017-84EC74AE61FC}">
      <dgm:prSet/>
      <dgm:spPr/>
      <dgm:t>
        <a:bodyPr/>
        <a:lstStyle/>
        <a:p>
          <a:endParaRPr lang="es-CR"/>
        </a:p>
      </dgm:t>
    </dgm:pt>
    <dgm:pt modelId="{C43B098B-C033-4AE6-A049-D3682AB51DD8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R" sz="14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1400" dirty="0" smtClean="0"/>
            <a:t>Recibimiento en el país de retorno: institución nacional de NNA ejecuta proceso protección especial para determinar solución duradera acorde interés superior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000" dirty="0"/>
        </a:p>
      </dgm:t>
    </dgm:pt>
    <dgm:pt modelId="{A1524E78-03B1-43FA-92E5-C996C1A7A91D}" type="parTrans" cxnId="{7512E18B-5FDE-4092-B498-D1F7CB06803D}">
      <dgm:prSet/>
      <dgm:spPr/>
      <dgm:t>
        <a:bodyPr/>
        <a:lstStyle/>
        <a:p>
          <a:endParaRPr lang="es-CR"/>
        </a:p>
      </dgm:t>
    </dgm:pt>
    <dgm:pt modelId="{FCDB128C-9F97-4CCA-8D7F-675DFD9A472F}" type="sibTrans" cxnId="{7512E18B-5FDE-4092-B498-D1F7CB06803D}">
      <dgm:prSet/>
      <dgm:spPr/>
      <dgm:t>
        <a:bodyPr/>
        <a:lstStyle/>
        <a:p>
          <a:endParaRPr lang="es-CR" dirty="0"/>
        </a:p>
      </dgm:t>
    </dgm:pt>
    <dgm:pt modelId="{C38AC8D4-A51E-453E-924D-DA80F085FE54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R" sz="1400" dirty="0" smtClean="0"/>
            <a:t>Proceso de reintegración: ubicación con familia adecuada,  necesidades básicas: educación/formación, salud, seguridad,  apoyo psicológico, etc.</a:t>
          </a:r>
          <a:endParaRPr lang="es-CR" sz="1400" dirty="0"/>
        </a:p>
      </dgm:t>
    </dgm:pt>
    <dgm:pt modelId="{F1FC8E6B-DE1E-49A8-8165-DE64D7716528}" type="parTrans" cxnId="{9E743D0B-14ED-44CF-AEF6-645EE23A27E6}">
      <dgm:prSet/>
      <dgm:spPr/>
      <dgm:t>
        <a:bodyPr/>
        <a:lstStyle/>
        <a:p>
          <a:endParaRPr lang="es-CR"/>
        </a:p>
      </dgm:t>
    </dgm:pt>
    <dgm:pt modelId="{94728B98-8C54-4BCE-8798-5AE721651513}" type="sibTrans" cxnId="{9E743D0B-14ED-44CF-AEF6-645EE23A27E6}">
      <dgm:prSet/>
      <dgm:spPr/>
      <dgm:t>
        <a:bodyPr/>
        <a:lstStyle/>
        <a:p>
          <a:endParaRPr lang="es-CR"/>
        </a:p>
      </dgm:t>
    </dgm:pt>
    <dgm:pt modelId="{4B17FDE3-759A-4343-9DC6-20ABB1C3BF7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R" sz="1400" dirty="0" smtClean="0"/>
            <a:t>Comunicarse con Consulado y/o institución de protección NNA: identificación del NNA, motivos de la migración,  situación del NNA, necesidades diferenciadas, vulnerabilidades, etc.</a:t>
          </a:r>
          <a:endParaRPr lang="es-CR" sz="1400" dirty="0"/>
        </a:p>
      </dgm:t>
    </dgm:pt>
    <dgm:pt modelId="{C00E4F43-B1F3-4CD7-BAC4-F6ED1FE28B18}" type="parTrans" cxnId="{4FBA23EB-53C7-417D-9500-18A342489CF5}">
      <dgm:prSet/>
      <dgm:spPr/>
      <dgm:t>
        <a:bodyPr/>
        <a:lstStyle/>
        <a:p>
          <a:endParaRPr lang="es-CR"/>
        </a:p>
      </dgm:t>
    </dgm:pt>
    <dgm:pt modelId="{7BCDF884-A811-4E58-88DC-C56EFAD85C77}" type="sibTrans" cxnId="{4FBA23EB-53C7-417D-9500-18A342489CF5}">
      <dgm:prSet/>
      <dgm:spPr/>
      <dgm:t>
        <a:bodyPr/>
        <a:lstStyle/>
        <a:p>
          <a:endParaRPr lang="es-CR"/>
        </a:p>
      </dgm:t>
    </dgm:pt>
    <dgm:pt modelId="{26585F0E-9945-4682-906D-8688EB1EC84F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1400" dirty="0" smtClean="0"/>
            <a:t>Inicia proceso de repatriación  o reunificación familiar  tomando en cuenta interés superior NNA (seguridad, derechos integrales, opinión de NNA)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900" dirty="0"/>
        </a:p>
      </dgm:t>
    </dgm:pt>
    <dgm:pt modelId="{14E61905-C82A-4358-81DD-29B5D03B6774}" type="parTrans" cxnId="{D77908A3-5DF4-406A-A323-54134EE03215}">
      <dgm:prSet/>
      <dgm:spPr/>
      <dgm:t>
        <a:bodyPr/>
        <a:lstStyle/>
        <a:p>
          <a:endParaRPr lang="es-CR"/>
        </a:p>
      </dgm:t>
    </dgm:pt>
    <dgm:pt modelId="{C2C20148-91EC-4AAA-B82D-7ED67EC5BAD1}" type="sibTrans" cxnId="{D77908A3-5DF4-406A-A323-54134EE03215}">
      <dgm:prSet/>
      <dgm:spPr/>
      <dgm:t>
        <a:bodyPr/>
        <a:lstStyle/>
        <a:p>
          <a:endParaRPr lang="es-CR"/>
        </a:p>
      </dgm:t>
    </dgm:pt>
    <dgm:pt modelId="{36A4C4A5-67DC-4CF7-BFE0-DF05B054A81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CR" dirty="0" smtClean="0"/>
            <a:t>Seguimiento</a:t>
          </a:r>
          <a:endParaRPr lang="es-CR" dirty="0"/>
        </a:p>
      </dgm:t>
    </dgm:pt>
    <dgm:pt modelId="{7F51E87E-7270-4EAC-9780-D5BB9AFCC6F4}" type="parTrans" cxnId="{3583C902-7A63-46C0-AA03-C89D9EA4D60F}">
      <dgm:prSet/>
      <dgm:spPr/>
      <dgm:t>
        <a:bodyPr/>
        <a:lstStyle/>
        <a:p>
          <a:endParaRPr lang="es-CR"/>
        </a:p>
      </dgm:t>
    </dgm:pt>
    <dgm:pt modelId="{98CE6EFA-A9C5-49B4-A779-F3269F373CFB}" type="sibTrans" cxnId="{3583C902-7A63-46C0-AA03-C89D9EA4D60F}">
      <dgm:prSet/>
      <dgm:spPr/>
      <dgm:t>
        <a:bodyPr/>
        <a:lstStyle/>
        <a:p>
          <a:endParaRPr lang="es-CR"/>
        </a:p>
      </dgm:t>
    </dgm:pt>
    <dgm:pt modelId="{7B158041-6BBF-4164-8FA9-DFFAF6479B66}" type="pres">
      <dgm:prSet presAssocID="{8FCF17C2-E7BF-41DB-A15B-94AFA6A0870A}" presName="diagram" presStyleCnt="0">
        <dgm:presLayoutVars>
          <dgm:dir/>
          <dgm:resizeHandles val="exact"/>
        </dgm:presLayoutVars>
      </dgm:prSet>
      <dgm:spPr/>
    </dgm:pt>
    <dgm:pt modelId="{7F2C5C05-828E-4C56-8ACA-D65B8970AB71}" type="pres">
      <dgm:prSet presAssocID="{5678975F-91A9-44C0-AA1C-DF56537B53A6}" presName="node" presStyleLbl="node1" presStyleIdx="0" presStyleCnt="6" custScaleX="119673" custScaleY="131778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90C4B25-9A67-4F43-A175-4A1FA413C234}" type="pres">
      <dgm:prSet presAssocID="{E429CDA5-0875-4A6A-9D6E-FE8E1DA63C85}" presName="sibTrans" presStyleLbl="sibTrans2D1" presStyleIdx="0" presStyleCnt="5"/>
      <dgm:spPr/>
      <dgm:t>
        <a:bodyPr/>
        <a:lstStyle/>
        <a:p>
          <a:endParaRPr lang="en-US"/>
        </a:p>
      </dgm:t>
    </dgm:pt>
    <dgm:pt modelId="{2F39F0D4-55B8-4756-AED0-21981889BD62}" type="pres">
      <dgm:prSet presAssocID="{E429CDA5-0875-4A6A-9D6E-FE8E1DA63C85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F18614C-8822-4AED-8BB9-9B01DB84FC24}" type="pres">
      <dgm:prSet presAssocID="{4B17FDE3-759A-4343-9DC6-20ABB1C3BF7B}" presName="node" presStyleLbl="node1" presStyleIdx="1" presStyleCnt="6" custScaleX="130411" custScaleY="13332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297120D-C383-4D9A-AF57-1D3261731F0C}" type="pres">
      <dgm:prSet presAssocID="{7BCDF884-A811-4E58-88DC-C56EFAD85C77}" presName="sibTrans" presStyleLbl="sibTrans2D1" presStyleIdx="1" presStyleCnt="5"/>
      <dgm:spPr/>
      <dgm:t>
        <a:bodyPr/>
        <a:lstStyle/>
        <a:p>
          <a:endParaRPr lang="en-US"/>
        </a:p>
      </dgm:t>
    </dgm:pt>
    <dgm:pt modelId="{A0D6573A-1FD5-4CE0-9C01-BB82BE57CE86}" type="pres">
      <dgm:prSet presAssocID="{7BCDF884-A811-4E58-88DC-C56EFAD85C77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CB970778-C172-4717-869B-CBFAF848AAE3}" type="pres">
      <dgm:prSet presAssocID="{26585F0E-9945-4682-906D-8688EB1EC84F}" presName="node" presStyleLbl="node1" presStyleIdx="2" presStyleCnt="6" custScaleX="119737" custScaleY="131778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D3AE345-18A6-42F3-9101-78CA2FF4FB2B}" type="pres">
      <dgm:prSet presAssocID="{C2C20148-91EC-4AAA-B82D-7ED67EC5BAD1}" presName="sibTrans" presStyleLbl="sibTrans2D1" presStyleIdx="2" presStyleCnt="5" custAng="21509516" custScaleX="88082"/>
      <dgm:spPr/>
      <dgm:t>
        <a:bodyPr/>
        <a:lstStyle/>
        <a:p>
          <a:endParaRPr lang="en-US"/>
        </a:p>
      </dgm:t>
    </dgm:pt>
    <dgm:pt modelId="{96DF01F8-D1F8-4316-96EC-519AE8BC9807}" type="pres">
      <dgm:prSet presAssocID="{C2C20148-91EC-4AAA-B82D-7ED67EC5BAD1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BA5E1423-17E4-402D-80CA-794C85BB8F6B}" type="pres">
      <dgm:prSet presAssocID="{C43B098B-C033-4AE6-A049-D3682AB51DD8}" presName="node" presStyleLbl="node1" presStyleIdx="3" presStyleCnt="6" custScaleX="120951" custScaleY="141586" custLinFactNeighborX="-4783" custLinFactNeighborY="328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C2AFD68E-D6E8-4A99-97CF-F7C3D5E8D4FE}" type="pres">
      <dgm:prSet presAssocID="{FCDB128C-9F97-4CCA-8D7F-675DFD9A472F}" presName="sibTrans" presStyleLbl="sibTrans2D1" presStyleIdx="3" presStyleCnt="5" custScaleX="55146"/>
      <dgm:spPr/>
      <dgm:t>
        <a:bodyPr/>
        <a:lstStyle/>
        <a:p>
          <a:endParaRPr lang="en-US"/>
        </a:p>
      </dgm:t>
    </dgm:pt>
    <dgm:pt modelId="{5C02703E-A419-4DE1-9778-B5E6AE8A6ADF}" type="pres">
      <dgm:prSet presAssocID="{FCDB128C-9F97-4CCA-8D7F-675DFD9A472F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07A1C82-B8EA-4A05-B7A8-24694F0F35D5}" type="pres">
      <dgm:prSet presAssocID="{C38AC8D4-A51E-453E-924D-DA80F085FE54}" presName="node" presStyleLbl="node1" presStyleIdx="4" presStyleCnt="6" custScaleX="130515" custScaleY="141586" custLinFactNeighborX="-24701" custLinFactNeighborY="1561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728050A-EBB2-42D1-B0F9-9B3E87558D7D}" type="pres">
      <dgm:prSet presAssocID="{94728B98-8C54-4BCE-8798-5AE721651513}" presName="sibTrans" presStyleLbl="sibTrans2D1" presStyleIdx="4" presStyleCnt="5"/>
      <dgm:spPr/>
      <dgm:t>
        <a:bodyPr/>
        <a:lstStyle/>
        <a:p>
          <a:endParaRPr lang="en-US"/>
        </a:p>
      </dgm:t>
    </dgm:pt>
    <dgm:pt modelId="{D8609AD5-AE9F-4F55-85C9-F9EFAFC088ED}" type="pres">
      <dgm:prSet presAssocID="{94728B98-8C54-4BCE-8798-5AE721651513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DAA18707-C142-415B-8B00-4A506842C5C9}" type="pres">
      <dgm:prSet presAssocID="{36A4C4A5-67DC-4CF7-BFE0-DF05B054A811}" presName="node" presStyleLbl="node1" presStyleIdx="5" presStyleCnt="6" custLinFactNeighborX="-66151" custLinFactNeighborY="-4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BE7900-DF28-41FE-93E6-A05AF874B1B9}" type="presOf" srcId="{36A4C4A5-67DC-4CF7-BFE0-DF05B054A811}" destId="{DAA18707-C142-415B-8B00-4A506842C5C9}" srcOrd="0" destOrd="0" presId="urn:microsoft.com/office/officeart/2005/8/layout/process5"/>
    <dgm:cxn modelId="{3583C902-7A63-46C0-AA03-C89D9EA4D60F}" srcId="{8FCF17C2-E7BF-41DB-A15B-94AFA6A0870A}" destId="{36A4C4A5-67DC-4CF7-BFE0-DF05B054A811}" srcOrd="5" destOrd="0" parTransId="{7F51E87E-7270-4EAC-9780-D5BB9AFCC6F4}" sibTransId="{98CE6EFA-A9C5-49B4-A779-F3269F373CFB}"/>
    <dgm:cxn modelId="{9272ADF8-D005-4E74-819C-1F26482AE0E8}" type="presOf" srcId="{C2C20148-91EC-4AAA-B82D-7ED67EC5BAD1}" destId="{96DF01F8-D1F8-4316-96EC-519AE8BC9807}" srcOrd="1" destOrd="0" presId="urn:microsoft.com/office/officeart/2005/8/layout/process5"/>
    <dgm:cxn modelId="{F8B680C0-B369-4EA6-9B0F-2BA923C98EC7}" type="presOf" srcId="{C43B098B-C033-4AE6-A049-D3682AB51DD8}" destId="{BA5E1423-17E4-402D-80CA-794C85BB8F6B}" srcOrd="0" destOrd="0" presId="urn:microsoft.com/office/officeart/2005/8/layout/process5"/>
    <dgm:cxn modelId="{53CAFEA4-1723-46C0-849B-C00C4090F5D2}" type="presOf" srcId="{E429CDA5-0875-4A6A-9D6E-FE8E1DA63C85}" destId="{190C4B25-9A67-4F43-A175-4A1FA413C234}" srcOrd="0" destOrd="0" presId="urn:microsoft.com/office/officeart/2005/8/layout/process5"/>
    <dgm:cxn modelId="{5EEDCC62-9F02-4240-9243-5716C7959B8F}" type="presOf" srcId="{26585F0E-9945-4682-906D-8688EB1EC84F}" destId="{CB970778-C172-4717-869B-CBFAF848AAE3}" srcOrd="0" destOrd="0" presId="urn:microsoft.com/office/officeart/2005/8/layout/process5"/>
    <dgm:cxn modelId="{5D282951-9AE7-47D1-BA74-8DF3FE440F7A}" type="presOf" srcId="{C38AC8D4-A51E-453E-924D-DA80F085FE54}" destId="{407A1C82-B8EA-4A05-B7A8-24694F0F35D5}" srcOrd="0" destOrd="0" presId="urn:microsoft.com/office/officeart/2005/8/layout/process5"/>
    <dgm:cxn modelId="{1FFA46DF-B0B3-48FF-943D-AA03B6E95C15}" type="presOf" srcId="{7BCDF884-A811-4E58-88DC-C56EFAD85C77}" destId="{0297120D-C383-4D9A-AF57-1D3261731F0C}" srcOrd="0" destOrd="0" presId="urn:microsoft.com/office/officeart/2005/8/layout/process5"/>
    <dgm:cxn modelId="{4FBA23EB-53C7-417D-9500-18A342489CF5}" srcId="{8FCF17C2-E7BF-41DB-A15B-94AFA6A0870A}" destId="{4B17FDE3-759A-4343-9DC6-20ABB1C3BF7B}" srcOrd="1" destOrd="0" parTransId="{C00E4F43-B1F3-4CD7-BAC4-F6ED1FE28B18}" sibTransId="{7BCDF884-A811-4E58-88DC-C56EFAD85C77}"/>
    <dgm:cxn modelId="{07AB76BB-F6D6-4F97-9BDE-D32904F28F7D}" type="presOf" srcId="{94728B98-8C54-4BCE-8798-5AE721651513}" destId="{D8609AD5-AE9F-4F55-85C9-F9EFAFC088ED}" srcOrd="1" destOrd="0" presId="urn:microsoft.com/office/officeart/2005/8/layout/process5"/>
    <dgm:cxn modelId="{7A6C5358-C2D1-4884-9DD4-32D3FF04B5AB}" type="presOf" srcId="{8FCF17C2-E7BF-41DB-A15B-94AFA6A0870A}" destId="{7B158041-6BBF-4164-8FA9-DFFAF6479B66}" srcOrd="0" destOrd="0" presId="urn:microsoft.com/office/officeart/2005/8/layout/process5"/>
    <dgm:cxn modelId="{B2D1C2B7-2ADD-43E4-A90A-6C9623D128BE}" type="presOf" srcId="{94728B98-8C54-4BCE-8798-5AE721651513}" destId="{F728050A-EBB2-42D1-B0F9-9B3E87558D7D}" srcOrd="0" destOrd="0" presId="urn:microsoft.com/office/officeart/2005/8/layout/process5"/>
    <dgm:cxn modelId="{0DB528D8-E35C-428C-B68B-8232BE504EBE}" type="presOf" srcId="{E429CDA5-0875-4A6A-9D6E-FE8E1DA63C85}" destId="{2F39F0D4-55B8-4756-AED0-21981889BD62}" srcOrd="1" destOrd="0" presId="urn:microsoft.com/office/officeart/2005/8/layout/process5"/>
    <dgm:cxn modelId="{7512E18B-5FDE-4092-B498-D1F7CB06803D}" srcId="{8FCF17C2-E7BF-41DB-A15B-94AFA6A0870A}" destId="{C43B098B-C033-4AE6-A049-D3682AB51DD8}" srcOrd="3" destOrd="0" parTransId="{A1524E78-03B1-43FA-92E5-C996C1A7A91D}" sibTransId="{FCDB128C-9F97-4CCA-8D7F-675DFD9A472F}"/>
    <dgm:cxn modelId="{3AA3013A-4F62-4705-B54C-F2C1EC37918C}" type="presOf" srcId="{C2C20148-91EC-4AAA-B82D-7ED67EC5BAD1}" destId="{1D3AE345-18A6-42F3-9101-78CA2FF4FB2B}" srcOrd="0" destOrd="0" presId="urn:microsoft.com/office/officeart/2005/8/layout/process5"/>
    <dgm:cxn modelId="{D77908A3-5DF4-406A-A323-54134EE03215}" srcId="{8FCF17C2-E7BF-41DB-A15B-94AFA6A0870A}" destId="{26585F0E-9945-4682-906D-8688EB1EC84F}" srcOrd="2" destOrd="0" parTransId="{14E61905-C82A-4358-81DD-29B5D03B6774}" sibTransId="{C2C20148-91EC-4AAA-B82D-7ED67EC5BAD1}"/>
    <dgm:cxn modelId="{F86AEB52-C70C-46C4-9767-C5D00ECFB8EF}" type="presOf" srcId="{7BCDF884-A811-4E58-88DC-C56EFAD85C77}" destId="{A0D6573A-1FD5-4CE0-9C01-BB82BE57CE86}" srcOrd="1" destOrd="0" presId="urn:microsoft.com/office/officeart/2005/8/layout/process5"/>
    <dgm:cxn modelId="{61660D2A-794E-488B-A35F-42774F828D14}" type="presOf" srcId="{FCDB128C-9F97-4CCA-8D7F-675DFD9A472F}" destId="{5C02703E-A419-4DE1-9778-B5E6AE8A6ADF}" srcOrd="1" destOrd="0" presId="urn:microsoft.com/office/officeart/2005/8/layout/process5"/>
    <dgm:cxn modelId="{9E743D0B-14ED-44CF-AEF6-645EE23A27E6}" srcId="{8FCF17C2-E7BF-41DB-A15B-94AFA6A0870A}" destId="{C38AC8D4-A51E-453E-924D-DA80F085FE54}" srcOrd="4" destOrd="0" parTransId="{F1FC8E6B-DE1E-49A8-8165-DE64D7716528}" sibTransId="{94728B98-8C54-4BCE-8798-5AE721651513}"/>
    <dgm:cxn modelId="{DA43B36C-3DBB-4C01-A017-84EC74AE61FC}" srcId="{8FCF17C2-E7BF-41DB-A15B-94AFA6A0870A}" destId="{5678975F-91A9-44C0-AA1C-DF56537B53A6}" srcOrd="0" destOrd="0" parTransId="{4EB887A8-FD2A-44BE-B0CA-49E1005171E9}" sibTransId="{E429CDA5-0875-4A6A-9D6E-FE8E1DA63C85}"/>
    <dgm:cxn modelId="{3CE5755E-72AF-4A39-95B3-11F679DC3E5A}" type="presOf" srcId="{4B17FDE3-759A-4343-9DC6-20ABB1C3BF7B}" destId="{EF18614C-8822-4AED-8BB9-9B01DB84FC24}" srcOrd="0" destOrd="0" presId="urn:microsoft.com/office/officeart/2005/8/layout/process5"/>
    <dgm:cxn modelId="{5847B484-365A-4182-8CEC-61306D1AE4E4}" type="presOf" srcId="{5678975F-91A9-44C0-AA1C-DF56537B53A6}" destId="{7F2C5C05-828E-4C56-8ACA-D65B8970AB71}" srcOrd="0" destOrd="0" presId="urn:microsoft.com/office/officeart/2005/8/layout/process5"/>
    <dgm:cxn modelId="{FA445A3A-DED5-4F0E-83F1-4755E4C94309}" type="presOf" srcId="{FCDB128C-9F97-4CCA-8D7F-675DFD9A472F}" destId="{C2AFD68E-D6E8-4A99-97CF-F7C3D5E8D4FE}" srcOrd="0" destOrd="0" presId="urn:microsoft.com/office/officeart/2005/8/layout/process5"/>
    <dgm:cxn modelId="{A20A9D7F-EEC8-4AB8-BB1C-E313C4E14CB8}" type="presParOf" srcId="{7B158041-6BBF-4164-8FA9-DFFAF6479B66}" destId="{7F2C5C05-828E-4C56-8ACA-D65B8970AB71}" srcOrd="0" destOrd="0" presId="urn:microsoft.com/office/officeart/2005/8/layout/process5"/>
    <dgm:cxn modelId="{94D28C1C-CDBB-40B3-AB13-85F0A48BB539}" type="presParOf" srcId="{7B158041-6BBF-4164-8FA9-DFFAF6479B66}" destId="{190C4B25-9A67-4F43-A175-4A1FA413C234}" srcOrd="1" destOrd="0" presId="urn:microsoft.com/office/officeart/2005/8/layout/process5"/>
    <dgm:cxn modelId="{A4FFC7A7-98DF-4F89-AE94-8D385CF1D116}" type="presParOf" srcId="{190C4B25-9A67-4F43-A175-4A1FA413C234}" destId="{2F39F0D4-55B8-4756-AED0-21981889BD62}" srcOrd="0" destOrd="0" presId="urn:microsoft.com/office/officeart/2005/8/layout/process5"/>
    <dgm:cxn modelId="{7D66A6E3-BB34-460A-8ED1-EA209364A7A2}" type="presParOf" srcId="{7B158041-6BBF-4164-8FA9-DFFAF6479B66}" destId="{EF18614C-8822-4AED-8BB9-9B01DB84FC24}" srcOrd="2" destOrd="0" presId="urn:microsoft.com/office/officeart/2005/8/layout/process5"/>
    <dgm:cxn modelId="{DB46903C-3456-4EE1-B007-14F6B977220D}" type="presParOf" srcId="{7B158041-6BBF-4164-8FA9-DFFAF6479B66}" destId="{0297120D-C383-4D9A-AF57-1D3261731F0C}" srcOrd="3" destOrd="0" presId="urn:microsoft.com/office/officeart/2005/8/layout/process5"/>
    <dgm:cxn modelId="{46FE8CA0-7AD7-4BE2-A374-52AB84A4D726}" type="presParOf" srcId="{0297120D-C383-4D9A-AF57-1D3261731F0C}" destId="{A0D6573A-1FD5-4CE0-9C01-BB82BE57CE86}" srcOrd="0" destOrd="0" presId="urn:microsoft.com/office/officeart/2005/8/layout/process5"/>
    <dgm:cxn modelId="{75205FD0-4925-46FF-8D41-5E4810522B64}" type="presParOf" srcId="{7B158041-6BBF-4164-8FA9-DFFAF6479B66}" destId="{CB970778-C172-4717-869B-CBFAF848AAE3}" srcOrd="4" destOrd="0" presId="urn:microsoft.com/office/officeart/2005/8/layout/process5"/>
    <dgm:cxn modelId="{8978140C-3931-4010-BE3F-0792493FD676}" type="presParOf" srcId="{7B158041-6BBF-4164-8FA9-DFFAF6479B66}" destId="{1D3AE345-18A6-42F3-9101-78CA2FF4FB2B}" srcOrd="5" destOrd="0" presId="urn:microsoft.com/office/officeart/2005/8/layout/process5"/>
    <dgm:cxn modelId="{C3900C67-8DA8-4A48-B6E6-E9E1592C0DE5}" type="presParOf" srcId="{1D3AE345-18A6-42F3-9101-78CA2FF4FB2B}" destId="{96DF01F8-D1F8-4316-96EC-519AE8BC9807}" srcOrd="0" destOrd="0" presId="urn:microsoft.com/office/officeart/2005/8/layout/process5"/>
    <dgm:cxn modelId="{520B8645-B865-4732-A6A2-B0449C87E261}" type="presParOf" srcId="{7B158041-6BBF-4164-8FA9-DFFAF6479B66}" destId="{BA5E1423-17E4-402D-80CA-794C85BB8F6B}" srcOrd="6" destOrd="0" presId="urn:microsoft.com/office/officeart/2005/8/layout/process5"/>
    <dgm:cxn modelId="{492879E2-916A-4628-9C8A-FD145CB6CB84}" type="presParOf" srcId="{7B158041-6BBF-4164-8FA9-DFFAF6479B66}" destId="{C2AFD68E-D6E8-4A99-97CF-F7C3D5E8D4FE}" srcOrd="7" destOrd="0" presId="urn:microsoft.com/office/officeart/2005/8/layout/process5"/>
    <dgm:cxn modelId="{893207BE-7DE0-40F2-9B44-E2DC4DED19F1}" type="presParOf" srcId="{C2AFD68E-D6E8-4A99-97CF-F7C3D5E8D4FE}" destId="{5C02703E-A419-4DE1-9778-B5E6AE8A6ADF}" srcOrd="0" destOrd="0" presId="urn:microsoft.com/office/officeart/2005/8/layout/process5"/>
    <dgm:cxn modelId="{94665C5A-3755-48FF-AB32-9562B8149877}" type="presParOf" srcId="{7B158041-6BBF-4164-8FA9-DFFAF6479B66}" destId="{407A1C82-B8EA-4A05-B7A8-24694F0F35D5}" srcOrd="8" destOrd="0" presId="urn:microsoft.com/office/officeart/2005/8/layout/process5"/>
    <dgm:cxn modelId="{A3E833E5-4245-4D5C-8C64-989D8B736361}" type="presParOf" srcId="{7B158041-6BBF-4164-8FA9-DFFAF6479B66}" destId="{F728050A-EBB2-42D1-B0F9-9B3E87558D7D}" srcOrd="9" destOrd="0" presId="urn:microsoft.com/office/officeart/2005/8/layout/process5"/>
    <dgm:cxn modelId="{F42A7C07-D546-4FD0-8ABA-DF1E3F85FE1B}" type="presParOf" srcId="{F728050A-EBB2-42D1-B0F9-9B3E87558D7D}" destId="{D8609AD5-AE9F-4F55-85C9-F9EFAFC088ED}" srcOrd="0" destOrd="0" presId="urn:microsoft.com/office/officeart/2005/8/layout/process5"/>
    <dgm:cxn modelId="{E8DC7533-C3CA-41A4-AC3B-5252931600BD}" type="presParOf" srcId="{7B158041-6BBF-4164-8FA9-DFFAF6479B66}" destId="{DAA18707-C142-415B-8B00-4A506842C5C9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2F908F-B572-488A-853C-4DE8011F3C0F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GT"/>
        </a:p>
      </dgm:t>
    </dgm:pt>
    <dgm:pt modelId="{1B4B46A2-B688-4260-83B9-730AF23A7593}">
      <dgm:prSet phldrT="[Texto]" custT="1"/>
      <dgm:spPr/>
      <dgm:t>
        <a:bodyPr/>
        <a:lstStyle/>
        <a:p>
          <a:r>
            <a:rPr lang="es-GT" sz="1600" dirty="0" smtClean="0"/>
            <a:t>Búsqueda de Recurso Familiar </a:t>
          </a:r>
          <a:endParaRPr lang="es-GT" sz="1600" dirty="0"/>
        </a:p>
      </dgm:t>
    </dgm:pt>
    <dgm:pt modelId="{170D3160-D178-4A7B-8C77-48511536375A}" type="parTrans" cxnId="{6DC7B707-0A70-4C66-BAE8-E84875B48E43}">
      <dgm:prSet/>
      <dgm:spPr/>
      <dgm:t>
        <a:bodyPr/>
        <a:lstStyle/>
        <a:p>
          <a:endParaRPr lang="es-GT" sz="2000"/>
        </a:p>
      </dgm:t>
    </dgm:pt>
    <dgm:pt modelId="{CC73E284-8A6F-4B95-A0D3-4B70BD873D72}" type="sibTrans" cxnId="{6DC7B707-0A70-4C66-BAE8-E84875B48E43}">
      <dgm:prSet/>
      <dgm:spPr/>
      <dgm:t>
        <a:bodyPr/>
        <a:lstStyle/>
        <a:p>
          <a:endParaRPr lang="es-GT" sz="2000"/>
        </a:p>
      </dgm:t>
    </dgm:pt>
    <dgm:pt modelId="{B6960369-FB4E-47B5-BFAD-F7992B8E630B}">
      <dgm:prSet custT="1"/>
      <dgm:spPr/>
      <dgm:t>
        <a:bodyPr/>
        <a:lstStyle/>
        <a:p>
          <a:r>
            <a:rPr lang="es-GT" sz="1600" dirty="0" smtClean="0"/>
            <a:t>Designación de Tutela </a:t>
          </a:r>
          <a:endParaRPr lang="es-GT" sz="1600" dirty="0"/>
        </a:p>
      </dgm:t>
    </dgm:pt>
    <dgm:pt modelId="{0256E90D-306F-4250-A2F2-95B374C6C2C3}" type="parTrans" cxnId="{669FF598-E272-4C62-BC2E-5A137B91E877}">
      <dgm:prSet/>
      <dgm:spPr/>
      <dgm:t>
        <a:bodyPr/>
        <a:lstStyle/>
        <a:p>
          <a:endParaRPr lang="es-GT" sz="2000"/>
        </a:p>
      </dgm:t>
    </dgm:pt>
    <dgm:pt modelId="{0144EA51-1858-4838-A12D-06B0636FE602}" type="sibTrans" cxnId="{669FF598-E272-4C62-BC2E-5A137B91E877}">
      <dgm:prSet/>
      <dgm:spPr/>
      <dgm:t>
        <a:bodyPr/>
        <a:lstStyle/>
        <a:p>
          <a:endParaRPr lang="es-GT" sz="2000"/>
        </a:p>
      </dgm:t>
    </dgm:pt>
    <dgm:pt modelId="{8512AA86-DF92-4607-B741-6D425E25B3FF}">
      <dgm:prSet custT="1"/>
      <dgm:spPr/>
      <dgm:t>
        <a:bodyPr/>
        <a:lstStyle/>
        <a:p>
          <a:r>
            <a:rPr lang="es-GT" sz="1600" dirty="0" smtClean="0"/>
            <a:t>Registro Estadístico </a:t>
          </a:r>
          <a:endParaRPr lang="es-GT" sz="1600" dirty="0"/>
        </a:p>
      </dgm:t>
    </dgm:pt>
    <dgm:pt modelId="{F83CE506-3E3C-4FB6-B3E6-B7DBA1F61AC6}" type="parTrans" cxnId="{B6A630EF-A329-4960-A621-398F0981CC7C}">
      <dgm:prSet/>
      <dgm:spPr/>
      <dgm:t>
        <a:bodyPr/>
        <a:lstStyle/>
        <a:p>
          <a:endParaRPr lang="es-GT" sz="2000"/>
        </a:p>
      </dgm:t>
    </dgm:pt>
    <dgm:pt modelId="{4A9D7555-8634-4CEF-A0AF-8871389252B7}" type="sibTrans" cxnId="{B6A630EF-A329-4960-A621-398F0981CC7C}">
      <dgm:prSet/>
      <dgm:spPr/>
      <dgm:t>
        <a:bodyPr/>
        <a:lstStyle/>
        <a:p>
          <a:endParaRPr lang="es-GT" sz="2000"/>
        </a:p>
      </dgm:t>
    </dgm:pt>
    <dgm:pt modelId="{999BF58F-49BC-4F39-B94A-AE38DADC65BF}">
      <dgm:prSet custT="1"/>
      <dgm:spPr/>
      <dgm:t>
        <a:bodyPr/>
        <a:lstStyle/>
        <a:p>
          <a:r>
            <a:rPr lang="es-GT" sz="1600" dirty="0" smtClean="0"/>
            <a:t>Seguridad </a:t>
          </a:r>
          <a:endParaRPr lang="es-GT" sz="1600" dirty="0"/>
        </a:p>
      </dgm:t>
    </dgm:pt>
    <dgm:pt modelId="{1BD7A192-9E12-4576-ADCA-8901586A9AD0}" type="parTrans" cxnId="{C81BF131-F7D3-4FBE-8A45-4BC6C0FC4D73}">
      <dgm:prSet/>
      <dgm:spPr/>
      <dgm:t>
        <a:bodyPr/>
        <a:lstStyle/>
        <a:p>
          <a:endParaRPr lang="es-GT" sz="2000"/>
        </a:p>
      </dgm:t>
    </dgm:pt>
    <dgm:pt modelId="{B179FEC2-43FD-4515-9199-4960ACE9CFE6}" type="sibTrans" cxnId="{C81BF131-F7D3-4FBE-8A45-4BC6C0FC4D73}">
      <dgm:prSet/>
      <dgm:spPr/>
      <dgm:t>
        <a:bodyPr/>
        <a:lstStyle/>
        <a:p>
          <a:endParaRPr lang="es-GT" sz="2000"/>
        </a:p>
      </dgm:t>
    </dgm:pt>
    <dgm:pt modelId="{18BF86DA-AFB2-489F-9938-4115427B9425}">
      <dgm:prSet custT="1"/>
      <dgm:spPr/>
      <dgm:t>
        <a:bodyPr/>
        <a:lstStyle/>
        <a:p>
          <a:r>
            <a:rPr lang="es-GT" sz="1600" dirty="0" smtClean="0"/>
            <a:t>Calidad de Vida </a:t>
          </a:r>
          <a:endParaRPr lang="es-GT" sz="1600" dirty="0"/>
        </a:p>
      </dgm:t>
    </dgm:pt>
    <dgm:pt modelId="{F63046FE-84C1-405D-9DFB-09AFDE2D882F}" type="parTrans" cxnId="{C677BF7C-CABF-4A21-B6EB-B87992A7E811}">
      <dgm:prSet/>
      <dgm:spPr/>
      <dgm:t>
        <a:bodyPr/>
        <a:lstStyle/>
        <a:p>
          <a:endParaRPr lang="es-GT" sz="2000"/>
        </a:p>
      </dgm:t>
    </dgm:pt>
    <dgm:pt modelId="{744082D5-8D6F-421F-9FDF-CA9CAFAE4671}" type="sibTrans" cxnId="{C677BF7C-CABF-4A21-B6EB-B87992A7E811}">
      <dgm:prSet/>
      <dgm:spPr/>
      <dgm:t>
        <a:bodyPr/>
        <a:lstStyle/>
        <a:p>
          <a:endParaRPr lang="es-GT" sz="2000"/>
        </a:p>
      </dgm:t>
    </dgm:pt>
    <dgm:pt modelId="{460B46D5-14C8-4197-BC46-9CA3559243FC}">
      <dgm:prSet custT="1"/>
      <dgm:spPr/>
      <dgm:t>
        <a:bodyPr/>
        <a:lstStyle/>
        <a:p>
          <a:r>
            <a:rPr lang="es-GT" sz="1400" dirty="0" smtClean="0"/>
            <a:t>Monitoreo en los Procesos de Reintegración – Integración </a:t>
          </a:r>
          <a:endParaRPr lang="es-GT" sz="1400" dirty="0"/>
        </a:p>
      </dgm:t>
    </dgm:pt>
    <dgm:pt modelId="{02684A48-901F-4256-9E11-485409C8AC88}" type="parTrans" cxnId="{15CE0600-6585-4140-8412-11DB187887AB}">
      <dgm:prSet/>
      <dgm:spPr/>
      <dgm:t>
        <a:bodyPr/>
        <a:lstStyle/>
        <a:p>
          <a:endParaRPr lang="es-GT" sz="2000"/>
        </a:p>
      </dgm:t>
    </dgm:pt>
    <dgm:pt modelId="{D12B29FF-96B6-4419-A5B1-4EE2AC423B8A}" type="sibTrans" cxnId="{15CE0600-6585-4140-8412-11DB187887AB}">
      <dgm:prSet/>
      <dgm:spPr/>
      <dgm:t>
        <a:bodyPr/>
        <a:lstStyle/>
        <a:p>
          <a:endParaRPr lang="es-GT" sz="2000"/>
        </a:p>
      </dgm:t>
    </dgm:pt>
    <dgm:pt modelId="{2B80A16A-58E3-4890-84DE-3A3E37838BD8}">
      <dgm:prSet custT="1"/>
      <dgm:spPr/>
      <dgm:t>
        <a:bodyPr/>
        <a:lstStyle/>
        <a:p>
          <a:r>
            <a:rPr lang="es-GT" sz="1600" dirty="0" smtClean="0"/>
            <a:t>Perfiles de Vulnerabilidad</a:t>
          </a:r>
          <a:endParaRPr lang="es-GT" sz="1600" dirty="0"/>
        </a:p>
      </dgm:t>
    </dgm:pt>
    <dgm:pt modelId="{89408877-C3C4-443F-9BC5-DF316FE5871A}" type="parTrans" cxnId="{C998A800-5255-4BC7-BF2D-5A589336B065}">
      <dgm:prSet/>
      <dgm:spPr/>
      <dgm:t>
        <a:bodyPr/>
        <a:lstStyle/>
        <a:p>
          <a:endParaRPr lang="es-GT" sz="2000"/>
        </a:p>
      </dgm:t>
    </dgm:pt>
    <dgm:pt modelId="{5FA84074-499C-490A-8A02-B81A8C9D19BA}" type="sibTrans" cxnId="{C998A800-5255-4BC7-BF2D-5A589336B065}">
      <dgm:prSet/>
      <dgm:spPr/>
      <dgm:t>
        <a:bodyPr/>
        <a:lstStyle/>
        <a:p>
          <a:endParaRPr lang="es-GT" sz="2000"/>
        </a:p>
      </dgm:t>
    </dgm:pt>
    <dgm:pt modelId="{38F560AB-00E0-4DEE-BD4C-E9DD1FAB805B}">
      <dgm:prSet custT="1"/>
      <dgm:spPr/>
      <dgm:t>
        <a:bodyPr/>
        <a:lstStyle/>
        <a:p>
          <a:r>
            <a:rPr lang="es-GT" sz="1600" dirty="0" smtClean="0"/>
            <a:t>Abordaje de acuerdo a su condición de niño/a</a:t>
          </a:r>
        </a:p>
      </dgm:t>
    </dgm:pt>
    <dgm:pt modelId="{737E453A-F71A-4BAB-89D8-939E0D0F91EE}" type="parTrans" cxnId="{B93EC8FC-A3AD-49D2-AFA0-BE7CBA5391F1}">
      <dgm:prSet/>
      <dgm:spPr/>
      <dgm:t>
        <a:bodyPr/>
        <a:lstStyle/>
        <a:p>
          <a:endParaRPr lang="es-GT" sz="2000"/>
        </a:p>
      </dgm:t>
    </dgm:pt>
    <dgm:pt modelId="{178C7AB7-1F22-4491-BFAA-947316770151}" type="sibTrans" cxnId="{B93EC8FC-A3AD-49D2-AFA0-BE7CBA5391F1}">
      <dgm:prSet/>
      <dgm:spPr/>
      <dgm:t>
        <a:bodyPr/>
        <a:lstStyle/>
        <a:p>
          <a:endParaRPr lang="es-GT" sz="2000"/>
        </a:p>
      </dgm:t>
    </dgm:pt>
    <dgm:pt modelId="{AD2FFCF1-4A66-499F-97B6-6E20414EF263}">
      <dgm:prSet custT="1"/>
      <dgm:spPr/>
      <dgm:t>
        <a:bodyPr/>
        <a:lstStyle/>
        <a:p>
          <a:r>
            <a:rPr lang="es-GT" sz="1600" dirty="0" smtClean="0"/>
            <a:t>Atención Individual </a:t>
          </a:r>
          <a:endParaRPr lang="es-GT" sz="1600" dirty="0"/>
        </a:p>
      </dgm:t>
    </dgm:pt>
    <dgm:pt modelId="{B4A30E47-DD9D-4125-B9C5-0D4A4E658831}" type="parTrans" cxnId="{0FACDA33-9550-4EF3-92FE-D99BF24AC029}">
      <dgm:prSet/>
      <dgm:spPr/>
      <dgm:t>
        <a:bodyPr/>
        <a:lstStyle/>
        <a:p>
          <a:endParaRPr lang="es-GT" sz="2000"/>
        </a:p>
      </dgm:t>
    </dgm:pt>
    <dgm:pt modelId="{51EAD55A-F59D-4A3C-BEFA-733FA78CADFC}" type="sibTrans" cxnId="{0FACDA33-9550-4EF3-92FE-D99BF24AC029}">
      <dgm:prSet/>
      <dgm:spPr/>
      <dgm:t>
        <a:bodyPr/>
        <a:lstStyle/>
        <a:p>
          <a:endParaRPr lang="es-GT" sz="2000"/>
        </a:p>
      </dgm:t>
    </dgm:pt>
    <dgm:pt modelId="{3174294D-1D45-42F3-869B-5CD68F925465}">
      <dgm:prSet custT="1"/>
      <dgm:spPr/>
      <dgm:t>
        <a:bodyPr/>
        <a:lstStyle/>
        <a:p>
          <a:r>
            <a:rPr lang="es-GT" sz="1600" dirty="0" smtClean="0"/>
            <a:t>Derecho de Opinión </a:t>
          </a:r>
          <a:endParaRPr lang="es-GT" sz="1600" dirty="0"/>
        </a:p>
      </dgm:t>
    </dgm:pt>
    <dgm:pt modelId="{C7C45B82-92BB-4E97-87A5-4EE0AD6AFE69}" type="parTrans" cxnId="{5DA8EB68-0BCD-48FA-9695-17211E529191}">
      <dgm:prSet/>
      <dgm:spPr/>
      <dgm:t>
        <a:bodyPr/>
        <a:lstStyle/>
        <a:p>
          <a:endParaRPr lang="es-GT" sz="2000"/>
        </a:p>
      </dgm:t>
    </dgm:pt>
    <dgm:pt modelId="{8A10562D-480E-4C13-8BBD-FBD0DF9D630F}" type="sibTrans" cxnId="{5DA8EB68-0BCD-48FA-9695-17211E529191}">
      <dgm:prSet/>
      <dgm:spPr/>
      <dgm:t>
        <a:bodyPr/>
        <a:lstStyle/>
        <a:p>
          <a:endParaRPr lang="es-GT" sz="2000"/>
        </a:p>
      </dgm:t>
    </dgm:pt>
    <dgm:pt modelId="{87B026FE-4A08-43BE-8C03-A1BDDB58981A}">
      <dgm:prSet custT="1"/>
      <dgm:spPr/>
      <dgm:t>
        <a:bodyPr/>
        <a:lstStyle/>
        <a:p>
          <a:r>
            <a:rPr lang="es-GT" sz="1600" dirty="0" smtClean="0"/>
            <a:t>Análisis Necesidades para su integración o reintegracion </a:t>
          </a:r>
          <a:endParaRPr lang="es-GT" sz="1600" dirty="0"/>
        </a:p>
      </dgm:t>
    </dgm:pt>
    <dgm:pt modelId="{AAE511E1-93A8-418D-ABEB-B0BB8A022315}" type="parTrans" cxnId="{DF58246F-DC87-4410-AC77-AD40C3F22307}">
      <dgm:prSet/>
      <dgm:spPr/>
      <dgm:t>
        <a:bodyPr/>
        <a:lstStyle/>
        <a:p>
          <a:endParaRPr lang="es-GT" sz="2000"/>
        </a:p>
      </dgm:t>
    </dgm:pt>
    <dgm:pt modelId="{93E3F48F-E0AA-4CBE-80D6-00560D612027}" type="sibTrans" cxnId="{DF58246F-DC87-4410-AC77-AD40C3F22307}">
      <dgm:prSet/>
      <dgm:spPr/>
      <dgm:t>
        <a:bodyPr/>
        <a:lstStyle/>
        <a:p>
          <a:endParaRPr lang="es-GT" sz="2000"/>
        </a:p>
      </dgm:t>
    </dgm:pt>
    <dgm:pt modelId="{2C201965-68EA-4067-A21D-4CDFB9049BA5}">
      <dgm:prSet custT="1"/>
      <dgm:spPr/>
      <dgm:t>
        <a:bodyPr/>
        <a:lstStyle/>
        <a:p>
          <a:r>
            <a:rPr lang="es-GT" sz="1600" dirty="0" smtClean="0"/>
            <a:t>Derecho a la Identidad </a:t>
          </a:r>
          <a:endParaRPr lang="es-GT" sz="1600" dirty="0"/>
        </a:p>
      </dgm:t>
    </dgm:pt>
    <dgm:pt modelId="{A10D1FD7-ABE8-43DA-91C7-36009C130CE4}" type="parTrans" cxnId="{DFE07889-577B-445F-924C-320A9A557314}">
      <dgm:prSet/>
      <dgm:spPr/>
      <dgm:t>
        <a:bodyPr/>
        <a:lstStyle/>
        <a:p>
          <a:endParaRPr lang="es-GT" sz="2000"/>
        </a:p>
      </dgm:t>
    </dgm:pt>
    <dgm:pt modelId="{1622720A-9277-4229-B207-00B4C7B8F201}" type="sibTrans" cxnId="{DFE07889-577B-445F-924C-320A9A557314}">
      <dgm:prSet/>
      <dgm:spPr/>
      <dgm:t>
        <a:bodyPr/>
        <a:lstStyle/>
        <a:p>
          <a:endParaRPr lang="es-GT" sz="2000"/>
        </a:p>
      </dgm:t>
    </dgm:pt>
    <dgm:pt modelId="{7A2EC62E-D8E8-417A-85C4-31948BA5D75D}">
      <dgm:prSet custT="1"/>
      <dgm:spPr/>
      <dgm:t>
        <a:bodyPr/>
        <a:lstStyle/>
        <a:p>
          <a:r>
            <a:rPr lang="es-GT" sz="1400" dirty="0" smtClean="0"/>
            <a:t>Educación y Escolarización con pertinencia cultural y religiosa</a:t>
          </a:r>
          <a:endParaRPr lang="es-GT" sz="1400" dirty="0"/>
        </a:p>
      </dgm:t>
    </dgm:pt>
    <dgm:pt modelId="{EE9B733C-3802-4D90-8FF4-CBCE6750537A}" type="parTrans" cxnId="{C71D689B-EE73-4785-9157-74BA60B1CDE4}">
      <dgm:prSet/>
      <dgm:spPr/>
      <dgm:t>
        <a:bodyPr/>
        <a:lstStyle/>
        <a:p>
          <a:endParaRPr lang="es-GT" sz="2000"/>
        </a:p>
      </dgm:t>
    </dgm:pt>
    <dgm:pt modelId="{D16031D3-552D-42DC-AEF5-A7237913D0D3}" type="sibTrans" cxnId="{C71D689B-EE73-4785-9157-74BA60B1CDE4}">
      <dgm:prSet/>
      <dgm:spPr/>
      <dgm:t>
        <a:bodyPr/>
        <a:lstStyle/>
        <a:p>
          <a:endParaRPr lang="es-GT" sz="2000"/>
        </a:p>
      </dgm:t>
    </dgm:pt>
    <dgm:pt modelId="{5048F613-8CBD-482F-8161-FA73190FD76C}">
      <dgm:prSet custT="1"/>
      <dgm:spPr/>
      <dgm:t>
        <a:bodyPr/>
        <a:lstStyle/>
        <a:p>
          <a:r>
            <a:rPr lang="es-GT" sz="1600" dirty="0" smtClean="0"/>
            <a:t>Retorno en Condiciones Seguras </a:t>
          </a:r>
          <a:endParaRPr lang="es-GT" sz="1600" dirty="0"/>
        </a:p>
      </dgm:t>
    </dgm:pt>
    <dgm:pt modelId="{E69025D2-802A-4244-BD52-09667782640F}" type="sibTrans" cxnId="{63BD44FB-287C-4E12-924F-F29AF879121A}">
      <dgm:prSet/>
      <dgm:spPr/>
      <dgm:t>
        <a:bodyPr/>
        <a:lstStyle/>
        <a:p>
          <a:endParaRPr lang="es-GT" sz="2000"/>
        </a:p>
      </dgm:t>
    </dgm:pt>
    <dgm:pt modelId="{43B9C848-88B1-4C26-9042-F5BA90844168}" type="parTrans" cxnId="{63BD44FB-287C-4E12-924F-F29AF879121A}">
      <dgm:prSet/>
      <dgm:spPr/>
      <dgm:t>
        <a:bodyPr/>
        <a:lstStyle/>
        <a:p>
          <a:endParaRPr lang="es-GT" sz="2000"/>
        </a:p>
      </dgm:t>
    </dgm:pt>
    <dgm:pt modelId="{AE763338-043B-4F8C-B292-34CED0987723}" type="pres">
      <dgm:prSet presAssocID="{7F2F908F-B572-488A-853C-4DE8011F3C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GT"/>
        </a:p>
      </dgm:t>
    </dgm:pt>
    <dgm:pt modelId="{C1F6E9AC-9AA7-462E-ABD8-BB2C03F1C8DD}" type="pres">
      <dgm:prSet presAssocID="{999BF58F-49BC-4F39-B94A-AE38DADC65BF}" presName="hierRoot1" presStyleCnt="0">
        <dgm:presLayoutVars>
          <dgm:hierBranch val="init"/>
        </dgm:presLayoutVars>
      </dgm:prSet>
      <dgm:spPr/>
    </dgm:pt>
    <dgm:pt modelId="{6635849E-717C-4F84-9FD1-4A4794D2309C}" type="pres">
      <dgm:prSet presAssocID="{999BF58F-49BC-4F39-B94A-AE38DADC65BF}" presName="rootComposite1" presStyleCnt="0"/>
      <dgm:spPr/>
    </dgm:pt>
    <dgm:pt modelId="{876EF9EB-2585-4A33-ADD0-93E8757156C3}" type="pres">
      <dgm:prSet presAssocID="{999BF58F-49BC-4F39-B94A-AE38DADC65BF}" presName="rootText1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2C4E96B1-1308-4AF5-8B22-76F5AF8CA69D}" type="pres">
      <dgm:prSet presAssocID="{999BF58F-49BC-4F39-B94A-AE38DADC65BF}" presName="rootConnector1" presStyleLbl="node1" presStyleIdx="0" presStyleCnt="0"/>
      <dgm:spPr/>
      <dgm:t>
        <a:bodyPr/>
        <a:lstStyle/>
        <a:p>
          <a:endParaRPr lang="es-GT"/>
        </a:p>
      </dgm:t>
    </dgm:pt>
    <dgm:pt modelId="{7489B329-6E3F-47A9-866E-E873647A75D6}" type="pres">
      <dgm:prSet presAssocID="{999BF58F-49BC-4F39-B94A-AE38DADC65BF}" presName="hierChild2" presStyleCnt="0"/>
      <dgm:spPr/>
    </dgm:pt>
    <dgm:pt modelId="{DF74D2E8-FBE4-429B-8020-2948B8F4936B}" type="pres">
      <dgm:prSet presAssocID="{C7C45B82-92BB-4E97-87A5-4EE0AD6AFE69}" presName="Name64" presStyleLbl="parChTrans1D2" presStyleIdx="0" presStyleCnt="5"/>
      <dgm:spPr/>
      <dgm:t>
        <a:bodyPr/>
        <a:lstStyle/>
        <a:p>
          <a:endParaRPr lang="es-GT"/>
        </a:p>
      </dgm:t>
    </dgm:pt>
    <dgm:pt modelId="{7407F8A2-A999-499E-8BE0-7994DD72BA03}" type="pres">
      <dgm:prSet presAssocID="{3174294D-1D45-42F3-869B-5CD68F925465}" presName="hierRoot2" presStyleCnt="0">
        <dgm:presLayoutVars>
          <dgm:hierBranch val="init"/>
        </dgm:presLayoutVars>
      </dgm:prSet>
      <dgm:spPr/>
    </dgm:pt>
    <dgm:pt modelId="{5E184B86-4D7F-4B09-83A6-CA1ABF5198BE}" type="pres">
      <dgm:prSet presAssocID="{3174294D-1D45-42F3-869B-5CD68F925465}" presName="rootComposite" presStyleCnt="0"/>
      <dgm:spPr/>
    </dgm:pt>
    <dgm:pt modelId="{2BADC763-23B9-4D75-A41C-04FAA94155AC}" type="pres">
      <dgm:prSet presAssocID="{3174294D-1D45-42F3-869B-5CD68F925465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775B2D79-885F-4F9C-97D6-BEBB380994CA}" type="pres">
      <dgm:prSet presAssocID="{3174294D-1D45-42F3-869B-5CD68F925465}" presName="rootConnector" presStyleLbl="node2" presStyleIdx="0" presStyleCnt="5"/>
      <dgm:spPr/>
      <dgm:t>
        <a:bodyPr/>
        <a:lstStyle/>
        <a:p>
          <a:endParaRPr lang="es-GT"/>
        </a:p>
      </dgm:t>
    </dgm:pt>
    <dgm:pt modelId="{42CA7DCB-C644-4423-BD5E-264FB836FF03}" type="pres">
      <dgm:prSet presAssocID="{3174294D-1D45-42F3-869B-5CD68F925465}" presName="hierChild4" presStyleCnt="0"/>
      <dgm:spPr/>
    </dgm:pt>
    <dgm:pt modelId="{862BEABC-AA6F-4821-99E3-FF39728FE56C}" type="pres">
      <dgm:prSet presAssocID="{170D3160-D178-4A7B-8C77-48511536375A}" presName="Name64" presStyleLbl="parChTrans1D3" presStyleIdx="0" presStyleCnt="4"/>
      <dgm:spPr/>
      <dgm:t>
        <a:bodyPr/>
        <a:lstStyle/>
        <a:p>
          <a:endParaRPr lang="es-GT"/>
        </a:p>
      </dgm:t>
    </dgm:pt>
    <dgm:pt modelId="{73DD43E0-B1D8-46E4-B6D9-27BE7ABBA61C}" type="pres">
      <dgm:prSet presAssocID="{1B4B46A2-B688-4260-83B9-730AF23A7593}" presName="hierRoot2" presStyleCnt="0">
        <dgm:presLayoutVars>
          <dgm:hierBranch val="init"/>
        </dgm:presLayoutVars>
      </dgm:prSet>
      <dgm:spPr/>
    </dgm:pt>
    <dgm:pt modelId="{67EF4973-0214-4678-89E3-68BE94D7168E}" type="pres">
      <dgm:prSet presAssocID="{1B4B46A2-B688-4260-83B9-730AF23A7593}" presName="rootComposite" presStyleCnt="0"/>
      <dgm:spPr/>
    </dgm:pt>
    <dgm:pt modelId="{BD120B67-182B-4057-8D04-43FBABD4CE00}" type="pres">
      <dgm:prSet presAssocID="{1B4B46A2-B688-4260-83B9-730AF23A7593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A4A86BFD-F55F-4270-B000-07108F70AD92}" type="pres">
      <dgm:prSet presAssocID="{1B4B46A2-B688-4260-83B9-730AF23A7593}" presName="rootConnector" presStyleLbl="node3" presStyleIdx="0" presStyleCnt="4"/>
      <dgm:spPr/>
      <dgm:t>
        <a:bodyPr/>
        <a:lstStyle/>
        <a:p>
          <a:endParaRPr lang="es-GT"/>
        </a:p>
      </dgm:t>
    </dgm:pt>
    <dgm:pt modelId="{9EE57EBC-F630-4318-8178-094094D0006A}" type="pres">
      <dgm:prSet presAssocID="{1B4B46A2-B688-4260-83B9-730AF23A7593}" presName="hierChild4" presStyleCnt="0"/>
      <dgm:spPr/>
    </dgm:pt>
    <dgm:pt modelId="{1312CAB8-0FD8-42CA-984B-06ECE42D0A9B}" type="pres">
      <dgm:prSet presAssocID="{1B4B46A2-B688-4260-83B9-730AF23A7593}" presName="hierChild5" presStyleCnt="0"/>
      <dgm:spPr/>
    </dgm:pt>
    <dgm:pt modelId="{695AE27D-F98D-4E2E-B682-A5BA03D0BE65}" type="pres">
      <dgm:prSet presAssocID="{3174294D-1D45-42F3-869B-5CD68F925465}" presName="hierChild5" presStyleCnt="0"/>
      <dgm:spPr/>
    </dgm:pt>
    <dgm:pt modelId="{D48BD139-9758-497C-B2A7-2E96AD8B8EB5}" type="pres">
      <dgm:prSet presAssocID="{999BF58F-49BC-4F39-B94A-AE38DADC65BF}" presName="hierChild3" presStyleCnt="0"/>
      <dgm:spPr/>
    </dgm:pt>
    <dgm:pt modelId="{ACBEAA3E-9A72-49C6-A17B-927DFAACE701}" type="pres">
      <dgm:prSet presAssocID="{8512AA86-DF92-4607-B741-6D425E25B3FF}" presName="hierRoot1" presStyleCnt="0">
        <dgm:presLayoutVars>
          <dgm:hierBranch val="init"/>
        </dgm:presLayoutVars>
      </dgm:prSet>
      <dgm:spPr/>
    </dgm:pt>
    <dgm:pt modelId="{BAAAA9F0-678A-412C-98AE-1116492685A5}" type="pres">
      <dgm:prSet presAssocID="{8512AA86-DF92-4607-B741-6D425E25B3FF}" presName="rootComposite1" presStyleCnt="0"/>
      <dgm:spPr/>
    </dgm:pt>
    <dgm:pt modelId="{A4ED9914-606D-4578-B115-BC6CB1418733}" type="pres">
      <dgm:prSet presAssocID="{8512AA86-DF92-4607-B741-6D425E25B3FF}" presName="rootText1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7B72AA33-B308-430B-8D40-47F2638BFABE}" type="pres">
      <dgm:prSet presAssocID="{8512AA86-DF92-4607-B741-6D425E25B3FF}" presName="rootConnector1" presStyleLbl="node1" presStyleIdx="0" presStyleCnt="0"/>
      <dgm:spPr/>
      <dgm:t>
        <a:bodyPr/>
        <a:lstStyle/>
        <a:p>
          <a:endParaRPr lang="es-GT"/>
        </a:p>
      </dgm:t>
    </dgm:pt>
    <dgm:pt modelId="{C52C0163-6147-47DC-B1DE-95C3F1752E2A}" type="pres">
      <dgm:prSet presAssocID="{8512AA86-DF92-4607-B741-6D425E25B3FF}" presName="hierChild2" presStyleCnt="0"/>
      <dgm:spPr/>
    </dgm:pt>
    <dgm:pt modelId="{3BBE7DAC-1291-45F7-85CC-60AD8439F8AA}" type="pres">
      <dgm:prSet presAssocID="{AAE511E1-93A8-418D-ABEB-B0BB8A022315}" presName="Name64" presStyleLbl="parChTrans1D2" presStyleIdx="1" presStyleCnt="5"/>
      <dgm:spPr/>
      <dgm:t>
        <a:bodyPr/>
        <a:lstStyle/>
        <a:p>
          <a:endParaRPr lang="es-GT"/>
        </a:p>
      </dgm:t>
    </dgm:pt>
    <dgm:pt modelId="{3AE5F56D-C392-446D-A0D6-DAF8A4569DF0}" type="pres">
      <dgm:prSet presAssocID="{87B026FE-4A08-43BE-8C03-A1BDDB58981A}" presName="hierRoot2" presStyleCnt="0">
        <dgm:presLayoutVars>
          <dgm:hierBranch val="init"/>
        </dgm:presLayoutVars>
      </dgm:prSet>
      <dgm:spPr/>
    </dgm:pt>
    <dgm:pt modelId="{E8F0AC66-A205-42DF-A982-707806471ED8}" type="pres">
      <dgm:prSet presAssocID="{87B026FE-4A08-43BE-8C03-A1BDDB58981A}" presName="rootComposite" presStyleCnt="0"/>
      <dgm:spPr/>
    </dgm:pt>
    <dgm:pt modelId="{F02AA005-F217-40DA-8916-D5184BC78161}" type="pres">
      <dgm:prSet presAssocID="{87B026FE-4A08-43BE-8C03-A1BDDB58981A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F268E718-89A4-4532-86EB-7F65AECC5AB0}" type="pres">
      <dgm:prSet presAssocID="{87B026FE-4A08-43BE-8C03-A1BDDB58981A}" presName="rootConnector" presStyleLbl="node2" presStyleIdx="1" presStyleCnt="5"/>
      <dgm:spPr/>
      <dgm:t>
        <a:bodyPr/>
        <a:lstStyle/>
        <a:p>
          <a:endParaRPr lang="es-GT"/>
        </a:p>
      </dgm:t>
    </dgm:pt>
    <dgm:pt modelId="{D6D90C56-FC65-4A0B-B1AA-C124ECB0D28D}" type="pres">
      <dgm:prSet presAssocID="{87B026FE-4A08-43BE-8C03-A1BDDB58981A}" presName="hierChild4" presStyleCnt="0"/>
      <dgm:spPr/>
    </dgm:pt>
    <dgm:pt modelId="{E75F244F-C020-4497-B3E1-194F1C1054C0}" type="pres">
      <dgm:prSet presAssocID="{0256E90D-306F-4250-A2F2-95B374C6C2C3}" presName="Name64" presStyleLbl="parChTrans1D3" presStyleIdx="1" presStyleCnt="4"/>
      <dgm:spPr/>
      <dgm:t>
        <a:bodyPr/>
        <a:lstStyle/>
        <a:p>
          <a:endParaRPr lang="es-GT"/>
        </a:p>
      </dgm:t>
    </dgm:pt>
    <dgm:pt modelId="{84BE55DD-5582-4249-872A-035D3B9F98E3}" type="pres">
      <dgm:prSet presAssocID="{B6960369-FB4E-47B5-BFAD-F7992B8E630B}" presName="hierRoot2" presStyleCnt="0">
        <dgm:presLayoutVars>
          <dgm:hierBranch val="init"/>
        </dgm:presLayoutVars>
      </dgm:prSet>
      <dgm:spPr/>
    </dgm:pt>
    <dgm:pt modelId="{6E3D6635-4E62-44BC-A945-D3F34CF285B2}" type="pres">
      <dgm:prSet presAssocID="{B6960369-FB4E-47B5-BFAD-F7992B8E630B}" presName="rootComposite" presStyleCnt="0"/>
      <dgm:spPr/>
    </dgm:pt>
    <dgm:pt modelId="{FABCC911-0689-4AB9-B50C-E3DF8B9C4855}" type="pres">
      <dgm:prSet presAssocID="{B6960369-FB4E-47B5-BFAD-F7992B8E630B}" presName="rootText" presStyleLbl="node3" presStyleIdx="1" presStyleCnt="4" custLinFactNeighborY="1938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F6D23C81-193F-4188-AA80-1E78A23F9459}" type="pres">
      <dgm:prSet presAssocID="{B6960369-FB4E-47B5-BFAD-F7992B8E630B}" presName="rootConnector" presStyleLbl="node3" presStyleIdx="1" presStyleCnt="4"/>
      <dgm:spPr/>
      <dgm:t>
        <a:bodyPr/>
        <a:lstStyle/>
        <a:p>
          <a:endParaRPr lang="es-GT"/>
        </a:p>
      </dgm:t>
    </dgm:pt>
    <dgm:pt modelId="{0585B2F0-DF73-4769-9046-3209410E6BA9}" type="pres">
      <dgm:prSet presAssocID="{B6960369-FB4E-47B5-BFAD-F7992B8E630B}" presName="hierChild4" presStyleCnt="0"/>
      <dgm:spPr/>
    </dgm:pt>
    <dgm:pt modelId="{A0C68F59-76F7-499C-84C2-B96474712709}" type="pres">
      <dgm:prSet presAssocID="{B6960369-FB4E-47B5-BFAD-F7992B8E630B}" presName="hierChild5" presStyleCnt="0"/>
      <dgm:spPr/>
    </dgm:pt>
    <dgm:pt modelId="{7A900BAD-F5B7-4E1B-81C9-3016222C3096}" type="pres">
      <dgm:prSet presAssocID="{87B026FE-4A08-43BE-8C03-A1BDDB58981A}" presName="hierChild5" presStyleCnt="0"/>
      <dgm:spPr/>
    </dgm:pt>
    <dgm:pt modelId="{7E84B75B-A845-4D8B-968B-EBFC462450D8}" type="pres">
      <dgm:prSet presAssocID="{8512AA86-DF92-4607-B741-6D425E25B3FF}" presName="hierChild3" presStyleCnt="0"/>
      <dgm:spPr/>
    </dgm:pt>
    <dgm:pt modelId="{5FA6760F-02AC-4CDB-8108-2B5B5DAC3F16}" type="pres">
      <dgm:prSet presAssocID="{2B80A16A-58E3-4890-84DE-3A3E37838BD8}" presName="hierRoot1" presStyleCnt="0">
        <dgm:presLayoutVars>
          <dgm:hierBranch val="init"/>
        </dgm:presLayoutVars>
      </dgm:prSet>
      <dgm:spPr/>
    </dgm:pt>
    <dgm:pt modelId="{38BA7E33-5DD9-48C6-9A2A-C02B8F55DCA4}" type="pres">
      <dgm:prSet presAssocID="{2B80A16A-58E3-4890-84DE-3A3E37838BD8}" presName="rootComposite1" presStyleCnt="0"/>
      <dgm:spPr/>
    </dgm:pt>
    <dgm:pt modelId="{A25FBB93-82A0-4693-9FF9-15770A7C8E74}" type="pres">
      <dgm:prSet presAssocID="{2B80A16A-58E3-4890-84DE-3A3E37838BD8}" presName="rootText1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89126CFE-D1B2-40BC-B9BF-EA185FEDD310}" type="pres">
      <dgm:prSet presAssocID="{2B80A16A-58E3-4890-84DE-3A3E37838BD8}" presName="rootConnector1" presStyleLbl="node1" presStyleIdx="0" presStyleCnt="0"/>
      <dgm:spPr/>
      <dgm:t>
        <a:bodyPr/>
        <a:lstStyle/>
        <a:p>
          <a:endParaRPr lang="es-GT"/>
        </a:p>
      </dgm:t>
    </dgm:pt>
    <dgm:pt modelId="{E8D42F84-2046-4CF0-99B9-32A16F51282B}" type="pres">
      <dgm:prSet presAssocID="{2B80A16A-58E3-4890-84DE-3A3E37838BD8}" presName="hierChild2" presStyleCnt="0"/>
      <dgm:spPr/>
    </dgm:pt>
    <dgm:pt modelId="{17E9D10A-9B9D-4B67-A446-6CB57AB4DB99}" type="pres">
      <dgm:prSet presAssocID="{A10D1FD7-ABE8-43DA-91C7-36009C130CE4}" presName="Name64" presStyleLbl="parChTrans1D2" presStyleIdx="2" presStyleCnt="5"/>
      <dgm:spPr/>
      <dgm:t>
        <a:bodyPr/>
        <a:lstStyle/>
        <a:p>
          <a:endParaRPr lang="es-GT"/>
        </a:p>
      </dgm:t>
    </dgm:pt>
    <dgm:pt modelId="{DC56A740-E0D8-4EF5-B538-D24E324EC9FD}" type="pres">
      <dgm:prSet presAssocID="{2C201965-68EA-4067-A21D-4CDFB9049BA5}" presName="hierRoot2" presStyleCnt="0">
        <dgm:presLayoutVars>
          <dgm:hierBranch val="init"/>
        </dgm:presLayoutVars>
      </dgm:prSet>
      <dgm:spPr/>
    </dgm:pt>
    <dgm:pt modelId="{39018884-8DF1-4862-B40E-DC74DA5C42FD}" type="pres">
      <dgm:prSet presAssocID="{2C201965-68EA-4067-A21D-4CDFB9049BA5}" presName="rootComposite" presStyleCnt="0"/>
      <dgm:spPr/>
    </dgm:pt>
    <dgm:pt modelId="{21F69AD1-95C1-4A41-9B4E-71AF77C39A10}" type="pres">
      <dgm:prSet presAssocID="{2C201965-68EA-4067-A21D-4CDFB9049BA5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91B8262A-CAE6-48F2-B614-A77558F13887}" type="pres">
      <dgm:prSet presAssocID="{2C201965-68EA-4067-A21D-4CDFB9049BA5}" presName="rootConnector" presStyleLbl="node2" presStyleIdx="2" presStyleCnt="5"/>
      <dgm:spPr/>
      <dgm:t>
        <a:bodyPr/>
        <a:lstStyle/>
        <a:p>
          <a:endParaRPr lang="es-GT"/>
        </a:p>
      </dgm:t>
    </dgm:pt>
    <dgm:pt modelId="{79E287C3-A5DF-44FE-BAFA-7A68EDBC9516}" type="pres">
      <dgm:prSet presAssocID="{2C201965-68EA-4067-A21D-4CDFB9049BA5}" presName="hierChild4" presStyleCnt="0"/>
      <dgm:spPr/>
    </dgm:pt>
    <dgm:pt modelId="{1BA72D3A-8713-4120-BA2B-CD69616F9582}" type="pres">
      <dgm:prSet presAssocID="{F63046FE-84C1-405D-9DFB-09AFDE2D882F}" presName="Name64" presStyleLbl="parChTrans1D3" presStyleIdx="2" presStyleCnt="4"/>
      <dgm:spPr/>
      <dgm:t>
        <a:bodyPr/>
        <a:lstStyle/>
        <a:p>
          <a:endParaRPr lang="es-GT"/>
        </a:p>
      </dgm:t>
    </dgm:pt>
    <dgm:pt modelId="{B08B960C-5B13-4C06-AF95-472FB1D0AEA0}" type="pres">
      <dgm:prSet presAssocID="{18BF86DA-AFB2-489F-9938-4115427B9425}" presName="hierRoot2" presStyleCnt="0">
        <dgm:presLayoutVars>
          <dgm:hierBranch val="init"/>
        </dgm:presLayoutVars>
      </dgm:prSet>
      <dgm:spPr/>
    </dgm:pt>
    <dgm:pt modelId="{00DA577C-55E1-4CB1-98CA-C52DB6A06D14}" type="pres">
      <dgm:prSet presAssocID="{18BF86DA-AFB2-489F-9938-4115427B9425}" presName="rootComposite" presStyleCnt="0"/>
      <dgm:spPr/>
    </dgm:pt>
    <dgm:pt modelId="{C49EF81D-1589-4C65-9B1F-6FDE8452C472}" type="pres">
      <dgm:prSet presAssocID="{18BF86DA-AFB2-489F-9938-4115427B9425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ED27BFE4-58FC-445F-B9F4-83114F4891CB}" type="pres">
      <dgm:prSet presAssocID="{18BF86DA-AFB2-489F-9938-4115427B9425}" presName="rootConnector" presStyleLbl="node3" presStyleIdx="2" presStyleCnt="4"/>
      <dgm:spPr/>
      <dgm:t>
        <a:bodyPr/>
        <a:lstStyle/>
        <a:p>
          <a:endParaRPr lang="es-GT"/>
        </a:p>
      </dgm:t>
    </dgm:pt>
    <dgm:pt modelId="{B986E370-D26D-4DBF-BBE8-3A18E575215D}" type="pres">
      <dgm:prSet presAssocID="{18BF86DA-AFB2-489F-9938-4115427B9425}" presName="hierChild4" presStyleCnt="0"/>
      <dgm:spPr/>
    </dgm:pt>
    <dgm:pt modelId="{F7A4A2BE-39BB-471A-B3DA-64F0A869288E}" type="pres">
      <dgm:prSet presAssocID="{18BF86DA-AFB2-489F-9938-4115427B9425}" presName="hierChild5" presStyleCnt="0"/>
      <dgm:spPr/>
    </dgm:pt>
    <dgm:pt modelId="{56CBEA37-2EE9-4DF3-991B-B81D090C47C8}" type="pres">
      <dgm:prSet presAssocID="{2C201965-68EA-4067-A21D-4CDFB9049BA5}" presName="hierChild5" presStyleCnt="0"/>
      <dgm:spPr/>
    </dgm:pt>
    <dgm:pt modelId="{BE55E0AC-789F-4454-8A5C-465782743274}" type="pres">
      <dgm:prSet presAssocID="{2B80A16A-58E3-4890-84DE-3A3E37838BD8}" presName="hierChild3" presStyleCnt="0"/>
      <dgm:spPr/>
    </dgm:pt>
    <dgm:pt modelId="{75CCC717-3CD0-483A-BA56-A6430FD6E0FC}" type="pres">
      <dgm:prSet presAssocID="{38F560AB-00E0-4DEE-BD4C-E9DD1FAB805B}" presName="hierRoot1" presStyleCnt="0">
        <dgm:presLayoutVars>
          <dgm:hierBranch val="init"/>
        </dgm:presLayoutVars>
      </dgm:prSet>
      <dgm:spPr/>
    </dgm:pt>
    <dgm:pt modelId="{764C6D42-1736-4FE9-B922-9C9AB9B02BAC}" type="pres">
      <dgm:prSet presAssocID="{38F560AB-00E0-4DEE-BD4C-E9DD1FAB805B}" presName="rootComposite1" presStyleCnt="0"/>
      <dgm:spPr/>
    </dgm:pt>
    <dgm:pt modelId="{25A4410F-58F6-44F4-82E5-8F3B7E41E3D6}" type="pres">
      <dgm:prSet presAssocID="{38F560AB-00E0-4DEE-BD4C-E9DD1FAB805B}" presName="rootText1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DC149F45-D735-49ED-89ED-931C3402D1E2}" type="pres">
      <dgm:prSet presAssocID="{38F560AB-00E0-4DEE-BD4C-E9DD1FAB805B}" presName="rootConnector1" presStyleLbl="node1" presStyleIdx="0" presStyleCnt="0"/>
      <dgm:spPr/>
      <dgm:t>
        <a:bodyPr/>
        <a:lstStyle/>
        <a:p>
          <a:endParaRPr lang="es-GT"/>
        </a:p>
      </dgm:t>
    </dgm:pt>
    <dgm:pt modelId="{AF9C892E-2732-4D02-826B-E2C7A2B5E7A1}" type="pres">
      <dgm:prSet presAssocID="{38F560AB-00E0-4DEE-BD4C-E9DD1FAB805B}" presName="hierChild2" presStyleCnt="0"/>
      <dgm:spPr/>
    </dgm:pt>
    <dgm:pt modelId="{CE77DA57-E686-45DE-B1F8-00A7E43EA8D7}" type="pres">
      <dgm:prSet presAssocID="{EE9B733C-3802-4D90-8FF4-CBCE6750537A}" presName="Name64" presStyleLbl="parChTrans1D2" presStyleIdx="3" presStyleCnt="5"/>
      <dgm:spPr/>
      <dgm:t>
        <a:bodyPr/>
        <a:lstStyle/>
        <a:p>
          <a:endParaRPr lang="es-GT"/>
        </a:p>
      </dgm:t>
    </dgm:pt>
    <dgm:pt modelId="{14B14120-7BA5-4F0D-966B-5CD6B341CAEB}" type="pres">
      <dgm:prSet presAssocID="{7A2EC62E-D8E8-417A-85C4-31948BA5D75D}" presName="hierRoot2" presStyleCnt="0">
        <dgm:presLayoutVars>
          <dgm:hierBranch val="init"/>
        </dgm:presLayoutVars>
      </dgm:prSet>
      <dgm:spPr/>
    </dgm:pt>
    <dgm:pt modelId="{9A84F811-AC9A-4259-9D97-AC0FFEF6F368}" type="pres">
      <dgm:prSet presAssocID="{7A2EC62E-D8E8-417A-85C4-31948BA5D75D}" presName="rootComposite" presStyleCnt="0"/>
      <dgm:spPr/>
    </dgm:pt>
    <dgm:pt modelId="{F6085D74-13A1-4F0F-A679-11045AD552ED}" type="pres">
      <dgm:prSet presAssocID="{7A2EC62E-D8E8-417A-85C4-31948BA5D75D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469FECDB-FE0F-48C2-A1F4-DF211FC3FDD1}" type="pres">
      <dgm:prSet presAssocID="{7A2EC62E-D8E8-417A-85C4-31948BA5D75D}" presName="rootConnector" presStyleLbl="node2" presStyleIdx="3" presStyleCnt="5"/>
      <dgm:spPr/>
      <dgm:t>
        <a:bodyPr/>
        <a:lstStyle/>
        <a:p>
          <a:endParaRPr lang="es-GT"/>
        </a:p>
      </dgm:t>
    </dgm:pt>
    <dgm:pt modelId="{9B79FE14-9CAB-4860-ADA6-19BCAE17D578}" type="pres">
      <dgm:prSet presAssocID="{7A2EC62E-D8E8-417A-85C4-31948BA5D75D}" presName="hierChild4" presStyleCnt="0"/>
      <dgm:spPr/>
    </dgm:pt>
    <dgm:pt modelId="{E88A4220-D972-4961-BDE6-3FCB2A9E02A8}" type="pres">
      <dgm:prSet presAssocID="{02684A48-901F-4256-9E11-485409C8AC88}" presName="Name64" presStyleLbl="parChTrans1D3" presStyleIdx="3" presStyleCnt="4"/>
      <dgm:spPr/>
      <dgm:t>
        <a:bodyPr/>
        <a:lstStyle/>
        <a:p>
          <a:endParaRPr lang="es-GT"/>
        </a:p>
      </dgm:t>
    </dgm:pt>
    <dgm:pt modelId="{BFE051D4-9BAA-4C41-8FCC-FE01A1C70E5D}" type="pres">
      <dgm:prSet presAssocID="{460B46D5-14C8-4197-BC46-9CA3559243FC}" presName="hierRoot2" presStyleCnt="0">
        <dgm:presLayoutVars>
          <dgm:hierBranch val="init"/>
        </dgm:presLayoutVars>
      </dgm:prSet>
      <dgm:spPr/>
    </dgm:pt>
    <dgm:pt modelId="{A5E2E1FE-F469-4230-8DC0-989F1D5A948D}" type="pres">
      <dgm:prSet presAssocID="{460B46D5-14C8-4197-BC46-9CA3559243FC}" presName="rootComposite" presStyleCnt="0"/>
      <dgm:spPr/>
    </dgm:pt>
    <dgm:pt modelId="{8952096D-EEE6-461E-ABC3-AD237349E906}" type="pres">
      <dgm:prSet presAssocID="{460B46D5-14C8-4197-BC46-9CA3559243FC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FBE92224-24D8-460A-8E49-16DE021237AD}" type="pres">
      <dgm:prSet presAssocID="{460B46D5-14C8-4197-BC46-9CA3559243FC}" presName="rootConnector" presStyleLbl="node3" presStyleIdx="3" presStyleCnt="4"/>
      <dgm:spPr/>
      <dgm:t>
        <a:bodyPr/>
        <a:lstStyle/>
        <a:p>
          <a:endParaRPr lang="es-GT"/>
        </a:p>
      </dgm:t>
    </dgm:pt>
    <dgm:pt modelId="{C687CBAC-3825-47BA-8C53-39080224E8D9}" type="pres">
      <dgm:prSet presAssocID="{460B46D5-14C8-4197-BC46-9CA3559243FC}" presName="hierChild4" presStyleCnt="0"/>
      <dgm:spPr/>
    </dgm:pt>
    <dgm:pt modelId="{366B7C75-B8B1-4D29-8E7A-47C43A3DCA28}" type="pres">
      <dgm:prSet presAssocID="{460B46D5-14C8-4197-BC46-9CA3559243FC}" presName="hierChild5" presStyleCnt="0"/>
      <dgm:spPr/>
    </dgm:pt>
    <dgm:pt modelId="{602815D9-6300-487A-8A1B-B891315E1EBA}" type="pres">
      <dgm:prSet presAssocID="{7A2EC62E-D8E8-417A-85C4-31948BA5D75D}" presName="hierChild5" presStyleCnt="0"/>
      <dgm:spPr/>
    </dgm:pt>
    <dgm:pt modelId="{E570924D-5D66-4E7B-AFD3-8FAC0F44FF0F}" type="pres">
      <dgm:prSet presAssocID="{38F560AB-00E0-4DEE-BD4C-E9DD1FAB805B}" presName="hierChild3" presStyleCnt="0"/>
      <dgm:spPr/>
    </dgm:pt>
    <dgm:pt modelId="{135122D3-1920-498D-9959-06A9767FBA19}" type="pres">
      <dgm:prSet presAssocID="{AD2FFCF1-4A66-499F-97B6-6E20414EF263}" presName="hierRoot1" presStyleCnt="0">
        <dgm:presLayoutVars>
          <dgm:hierBranch val="init"/>
        </dgm:presLayoutVars>
      </dgm:prSet>
      <dgm:spPr/>
    </dgm:pt>
    <dgm:pt modelId="{EE0412BE-20AA-456F-8F76-823DA2B5E4EC}" type="pres">
      <dgm:prSet presAssocID="{AD2FFCF1-4A66-499F-97B6-6E20414EF263}" presName="rootComposite1" presStyleCnt="0"/>
      <dgm:spPr/>
    </dgm:pt>
    <dgm:pt modelId="{D2055D56-6EF3-46B1-AAB1-34D9A6A2D97E}" type="pres">
      <dgm:prSet presAssocID="{AD2FFCF1-4A66-499F-97B6-6E20414EF263}" presName="rootText1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A4F2EE5C-9951-4676-BD88-5470DA0CC37F}" type="pres">
      <dgm:prSet presAssocID="{AD2FFCF1-4A66-499F-97B6-6E20414EF263}" presName="rootConnector1" presStyleLbl="node1" presStyleIdx="0" presStyleCnt="0"/>
      <dgm:spPr/>
      <dgm:t>
        <a:bodyPr/>
        <a:lstStyle/>
        <a:p>
          <a:endParaRPr lang="es-GT"/>
        </a:p>
      </dgm:t>
    </dgm:pt>
    <dgm:pt modelId="{7C8026A9-92BE-4170-9FC9-FB33468F33EA}" type="pres">
      <dgm:prSet presAssocID="{AD2FFCF1-4A66-499F-97B6-6E20414EF263}" presName="hierChild2" presStyleCnt="0"/>
      <dgm:spPr/>
    </dgm:pt>
    <dgm:pt modelId="{6AEF5B1F-9209-4E66-AE41-38FF58F7EB35}" type="pres">
      <dgm:prSet presAssocID="{43B9C848-88B1-4C26-9042-F5BA90844168}" presName="Name64" presStyleLbl="parChTrans1D2" presStyleIdx="4" presStyleCnt="5"/>
      <dgm:spPr/>
      <dgm:t>
        <a:bodyPr/>
        <a:lstStyle/>
        <a:p>
          <a:endParaRPr lang="es-GT"/>
        </a:p>
      </dgm:t>
    </dgm:pt>
    <dgm:pt modelId="{32E7EBD5-B653-41E3-96CD-63932B7C2217}" type="pres">
      <dgm:prSet presAssocID="{5048F613-8CBD-482F-8161-FA73190FD76C}" presName="hierRoot2" presStyleCnt="0">
        <dgm:presLayoutVars>
          <dgm:hierBranch val="init"/>
        </dgm:presLayoutVars>
      </dgm:prSet>
      <dgm:spPr/>
    </dgm:pt>
    <dgm:pt modelId="{0E6FD6C9-26C4-4BFB-8B15-497AFC1F14A3}" type="pres">
      <dgm:prSet presAssocID="{5048F613-8CBD-482F-8161-FA73190FD76C}" presName="rootComposite" presStyleCnt="0"/>
      <dgm:spPr/>
    </dgm:pt>
    <dgm:pt modelId="{9A43F6DC-C44D-4655-AF8B-80129F19F8CD}" type="pres">
      <dgm:prSet presAssocID="{5048F613-8CBD-482F-8161-FA73190FD76C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GT"/>
        </a:p>
      </dgm:t>
    </dgm:pt>
    <dgm:pt modelId="{7A096CD8-607B-4328-8032-B18A3D17F48C}" type="pres">
      <dgm:prSet presAssocID="{5048F613-8CBD-482F-8161-FA73190FD76C}" presName="rootConnector" presStyleLbl="node2" presStyleIdx="4" presStyleCnt="5"/>
      <dgm:spPr/>
      <dgm:t>
        <a:bodyPr/>
        <a:lstStyle/>
        <a:p>
          <a:endParaRPr lang="es-GT"/>
        </a:p>
      </dgm:t>
    </dgm:pt>
    <dgm:pt modelId="{36C0F4A5-DE7F-4160-83CF-F21DE5FC1391}" type="pres">
      <dgm:prSet presAssocID="{5048F613-8CBD-482F-8161-FA73190FD76C}" presName="hierChild4" presStyleCnt="0"/>
      <dgm:spPr/>
    </dgm:pt>
    <dgm:pt modelId="{759B8BA1-08FD-47CB-8586-30383547F28F}" type="pres">
      <dgm:prSet presAssocID="{5048F613-8CBD-482F-8161-FA73190FD76C}" presName="hierChild5" presStyleCnt="0"/>
      <dgm:spPr/>
    </dgm:pt>
    <dgm:pt modelId="{FF1D7B82-E019-453F-9868-6CBC47ED7CB6}" type="pres">
      <dgm:prSet presAssocID="{AD2FFCF1-4A66-499F-97B6-6E20414EF263}" presName="hierChild3" presStyleCnt="0"/>
      <dgm:spPr/>
    </dgm:pt>
  </dgm:ptLst>
  <dgm:cxnLst>
    <dgm:cxn modelId="{63AEABC6-A5A5-4CAF-B517-1A62D7A39206}" type="presOf" srcId="{7A2EC62E-D8E8-417A-85C4-31948BA5D75D}" destId="{469FECDB-FE0F-48C2-A1F4-DF211FC3FDD1}" srcOrd="1" destOrd="0" presId="urn:microsoft.com/office/officeart/2009/3/layout/HorizontalOrganizationChart"/>
    <dgm:cxn modelId="{C71D689B-EE73-4785-9157-74BA60B1CDE4}" srcId="{38F560AB-00E0-4DEE-BD4C-E9DD1FAB805B}" destId="{7A2EC62E-D8E8-417A-85C4-31948BA5D75D}" srcOrd="0" destOrd="0" parTransId="{EE9B733C-3802-4D90-8FF4-CBCE6750537A}" sibTransId="{D16031D3-552D-42DC-AEF5-A7237913D0D3}"/>
    <dgm:cxn modelId="{15CE0600-6585-4140-8412-11DB187887AB}" srcId="{7A2EC62E-D8E8-417A-85C4-31948BA5D75D}" destId="{460B46D5-14C8-4197-BC46-9CA3559243FC}" srcOrd="0" destOrd="0" parTransId="{02684A48-901F-4256-9E11-485409C8AC88}" sibTransId="{D12B29FF-96B6-4419-A5B1-4EE2AC423B8A}"/>
    <dgm:cxn modelId="{013FB3B2-E83F-4E54-9BA6-075623B18B1A}" type="presOf" srcId="{B6960369-FB4E-47B5-BFAD-F7992B8E630B}" destId="{F6D23C81-193F-4188-AA80-1E78A23F9459}" srcOrd="1" destOrd="0" presId="urn:microsoft.com/office/officeart/2009/3/layout/HorizontalOrganizationChart"/>
    <dgm:cxn modelId="{C677BF7C-CABF-4A21-B6EB-B87992A7E811}" srcId="{2C201965-68EA-4067-A21D-4CDFB9049BA5}" destId="{18BF86DA-AFB2-489F-9938-4115427B9425}" srcOrd="0" destOrd="0" parTransId="{F63046FE-84C1-405D-9DFB-09AFDE2D882F}" sibTransId="{744082D5-8D6F-421F-9FDF-CA9CAFAE4671}"/>
    <dgm:cxn modelId="{2DCB23B3-EAA5-4E1F-9B11-A9CD693FCCAA}" type="presOf" srcId="{5048F613-8CBD-482F-8161-FA73190FD76C}" destId="{9A43F6DC-C44D-4655-AF8B-80129F19F8CD}" srcOrd="0" destOrd="0" presId="urn:microsoft.com/office/officeart/2009/3/layout/HorizontalOrganizationChart"/>
    <dgm:cxn modelId="{4364E843-BECE-4F63-966A-CBC68C1C8122}" type="presOf" srcId="{3174294D-1D45-42F3-869B-5CD68F925465}" destId="{2BADC763-23B9-4D75-A41C-04FAA94155AC}" srcOrd="0" destOrd="0" presId="urn:microsoft.com/office/officeart/2009/3/layout/HorizontalOrganizationChart"/>
    <dgm:cxn modelId="{3C6657EC-D3C1-45BE-830E-36FFE191F33D}" type="presOf" srcId="{7F2F908F-B572-488A-853C-4DE8011F3C0F}" destId="{AE763338-043B-4F8C-B292-34CED0987723}" srcOrd="0" destOrd="0" presId="urn:microsoft.com/office/officeart/2009/3/layout/HorizontalOrganizationChart"/>
    <dgm:cxn modelId="{D227E4DA-434D-4D56-9F12-7C9E9549B919}" type="presOf" srcId="{8512AA86-DF92-4607-B741-6D425E25B3FF}" destId="{7B72AA33-B308-430B-8D40-47F2638BFABE}" srcOrd="1" destOrd="0" presId="urn:microsoft.com/office/officeart/2009/3/layout/HorizontalOrganizationChart"/>
    <dgm:cxn modelId="{3031D96A-5F40-40BF-A9C5-62ABFA920E75}" type="presOf" srcId="{B6960369-FB4E-47B5-BFAD-F7992B8E630B}" destId="{FABCC911-0689-4AB9-B50C-E3DF8B9C4855}" srcOrd="0" destOrd="0" presId="urn:microsoft.com/office/officeart/2009/3/layout/HorizontalOrganizationChart"/>
    <dgm:cxn modelId="{C81BF131-F7D3-4FBE-8A45-4BC6C0FC4D73}" srcId="{7F2F908F-B572-488A-853C-4DE8011F3C0F}" destId="{999BF58F-49BC-4F39-B94A-AE38DADC65BF}" srcOrd="0" destOrd="0" parTransId="{1BD7A192-9E12-4576-ADCA-8901586A9AD0}" sibTransId="{B179FEC2-43FD-4515-9199-4960ACE9CFE6}"/>
    <dgm:cxn modelId="{63BD44FB-287C-4E12-924F-F29AF879121A}" srcId="{AD2FFCF1-4A66-499F-97B6-6E20414EF263}" destId="{5048F613-8CBD-482F-8161-FA73190FD76C}" srcOrd="0" destOrd="0" parTransId="{43B9C848-88B1-4C26-9042-F5BA90844168}" sibTransId="{E69025D2-802A-4244-BD52-09667782640F}"/>
    <dgm:cxn modelId="{DFE07889-577B-445F-924C-320A9A557314}" srcId="{2B80A16A-58E3-4890-84DE-3A3E37838BD8}" destId="{2C201965-68EA-4067-A21D-4CDFB9049BA5}" srcOrd="0" destOrd="0" parTransId="{A10D1FD7-ABE8-43DA-91C7-36009C130CE4}" sibTransId="{1622720A-9277-4229-B207-00B4C7B8F201}"/>
    <dgm:cxn modelId="{274E7A53-4D8D-4B14-B3D2-81E9EC4D41E0}" type="presOf" srcId="{2C201965-68EA-4067-A21D-4CDFB9049BA5}" destId="{91B8262A-CAE6-48F2-B614-A77558F13887}" srcOrd="1" destOrd="0" presId="urn:microsoft.com/office/officeart/2009/3/layout/HorizontalOrganizationChart"/>
    <dgm:cxn modelId="{5909088C-38C2-4F8A-98AA-D29094EFAD31}" type="presOf" srcId="{AAE511E1-93A8-418D-ABEB-B0BB8A022315}" destId="{3BBE7DAC-1291-45F7-85CC-60AD8439F8AA}" srcOrd="0" destOrd="0" presId="urn:microsoft.com/office/officeart/2009/3/layout/HorizontalOrganizationChart"/>
    <dgm:cxn modelId="{2DFD501F-B008-4FB2-9D75-8E46865D170F}" type="presOf" srcId="{18BF86DA-AFB2-489F-9938-4115427B9425}" destId="{ED27BFE4-58FC-445F-B9F4-83114F4891CB}" srcOrd="1" destOrd="0" presId="urn:microsoft.com/office/officeart/2009/3/layout/HorizontalOrganizationChart"/>
    <dgm:cxn modelId="{F03EB380-1D31-4648-82B2-B6A22905186A}" type="presOf" srcId="{A10D1FD7-ABE8-43DA-91C7-36009C130CE4}" destId="{17E9D10A-9B9D-4B67-A446-6CB57AB4DB99}" srcOrd="0" destOrd="0" presId="urn:microsoft.com/office/officeart/2009/3/layout/HorizontalOrganizationChart"/>
    <dgm:cxn modelId="{4B0FFC66-3A68-46C7-AEAB-273E97A21402}" type="presOf" srcId="{999BF58F-49BC-4F39-B94A-AE38DADC65BF}" destId="{876EF9EB-2585-4A33-ADD0-93E8757156C3}" srcOrd="0" destOrd="0" presId="urn:microsoft.com/office/officeart/2009/3/layout/HorizontalOrganizationChart"/>
    <dgm:cxn modelId="{8E02F4CD-1165-449D-8FC4-C33904790A8F}" type="presOf" srcId="{02684A48-901F-4256-9E11-485409C8AC88}" destId="{E88A4220-D972-4961-BDE6-3FCB2A9E02A8}" srcOrd="0" destOrd="0" presId="urn:microsoft.com/office/officeart/2009/3/layout/HorizontalOrganizationChart"/>
    <dgm:cxn modelId="{97B45859-B6D5-484D-BB70-BF84A6A9624C}" type="presOf" srcId="{8512AA86-DF92-4607-B741-6D425E25B3FF}" destId="{A4ED9914-606D-4578-B115-BC6CB1418733}" srcOrd="0" destOrd="0" presId="urn:microsoft.com/office/officeart/2009/3/layout/HorizontalOrganizationChart"/>
    <dgm:cxn modelId="{D41E368F-250F-4E36-B4B7-A6316D7FF1CE}" type="presOf" srcId="{F63046FE-84C1-405D-9DFB-09AFDE2D882F}" destId="{1BA72D3A-8713-4120-BA2B-CD69616F9582}" srcOrd="0" destOrd="0" presId="urn:microsoft.com/office/officeart/2009/3/layout/HorizontalOrganizationChart"/>
    <dgm:cxn modelId="{CC88E1CE-D238-40A1-85D4-B320F05F53BE}" type="presOf" srcId="{5048F613-8CBD-482F-8161-FA73190FD76C}" destId="{7A096CD8-607B-4328-8032-B18A3D17F48C}" srcOrd="1" destOrd="0" presId="urn:microsoft.com/office/officeart/2009/3/layout/HorizontalOrganizationChart"/>
    <dgm:cxn modelId="{DA54DE2A-B0A2-4EC7-A97F-B9270DC9F7BF}" type="presOf" srcId="{AD2FFCF1-4A66-499F-97B6-6E20414EF263}" destId="{A4F2EE5C-9951-4676-BD88-5470DA0CC37F}" srcOrd="1" destOrd="0" presId="urn:microsoft.com/office/officeart/2009/3/layout/HorizontalOrganizationChart"/>
    <dgm:cxn modelId="{6DC7B707-0A70-4C66-BAE8-E84875B48E43}" srcId="{3174294D-1D45-42F3-869B-5CD68F925465}" destId="{1B4B46A2-B688-4260-83B9-730AF23A7593}" srcOrd="0" destOrd="0" parTransId="{170D3160-D178-4A7B-8C77-48511536375A}" sibTransId="{CC73E284-8A6F-4B95-A0D3-4B70BD873D72}"/>
    <dgm:cxn modelId="{E508C2BC-81A0-4919-9B52-33BC538ECC71}" type="presOf" srcId="{460B46D5-14C8-4197-BC46-9CA3559243FC}" destId="{8952096D-EEE6-461E-ABC3-AD237349E906}" srcOrd="0" destOrd="0" presId="urn:microsoft.com/office/officeart/2009/3/layout/HorizontalOrganizationChart"/>
    <dgm:cxn modelId="{AB128A20-87C8-4DE6-ADA1-4BCA7F842813}" type="presOf" srcId="{1B4B46A2-B688-4260-83B9-730AF23A7593}" destId="{BD120B67-182B-4057-8D04-43FBABD4CE00}" srcOrd="0" destOrd="0" presId="urn:microsoft.com/office/officeart/2009/3/layout/HorizontalOrganizationChart"/>
    <dgm:cxn modelId="{DF58246F-DC87-4410-AC77-AD40C3F22307}" srcId="{8512AA86-DF92-4607-B741-6D425E25B3FF}" destId="{87B026FE-4A08-43BE-8C03-A1BDDB58981A}" srcOrd="0" destOrd="0" parTransId="{AAE511E1-93A8-418D-ABEB-B0BB8A022315}" sibTransId="{93E3F48F-E0AA-4CBE-80D6-00560D612027}"/>
    <dgm:cxn modelId="{B6A630EF-A329-4960-A621-398F0981CC7C}" srcId="{7F2F908F-B572-488A-853C-4DE8011F3C0F}" destId="{8512AA86-DF92-4607-B741-6D425E25B3FF}" srcOrd="1" destOrd="0" parTransId="{F83CE506-3E3C-4FB6-B3E6-B7DBA1F61AC6}" sibTransId="{4A9D7555-8634-4CEF-A0AF-8871389252B7}"/>
    <dgm:cxn modelId="{8DCBC4A6-7FF1-4A49-8C4C-EFF7F926264E}" type="presOf" srcId="{1B4B46A2-B688-4260-83B9-730AF23A7593}" destId="{A4A86BFD-F55F-4270-B000-07108F70AD92}" srcOrd="1" destOrd="0" presId="urn:microsoft.com/office/officeart/2009/3/layout/HorizontalOrganizationChart"/>
    <dgm:cxn modelId="{2C66A014-338A-4C86-BEE7-72A685AFA04D}" type="presOf" srcId="{EE9B733C-3802-4D90-8FF4-CBCE6750537A}" destId="{CE77DA57-E686-45DE-B1F8-00A7E43EA8D7}" srcOrd="0" destOrd="0" presId="urn:microsoft.com/office/officeart/2009/3/layout/HorizontalOrganizationChart"/>
    <dgm:cxn modelId="{0BBBF8E5-0159-49F4-B2F9-31E5FAB103A4}" type="presOf" srcId="{2B80A16A-58E3-4890-84DE-3A3E37838BD8}" destId="{A25FBB93-82A0-4693-9FF9-15770A7C8E74}" srcOrd="0" destOrd="0" presId="urn:microsoft.com/office/officeart/2009/3/layout/HorizontalOrganizationChart"/>
    <dgm:cxn modelId="{CEBBC93E-DA18-4344-BD13-891D8527DBD1}" type="presOf" srcId="{38F560AB-00E0-4DEE-BD4C-E9DD1FAB805B}" destId="{25A4410F-58F6-44F4-82E5-8F3B7E41E3D6}" srcOrd="0" destOrd="0" presId="urn:microsoft.com/office/officeart/2009/3/layout/HorizontalOrganizationChart"/>
    <dgm:cxn modelId="{C6494AE2-502B-4620-9425-3FEAAB94911A}" type="presOf" srcId="{87B026FE-4A08-43BE-8C03-A1BDDB58981A}" destId="{F02AA005-F217-40DA-8916-D5184BC78161}" srcOrd="0" destOrd="0" presId="urn:microsoft.com/office/officeart/2009/3/layout/HorizontalOrganizationChart"/>
    <dgm:cxn modelId="{C2D53EA7-D3AD-4F8C-8D52-4AB60702F440}" type="presOf" srcId="{18BF86DA-AFB2-489F-9938-4115427B9425}" destId="{C49EF81D-1589-4C65-9B1F-6FDE8452C472}" srcOrd="0" destOrd="0" presId="urn:microsoft.com/office/officeart/2009/3/layout/HorizontalOrganizationChart"/>
    <dgm:cxn modelId="{5B26B10F-1A64-48A6-A92A-446F32917896}" type="presOf" srcId="{7A2EC62E-D8E8-417A-85C4-31948BA5D75D}" destId="{F6085D74-13A1-4F0F-A679-11045AD552ED}" srcOrd="0" destOrd="0" presId="urn:microsoft.com/office/officeart/2009/3/layout/HorizontalOrganizationChart"/>
    <dgm:cxn modelId="{B93EC8FC-A3AD-49D2-AFA0-BE7CBA5391F1}" srcId="{7F2F908F-B572-488A-853C-4DE8011F3C0F}" destId="{38F560AB-00E0-4DEE-BD4C-E9DD1FAB805B}" srcOrd="3" destOrd="0" parTransId="{737E453A-F71A-4BAB-89D8-939E0D0F91EE}" sibTransId="{178C7AB7-1F22-4491-BFAA-947316770151}"/>
    <dgm:cxn modelId="{0FACDA33-9550-4EF3-92FE-D99BF24AC029}" srcId="{7F2F908F-B572-488A-853C-4DE8011F3C0F}" destId="{AD2FFCF1-4A66-499F-97B6-6E20414EF263}" srcOrd="4" destOrd="0" parTransId="{B4A30E47-DD9D-4125-B9C5-0D4A4E658831}" sibTransId="{51EAD55A-F59D-4A3C-BEFA-733FA78CADFC}"/>
    <dgm:cxn modelId="{9D391FBF-9358-40AF-9D3C-070B406BE68E}" type="presOf" srcId="{2B80A16A-58E3-4890-84DE-3A3E37838BD8}" destId="{89126CFE-D1B2-40BC-B9BF-EA185FEDD310}" srcOrd="1" destOrd="0" presId="urn:microsoft.com/office/officeart/2009/3/layout/HorizontalOrganizationChart"/>
    <dgm:cxn modelId="{E7B59C77-6729-45A8-8C16-3C7EF61C61FC}" type="presOf" srcId="{38F560AB-00E0-4DEE-BD4C-E9DD1FAB805B}" destId="{DC149F45-D735-49ED-89ED-931C3402D1E2}" srcOrd="1" destOrd="0" presId="urn:microsoft.com/office/officeart/2009/3/layout/HorizontalOrganizationChart"/>
    <dgm:cxn modelId="{A16DB283-9628-4F76-B4FC-349E70D74221}" type="presOf" srcId="{3174294D-1D45-42F3-869B-5CD68F925465}" destId="{775B2D79-885F-4F9C-97D6-BEBB380994CA}" srcOrd="1" destOrd="0" presId="urn:microsoft.com/office/officeart/2009/3/layout/HorizontalOrganizationChart"/>
    <dgm:cxn modelId="{C998A800-5255-4BC7-BF2D-5A589336B065}" srcId="{7F2F908F-B572-488A-853C-4DE8011F3C0F}" destId="{2B80A16A-58E3-4890-84DE-3A3E37838BD8}" srcOrd="2" destOrd="0" parTransId="{89408877-C3C4-443F-9BC5-DF316FE5871A}" sibTransId="{5FA84074-499C-490A-8A02-B81A8C9D19BA}"/>
    <dgm:cxn modelId="{6741AC30-F895-4DE1-B923-9254952380D9}" type="presOf" srcId="{AD2FFCF1-4A66-499F-97B6-6E20414EF263}" destId="{D2055D56-6EF3-46B1-AAB1-34D9A6A2D97E}" srcOrd="0" destOrd="0" presId="urn:microsoft.com/office/officeart/2009/3/layout/HorizontalOrganizationChart"/>
    <dgm:cxn modelId="{248F705F-12F9-4048-A06A-B8127A01D7C4}" type="presOf" srcId="{999BF58F-49BC-4F39-B94A-AE38DADC65BF}" destId="{2C4E96B1-1308-4AF5-8B22-76F5AF8CA69D}" srcOrd="1" destOrd="0" presId="urn:microsoft.com/office/officeart/2009/3/layout/HorizontalOrganizationChart"/>
    <dgm:cxn modelId="{5DA8EB68-0BCD-48FA-9695-17211E529191}" srcId="{999BF58F-49BC-4F39-B94A-AE38DADC65BF}" destId="{3174294D-1D45-42F3-869B-5CD68F925465}" srcOrd="0" destOrd="0" parTransId="{C7C45B82-92BB-4E97-87A5-4EE0AD6AFE69}" sibTransId="{8A10562D-480E-4C13-8BBD-FBD0DF9D630F}"/>
    <dgm:cxn modelId="{4260563B-9F38-481B-814C-7B1A56C27422}" type="presOf" srcId="{C7C45B82-92BB-4E97-87A5-4EE0AD6AFE69}" destId="{DF74D2E8-FBE4-429B-8020-2948B8F4936B}" srcOrd="0" destOrd="0" presId="urn:microsoft.com/office/officeart/2009/3/layout/HorizontalOrganizationChart"/>
    <dgm:cxn modelId="{9AB94D81-2BD1-4686-ABCE-82389D89DD6C}" type="presOf" srcId="{0256E90D-306F-4250-A2F2-95B374C6C2C3}" destId="{E75F244F-C020-4497-B3E1-194F1C1054C0}" srcOrd="0" destOrd="0" presId="urn:microsoft.com/office/officeart/2009/3/layout/HorizontalOrganizationChart"/>
    <dgm:cxn modelId="{FAD665AC-379A-4BDB-A054-0FC6BDF52409}" type="presOf" srcId="{170D3160-D178-4A7B-8C77-48511536375A}" destId="{862BEABC-AA6F-4821-99E3-FF39728FE56C}" srcOrd="0" destOrd="0" presId="urn:microsoft.com/office/officeart/2009/3/layout/HorizontalOrganizationChart"/>
    <dgm:cxn modelId="{2BACD16E-C779-48EF-8F30-B240ED9C6B64}" type="presOf" srcId="{2C201965-68EA-4067-A21D-4CDFB9049BA5}" destId="{21F69AD1-95C1-4A41-9B4E-71AF77C39A10}" srcOrd="0" destOrd="0" presId="urn:microsoft.com/office/officeart/2009/3/layout/HorizontalOrganizationChart"/>
    <dgm:cxn modelId="{B39193AF-A12F-4546-A5C0-01385D460FB3}" type="presOf" srcId="{43B9C848-88B1-4C26-9042-F5BA90844168}" destId="{6AEF5B1F-9209-4E66-AE41-38FF58F7EB35}" srcOrd="0" destOrd="0" presId="urn:microsoft.com/office/officeart/2009/3/layout/HorizontalOrganizationChart"/>
    <dgm:cxn modelId="{669FF598-E272-4C62-BC2E-5A137B91E877}" srcId="{87B026FE-4A08-43BE-8C03-A1BDDB58981A}" destId="{B6960369-FB4E-47B5-BFAD-F7992B8E630B}" srcOrd="0" destOrd="0" parTransId="{0256E90D-306F-4250-A2F2-95B374C6C2C3}" sibTransId="{0144EA51-1858-4838-A12D-06B0636FE602}"/>
    <dgm:cxn modelId="{28BDF82E-CBC7-45B9-85EB-0BFD6E634581}" type="presOf" srcId="{87B026FE-4A08-43BE-8C03-A1BDDB58981A}" destId="{F268E718-89A4-4532-86EB-7F65AECC5AB0}" srcOrd="1" destOrd="0" presId="urn:microsoft.com/office/officeart/2009/3/layout/HorizontalOrganizationChart"/>
    <dgm:cxn modelId="{AD458CD1-B2B1-4F0D-A29B-2607C886A307}" type="presOf" srcId="{460B46D5-14C8-4197-BC46-9CA3559243FC}" destId="{FBE92224-24D8-460A-8E49-16DE021237AD}" srcOrd="1" destOrd="0" presId="urn:microsoft.com/office/officeart/2009/3/layout/HorizontalOrganizationChart"/>
    <dgm:cxn modelId="{DF703724-1DC2-4DE9-9CC3-69A97F7B8168}" type="presParOf" srcId="{AE763338-043B-4F8C-B292-34CED0987723}" destId="{C1F6E9AC-9AA7-462E-ABD8-BB2C03F1C8DD}" srcOrd="0" destOrd="0" presId="urn:microsoft.com/office/officeart/2009/3/layout/HorizontalOrganizationChart"/>
    <dgm:cxn modelId="{D1A9AC04-EB4D-4E9A-A545-0640AD5D7B88}" type="presParOf" srcId="{C1F6E9AC-9AA7-462E-ABD8-BB2C03F1C8DD}" destId="{6635849E-717C-4F84-9FD1-4A4794D2309C}" srcOrd="0" destOrd="0" presId="urn:microsoft.com/office/officeart/2009/3/layout/HorizontalOrganizationChart"/>
    <dgm:cxn modelId="{585F96A7-B5F3-4FC1-AE59-2874A3858FAF}" type="presParOf" srcId="{6635849E-717C-4F84-9FD1-4A4794D2309C}" destId="{876EF9EB-2585-4A33-ADD0-93E8757156C3}" srcOrd="0" destOrd="0" presId="urn:microsoft.com/office/officeart/2009/3/layout/HorizontalOrganizationChart"/>
    <dgm:cxn modelId="{44E828F8-1D36-45F7-ACBC-EEF00EB79C90}" type="presParOf" srcId="{6635849E-717C-4F84-9FD1-4A4794D2309C}" destId="{2C4E96B1-1308-4AF5-8B22-76F5AF8CA69D}" srcOrd="1" destOrd="0" presId="urn:microsoft.com/office/officeart/2009/3/layout/HorizontalOrganizationChart"/>
    <dgm:cxn modelId="{B378148D-CE6D-4DA1-B7D7-AD6744676D6F}" type="presParOf" srcId="{C1F6E9AC-9AA7-462E-ABD8-BB2C03F1C8DD}" destId="{7489B329-6E3F-47A9-866E-E873647A75D6}" srcOrd="1" destOrd="0" presId="urn:microsoft.com/office/officeart/2009/3/layout/HorizontalOrganizationChart"/>
    <dgm:cxn modelId="{432C8561-FAE0-4D2F-B3D0-1EBA02221843}" type="presParOf" srcId="{7489B329-6E3F-47A9-866E-E873647A75D6}" destId="{DF74D2E8-FBE4-429B-8020-2948B8F4936B}" srcOrd="0" destOrd="0" presId="urn:microsoft.com/office/officeart/2009/3/layout/HorizontalOrganizationChart"/>
    <dgm:cxn modelId="{ACE37809-EF0D-47D3-A7B9-92C0361CF127}" type="presParOf" srcId="{7489B329-6E3F-47A9-866E-E873647A75D6}" destId="{7407F8A2-A999-499E-8BE0-7994DD72BA03}" srcOrd="1" destOrd="0" presId="urn:microsoft.com/office/officeart/2009/3/layout/HorizontalOrganizationChart"/>
    <dgm:cxn modelId="{3C8CC7AE-7173-4616-9B38-F185411A5863}" type="presParOf" srcId="{7407F8A2-A999-499E-8BE0-7994DD72BA03}" destId="{5E184B86-4D7F-4B09-83A6-CA1ABF5198BE}" srcOrd="0" destOrd="0" presId="urn:microsoft.com/office/officeart/2009/3/layout/HorizontalOrganizationChart"/>
    <dgm:cxn modelId="{2AD8156C-8EDB-46CD-8D88-AAA6ACE6860C}" type="presParOf" srcId="{5E184B86-4D7F-4B09-83A6-CA1ABF5198BE}" destId="{2BADC763-23B9-4D75-A41C-04FAA94155AC}" srcOrd="0" destOrd="0" presId="urn:microsoft.com/office/officeart/2009/3/layout/HorizontalOrganizationChart"/>
    <dgm:cxn modelId="{43482492-3C6D-42A7-B98C-786472F5D158}" type="presParOf" srcId="{5E184B86-4D7F-4B09-83A6-CA1ABF5198BE}" destId="{775B2D79-885F-4F9C-97D6-BEBB380994CA}" srcOrd="1" destOrd="0" presId="urn:microsoft.com/office/officeart/2009/3/layout/HorizontalOrganizationChart"/>
    <dgm:cxn modelId="{B7719FCF-74E4-414C-A525-F41F48EBD239}" type="presParOf" srcId="{7407F8A2-A999-499E-8BE0-7994DD72BA03}" destId="{42CA7DCB-C644-4423-BD5E-264FB836FF03}" srcOrd="1" destOrd="0" presId="urn:microsoft.com/office/officeart/2009/3/layout/HorizontalOrganizationChart"/>
    <dgm:cxn modelId="{B2031A24-FE51-4DCB-A045-BFF8B6FC8798}" type="presParOf" srcId="{42CA7DCB-C644-4423-BD5E-264FB836FF03}" destId="{862BEABC-AA6F-4821-99E3-FF39728FE56C}" srcOrd="0" destOrd="0" presId="urn:microsoft.com/office/officeart/2009/3/layout/HorizontalOrganizationChart"/>
    <dgm:cxn modelId="{CC4335D8-6FF3-43D5-B2DC-BA0B57FC4D21}" type="presParOf" srcId="{42CA7DCB-C644-4423-BD5E-264FB836FF03}" destId="{73DD43E0-B1D8-46E4-B6D9-27BE7ABBA61C}" srcOrd="1" destOrd="0" presId="urn:microsoft.com/office/officeart/2009/3/layout/HorizontalOrganizationChart"/>
    <dgm:cxn modelId="{1593B63D-5630-45BB-AFA5-6BBAD145E70D}" type="presParOf" srcId="{73DD43E0-B1D8-46E4-B6D9-27BE7ABBA61C}" destId="{67EF4973-0214-4678-89E3-68BE94D7168E}" srcOrd="0" destOrd="0" presId="urn:microsoft.com/office/officeart/2009/3/layout/HorizontalOrganizationChart"/>
    <dgm:cxn modelId="{7A346E19-69FF-4CB2-AD24-68492E296FDD}" type="presParOf" srcId="{67EF4973-0214-4678-89E3-68BE94D7168E}" destId="{BD120B67-182B-4057-8D04-43FBABD4CE00}" srcOrd="0" destOrd="0" presId="urn:microsoft.com/office/officeart/2009/3/layout/HorizontalOrganizationChart"/>
    <dgm:cxn modelId="{26DF2ED4-DF72-47F5-A666-F72C790787B8}" type="presParOf" srcId="{67EF4973-0214-4678-89E3-68BE94D7168E}" destId="{A4A86BFD-F55F-4270-B000-07108F70AD92}" srcOrd="1" destOrd="0" presId="urn:microsoft.com/office/officeart/2009/3/layout/HorizontalOrganizationChart"/>
    <dgm:cxn modelId="{765C6CB0-2DB1-4AD8-BE5A-FC57E6881473}" type="presParOf" srcId="{73DD43E0-B1D8-46E4-B6D9-27BE7ABBA61C}" destId="{9EE57EBC-F630-4318-8178-094094D0006A}" srcOrd="1" destOrd="0" presId="urn:microsoft.com/office/officeart/2009/3/layout/HorizontalOrganizationChart"/>
    <dgm:cxn modelId="{38C4600B-3DE5-45E7-B703-3C0C4E18D764}" type="presParOf" srcId="{73DD43E0-B1D8-46E4-B6D9-27BE7ABBA61C}" destId="{1312CAB8-0FD8-42CA-984B-06ECE42D0A9B}" srcOrd="2" destOrd="0" presId="urn:microsoft.com/office/officeart/2009/3/layout/HorizontalOrganizationChart"/>
    <dgm:cxn modelId="{C82D665B-6262-47BB-8CBB-DEE684A649B4}" type="presParOf" srcId="{7407F8A2-A999-499E-8BE0-7994DD72BA03}" destId="{695AE27D-F98D-4E2E-B682-A5BA03D0BE65}" srcOrd="2" destOrd="0" presId="urn:microsoft.com/office/officeart/2009/3/layout/HorizontalOrganizationChart"/>
    <dgm:cxn modelId="{6C72ADF9-0EBF-4D5C-9D8F-30F818FD2547}" type="presParOf" srcId="{C1F6E9AC-9AA7-462E-ABD8-BB2C03F1C8DD}" destId="{D48BD139-9758-497C-B2A7-2E96AD8B8EB5}" srcOrd="2" destOrd="0" presId="urn:microsoft.com/office/officeart/2009/3/layout/HorizontalOrganizationChart"/>
    <dgm:cxn modelId="{B4F7257B-1A14-4A82-A388-90669BB64033}" type="presParOf" srcId="{AE763338-043B-4F8C-B292-34CED0987723}" destId="{ACBEAA3E-9A72-49C6-A17B-927DFAACE701}" srcOrd="1" destOrd="0" presId="urn:microsoft.com/office/officeart/2009/3/layout/HorizontalOrganizationChart"/>
    <dgm:cxn modelId="{FAABD981-604B-4354-942F-A4A9228D4C81}" type="presParOf" srcId="{ACBEAA3E-9A72-49C6-A17B-927DFAACE701}" destId="{BAAAA9F0-678A-412C-98AE-1116492685A5}" srcOrd="0" destOrd="0" presId="urn:microsoft.com/office/officeart/2009/3/layout/HorizontalOrganizationChart"/>
    <dgm:cxn modelId="{17B04306-448A-4ED0-A051-79E4CC8135F6}" type="presParOf" srcId="{BAAAA9F0-678A-412C-98AE-1116492685A5}" destId="{A4ED9914-606D-4578-B115-BC6CB1418733}" srcOrd="0" destOrd="0" presId="urn:microsoft.com/office/officeart/2009/3/layout/HorizontalOrganizationChart"/>
    <dgm:cxn modelId="{56CEAC95-D72B-4353-AF79-70A15D6095F7}" type="presParOf" srcId="{BAAAA9F0-678A-412C-98AE-1116492685A5}" destId="{7B72AA33-B308-430B-8D40-47F2638BFABE}" srcOrd="1" destOrd="0" presId="urn:microsoft.com/office/officeart/2009/3/layout/HorizontalOrganizationChart"/>
    <dgm:cxn modelId="{AB48A76F-03EA-43BD-89EF-08EF8C020B7E}" type="presParOf" srcId="{ACBEAA3E-9A72-49C6-A17B-927DFAACE701}" destId="{C52C0163-6147-47DC-B1DE-95C3F1752E2A}" srcOrd="1" destOrd="0" presId="urn:microsoft.com/office/officeart/2009/3/layout/HorizontalOrganizationChart"/>
    <dgm:cxn modelId="{06AACDCE-F453-423F-9604-E50864A63136}" type="presParOf" srcId="{C52C0163-6147-47DC-B1DE-95C3F1752E2A}" destId="{3BBE7DAC-1291-45F7-85CC-60AD8439F8AA}" srcOrd="0" destOrd="0" presId="urn:microsoft.com/office/officeart/2009/3/layout/HorizontalOrganizationChart"/>
    <dgm:cxn modelId="{E8BC9429-01AF-404E-BE38-CB98A5179138}" type="presParOf" srcId="{C52C0163-6147-47DC-B1DE-95C3F1752E2A}" destId="{3AE5F56D-C392-446D-A0D6-DAF8A4569DF0}" srcOrd="1" destOrd="0" presId="urn:microsoft.com/office/officeart/2009/3/layout/HorizontalOrganizationChart"/>
    <dgm:cxn modelId="{5640434D-A0B0-41E2-8305-70F1172CF817}" type="presParOf" srcId="{3AE5F56D-C392-446D-A0D6-DAF8A4569DF0}" destId="{E8F0AC66-A205-42DF-A982-707806471ED8}" srcOrd="0" destOrd="0" presId="urn:microsoft.com/office/officeart/2009/3/layout/HorizontalOrganizationChart"/>
    <dgm:cxn modelId="{086114FD-B8EE-4D91-8CE5-DED28F9B2797}" type="presParOf" srcId="{E8F0AC66-A205-42DF-A982-707806471ED8}" destId="{F02AA005-F217-40DA-8916-D5184BC78161}" srcOrd="0" destOrd="0" presId="urn:microsoft.com/office/officeart/2009/3/layout/HorizontalOrganizationChart"/>
    <dgm:cxn modelId="{3DEA1B90-2662-4C31-BB82-D7958734AC2D}" type="presParOf" srcId="{E8F0AC66-A205-42DF-A982-707806471ED8}" destId="{F268E718-89A4-4532-86EB-7F65AECC5AB0}" srcOrd="1" destOrd="0" presId="urn:microsoft.com/office/officeart/2009/3/layout/HorizontalOrganizationChart"/>
    <dgm:cxn modelId="{4163E3DD-9EA5-43B3-A6D7-9165F17FCC89}" type="presParOf" srcId="{3AE5F56D-C392-446D-A0D6-DAF8A4569DF0}" destId="{D6D90C56-FC65-4A0B-B1AA-C124ECB0D28D}" srcOrd="1" destOrd="0" presId="urn:microsoft.com/office/officeart/2009/3/layout/HorizontalOrganizationChart"/>
    <dgm:cxn modelId="{DF3659F7-ADAA-4C34-BDCB-6C4227B1302C}" type="presParOf" srcId="{D6D90C56-FC65-4A0B-B1AA-C124ECB0D28D}" destId="{E75F244F-C020-4497-B3E1-194F1C1054C0}" srcOrd="0" destOrd="0" presId="urn:microsoft.com/office/officeart/2009/3/layout/HorizontalOrganizationChart"/>
    <dgm:cxn modelId="{CDD0ADC6-6B77-49E7-A1C1-55FCF3D84CF7}" type="presParOf" srcId="{D6D90C56-FC65-4A0B-B1AA-C124ECB0D28D}" destId="{84BE55DD-5582-4249-872A-035D3B9F98E3}" srcOrd="1" destOrd="0" presId="urn:microsoft.com/office/officeart/2009/3/layout/HorizontalOrganizationChart"/>
    <dgm:cxn modelId="{06038E06-AAF7-4286-92E0-3D1D49A41B50}" type="presParOf" srcId="{84BE55DD-5582-4249-872A-035D3B9F98E3}" destId="{6E3D6635-4E62-44BC-A945-D3F34CF285B2}" srcOrd="0" destOrd="0" presId="urn:microsoft.com/office/officeart/2009/3/layout/HorizontalOrganizationChart"/>
    <dgm:cxn modelId="{29F596D2-83C9-4EDD-9286-5A30FF74D66D}" type="presParOf" srcId="{6E3D6635-4E62-44BC-A945-D3F34CF285B2}" destId="{FABCC911-0689-4AB9-B50C-E3DF8B9C4855}" srcOrd="0" destOrd="0" presId="urn:microsoft.com/office/officeart/2009/3/layout/HorizontalOrganizationChart"/>
    <dgm:cxn modelId="{4FF6F776-1700-44C2-BA0C-9E1F32ED9027}" type="presParOf" srcId="{6E3D6635-4E62-44BC-A945-D3F34CF285B2}" destId="{F6D23C81-193F-4188-AA80-1E78A23F9459}" srcOrd="1" destOrd="0" presId="urn:microsoft.com/office/officeart/2009/3/layout/HorizontalOrganizationChart"/>
    <dgm:cxn modelId="{807CB52B-FDCD-4497-ADEF-B5491D3A8AC0}" type="presParOf" srcId="{84BE55DD-5582-4249-872A-035D3B9F98E3}" destId="{0585B2F0-DF73-4769-9046-3209410E6BA9}" srcOrd="1" destOrd="0" presId="urn:microsoft.com/office/officeart/2009/3/layout/HorizontalOrganizationChart"/>
    <dgm:cxn modelId="{BC17A97D-2240-4FDC-972E-1CC44EC56AA1}" type="presParOf" srcId="{84BE55DD-5582-4249-872A-035D3B9F98E3}" destId="{A0C68F59-76F7-499C-84C2-B96474712709}" srcOrd="2" destOrd="0" presId="urn:microsoft.com/office/officeart/2009/3/layout/HorizontalOrganizationChart"/>
    <dgm:cxn modelId="{D66D0356-C6C1-4CAA-8F01-9B4B4FE22E06}" type="presParOf" srcId="{3AE5F56D-C392-446D-A0D6-DAF8A4569DF0}" destId="{7A900BAD-F5B7-4E1B-81C9-3016222C3096}" srcOrd="2" destOrd="0" presId="urn:microsoft.com/office/officeart/2009/3/layout/HorizontalOrganizationChart"/>
    <dgm:cxn modelId="{D206F87C-AB18-4FA0-A6DF-AC31E46F563E}" type="presParOf" srcId="{ACBEAA3E-9A72-49C6-A17B-927DFAACE701}" destId="{7E84B75B-A845-4D8B-968B-EBFC462450D8}" srcOrd="2" destOrd="0" presId="urn:microsoft.com/office/officeart/2009/3/layout/HorizontalOrganizationChart"/>
    <dgm:cxn modelId="{0F1EDD91-8531-4805-BABD-131ACEA32E77}" type="presParOf" srcId="{AE763338-043B-4F8C-B292-34CED0987723}" destId="{5FA6760F-02AC-4CDB-8108-2B5B5DAC3F16}" srcOrd="2" destOrd="0" presId="urn:microsoft.com/office/officeart/2009/3/layout/HorizontalOrganizationChart"/>
    <dgm:cxn modelId="{FD626BDD-2384-4F4A-BD5C-E109A23E5AAC}" type="presParOf" srcId="{5FA6760F-02AC-4CDB-8108-2B5B5DAC3F16}" destId="{38BA7E33-5DD9-48C6-9A2A-C02B8F55DCA4}" srcOrd="0" destOrd="0" presId="urn:microsoft.com/office/officeart/2009/3/layout/HorizontalOrganizationChart"/>
    <dgm:cxn modelId="{123DFBEB-9797-4441-8552-C12C44772B7E}" type="presParOf" srcId="{38BA7E33-5DD9-48C6-9A2A-C02B8F55DCA4}" destId="{A25FBB93-82A0-4693-9FF9-15770A7C8E74}" srcOrd="0" destOrd="0" presId="urn:microsoft.com/office/officeart/2009/3/layout/HorizontalOrganizationChart"/>
    <dgm:cxn modelId="{76761D2B-EF81-429D-9B2A-608ED92C11AA}" type="presParOf" srcId="{38BA7E33-5DD9-48C6-9A2A-C02B8F55DCA4}" destId="{89126CFE-D1B2-40BC-B9BF-EA185FEDD310}" srcOrd="1" destOrd="0" presId="urn:microsoft.com/office/officeart/2009/3/layout/HorizontalOrganizationChart"/>
    <dgm:cxn modelId="{99CA210A-246A-4594-AA8C-408EBF667E1D}" type="presParOf" srcId="{5FA6760F-02AC-4CDB-8108-2B5B5DAC3F16}" destId="{E8D42F84-2046-4CF0-99B9-32A16F51282B}" srcOrd="1" destOrd="0" presId="urn:microsoft.com/office/officeart/2009/3/layout/HorizontalOrganizationChart"/>
    <dgm:cxn modelId="{60C57870-42BE-467C-B726-F57D46FD566A}" type="presParOf" srcId="{E8D42F84-2046-4CF0-99B9-32A16F51282B}" destId="{17E9D10A-9B9D-4B67-A446-6CB57AB4DB99}" srcOrd="0" destOrd="0" presId="urn:microsoft.com/office/officeart/2009/3/layout/HorizontalOrganizationChart"/>
    <dgm:cxn modelId="{9CB628E7-FB57-4493-8831-811ACDCFD7A3}" type="presParOf" srcId="{E8D42F84-2046-4CF0-99B9-32A16F51282B}" destId="{DC56A740-E0D8-4EF5-B538-D24E324EC9FD}" srcOrd="1" destOrd="0" presId="urn:microsoft.com/office/officeart/2009/3/layout/HorizontalOrganizationChart"/>
    <dgm:cxn modelId="{436A6D55-7062-4A51-AD6F-A04B9B23D963}" type="presParOf" srcId="{DC56A740-E0D8-4EF5-B538-D24E324EC9FD}" destId="{39018884-8DF1-4862-B40E-DC74DA5C42FD}" srcOrd="0" destOrd="0" presId="urn:microsoft.com/office/officeart/2009/3/layout/HorizontalOrganizationChart"/>
    <dgm:cxn modelId="{78974E59-8040-459A-86B2-3CC57020DCAC}" type="presParOf" srcId="{39018884-8DF1-4862-B40E-DC74DA5C42FD}" destId="{21F69AD1-95C1-4A41-9B4E-71AF77C39A10}" srcOrd="0" destOrd="0" presId="urn:microsoft.com/office/officeart/2009/3/layout/HorizontalOrganizationChart"/>
    <dgm:cxn modelId="{D620CDD1-1A47-42E7-A635-D0FB16147E0F}" type="presParOf" srcId="{39018884-8DF1-4862-B40E-DC74DA5C42FD}" destId="{91B8262A-CAE6-48F2-B614-A77558F13887}" srcOrd="1" destOrd="0" presId="urn:microsoft.com/office/officeart/2009/3/layout/HorizontalOrganizationChart"/>
    <dgm:cxn modelId="{7E97D37C-B26F-4237-9750-7460E90A6776}" type="presParOf" srcId="{DC56A740-E0D8-4EF5-B538-D24E324EC9FD}" destId="{79E287C3-A5DF-44FE-BAFA-7A68EDBC9516}" srcOrd="1" destOrd="0" presId="urn:microsoft.com/office/officeart/2009/3/layout/HorizontalOrganizationChart"/>
    <dgm:cxn modelId="{2A45D892-A585-475A-95FF-5995E987B07A}" type="presParOf" srcId="{79E287C3-A5DF-44FE-BAFA-7A68EDBC9516}" destId="{1BA72D3A-8713-4120-BA2B-CD69616F9582}" srcOrd="0" destOrd="0" presId="urn:microsoft.com/office/officeart/2009/3/layout/HorizontalOrganizationChart"/>
    <dgm:cxn modelId="{A4B2226D-7A2B-4A17-85B4-E61D73F0A7F2}" type="presParOf" srcId="{79E287C3-A5DF-44FE-BAFA-7A68EDBC9516}" destId="{B08B960C-5B13-4C06-AF95-472FB1D0AEA0}" srcOrd="1" destOrd="0" presId="urn:microsoft.com/office/officeart/2009/3/layout/HorizontalOrganizationChart"/>
    <dgm:cxn modelId="{34784310-4120-4FD6-94AB-39646F4EFBBA}" type="presParOf" srcId="{B08B960C-5B13-4C06-AF95-472FB1D0AEA0}" destId="{00DA577C-55E1-4CB1-98CA-C52DB6A06D14}" srcOrd="0" destOrd="0" presId="urn:microsoft.com/office/officeart/2009/3/layout/HorizontalOrganizationChart"/>
    <dgm:cxn modelId="{CDCE5927-DBAD-4686-B0CB-471D53D0BA23}" type="presParOf" srcId="{00DA577C-55E1-4CB1-98CA-C52DB6A06D14}" destId="{C49EF81D-1589-4C65-9B1F-6FDE8452C472}" srcOrd="0" destOrd="0" presId="urn:microsoft.com/office/officeart/2009/3/layout/HorizontalOrganizationChart"/>
    <dgm:cxn modelId="{4AB5C608-CF11-4BA0-80FA-D048C4839A81}" type="presParOf" srcId="{00DA577C-55E1-4CB1-98CA-C52DB6A06D14}" destId="{ED27BFE4-58FC-445F-B9F4-83114F4891CB}" srcOrd="1" destOrd="0" presId="urn:microsoft.com/office/officeart/2009/3/layout/HorizontalOrganizationChart"/>
    <dgm:cxn modelId="{BA34B545-5C56-45BD-AABA-C78DC6DBEA01}" type="presParOf" srcId="{B08B960C-5B13-4C06-AF95-472FB1D0AEA0}" destId="{B986E370-D26D-4DBF-BBE8-3A18E575215D}" srcOrd="1" destOrd="0" presId="urn:microsoft.com/office/officeart/2009/3/layout/HorizontalOrganizationChart"/>
    <dgm:cxn modelId="{440575BB-6D3C-4B46-84E9-543B683CC075}" type="presParOf" srcId="{B08B960C-5B13-4C06-AF95-472FB1D0AEA0}" destId="{F7A4A2BE-39BB-471A-B3DA-64F0A869288E}" srcOrd="2" destOrd="0" presId="urn:microsoft.com/office/officeart/2009/3/layout/HorizontalOrganizationChart"/>
    <dgm:cxn modelId="{6CF86B21-89E1-414E-BB21-EA851DB006F5}" type="presParOf" srcId="{DC56A740-E0D8-4EF5-B538-D24E324EC9FD}" destId="{56CBEA37-2EE9-4DF3-991B-B81D090C47C8}" srcOrd="2" destOrd="0" presId="urn:microsoft.com/office/officeart/2009/3/layout/HorizontalOrganizationChart"/>
    <dgm:cxn modelId="{1046EF64-BBA6-41BC-9FA9-F3FD8F3118AD}" type="presParOf" srcId="{5FA6760F-02AC-4CDB-8108-2B5B5DAC3F16}" destId="{BE55E0AC-789F-4454-8A5C-465782743274}" srcOrd="2" destOrd="0" presId="urn:microsoft.com/office/officeart/2009/3/layout/HorizontalOrganizationChart"/>
    <dgm:cxn modelId="{0EA24F79-8AC6-4C73-B0CC-27050D67B19E}" type="presParOf" srcId="{AE763338-043B-4F8C-B292-34CED0987723}" destId="{75CCC717-3CD0-483A-BA56-A6430FD6E0FC}" srcOrd="3" destOrd="0" presId="urn:microsoft.com/office/officeart/2009/3/layout/HorizontalOrganizationChart"/>
    <dgm:cxn modelId="{F3165DAA-7F34-4429-888C-2E681E087056}" type="presParOf" srcId="{75CCC717-3CD0-483A-BA56-A6430FD6E0FC}" destId="{764C6D42-1736-4FE9-B922-9C9AB9B02BAC}" srcOrd="0" destOrd="0" presId="urn:microsoft.com/office/officeart/2009/3/layout/HorizontalOrganizationChart"/>
    <dgm:cxn modelId="{AC8FA7BF-AD9E-4E83-BD22-3B0AAAEED170}" type="presParOf" srcId="{764C6D42-1736-4FE9-B922-9C9AB9B02BAC}" destId="{25A4410F-58F6-44F4-82E5-8F3B7E41E3D6}" srcOrd="0" destOrd="0" presId="urn:microsoft.com/office/officeart/2009/3/layout/HorizontalOrganizationChart"/>
    <dgm:cxn modelId="{871BFDF5-8E32-4E70-BF90-78CDB0871D33}" type="presParOf" srcId="{764C6D42-1736-4FE9-B922-9C9AB9B02BAC}" destId="{DC149F45-D735-49ED-89ED-931C3402D1E2}" srcOrd="1" destOrd="0" presId="urn:microsoft.com/office/officeart/2009/3/layout/HorizontalOrganizationChart"/>
    <dgm:cxn modelId="{03F90F56-C35F-48E7-B9A4-CA05CE7A0EC5}" type="presParOf" srcId="{75CCC717-3CD0-483A-BA56-A6430FD6E0FC}" destId="{AF9C892E-2732-4D02-826B-E2C7A2B5E7A1}" srcOrd="1" destOrd="0" presId="urn:microsoft.com/office/officeart/2009/3/layout/HorizontalOrganizationChart"/>
    <dgm:cxn modelId="{363C7B7D-C519-49F4-9A90-0AF3880D857C}" type="presParOf" srcId="{AF9C892E-2732-4D02-826B-E2C7A2B5E7A1}" destId="{CE77DA57-E686-45DE-B1F8-00A7E43EA8D7}" srcOrd="0" destOrd="0" presId="urn:microsoft.com/office/officeart/2009/3/layout/HorizontalOrganizationChart"/>
    <dgm:cxn modelId="{7BF7EB9D-E94B-4EEE-BC44-E706ED1D6F0E}" type="presParOf" srcId="{AF9C892E-2732-4D02-826B-E2C7A2B5E7A1}" destId="{14B14120-7BA5-4F0D-966B-5CD6B341CAEB}" srcOrd="1" destOrd="0" presId="urn:microsoft.com/office/officeart/2009/3/layout/HorizontalOrganizationChart"/>
    <dgm:cxn modelId="{44C0D9B4-1082-4A20-A3CB-55DCD328D50B}" type="presParOf" srcId="{14B14120-7BA5-4F0D-966B-5CD6B341CAEB}" destId="{9A84F811-AC9A-4259-9D97-AC0FFEF6F368}" srcOrd="0" destOrd="0" presId="urn:microsoft.com/office/officeart/2009/3/layout/HorizontalOrganizationChart"/>
    <dgm:cxn modelId="{94AAA2D3-710F-4A06-8B34-15185F860BC9}" type="presParOf" srcId="{9A84F811-AC9A-4259-9D97-AC0FFEF6F368}" destId="{F6085D74-13A1-4F0F-A679-11045AD552ED}" srcOrd="0" destOrd="0" presId="urn:microsoft.com/office/officeart/2009/3/layout/HorizontalOrganizationChart"/>
    <dgm:cxn modelId="{F20891BF-3152-4098-9266-B329107A1260}" type="presParOf" srcId="{9A84F811-AC9A-4259-9D97-AC0FFEF6F368}" destId="{469FECDB-FE0F-48C2-A1F4-DF211FC3FDD1}" srcOrd="1" destOrd="0" presId="urn:microsoft.com/office/officeart/2009/3/layout/HorizontalOrganizationChart"/>
    <dgm:cxn modelId="{7FCB86F4-5779-4672-99BB-BD43D5BD885F}" type="presParOf" srcId="{14B14120-7BA5-4F0D-966B-5CD6B341CAEB}" destId="{9B79FE14-9CAB-4860-ADA6-19BCAE17D578}" srcOrd="1" destOrd="0" presId="urn:microsoft.com/office/officeart/2009/3/layout/HorizontalOrganizationChart"/>
    <dgm:cxn modelId="{6CA66F50-69D3-42E8-B5DD-06B53E9CC77A}" type="presParOf" srcId="{9B79FE14-9CAB-4860-ADA6-19BCAE17D578}" destId="{E88A4220-D972-4961-BDE6-3FCB2A9E02A8}" srcOrd="0" destOrd="0" presId="urn:microsoft.com/office/officeart/2009/3/layout/HorizontalOrganizationChart"/>
    <dgm:cxn modelId="{7F262627-2615-4021-9FE9-6BDC3F3130AF}" type="presParOf" srcId="{9B79FE14-9CAB-4860-ADA6-19BCAE17D578}" destId="{BFE051D4-9BAA-4C41-8FCC-FE01A1C70E5D}" srcOrd="1" destOrd="0" presId="urn:microsoft.com/office/officeart/2009/3/layout/HorizontalOrganizationChart"/>
    <dgm:cxn modelId="{C2A83B5B-F3E3-412B-B618-231C8D5A2709}" type="presParOf" srcId="{BFE051D4-9BAA-4C41-8FCC-FE01A1C70E5D}" destId="{A5E2E1FE-F469-4230-8DC0-989F1D5A948D}" srcOrd="0" destOrd="0" presId="urn:microsoft.com/office/officeart/2009/3/layout/HorizontalOrganizationChart"/>
    <dgm:cxn modelId="{35E4146F-9E89-4B6B-8A49-5ED7A494D54B}" type="presParOf" srcId="{A5E2E1FE-F469-4230-8DC0-989F1D5A948D}" destId="{8952096D-EEE6-461E-ABC3-AD237349E906}" srcOrd="0" destOrd="0" presId="urn:microsoft.com/office/officeart/2009/3/layout/HorizontalOrganizationChart"/>
    <dgm:cxn modelId="{28C75F41-419E-4FD0-BDEA-02C8B4A0196D}" type="presParOf" srcId="{A5E2E1FE-F469-4230-8DC0-989F1D5A948D}" destId="{FBE92224-24D8-460A-8E49-16DE021237AD}" srcOrd="1" destOrd="0" presId="urn:microsoft.com/office/officeart/2009/3/layout/HorizontalOrganizationChart"/>
    <dgm:cxn modelId="{929B337F-2201-4FE4-9B02-7E2B717984E5}" type="presParOf" srcId="{BFE051D4-9BAA-4C41-8FCC-FE01A1C70E5D}" destId="{C687CBAC-3825-47BA-8C53-39080224E8D9}" srcOrd="1" destOrd="0" presId="urn:microsoft.com/office/officeart/2009/3/layout/HorizontalOrganizationChart"/>
    <dgm:cxn modelId="{35BBF9CA-1066-4E26-81D6-EB7F304500C8}" type="presParOf" srcId="{BFE051D4-9BAA-4C41-8FCC-FE01A1C70E5D}" destId="{366B7C75-B8B1-4D29-8E7A-47C43A3DCA28}" srcOrd="2" destOrd="0" presId="urn:microsoft.com/office/officeart/2009/3/layout/HorizontalOrganizationChart"/>
    <dgm:cxn modelId="{51C9DBC6-3180-4770-9F86-37B15F206E61}" type="presParOf" srcId="{14B14120-7BA5-4F0D-966B-5CD6B341CAEB}" destId="{602815D9-6300-487A-8A1B-B891315E1EBA}" srcOrd="2" destOrd="0" presId="urn:microsoft.com/office/officeart/2009/3/layout/HorizontalOrganizationChart"/>
    <dgm:cxn modelId="{7246D400-AC05-44BE-8C75-D36B9807F3FA}" type="presParOf" srcId="{75CCC717-3CD0-483A-BA56-A6430FD6E0FC}" destId="{E570924D-5D66-4E7B-AFD3-8FAC0F44FF0F}" srcOrd="2" destOrd="0" presId="urn:microsoft.com/office/officeart/2009/3/layout/HorizontalOrganizationChart"/>
    <dgm:cxn modelId="{DFF61781-D72F-4B68-B0CE-4D5BC9F168C2}" type="presParOf" srcId="{AE763338-043B-4F8C-B292-34CED0987723}" destId="{135122D3-1920-498D-9959-06A9767FBA19}" srcOrd="4" destOrd="0" presId="urn:microsoft.com/office/officeart/2009/3/layout/HorizontalOrganizationChart"/>
    <dgm:cxn modelId="{47975683-2987-42FF-91D1-FC347829B782}" type="presParOf" srcId="{135122D3-1920-498D-9959-06A9767FBA19}" destId="{EE0412BE-20AA-456F-8F76-823DA2B5E4EC}" srcOrd="0" destOrd="0" presId="urn:microsoft.com/office/officeart/2009/3/layout/HorizontalOrganizationChart"/>
    <dgm:cxn modelId="{90F80986-A8D3-443E-8E4D-B2FDC6B785A3}" type="presParOf" srcId="{EE0412BE-20AA-456F-8F76-823DA2B5E4EC}" destId="{D2055D56-6EF3-46B1-AAB1-34D9A6A2D97E}" srcOrd="0" destOrd="0" presId="urn:microsoft.com/office/officeart/2009/3/layout/HorizontalOrganizationChart"/>
    <dgm:cxn modelId="{1379C22B-A141-4792-AC39-20C8B02FAD89}" type="presParOf" srcId="{EE0412BE-20AA-456F-8F76-823DA2B5E4EC}" destId="{A4F2EE5C-9951-4676-BD88-5470DA0CC37F}" srcOrd="1" destOrd="0" presId="urn:microsoft.com/office/officeart/2009/3/layout/HorizontalOrganizationChart"/>
    <dgm:cxn modelId="{40E03288-D72F-4553-9350-F5E73048CCC5}" type="presParOf" srcId="{135122D3-1920-498D-9959-06A9767FBA19}" destId="{7C8026A9-92BE-4170-9FC9-FB33468F33EA}" srcOrd="1" destOrd="0" presId="urn:microsoft.com/office/officeart/2009/3/layout/HorizontalOrganizationChart"/>
    <dgm:cxn modelId="{3E037E4E-FC87-4591-8C65-9ABFF4534CC8}" type="presParOf" srcId="{7C8026A9-92BE-4170-9FC9-FB33468F33EA}" destId="{6AEF5B1F-9209-4E66-AE41-38FF58F7EB35}" srcOrd="0" destOrd="0" presId="urn:microsoft.com/office/officeart/2009/3/layout/HorizontalOrganizationChart"/>
    <dgm:cxn modelId="{537B5C30-D5F2-4FB3-AA5C-89E3E0686A1A}" type="presParOf" srcId="{7C8026A9-92BE-4170-9FC9-FB33468F33EA}" destId="{32E7EBD5-B653-41E3-96CD-63932B7C2217}" srcOrd="1" destOrd="0" presId="urn:microsoft.com/office/officeart/2009/3/layout/HorizontalOrganizationChart"/>
    <dgm:cxn modelId="{475D2376-831E-43DE-91F1-CC865CE7BA42}" type="presParOf" srcId="{32E7EBD5-B653-41E3-96CD-63932B7C2217}" destId="{0E6FD6C9-26C4-4BFB-8B15-497AFC1F14A3}" srcOrd="0" destOrd="0" presId="urn:microsoft.com/office/officeart/2009/3/layout/HorizontalOrganizationChart"/>
    <dgm:cxn modelId="{286E8789-B60E-4C2E-B60B-794318F6AC3D}" type="presParOf" srcId="{0E6FD6C9-26C4-4BFB-8B15-497AFC1F14A3}" destId="{9A43F6DC-C44D-4655-AF8B-80129F19F8CD}" srcOrd="0" destOrd="0" presId="urn:microsoft.com/office/officeart/2009/3/layout/HorizontalOrganizationChart"/>
    <dgm:cxn modelId="{B190CC99-212E-4339-9760-C1C0F0F59AC0}" type="presParOf" srcId="{0E6FD6C9-26C4-4BFB-8B15-497AFC1F14A3}" destId="{7A096CD8-607B-4328-8032-B18A3D17F48C}" srcOrd="1" destOrd="0" presId="urn:microsoft.com/office/officeart/2009/3/layout/HorizontalOrganizationChart"/>
    <dgm:cxn modelId="{035DAC26-8C57-4A72-8DEE-EA67F3DF0775}" type="presParOf" srcId="{32E7EBD5-B653-41E3-96CD-63932B7C2217}" destId="{36C0F4A5-DE7F-4160-83CF-F21DE5FC1391}" srcOrd="1" destOrd="0" presId="urn:microsoft.com/office/officeart/2009/3/layout/HorizontalOrganizationChart"/>
    <dgm:cxn modelId="{88E3541D-F8DD-4370-BE80-91DBF9EF9C97}" type="presParOf" srcId="{32E7EBD5-B653-41E3-96CD-63932B7C2217}" destId="{759B8BA1-08FD-47CB-8586-30383547F28F}" srcOrd="2" destOrd="0" presId="urn:microsoft.com/office/officeart/2009/3/layout/HorizontalOrganizationChart"/>
    <dgm:cxn modelId="{8EC38DA5-B6FD-498C-AB2A-DDCB382E363D}" type="presParOf" srcId="{135122D3-1920-498D-9959-06A9767FBA19}" destId="{FF1D7B82-E019-453F-9868-6CBC47ED7CB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C5C05-828E-4C56-8ACA-D65B8970AB71}">
      <dsp:nvSpPr>
        <dsp:cNvPr id="0" name=""/>
        <dsp:cNvSpPr/>
      </dsp:nvSpPr>
      <dsp:spPr>
        <a:xfrm>
          <a:off x="2726" y="458474"/>
          <a:ext cx="2259125" cy="149258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/>
            <a:t>Detección  por parte de Migración (asegurar necesidades básicas, respeto DDHH, comunicación con NNA en forma entendible para el/ella)</a:t>
          </a:r>
          <a:endParaRPr lang="es-CR" sz="1400" kern="1200" dirty="0"/>
        </a:p>
      </dsp:txBody>
      <dsp:txXfrm>
        <a:off x="46442" y="502190"/>
        <a:ext cx="2171693" cy="1405150"/>
      </dsp:txXfrm>
    </dsp:sp>
    <dsp:sp modelId="{190C4B25-9A67-4F43-A175-4A1FA413C234}">
      <dsp:nvSpPr>
        <dsp:cNvPr id="0" name=""/>
        <dsp:cNvSpPr/>
      </dsp:nvSpPr>
      <dsp:spPr>
        <a:xfrm>
          <a:off x="2427974" y="970684"/>
          <a:ext cx="400202" cy="468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2000" kern="1200"/>
        </a:p>
      </dsp:txBody>
      <dsp:txXfrm>
        <a:off x="2427974" y="1064316"/>
        <a:ext cx="280141" cy="280897"/>
      </dsp:txXfrm>
    </dsp:sp>
    <dsp:sp modelId="{EF18614C-8822-4AED-8BB9-9B01DB84FC24}">
      <dsp:nvSpPr>
        <dsp:cNvPr id="0" name=""/>
        <dsp:cNvSpPr/>
      </dsp:nvSpPr>
      <dsp:spPr>
        <a:xfrm>
          <a:off x="3016951" y="449724"/>
          <a:ext cx="2461832" cy="151008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/>
            <a:t>Comunicarse con Consulado y/o institución de protección NNA: identificación del NNA, motivos de la migración,  situación del NNA, necesidades diferenciadas, vulnerabilidades, etc.</a:t>
          </a:r>
          <a:endParaRPr lang="es-CR" sz="1400" kern="1200" dirty="0"/>
        </a:p>
      </dsp:txBody>
      <dsp:txXfrm>
        <a:off x="3061180" y="493953"/>
        <a:ext cx="2373374" cy="1421623"/>
      </dsp:txXfrm>
    </dsp:sp>
    <dsp:sp modelId="{0297120D-C383-4D9A-AF57-1D3261731F0C}">
      <dsp:nvSpPr>
        <dsp:cNvPr id="0" name=""/>
        <dsp:cNvSpPr/>
      </dsp:nvSpPr>
      <dsp:spPr>
        <a:xfrm>
          <a:off x="5644905" y="970684"/>
          <a:ext cx="400202" cy="468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2000" kern="1200"/>
        </a:p>
      </dsp:txBody>
      <dsp:txXfrm>
        <a:off x="5644905" y="1064316"/>
        <a:ext cx="280141" cy="280897"/>
      </dsp:txXfrm>
    </dsp:sp>
    <dsp:sp modelId="{CB970778-C172-4717-869B-CBFAF848AAE3}">
      <dsp:nvSpPr>
        <dsp:cNvPr id="0" name=""/>
        <dsp:cNvSpPr/>
      </dsp:nvSpPr>
      <dsp:spPr>
        <a:xfrm>
          <a:off x="6233883" y="458474"/>
          <a:ext cx="2260333" cy="149258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1400" kern="1200" dirty="0" smtClean="0"/>
            <a:t>Inicia proceso de repatriación  o reunificación familiar  tomando en cuenta interés superior NNA (seguridad, derechos integrales, opinión de NNA)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900" kern="1200" dirty="0"/>
        </a:p>
      </dsp:txBody>
      <dsp:txXfrm>
        <a:off x="6277599" y="502190"/>
        <a:ext cx="2172901" cy="1405150"/>
      </dsp:txXfrm>
    </dsp:sp>
    <dsp:sp modelId="{1D3AE345-18A6-42F3-9101-78CA2FF4FB2B}">
      <dsp:nvSpPr>
        <dsp:cNvPr id="0" name=""/>
        <dsp:cNvSpPr/>
      </dsp:nvSpPr>
      <dsp:spPr>
        <a:xfrm rot="5458323">
          <a:off x="7127750" y="2105472"/>
          <a:ext cx="374295" cy="468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800" kern="1200"/>
        </a:p>
      </dsp:txBody>
      <dsp:txXfrm rot="-5400000">
        <a:off x="7175401" y="2152413"/>
        <a:ext cx="280897" cy="262007"/>
      </dsp:txXfrm>
    </dsp:sp>
    <dsp:sp modelId="{BA5E1423-17E4-402D-80CA-794C85BB8F6B}">
      <dsp:nvSpPr>
        <dsp:cNvPr id="0" name=""/>
        <dsp:cNvSpPr/>
      </dsp:nvSpPr>
      <dsp:spPr>
        <a:xfrm>
          <a:off x="6120675" y="2752079"/>
          <a:ext cx="2283251" cy="16036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CR" sz="14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R" sz="1400" kern="1200" dirty="0" smtClean="0"/>
            <a:t>Recibimiento en el país de retorno: institución nacional de NNA ejecuta proceso protección especial para determinar solución duradera acorde interés superior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000" kern="1200" dirty="0"/>
        </a:p>
      </dsp:txBody>
      <dsp:txXfrm>
        <a:off x="6167645" y="2799049"/>
        <a:ext cx="2189311" cy="1509732"/>
      </dsp:txXfrm>
    </dsp:sp>
    <dsp:sp modelId="{C2AFD68E-D6E8-4A99-97CF-F7C3D5E8D4FE}">
      <dsp:nvSpPr>
        <dsp:cNvPr id="0" name=""/>
        <dsp:cNvSpPr/>
      </dsp:nvSpPr>
      <dsp:spPr>
        <a:xfrm rot="10819121">
          <a:off x="5406792" y="3310434"/>
          <a:ext cx="330596" cy="468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2000" kern="1200" dirty="0"/>
        </a:p>
      </dsp:txBody>
      <dsp:txXfrm rot="10800000">
        <a:off x="5505970" y="3404342"/>
        <a:ext cx="231417" cy="280897"/>
      </dsp:txXfrm>
    </dsp:sp>
    <dsp:sp modelId="{407A1C82-B8EA-4A05-B7A8-24694F0F35D5}">
      <dsp:nvSpPr>
        <dsp:cNvPr id="0" name=""/>
        <dsp:cNvSpPr/>
      </dsp:nvSpPr>
      <dsp:spPr>
        <a:xfrm>
          <a:off x="2525778" y="2732587"/>
          <a:ext cx="2463795" cy="16036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400" kern="1200" dirty="0" smtClean="0"/>
            <a:t>Proceso de reintegración: ubicación con familia adecuada,  necesidades básicas: educación/formación, salud, seguridad,  apoyo psicológico, etc.</a:t>
          </a:r>
          <a:endParaRPr lang="es-CR" sz="1400" kern="1200" dirty="0"/>
        </a:p>
      </dsp:txBody>
      <dsp:txXfrm>
        <a:off x="2572748" y="2779557"/>
        <a:ext cx="2369855" cy="1509732"/>
      </dsp:txXfrm>
    </dsp:sp>
    <dsp:sp modelId="{F728050A-EBB2-42D1-B0F9-9B3E87558D7D}">
      <dsp:nvSpPr>
        <dsp:cNvPr id="0" name=""/>
        <dsp:cNvSpPr/>
      </dsp:nvSpPr>
      <dsp:spPr>
        <a:xfrm rot="10887949">
          <a:off x="2047200" y="3260901"/>
          <a:ext cx="338266" cy="4681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2000" kern="1200"/>
        </a:p>
      </dsp:txBody>
      <dsp:txXfrm rot="10800000">
        <a:off x="2148663" y="3355831"/>
        <a:ext cx="236786" cy="280897"/>
      </dsp:txXfrm>
    </dsp:sp>
    <dsp:sp modelId="{DAA18707-C142-415B-8B00-4A506842C5C9}">
      <dsp:nvSpPr>
        <dsp:cNvPr id="0" name=""/>
        <dsp:cNvSpPr/>
      </dsp:nvSpPr>
      <dsp:spPr>
        <a:xfrm>
          <a:off x="0" y="2896096"/>
          <a:ext cx="1887748" cy="113264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500" kern="1200" dirty="0" smtClean="0"/>
            <a:t>Seguimiento</a:t>
          </a:r>
          <a:endParaRPr lang="es-CR" sz="2500" kern="1200" dirty="0"/>
        </a:p>
      </dsp:txBody>
      <dsp:txXfrm>
        <a:off x="33174" y="2929270"/>
        <a:ext cx="1821400" cy="10663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EF5B1F-9209-4E66-AE41-38FF58F7EB35}">
      <dsp:nvSpPr>
        <dsp:cNvPr id="0" name=""/>
        <dsp:cNvSpPr/>
      </dsp:nvSpPr>
      <dsp:spPr>
        <a:xfrm>
          <a:off x="2241253" y="3881025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A4220-D972-4961-BDE6-3FCB2A9E02A8}">
      <dsp:nvSpPr>
        <dsp:cNvPr id="0" name=""/>
        <dsp:cNvSpPr/>
      </dsp:nvSpPr>
      <dsp:spPr>
        <a:xfrm>
          <a:off x="4756382" y="2979770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7DA57-E686-45DE-B1F8-00A7E43EA8D7}">
      <dsp:nvSpPr>
        <dsp:cNvPr id="0" name=""/>
        <dsp:cNvSpPr/>
      </dsp:nvSpPr>
      <dsp:spPr>
        <a:xfrm>
          <a:off x="2241253" y="2979770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A72D3A-8713-4120-BA2B-CD69616F9582}">
      <dsp:nvSpPr>
        <dsp:cNvPr id="0" name=""/>
        <dsp:cNvSpPr/>
      </dsp:nvSpPr>
      <dsp:spPr>
        <a:xfrm>
          <a:off x="4756382" y="2078515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9D10A-9B9D-4B67-A446-6CB57AB4DB99}">
      <dsp:nvSpPr>
        <dsp:cNvPr id="0" name=""/>
        <dsp:cNvSpPr/>
      </dsp:nvSpPr>
      <dsp:spPr>
        <a:xfrm>
          <a:off x="2241253" y="2078515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F244F-C020-4497-B3E1-194F1C1054C0}">
      <dsp:nvSpPr>
        <dsp:cNvPr id="0" name=""/>
        <dsp:cNvSpPr/>
      </dsp:nvSpPr>
      <dsp:spPr>
        <a:xfrm>
          <a:off x="4756382" y="1177261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09594" y="45720"/>
              </a:lnTo>
              <a:lnTo>
                <a:pt x="209594" y="58108"/>
              </a:lnTo>
              <a:lnTo>
                <a:pt x="419188" y="581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E7DAC-1291-45F7-85CC-60AD8439F8AA}">
      <dsp:nvSpPr>
        <dsp:cNvPr id="0" name=""/>
        <dsp:cNvSpPr/>
      </dsp:nvSpPr>
      <dsp:spPr>
        <a:xfrm>
          <a:off x="2241253" y="1177261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BEABC-AA6F-4821-99E3-FF39728FE56C}">
      <dsp:nvSpPr>
        <dsp:cNvPr id="0" name=""/>
        <dsp:cNvSpPr/>
      </dsp:nvSpPr>
      <dsp:spPr>
        <a:xfrm>
          <a:off x="4756382" y="276006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4D2E8-FBE4-429B-8020-2948B8F4936B}">
      <dsp:nvSpPr>
        <dsp:cNvPr id="0" name=""/>
        <dsp:cNvSpPr/>
      </dsp:nvSpPr>
      <dsp:spPr>
        <a:xfrm>
          <a:off x="2241253" y="276006"/>
          <a:ext cx="4191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918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EF9EB-2585-4A33-ADD0-93E8757156C3}">
      <dsp:nvSpPr>
        <dsp:cNvPr id="0" name=""/>
        <dsp:cNvSpPr/>
      </dsp:nvSpPr>
      <dsp:spPr>
        <a:xfrm>
          <a:off x="145312" y="209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Seguridad </a:t>
          </a:r>
          <a:endParaRPr lang="es-GT" sz="1600" kern="1200" dirty="0"/>
        </a:p>
      </dsp:txBody>
      <dsp:txXfrm>
        <a:off x="145312" y="2095"/>
        <a:ext cx="2095940" cy="639261"/>
      </dsp:txXfrm>
    </dsp:sp>
    <dsp:sp modelId="{2BADC763-23B9-4D75-A41C-04FAA94155AC}">
      <dsp:nvSpPr>
        <dsp:cNvPr id="0" name=""/>
        <dsp:cNvSpPr/>
      </dsp:nvSpPr>
      <dsp:spPr>
        <a:xfrm>
          <a:off x="2660441" y="209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Derecho de Opinión </a:t>
          </a:r>
          <a:endParaRPr lang="es-GT" sz="1600" kern="1200" dirty="0"/>
        </a:p>
      </dsp:txBody>
      <dsp:txXfrm>
        <a:off x="2660441" y="2095"/>
        <a:ext cx="2095940" cy="639261"/>
      </dsp:txXfrm>
    </dsp:sp>
    <dsp:sp modelId="{BD120B67-182B-4057-8D04-43FBABD4CE00}">
      <dsp:nvSpPr>
        <dsp:cNvPr id="0" name=""/>
        <dsp:cNvSpPr/>
      </dsp:nvSpPr>
      <dsp:spPr>
        <a:xfrm>
          <a:off x="5175570" y="209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Búsqueda de Recurso Familiar </a:t>
          </a:r>
          <a:endParaRPr lang="es-GT" sz="1600" kern="1200" dirty="0"/>
        </a:p>
      </dsp:txBody>
      <dsp:txXfrm>
        <a:off x="5175570" y="2095"/>
        <a:ext cx="2095940" cy="639261"/>
      </dsp:txXfrm>
    </dsp:sp>
    <dsp:sp modelId="{A4ED9914-606D-4578-B115-BC6CB1418733}">
      <dsp:nvSpPr>
        <dsp:cNvPr id="0" name=""/>
        <dsp:cNvSpPr/>
      </dsp:nvSpPr>
      <dsp:spPr>
        <a:xfrm>
          <a:off x="145312" y="903350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Registro Estadístico </a:t>
          </a:r>
          <a:endParaRPr lang="es-GT" sz="1600" kern="1200" dirty="0"/>
        </a:p>
      </dsp:txBody>
      <dsp:txXfrm>
        <a:off x="145312" y="903350"/>
        <a:ext cx="2095940" cy="639261"/>
      </dsp:txXfrm>
    </dsp:sp>
    <dsp:sp modelId="{F02AA005-F217-40DA-8916-D5184BC78161}">
      <dsp:nvSpPr>
        <dsp:cNvPr id="0" name=""/>
        <dsp:cNvSpPr/>
      </dsp:nvSpPr>
      <dsp:spPr>
        <a:xfrm>
          <a:off x="2660441" y="903350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Análisis Necesidades para su integración o reintegracion </a:t>
          </a:r>
          <a:endParaRPr lang="es-GT" sz="1600" kern="1200" dirty="0"/>
        </a:p>
      </dsp:txBody>
      <dsp:txXfrm>
        <a:off x="2660441" y="903350"/>
        <a:ext cx="2095940" cy="639261"/>
      </dsp:txXfrm>
    </dsp:sp>
    <dsp:sp modelId="{FABCC911-0689-4AB9-B50C-E3DF8B9C4855}">
      <dsp:nvSpPr>
        <dsp:cNvPr id="0" name=""/>
        <dsp:cNvSpPr/>
      </dsp:nvSpPr>
      <dsp:spPr>
        <a:xfrm>
          <a:off x="5175570" y="915739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Designación de Tutela </a:t>
          </a:r>
          <a:endParaRPr lang="es-GT" sz="1600" kern="1200" dirty="0"/>
        </a:p>
      </dsp:txBody>
      <dsp:txXfrm>
        <a:off x="5175570" y="915739"/>
        <a:ext cx="2095940" cy="639261"/>
      </dsp:txXfrm>
    </dsp:sp>
    <dsp:sp modelId="{A25FBB93-82A0-4693-9FF9-15770A7C8E74}">
      <dsp:nvSpPr>
        <dsp:cNvPr id="0" name=""/>
        <dsp:cNvSpPr/>
      </dsp:nvSpPr>
      <dsp:spPr>
        <a:xfrm>
          <a:off x="145312" y="180460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Perfiles de Vulnerabilidad</a:t>
          </a:r>
          <a:endParaRPr lang="es-GT" sz="1600" kern="1200" dirty="0"/>
        </a:p>
      </dsp:txBody>
      <dsp:txXfrm>
        <a:off x="145312" y="1804605"/>
        <a:ext cx="2095940" cy="639261"/>
      </dsp:txXfrm>
    </dsp:sp>
    <dsp:sp modelId="{21F69AD1-95C1-4A41-9B4E-71AF77C39A10}">
      <dsp:nvSpPr>
        <dsp:cNvPr id="0" name=""/>
        <dsp:cNvSpPr/>
      </dsp:nvSpPr>
      <dsp:spPr>
        <a:xfrm>
          <a:off x="2660441" y="180460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Derecho a la Identidad </a:t>
          </a:r>
          <a:endParaRPr lang="es-GT" sz="1600" kern="1200" dirty="0"/>
        </a:p>
      </dsp:txBody>
      <dsp:txXfrm>
        <a:off x="2660441" y="1804605"/>
        <a:ext cx="2095940" cy="639261"/>
      </dsp:txXfrm>
    </dsp:sp>
    <dsp:sp modelId="{C49EF81D-1589-4C65-9B1F-6FDE8452C472}">
      <dsp:nvSpPr>
        <dsp:cNvPr id="0" name=""/>
        <dsp:cNvSpPr/>
      </dsp:nvSpPr>
      <dsp:spPr>
        <a:xfrm>
          <a:off x="5175570" y="1804605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Calidad de Vida </a:t>
          </a:r>
          <a:endParaRPr lang="es-GT" sz="1600" kern="1200" dirty="0"/>
        </a:p>
      </dsp:txBody>
      <dsp:txXfrm>
        <a:off x="5175570" y="1804605"/>
        <a:ext cx="2095940" cy="639261"/>
      </dsp:txXfrm>
    </dsp:sp>
    <dsp:sp modelId="{25A4410F-58F6-44F4-82E5-8F3B7E41E3D6}">
      <dsp:nvSpPr>
        <dsp:cNvPr id="0" name=""/>
        <dsp:cNvSpPr/>
      </dsp:nvSpPr>
      <dsp:spPr>
        <a:xfrm>
          <a:off x="145312" y="2705859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Abordaje de acuerdo a su condición de niño/a</a:t>
          </a:r>
        </a:p>
      </dsp:txBody>
      <dsp:txXfrm>
        <a:off x="145312" y="2705859"/>
        <a:ext cx="2095940" cy="639261"/>
      </dsp:txXfrm>
    </dsp:sp>
    <dsp:sp modelId="{F6085D74-13A1-4F0F-A679-11045AD552ED}">
      <dsp:nvSpPr>
        <dsp:cNvPr id="0" name=""/>
        <dsp:cNvSpPr/>
      </dsp:nvSpPr>
      <dsp:spPr>
        <a:xfrm>
          <a:off x="2660441" y="2705859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400" kern="1200" dirty="0" smtClean="0"/>
            <a:t>Educación y Escolarización con pertinencia cultural y religiosa</a:t>
          </a:r>
          <a:endParaRPr lang="es-GT" sz="1400" kern="1200" dirty="0"/>
        </a:p>
      </dsp:txBody>
      <dsp:txXfrm>
        <a:off x="2660441" y="2705859"/>
        <a:ext cx="2095940" cy="639261"/>
      </dsp:txXfrm>
    </dsp:sp>
    <dsp:sp modelId="{8952096D-EEE6-461E-ABC3-AD237349E906}">
      <dsp:nvSpPr>
        <dsp:cNvPr id="0" name=""/>
        <dsp:cNvSpPr/>
      </dsp:nvSpPr>
      <dsp:spPr>
        <a:xfrm>
          <a:off x="5175570" y="2705859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400" kern="1200" dirty="0" smtClean="0"/>
            <a:t>Monitoreo en los Procesos de Reintegración – Integración </a:t>
          </a:r>
          <a:endParaRPr lang="es-GT" sz="1400" kern="1200" dirty="0"/>
        </a:p>
      </dsp:txBody>
      <dsp:txXfrm>
        <a:off x="5175570" y="2705859"/>
        <a:ext cx="2095940" cy="639261"/>
      </dsp:txXfrm>
    </dsp:sp>
    <dsp:sp modelId="{D2055D56-6EF3-46B1-AAB1-34D9A6A2D97E}">
      <dsp:nvSpPr>
        <dsp:cNvPr id="0" name=""/>
        <dsp:cNvSpPr/>
      </dsp:nvSpPr>
      <dsp:spPr>
        <a:xfrm>
          <a:off x="145312" y="3607114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Atención Individual </a:t>
          </a:r>
          <a:endParaRPr lang="es-GT" sz="1600" kern="1200" dirty="0"/>
        </a:p>
      </dsp:txBody>
      <dsp:txXfrm>
        <a:off x="145312" y="3607114"/>
        <a:ext cx="2095940" cy="639261"/>
      </dsp:txXfrm>
    </dsp:sp>
    <dsp:sp modelId="{9A43F6DC-C44D-4655-AF8B-80129F19F8CD}">
      <dsp:nvSpPr>
        <dsp:cNvPr id="0" name=""/>
        <dsp:cNvSpPr/>
      </dsp:nvSpPr>
      <dsp:spPr>
        <a:xfrm>
          <a:off x="2660441" y="3607114"/>
          <a:ext cx="2095940" cy="6392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kern="1200" dirty="0" smtClean="0"/>
            <a:t>Retorno en Condiciones Seguras </a:t>
          </a:r>
          <a:endParaRPr lang="es-GT" sz="1600" kern="1200" dirty="0"/>
        </a:p>
      </dsp:txBody>
      <dsp:txXfrm>
        <a:off x="2660441" y="3607114"/>
        <a:ext cx="2095940" cy="639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7468A-2454-4FA3-8CDC-ED096F085876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6E2C8-B339-4BE7-83E5-C9612FA05949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6169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25045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6</a:t>
            </a:fld>
            <a:endParaRPr lang="es-C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8</a:t>
            </a:fld>
            <a:endParaRPr lang="es-C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9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34323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6E2C8-B339-4BE7-83E5-C9612FA05949}" type="slidenum">
              <a:rPr lang="es-CR" smtClean="0"/>
              <a:pPr/>
              <a:t>11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80012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-45318" y="2420888"/>
            <a:ext cx="9189318" cy="2952328"/>
          </a:xfrm>
          <a:prstGeom prst="rect">
            <a:avLst/>
          </a:prstGeom>
          <a:gradFill>
            <a:gsLst>
              <a:gs pos="0">
                <a:schemeClr val="accent5">
                  <a:lumMod val="51000"/>
                  <a:alpha val="6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>
              <a:ln>
                <a:noFill/>
              </a:ln>
            </a:endParaRPr>
          </a:p>
        </p:txBody>
      </p:sp>
      <p:pic>
        <p:nvPicPr>
          <p:cNvPr id="8" name="Picture 4" descr="http://www.oimperu.org/oim_site/documentos/pasaporte/LINKS/OIM%20LOGO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188640"/>
            <a:ext cx="3268582" cy="921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11760" y="2780928"/>
            <a:ext cx="4096925" cy="221363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Rectángulo"/>
          <p:cNvSpPr/>
          <p:nvPr userDrawn="1"/>
        </p:nvSpPr>
        <p:spPr>
          <a:xfrm>
            <a:off x="0" y="1268760"/>
            <a:ext cx="9144000" cy="115212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2" name="11 Rectángulo"/>
          <p:cNvSpPr/>
          <p:nvPr userDrawn="1"/>
        </p:nvSpPr>
        <p:spPr>
          <a:xfrm>
            <a:off x="0" y="5373216"/>
            <a:ext cx="9144000" cy="115212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0" name="TextBox 9"/>
          <p:cNvSpPr txBox="1"/>
          <p:nvPr userDrawn="1"/>
        </p:nvSpPr>
        <p:spPr>
          <a:xfrm>
            <a:off x="2483768" y="5517232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dirty="0" smtClean="0">
                <a:solidFill>
                  <a:schemeClr val="bg2"/>
                </a:solidFill>
              </a:rPr>
              <a:t>PRIMERA REUNIÓN REGIONAL GRUPO</a:t>
            </a:r>
            <a:r>
              <a:rPr lang="es-CR" b="1" baseline="0" dirty="0" smtClean="0">
                <a:solidFill>
                  <a:schemeClr val="bg2"/>
                </a:solidFill>
              </a:rPr>
              <a:t> AD-HOC EN MATERIA DE NIÑEZ Y ADOLESCENCIA MIGRANTE</a:t>
            </a:r>
            <a:r>
              <a:rPr lang="es-CR" b="1" dirty="0" smtClean="0">
                <a:solidFill>
                  <a:schemeClr val="bg2"/>
                </a:solidFill>
              </a:rPr>
              <a:t> </a:t>
            </a:r>
            <a:endParaRPr lang="es-CR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030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557808"/>
            <a:ext cx="8229600" cy="11430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007" y="1706865"/>
            <a:ext cx="8229600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ü"/>
              <a:defRPr>
                <a:solidFill>
                  <a:schemeClr val="tx2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C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440160" cy="7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835696" y="332656"/>
            <a:ext cx="727280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835696" y="486250"/>
            <a:ext cx="7272808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747" y="5772568"/>
            <a:ext cx="812676" cy="8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84423" y="6338381"/>
            <a:ext cx="8263519" cy="4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1032641" y="6404120"/>
            <a:ext cx="7812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100" dirty="0" smtClean="0">
                <a:solidFill>
                  <a:schemeClr val="tx2"/>
                </a:solidFill>
              </a:rPr>
              <a:t>Primera</a:t>
            </a:r>
            <a:r>
              <a:rPr lang="es-CR" sz="1100" baseline="0" dirty="0" smtClean="0">
                <a:solidFill>
                  <a:schemeClr val="tx2"/>
                </a:solidFill>
              </a:rPr>
              <a:t> Reunión del Grupo Ad-Hoc en materia de Niñez y Adolescencia Migrante </a:t>
            </a:r>
            <a:endParaRPr lang="es-CR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75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7206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80720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9868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62DDC98-AB95-4EE4-9021-64252FDFB3CF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91565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440160" cy="7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C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F31C35-E82B-403A-812B-25AA867D9FA9}" type="datetimeFigureOut">
              <a:rPr lang="es-CR" smtClean="0"/>
              <a:pPr/>
              <a:t>29/08/2014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B020-C774-41D6-BC0C-53C21B09937C}" type="slidenum">
              <a:rPr lang="es-CR" smtClean="0"/>
              <a:pPr/>
              <a:t>‹#›</a:t>
            </a:fld>
            <a:endParaRPr lang="es-CR"/>
          </a:p>
        </p:txBody>
      </p:sp>
      <p:cxnSp>
        <p:nvCxnSpPr>
          <p:cNvPr id="7" name="Straight Connector 7"/>
          <p:cNvCxnSpPr/>
          <p:nvPr userDrawn="1"/>
        </p:nvCxnSpPr>
        <p:spPr>
          <a:xfrm>
            <a:off x="1835696" y="332656"/>
            <a:ext cx="7272808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/>
          <p:cNvCxnSpPr/>
          <p:nvPr userDrawn="1"/>
        </p:nvCxnSpPr>
        <p:spPr>
          <a:xfrm>
            <a:off x="1835696" y="486250"/>
            <a:ext cx="7272808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747" y="5772568"/>
            <a:ext cx="812676" cy="8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84423" y="6338381"/>
            <a:ext cx="8263519" cy="4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1"/>
          <p:cNvSpPr txBox="1"/>
          <p:nvPr userDrawn="1"/>
        </p:nvSpPr>
        <p:spPr>
          <a:xfrm>
            <a:off x="1032641" y="6404120"/>
            <a:ext cx="78123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100" dirty="0" smtClean="0">
                <a:solidFill>
                  <a:schemeClr val="tx2"/>
                </a:solidFill>
              </a:rPr>
              <a:t>Primera</a:t>
            </a:r>
            <a:r>
              <a:rPr lang="es-CR" sz="1100" baseline="0" dirty="0" smtClean="0">
                <a:solidFill>
                  <a:schemeClr val="tx2"/>
                </a:solidFill>
              </a:rPr>
              <a:t> Reunión del Grupo Ad-Hoc en materia de Niñez y Adolescencia Migrante </a:t>
            </a:r>
            <a:endParaRPr lang="es-CR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3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C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AEEFC-CB43-4D4F-B145-652913144653}" type="slidenum">
              <a:rPr lang="es-CR" smtClean="0"/>
              <a:pPr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8246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  <p:sldLayoutId id="2147483659" r:id="rId6"/>
    <p:sldLayoutId id="2147483672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starica.iom.int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hyperlink" Target="http://costarica.iom.int/es/inicio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27584" y="1400572"/>
            <a:ext cx="7560840" cy="109232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s-CR" b="1" dirty="0" smtClean="0">
                <a:solidFill>
                  <a:schemeClr val="bg2"/>
                </a:solidFill>
              </a:rPr>
              <a:t>Principios del Interés Superior del niño, niña y adolescente migrante</a:t>
            </a:r>
          </a:p>
          <a:p>
            <a:pPr algn="ctr">
              <a:buNone/>
            </a:pPr>
            <a:r>
              <a:rPr lang="es-CR" b="1" dirty="0" smtClean="0">
                <a:solidFill>
                  <a:schemeClr val="bg2"/>
                </a:solidFill>
              </a:rPr>
              <a:t> Aplicabilidad en los Procesos de Recepción y Reintegración </a:t>
            </a:r>
            <a:endParaRPr lang="es-CR" b="1" dirty="0">
              <a:solidFill>
                <a:schemeClr val="bg2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900592" y="213285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12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Principios</a:t>
            </a:r>
            <a:r>
              <a:rPr lang="en-US" dirty="0" smtClean="0"/>
              <a:t> </a:t>
            </a:r>
            <a:r>
              <a:rPr lang="en-US" dirty="0" err="1" smtClean="0"/>
              <a:t>Fundamentales</a:t>
            </a:r>
            <a:r>
              <a:rPr lang="en-US" dirty="0" smtClean="0"/>
              <a:t> en el </a:t>
            </a:r>
            <a:r>
              <a:rPr lang="en-US" dirty="0" err="1" smtClean="0"/>
              <a:t>Proceso</a:t>
            </a:r>
            <a:r>
              <a:rPr lang="en-US" dirty="0" smtClean="0"/>
              <a:t> de </a:t>
            </a:r>
            <a:r>
              <a:rPr lang="en-US" dirty="0" err="1" smtClean="0"/>
              <a:t>Reintegración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84007" y="1706865"/>
            <a:ext cx="8229600" cy="431442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es-ES_tradnl" sz="2800" dirty="0" smtClean="0"/>
          </a:p>
          <a:p>
            <a:pPr algn="just"/>
            <a:r>
              <a:rPr lang="es-ES_tradnl" sz="2400" dirty="0" smtClean="0"/>
              <a:t>La asistencia en la reintegración de niños, niñas y adolescentes migrantes retornadas debe prevalecer sobre los beneficios que su migración podría traer a su familia su comunidad de origen o su país. </a:t>
            </a:r>
          </a:p>
          <a:p>
            <a:pPr algn="just"/>
            <a:r>
              <a:rPr lang="es-ES_tradnl" sz="2400" dirty="0" smtClean="0"/>
              <a:t>La recepción de nacionales retornados debe darse con enfoque de derechos humanos hacia la </a:t>
            </a:r>
            <a:r>
              <a:rPr lang="es-ES_tradnl" sz="2400" u="sng" dirty="0" smtClean="0"/>
              <a:t>promoción del arraigo. </a:t>
            </a:r>
          </a:p>
          <a:p>
            <a:pPr algn="just"/>
            <a:r>
              <a:rPr lang="es-ES_tradnl" sz="2400" dirty="0"/>
              <a:t>La adecuada recepción es el primer paso hacia una reintegración sostenible. </a:t>
            </a:r>
          </a:p>
          <a:p>
            <a:pPr algn="just"/>
            <a:endParaRPr lang="es-ES_tradnl" sz="2400" u="sng" dirty="0" smtClean="0"/>
          </a:p>
          <a:p>
            <a:pPr algn="just"/>
            <a:endParaRPr lang="es-ES_tradnl" sz="2800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4618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50912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Principios</a:t>
            </a:r>
            <a:r>
              <a:rPr lang="en-US" dirty="0" smtClean="0"/>
              <a:t> </a:t>
            </a:r>
            <a:r>
              <a:rPr lang="en-US" dirty="0" err="1" smtClean="0"/>
              <a:t>Fundamentales</a:t>
            </a:r>
            <a:r>
              <a:rPr lang="en-US" dirty="0" smtClean="0"/>
              <a:t> en el </a:t>
            </a:r>
            <a:r>
              <a:rPr lang="en-US" dirty="0" err="1" smtClean="0"/>
              <a:t>Proceso</a:t>
            </a:r>
            <a:r>
              <a:rPr lang="en-US" dirty="0" smtClean="0"/>
              <a:t> de </a:t>
            </a:r>
            <a:r>
              <a:rPr lang="en-US" dirty="0" err="1" smtClean="0"/>
              <a:t>Reintegración</a:t>
            </a:r>
            <a:r>
              <a:rPr lang="en-US" dirty="0" smtClean="0"/>
              <a:t>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_tradnl" sz="2400" dirty="0" smtClean="0"/>
          </a:p>
          <a:p>
            <a:pPr algn="just"/>
            <a:r>
              <a:rPr lang="es-ES_tradnl" sz="2400" dirty="0" smtClean="0"/>
              <a:t>Promover una reintegración sostenible requiere consideración a tres elementos interrelacionados entre sí: </a:t>
            </a:r>
          </a:p>
          <a:p>
            <a:pPr algn="just"/>
            <a:endParaRPr lang="es-ES_tradnl" sz="2400" dirty="0" smtClean="0"/>
          </a:p>
          <a:p>
            <a:pPr marL="1257300" lvl="2" indent="-457200" algn="just">
              <a:buFont typeface="+mj-lt"/>
              <a:buAutoNum type="arabicPeriod"/>
            </a:pPr>
            <a:r>
              <a:rPr lang="es-ES_tradnl" dirty="0" smtClean="0"/>
              <a:t>Acceso a escolaridad o capacitación técnica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es-ES_tradnl" dirty="0" smtClean="0"/>
              <a:t>Acceso a redes sociales </a:t>
            </a:r>
          </a:p>
          <a:p>
            <a:pPr marL="1257300" lvl="2" indent="-457200" algn="just">
              <a:buFont typeface="+mj-lt"/>
              <a:buAutoNum type="arabicPeriod"/>
            </a:pPr>
            <a:r>
              <a:rPr lang="es-ES_tradnl" dirty="0" smtClean="0"/>
              <a:t>Bienestar  psicosocial</a:t>
            </a:r>
            <a:endParaRPr lang="es-ES_tradnl" sz="3600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 tomar en cuenta: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endParaRPr lang="es-ES" sz="2400" dirty="0" smtClean="0"/>
          </a:p>
          <a:p>
            <a:pPr algn="just"/>
            <a:r>
              <a:rPr lang="es-ES" sz="2400" dirty="0" smtClean="0"/>
              <a:t>Las intervenciones se realizarán  de una manera sensible a su edad y a su género, en un lenguaje comprensible y culturalmente pertinente de </a:t>
            </a:r>
            <a:r>
              <a:rPr lang="es-ES" sz="2400" dirty="0"/>
              <a:t>las personas que les atienden.</a:t>
            </a:r>
          </a:p>
          <a:p>
            <a:pPr marL="285750" lvl="0" indent="-285750" algn="just"/>
            <a:endParaRPr lang="es-ES_tradnl" sz="2400" dirty="0"/>
          </a:p>
          <a:p>
            <a:pPr marL="285750" lvl="0" indent="-285750" algn="just"/>
            <a:r>
              <a:rPr lang="es-ES" sz="2400" dirty="0"/>
              <a:t>El nivel y características de la integración de las niñas, niños y adolescentes   en el país de destino del cual retorna y el período de ausencia de su país de origen, para así determinar las necesidades reales en el proceso de reintegración. </a:t>
            </a:r>
            <a:endParaRPr lang="es-ES_tradnl" sz="2400" dirty="0"/>
          </a:p>
          <a:p>
            <a:pPr algn="just"/>
            <a:endParaRPr lang="es-ES" sz="2400" dirty="0" smtClean="0"/>
          </a:p>
          <a:p>
            <a:pPr lvl="0" algn="just"/>
            <a:endParaRPr lang="es-ES_tradnl" sz="2400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 tomar en cuenta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endParaRPr lang="es-ES" sz="2600" dirty="0" smtClean="0"/>
          </a:p>
          <a:p>
            <a:pPr lvl="0" algn="just"/>
            <a:r>
              <a:rPr lang="es-ES" sz="2400" dirty="0" smtClean="0"/>
              <a:t>Si los padres o miembros del círculo familiar ampliado no estuvieran en condiciones de atender a la niña, niño y/o adolescente, el retorno al país de origen no se efectuará, en principio, sin tomar previamente disposiciones seguras y concretas de atención y custodia al regreso al país de origen.</a:t>
            </a:r>
          </a:p>
          <a:p>
            <a:pPr lvl="0" algn="just"/>
            <a:endParaRPr lang="es-ES_tradnl" sz="2400" dirty="0" smtClean="0"/>
          </a:p>
          <a:p>
            <a:pPr lvl="0" algn="just"/>
            <a:r>
              <a:rPr lang="es-ES_tradnl" sz="2400" dirty="0" smtClean="0"/>
              <a:t>La búsqueda de la familia siempre tomando en consideración el interés superior de la persona menor de edad.</a:t>
            </a:r>
            <a:endParaRPr lang="es-CR" sz="2400" dirty="0" smtClean="0"/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tomar</a:t>
            </a:r>
            <a:r>
              <a:rPr lang="en-US" dirty="0" smtClean="0"/>
              <a:t> en </a:t>
            </a:r>
            <a:r>
              <a:rPr lang="en-US" dirty="0" err="1" smtClean="0"/>
              <a:t>cuenta</a:t>
            </a:r>
            <a:r>
              <a:rPr lang="en-US" dirty="0"/>
              <a:t>: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Arial"/>
              <a:buChar char="•"/>
            </a:pPr>
            <a:endParaRPr lang="es-ES" sz="2000" dirty="0" smtClean="0"/>
          </a:p>
          <a:p>
            <a:pPr lvl="0" algn="just"/>
            <a:endParaRPr lang="es-ES_tradnl" sz="2400" dirty="0" smtClean="0"/>
          </a:p>
          <a:p>
            <a:pPr lvl="0" algn="just"/>
            <a:r>
              <a:rPr lang="es-ES" sz="2400" dirty="0" smtClean="0"/>
              <a:t>La reintegración de niñas, niños y adolescentes debe ser monitoreada periódicamente durante un plazo determinado de acuerdo a la programación definida por las instituciones nacionales competentes. </a:t>
            </a:r>
            <a:endParaRPr lang="es-ES_tradnl" sz="2400" dirty="0" smtClean="0"/>
          </a:p>
          <a:p>
            <a:endParaRPr lang="es-CR" dirty="0"/>
          </a:p>
        </p:txBody>
      </p:sp>
      <p:sp>
        <p:nvSpPr>
          <p:cNvPr id="3" name="Rectangle 2"/>
          <p:cNvSpPr/>
          <p:nvPr/>
        </p:nvSpPr>
        <p:spPr>
          <a:xfrm>
            <a:off x="179512" y="1556792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243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63688" y="476672"/>
            <a:ext cx="5486400" cy="936104"/>
          </a:xfrm>
        </p:spPr>
        <p:txBody>
          <a:bodyPr>
            <a:noAutofit/>
          </a:bodyPr>
          <a:lstStyle/>
          <a:p>
            <a:pPr algn="ctr"/>
            <a:r>
              <a:rPr lang="es-CR" sz="5400" dirty="0">
                <a:solidFill>
                  <a:schemeClr val="tx2"/>
                </a:solidFill>
              </a:rPr>
              <a:t>¡</a:t>
            </a:r>
            <a:r>
              <a:rPr lang="es-CR" sz="5400" dirty="0" smtClean="0">
                <a:solidFill>
                  <a:schemeClr val="tx2"/>
                </a:solidFill>
              </a:rPr>
              <a:t>Muchas gracias!</a:t>
            </a:r>
            <a:endParaRPr lang="es-CR" sz="5400" dirty="0">
              <a:solidFill>
                <a:schemeClr val="tx2"/>
              </a:solidFill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9325" y="1844824"/>
            <a:ext cx="4705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237584"/>
            <a:ext cx="914400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5284037"/>
            <a:ext cx="9144000" cy="157396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 smtClean="0"/>
              <a:t>Organización Internacional para las Migraciones </a:t>
            </a:r>
          </a:p>
          <a:p>
            <a:pPr algn="ctr"/>
            <a:r>
              <a:rPr lang="es-CR" dirty="0" smtClean="0"/>
              <a:t>Oficina Regional para Centroamérica, Norteamérica y el Caribe</a:t>
            </a:r>
          </a:p>
          <a:p>
            <a:pPr algn="ctr"/>
            <a:r>
              <a:rPr lang="es-CR" dirty="0" smtClean="0">
                <a:hlinkClick r:id="rId3"/>
              </a:rPr>
              <a:t>www.costarica.iom.int</a:t>
            </a:r>
            <a:r>
              <a:rPr lang="es-CR" dirty="0" smtClean="0"/>
              <a:t> </a:t>
            </a:r>
            <a:endParaRPr lang="es-CR" dirty="0"/>
          </a:p>
        </p:txBody>
      </p:sp>
      <p:pic>
        <p:nvPicPr>
          <p:cNvPr id="9220" name="Picture 4" descr="Logo OIM">
            <a:hlinkClick r:id="rId4" tooltip="OIM-IOM RO SAN JOSÉ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5398342"/>
            <a:ext cx="1304925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4139952" y="3717032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dirty="0" err="1" smtClean="0">
                <a:solidFill>
                  <a:schemeClr val="tx2"/>
                </a:solidFill>
              </a:rPr>
              <a:t>Agueda</a:t>
            </a:r>
            <a:r>
              <a:rPr lang="es-CR" b="1" dirty="0" smtClean="0">
                <a:solidFill>
                  <a:schemeClr val="tx2"/>
                </a:solidFill>
              </a:rPr>
              <a:t> Marín</a:t>
            </a:r>
            <a:endParaRPr lang="es-CR" dirty="0" smtClean="0">
              <a:solidFill>
                <a:schemeClr val="tx2"/>
              </a:solidFill>
            </a:endParaRPr>
          </a:p>
          <a:p>
            <a:r>
              <a:rPr lang="es-CR" dirty="0" smtClean="0">
                <a:solidFill>
                  <a:schemeClr val="tx2"/>
                </a:solidFill>
              </a:rPr>
              <a:t>Especialista Regional  sobre Trata de Personas y Retorno Voluntario Asistido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34675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8229600" cy="1143000"/>
          </a:xfrm>
        </p:spPr>
        <p:txBody>
          <a:bodyPr>
            <a:normAutofit/>
          </a:bodyPr>
          <a:lstStyle/>
          <a:p>
            <a:r>
              <a:rPr lang="es-CR" sz="2800" b="1" dirty="0" smtClean="0">
                <a:solidFill>
                  <a:schemeClr val="tx2"/>
                </a:solidFill>
              </a:rPr>
              <a:t>Elementos a tomar en cuenta en la detección, recepcion, repatriación, reintegración</a:t>
            </a:r>
            <a:endParaRPr lang="es-CR" sz="28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67908739"/>
              </p:ext>
            </p:extLst>
          </p:nvPr>
        </p:nvGraphicFramePr>
        <p:xfrm>
          <a:off x="467544" y="1469008"/>
          <a:ext cx="8496944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244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404664"/>
            <a:ext cx="8028384" cy="998984"/>
          </a:xfrm>
        </p:spPr>
        <p:txBody>
          <a:bodyPr>
            <a:noAutofit/>
          </a:bodyPr>
          <a:lstStyle/>
          <a:p>
            <a:r>
              <a:rPr lang="es-GT" sz="2400" b="1" dirty="0" smtClean="0"/>
              <a:t>Acciones de Protección en Procesos de Recepción y Reintegración en el País de Origen </a:t>
            </a:r>
            <a:endParaRPr lang="es-GT" sz="2400" b="1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205849672"/>
              </p:ext>
            </p:extLst>
          </p:nvPr>
        </p:nvGraphicFramePr>
        <p:xfrm>
          <a:off x="827584" y="1772816"/>
          <a:ext cx="741682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1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048" y="83671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s-ES_tradnl" sz="3600" i="1" dirty="0" smtClean="0"/>
              <a:t/>
            </a:r>
            <a:br>
              <a:rPr lang="es-ES_tradnl" sz="3600" i="1" dirty="0" smtClean="0"/>
            </a:br>
            <a:r>
              <a:rPr lang="es-ES_tradnl" sz="3600" i="1" dirty="0" smtClean="0"/>
              <a:t>Recepción: elementos clave</a:t>
            </a:r>
            <a:br>
              <a:rPr lang="es-ES_tradnl" sz="3600" i="1" dirty="0" smtClean="0"/>
            </a:br>
            <a:r>
              <a:rPr lang="es-ES_tradnl" dirty="0"/>
              <a:t/>
            </a:r>
            <a:br>
              <a:rPr lang="es-ES_tradnl" dirty="0"/>
            </a:b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84007" y="1412777"/>
            <a:ext cx="8229600" cy="4820052"/>
          </a:xfrm>
        </p:spPr>
        <p:txBody>
          <a:bodyPr>
            <a:normAutofit/>
          </a:bodyPr>
          <a:lstStyle/>
          <a:p>
            <a:pPr algn="just"/>
            <a:r>
              <a:rPr lang="es-ES_tradnl" sz="2400" dirty="0" smtClean="0"/>
              <a:t>Entre las medidas urgentes a llevar a cabo en el momento de la detección inicial están:</a:t>
            </a:r>
          </a:p>
          <a:p>
            <a:pPr algn="just">
              <a:buFont typeface="Arial" pitchFamily="34" charset="0"/>
              <a:buChar char="•"/>
            </a:pPr>
            <a:endParaRPr lang="es-ES_tradnl" sz="2400" dirty="0" smtClean="0"/>
          </a:p>
          <a:p>
            <a:pPr marL="857250" lvl="1" indent="-457200" algn="just">
              <a:buFont typeface="Arial"/>
              <a:buChar char="•"/>
            </a:pPr>
            <a:r>
              <a:rPr lang="es-ES_tradnl" sz="2400" dirty="0" smtClean="0"/>
              <a:t>Cubrir necesidades inmediatas de atención incluyendo acciones dirigidas a disminuir vulneraciones físicas y psicológicas  </a:t>
            </a:r>
          </a:p>
          <a:p>
            <a:pPr marL="857250" lvl="1" indent="-457200" algn="just">
              <a:buFont typeface="Arial"/>
              <a:buChar char="•"/>
            </a:pPr>
            <a:endParaRPr lang="es-ES_tradnl" sz="2400" dirty="0" smtClean="0"/>
          </a:p>
          <a:p>
            <a:pPr marL="857250" lvl="1" indent="-457200" algn="just">
              <a:buFont typeface="Arial"/>
              <a:buChar char="•"/>
            </a:pPr>
            <a:r>
              <a:rPr lang="es-ES_tradnl" sz="2400" dirty="0" smtClean="0"/>
              <a:t>Identificación de perfiles de vulnerabilidad o riesgo</a:t>
            </a:r>
          </a:p>
          <a:p>
            <a:pPr marL="857250" lvl="1" indent="-457200" algn="just">
              <a:buFont typeface="Arial"/>
              <a:buChar char="•"/>
            </a:pPr>
            <a:endParaRPr lang="es-ES_tradnl" sz="2400" dirty="0" smtClean="0"/>
          </a:p>
          <a:p>
            <a:pPr lvl="1" algn="just">
              <a:buFont typeface="Arial"/>
              <a:buChar char="•"/>
            </a:pPr>
            <a:r>
              <a:rPr lang="es-ES" sz="2400" dirty="0" smtClean="0"/>
              <a:t> V</a:t>
            </a:r>
            <a:r>
              <a:rPr lang="es-ES_tradnl" sz="2400" dirty="0" err="1" smtClean="0"/>
              <a:t>erificación</a:t>
            </a:r>
            <a:r>
              <a:rPr lang="es-ES_tradnl" sz="2400" dirty="0" smtClean="0"/>
              <a:t> de identidad, nacionalidad</a:t>
            </a:r>
            <a:r>
              <a:rPr lang="es-ES_tradnl" sz="2400" dirty="0"/>
              <a:t> </a:t>
            </a:r>
            <a:r>
              <a:rPr lang="es-ES_tradnl" sz="2400" dirty="0" smtClean="0"/>
              <a:t>y edad</a:t>
            </a:r>
          </a:p>
          <a:p>
            <a:endParaRPr lang="es-CR" dirty="0"/>
          </a:p>
        </p:txBody>
      </p:sp>
      <p:sp>
        <p:nvSpPr>
          <p:cNvPr id="3" name="Rectangle 2"/>
          <p:cNvSpPr/>
          <p:nvPr/>
        </p:nvSpPr>
        <p:spPr>
          <a:xfrm>
            <a:off x="431032" y="1340768"/>
            <a:ext cx="8605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endParaRPr lang="es-ES_tradnl" sz="2400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/>
              <a:buChar char="•"/>
            </a:pPr>
            <a:endParaRPr lang="es-ES_tradnl" sz="2400" dirty="0" smtClean="0">
              <a:solidFill>
                <a:schemeClr val="tx2"/>
              </a:solidFill>
            </a:endParaRPr>
          </a:p>
          <a:p>
            <a:pPr marL="342900" lvl="0" indent="-342900">
              <a:buFont typeface="Arial"/>
              <a:buChar char="•"/>
            </a:pPr>
            <a:endParaRPr lang="es-ES_tradnl" sz="2400" dirty="0" smtClean="0">
              <a:solidFill>
                <a:schemeClr val="tx2"/>
              </a:solidFill>
            </a:endParaRPr>
          </a:p>
          <a:p>
            <a:pPr marL="457200" lvl="0" indent="-457200">
              <a:buFont typeface="Arial"/>
              <a:buChar char="•"/>
            </a:pP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82060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-54056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sz="3600" i="1" dirty="0" smtClean="0"/>
              <a:t/>
            </a:r>
            <a:br>
              <a:rPr lang="es-ES_tradnl" sz="3600" i="1" dirty="0" smtClean="0"/>
            </a:br>
            <a:r>
              <a:rPr lang="es-ES_tradnl" sz="3600" i="1" dirty="0" smtClean="0"/>
              <a:t>            Recepción: Elementos clave</a:t>
            </a:r>
            <a:br>
              <a:rPr lang="es-ES_tradnl" sz="3600" i="1" dirty="0" smtClean="0"/>
            </a:b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84007" y="1340768"/>
            <a:ext cx="8229600" cy="4525963"/>
          </a:xfrm>
        </p:spPr>
        <p:txBody>
          <a:bodyPr>
            <a:normAutofit/>
          </a:bodyPr>
          <a:lstStyle/>
          <a:p>
            <a:pPr lvl="1" algn="just"/>
            <a:endParaRPr lang="es-ES_tradnl" sz="2200" dirty="0" smtClean="0"/>
          </a:p>
          <a:p>
            <a:pPr lvl="1" algn="just"/>
            <a:r>
              <a:rPr lang="es-ES_tradnl" sz="2400" dirty="0" smtClean="0"/>
              <a:t>No devolución a niñas, niños y adolescentes con riesgo contra su vida, libertad o integridad en caso de retorno, expulsión o rechazo. </a:t>
            </a:r>
          </a:p>
          <a:p>
            <a:pPr lvl="1" algn="just"/>
            <a:endParaRPr lang="es-ES_tradnl" sz="2400" dirty="0" smtClean="0"/>
          </a:p>
          <a:p>
            <a:pPr lvl="1" algn="just"/>
            <a:r>
              <a:rPr lang="es-ES_tradnl" sz="2400" dirty="0" smtClean="0"/>
              <a:t>Niñas, niños y adolescentes con familia: verificación de lazos familiares y verificación de riesgos tomando en cuenta su interés superior.</a:t>
            </a:r>
            <a:endParaRPr lang="es-C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557808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4000" i="1" dirty="0"/>
              <a:t>Detección inicial y protección </a:t>
            </a:r>
            <a:r>
              <a:rPr lang="es-ES_tradnl" sz="4000" i="1" dirty="0" smtClean="0"/>
              <a:t>adecuada</a:t>
            </a:r>
            <a:endParaRPr lang="en-US" sz="4000" i="1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endParaRPr lang="es-ES_tradnl" sz="2600" b="1" u="sng" dirty="0" smtClean="0">
              <a:solidFill>
                <a:srgbClr val="FFC000"/>
              </a:solidFill>
            </a:endParaRPr>
          </a:p>
          <a:p>
            <a:pPr lvl="0" algn="just"/>
            <a:endParaRPr lang="es-ES_tradnl" sz="2600" b="1" u="sng" dirty="0" smtClean="0">
              <a:solidFill>
                <a:srgbClr val="FFC000"/>
              </a:solidFill>
            </a:endParaRPr>
          </a:p>
          <a:p>
            <a:pPr lvl="0" algn="just"/>
            <a:r>
              <a:rPr lang="es-ES_tradnl" sz="2600" b="1" u="sng" dirty="0" smtClean="0">
                <a:solidFill>
                  <a:srgbClr val="FFC000"/>
                </a:solidFill>
              </a:rPr>
              <a:t>Registro:</a:t>
            </a:r>
            <a:r>
              <a:rPr lang="es-ES_tradnl" sz="2600" dirty="0" smtClean="0"/>
              <a:t> Debe hacerse tan pronto sea posible. Se debe realizar una entrevista por profesionales especializados</a:t>
            </a:r>
          </a:p>
          <a:p>
            <a:pPr lvl="0" algn="just"/>
            <a:endParaRPr lang="es-ES_tradnl" sz="2600" dirty="0" smtClean="0"/>
          </a:p>
          <a:p>
            <a:pPr lvl="0" algn="just"/>
            <a:r>
              <a:rPr lang="es-ES_tradnl" sz="2600" dirty="0" smtClean="0"/>
              <a:t>En el caso de niñas, niños y adolescentes </a:t>
            </a:r>
            <a:r>
              <a:rPr lang="es-ES_tradnl" sz="2600" b="1" u="sng" dirty="0" smtClean="0">
                <a:solidFill>
                  <a:srgbClr val="FFC000"/>
                </a:solidFill>
              </a:rPr>
              <a:t>no acompañados</a:t>
            </a:r>
            <a:r>
              <a:rPr lang="es-ES_tradnl" sz="2600" dirty="0" smtClean="0"/>
              <a:t>, la entrevista debe explorar las razones por las cuales está separado o no acompañado así como sus  vulnerabilidades.</a:t>
            </a:r>
          </a:p>
          <a:p>
            <a:pPr lvl="0" algn="just"/>
            <a:endParaRPr lang="es-ES_tradnl" sz="2600" dirty="0" smtClean="0"/>
          </a:p>
          <a:p>
            <a:pPr lvl="0" algn="just"/>
            <a:endParaRPr lang="es-ES_tradnl" sz="2600" dirty="0" smtClean="0"/>
          </a:p>
          <a:p>
            <a:pPr lvl="0" algn="just"/>
            <a:endParaRPr lang="es-ES_tradnl" sz="2600" dirty="0" smtClean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9914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34888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i="1" dirty="0" smtClean="0"/>
              <a:t>Detección inicial y protección adecuada</a:t>
            </a:r>
            <a:endParaRPr lang="es-CR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endParaRPr lang="es-ES" sz="2800" b="1" u="sng" dirty="0" smtClean="0">
              <a:solidFill>
                <a:srgbClr val="FFC000"/>
              </a:solidFill>
            </a:endParaRPr>
          </a:p>
          <a:p>
            <a:pPr lvl="0" algn="just"/>
            <a:r>
              <a:rPr lang="es-ES" sz="2800" b="1" u="sng" dirty="0" smtClean="0">
                <a:solidFill>
                  <a:srgbClr val="FFC000"/>
                </a:solidFill>
              </a:rPr>
              <a:t>V</a:t>
            </a:r>
            <a:r>
              <a:rPr lang="es-ES_tradnl" sz="2800" b="1" u="sng" dirty="0" err="1" smtClean="0">
                <a:solidFill>
                  <a:srgbClr val="FFC000"/>
                </a:solidFill>
              </a:rPr>
              <a:t>erificación</a:t>
            </a:r>
            <a:r>
              <a:rPr lang="es-ES_tradnl" sz="2800" b="1" u="sng" dirty="0" smtClean="0">
                <a:solidFill>
                  <a:srgbClr val="FFC000"/>
                </a:solidFill>
              </a:rPr>
              <a:t> en los sistemas de búsqueda</a:t>
            </a:r>
            <a:r>
              <a:rPr lang="es-ES_tradnl" sz="2800" dirty="0" smtClean="0">
                <a:solidFill>
                  <a:srgbClr val="FFC000"/>
                </a:solidFill>
              </a:rPr>
              <a:t> </a:t>
            </a:r>
            <a:r>
              <a:rPr lang="es-ES_tradnl" sz="2800" dirty="0" smtClean="0"/>
              <a:t>de niñas, niños y adolescentes desaparecidos, incluyendo las coordinaciones necesarias con los Estados pertinentes.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8229600" cy="1143000"/>
          </a:xfrm>
        </p:spPr>
        <p:txBody>
          <a:bodyPr/>
          <a:lstStyle/>
          <a:p>
            <a:r>
              <a:rPr lang="en-US" dirty="0" err="1" smtClean="0"/>
              <a:t>Designación</a:t>
            </a:r>
            <a:r>
              <a:rPr lang="en-US" dirty="0" smtClean="0"/>
              <a:t> de </a:t>
            </a:r>
            <a:r>
              <a:rPr lang="en-US" dirty="0" err="1" smtClean="0"/>
              <a:t>tutela</a:t>
            </a:r>
            <a:r>
              <a:rPr lang="en-US" dirty="0" smtClean="0"/>
              <a:t> legal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_tradnl" sz="2800" dirty="0" smtClean="0"/>
          </a:p>
          <a:p>
            <a:pPr algn="just"/>
            <a:endParaRPr lang="es-ES_tradnl" sz="2400" dirty="0" smtClean="0"/>
          </a:p>
          <a:p>
            <a:pPr algn="just"/>
            <a:r>
              <a:rPr lang="es-ES_tradnl" sz="2400" dirty="0" smtClean="0"/>
              <a:t>Para asegurar la protección de las niñas, niños y adolescentes no acompañados,  debe ser asignado un tutor o tutora tan pronto los NNA, sean identificados como tal.</a:t>
            </a:r>
          </a:p>
          <a:p>
            <a:endParaRPr lang="es-CR" dirty="0"/>
          </a:p>
        </p:txBody>
      </p:sp>
      <p:sp>
        <p:nvSpPr>
          <p:cNvPr id="3" name="Rectangle 2"/>
          <p:cNvSpPr/>
          <p:nvPr/>
        </p:nvSpPr>
        <p:spPr>
          <a:xfrm>
            <a:off x="683568" y="213633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4397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       </a:t>
            </a:r>
            <a:r>
              <a:rPr lang="en-US" sz="3600" dirty="0" err="1" smtClean="0"/>
              <a:t>Restablecimiento</a:t>
            </a:r>
            <a:r>
              <a:rPr lang="en-US" sz="3600" dirty="0" smtClean="0"/>
              <a:t> de </a:t>
            </a:r>
            <a:r>
              <a:rPr lang="en-US" sz="3600" dirty="0" err="1" smtClean="0"/>
              <a:t>vínculos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                          </a:t>
            </a:r>
            <a:r>
              <a:rPr lang="en-US" sz="3600" dirty="0" err="1" smtClean="0"/>
              <a:t>familiares</a:t>
            </a:r>
            <a:endParaRPr lang="en-US" sz="3600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pPr algn="just"/>
            <a:endParaRPr lang="es-ES_tradnl" sz="2800" dirty="0" smtClean="0"/>
          </a:p>
          <a:p>
            <a:pPr algn="just"/>
            <a:r>
              <a:rPr lang="es-ES_tradnl" sz="2400" dirty="0" smtClean="0"/>
              <a:t>En todos los casos debe hacerse un examen de si la localización de los familiares resulta en la medida idónea o no para la protección del interés superior de las niñas, niños y adolescentes. </a:t>
            </a:r>
          </a:p>
          <a:p>
            <a:endParaRPr lang="es-CR" dirty="0"/>
          </a:p>
        </p:txBody>
      </p:sp>
      <p:sp>
        <p:nvSpPr>
          <p:cNvPr id="3" name="Rectangle 2"/>
          <p:cNvSpPr/>
          <p:nvPr/>
        </p:nvSpPr>
        <p:spPr>
          <a:xfrm>
            <a:off x="755576" y="184482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5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802</Words>
  <Application>Microsoft Office PowerPoint</Application>
  <PresentationFormat>On-screen Show (4:3)</PresentationFormat>
  <Paragraphs>100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Elementos a tomar en cuenta en la detección, recepcion, repatriación, reintegración</vt:lpstr>
      <vt:lpstr>Acciones de Protección en Procesos de Recepción y Reintegración en el País de Origen </vt:lpstr>
      <vt:lpstr> Recepción: elementos clave  </vt:lpstr>
      <vt:lpstr>             Recepción: Elementos clave </vt:lpstr>
      <vt:lpstr>Detección inicial y protección adecuada</vt:lpstr>
      <vt:lpstr>Detección inicial y protección adecuada</vt:lpstr>
      <vt:lpstr>Designación de tutela legal</vt:lpstr>
      <vt:lpstr>       Restablecimiento de vínculos                            familiares</vt:lpstr>
      <vt:lpstr>Principios Fundamentales en el Proceso de Reintegración </vt:lpstr>
      <vt:lpstr>Principios Fundamentales en el Proceso de Reintegración </vt:lpstr>
      <vt:lpstr>A tomar en cuenta:</vt:lpstr>
      <vt:lpstr>A tomar en cuenta</vt:lpstr>
      <vt:lpstr>A tomar en cuenta:</vt:lpstr>
      <vt:lpstr>¡Muchas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CORRALES Dayan</dc:creator>
  <cp:lastModifiedBy>RODAS Renán</cp:lastModifiedBy>
  <cp:revision>51</cp:revision>
  <dcterms:created xsi:type="dcterms:W3CDTF">2014-08-25T14:37:11Z</dcterms:created>
  <dcterms:modified xsi:type="dcterms:W3CDTF">2014-08-29T17:22:40Z</dcterms:modified>
</cp:coreProperties>
</file>