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59" r:id="rId4"/>
    <p:sldId id="260" r:id="rId5"/>
    <p:sldId id="261" r:id="rId6"/>
    <p:sldId id="264" r:id="rId7"/>
    <p:sldId id="266"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DABAD-8748-467A-A70A-DF657C6A21C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NI"/>
        </a:p>
      </dgm:t>
    </dgm:pt>
    <dgm:pt modelId="{AD6B52E2-E154-4149-A595-E3A798F40F02}">
      <dgm:prSet phldrT="[Texto]" custT="1"/>
      <dgm:spPr>
        <a:solidFill>
          <a:schemeClr val="tx2">
            <a:lumMod val="75000"/>
          </a:schemeClr>
        </a:solidFill>
      </dgm:spPr>
      <dgm:t>
        <a:bodyPr/>
        <a:lstStyle/>
        <a:p>
          <a:r>
            <a:rPr lang="en-GB" sz="900" b="1" noProof="0" dirty="0" smtClean="0"/>
            <a:t>Altruism </a:t>
          </a:r>
          <a:endParaRPr lang="en-GB" sz="900" b="1" noProof="0" dirty="0"/>
        </a:p>
      </dgm:t>
    </dgm:pt>
    <dgm:pt modelId="{AA1AACF1-82BD-4D1F-A681-7BC4607EEA78}" type="parTrans" cxnId="{7FE6E60A-1C86-4B38-9DB1-03D34F610056}">
      <dgm:prSet/>
      <dgm:spPr/>
      <dgm:t>
        <a:bodyPr/>
        <a:lstStyle/>
        <a:p>
          <a:endParaRPr lang="es-NI"/>
        </a:p>
      </dgm:t>
    </dgm:pt>
    <dgm:pt modelId="{9A6C48A3-44E8-402F-AD72-245535CECE0E}" type="sibTrans" cxnId="{7FE6E60A-1C86-4B38-9DB1-03D34F610056}">
      <dgm:prSet/>
      <dgm:spPr>
        <a:solidFill>
          <a:srgbClr val="C00000"/>
        </a:solidFill>
      </dgm:spPr>
      <dgm:t>
        <a:bodyPr/>
        <a:lstStyle/>
        <a:p>
          <a:endParaRPr lang="es-NI"/>
        </a:p>
      </dgm:t>
    </dgm:pt>
    <dgm:pt modelId="{BCB08F0C-3B30-4759-9223-7F04A324C987}">
      <dgm:prSet phldrT="[Texto]" custT="1"/>
      <dgm:spPr/>
      <dgm:t>
        <a:bodyPr/>
        <a:lstStyle/>
        <a:p>
          <a:r>
            <a:rPr lang="en-GB" sz="900" b="1" noProof="0" dirty="0" smtClean="0"/>
            <a:t>Absence of profit</a:t>
          </a:r>
          <a:endParaRPr lang="en-GB" sz="900" b="1" noProof="0" dirty="0"/>
        </a:p>
      </dgm:t>
    </dgm:pt>
    <dgm:pt modelId="{50DAE249-9DA2-4170-B2CC-A822FC182954}" type="parTrans" cxnId="{5A54E19F-D37A-4EC6-A6A2-27FA0B2DC764}">
      <dgm:prSet/>
      <dgm:spPr/>
      <dgm:t>
        <a:bodyPr/>
        <a:lstStyle/>
        <a:p>
          <a:endParaRPr lang="es-NI"/>
        </a:p>
      </dgm:t>
    </dgm:pt>
    <dgm:pt modelId="{23C3E255-65F5-4B98-8172-0463F9A6E142}" type="sibTrans" cxnId="{5A54E19F-D37A-4EC6-A6A2-27FA0B2DC764}">
      <dgm:prSet/>
      <dgm:spPr>
        <a:solidFill>
          <a:srgbClr val="C00000"/>
        </a:solidFill>
      </dgm:spPr>
      <dgm:t>
        <a:bodyPr/>
        <a:lstStyle/>
        <a:p>
          <a:endParaRPr lang="es-NI"/>
        </a:p>
      </dgm:t>
    </dgm:pt>
    <dgm:pt modelId="{5BD4B01C-789D-4AF0-A84D-BC658CFE7201}">
      <dgm:prSet phldrT="[Texto]" custT="1"/>
      <dgm:spPr>
        <a:solidFill>
          <a:srgbClr val="00B0F0"/>
        </a:solidFill>
      </dgm:spPr>
      <dgm:t>
        <a:bodyPr/>
        <a:lstStyle/>
        <a:p>
          <a:r>
            <a:rPr lang="en-GB" sz="900" b="1" noProof="0" dirty="0" smtClean="0"/>
            <a:t>Confidentiality </a:t>
          </a:r>
          <a:endParaRPr lang="en-GB" sz="900" b="1" noProof="0" dirty="0"/>
        </a:p>
      </dgm:t>
    </dgm:pt>
    <dgm:pt modelId="{31404FF4-735A-47B7-9131-FA35FF7AEF5B}" type="parTrans" cxnId="{E5B8E08B-B690-436C-BFA9-2857028D66D7}">
      <dgm:prSet/>
      <dgm:spPr/>
      <dgm:t>
        <a:bodyPr/>
        <a:lstStyle/>
        <a:p>
          <a:endParaRPr lang="es-NI"/>
        </a:p>
      </dgm:t>
    </dgm:pt>
    <dgm:pt modelId="{1F18E218-213F-4788-93A8-584E7EEB48B3}" type="sibTrans" cxnId="{E5B8E08B-B690-436C-BFA9-2857028D66D7}">
      <dgm:prSet/>
      <dgm:spPr>
        <a:solidFill>
          <a:srgbClr val="C00000"/>
        </a:solidFill>
      </dgm:spPr>
      <dgm:t>
        <a:bodyPr/>
        <a:lstStyle/>
        <a:p>
          <a:endParaRPr lang="es-NI"/>
        </a:p>
      </dgm:t>
    </dgm:pt>
    <dgm:pt modelId="{C2B7E0EB-4DAE-4231-AAA9-E865EC32C6C9}">
      <dgm:prSet phldrT="[Texto]" custT="1"/>
      <dgm:spPr>
        <a:solidFill>
          <a:srgbClr val="002060"/>
        </a:solidFill>
      </dgm:spPr>
      <dgm:t>
        <a:bodyPr/>
        <a:lstStyle/>
        <a:p>
          <a:r>
            <a:rPr lang="en-GB" sz="900" b="1" noProof="0" dirty="0" smtClean="0"/>
            <a:t>Ethics </a:t>
          </a:r>
          <a:endParaRPr lang="en-GB" sz="900" b="1" noProof="0" dirty="0"/>
        </a:p>
      </dgm:t>
    </dgm:pt>
    <dgm:pt modelId="{06EC5B39-9CD3-403A-9739-490C234E029B}" type="parTrans" cxnId="{03857895-2B23-418C-8C4B-C42EB3DBFA95}">
      <dgm:prSet/>
      <dgm:spPr/>
      <dgm:t>
        <a:bodyPr/>
        <a:lstStyle/>
        <a:p>
          <a:endParaRPr lang="es-NI"/>
        </a:p>
      </dgm:t>
    </dgm:pt>
    <dgm:pt modelId="{A40D0F51-6727-4717-951F-A1FBB40EEE35}" type="sibTrans" cxnId="{03857895-2B23-418C-8C4B-C42EB3DBFA95}">
      <dgm:prSet/>
      <dgm:spPr>
        <a:solidFill>
          <a:srgbClr val="C00000"/>
        </a:solidFill>
      </dgm:spPr>
      <dgm:t>
        <a:bodyPr/>
        <a:lstStyle/>
        <a:p>
          <a:endParaRPr lang="es-NI"/>
        </a:p>
      </dgm:t>
    </dgm:pt>
    <dgm:pt modelId="{7CA46C55-CBDB-44B0-BB64-CC5D1E66A0DB}">
      <dgm:prSet phldrT="[Texto]" custT="1"/>
      <dgm:spPr>
        <a:solidFill>
          <a:srgbClr val="0070C0"/>
        </a:solidFill>
      </dgm:spPr>
      <dgm:t>
        <a:bodyPr/>
        <a:lstStyle/>
        <a:p>
          <a:r>
            <a:rPr lang="en-GB" sz="900" b="1" noProof="0" dirty="0" smtClean="0"/>
            <a:t>Voluntary</a:t>
          </a:r>
          <a:endParaRPr lang="en-GB" sz="900" b="1" noProof="0" dirty="0"/>
        </a:p>
      </dgm:t>
    </dgm:pt>
    <dgm:pt modelId="{C25EB01F-E964-4BBD-A938-C1561FE36F13}" type="parTrans" cxnId="{5294173F-FF01-4219-82C3-E1C7ACFB7FFC}">
      <dgm:prSet/>
      <dgm:spPr/>
      <dgm:t>
        <a:bodyPr/>
        <a:lstStyle/>
        <a:p>
          <a:endParaRPr lang="es-NI"/>
        </a:p>
      </dgm:t>
    </dgm:pt>
    <dgm:pt modelId="{74298DB8-ED87-412C-B454-A4D581B210D8}" type="sibTrans" cxnId="{5294173F-FF01-4219-82C3-E1C7ACFB7FFC}">
      <dgm:prSet/>
      <dgm:spPr>
        <a:solidFill>
          <a:srgbClr val="C00000"/>
        </a:solidFill>
      </dgm:spPr>
      <dgm:t>
        <a:bodyPr/>
        <a:lstStyle/>
        <a:p>
          <a:endParaRPr lang="es-NI"/>
        </a:p>
      </dgm:t>
    </dgm:pt>
    <dgm:pt modelId="{221DB0C0-C6E2-4459-8D0F-DEE3F259187F}">
      <dgm:prSet custT="1"/>
      <dgm:spPr>
        <a:solidFill>
          <a:srgbClr val="7030A0"/>
        </a:solidFill>
      </dgm:spPr>
      <dgm:t>
        <a:bodyPr/>
        <a:lstStyle/>
        <a:p>
          <a:r>
            <a:rPr lang="en-GB" sz="900" b="1" noProof="0" dirty="0" smtClean="0"/>
            <a:t>Free of charge</a:t>
          </a:r>
          <a:endParaRPr lang="en-GB" sz="900" b="1" noProof="0" dirty="0"/>
        </a:p>
      </dgm:t>
    </dgm:pt>
    <dgm:pt modelId="{66FE22F9-52FF-4957-9ABB-C45317EB9E71}" type="parTrans" cxnId="{7C7E6A2B-861F-4F10-B4EA-BC5C12534C53}">
      <dgm:prSet/>
      <dgm:spPr/>
      <dgm:t>
        <a:bodyPr/>
        <a:lstStyle/>
        <a:p>
          <a:endParaRPr lang="es-NI"/>
        </a:p>
      </dgm:t>
    </dgm:pt>
    <dgm:pt modelId="{5DCE23CD-5971-4CD8-8359-A3F86DB209A0}" type="sibTrans" cxnId="{7C7E6A2B-861F-4F10-B4EA-BC5C12534C53}">
      <dgm:prSet/>
      <dgm:spPr>
        <a:solidFill>
          <a:srgbClr val="C00000"/>
        </a:solidFill>
      </dgm:spPr>
      <dgm:t>
        <a:bodyPr/>
        <a:lstStyle/>
        <a:p>
          <a:endParaRPr lang="es-NI"/>
        </a:p>
      </dgm:t>
    </dgm:pt>
    <dgm:pt modelId="{48194E96-A659-4EFD-B701-1A7F2E6802C9}">
      <dgm:prSet custT="1"/>
      <dgm:spPr>
        <a:solidFill>
          <a:srgbClr val="00B050"/>
        </a:solidFill>
      </dgm:spPr>
      <dgm:t>
        <a:bodyPr/>
        <a:lstStyle/>
        <a:p>
          <a:r>
            <a:rPr lang="en-GB" sz="900" b="1" noProof="0" dirty="0" smtClean="0"/>
            <a:t>Social integration</a:t>
          </a:r>
          <a:endParaRPr lang="en-GB" sz="900" b="1" noProof="0" dirty="0"/>
        </a:p>
      </dgm:t>
    </dgm:pt>
    <dgm:pt modelId="{447CEE4E-B82F-4ABC-AEA6-EE0EDE289C88}" type="parTrans" cxnId="{06027270-5012-409D-B2E9-88AAE55B24B3}">
      <dgm:prSet/>
      <dgm:spPr/>
      <dgm:t>
        <a:bodyPr/>
        <a:lstStyle/>
        <a:p>
          <a:endParaRPr lang="es-NI"/>
        </a:p>
      </dgm:t>
    </dgm:pt>
    <dgm:pt modelId="{6502C429-DD70-4DC9-AD6F-2B0948B66EF1}" type="sibTrans" cxnId="{06027270-5012-409D-B2E9-88AAE55B24B3}">
      <dgm:prSet/>
      <dgm:spPr>
        <a:solidFill>
          <a:srgbClr val="C00000"/>
        </a:solidFill>
      </dgm:spPr>
      <dgm:t>
        <a:bodyPr/>
        <a:lstStyle/>
        <a:p>
          <a:endParaRPr lang="es-NI"/>
        </a:p>
      </dgm:t>
    </dgm:pt>
    <dgm:pt modelId="{F85BF79B-9489-4D81-ADEC-8ED87AD5B383}">
      <dgm:prSet custT="1"/>
      <dgm:spPr>
        <a:solidFill>
          <a:schemeClr val="bg2">
            <a:lumMod val="25000"/>
          </a:schemeClr>
        </a:solidFill>
      </dgm:spPr>
      <dgm:t>
        <a:bodyPr/>
        <a:lstStyle/>
        <a:p>
          <a:r>
            <a:rPr lang="en-GB" sz="900" b="1" noProof="0" dirty="0" smtClean="0"/>
            <a:t>Solidarity </a:t>
          </a:r>
          <a:endParaRPr lang="en-GB" sz="900" b="1" noProof="0" dirty="0"/>
        </a:p>
      </dgm:t>
    </dgm:pt>
    <dgm:pt modelId="{BD0D1B90-F52B-458A-AEBF-DB2E1F3AEA35}" type="parTrans" cxnId="{2221A9F5-E250-4DC0-B0DB-092E5BDA5DDD}">
      <dgm:prSet/>
      <dgm:spPr/>
      <dgm:t>
        <a:bodyPr/>
        <a:lstStyle/>
        <a:p>
          <a:endParaRPr lang="es-NI"/>
        </a:p>
      </dgm:t>
    </dgm:pt>
    <dgm:pt modelId="{EAA7F574-B18A-43EC-BB8E-20FF562D14AD}" type="sibTrans" cxnId="{2221A9F5-E250-4DC0-B0DB-092E5BDA5DDD}">
      <dgm:prSet/>
      <dgm:spPr>
        <a:solidFill>
          <a:srgbClr val="C00000"/>
        </a:solidFill>
      </dgm:spPr>
      <dgm:t>
        <a:bodyPr/>
        <a:lstStyle/>
        <a:p>
          <a:endParaRPr lang="es-NI"/>
        </a:p>
      </dgm:t>
    </dgm:pt>
    <dgm:pt modelId="{9F2F2130-1B25-4B8E-AA16-99DCF95AB6F3}">
      <dgm:prSet custT="1"/>
      <dgm:spPr>
        <a:solidFill>
          <a:schemeClr val="accent6">
            <a:lumMod val="75000"/>
          </a:schemeClr>
        </a:solidFill>
      </dgm:spPr>
      <dgm:t>
        <a:bodyPr/>
        <a:lstStyle/>
        <a:p>
          <a:r>
            <a:rPr lang="en-GB" sz="900" b="1" noProof="0" dirty="0" smtClean="0"/>
            <a:t>Non-Discrimination  </a:t>
          </a:r>
          <a:endParaRPr lang="en-GB" sz="900" b="1" noProof="0" dirty="0"/>
        </a:p>
      </dgm:t>
    </dgm:pt>
    <dgm:pt modelId="{A4020A99-D34A-4B40-BC09-82812825934E}" type="parTrans" cxnId="{9566D5D0-27F8-450B-9BB9-98F06B7E4996}">
      <dgm:prSet/>
      <dgm:spPr/>
      <dgm:t>
        <a:bodyPr/>
        <a:lstStyle/>
        <a:p>
          <a:endParaRPr lang="es-NI"/>
        </a:p>
      </dgm:t>
    </dgm:pt>
    <dgm:pt modelId="{C2696F16-A768-4A0F-9BAF-14364172BB88}" type="sibTrans" cxnId="{9566D5D0-27F8-450B-9BB9-98F06B7E4996}">
      <dgm:prSet/>
      <dgm:spPr>
        <a:solidFill>
          <a:srgbClr val="C00000"/>
        </a:solidFill>
      </dgm:spPr>
      <dgm:t>
        <a:bodyPr/>
        <a:lstStyle/>
        <a:p>
          <a:endParaRPr lang="es-NI"/>
        </a:p>
      </dgm:t>
    </dgm:pt>
    <dgm:pt modelId="{2CC2BFE2-3432-4E16-AC83-EB5DB40E2ADA}">
      <dgm:prSet custT="1"/>
      <dgm:spPr>
        <a:solidFill>
          <a:schemeClr val="tx2">
            <a:lumMod val="60000"/>
            <a:lumOff val="40000"/>
          </a:schemeClr>
        </a:solidFill>
      </dgm:spPr>
      <dgm:t>
        <a:bodyPr/>
        <a:lstStyle/>
        <a:p>
          <a:r>
            <a:rPr lang="en-GB" sz="900" b="1" noProof="0" dirty="0" smtClean="0"/>
            <a:t>Integrity</a:t>
          </a:r>
          <a:endParaRPr lang="en-GB" sz="900" b="1" noProof="0" dirty="0"/>
        </a:p>
      </dgm:t>
    </dgm:pt>
    <dgm:pt modelId="{5C8ED35E-D249-4BE1-8E70-E0ECEC7C86EE}" type="parTrans" cxnId="{2F058DEB-1D0B-4A8A-AB3C-566B71967148}">
      <dgm:prSet/>
      <dgm:spPr/>
      <dgm:t>
        <a:bodyPr/>
        <a:lstStyle/>
        <a:p>
          <a:endParaRPr lang="es-NI"/>
        </a:p>
      </dgm:t>
    </dgm:pt>
    <dgm:pt modelId="{8331ACD3-A469-436E-9AF9-7429C45361A1}" type="sibTrans" cxnId="{2F058DEB-1D0B-4A8A-AB3C-566B71967148}">
      <dgm:prSet/>
      <dgm:spPr>
        <a:solidFill>
          <a:srgbClr val="C00000"/>
        </a:solidFill>
      </dgm:spPr>
      <dgm:t>
        <a:bodyPr/>
        <a:lstStyle/>
        <a:p>
          <a:endParaRPr lang="es-NI"/>
        </a:p>
      </dgm:t>
    </dgm:pt>
    <dgm:pt modelId="{FAACEF68-47F8-43CB-A63D-0532DB8948AB}" type="pres">
      <dgm:prSet presAssocID="{769DABAD-8748-467A-A70A-DF657C6A21C4}" presName="cycle" presStyleCnt="0">
        <dgm:presLayoutVars>
          <dgm:dir/>
          <dgm:resizeHandles val="exact"/>
        </dgm:presLayoutVars>
      </dgm:prSet>
      <dgm:spPr/>
      <dgm:t>
        <a:bodyPr/>
        <a:lstStyle/>
        <a:p>
          <a:endParaRPr lang="es-NI"/>
        </a:p>
      </dgm:t>
    </dgm:pt>
    <dgm:pt modelId="{E290E3CE-B144-4C25-85C8-E96FF93C2F0C}" type="pres">
      <dgm:prSet presAssocID="{AD6B52E2-E154-4149-A595-E3A798F40F02}" presName="node" presStyleLbl="node1" presStyleIdx="0" presStyleCnt="10" custScaleX="126417" custScaleY="89016">
        <dgm:presLayoutVars>
          <dgm:bulletEnabled val="1"/>
        </dgm:presLayoutVars>
      </dgm:prSet>
      <dgm:spPr/>
      <dgm:t>
        <a:bodyPr/>
        <a:lstStyle/>
        <a:p>
          <a:endParaRPr lang="es-NI"/>
        </a:p>
      </dgm:t>
    </dgm:pt>
    <dgm:pt modelId="{A4886CEA-2BF3-483B-9C12-D22043D61A17}" type="pres">
      <dgm:prSet presAssocID="{9A6C48A3-44E8-402F-AD72-245535CECE0E}" presName="sibTrans" presStyleLbl="sibTrans2D1" presStyleIdx="0" presStyleCnt="10"/>
      <dgm:spPr/>
      <dgm:t>
        <a:bodyPr/>
        <a:lstStyle/>
        <a:p>
          <a:endParaRPr lang="es-NI"/>
        </a:p>
      </dgm:t>
    </dgm:pt>
    <dgm:pt modelId="{2AAED7E8-6FDF-44C3-AE4F-DEE3B6260EDC}" type="pres">
      <dgm:prSet presAssocID="{9A6C48A3-44E8-402F-AD72-245535CECE0E}" presName="connectorText" presStyleLbl="sibTrans2D1" presStyleIdx="0" presStyleCnt="10"/>
      <dgm:spPr/>
      <dgm:t>
        <a:bodyPr/>
        <a:lstStyle/>
        <a:p>
          <a:endParaRPr lang="es-NI"/>
        </a:p>
      </dgm:t>
    </dgm:pt>
    <dgm:pt modelId="{C25E16B0-8A7A-45A5-A529-C6311947F839}" type="pres">
      <dgm:prSet presAssocID="{BCB08F0C-3B30-4759-9223-7F04A324C987}" presName="node" presStyleLbl="node1" presStyleIdx="1" presStyleCnt="10" custScaleX="126417" custScaleY="89016">
        <dgm:presLayoutVars>
          <dgm:bulletEnabled val="1"/>
        </dgm:presLayoutVars>
      </dgm:prSet>
      <dgm:spPr/>
      <dgm:t>
        <a:bodyPr/>
        <a:lstStyle/>
        <a:p>
          <a:endParaRPr lang="es-NI"/>
        </a:p>
      </dgm:t>
    </dgm:pt>
    <dgm:pt modelId="{FF7659EE-D0FD-4EB6-947C-FD20B15EA5D3}" type="pres">
      <dgm:prSet presAssocID="{23C3E255-65F5-4B98-8172-0463F9A6E142}" presName="sibTrans" presStyleLbl="sibTrans2D1" presStyleIdx="1" presStyleCnt="10"/>
      <dgm:spPr/>
      <dgm:t>
        <a:bodyPr/>
        <a:lstStyle/>
        <a:p>
          <a:endParaRPr lang="es-NI"/>
        </a:p>
      </dgm:t>
    </dgm:pt>
    <dgm:pt modelId="{087D715F-1EA8-49F6-901F-D69D98C02BCD}" type="pres">
      <dgm:prSet presAssocID="{23C3E255-65F5-4B98-8172-0463F9A6E142}" presName="connectorText" presStyleLbl="sibTrans2D1" presStyleIdx="1" presStyleCnt="10"/>
      <dgm:spPr/>
      <dgm:t>
        <a:bodyPr/>
        <a:lstStyle/>
        <a:p>
          <a:endParaRPr lang="es-NI"/>
        </a:p>
      </dgm:t>
    </dgm:pt>
    <dgm:pt modelId="{B84717AC-B74C-47F0-A2AC-2456818ED9EF}" type="pres">
      <dgm:prSet presAssocID="{5BD4B01C-789D-4AF0-A84D-BC658CFE7201}" presName="node" presStyleLbl="node1" presStyleIdx="2" presStyleCnt="10" custScaleX="208665" custScaleY="89016" custRadScaleRad="82652" custRadScaleInc="-16128">
        <dgm:presLayoutVars>
          <dgm:bulletEnabled val="1"/>
        </dgm:presLayoutVars>
      </dgm:prSet>
      <dgm:spPr/>
      <dgm:t>
        <a:bodyPr/>
        <a:lstStyle/>
        <a:p>
          <a:endParaRPr lang="es-NI"/>
        </a:p>
      </dgm:t>
    </dgm:pt>
    <dgm:pt modelId="{4C833B9C-2893-42C5-8E54-43582AADD9A5}" type="pres">
      <dgm:prSet presAssocID="{1F18E218-213F-4788-93A8-584E7EEB48B3}" presName="sibTrans" presStyleLbl="sibTrans2D1" presStyleIdx="2" presStyleCnt="10"/>
      <dgm:spPr/>
      <dgm:t>
        <a:bodyPr/>
        <a:lstStyle/>
        <a:p>
          <a:endParaRPr lang="es-NI"/>
        </a:p>
      </dgm:t>
    </dgm:pt>
    <dgm:pt modelId="{FF0E766B-BD49-48B4-857C-B718B8831337}" type="pres">
      <dgm:prSet presAssocID="{1F18E218-213F-4788-93A8-584E7EEB48B3}" presName="connectorText" presStyleLbl="sibTrans2D1" presStyleIdx="2" presStyleCnt="10"/>
      <dgm:spPr/>
      <dgm:t>
        <a:bodyPr/>
        <a:lstStyle/>
        <a:p>
          <a:endParaRPr lang="es-NI"/>
        </a:p>
      </dgm:t>
    </dgm:pt>
    <dgm:pt modelId="{725560D9-3E52-472F-8F61-567735B26A24}" type="pres">
      <dgm:prSet presAssocID="{C2B7E0EB-4DAE-4231-AAA9-E865EC32C6C9}" presName="node" presStyleLbl="node1" presStyleIdx="3" presStyleCnt="10" custScaleX="126417" custScaleY="89016">
        <dgm:presLayoutVars>
          <dgm:bulletEnabled val="1"/>
        </dgm:presLayoutVars>
      </dgm:prSet>
      <dgm:spPr/>
      <dgm:t>
        <a:bodyPr/>
        <a:lstStyle/>
        <a:p>
          <a:endParaRPr lang="es-NI"/>
        </a:p>
      </dgm:t>
    </dgm:pt>
    <dgm:pt modelId="{67240E00-1DE8-44D3-BB2F-E381E983F1C0}" type="pres">
      <dgm:prSet presAssocID="{A40D0F51-6727-4717-951F-A1FBB40EEE35}" presName="sibTrans" presStyleLbl="sibTrans2D1" presStyleIdx="3" presStyleCnt="10"/>
      <dgm:spPr/>
      <dgm:t>
        <a:bodyPr/>
        <a:lstStyle/>
        <a:p>
          <a:endParaRPr lang="es-NI"/>
        </a:p>
      </dgm:t>
    </dgm:pt>
    <dgm:pt modelId="{935DAA30-3706-41BD-883A-F04FE21C031D}" type="pres">
      <dgm:prSet presAssocID="{A40D0F51-6727-4717-951F-A1FBB40EEE35}" presName="connectorText" presStyleLbl="sibTrans2D1" presStyleIdx="3" presStyleCnt="10"/>
      <dgm:spPr/>
      <dgm:t>
        <a:bodyPr/>
        <a:lstStyle/>
        <a:p>
          <a:endParaRPr lang="es-NI"/>
        </a:p>
      </dgm:t>
    </dgm:pt>
    <dgm:pt modelId="{FACDAEA4-DA3D-4535-8E31-3D02F8C1FA5C}" type="pres">
      <dgm:prSet presAssocID="{221DB0C0-C6E2-4459-8D0F-DEE3F259187F}" presName="node" presStyleLbl="node1" presStyleIdx="4" presStyleCnt="10" custScaleX="126417" custScaleY="89016">
        <dgm:presLayoutVars>
          <dgm:bulletEnabled val="1"/>
        </dgm:presLayoutVars>
      </dgm:prSet>
      <dgm:spPr/>
      <dgm:t>
        <a:bodyPr/>
        <a:lstStyle/>
        <a:p>
          <a:endParaRPr lang="es-NI"/>
        </a:p>
      </dgm:t>
    </dgm:pt>
    <dgm:pt modelId="{65D7843D-7BEB-4CE4-B3F5-1B7981445FFA}" type="pres">
      <dgm:prSet presAssocID="{5DCE23CD-5971-4CD8-8359-A3F86DB209A0}" presName="sibTrans" presStyleLbl="sibTrans2D1" presStyleIdx="4" presStyleCnt="10"/>
      <dgm:spPr/>
      <dgm:t>
        <a:bodyPr/>
        <a:lstStyle/>
        <a:p>
          <a:endParaRPr lang="es-NI"/>
        </a:p>
      </dgm:t>
    </dgm:pt>
    <dgm:pt modelId="{C3A481C2-73A6-49C8-B124-560509DF1878}" type="pres">
      <dgm:prSet presAssocID="{5DCE23CD-5971-4CD8-8359-A3F86DB209A0}" presName="connectorText" presStyleLbl="sibTrans2D1" presStyleIdx="4" presStyleCnt="10"/>
      <dgm:spPr/>
      <dgm:t>
        <a:bodyPr/>
        <a:lstStyle/>
        <a:p>
          <a:endParaRPr lang="es-NI"/>
        </a:p>
      </dgm:t>
    </dgm:pt>
    <dgm:pt modelId="{39CFCC24-9D8F-42D2-9576-B82AEB3ACF07}" type="pres">
      <dgm:prSet presAssocID="{48194E96-A659-4EFD-B701-1A7F2E6802C9}" presName="node" presStyleLbl="node1" presStyleIdx="5" presStyleCnt="10" custScaleX="145018" custScaleY="89016">
        <dgm:presLayoutVars>
          <dgm:bulletEnabled val="1"/>
        </dgm:presLayoutVars>
      </dgm:prSet>
      <dgm:spPr/>
      <dgm:t>
        <a:bodyPr/>
        <a:lstStyle/>
        <a:p>
          <a:endParaRPr lang="es-NI"/>
        </a:p>
      </dgm:t>
    </dgm:pt>
    <dgm:pt modelId="{F47F5F44-FED9-4688-AD78-CF57822DCDD9}" type="pres">
      <dgm:prSet presAssocID="{6502C429-DD70-4DC9-AD6F-2B0948B66EF1}" presName="sibTrans" presStyleLbl="sibTrans2D1" presStyleIdx="5" presStyleCnt="10"/>
      <dgm:spPr/>
      <dgm:t>
        <a:bodyPr/>
        <a:lstStyle/>
        <a:p>
          <a:endParaRPr lang="es-NI"/>
        </a:p>
      </dgm:t>
    </dgm:pt>
    <dgm:pt modelId="{DBED3F69-078E-4B33-8AAA-8E2FAB3F3E1B}" type="pres">
      <dgm:prSet presAssocID="{6502C429-DD70-4DC9-AD6F-2B0948B66EF1}" presName="connectorText" presStyleLbl="sibTrans2D1" presStyleIdx="5" presStyleCnt="10"/>
      <dgm:spPr/>
      <dgm:t>
        <a:bodyPr/>
        <a:lstStyle/>
        <a:p>
          <a:endParaRPr lang="es-NI"/>
        </a:p>
      </dgm:t>
    </dgm:pt>
    <dgm:pt modelId="{B1B8D04A-3C09-42A4-91D0-AEE160CEA45E}" type="pres">
      <dgm:prSet presAssocID="{F85BF79B-9489-4D81-ADEC-8ED87AD5B383}" presName="node" presStyleLbl="node1" presStyleIdx="6" presStyleCnt="10" custScaleX="140671" custScaleY="89016">
        <dgm:presLayoutVars>
          <dgm:bulletEnabled val="1"/>
        </dgm:presLayoutVars>
      </dgm:prSet>
      <dgm:spPr/>
      <dgm:t>
        <a:bodyPr/>
        <a:lstStyle/>
        <a:p>
          <a:endParaRPr lang="es-NI"/>
        </a:p>
      </dgm:t>
    </dgm:pt>
    <dgm:pt modelId="{C5B39E01-530D-47EE-ADEF-83934265DCF7}" type="pres">
      <dgm:prSet presAssocID="{EAA7F574-B18A-43EC-BB8E-20FF562D14AD}" presName="sibTrans" presStyleLbl="sibTrans2D1" presStyleIdx="6" presStyleCnt="10"/>
      <dgm:spPr/>
      <dgm:t>
        <a:bodyPr/>
        <a:lstStyle/>
        <a:p>
          <a:endParaRPr lang="es-NI"/>
        </a:p>
      </dgm:t>
    </dgm:pt>
    <dgm:pt modelId="{01324294-3DFB-4E38-B1B9-1A3710A29F3D}" type="pres">
      <dgm:prSet presAssocID="{EAA7F574-B18A-43EC-BB8E-20FF562D14AD}" presName="connectorText" presStyleLbl="sibTrans2D1" presStyleIdx="6" presStyleCnt="10"/>
      <dgm:spPr/>
      <dgm:t>
        <a:bodyPr/>
        <a:lstStyle/>
        <a:p>
          <a:endParaRPr lang="es-NI"/>
        </a:p>
      </dgm:t>
    </dgm:pt>
    <dgm:pt modelId="{61AC9298-3D7D-4CB3-8FEE-8B359C438537}" type="pres">
      <dgm:prSet presAssocID="{9F2F2130-1B25-4B8E-AA16-99DCF95AB6F3}" presName="node" presStyleLbl="node1" presStyleIdx="7" presStyleCnt="10" custScaleX="195004" custScaleY="89016">
        <dgm:presLayoutVars>
          <dgm:bulletEnabled val="1"/>
        </dgm:presLayoutVars>
      </dgm:prSet>
      <dgm:spPr/>
      <dgm:t>
        <a:bodyPr/>
        <a:lstStyle/>
        <a:p>
          <a:endParaRPr lang="es-NI"/>
        </a:p>
      </dgm:t>
    </dgm:pt>
    <dgm:pt modelId="{4C45DFDA-EBC8-4B3F-A34B-15B8DCE8C920}" type="pres">
      <dgm:prSet presAssocID="{C2696F16-A768-4A0F-9BAF-14364172BB88}" presName="sibTrans" presStyleLbl="sibTrans2D1" presStyleIdx="7" presStyleCnt="10"/>
      <dgm:spPr/>
      <dgm:t>
        <a:bodyPr/>
        <a:lstStyle/>
        <a:p>
          <a:endParaRPr lang="es-NI"/>
        </a:p>
      </dgm:t>
    </dgm:pt>
    <dgm:pt modelId="{1B2A73EC-2B38-408E-BDB3-206EF3E7EAD8}" type="pres">
      <dgm:prSet presAssocID="{C2696F16-A768-4A0F-9BAF-14364172BB88}" presName="connectorText" presStyleLbl="sibTrans2D1" presStyleIdx="7" presStyleCnt="10"/>
      <dgm:spPr/>
      <dgm:t>
        <a:bodyPr/>
        <a:lstStyle/>
        <a:p>
          <a:endParaRPr lang="es-NI"/>
        </a:p>
      </dgm:t>
    </dgm:pt>
    <dgm:pt modelId="{FD5B4440-2574-4B24-B752-D228D15176DF}" type="pres">
      <dgm:prSet presAssocID="{2CC2BFE2-3432-4E16-AC83-EB5DB40E2ADA}" presName="node" presStyleLbl="node1" presStyleIdx="8" presStyleCnt="10" custScaleX="126417" custScaleY="89016">
        <dgm:presLayoutVars>
          <dgm:bulletEnabled val="1"/>
        </dgm:presLayoutVars>
      </dgm:prSet>
      <dgm:spPr/>
      <dgm:t>
        <a:bodyPr/>
        <a:lstStyle/>
        <a:p>
          <a:endParaRPr lang="es-NI"/>
        </a:p>
      </dgm:t>
    </dgm:pt>
    <dgm:pt modelId="{57DB9AD2-F780-4456-8D74-DB09DD927A6A}" type="pres">
      <dgm:prSet presAssocID="{8331ACD3-A469-436E-9AF9-7429C45361A1}" presName="sibTrans" presStyleLbl="sibTrans2D1" presStyleIdx="8" presStyleCnt="10"/>
      <dgm:spPr/>
      <dgm:t>
        <a:bodyPr/>
        <a:lstStyle/>
        <a:p>
          <a:endParaRPr lang="es-NI"/>
        </a:p>
      </dgm:t>
    </dgm:pt>
    <dgm:pt modelId="{3C906876-3B0A-4F7D-B826-2BAEA747127C}" type="pres">
      <dgm:prSet presAssocID="{8331ACD3-A469-436E-9AF9-7429C45361A1}" presName="connectorText" presStyleLbl="sibTrans2D1" presStyleIdx="8" presStyleCnt="10"/>
      <dgm:spPr/>
      <dgm:t>
        <a:bodyPr/>
        <a:lstStyle/>
        <a:p>
          <a:endParaRPr lang="es-NI"/>
        </a:p>
      </dgm:t>
    </dgm:pt>
    <dgm:pt modelId="{9BF07A48-F6A3-44C9-8179-DC0357038B1D}" type="pres">
      <dgm:prSet presAssocID="{7CA46C55-CBDB-44B0-BB64-CC5D1E66A0DB}" presName="node" presStyleLbl="node1" presStyleIdx="9" presStyleCnt="10" custScaleX="192280" custScaleY="89016">
        <dgm:presLayoutVars>
          <dgm:bulletEnabled val="1"/>
        </dgm:presLayoutVars>
      </dgm:prSet>
      <dgm:spPr/>
      <dgm:t>
        <a:bodyPr/>
        <a:lstStyle/>
        <a:p>
          <a:endParaRPr lang="es-NI"/>
        </a:p>
      </dgm:t>
    </dgm:pt>
    <dgm:pt modelId="{AA7B5597-D45B-4DA1-A518-FF1A3B63AAA0}" type="pres">
      <dgm:prSet presAssocID="{74298DB8-ED87-412C-B454-A4D581B210D8}" presName="sibTrans" presStyleLbl="sibTrans2D1" presStyleIdx="9" presStyleCnt="10"/>
      <dgm:spPr/>
      <dgm:t>
        <a:bodyPr/>
        <a:lstStyle/>
        <a:p>
          <a:endParaRPr lang="es-NI"/>
        </a:p>
      </dgm:t>
    </dgm:pt>
    <dgm:pt modelId="{7CEE6AFD-7723-4854-B13C-F9E057313E3F}" type="pres">
      <dgm:prSet presAssocID="{74298DB8-ED87-412C-B454-A4D581B210D8}" presName="connectorText" presStyleLbl="sibTrans2D1" presStyleIdx="9" presStyleCnt="10"/>
      <dgm:spPr/>
      <dgm:t>
        <a:bodyPr/>
        <a:lstStyle/>
        <a:p>
          <a:endParaRPr lang="es-NI"/>
        </a:p>
      </dgm:t>
    </dgm:pt>
  </dgm:ptLst>
  <dgm:cxnLst>
    <dgm:cxn modelId="{E5B8E08B-B690-436C-BFA9-2857028D66D7}" srcId="{769DABAD-8748-467A-A70A-DF657C6A21C4}" destId="{5BD4B01C-789D-4AF0-A84D-BC658CFE7201}" srcOrd="2" destOrd="0" parTransId="{31404FF4-735A-47B7-9131-FA35FF7AEF5B}" sibTransId="{1F18E218-213F-4788-93A8-584E7EEB48B3}"/>
    <dgm:cxn modelId="{DD2605C5-2B65-40A7-BD4B-32468249604E}" type="presOf" srcId="{C2696F16-A768-4A0F-9BAF-14364172BB88}" destId="{4C45DFDA-EBC8-4B3F-A34B-15B8DCE8C920}" srcOrd="0" destOrd="0" presId="urn:microsoft.com/office/officeart/2005/8/layout/cycle2"/>
    <dgm:cxn modelId="{1D6367E4-A702-4680-97B4-83BA1895AAF0}" type="presOf" srcId="{5DCE23CD-5971-4CD8-8359-A3F86DB209A0}" destId="{65D7843D-7BEB-4CE4-B3F5-1B7981445FFA}" srcOrd="0" destOrd="0" presId="urn:microsoft.com/office/officeart/2005/8/layout/cycle2"/>
    <dgm:cxn modelId="{34DCFF9D-882F-48DC-A245-324912F3783E}" type="presOf" srcId="{AD6B52E2-E154-4149-A595-E3A798F40F02}" destId="{E290E3CE-B144-4C25-85C8-E96FF93C2F0C}" srcOrd="0" destOrd="0" presId="urn:microsoft.com/office/officeart/2005/8/layout/cycle2"/>
    <dgm:cxn modelId="{8B4A28C2-E1CF-40DF-B76A-55BE7DC99065}" type="presOf" srcId="{48194E96-A659-4EFD-B701-1A7F2E6802C9}" destId="{39CFCC24-9D8F-42D2-9576-B82AEB3ACF07}" srcOrd="0" destOrd="0" presId="urn:microsoft.com/office/officeart/2005/8/layout/cycle2"/>
    <dgm:cxn modelId="{7FE6E60A-1C86-4B38-9DB1-03D34F610056}" srcId="{769DABAD-8748-467A-A70A-DF657C6A21C4}" destId="{AD6B52E2-E154-4149-A595-E3A798F40F02}" srcOrd="0" destOrd="0" parTransId="{AA1AACF1-82BD-4D1F-A681-7BC4607EEA78}" sibTransId="{9A6C48A3-44E8-402F-AD72-245535CECE0E}"/>
    <dgm:cxn modelId="{8449E4A5-AF84-4DBC-9260-BA8C51AF6559}" type="presOf" srcId="{7CA46C55-CBDB-44B0-BB64-CC5D1E66A0DB}" destId="{9BF07A48-F6A3-44C9-8179-DC0357038B1D}" srcOrd="0" destOrd="0" presId="urn:microsoft.com/office/officeart/2005/8/layout/cycle2"/>
    <dgm:cxn modelId="{42978369-E948-4A81-9E78-F05809807B9A}" type="presOf" srcId="{221DB0C0-C6E2-4459-8D0F-DEE3F259187F}" destId="{FACDAEA4-DA3D-4535-8E31-3D02F8C1FA5C}" srcOrd="0" destOrd="0" presId="urn:microsoft.com/office/officeart/2005/8/layout/cycle2"/>
    <dgm:cxn modelId="{03857895-2B23-418C-8C4B-C42EB3DBFA95}" srcId="{769DABAD-8748-467A-A70A-DF657C6A21C4}" destId="{C2B7E0EB-4DAE-4231-AAA9-E865EC32C6C9}" srcOrd="3" destOrd="0" parTransId="{06EC5B39-9CD3-403A-9739-490C234E029B}" sibTransId="{A40D0F51-6727-4717-951F-A1FBB40EEE35}"/>
    <dgm:cxn modelId="{5294173F-FF01-4219-82C3-E1C7ACFB7FFC}" srcId="{769DABAD-8748-467A-A70A-DF657C6A21C4}" destId="{7CA46C55-CBDB-44B0-BB64-CC5D1E66A0DB}" srcOrd="9" destOrd="0" parTransId="{C25EB01F-E964-4BBD-A938-C1561FE36F13}" sibTransId="{74298DB8-ED87-412C-B454-A4D581B210D8}"/>
    <dgm:cxn modelId="{D1D16809-D931-44EE-A0A0-C72BEA128284}" type="presOf" srcId="{8331ACD3-A469-436E-9AF9-7429C45361A1}" destId="{57DB9AD2-F780-4456-8D74-DB09DD927A6A}" srcOrd="0" destOrd="0" presId="urn:microsoft.com/office/officeart/2005/8/layout/cycle2"/>
    <dgm:cxn modelId="{1D14461F-3679-4BB7-A19F-FCFA120CE945}" type="presOf" srcId="{C2B7E0EB-4DAE-4231-AAA9-E865EC32C6C9}" destId="{725560D9-3E52-472F-8F61-567735B26A24}" srcOrd="0" destOrd="0" presId="urn:microsoft.com/office/officeart/2005/8/layout/cycle2"/>
    <dgm:cxn modelId="{698B08BB-9851-479A-A80C-91FFD5F4992F}" type="presOf" srcId="{8331ACD3-A469-436E-9AF9-7429C45361A1}" destId="{3C906876-3B0A-4F7D-B826-2BAEA747127C}" srcOrd="1" destOrd="0" presId="urn:microsoft.com/office/officeart/2005/8/layout/cycle2"/>
    <dgm:cxn modelId="{46F2311D-C846-40BE-B8BB-D0A4DAF63567}" type="presOf" srcId="{C2696F16-A768-4A0F-9BAF-14364172BB88}" destId="{1B2A73EC-2B38-408E-BDB3-206EF3E7EAD8}" srcOrd="1" destOrd="0" presId="urn:microsoft.com/office/officeart/2005/8/layout/cycle2"/>
    <dgm:cxn modelId="{7C7E6A2B-861F-4F10-B4EA-BC5C12534C53}" srcId="{769DABAD-8748-467A-A70A-DF657C6A21C4}" destId="{221DB0C0-C6E2-4459-8D0F-DEE3F259187F}" srcOrd="4" destOrd="0" parTransId="{66FE22F9-52FF-4957-9ABB-C45317EB9E71}" sibTransId="{5DCE23CD-5971-4CD8-8359-A3F86DB209A0}"/>
    <dgm:cxn modelId="{CBBFA1E1-B628-44BE-9344-86BEC1D6162D}" type="presOf" srcId="{23C3E255-65F5-4B98-8172-0463F9A6E142}" destId="{FF7659EE-D0FD-4EB6-947C-FD20B15EA5D3}" srcOrd="0" destOrd="0" presId="urn:microsoft.com/office/officeart/2005/8/layout/cycle2"/>
    <dgm:cxn modelId="{7B5CF122-689E-4B23-BC44-A81D87600021}" type="presOf" srcId="{A40D0F51-6727-4717-951F-A1FBB40EEE35}" destId="{67240E00-1DE8-44D3-BB2F-E381E983F1C0}" srcOrd="0" destOrd="0" presId="urn:microsoft.com/office/officeart/2005/8/layout/cycle2"/>
    <dgm:cxn modelId="{31B0DF36-1A5A-4B17-9842-56BDACA25D86}" type="presOf" srcId="{5DCE23CD-5971-4CD8-8359-A3F86DB209A0}" destId="{C3A481C2-73A6-49C8-B124-560509DF1878}" srcOrd="1" destOrd="0" presId="urn:microsoft.com/office/officeart/2005/8/layout/cycle2"/>
    <dgm:cxn modelId="{2F058DEB-1D0B-4A8A-AB3C-566B71967148}" srcId="{769DABAD-8748-467A-A70A-DF657C6A21C4}" destId="{2CC2BFE2-3432-4E16-AC83-EB5DB40E2ADA}" srcOrd="8" destOrd="0" parTransId="{5C8ED35E-D249-4BE1-8E70-E0ECEC7C86EE}" sibTransId="{8331ACD3-A469-436E-9AF9-7429C45361A1}"/>
    <dgm:cxn modelId="{826ED39E-4C8E-4311-94BB-C435764B57CE}" type="presOf" srcId="{6502C429-DD70-4DC9-AD6F-2B0948B66EF1}" destId="{DBED3F69-078E-4B33-8AAA-8E2FAB3F3E1B}" srcOrd="1" destOrd="0" presId="urn:microsoft.com/office/officeart/2005/8/layout/cycle2"/>
    <dgm:cxn modelId="{8310C8EB-B60F-4B20-88AD-FC0307E8A61D}" type="presOf" srcId="{1F18E218-213F-4788-93A8-584E7EEB48B3}" destId="{4C833B9C-2893-42C5-8E54-43582AADD9A5}" srcOrd="0" destOrd="0" presId="urn:microsoft.com/office/officeart/2005/8/layout/cycle2"/>
    <dgm:cxn modelId="{7014993C-A7A4-4F4C-BD1C-F6710331706A}" type="presOf" srcId="{A40D0F51-6727-4717-951F-A1FBB40EEE35}" destId="{935DAA30-3706-41BD-883A-F04FE21C031D}" srcOrd="1" destOrd="0" presId="urn:microsoft.com/office/officeart/2005/8/layout/cycle2"/>
    <dgm:cxn modelId="{9566D5D0-27F8-450B-9BB9-98F06B7E4996}" srcId="{769DABAD-8748-467A-A70A-DF657C6A21C4}" destId="{9F2F2130-1B25-4B8E-AA16-99DCF95AB6F3}" srcOrd="7" destOrd="0" parTransId="{A4020A99-D34A-4B40-BC09-82812825934E}" sibTransId="{C2696F16-A768-4A0F-9BAF-14364172BB88}"/>
    <dgm:cxn modelId="{B4015AD1-FAC0-49D0-BAED-E6A7E9AD4F3C}" type="presOf" srcId="{1F18E218-213F-4788-93A8-584E7EEB48B3}" destId="{FF0E766B-BD49-48B4-857C-B718B8831337}" srcOrd="1" destOrd="0" presId="urn:microsoft.com/office/officeart/2005/8/layout/cycle2"/>
    <dgm:cxn modelId="{540EF914-C844-475C-8808-5A9AFC3BD075}" type="presOf" srcId="{BCB08F0C-3B30-4759-9223-7F04A324C987}" destId="{C25E16B0-8A7A-45A5-A529-C6311947F839}" srcOrd="0" destOrd="0" presId="urn:microsoft.com/office/officeart/2005/8/layout/cycle2"/>
    <dgm:cxn modelId="{5A54E19F-D37A-4EC6-A6A2-27FA0B2DC764}" srcId="{769DABAD-8748-467A-A70A-DF657C6A21C4}" destId="{BCB08F0C-3B30-4759-9223-7F04A324C987}" srcOrd="1" destOrd="0" parTransId="{50DAE249-9DA2-4170-B2CC-A822FC182954}" sibTransId="{23C3E255-65F5-4B98-8172-0463F9A6E142}"/>
    <dgm:cxn modelId="{25E56ECE-5255-42F7-8733-3CC9D9AE7DA2}" type="presOf" srcId="{769DABAD-8748-467A-A70A-DF657C6A21C4}" destId="{FAACEF68-47F8-43CB-A63D-0532DB8948AB}" srcOrd="0" destOrd="0" presId="urn:microsoft.com/office/officeart/2005/8/layout/cycle2"/>
    <dgm:cxn modelId="{9BD0DAC3-A092-4E8A-B3F7-6C55B00C0B61}" type="presOf" srcId="{9F2F2130-1B25-4B8E-AA16-99DCF95AB6F3}" destId="{61AC9298-3D7D-4CB3-8FEE-8B359C438537}" srcOrd="0" destOrd="0" presId="urn:microsoft.com/office/officeart/2005/8/layout/cycle2"/>
    <dgm:cxn modelId="{589C3309-A1F2-433B-B47E-E66F5905B9DE}" type="presOf" srcId="{9A6C48A3-44E8-402F-AD72-245535CECE0E}" destId="{A4886CEA-2BF3-483B-9C12-D22043D61A17}" srcOrd="0" destOrd="0" presId="urn:microsoft.com/office/officeart/2005/8/layout/cycle2"/>
    <dgm:cxn modelId="{285748ED-E9D7-445B-B62F-8D9229A2451E}" type="presOf" srcId="{EAA7F574-B18A-43EC-BB8E-20FF562D14AD}" destId="{01324294-3DFB-4E38-B1B9-1A3710A29F3D}" srcOrd="1" destOrd="0" presId="urn:microsoft.com/office/officeart/2005/8/layout/cycle2"/>
    <dgm:cxn modelId="{5A81DE64-F58F-4AA6-AB15-61FC777298AC}" type="presOf" srcId="{6502C429-DD70-4DC9-AD6F-2B0948B66EF1}" destId="{F47F5F44-FED9-4688-AD78-CF57822DCDD9}" srcOrd="0" destOrd="0" presId="urn:microsoft.com/office/officeart/2005/8/layout/cycle2"/>
    <dgm:cxn modelId="{13FC46FC-265D-47C2-8DC3-F9709FE5713D}" type="presOf" srcId="{F85BF79B-9489-4D81-ADEC-8ED87AD5B383}" destId="{B1B8D04A-3C09-42A4-91D0-AEE160CEA45E}" srcOrd="0" destOrd="0" presId="urn:microsoft.com/office/officeart/2005/8/layout/cycle2"/>
    <dgm:cxn modelId="{BA926465-411F-4885-B5D6-7DB3E3315A2E}" type="presOf" srcId="{74298DB8-ED87-412C-B454-A4D581B210D8}" destId="{AA7B5597-D45B-4DA1-A518-FF1A3B63AAA0}" srcOrd="0" destOrd="0" presId="urn:microsoft.com/office/officeart/2005/8/layout/cycle2"/>
    <dgm:cxn modelId="{2221A9F5-E250-4DC0-B0DB-092E5BDA5DDD}" srcId="{769DABAD-8748-467A-A70A-DF657C6A21C4}" destId="{F85BF79B-9489-4D81-ADEC-8ED87AD5B383}" srcOrd="6" destOrd="0" parTransId="{BD0D1B90-F52B-458A-AEBF-DB2E1F3AEA35}" sibTransId="{EAA7F574-B18A-43EC-BB8E-20FF562D14AD}"/>
    <dgm:cxn modelId="{06027270-5012-409D-B2E9-88AAE55B24B3}" srcId="{769DABAD-8748-467A-A70A-DF657C6A21C4}" destId="{48194E96-A659-4EFD-B701-1A7F2E6802C9}" srcOrd="5" destOrd="0" parTransId="{447CEE4E-B82F-4ABC-AEA6-EE0EDE289C88}" sibTransId="{6502C429-DD70-4DC9-AD6F-2B0948B66EF1}"/>
    <dgm:cxn modelId="{5D0C3969-71F4-40FB-B67A-9E4CAA817467}" type="presOf" srcId="{23C3E255-65F5-4B98-8172-0463F9A6E142}" destId="{087D715F-1EA8-49F6-901F-D69D98C02BCD}" srcOrd="1" destOrd="0" presId="urn:microsoft.com/office/officeart/2005/8/layout/cycle2"/>
    <dgm:cxn modelId="{422206B3-353C-48B8-BD27-BFC184E9EE59}" type="presOf" srcId="{5BD4B01C-789D-4AF0-A84D-BC658CFE7201}" destId="{B84717AC-B74C-47F0-A2AC-2456818ED9EF}" srcOrd="0" destOrd="0" presId="urn:microsoft.com/office/officeart/2005/8/layout/cycle2"/>
    <dgm:cxn modelId="{44D27D9A-31C2-4C5A-B53C-E57C8595975A}" type="presOf" srcId="{74298DB8-ED87-412C-B454-A4D581B210D8}" destId="{7CEE6AFD-7723-4854-B13C-F9E057313E3F}" srcOrd="1" destOrd="0" presId="urn:microsoft.com/office/officeart/2005/8/layout/cycle2"/>
    <dgm:cxn modelId="{6BF2D4D3-9D07-401B-B863-48593DFF1DB7}" type="presOf" srcId="{9A6C48A3-44E8-402F-AD72-245535CECE0E}" destId="{2AAED7E8-6FDF-44C3-AE4F-DEE3B6260EDC}" srcOrd="1" destOrd="0" presId="urn:microsoft.com/office/officeart/2005/8/layout/cycle2"/>
    <dgm:cxn modelId="{1D72A107-8D42-4956-B889-F100E3349884}" type="presOf" srcId="{EAA7F574-B18A-43EC-BB8E-20FF562D14AD}" destId="{C5B39E01-530D-47EE-ADEF-83934265DCF7}" srcOrd="0" destOrd="0" presId="urn:microsoft.com/office/officeart/2005/8/layout/cycle2"/>
    <dgm:cxn modelId="{B428CB49-BB0E-4B5C-8B69-D5F2FBB775FD}" type="presOf" srcId="{2CC2BFE2-3432-4E16-AC83-EB5DB40E2ADA}" destId="{FD5B4440-2574-4B24-B752-D228D15176DF}" srcOrd="0" destOrd="0" presId="urn:microsoft.com/office/officeart/2005/8/layout/cycle2"/>
    <dgm:cxn modelId="{106F6ED8-654B-47AE-A277-86130AEF233C}" type="presParOf" srcId="{FAACEF68-47F8-43CB-A63D-0532DB8948AB}" destId="{E290E3CE-B144-4C25-85C8-E96FF93C2F0C}" srcOrd="0" destOrd="0" presId="urn:microsoft.com/office/officeart/2005/8/layout/cycle2"/>
    <dgm:cxn modelId="{552ABACC-564B-4114-9336-5F2610D50A60}" type="presParOf" srcId="{FAACEF68-47F8-43CB-A63D-0532DB8948AB}" destId="{A4886CEA-2BF3-483B-9C12-D22043D61A17}" srcOrd="1" destOrd="0" presId="urn:microsoft.com/office/officeart/2005/8/layout/cycle2"/>
    <dgm:cxn modelId="{09400C5C-0C72-44DE-9101-E40AB20EAAC1}" type="presParOf" srcId="{A4886CEA-2BF3-483B-9C12-D22043D61A17}" destId="{2AAED7E8-6FDF-44C3-AE4F-DEE3B6260EDC}" srcOrd="0" destOrd="0" presId="urn:microsoft.com/office/officeart/2005/8/layout/cycle2"/>
    <dgm:cxn modelId="{90E96516-E1CB-4DF5-9BE7-5F3EA5AC553F}" type="presParOf" srcId="{FAACEF68-47F8-43CB-A63D-0532DB8948AB}" destId="{C25E16B0-8A7A-45A5-A529-C6311947F839}" srcOrd="2" destOrd="0" presId="urn:microsoft.com/office/officeart/2005/8/layout/cycle2"/>
    <dgm:cxn modelId="{0CE1056C-1339-4AE7-B2ED-C41442DC48C2}" type="presParOf" srcId="{FAACEF68-47F8-43CB-A63D-0532DB8948AB}" destId="{FF7659EE-D0FD-4EB6-947C-FD20B15EA5D3}" srcOrd="3" destOrd="0" presId="urn:microsoft.com/office/officeart/2005/8/layout/cycle2"/>
    <dgm:cxn modelId="{979E23E2-0610-43B6-BF57-369C8223C329}" type="presParOf" srcId="{FF7659EE-D0FD-4EB6-947C-FD20B15EA5D3}" destId="{087D715F-1EA8-49F6-901F-D69D98C02BCD}" srcOrd="0" destOrd="0" presId="urn:microsoft.com/office/officeart/2005/8/layout/cycle2"/>
    <dgm:cxn modelId="{1406FCEA-7506-49F8-B9DF-674B4D49AB16}" type="presParOf" srcId="{FAACEF68-47F8-43CB-A63D-0532DB8948AB}" destId="{B84717AC-B74C-47F0-A2AC-2456818ED9EF}" srcOrd="4" destOrd="0" presId="urn:microsoft.com/office/officeart/2005/8/layout/cycle2"/>
    <dgm:cxn modelId="{F997B2D7-52BA-471B-ADB7-A4CDD82C3DAF}" type="presParOf" srcId="{FAACEF68-47F8-43CB-A63D-0532DB8948AB}" destId="{4C833B9C-2893-42C5-8E54-43582AADD9A5}" srcOrd="5" destOrd="0" presId="urn:microsoft.com/office/officeart/2005/8/layout/cycle2"/>
    <dgm:cxn modelId="{64215E73-1D34-4F76-99E9-C5CEBF8A5B23}" type="presParOf" srcId="{4C833B9C-2893-42C5-8E54-43582AADD9A5}" destId="{FF0E766B-BD49-48B4-857C-B718B8831337}" srcOrd="0" destOrd="0" presId="urn:microsoft.com/office/officeart/2005/8/layout/cycle2"/>
    <dgm:cxn modelId="{0A9A8BBF-0E94-4FEA-AF82-4AB488F8144F}" type="presParOf" srcId="{FAACEF68-47F8-43CB-A63D-0532DB8948AB}" destId="{725560D9-3E52-472F-8F61-567735B26A24}" srcOrd="6" destOrd="0" presId="urn:microsoft.com/office/officeart/2005/8/layout/cycle2"/>
    <dgm:cxn modelId="{821F9BB8-5612-4A98-AF54-8AD8321D1C09}" type="presParOf" srcId="{FAACEF68-47F8-43CB-A63D-0532DB8948AB}" destId="{67240E00-1DE8-44D3-BB2F-E381E983F1C0}" srcOrd="7" destOrd="0" presId="urn:microsoft.com/office/officeart/2005/8/layout/cycle2"/>
    <dgm:cxn modelId="{71060784-87DE-40F1-9213-0894F93B3879}" type="presParOf" srcId="{67240E00-1DE8-44D3-BB2F-E381E983F1C0}" destId="{935DAA30-3706-41BD-883A-F04FE21C031D}" srcOrd="0" destOrd="0" presId="urn:microsoft.com/office/officeart/2005/8/layout/cycle2"/>
    <dgm:cxn modelId="{C666A133-5D07-4813-AABF-F2365CEAD70B}" type="presParOf" srcId="{FAACEF68-47F8-43CB-A63D-0532DB8948AB}" destId="{FACDAEA4-DA3D-4535-8E31-3D02F8C1FA5C}" srcOrd="8" destOrd="0" presId="urn:microsoft.com/office/officeart/2005/8/layout/cycle2"/>
    <dgm:cxn modelId="{784FD40F-ACF6-4CA6-8BF7-46A36F673CB3}" type="presParOf" srcId="{FAACEF68-47F8-43CB-A63D-0532DB8948AB}" destId="{65D7843D-7BEB-4CE4-B3F5-1B7981445FFA}" srcOrd="9" destOrd="0" presId="urn:microsoft.com/office/officeart/2005/8/layout/cycle2"/>
    <dgm:cxn modelId="{3C9E4459-1C48-4F59-BB20-42F6C379A27D}" type="presParOf" srcId="{65D7843D-7BEB-4CE4-B3F5-1B7981445FFA}" destId="{C3A481C2-73A6-49C8-B124-560509DF1878}" srcOrd="0" destOrd="0" presId="urn:microsoft.com/office/officeart/2005/8/layout/cycle2"/>
    <dgm:cxn modelId="{2FC5B70A-B7E6-4577-9512-A8393E40CA4F}" type="presParOf" srcId="{FAACEF68-47F8-43CB-A63D-0532DB8948AB}" destId="{39CFCC24-9D8F-42D2-9576-B82AEB3ACF07}" srcOrd="10" destOrd="0" presId="urn:microsoft.com/office/officeart/2005/8/layout/cycle2"/>
    <dgm:cxn modelId="{ECAF5755-DC69-4345-8CB1-1ACC1B6C9A4A}" type="presParOf" srcId="{FAACEF68-47F8-43CB-A63D-0532DB8948AB}" destId="{F47F5F44-FED9-4688-AD78-CF57822DCDD9}" srcOrd="11" destOrd="0" presId="urn:microsoft.com/office/officeart/2005/8/layout/cycle2"/>
    <dgm:cxn modelId="{054EBD0E-6F66-457A-B5AB-C70FF935B5D5}" type="presParOf" srcId="{F47F5F44-FED9-4688-AD78-CF57822DCDD9}" destId="{DBED3F69-078E-4B33-8AAA-8E2FAB3F3E1B}" srcOrd="0" destOrd="0" presId="urn:microsoft.com/office/officeart/2005/8/layout/cycle2"/>
    <dgm:cxn modelId="{225F5796-2B62-4ED2-A6A1-F883128C24FC}" type="presParOf" srcId="{FAACEF68-47F8-43CB-A63D-0532DB8948AB}" destId="{B1B8D04A-3C09-42A4-91D0-AEE160CEA45E}" srcOrd="12" destOrd="0" presId="urn:microsoft.com/office/officeart/2005/8/layout/cycle2"/>
    <dgm:cxn modelId="{BBE52EB9-88AB-4894-877F-6D97B0BD8BB6}" type="presParOf" srcId="{FAACEF68-47F8-43CB-A63D-0532DB8948AB}" destId="{C5B39E01-530D-47EE-ADEF-83934265DCF7}" srcOrd="13" destOrd="0" presId="urn:microsoft.com/office/officeart/2005/8/layout/cycle2"/>
    <dgm:cxn modelId="{E68B8B19-0E0F-44B6-A894-DD1D7B6A9CD1}" type="presParOf" srcId="{C5B39E01-530D-47EE-ADEF-83934265DCF7}" destId="{01324294-3DFB-4E38-B1B9-1A3710A29F3D}" srcOrd="0" destOrd="0" presId="urn:microsoft.com/office/officeart/2005/8/layout/cycle2"/>
    <dgm:cxn modelId="{51C52BA2-8064-4DE7-AB3C-CA92A9C8429A}" type="presParOf" srcId="{FAACEF68-47F8-43CB-A63D-0532DB8948AB}" destId="{61AC9298-3D7D-4CB3-8FEE-8B359C438537}" srcOrd="14" destOrd="0" presId="urn:microsoft.com/office/officeart/2005/8/layout/cycle2"/>
    <dgm:cxn modelId="{6C5BF92D-05C8-4BDB-9FB7-A3BF521598DF}" type="presParOf" srcId="{FAACEF68-47F8-43CB-A63D-0532DB8948AB}" destId="{4C45DFDA-EBC8-4B3F-A34B-15B8DCE8C920}" srcOrd="15" destOrd="0" presId="urn:microsoft.com/office/officeart/2005/8/layout/cycle2"/>
    <dgm:cxn modelId="{E95319DD-3CC6-490A-9214-EB2B90CFA3E4}" type="presParOf" srcId="{4C45DFDA-EBC8-4B3F-A34B-15B8DCE8C920}" destId="{1B2A73EC-2B38-408E-BDB3-206EF3E7EAD8}" srcOrd="0" destOrd="0" presId="urn:microsoft.com/office/officeart/2005/8/layout/cycle2"/>
    <dgm:cxn modelId="{3A4B4D55-D9BF-4F2C-B5E9-6B699A2BCF2F}" type="presParOf" srcId="{FAACEF68-47F8-43CB-A63D-0532DB8948AB}" destId="{FD5B4440-2574-4B24-B752-D228D15176DF}" srcOrd="16" destOrd="0" presId="urn:microsoft.com/office/officeart/2005/8/layout/cycle2"/>
    <dgm:cxn modelId="{36B6B4E3-5DC4-4D48-B407-65F07A21FC21}" type="presParOf" srcId="{FAACEF68-47F8-43CB-A63D-0532DB8948AB}" destId="{57DB9AD2-F780-4456-8D74-DB09DD927A6A}" srcOrd="17" destOrd="0" presId="urn:microsoft.com/office/officeart/2005/8/layout/cycle2"/>
    <dgm:cxn modelId="{60783293-98B2-470A-81CB-EBBB9296C801}" type="presParOf" srcId="{57DB9AD2-F780-4456-8D74-DB09DD927A6A}" destId="{3C906876-3B0A-4F7D-B826-2BAEA747127C}" srcOrd="0" destOrd="0" presId="urn:microsoft.com/office/officeart/2005/8/layout/cycle2"/>
    <dgm:cxn modelId="{A29026FD-BEDE-46D0-8EBB-FD7A6E9DDCCC}" type="presParOf" srcId="{FAACEF68-47F8-43CB-A63D-0532DB8948AB}" destId="{9BF07A48-F6A3-44C9-8179-DC0357038B1D}" srcOrd="18" destOrd="0" presId="urn:microsoft.com/office/officeart/2005/8/layout/cycle2"/>
    <dgm:cxn modelId="{AA43E801-F0E3-4537-A313-68FD36AC5BB3}" type="presParOf" srcId="{FAACEF68-47F8-43CB-A63D-0532DB8948AB}" destId="{AA7B5597-D45B-4DA1-A518-FF1A3B63AAA0}" srcOrd="19" destOrd="0" presId="urn:microsoft.com/office/officeart/2005/8/layout/cycle2"/>
    <dgm:cxn modelId="{6D21EAD2-0EF1-4470-BE34-BF8D59D59B1C}" type="presParOf" srcId="{AA7B5597-D45B-4DA1-A518-FF1A3B63AAA0}" destId="{7CEE6AFD-7723-4854-B13C-F9E057313E3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0E3CE-B144-4C25-85C8-E96FF93C2F0C}">
      <dsp:nvSpPr>
        <dsp:cNvPr id="0" name=""/>
        <dsp:cNvSpPr/>
      </dsp:nvSpPr>
      <dsp:spPr>
        <a:xfrm>
          <a:off x="2759678" y="60173"/>
          <a:ext cx="912081" cy="642238"/>
        </a:xfrm>
        <a:prstGeom prst="ellipse">
          <a:avLst/>
        </a:prstGeom>
        <a:solidFill>
          <a:schemeClr val="tx2">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Altruism </a:t>
          </a:r>
          <a:endParaRPr lang="en-GB" sz="900" b="1" kern="1200" noProof="0" dirty="0"/>
        </a:p>
      </dsp:txBody>
      <dsp:txXfrm>
        <a:off x="2893249" y="154227"/>
        <a:ext cx="644939" cy="454130"/>
      </dsp:txXfrm>
    </dsp:sp>
    <dsp:sp modelId="{A4886CEA-2BF3-483B-9C12-D22043D61A17}">
      <dsp:nvSpPr>
        <dsp:cNvPr id="0" name=""/>
        <dsp:cNvSpPr/>
      </dsp:nvSpPr>
      <dsp:spPr>
        <a:xfrm rot="1080000">
          <a:off x="3671518" y="425942"/>
          <a:ext cx="112655"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3672345" y="469420"/>
        <a:ext cx="78859" cy="146101"/>
      </dsp:txXfrm>
    </dsp:sp>
    <dsp:sp modelId="{C25E16B0-8A7A-45A5-A529-C6311947F839}">
      <dsp:nvSpPr>
        <dsp:cNvPr id="0" name=""/>
        <dsp:cNvSpPr/>
      </dsp:nvSpPr>
      <dsp:spPr>
        <a:xfrm>
          <a:off x="3789997" y="394944"/>
          <a:ext cx="912081" cy="64223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Absence of profit</a:t>
          </a:r>
          <a:endParaRPr lang="en-GB" sz="900" b="1" kern="1200" noProof="0" dirty="0"/>
        </a:p>
      </dsp:txBody>
      <dsp:txXfrm>
        <a:off x="3923568" y="488998"/>
        <a:ext cx="644939" cy="454130"/>
      </dsp:txXfrm>
    </dsp:sp>
    <dsp:sp modelId="{FF7659EE-D0FD-4EB6-947C-FD20B15EA5D3}">
      <dsp:nvSpPr>
        <dsp:cNvPr id="0" name=""/>
        <dsp:cNvSpPr/>
      </dsp:nvSpPr>
      <dsp:spPr>
        <a:xfrm rot="4216492">
          <a:off x="4328352" y="1037788"/>
          <a:ext cx="153384"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4343594" y="1064831"/>
        <a:ext cx="107369" cy="146101"/>
      </dsp:txXfrm>
    </dsp:sp>
    <dsp:sp modelId="{B84717AC-B74C-47F0-A2AC-2456818ED9EF}">
      <dsp:nvSpPr>
        <dsp:cNvPr id="0" name=""/>
        <dsp:cNvSpPr/>
      </dsp:nvSpPr>
      <dsp:spPr>
        <a:xfrm>
          <a:off x="3816415" y="1296145"/>
          <a:ext cx="1505489" cy="642238"/>
        </a:xfrm>
        <a:prstGeom prst="ellipse">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Confidentiality </a:t>
          </a:r>
          <a:endParaRPr lang="en-GB" sz="900" b="1" kern="1200" noProof="0" dirty="0"/>
        </a:p>
      </dsp:txBody>
      <dsp:txXfrm>
        <a:off x="4036889" y="1390199"/>
        <a:ext cx="1064541" cy="454130"/>
      </dsp:txXfrm>
    </dsp:sp>
    <dsp:sp modelId="{4C833B9C-2893-42C5-8E54-43582AADD9A5}">
      <dsp:nvSpPr>
        <dsp:cNvPr id="0" name=""/>
        <dsp:cNvSpPr/>
      </dsp:nvSpPr>
      <dsp:spPr>
        <a:xfrm rot="4409752">
          <a:off x="4607077" y="2020537"/>
          <a:ext cx="235286"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4632344" y="2035398"/>
        <a:ext cx="164700" cy="146101"/>
      </dsp:txXfrm>
    </dsp:sp>
    <dsp:sp modelId="{725560D9-3E52-472F-8F61-567735B26A24}">
      <dsp:nvSpPr>
        <dsp:cNvPr id="0" name=""/>
        <dsp:cNvSpPr/>
      </dsp:nvSpPr>
      <dsp:spPr>
        <a:xfrm>
          <a:off x="4426769" y="2354727"/>
          <a:ext cx="912081" cy="642238"/>
        </a:xfrm>
        <a:prstGeom prst="ellipse">
          <a:avLst/>
        </a:prstGeom>
        <a:solidFill>
          <a:srgbClr val="00206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Ethics </a:t>
          </a:r>
          <a:endParaRPr lang="en-GB" sz="900" b="1" kern="1200" noProof="0" dirty="0"/>
        </a:p>
      </dsp:txBody>
      <dsp:txXfrm>
        <a:off x="4560340" y="2448781"/>
        <a:ext cx="644939" cy="454130"/>
      </dsp:txXfrm>
    </dsp:sp>
    <dsp:sp modelId="{67240E00-1DE8-44D3-BB2F-E381E983F1C0}">
      <dsp:nvSpPr>
        <dsp:cNvPr id="0" name=""/>
        <dsp:cNvSpPr/>
      </dsp:nvSpPr>
      <dsp:spPr>
        <a:xfrm rot="7560000">
          <a:off x="4467943" y="2987746"/>
          <a:ext cx="199601"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4515481" y="3012224"/>
        <a:ext cx="139721" cy="146101"/>
      </dsp:txXfrm>
    </dsp:sp>
    <dsp:sp modelId="{FACDAEA4-DA3D-4535-8E31-3D02F8C1FA5C}">
      <dsp:nvSpPr>
        <dsp:cNvPr id="0" name=""/>
        <dsp:cNvSpPr/>
      </dsp:nvSpPr>
      <dsp:spPr>
        <a:xfrm>
          <a:off x="3789997" y="3231168"/>
          <a:ext cx="912081" cy="642238"/>
        </a:xfrm>
        <a:prstGeom prst="ellipse">
          <a:avLst/>
        </a:prstGeom>
        <a:solidFill>
          <a:srgbClr val="7030A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Free of charge</a:t>
          </a:r>
          <a:endParaRPr lang="en-GB" sz="900" b="1" kern="1200" noProof="0" dirty="0"/>
        </a:p>
      </dsp:txBody>
      <dsp:txXfrm>
        <a:off x="3923568" y="3325222"/>
        <a:ext cx="644939" cy="454130"/>
      </dsp:txXfrm>
    </dsp:sp>
    <dsp:sp modelId="{65D7843D-7BEB-4CE4-B3F5-1B7981445FFA}">
      <dsp:nvSpPr>
        <dsp:cNvPr id="0" name=""/>
        <dsp:cNvSpPr/>
      </dsp:nvSpPr>
      <dsp:spPr>
        <a:xfrm rot="9720000">
          <a:off x="3714451" y="3589329"/>
          <a:ext cx="85750"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3739546" y="3634054"/>
        <a:ext cx="60025" cy="146101"/>
      </dsp:txXfrm>
    </dsp:sp>
    <dsp:sp modelId="{39CFCC24-9D8F-42D2-9576-B82AEB3ACF07}">
      <dsp:nvSpPr>
        <dsp:cNvPr id="0" name=""/>
        <dsp:cNvSpPr/>
      </dsp:nvSpPr>
      <dsp:spPr>
        <a:xfrm>
          <a:off x="2692576" y="3565939"/>
          <a:ext cx="1046285" cy="642238"/>
        </a:xfrm>
        <a:prstGeom prst="ellipse">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Social integration</a:t>
          </a:r>
          <a:endParaRPr lang="en-GB" sz="900" b="1" kern="1200" noProof="0" dirty="0"/>
        </a:p>
      </dsp:txBody>
      <dsp:txXfrm>
        <a:off x="2845801" y="3659993"/>
        <a:ext cx="739835" cy="454130"/>
      </dsp:txXfrm>
    </dsp:sp>
    <dsp:sp modelId="{F47F5F44-FED9-4688-AD78-CF57822DCDD9}">
      <dsp:nvSpPr>
        <dsp:cNvPr id="0" name=""/>
        <dsp:cNvSpPr/>
      </dsp:nvSpPr>
      <dsp:spPr>
        <a:xfrm rot="11880000">
          <a:off x="2664372" y="3596714"/>
          <a:ext cx="64937"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2683376" y="3648424"/>
        <a:ext cx="45456" cy="146101"/>
      </dsp:txXfrm>
    </dsp:sp>
    <dsp:sp modelId="{B1B8D04A-3C09-42A4-91D0-AEE160CEA45E}">
      <dsp:nvSpPr>
        <dsp:cNvPr id="0" name=""/>
        <dsp:cNvSpPr/>
      </dsp:nvSpPr>
      <dsp:spPr>
        <a:xfrm>
          <a:off x="1677939" y="3231168"/>
          <a:ext cx="1014922" cy="642238"/>
        </a:xfrm>
        <a:prstGeom prst="ellipse">
          <a:avLst/>
        </a:prstGeom>
        <a:solidFill>
          <a:schemeClr val="bg2">
            <a:lumMod val="2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Solidarity </a:t>
          </a:r>
          <a:endParaRPr lang="en-GB" sz="900" b="1" kern="1200" noProof="0" dirty="0"/>
        </a:p>
      </dsp:txBody>
      <dsp:txXfrm>
        <a:off x="1826571" y="3325222"/>
        <a:ext cx="717658" cy="454130"/>
      </dsp:txXfrm>
    </dsp:sp>
    <dsp:sp modelId="{C5B39E01-530D-47EE-ADEF-83934265DCF7}">
      <dsp:nvSpPr>
        <dsp:cNvPr id="0" name=""/>
        <dsp:cNvSpPr/>
      </dsp:nvSpPr>
      <dsp:spPr>
        <a:xfrm rot="14040000">
          <a:off x="1783120" y="3003031"/>
          <a:ext cx="183358"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rot="10800000">
        <a:off x="1826790" y="3073982"/>
        <a:ext cx="128351" cy="146101"/>
      </dsp:txXfrm>
    </dsp:sp>
    <dsp:sp modelId="{61AC9298-3D7D-4CB3-8FEE-8B359C438537}">
      <dsp:nvSpPr>
        <dsp:cNvPr id="0" name=""/>
        <dsp:cNvSpPr/>
      </dsp:nvSpPr>
      <dsp:spPr>
        <a:xfrm>
          <a:off x="845165" y="2354727"/>
          <a:ext cx="1406927" cy="642238"/>
        </a:xfrm>
        <a:prstGeom prst="ellipse">
          <a:avLst/>
        </a:prstGeom>
        <a:solidFill>
          <a:schemeClr val="accent6">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Non-Discrimination  </a:t>
          </a:r>
          <a:endParaRPr lang="en-GB" sz="900" b="1" kern="1200" noProof="0" dirty="0"/>
        </a:p>
      </dsp:txBody>
      <dsp:txXfrm>
        <a:off x="1051205" y="2448781"/>
        <a:ext cx="994847" cy="454130"/>
      </dsp:txXfrm>
    </dsp:sp>
    <dsp:sp modelId="{4C45DFDA-EBC8-4B3F-A34B-15B8DCE8C920}">
      <dsp:nvSpPr>
        <dsp:cNvPr id="0" name=""/>
        <dsp:cNvSpPr/>
      </dsp:nvSpPr>
      <dsp:spPr>
        <a:xfrm rot="16200000">
          <a:off x="1431736" y="2019041"/>
          <a:ext cx="233784"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1466804" y="2102809"/>
        <a:ext cx="163649" cy="146101"/>
      </dsp:txXfrm>
    </dsp:sp>
    <dsp:sp modelId="{FD5B4440-2574-4B24-B752-D228D15176DF}">
      <dsp:nvSpPr>
        <dsp:cNvPr id="0" name=""/>
        <dsp:cNvSpPr/>
      </dsp:nvSpPr>
      <dsp:spPr>
        <a:xfrm>
          <a:off x="1092587" y="1271386"/>
          <a:ext cx="912081" cy="642238"/>
        </a:xfrm>
        <a:prstGeom prst="ellipse">
          <a:avLst/>
        </a:prstGeom>
        <a:solidFill>
          <a:schemeClr val="tx2">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Integrity</a:t>
          </a:r>
          <a:endParaRPr lang="en-GB" sz="900" b="1" kern="1200" noProof="0" dirty="0"/>
        </a:p>
      </dsp:txBody>
      <dsp:txXfrm>
        <a:off x="1226158" y="1365440"/>
        <a:ext cx="644939" cy="454130"/>
      </dsp:txXfrm>
    </dsp:sp>
    <dsp:sp modelId="{57DB9AD2-F780-4456-8D74-DB09DD927A6A}">
      <dsp:nvSpPr>
        <dsp:cNvPr id="0" name=""/>
        <dsp:cNvSpPr/>
      </dsp:nvSpPr>
      <dsp:spPr>
        <a:xfrm rot="18360000">
          <a:off x="1763434" y="1046068"/>
          <a:ext cx="187492"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1775027" y="1117521"/>
        <a:ext cx="131244" cy="146101"/>
      </dsp:txXfrm>
    </dsp:sp>
    <dsp:sp modelId="{9BF07A48-F6A3-44C9-8179-DC0357038B1D}">
      <dsp:nvSpPr>
        <dsp:cNvPr id="0" name=""/>
        <dsp:cNvSpPr/>
      </dsp:nvSpPr>
      <dsp:spPr>
        <a:xfrm>
          <a:off x="1491763" y="394944"/>
          <a:ext cx="1387274" cy="642238"/>
        </a:xfrm>
        <a:prstGeom prst="ellipse">
          <a:avLst/>
        </a:prstGeom>
        <a:solidFill>
          <a:srgbClr val="0070C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GB" sz="900" b="1" kern="1200" noProof="0" dirty="0" smtClean="0"/>
            <a:t>Voluntary</a:t>
          </a:r>
          <a:endParaRPr lang="en-GB" sz="900" b="1" kern="1200" noProof="0" dirty="0"/>
        </a:p>
      </dsp:txBody>
      <dsp:txXfrm>
        <a:off x="1694925" y="488998"/>
        <a:ext cx="980950" cy="454130"/>
      </dsp:txXfrm>
    </dsp:sp>
    <dsp:sp modelId="{AA7B5597-D45B-4DA1-A518-FF1A3B63AAA0}">
      <dsp:nvSpPr>
        <dsp:cNvPr id="0" name=""/>
        <dsp:cNvSpPr/>
      </dsp:nvSpPr>
      <dsp:spPr>
        <a:xfrm rot="20520000">
          <a:off x="2763161" y="402198"/>
          <a:ext cx="27016" cy="24350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NI" sz="1100" kern="1200"/>
        </a:p>
      </dsp:txBody>
      <dsp:txXfrm>
        <a:off x="2763359" y="452150"/>
        <a:ext cx="18911" cy="1461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a:t>
            </a:fld>
            <a:endParaRPr lang="es-E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32FADFE-3B8F-471C-ABF0-DBC7717ECBBC}" type="slidenum">
              <a:rPr lang="es-ES" smtClean="0"/>
              <a:pPr/>
              <a:t>‹#›</a:t>
            </a:fld>
            <a:endParaRPr lang="es-E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27/06/2014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A847CFC-816F-41D0-AAC0-9BF4FEBC753E}" type="datetimeFigureOut">
              <a:rPr lang="es-ES" smtClean="0"/>
              <a:pPr/>
              <a:t>27/06/2014</a:t>
            </a:fld>
            <a:endParaRPr lang="es-E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2FADFE-3B8F-471C-ABF0-DBC7717ECBBC}"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1628800"/>
            <a:ext cx="8062912" cy="1440160"/>
          </a:xfrm>
        </p:spPr>
        <p:txBody>
          <a:bodyPr>
            <a:normAutofit fontScale="90000"/>
          </a:bodyPr>
          <a:lstStyle/>
          <a:p>
            <a:pPr algn="ctr"/>
            <a:r>
              <a:rPr lang="en-GB" sz="3000" dirty="0" smtClean="0"/>
              <a:t>ACT NO. 847</a:t>
            </a:r>
            <a:br>
              <a:rPr lang="en-GB" sz="3000" dirty="0" smtClean="0"/>
            </a:br>
            <a:r>
              <a:rPr lang="en-GB" sz="3000" dirty="0" smtClean="0"/>
              <a:t>LAW ON DONATION AND TRANSPLANT OF HUMAN ORGANS, TISSUES AND CELLS</a:t>
            </a:r>
            <a:endParaRPr lang="en-GB" sz="3000" dirty="0"/>
          </a:p>
        </p:txBody>
      </p:sp>
      <p:sp>
        <p:nvSpPr>
          <p:cNvPr id="3" name="2 Subtítulo"/>
          <p:cNvSpPr>
            <a:spLocks noGrp="1"/>
          </p:cNvSpPr>
          <p:nvPr>
            <p:ph type="subTitle" idx="1"/>
          </p:nvPr>
        </p:nvSpPr>
        <p:spPr>
          <a:xfrm>
            <a:off x="1043608" y="3501008"/>
            <a:ext cx="6400800" cy="504056"/>
          </a:xfrm>
        </p:spPr>
        <p:txBody>
          <a:bodyPr>
            <a:noAutofit/>
          </a:bodyPr>
          <a:lstStyle/>
          <a:p>
            <a:pPr algn="ctr"/>
            <a:r>
              <a:rPr lang="en-GB" sz="4500" dirty="0" smtClean="0">
                <a:solidFill>
                  <a:schemeClr val="tx1"/>
                </a:solidFill>
                <a:latin typeface="Times New Roman" pitchFamily="18" charset="0"/>
                <a:cs typeface="Times New Roman" pitchFamily="18" charset="0"/>
              </a:rPr>
              <a:t>NICARAGUA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4797152"/>
            <a:ext cx="4824536"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62" y="34592"/>
            <a:ext cx="69135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0023" y="34591"/>
            <a:ext cx="22139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3888432" cy="5649491"/>
          </a:xfrm>
        </p:spPr>
        <p:txBody>
          <a:bodyPr>
            <a:normAutofit lnSpcReduction="10000"/>
          </a:bodyPr>
          <a:lstStyle/>
          <a:p>
            <a:r>
              <a:rPr lang="en-GB" sz="2000" b="1" dirty="0" smtClean="0">
                <a:latin typeface="Times New Roman" pitchFamily="18" charset="0"/>
                <a:cs typeface="Times New Roman" pitchFamily="18" charset="0"/>
              </a:rPr>
              <a:t>Article 1. Objective of the Law</a:t>
            </a:r>
          </a:p>
          <a:p>
            <a:pPr algn="just">
              <a:buNone/>
            </a:pPr>
            <a:r>
              <a:rPr lang="en-GB" sz="2000" dirty="0" smtClean="0">
                <a:latin typeface="Times New Roman" pitchFamily="18" charset="0"/>
                <a:cs typeface="Times New Roman" pitchFamily="18" charset="0"/>
              </a:rPr>
              <a:t>    The objective of the Law is to establish provisions to regulate the donation and keeping and removal of organs, tissues and cells of living persons or human corpses to be transplanted for therapeutic or teaching purposes and for research on human beings. </a:t>
            </a:r>
          </a:p>
          <a:p>
            <a:pPr algn="just">
              <a:buNone/>
            </a:pPr>
            <a:endParaRPr lang="en-GB" sz="2000" dirty="0" smtClean="0">
              <a:latin typeface="Times New Roman" pitchFamily="18" charset="0"/>
              <a:cs typeface="Times New Roman" pitchFamily="18" charset="0"/>
            </a:endParaRPr>
          </a:p>
          <a:p>
            <a:r>
              <a:rPr lang="en-GB" sz="2000" b="1" dirty="0" smtClean="0">
                <a:latin typeface="Times New Roman" pitchFamily="18" charset="0"/>
                <a:cs typeface="Times New Roman" pitchFamily="18" charset="0"/>
              </a:rPr>
              <a:t>Article 2. Authority and Implementation Sphere</a:t>
            </a:r>
            <a:endParaRPr lang="en-GB" sz="2000" dirty="0" smtClean="0">
              <a:latin typeface="Times New Roman" pitchFamily="18" charset="0"/>
              <a:cs typeface="Times New Roman" pitchFamily="18" charset="0"/>
            </a:endParaRPr>
          </a:p>
          <a:p>
            <a:pPr algn="just">
              <a:buNone/>
            </a:pPr>
            <a:r>
              <a:rPr lang="en-GB" sz="2000" dirty="0" smtClean="0">
                <a:latin typeface="Times New Roman" pitchFamily="18" charset="0"/>
                <a:cs typeface="Times New Roman" pitchFamily="18" charset="0"/>
              </a:rPr>
              <a:t>     This Law is of public order and social interest and the Ministry of Health is the guiding institution for the implementation of this Law, its Bylaws and the provisions established by this institution to this end. </a:t>
            </a:r>
            <a:endParaRPr lang="en-GB" dirty="0"/>
          </a:p>
        </p:txBody>
      </p:sp>
      <p:graphicFrame>
        <p:nvGraphicFramePr>
          <p:cNvPr id="4" name="3 Marcador de contenido"/>
          <p:cNvGraphicFramePr>
            <a:graphicFrameLocks/>
          </p:cNvGraphicFramePr>
          <p:nvPr>
            <p:extLst>
              <p:ext uri="{D42A27DB-BD31-4B8C-83A1-F6EECF244321}">
                <p14:modId xmlns:p14="http://schemas.microsoft.com/office/powerpoint/2010/main" val="2865667900"/>
              </p:ext>
            </p:extLst>
          </p:nvPr>
        </p:nvGraphicFramePr>
        <p:xfrm>
          <a:off x="3707904" y="1484784"/>
          <a:ext cx="6480720" cy="422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5484840" y="3356992"/>
            <a:ext cx="2672652" cy="369332"/>
          </a:xfrm>
          <a:prstGeom prst="rect">
            <a:avLst/>
          </a:prstGeom>
        </p:spPr>
        <p:txBody>
          <a:bodyPr wrap="none">
            <a:spAutoFit/>
          </a:bodyPr>
          <a:lstStyle/>
          <a:p>
            <a:pPr algn="ctr"/>
            <a:r>
              <a:rPr lang="en-GB" b="1" dirty="0" smtClean="0">
                <a:latin typeface="Times New Roman" pitchFamily="18" charset="0"/>
                <a:cs typeface="Times New Roman" pitchFamily="18" charset="0"/>
              </a:rPr>
              <a:t>Art. 3 Guiding Principles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05214" y="3284984"/>
            <a:ext cx="4459274" cy="3201219"/>
          </a:xfrm>
        </p:spPr>
        <p:txBody>
          <a:bodyPr>
            <a:normAutofit/>
          </a:bodyPr>
          <a:lstStyle/>
          <a:p>
            <a:pPr>
              <a:buNone/>
            </a:pPr>
            <a:r>
              <a:rPr lang="en-GB" sz="1800" b="1" dirty="0" smtClean="0">
                <a:latin typeface="Times New Roman" pitchFamily="18" charset="0"/>
                <a:cs typeface="Times New Roman" pitchFamily="18" charset="0"/>
              </a:rPr>
              <a:t> Article 6. Certification and Authorization</a:t>
            </a:r>
          </a:p>
          <a:p>
            <a:pPr algn="just">
              <a:buNone/>
            </a:pPr>
            <a:r>
              <a:rPr lang="en-GB" sz="1800" dirty="0" smtClean="0">
                <a:latin typeface="Times New Roman" pitchFamily="18" charset="0"/>
                <a:cs typeface="Times New Roman" pitchFamily="18" charset="0"/>
              </a:rPr>
              <a:t>   The transplant of organs, tissues and cells shall only be performed in public or private health facilities by registered health professionals certified and authorized for such task by the Ministry of Health</a:t>
            </a:r>
            <a:r>
              <a:rPr lang="en-GB" sz="1800" dirty="0">
                <a:latin typeface="Times New Roman" pitchFamily="18" charset="0"/>
                <a:cs typeface="Times New Roman" pitchFamily="18" charset="0"/>
              </a:rPr>
              <a:t>.</a:t>
            </a:r>
            <a:r>
              <a:rPr lang="en-GB" sz="1800" dirty="0" smtClean="0">
                <a:latin typeface="Times New Roman" pitchFamily="18" charset="0"/>
                <a:cs typeface="Times New Roman" pitchFamily="18" charset="0"/>
              </a:rPr>
              <a:t> Autologous transplants shall be performed in health facilities certified and authorized by the Ministry of Health, in accordance with regulations established to this end.</a:t>
            </a:r>
          </a:p>
        </p:txBody>
      </p:sp>
      <p:sp>
        <p:nvSpPr>
          <p:cNvPr id="2" name="1 Rectángulo"/>
          <p:cNvSpPr/>
          <p:nvPr/>
        </p:nvSpPr>
        <p:spPr>
          <a:xfrm>
            <a:off x="254948" y="1196752"/>
            <a:ext cx="4029020" cy="3416320"/>
          </a:xfrm>
          <a:prstGeom prst="rect">
            <a:avLst/>
          </a:prstGeom>
        </p:spPr>
        <p:txBody>
          <a:bodyPr wrap="square">
            <a:spAutoFit/>
          </a:bodyPr>
          <a:lstStyle/>
          <a:p>
            <a:pPr algn="just">
              <a:buNone/>
            </a:pPr>
            <a:r>
              <a:rPr lang="en-GB" dirty="0" smtClean="0">
                <a:latin typeface="Times New Roman" pitchFamily="18" charset="0"/>
                <a:cs typeface="Times New Roman" pitchFamily="18" charset="0"/>
              </a:rPr>
              <a:t>Transplantation procedures may only be practiced on Nicaraguans or foreign nationals with permanent resident status that have lived in the country for a minimum of five years, once the usual preventative therapeutic methods have been exhausted and the person can only improve his or her quality of life through a transplant. These practices should be determined through rules, guidelines and protocols approved by the Ministry of Health to this end. </a:t>
            </a:r>
            <a:endParaRPr lang="en-GB" b="1" dirty="0">
              <a:latin typeface="Times New Roman" pitchFamily="18" charset="0"/>
              <a:cs typeface="Times New Roman" pitchFamily="18" charset="0"/>
            </a:endParaRPr>
          </a:p>
        </p:txBody>
      </p:sp>
      <p:sp>
        <p:nvSpPr>
          <p:cNvPr id="4" name="3 Rectángulo"/>
          <p:cNvSpPr/>
          <p:nvPr/>
        </p:nvSpPr>
        <p:spPr>
          <a:xfrm>
            <a:off x="118884" y="546426"/>
            <a:ext cx="4572000" cy="646331"/>
          </a:xfrm>
          <a:prstGeom prst="rect">
            <a:avLst/>
          </a:prstGeom>
        </p:spPr>
        <p:txBody>
          <a:bodyPr>
            <a:spAutoFit/>
          </a:bodyPr>
          <a:lstStyle/>
          <a:p>
            <a:pPr algn="ctr">
              <a:buNone/>
            </a:pPr>
            <a:r>
              <a:rPr lang="en-GB" b="1" dirty="0" smtClean="0">
                <a:latin typeface="Times New Roman" pitchFamily="18" charset="0"/>
                <a:cs typeface="Times New Roman" pitchFamily="18" charset="0"/>
              </a:rPr>
              <a:t>Article 5. Conditions for Determining the Need for a Transplant</a:t>
            </a:r>
            <a:endParaRPr lang="en-GB"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4048" y="692696"/>
            <a:ext cx="3888432" cy="238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3733" y="4754194"/>
            <a:ext cx="2261824" cy="207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5050904" cy="5976664"/>
          </a:xfrm>
        </p:spPr>
        <p:txBody>
          <a:bodyPr>
            <a:normAutofit fontScale="92500" lnSpcReduction="10000"/>
          </a:bodyPr>
          <a:lstStyle/>
          <a:p>
            <a:pPr algn="ctr">
              <a:buNone/>
            </a:pPr>
            <a:r>
              <a:rPr lang="en-GB" sz="2400" b="1" dirty="0" smtClean="0">
                <a:latin typeface="Times New Roman" pitchFamily="18" charset="0"/>
                <a:cs typeface="Times New Roman" pitchFamily="18" charset="0"/>
              </a:rPr>
              <a:t>Article 7. Prohibition of Smuggling and Commercialization</a:t>
            </a:r>
            <a:endParaRPr lang="en-GB" sz="2400" dirty="0" smtClean="0">
              <a:latin typeface="Times New Roman" pitchFamily="18" charset="0"/>
              <a:cs typeface="Times New Roman" pitchFamily="18" charset="0"/>
            </a:endParaRPr>
          </a:p>
          <a:p>
            <a:pPr algn="just">
              <a:buNone/>
            </a:pPr>
            <a:r>
              <a:rPr lang="en-GB" sz="2000" dirty="0" smtClean="0">
                <a:latin typeface="Times New Roman" pitchFamily="18" charset="0"/>
                <a:cs typeface="Times New Roman" pitchFamily="18" charset="0"/>
              </a:rPr>
              <a:t>      Smuggling and commercializing organs, tissues and cells is prohibited. Natural or legal persons that participate in the removal or transplant of organs under such conditions and persons that give and receive financial compensation for donating and receiving shall be punished in accordance with this Law and Act No. 641, “Penal Code of the Republic of Nicaragua”.</a:t>
            </a:r>
          </a:p>
          <a:p>
            <a:pPr algn="just">
              <a:buNone/>
            </a:pPr>
            <a:endParaRPr lang="en-GB" sz="2000" dirty="0" smtClean="0">
              <a:latin typeface="Times New Roman" pitchFamily="18" charset="0"/>
              <a:cs typeface="Times New Roman" pitchFamily="18" charset="0"/>
            </a:endParaRPr>
          </a:p>
          <a:p>
            <a:pPr algn="ctr">
              <a:buNone/>
            </a:pPr>
            <a:r>
              <a:rPr lang="en-GB" sz="2400" b="1" dirty="0" smtClean="0">
                <a:latin typeface="Times New Roman" pitchFamily="18" charset="0"/>
                <a:cs typeface="Times New Roman" pitchFamily="18" charset="0"/>
              </a:rPr>
              <a:t>Article 9. Consent by a Living Donor</a:t>
            </a:r>
          </a:p>
          <a:p>
            <a:pPr algn="just">
              <a:buNone/>
            </a:pPr>
            <a:r>
              <a:rPr lang="en-GB" sz="2000" dirty="0" smtClean="0">
                <a:latin typeface="Times New Roman" pitchFamily="18" charset="0"/>
                <a:cs typeface="Times New Roman" pitchFamily="18" charset="0"/>
              </a:rPr>
              <a:t>      A living person can express his or her will to donate organs, tissues and cells through any written means, including a testament, with due notification to the family. The act </a:t>
            </a:r>
            <a:r>
              <a:rPr lang="en-GB" sz="2000" smtClean="0">
                <a:latin typeface="Times New Roman" pitchFamily="18" charset="0"/>
                <a:cs typeface="Times New Roman" pitchFamily="18" charset="0"/>
              </a:rPr>
              <a:t>of donating </a:t>
            </a:r>
            <a:r>
              <a:rPr lang="en-GB" sz="2000" dirty="0" smtClean="0">
                <a:latin typeface="Times New Roman" pitchFamily="18" charset="0"/>
                <a:cs typeface="Times New Roman" pitchFamily="18" charset="0"/>
              </a:rPr>
              <a:t>organs, tissues and cells by living persons may always be revoked until the moment of the surgical intervention.</a:t>
            </a:r>
          </a:p>
          <a:p>
            <a:pPr algn="ctr">
              <a:buNone/>
            </a:pPr>
            <a:endParaRPr lang="en-GB" sz="2000" dirty="0" smtClean="0">
              <a:latin typeface="Times New Roman" pitchFamily="18" charset="0"/>
              <a:cs typeface="Times New Roman" pitchFamily="18" charset="0"/>
            </a:endParaRPr>
          </a:p>
          <a:p>
            <a:pPr algn="ctr">
              <a:buNone/>
            </a:pPr>
            <a:endParaRPr lang="en-GB"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8144" y="1052736"/>
            <a:ext cx="280831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4258816" cy="4608512"/>
          </a:xfrm>
        </p:spPr>
        <p:txBody>
          <a:bodyPr>
            <a:normAutofit lnSpcReduction="10000"/>
          </a:bodyPr>
          <a:lstStyle/>
          <a:p>
            <a:pPr algn="just">
              <a:buNone/>
            </a:pPr>
            <a:r>
              <a:rPr lang="en-GB" sz="2400" b="1" dirty="0" smtClean="0">
                <a:latin typeface="Times New Roman" pitchFamily="18" charset="0"/>
                <a:cs typeface="Times New Roman" pitchFamily="18" charset="0"/>
              </a:rPr>
              <a:t>Article 26. Registration and Accreditation</a:t>
            </a:r>
          </a:p>
          <a:p>
            <a:pPr algn="just">
              <a:buNone/>
            </a:pPr>
            <a:r>
              <a:rPr lang="en-GB" sz="2000" dirty="0" smtClean="0">
                <a:latin typeface="Times New Roman" pitchFamily="18" charset="0"/>
                <a:cs typeface="Times New Roman" pitchFamily="18" charset="0"/>
              </a:rPr>
              <a:t>     The transplant of organs, tissues and cells may only be performed by health professionals that are duly registered at the Ministry of Health for this purpose, in accordance with the provisions of Act No. 423, General Health Act, published in the official newspaper “La Gaceta” No. 91 on May 17, 2002 and accredited by the National Committee for Donation and Transplant of Organs, Tissues and Cells, in accordance with this Law and its Bylaws.</a:t>
            </a:r>
            <a:endParaRPr lang="en-GB"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7257" y="1412776"/>
            <a:ext cx="352839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4834880" cy="5952724"/>
          </a:xfrm>
        </p:spPr>
        <p:txBody>
          <a:bodyPr>
            <a:normAutofit fontScale="92500" lnSpcReduction="10000"/>
          </a:bodyPr>
          <a:lstStyle/>
          <a:p>
            <a:pPr algn="ctr">
              <a:buNone/>
            </a:pPr>
            <a:r>
              <a:rPr lang="en-GB" sz="2000" b="1" dirty="0" smtClean="0">
                <a:latin typeface="Times New Roman" pitchFamily="18" charset="0"/>
                <a:cs typeface="Times New Roman" pitchFamily="18" charset="0"/>
              </a:rPr>
              <a:t>Article 61. Reform to Act No. 641:</a:t>
            </a:r>
          </a:p>
          <a:p>
            <a:pPr algn="just">
              <a:buNone/>
            </a:pPr>
            <a:r>
              <a:rPr lang="en-GB" sz="2000"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Article 346. Smuggling, removal, keeping, transfer and transplant of human organs, tissues and cells </a:t>
            </a:r>
          </a:p>
          <a:p>
            <a:pPr algn="just">
              <a:buNone/>
            </a:pPr>
            <a:r>
              <a:rPr lang="en-GB" sz="2000" b="1" dirty="0">
                <a:latin typeface="Times New Roman" pitchFamily="18" charset="0"/>
                <a:cs typeface="Times New Roman" pitchFamily="18" charset="0"/>
              </a:rPr>
              <a:t> </a:t>
            </a:r>
            <a:r>
              <a:rPr lang="en-GB" sz="1800" dirty="0" smtClean="0">
                <a:latin typeface="Times New Roman" pitchFamily="18" charset="0"/>
                <a:cs typeface="Times New Roman" pitchFamily="18" charset="0"/>
              </a:rPr>
              <a:t>Any person who, without the appropriate authorization or based on economic interest, favours or benefits, imports, exports, transfers, removes, transplants, keeps or has in his or her power organs, tissues and cells of him or herself or of another person, whether living or deceased, shall be punished with five to ten years imprisonment and special disqualification for the same period from practising the profession, trade or activity related to the behaviour.</a:t>
            </a:r>
          </a:p>
          <a:p>
            <a:pPr algn="just">
              <a:buNone/>
            </a:pPr>
            <a:endParaRPr lang="en-GB" sz="1800" dirty="0" smtClean="0">
              <a:latin typeface="Times New Roman" pitchFamily="18" charset="0"/>
              <a:cs typeface="Times New Roman" pitchFamily="18" charset="0"/>
            </a:endParaRPr>
          </a:p>
          <a:p>
            <a:pPr algn="just">
              <a:buNone/>
            </a:pPr>
            <a:r>
              <a:rPr lang="en-GB" sz="1800" dirty="0" smtClean="0">
                <a:latin typeface="Times New Roman" pitchFamily="18" charset="0"/>
                <a:cs typeface="Times New Roman" pitchFamily="18" charset="0"/>
              </a:rPr>
              <a:t>        The publication, announcement or offer through any means to engage in any of the behaviours established in this Article shall be punished with a maximum punishment equivalent to the minimum punishment for such crimes and a minimum punishment of half of the punishment for such crimes.</a:t>
            </a:r>
          </a:p>
          <a:p>
            <a:pPr algn="just">
              <a:buNone/>
            </a:pPr>
            <a:endParaRPr lang="en-GB"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4088" y="1100138"/>
            <a:ext cx="3456384" cy="499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8130" y="1484784"/>
            <a:ext cx="5976664" cy="20162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44" y="15187"/>
            <a:ext cx="91440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Subtítulo"/>
          <p:cNvSpPr>
            <a:spLocks noGrp="1"/>
          </p:cNvSpPr>
          <p:nvPr>
            <p:ph type="subTitle" idx="1"/>
          </p:nvPr>
        </p:nvSpPr>
        <p:spPr>
          <a:xfrm>
            <a:off x="1411560" y="4437112"/>
            <a:ext cx="6400800" cy="1080120"/>
          </a:xfrm>
        </p:spPr>
        <p:txBody>
          <a:bodyPr>
            <a:noAutofit/>
          </a:bodyPr>
          <a:lstStyle/>
          <a:p>
            <a:pPr algn="ctr"/>
            <a:r>
              <a:rPr lang="en-GB" sz="6000" b="1" i="1" dirty="0" smtClean="0">
                <a:solidFill>
                  <a:schemeClr val="tx1"/>
                </a:solidFill>
                <a:latin typeface="Lucida Handwriting"/>
                <a:cs typeface="Lucida Handwriting"/>
              </a:rPr>
              <a:t>Thank you </a:t>
            </a:r>
          </a:p>
        </p:txBody>
      </p:sp>
    </p:spTree>
    <p:extLst>
      <p:ext uri="{BB962C8B-B14F-4D97-AF65-F5344CB8AC3E}">
        <p14:creationId xmlns:p14="http://schemas.microsoft.com/office/powerpoint/2010/main" val="672619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300</TotalTime>
  <Words>671</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Claridad</vt:lpstr>
      <vt:lpstr>ACT NO. 847 LAW ON DONATION AND TRANSPLANT OF HUMAN ORGANS, TISSUES AND CELLS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Aj pc43</dc:creator>
  <cp:lastModifiedBy>RODAS Renán</cp:lastModifiedBy>
  <cp:revision>37</cp:revision>
  <dcterms:created xsi:type="dcterms:W3CDTF">2014-06-20T15:33:24Z</dcterms:created>
  <dcterms:modified xsi:type="dcterms:W3CDTF">2014-06-27T07:25:02Z</dcterms:modified>
</cp:coreProperties>
</file>