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3" r:id="rId3"/>
    <p:sldId id="259" r:id="rId4"/>
    <p:sldId id="260" r:id="rId5"/>
    <p:sldId id="261" r:id="rId6"/>
    <p:sldId id="264" r:id="rId7"/>
    <p:sldId id="266" r:id="rId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9DABAD-8748-467A-A70A-DF657C6A21C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NI"/>
        </a:p>
      </dgm:t>
    </dgm:pt>
    <dgm:pt modelId="{AD6B52E2-E154-4149-A595-E3A798F40F02}">
      <dgm:prSet phldrT="[Texto]" custT="1"/>
      <dgm:spPr>
        <a:solidFill>
          <a:schemeClr val="tx2">
            <a:lumMod val="75000"/>
          </a:schemeClr>
        </a:solidFill>
      </dgm:spPr>
      <dgm:t>
        <a:bodyPr/>
        <a:lstStyle/>
        <a:p>
          <a:r>
            <a:rPr lang="es-NI" sz="900" b="1" dirty="0" smtClean="0"/>
            <a:t>Altruismo </a:t>
          </a:r>
          <a:endParaRPr lang="es-NI" sz="900" b="1" dirty="0"/>
        </a:p>
      </dgm:t>
    </dgm:pt>
    <dgm:pt modelId="{AA1AACF1-82BD-4D1F-A681-7BC4607EEA78}" type="parTrans" cxnId="{7FE6E60A-1C86-4B38-9DB1-03D34F610056}">
      <dgm:prSet/>
      <dgm:spPr/>
      <dgm:t>
        <a:bodyPr/>
        <a:lstStyle/>
        <a:p>
          <a:endParaRPr lang="es-NI"/>
        </a:p>
      </dgm:t>
    </dgm:pt>
    <dgm:pt modelId="{9A6C48A3-44E8-402F-AD72-245535CECE0E}" type="sibTrans" cxnId="{7FE6E60A-1C86-4B38-9DB1-03D34F610056}">
      <dgm:prSet/>
      <dgm:spPr>
        <a:solidFill>
          <a:srgbClr val="C00000"/>
        </a:solidFill>
      </dgm:spPr>
      <dgm:t>
        <a:bodyPr/>
        <a:lstStyle/>
        <a:p>
          <a:endParaRPr lang="es-NI"/>
        </a:p>
      </dgm:t>
    </dgm:pt>
    <dgm:pt modelId="{BCB08F0C-3B30-4759-9223-7F04A324C987}">
      <dgm:prSet phldrT="[Texto]" custT="1"/>
      <dgm:spPr/>
      <dgm:t>
        <a:bodyPr/>
        <a:lstStyle/>
        <a:p>
          <a:r>
            <a:rPr lang="es-NI" sz="900" b="1" dirty="0" smtClean="0"/>
            <a:t>Ausencia de animo de lucro</a:t>
          </a:r>
          <a:endParaRPr lang="es-NI" sz="900" b="1" dirty="0"/>
        </a:p>
      </dgm:t>
    </dgm:pt>
    <dgm:pt modelId="{50DAE249-9DA2-4170-B2CC-A822FC182954}" type="parTrans" cxnId="{5A54E19F-D37A-4EC6-A6A2-27FA0B2DC764}">
      <dgm:prSet/>
      <dgm:spPr/>
      <dgm:t>
        <a:bodyPr/>
        <a:lstStyle/>
        <a:p>
          <a:endParaRPr lang="es-NI"/>
        </a:p>
      </dgm:t>
    </dgm:pt>
    <dgm:pt modelId="{23C3E255-65F5-4B98-8172-0463F9A6E142}" type="sibTrans" cxnId="{5A54E19F-D37A-4EC6-A6A2-27FA0B2DC764}">
      <dgm:prSet/>
      <dgm:spPr>
        <a:solidFill>
          <a:srgbClr val="C00000"/>
        </a:solidFill>
      </dgm:spPr>
      <dgm:t>
        <a:bodyPr/>
        <a:lstStyle/>
        <a:p>
          <a:endParaRPr lang="es-NI"/>
        </a:p>
      </dgm:t>
    </dgm:pt>
    <dgm:pt modelId="{5BD4B01C-789D-4AF0-A84D-BC658CFE7201}">
      <dgm:prSet phldrT="[Texto]" custT="1"/>
      <dgm:spPr>
        <a:solidFill>
          <a:srgbClr val="00B0F0"/>
        </a:solidFill>
      </dgm:spPr>
      <dgm:t>
        <a:bodyPr/>
        <a:lstStyle/>
        <a:p>
          <a:r>
            <a:rPr lang="es-NI" sz="900" b="1" dirty="0" smtClean="0"/>
            <a:t>Confidencialidad </a:t>
          </a:r>
          <a:endParaRPr lang="es-NI" sz="900" b="1" dirty="0"/>
        </a:p>
      </dgm:t>
    </dgm:pt>
    <dgm:pt modelId="{31404FF4-735A-47B7-9131-FA35FF7AEF5B}" type="parTrans" cxnId="{E5B8E08B-B690-436C-BFA9-2857028D66D7}">
      <dgm:prSet/>
      <dgm:spPr/>
      <dgm:t>
        <a:bodyPr/>
        <a:lstStyle/>
        <a:p>
          <a:endParaRPr lang="es-NI"/>
        </a:p>
      </dgm:t>
    </dgm:pt>
    <dgm:pt modelId="{1F18E218-213F-4788-93A8-584E7EEB48B3}" type="sibTrans" cxnId="{E5B8E08B-B690-436C-BFA9-2857028D66D7}">
      <dgm:prSet/>
      <dgm:spPr>
        <a:solidFill>
          <a:srgbClr val="C00000"/>
        </a:solidFill>
      </dgm:spPr>
      <dgm:t>
        <a:bodyPr/>
        <a:lstStyle/>
        <a:p>
          <a:endParaRPr lang="es-NI"/>
        </a:p>
      </dgm:t>
    </dgm:pt>
    <dgm:pt modelId="{C2B7E0EB-4DAE-4231-AAA9-E865EC32C6C9}">
      <dgm:prSet phldrT="[Texto]" custT="1"/>
      <dgm:spPr>
        <a:solidFill>
          <a:srgbClr val="002060"/>
        </a:solidFill>
      </dgm:spPr>
      <dgm:t>
        <a:bodyPr/>
        <a:lstStyle/>
        <a:p>
          <a:r>
            <a:rPr lang="es-NI" sz="900" b="1" dirty="0" smtClean="0"/>
            <a:t>Ética  </a:t>
          </a:r>
          <a:endParaRPr lang="es-NI" sz="900" b="1" dirty="0"/>
        </a:p>
      </dgm:t>
    </dgm:pt>
    <dgm:pt modelId="{06EC5B39-9CD3-403A-9739-490C234E029B}" type="parTrans" cxnId="{03857895-2B23-418C-8C4B-C42EB3DBFA95}">
      <dgm:prSet/>
      <dgm:spPr/>
      <dgm:t>
        <a:bodyPr/>
        <a:lstStyle/>
        <a:p>
          <a:endParaRPr lang="es-NI"/>
        </a:p>
      </dgm:t>
    </dgm:pt>
    <dgm:pt modelId="{A40D0F51-6727-4717-951F-A1FBB40EEE35}" type="sibTrans" cxnId="{03857895-2B23-418C-8C4B-C42EB3DBFA95}">
      <dgm:prSet/>
      <dgm:spPr>
        <a:solidFill>
          <a:srgbClr val="C00000"/>
        </a:solidFill>
      </dgm:spPr>
      <dgm:t>
        <a:bodyPr/>
        <a:lstStyle/>
        <a:p>
          <a:endParaRPr lang="es-NI"/>
        </a:p>
      </dgm:t>
    </dgm:pt>
    <dgm:pt modelId="{7CA46C55-CBDB-44B0-BB64-CC5D1E66A0DB}">
      <dgm:prSet phldrT="[Texto]" custT="1"/>
      <dgm:spPr>
        <a:solidFill>
          <a:srgbClr val="0070C0"/>
        </a:solidFill>
      </dgm:spPr>
      <dgm:t>
        <a:bodyPr/>
        <a:lstStyle/>
        <a:p>
          <a:r>
            <a:rPr lang="es-NI" sz="900" b="1" dirty="0" smtClean="0"/>
            <a:t>Voluntariedad</a:t>
          </a:r>
          <a:endParaRPr lang="es-NI" sz="900" b="1" dirty="0"/>
        </a:p>
      </dgm:t>
    </dgm:pt>
    <dgm:pt modelId="{C25EB01F-E964-4BBD-A938-C1561FE36F13}" type="parTrans" cxnId="{5294173F-FF01-4219-82C3-E1C7ACFB7FFC}">
      <dgm:prSet/>
      <dgm:spPr/>
      <dgm:t>
        <a:bodyPr/>
        <a:lstStyle/>
        <a:p>
          <a:endParaRPr lang="es-NI"/>
        </a:p>
      </dgm:t>
    </dgm:pt>
    <dgm:pt modelId="{74298DB8-ED87-412C-B454-A4D581B210D8}" type="sibTrans" cxnId="{5294173F-FF01-4219-82C3-E1C7ACFB7FFC}">
      <dgm:prSet/>
      <dgm:spPr>
        <a:solidFill>
          <a:srgbClr val="C00000"/>
        </a:solidFill>
      </dgm:spPr>
      <dgm:t>
        <a:bodyPr/>
        <a:lstStyle/>
        <a:p>
          <a:endParaRPr lang="es-NI"/>
        </a:p>
      </dgm:t>
    </dgm:pt>
    <dgm:pt modelId="{221DB0C0-C6E2-4459-8D0F-DEE3F259187F}">
      <dgm:prSet custT="1"/>
      <dgm:spPr>
        <a:solidFill>
          <a:srgbClr val="7030A0"/>
        </a:solidFill>
      </dgm:spPr>
      <dgm:t>
        <a:bodyPr/>
        <a:lstStyle/>
        <a:p>
          <a:r>
            <a:rPr lang="es-NI" sz="900" b="1" dirty="0" smtClean="0"/>
            <a:t>Gratuidad </a:t>
          </a:r>
          <a:endParaRPr lang="es-NI" sz="900" b="1" dirty="0"/>
        </a:p>
      </dgm:t>
    </dgm:pt>
    <dgm:pt modelId="{66FE22F9-52FF-4957-9ABB-C45317EB9E71}" type="parTrans" cxnId="{7C7E6A2B-861F-4F10-B4EA-BC5C12534C53}">
      <dgm:prSet/>
      <dgm:spPr/>
      <dgm:t>
        <a:bodyPr/>
        <a:lstStyle/>
        <a:p>
          <a:endParaRPr lang="es-NI"/>
        </a:p>
      </dgm:t>
    </dgm:pt>
    <dgm:pt modelId="{5DCE23CD-5971-4CD8-8359-A3F86DB209A0}" type="sibTrans" cxnId="{7C7E6A2B-861F-4F10-B4EA-BC5C12534C53}">
      <dgm:prSet/>
      <dgm:spPr>
        <a:solidFill>
          <a:srgbClr val="C00000"/>
        </a:solidFill>
      </dgm:spPr>
      <dgm:t>
        <a:bodyPr/>
        <a:lstStyle/>
        <a:p>
          <a:endParaRPr lang="es-NI"/>
        </a:p>
      </dgm:t>
    </dgm:pt>
    <dgm:pt modelId="{48194E96-A659-4EFD-B701-1A7F2E6802C9}">
      <dgm:prSet custT="1"/>
      <dgm:spPr>
        <a:solidFill>
          <a:srgbClr val="00B050"/>
        </a:solidFill>
      </dgm:spPr>
      <dgm:t>
        <a:bodyPr/>
        <a:lstStyle/>
        <a:p>
          <a:r>
            <a:rPr lang="es-NI" sz="900" b="1" dirty="0" smtClean="0"/>
            <a:t>Integración Social</a:t>
          </a:r>
          <a:endParaRPr lang="es-NI" sz="900" b="1" dirty="0"/>
        </a:p>
      </dgm:t>
    </dgm:pt>
    <dgm:pt modelId="{447CEE4E-B82F-4ABC-AEA6-EE0EDE289C88}" type="parTrans" cxnId="{06027270-5012-409D-B2E9-88AAE55B24B3}">
      <dgm:prSet/>
      <dgm:spPr/>
      <dgm:t>
        <a:bodyPr/>
        <a:lstStyle/>
        <a:p>
          <a:endParaRPr lang="es-NI"/>
        </a:p>
      </dgm:t>
    </dgm:pt>
    <dgm:pt modelId="{6502C429-DD70-4DC9-AD6F-2B0948B66EF1}" type="sibTrans" cxnId="{06027270-5012-409D-B2E9-88AAE55B24B3}">
      <dgm:prSet/>
      <dgm:spPr>
        <a:solidFill>
          <a:srgbClr val="C00000"/>
        </a:solidFill>
      </dgm:spPr>
      <dgm:t>
        <a:bodyPr/>
        <a:lstStyle/>
        <a:p>
          <a:endParaRPr lang="es-NI"/>
        </a:p>
      </dgm:t>
    </dgm:pt>
    <dgm:pt modelId="{F85BF79B-9489-4D81-ADEC-8ED87AD5B383}">
      <dgm:prSet custT="1"/>
      <dgm:spPr>
        <a:solidFill>
          <a:schemeClr val="bg2">
            <a:lumMod val="25000"/>
          </a:schemeClr>
        </a:solidFill>
      </dgm:spPr>
      <dgm:t>
        <a:bodyPr/>
        <a:lstStyle/>
        <a:p>
          <a:r>
            <a:rPr lang="es-NI" sz="900" b="1" dirty="0" smtClean="0"/>
            <a:t>Solidaridad </a:t>
          </a:r>
          <a:endParaRPr lang="es-NI" sz="900" b="1" dirty="0"/>
        </a:p>
      </dgm:t>
    </dgm:pt>
    <dgm:pt modelId="{BD0D1B90-F52B-458A-AEBF-DB2E1F3AEA35}" type="parTrans" cxnId="{2221A9F5-E250-4DC0-B0DB-092E5BDA5DDD}">
      <dgm:prSet/>
      <dgm:spPr/>
      <dgm:t>
        <a:bodyPr/>
        <a:lstStyle/>
        <a:p>
          <a:endParaRPr lang="es-NI"/>
        </a:p>
      </dgm:t>
    </dgm:pt>
    <dgm:pt modelId="{EAA7F574-B18A-43EC-BB8E-20FF562D14AD}" type="sibTrans" cxnId="{2221A9F5-E250-4DC0-B0DB-092E5BDA5DDD}">
      <dgm:prSet/>
      <dgm:spPr>
        <a:solidFill>
          <a:srgbClr val="C00000"/>
        </a:solidFill>
      </dgm:spPr>
      <dgm:t>
        <a:bodyPr/>
        <a:lstStyle/>
        <a:p>
          <a:endParaRPr lang="es-NI"/>
        </a:p>
      </dgm:t>
    </dgm:pt>
    <dgm:pt modelId="{9F2F2130-1B25-4B8E-AA16-99DCF95AB6F3}">
      <dgm:prSet custT="1"/>
      <dgm:spPr>
        <a:solidFill>
          <a:schemeClr val="accent6">
            <a:lumMod val="75000"/>
          </a:schemeClr>
        </a:solidFill>
      </dgm:spPr>
      <dgm:t>
        <a:bodyPr/>
        <a:lstStyle/>
        <a:p>
          <a:r>
            <a:rPr lang="es-NI" sz="900" b="1" dirty="0" smtClean="0"/>
            <a:t>No Discriminación  </a:t>
          </a:r>
          <a:endParaRPr lang="es-NI" sz="900" b="1" dirty="0"/>
        </a:p>
      </dgm:t>
    </dgm:pt>
    <dgm:pt modelId="{A4020A99-D34A-4B40-BC09-82812825934E}" type="parTrans" cxnId="{9566D5D0-27F8-450B-9BB9-98F06B7E4996}">
      <dgm:prSet/>
      <dgm:spPr/>
      <dgm:t>
        <a:bodyPr/>
        <a:lstStyle/>
        <a:p>
          <a:endParaRPr lang="es-NI"/>
        </a:p>
      </dgm:t>
    </dgm:pt>
    <dgm:pt modelId="{C2696F16-A768-4A0F-9BAF-14364172BB88}" type="sibTrans" cxnId="{9566D5D0-27F8-450B-9BB9-98F06B7E4996}">
      <dgm:prSet/>
      <dgm:spPr>
        <a:solidFill>
          <a:srgbClr val="C00000"/>
        </a:solidFill>
      </dgm:spPr>
      <dgm:t>
        <a:bodyPr/>
        <a:lstStyle/>
        <a:p>
          <a:endParaRPr lang="es-NI"/>
        </a:p>
      </dgm:t>
    </dgm:pt>
    <dgm:pt modelId="{2CC2BFE2-3432-4E16-AC83-EB5DB40E2ADA}">
      <dgm:prSet custT="1"/>
      <dgm:spPr>
        <a:solidFill>
          <a:schemeClr val="tx2">
            <a:lumMod val="60000"/>
            <a:lumOff val="40000"/>
          </a:schemeClr>
        </a:solidFill>
      </dgm:spPr>
      <dgm:t>
        <a:bodyPr/>
        <a:lstStyle/>
        <a:p>
          <a:r>
            <a:rPr lang="es-NI" sz="900" b="1" dirty="0" smtClean="0"/>
            <a:t>Probidad</a:t>
          </a:r>
          <a:endParaRPr lang="es-NI" sz="900" b="1" dirty="0"/>
        </a:p>
      </dgm:t>
    </dgm:pt>
    <dgm:pt modelId="{5C8ED35E-D249-4BE1-8E70-E0ECEC7C86EE}" type="parTrans" cxnId="{2F058DEB-1D0B-4A8A-AB3C-566B71967148}">
      <dgm:prSet/>
      <dgm:spPr/>
      <dgm:t>
        <a:bodyPr/>
        <a:lstStyle/>
        <a:p>
          <a:endParaRPr lang="es-NI"/>
        </a:p>
      </dgm:t>
    </dgm:pt>
    <dgm:pt modelId="{8331ACD3-A469-436E-9AF9-7429C45361A1}" type="sibTrans" cxnId="{2F058DEB-1D0B-4A8A-AB3C-566B71967148}">
      <dgm:prSet/>
      <dgm:spPr>
        <a:solidFill>
          <a:srgbClr val="C00000"/>
        </a:solidFill>
      </dgm:spPr>
      <dgm:t>
        <a:bodyPr/>
        <a:lstStyle/>
        <a:p>
          <a:endParaRPr lang="es-NI"/>
        </a:p>
      </dgm:t>
    </dgm:pt>
    <dgm:pt modelId="{FAACEF68-47F8-43CB-A63D-0532DB8948AB}" type="pres">
      <dgm:prSet presAssocID="{769DABAD-8748-467A-A70A-DF657C6A21C4}" presName="cycle" presStyleCnt="0">
        <dgm:presLayoutVars>
          <dgm:dir/>
          <dgm:resizeHandles val="exact"/>
        </dgm:presLayoutVars>
      </dgm:prSet>
      <dgm:spPr/>
      <dgm:t>
        <a:bodyPr/>
        <a:lstStyle/>
        <a:p>
          <a:endParaRPr lang="es-NI"/>
        </a:p>
      </dgm:t>
    </dgm:pt>
    <dgm:pt modelId="{E290E3CE-B144-4C25-85C8-E96FF93C2F0C}" type="pres">
      <dgm:prSet presAssocID="{AD6B52E2-E154-4149-A595-E3A798F40F02}" presName="node" presStyleLbl="node1" presStyleIdx="0" presStyleCnt="10" custScaleX="126417" custScaleY="89016">
        <dgm:presLayoutVars>
          <dgm:bulletEnabled val="1"/>
        </dgm:presLayoutVars>
      </dgm:prSet>
      <dgm:spPr/>
      <dgm:t>
        <a:bodyPr/>
        <a:lstStyle/>
        <a:p>
          <a:endParaRPr lang="es-NI"/>
        </a:p>
      </dgm:t>
    </dgm:pt>
    <dgm:pt modelId="{A4886CEA-2BF3-483B-9C12-D22043D61A17}" type="pres">
      <dgm:prSet presAssocID="{9A6C48A3-44E8-402F-AD72-245535CECE0E}" presName="sibTrans" presStyleLbl="sibTrans2D1" presStyleIdx="0" presStyleCnt="10"/>
      <dgm:spPr/>
      <dgm:t>
        <a:bodyPr/>
        <a:lstStyle/>
        <a:p>
          <a:endParaRPr lang="es-NI"/>
        </a:p>
      </dgm:t>
    </dgm:pt>
    <dgm:pt modelId="{2AAED7E8-6FDF-44C3-AE4F-DEE3B6260EDC}" type="pres">
      <dgm:prSet presAssocID="{9A6C48A3-44E8-402F-AD72-245535CECE0E}" presName="connectorText" presStyleLbl="sibTrans2D1" presStyleIdx="0" presStyleCnt="10"/>
      <dgm:spPr/>
      <dgm:t>
        <a:bodyPr/>
        <a:lstStyle/>
        <a:p>
          <a:endParaRPr lang="es-NI"/>
        </a:p>
      </dgm:t>
    </dgm:pt>
    <dgm:pt modelId="{C25E16B0-8A7A-45A5-A529-C6311947F839}" type="pres">
      <dgm:prSet presAssocID="{BCB08F0C-3B30-4759-9223-7F04A324C987}" presName="node" presStyleLbl="node1" presStyleIdx="1" presStyleCnt="10" custScaleX="126417" custScaleY="89016">
        <dgm:presLayoutVars>
          <dgm:bulletEnabled val="1"/>
        </dgm:presLayoutVars>
      </dgm:prSet>
      <dgm:spPr/>
      <dgm:t>
        <a:bodyPr/>
        <a:lstStyle/>
        <a:p>
          <a:endParaRPr lang="es-NI"/>
        </a:p>
      </dgm:t>
    </dgm:pt>
    <dgm:pt modelId="{FF7659EE-D0FD-4EB6-947C-FD20B15EA5D3}" type="pres">
      <dgm:prSet presAssocID="{23C3E255-65F5-4B98-8172-0463F9A6E142}" presName="sibTrans" presStyleLbl="sibTrans2D1" presStyleIdx="1" presStyleCnt="10"/>
      <dgm:spPr/>
      <dgm:t>
        <a:bodyPr/>
        <a:lstStyle/>
        <a:p>
          <a:endParaRPr lang="es-NI"/>
        </a:p>
      </dgm:t>
    </dgm:pt>
    <dgm:pt modelId="{087D715F-1EA8-49F6-901F-D69D98C02BCD}" type="pres">
      <dgm:prSet presAssocID="{23C3E255-65F5-4B98-8172-0463F9A6E142}" presName="connectorText" presStyleLbl="sibTrans2D1" presStyleIdx="1" presStyleCnt="10"/>
      <dgm:spPr/>
      <dgm:t>
        <a:bodyPr/>
        <a:lstStyle/>
        <a:p>
          <a:endParaRPr lang="es-NI"/>
        </a:p>
      </dgm:t>
    </dgm:pt>
    <dgm:pt modelId="{B84717AC-B74C-47F0-A2AC-2456818ED9EF}" type="pres">
      <dgm:prSet presAssocID="{5BD4B01C-789D-4AF0-A84D-BC658CFE7201}" presName="node" presStyleLbl="node1" presStyleIdx="2" presStyleCnt="10" custScaleX="208665" custScaleY="89016" custRadScaleRad="82652" custRadScaleInc="-16128">
        <dgm:presLayoutVars>
          <dgm:bulletEnabled val="1"/>
        </dgm:presLayoutVars>
      </dgm:prSet>
      <dgm:spPr/>
      <dgm:t>
        <a:bodyPr/>
        <a:lstStyle/>
        <a:p>
          <a:endParaRPr lang="es-NI"/>
        </a:p>
      </dgm:t>
    </dgm:pt>
    <dgm:pt modelId="{4C833B9C-2893-42C5-8E54-43582AADD9A5}" type="pres">
      <dgm:prSet presAssocID="{1F18E218-213F-4788-93A8-584E7EEB48B3}" presName="sibTrans" presStyleLbl="sibTrans2D1" presStyleIdx="2" presStyleCnt="10"/>
      <dgm:spPr/>
      <dgm:t>
        <a:bodyPr/>
        <a:lstStyle/>
        <a:p>
          <a:endParaRPr lang="es-NI"/>
        </a:p>
      </dgm:t>
    </dgm:pt>
    <dgm:pt modelId="{FF0E766B-BD49-48B4-857C-B718B8831337}" type="pres">
      <dgm:prSet presAssocID="{1F18E218-213F-4788-93A8-584E7EEB48B3}" presName="connectorText" presStyleLbl="sibTrans2D1" presStyleIdx="2" presStyleCnt="10"/>
      <dgm:spPr/>
      <dgm:t>
        <a:bodyPr/>
        <a:lstStyle/>
        <a:p>
          <a:endParaRPr lang="es-NI"/>
        </a:p>
      </dgm:t>
    </dgm:pt>
    <dgm:pt modelId="{725560D9-3E52-472F-8F61-567735B26A24}" type="pres">
      <dgm:prSet presAssocID="{C2B7E0EB-4DAE-4231-AAA9-E865EC32C6C9}" presName="node" presStyleLbl="node1" presStyleIdx="3" presStyleCnt="10" custScaleX="126417" custScaleY="89016">
        <dgm:presLayoutVars>
          <dgm:bulletEnabled val="1"/>
        </dgm:presLayoutVars>
      </dgm:prSet>
      <dgm:spPr/>
      <dgm:t>
        <a:bodyPr/>
        <a:lstStyle/>
        <a:p>
          <a:endParaRPr lang="es-NI"/>
        </a:p>
      </dgm:t>
    </dgm:pt>
    <dgm:pt modelId="{67240E00-1DE8-44D3-BB2F-E381E983F1C0}" type="pres">
      <dgm:prSet presAssocID="{A40D0F51-6727-4717-951F-A1FBB40EEE35}" presName="sibTrans" presStyleLbl="sibTrans2D1" presStyleIdx="3" presStyleCnt="10"/>
      <dgm:spPr/>
      <dgm:t>
        <a:bodyPr/>
        <a:lstStyle/>
        <a:p>
          <a:endParaRPr lang="es-NI"/>
        </a:p>
      </dgm:t>
    </dgm:pt>
    <dgm:pt modelId="{935DAA30-3706-41BD-883A-F04FE21C031D}" type="pres">
      <dgm:prSet presAssocID="{A40D0F51-6727-4717-951F-A1FBB40EEE35}" presName="connectorText" presStyleLbl="sibTrans2D1" presStyleIdx="3" presStyleCnt="10"/>
      <dgm:spPr/>
      <dgm:t>
        <a:bodyPr/>
        <a:lstStyle/>
        <a:p>
          <a:endParaRPr lang="es-NI"/>
        </a:p>
      </dgm:t>
    </dgm:pt>
    <dgm:pt modelId="{FACDAEA4-DA3D-4535-8E31-3D02F8C1FA5C}" type="pres">
      <dgm:prSet presAssocID="{221DB0C0-C6E2-4459-8D0F-DEE3F259187F}" presName="node" presStyleLbl="node1" presStyleIdx="4" presStyleCnt="10" custScaleX="126417" custScaleY="89016">
        <dgm:presLayoutVars>
          <dgm:bulletEnabled val="1"/>
        </dgm:presLayoutVars>
      </dgm:prSet>
      <dgm:spPr/>
      <dgm:t>
        <a:bodyPr/>
        <a:lstStyle/>
        <a:p>
          <a:endParaRPr lang="es-NI"/>
        </a:p>
      </dgm:t>
    </dgm:pt>
    <dgm:pt modelId="{65D7843D-7BEB-4CE4-B3F5-1B7981445FFA}" type="pres">
      <dgm:prSet presAssocID="{5DCE23CD-5971-4CD8-8359-A3F86DB209A0}" presName="sibTrans" presStyleLbl="sibTrans2D1" presStyleIdx="4" presStyleCnt="10"/>
      <dgm:spPr/>
      <dgm:t>
        <a:bodyPr/>
        <a:lstStyle/>
        <a:p>
          <a:endParaRPr lang="es-NI"/>
        </a:p>
      </dgm:t>
    </dgm:pt>
    <dgm:pt modelId="{C3A481C2-73A6-49C8-B124-560509DF1878}" type="pres">
      <dgm:prSet presAssocID="{5DCE23CD-5971-4CD8-8359-A3F86DB209A0}" presName="connectorText" presStyleLbl="sibTrans2D1" presStyleIdx="4" presStyleCnt="10"/>
      <dgm:spPr/>
      <dgm:t>
        <a:bodyPr/>
        <a:lstStyle/>
        <a:p>
          <a:endParaRPr lang="es-NI"/>
        </a:p>
      </dgm:t>
    </dgm:pt>
    <dgm:pt modelId="{39CFCC24-9D8F-42D2-9576-B82AEB3ACF07}" type="pres">
      <dgm:prSet presAssocID="{48194E96-A659-4EFD-B701-1A7F2E6802C9}" presName="node" presStyleLbl="node1" presStyleIdx="5" presStyleCnt="10" custScaleX="145018" custScaleY="89016">
        <dgm:presLayoutVars>
          <dgm:bulletEnabled val="1"/>
        </dgm:presLayoutVars>
      </dgm:prSet>
      <dgm:spPr/>
      <dgm:t>
        <a:bodyPr/>
        <a:lstStyle/>
        <a:p>
          <a:endParaRPr lang="es-NI"/>
        </a:p>
      </dgm:t>
    </dgm:pt>
    <dgm:pt modelId="{F47F5F44-FED9-4688-AD78-CF57822DCDD9}" type="pres">
      <dgm:prSet presAssocID="{6502C429-DD70-4DC9-AD6F-2B0948B66EF1}" presName="sibTrans" presStyleLbl="sibTrans2D1" presStyleIdx="5" presStyleCnt="10"/>
      <dgm:spPr/>
      <dgm:t>
        <a:bodyPr/>
        <a:lstStyle/>
        <a:p>
          <a:endParaRPr lang="es-NI"/>
        </a:p>
      </dgm:t>
    </dgm:pt>
    <dgm:pt modelId="{DBED3F69-078E-4B33-8AAA-8E2FAB3F3E1B}" type="pres">
      <dgm:prSet presAssocID="{6502C429-DD70-4DC9-AD6F-2B0948B66EF1}" presName="connectorText" presStyleLbl="sibTrans2D1" presStyleIdx="5" presStyleCnt="10"/>
      <dgm:spPr/>
      <dgm:t>
        <a:bodyPr/>
        <a:lstStyle/>
        <a:p>
          <a:endParaRPr lang="es-NI"/>
        </a:p>
      </dgm:t>
    </dgm:pt>
    <dgm:pt modelId="{B1B8D04A-3C09-42A4-91D0-AEE160CEA45E}" type="pres">
      <dgm:prSet presAssocID="{F85BF79B-9489-4D81-ADEC-8ED87AD5B383}" presName="node" presStyleLbl="node1" presStyleIdx="6" presStyleCnt="10" custScaleX="140671" custScaleY="89016">
        <dgm:presLayoutVars>
          <dgm:bulletEnabled val="1"/>
        </dgm:presLayoutVars>
      </dgm:prSet>
      <dgm:spPr/>
      <dgm:t>
        <a:bodyPr/>
        <a:lstStyle/>
        <a:p>
          <a:endParaRPr lang="es-NI"/>
        </a:p>
      </dgm:t>
    </dgm:pt>
    <dgm:pt modelId="{C5B39E01-530D-47EE-ADEF-83934265DCF7}" type="pres">
      <dgm:prSet presAssocID="{EAA7F574-B18A-43EC-BB8E-20FF562D14AD}" presName="sibTrans" presStyleLbl="sibTrans2D1" presStyleIdx="6" presStyleCnt="10"/>
      <dgm:spPr/>
      <dgm:t>
        <a:bodyPr/>
        <a:lstStyle/>
        <a:p>
          <a:endParaRPr lang="es-NI"/>
        </a:p>
      </dgm:t>
    </dgm:pt>
    <dgm:pt modelId="{01324294-3DFB-4E38-B1B9-1A3710A29F3D}" type="pres">
      <dgm:prSet presAssocID="{EAA7F574-B18A-43EC-BB8E-20FF562D14AD}" presName="connectorText" presStyleLbl="sibTrans2D1" presStyleIdx="6" presStyleCnt="10"/>
      <dgm:spPr/>
      <dgm:t>
        <a:bodyPr/>
        <a:lstStyle/>
        <a:p>
          <a:endParaRPr lang="es-NI"/>
        </a:p>
      </dgm:t>
    </dgm:pt>
    <dgm:pt modelId="{61AC9298-3D7D-4CB3-8FEE-8B359C438537}" type="pres">
      <dgm:prSet presAssocID="{9F2F2130-1B25-4B8E-AA16-99DCF95AB6F3}" presName="node" presStyleLbl="node1" presStyleIdx="7" presStyleCnt="10" custScaleX="195004" custScaleY="89016">
        <dgm:presLayoutVars>
          <dgm:bulletEnabled val="1"/>
        </dgm:presLayoutVars>
      </dgm:prSet>
      <dgm:spPr/>
      <dgm:t>
        <a:bodyPr/>
        <a:lstStyle/>
        <a:p>
          <a:endParaRPr lang="es-NI"/>
        </a:p>
      </dgm:t>
    </dgm:pt>
    <dgm:pt modelId="{4C45DFDA-EBC8-4B3F-A34B-15B8DCE8C920}" type="pres">
      <dgm:prSet presAssocID="{C2696F16-A768-4A0F-9BAF-14364172BB88}" presName="sibTrans" presStyleLbl="sibTrans2D1" presStyleIdx="7" presStyleCnt="10"/>
      <dgm:spPr/>
      <dgm:t>
        <a:bodyPr/>
        <a:lstStyle/>
        <a:p>
          <a:endParaRPr lang="es-NI"/>
        </a:p>
      </dgm:t>
    </dgm:pt>
    <dgm:pt modelId="{1B2A73EC-2B38-408E-BDB3-206EF3E7EAD8}" type="pres">
      <dgm:prSet presAssocID="{C2696F16-A768-4A0F-9BAF-14364172BB88}" presName="connectorText" presStyleLbl="sibTrans2D1" presStyleIdx="7" presStyleCnt="10"/>
      <dgm:spPr/>
      <dgm:t>
        <a:bodyPr/>
        <a:lstStyle/>
        <a:p>
          <a:endParaRPr lang="es-NI"/>
        </a:p>
      </dgm:t>
    </dgm:pt>
    <dgm:pt modelId="{FD5B4440-2574-4B24-B752-D228D15176DF}" type="pres">
      <dgm:prSet presAssocID="{2CC2BFE2-3432-4E16-AC83-EB5DB40E2ADA}" presName="node" presStyleLbl="node1" presStyleIdx="8" presStyleCnt="10" custScaleX="126417" custScaleY="89016">
        <dgm:presLayoutVars>
          <dgm:bulletEnabled val="1"/>
        </dgm:presLayoutVars>
      </dgm:prSet>
      <dgm:spPr/>
      <dgm:t>
        <a:bodyPr/>
        <a:lstStyle/>
        <a:p>
          <a:endParaRPr lang="es-NI"/>
        </a:p>
      </dgm:t>
    </dgm:pt>
    <dgm:pt modelId="{57DB9AD2-F780-4456-8D74-DB09DD927A6A}" type="pres">
      <dgm:prSet presAssocID="{8331ACD3-A469-436E-9AF9-7429C45361A1}" presName="sibTrans" presStyleLbl="sibTrans2D1" presStyleIdx="8" presStyleCnt="10"/>
      <dgm:spPr/>
      <dgm:t>
        <a:bodyPr/>
        <a:lstStyle/>
        <a:p>
          <a:endParaRPr lang="es-NI"/>
        </a:p>
      </dgm:t>
    </dgm:pt>
    <dgm:pt modelId="{3C906876-3B0A-4F7D-B826-2BAEA747127C}" type="pres">
      <dgm:prSet presAssocID="{8331ACD3-A469-436E-9AF9-7429C45361A1}" presName="connectorText" presStyleLbl="sibTrans2D1" presStyleIdx="8" presStyleCnt="10"/>
      <dgm:spPr/>
      <dgm:t>
        <a:bodyPr/>
        <a:lstStyle/>
        <a:p>
          <a:endParaRPr lang="es-NI"/>
        </a:p>
      </dgm:t>
    </dgm:pt>
    <dgm:pt modelId="{9BF07A48-F6A3-44C9-8179-DC0357038B1D}" type="pres">
      <dgm:prSet presAssocID="{7CA46C55-CBDB-44B0-BB64-CC5D1E66A0DB}" presName="node" presStyleLbl="node1" presStyleIdx="9" presStyleCnt="10" custScaleX="192280" custScaleY="89016">
        <dgm:presLayoutVars>
          <dgm:bulletEnabled val="1"/>
        </dgm:presLayoutVars>
      </dgm:prSet>
      <dgm:spPr/>
      <dgm:t>
        <a:bodyPr/>
        <a:lstStyle/>
        <a:p>
          <a:endParaRPr lang="es-NI"/>
        </a:p>
      </dgm:t>
    </dgm:pt>
    <dgm:pt modelId="{AA7B5597-D45B-4DA1-A518-FF1A3B63AAA0}" type="pres">
      <dgm:prSet presAssocID="{74298DB8-ED87-412C-B454-A4D581B210D8}" presName="sibTrans" presStyleLbl="sibTrans2D1" presStyleIdx="9" presStyleCnt="10"/>
      <dgm:spPr/>
      <dgm:t>
        <a:bodyPr/>
        <a:lstStyle/>
        <a:p>
          <a:endParaRPr lang="es-NI"/>
        </a:p>
      </dgm:t>
    </dgm:pt>
    <dgm:pt modelId="{7CEE6AFD-7723-4854-B13C-F9E057313E3F}" type="pres">
      <dgm:prSet presAssocID="{74298DB8-ED87-412C-B454-A4D581B210D8}" presName="connectorText" presStyleLbl="sibTrans2D1" presStyleIdx="9" presStyleCnt="10"/>
      <dgm:spPr/>
      <dgm:t>
        <a:bodyPr/>
        <a:lstStyle/>
        <a:p>
          <a:endParaRPr lang="es-NI"/>
        </a:p>
      </dgm:t>
    </dgm:pt>
  </dgm:ptLst>
  <dgm:cxnLst>
    <dgm:cxn modelId="{E5B8E08B-B690-436C-BFA9-2857028D66D7}" srcId="{769DABAD-8748-467A-A70A-DF657C6A21C4}" destId="{5BD4B01C-789D-4AF0-A84D-BC658CFE7201}" srcOrd="2" destOrd="0" parTransId="{31404FF4-735A-47B7-9131-FA35FF7AEF5B}" sibTransId="{1F18E218-213F-4788-93A8-584E7EEB48B3}"/>
    <dgm:cxn modelId="{DD2605C5-2B65-40A7-BD4B-32468249604E}" type="presOf" srcId="{C2696F16-A768-4A0F-9BAF-14364172BB88}" destId="{4C45DFDA-EBC8-4B3F-A34B-15B8DCE8C920}" srcOrd="0" destOrd="0" presId="urn:microsoft.com/office/officeart/2005/8/layout/cycle2"/>
    <dgm:cxn modelId="{1D6367E4-A702-4680-97B4-83BA1895AAF0}" type="presOf" srcId="{5DCE23CD-5971-4CD8-8359-A3F86DB209A0}" destId="{65D7843D-7BEB-4CE4-B3F5-1B7981445FFA}" srcOrd="0" destOrd="0" presId="urn:microsoft.com/office/officeart/2005/8/layout/cycle2"/>
    <dgm:cxn modelId="{34DCFF9D-882F-48DC-A245-324912F3783E}" type="presOf" srcId="{AD6B52E2-E154-4149-A595-E3A798F40F02}" destId="{E290E3CE-B144-4C25-85C8-E96FF93C2F0C}" srcOrd="0" destOrd="0" presId="urn:microsoft.com/office/officeart/2005/8/layout/cycle2"/>
    <dgm:cxn modelId="{8B4A28C2-E1CF-40DF-B76A-55BE7DC99065}" type="presOf" srcId="{48194E96-A659-4EFD-B701-1A7F2E6802C9}" destId="{39CFCC24-9D8F-42D2-9576-B82AEB3ACF07}" srcOrd="0" destOrd="0" presId="urn:microsoft.com/office/officeart/2005/8/layout/cycle2"/>
    <dgm:cxn modelId="{7FE6E60A-1C86-4B38-9DB1-03D34F610056}" srcId="{769DABAD-8748-467A-A70A-DF657C6A21C4}" destId="{AD6B52E2-E154-4149-A595-E3A798F40F02}" srcOrd="0" destOrd="0" parTransId="{AA1AACF1-82BD-4D1F-A681-7BC4607EEA78}" sibTransId="{9A6C48A3-44E8-402F-AD72-245535CECE0E}"/>
    <dgm:cxn modelId="{8449E4A5-AF84-4DBC-9260-BA8C51AF6559}" type="presOf" srcId="{7CA46C55-CBDB-44B0-BB64-CC5D1E66A0DB}" destId="{9BF07A48-F6A3-44C9-8179-DC0357038B1D}" srcOrd="0" destOrd="0" presId="urn:microsoft.com/office/officeart/2005/8/layout/cycle2"/>
    <dgm:cxn modelId="{42978369-E948-4A81-9E78-F05809807B9A}" type="presOf" srcId="{221DB0C0-C6E2-4459-8D0F-DEE3F259187F}" destId="{FACDAEA4-DA3D-4535-8E31-3D02F8C1FA5C}" srcOrd="0" destOrd="0" presId="urn:microsoft.com/office/officeart/2005/8/layout/cycle2"/>
    <dgm:cxn modelId="{03857895-2B23-418C-8C4B-C42EB3DBFA95}" srcId="{769DABAD-8748-467A-A70A-DF657C6A21C4}" destId="{C2B7E0EB-4DAE-4231-AAA9-E865EC32C6C9}" srcOrd="3" destOrd="0" parTransId="{06EC5B39-9CD3-403A-9739-490C234E029B}" sibTransId="{A40D0F51-6727-4717-951F-A1FBB40EEE35}"/>
    <dgm:cxn modelId="{5294173F-FF01-4219-82C3-E1C7ACFB7FFC}" srcId="{769DABAD-8748-467A-A70A-DF657C6A21C4}" destId="{7CA46C55-CBDB-44B0-BB64-CC5D1E66A0DB}" srcOrd="9" destOrd="0" parTransId="{C25EB01F-E964-4BBD-A938-C1561FE36F13}" sibTransId="{74298DB8-ED87-412C-B454-A4D581B210D8}"/>
    <dgm:cxn modelId="{D1D16809-D931-44EE-A0A0-C72BEA128284}" type="presOf" srcId="{8331ACD3-A469-436E-9AF9-7429C45361A1}" destId="{57DB9AD2-F780-4456-8D74-DB09DD927A6A}" srcOrd="0" destOrd="0" presId="urn:microsoft.com/office/officeart/2005/8/layout/cycle2"/>
    <dgm:cxn modelId="{1D14461F-3679-4BB7-A19F-FCFA120CE945}" type="presOf" srcId="{C2B7E0EB-4DAE-4231-AAA9-E865EC32C6C9}" destId="{725560D9-3E52-472F-8F61-567735B26A24}" srcOrd="0" destOrd="0" presId="urn:microsoft.com/office/officeart/2005/8/layout/cycle2"/>
    <dgm:cxn modelId="{698B08BB-9851-479A-A80C-91FFD5F4992F}" type="presOf" srcId="{8331ACD3-A469-436E-9AF9-7429C45361A1}" destId="{3C906876-3B0A-4F7D-B826-2BAEA747127C}" srcOrd="1" destOrd="0" presId="urn:microsoft.com/office/officeart/2005/8/layout/cycle2"/>
    <dgm:cxn modelId="{46F2311D-C846-40BE-B8BB-D0A4DAF63567}" type="presOf" srcId="{C2696F16-A768-4A0F-9BAF-14364172BB88}" destId="{1B2A73EC-2B38-408E-BDB3-206EF3E7EAD8}" srcOrd="1" destOrd="0" presId="urn:microsoft.com/office/officeart/2005/8/layout/cycle2"/>
    <dgm:cxn modelId="{7C7E6A2B-861F-4F10-B4EA-BC5C12534C53}" srcId="{769DABAD-8748-467A-A70A-DF657C6A21C4}" destId="{221DB0C0-C6E2-4459-8D0F-DEE3F259187F}" srcOrd="4" destOrd="0" parTransId="{66FE22F9-52FF-4957-9ABB-C45317EB9E71}" sibTransId="{5DCE23CD-5971-4CD8-8359-A3F86DB209A0}"/>
    <dgm:cxn modelId="{CBBFA1E1-B628-44BE-9344-86BEC1D6162D}" type="presOf" srcId="{23C3E255-65F5-4B98-8172-0463F9A6E142}" destId="{FF7659EE-D0FD-4EB6-947C-FD20B15EA5D3}" srcOrd="0" destOrd="0" presId="urn:microsoft.com/office/officeart/2005/8/layout/cycle2"/>
    <dgm:cxn modelId="{7B5CF122-689E-4B23-BC44-A81D87600021}" type="presOf" srcId="{A40D0F51-6727-4717-951F-A1FBB40EEE35}" destId="{67240E00-1DE8-44D3-BB2F-E381E983F1C0}" srcOrd="0" destOrd="0" presId="urn:microsoft.com/office/officeart/2005/8/layout/cycle2"/>
    <dgm:cxn modelId="{31B0DF36-1A5A-4B17-9842-56BDACA25D86}" type="presOf" srcId="{5DCE23CD-5971-4CD8-8359-A3F86DB209A0}" destId="{C3A481C2-73A6-49C8-B124-560509DF1878}" srcOrd="1" destOrd="0" presId="urn:microsoft.com/office/officeart/2005/8/layout/cycle2"/>
    <dgm:cxn modelId="{2F058DEB-1D0B-4A8A-AB3C-566B71967148}" srcId="{769DABAD-8748-467A-A70A-DF657C6A21C4}" destId="{2CC2BFE2-3432-4E16-AC83-EB5DB40E2ADA}" srcOrd="8" destOrd="0" parTransId="{5C8ED35E-D249-4BE1-8E70-E0ECEC7C86EE}" sibTransId="{8331ACD3-A469-436E-9AF9-7429C45361A1}"/>
    <dgm:cxn modelId="{826ED39E-4C8E-4311-94BB-C435764B57CE}" type="presOf" srcId="{6502C429-DD70-4DC9-AD6F-2B0948B66EF1}" destId="{DBED3F69-078E-4B33-8AAA-8E2FAB3F3E1B}" srcOrd="1" destOrd="0" presId="urn:microsoft.com/office/officeart/2005/8/layout/cycle2"/>
    <dgm:cxn modelId="{8310C8EB-B60F-4B20-88AD-FC0307E8A61D}" type="presOf" srcId="{1F18E218-213F-4788-93A8-584E7EEB48B3}" destId="{4C833B9C-2893-42C5-8E54-43582AADD9A5}" srcOrd="0" destOrd="0" presId="urn:microsoft.com/office/officeart/2005/8/layout/cycle2"/>
    <dgm:cxn modelId="{7014993C-A7A4-4F4C-BD1C-F6710331706A}" type="presOf" srcId="{A40D0F51-6727-4717-951F-A1FBB40EEE35}" destId="{935DAA30-3706-41BD-883A-F04FE21C031D}" srcOrd="1" destOrd="0" presId="urn:microsoft.com/office/officeart/2005/8/layout/cycle2"/>
    <dgm:cxn modelId="{9566D5D0-27F8-450B-9BB9-98F06B7E4996}" srcId="{769DABAD-8748-467A-A70A-DF657C6A21C4}" destId="{9F2F2130-1B25-4B8E-AA16-99DCF95AB6F3}" srcOrd="7" destOrd="0" parTransId="{A4020A99-D34A-4B40-BC09-82812825934E}" sibTransId="{C2696F16-A768-4A0F-9BAF-14364172BB88}"/>
    <dgm:cxn modelId="{B4015AD1-FAC0-49D0-BAED-E6A7E9AD4F3C}" type="presOf" srcId="{1F18E218-213F-4788-93A8-584E7EEB48B3}" destId="{FF0E766B-BD49-48B4-857C-B718B8831337}" srcOrd="1" destOrd="0" presId="urn:microsoft.com/office/officeart/2005/8/layout/cycle2"/>
    <dgm:cxn modelId="{540EF914-C844-475C-8808-5A9AFC3BD075}" type="presOf" srcId="{BCB08F0C-3B30-4759-9223-7F04A324C987}" destId="{C25E16B0-8A7A-45A5-A529-C6311947F839}" srcOrd="0" destOrd="0" presId="urn:microsoft.com/office/officeart/2005/8/layout/cycle2"/>
    <dgm:cxn modelId="{5A54E19F-D37A-4EC6-A6A2-27FA0B2DC764}" srcId="{769DABAD-8748-467A-A70A-DF657C6A21C4}" destId="{BCB08F0C-3B30-4759-9223-7F04A324C987}" srcOrd="1" destOrd="0" parTransId="{50DAE249-9DA2-4170-B2CC-A822FC182954}" sibTransId="{23C3E255-65F5-4B98-8172-0463F9A6E142}"/>
    <dgm:cxn modelId="{25E56ECE-5255-42F7-8733-3CC9D9AE7DA2}" type="presOf" srcId="{769DABAD-8748-467A-A70A-DF657C6A21C4}" destId="{FAACEF68-47F8-43CB-A63D-0532DB8948AB}" srcOrd="0" destOrd="0" presId="urn:microsoft.com/office/officeart/2005/8/layout/cycle2"/>
    <dgm:cxn modelId="{9BD0DAC3-A092-4E8A-B3F7-6C55B00C0B61}" type="presOf" srcId="{9F2F2130-1B25-4B8E-AA16-99DCF95AB6F3}" destId="{61AC9298-3D7D-4CB3-8FEE-8B359C438537}" srcOrd="0" destOrd="0" presId="urn:microsoft.com/office/officeart/2005/8/layout/cycle2"/>
    <dgm:cxn modelId="{589C3309-A1F2-433B-B47E-E66F5905B9DE}" type="presOf" srcId="{9A6C48A3-44E8-402F-AD72-245535CECE0E}" destId="{A4886CEA-2BF3-483B-9C12-D22043D61A17}" srcOrd="0" destOrd="0" presId="urn:microsoft.com/office/officeart/2005/8/layout/cycle2"/>
    <dgm:cxn modelId="{285748ED-E9D7-445B-B62F-8D9229A2451E}" type="presOf" srcId="{EAA7F574-B18A-43EC-BB8E-20FF562D14AD}" destId="{01324294-3DFB-4E38-B1B9-1A3710A29F3D}" srcOrd="1" destOrd="0" presId="urn:microsoft.com/office/officeart/2005/8/layout/cycle2"/>
    <dgm:cxn modelId="{5A81DE64-F58F-4AA6-AB15-61FC777298AC}" type="presOf" srcId="{6502C429-DD70-4DC9-AD6F-2B0948B66EF1}" destId="{F47F5F44-FED9-4688-AD78-CF57822DCDD9}" srcOrd="0" destOrd="0" presId="urn:microsoft.com/office/officeart/2005/8/layout/cycle2"/>
    <dgm:cxn modelId="{13FC46FC-265D-47C2-8DC3-F9709FE5713D}" type="presOf" srcId="{F85BF79B-9489-4D81-ADEC-8ED87AD5B383}" destId="{B1B8D04A-3C09-42A4-91D0-AEE160CEA45E}" srcOrd="0" destOrd="0" presId="urn:microsoft.com/office/officeart/2005/8/layout/cycle2"/>
    <dgm:cxn modelId="{BA926465-411F-4885-B5D6-7DB3E3315A2E}" type="presOf" srcId="{74298DB8-ED87-412C-B454-A4D581B210D8}" destId="{AA7B5597-D45B-4DA1-A518-FF1A3B63AAA0}" srcOrd="0" destOrd="0" presId="urn:microsoft.com/office/officeart/2005/8/layout/cycle2"/>
    <dgm:cxn modelId="{2221A9F5-E250-4DC0-B0DB-092E5BDA5DDD}" srcId="{769DABAD-8748-467A-A70A-DF657C6A21C4}" destId="{F85BF79B-9489-4D81-ADEC-8ED87AD5B383}" srcOrd="6" destOrd="0" parTransId="{BD0D1B90-F52B-458A-AEBF-DB2E1F3AEA35}" sibTransId="{EAA7F574-B18A-43EC-BB8E-20FF562D14AD}"/>
    <dgm:cxn modelId="{06027270-5012-409D-B2E9-88AAE55B24B3}" srcId="{769DABAD-8748-467A-A70A-DF657C6A21C4}" destId="{48194E96-A659-4EFD-B701-1A7F2E6802C9}" srcOrd="5" destOrd="0" parTransId="{447CEE4E-B82F-4ABC-AEA6-EE0EDE289C88}" sibTransId="{6502C429-DD70-4DC9-AD6F-2B0948B66EF1}"/>
    <dgm:cxn modelId="{5D0C3969-71F4-40FB-B67A-9E4CAA817467}" type="presOf" srcId="{23C3E255-65F5-4B98-8172-0463F9A6E142}" destId="{087D715F-1EA8-49F6-901F-D69D98C02BCD}" srcOrd="1" destOrd="0" presId="urn:microsoft.com/office/officeart/2005/8/layout/cycle2"/>
    <dgm:cxn modelId="{422206B3-353C-48B8-BD27-BFC184E9EE59}" type="presOf" srcId="{5BD4B01C-789D-4AF0-A84D-BC658CFE7201}" destId="{B84717AC-B74C-47F0-A2AC-2456818ED9EF}" srcOrd="0" destOrd="0" presId="urn:microsoft.com/office/officeart/2005/8/layout/cycle2"/>
    <dgm:cxn modelId="{44D27D9A-31C2-4C5A-B53C-E57C8595975A}" type="presOf" srcId="{74298DB8-ED87-412C-B454-A4D581B210D8}" destId="{7CEE6AFD-7723-4854-B13C-F9E057313E3F}" srcOrd="1" destOrd="0" presId="urn:microsoft.com/office/officeart/2005/8/layout/cycle2"/>
    <dgm:cxn modelId="{6BF2D4D3-9D07-401B-B863-48593DFF1DB7}" type="presOf" srcId="{9A6C48A3-44E8-402F-AD72-245535CECE0E}" destId="{2AAED7E8-6FDF-44C3-AE4F-DEE3B6260EDC}" srcOrd="1" destOrd="0" presId="urn:microsoft.com/office/officeart/2005/8/layout/cycle2"/>
    <dgm:cxn modelId="{1D72A107-8D42-4956-B889-F100E3349884}" type="presOf" srcId="{EAA7F574-B18A-43EC-BB8E-20FF562D14AD}" destId="{C5B39E01-530D-47EE-ADEF-83934265DCF7}" srcOrd="0" destOrd="0" presId="urn:microsoft.com/office/officeart/2005/8/layout/cycle2"/>
    <dgm:cxn modelId="{B428CB49-BB0E-4B5C-8B69-D5F2FBB775FD}" type="presOf" srcId="{2CC2BFE2-3432-4E16-AC83-EB5DB40E2ADA}" destId="{FD5B4440-2574-4B24-B752-D228D15176DF}" srcOrd="0" destOrd="0" presId="urn:microsoft.com/office/officeart/2005/8/layout/cycle2"/>
    <dgm:cxn modelId="{106F6ED8-654B-47AE-A277-86130AEF233C}" type="presParOf" srcId="{FAACEF68-47F8-43CB-A63D-0532DB8948AB}" destId="{E290E3CE-B144-4C25-85C8-E96FF93C2F0C}" srcOrd="0" destOrd="0" presId="urn:microsoft.com/office/officeart/2005/8/layout/cycle2"/>
    <dgm:cxn modelId="{552ABACC-564B-4114-9336-5F2610D50A60}" type="presParOf" srcId="{FAACEF68-47F8-43CB-A63D-0532DB8948AB}" destId="{A4886CEA-2BF3-483B-9C12-D22043D61A17}" srcOrd="1" destOrd="0" presId="urn:microsoft.com/office/officeart/2005/8/layout/cycle2"/>
    <dgm:cxn modelId="{09400C5C-0C72-44DE-9101-E40AB20EAAC1}" type="presParOf" srcId="{A4886CEA-2BF3-483B-9C12-D22043D61A17}" destId="{2AAED7E8-6FDF-44C3-AE4F-DEE3B6260EDC}" srcOrd="0" destOrd="0" presId="urn:microsoft.com/office/officeart/2005/8/layout/cycle2"/>
    <dgm:cxn modelId="{90E96516-E1CB-4DF5-9BE7-5F3EA5AC553F}" type="presParOf" srcId="{FAACEF68-47F8-43CB-A63D-0532DB8948AB}" destId="{C25E16B0-8A7A-45A5-A529-C6311947F839}" srcOrd="2" destOrd="0" presId="urn:microsoft.com/office/officeart/2005/8/layout/cycle2"/>
    <dgm:cxn modelId="{0CE1056C-1339-4AE7-B2ED-C41442DC48C2}" type="presParOf" srcId="{FAACEF68-47F8-43CB-A63D-0532DB8948AB}" destId="{FF7659EE-D0FD-4EB6-947C-FD20B15EA5D3}" srcOrd="3" destOrd="0" presId="urn:microsoft.com/office/officeart/2005/8/layout/cycle2"/>
    <dgm:cxn modelId="{979E23E2-0610-43B6-BF57-369C8223C329}" type="presParOf" srcId="{FF7659EE-D0FD-4EB6-947C-FD20B15EA5D3}" destId="{087D715F-1EA8-49F6-901F-D69D98C02BCD}" srcOrd="0" destOrd="0" presId="urn:microsoft.com/office/officeart/2005/8/layout/cycle2"/>
    <dgm:cxn modelId="{1406FCEA-7506-49F8-B9DF-674B4D49AB16}" type="presParOf" srcId="{FAACEF68-47F8-43CB-A63D-0532DB8948AB}" destId="{B84717AC-B74C-47F0-A2AC-2456818ED9EF}" srcOrd="4" destOrd="0" presId="urn:microsoft.com/office/officeart/2005/8/layout/cycle2"/>
    <dgm:cxn modelId="{F997B2D7-52BA-471B-ADB7-A4CDD82C3DAF}" type="presParOf" srcId="{FAACEF68-47F8-43CB-A63D-0532DB8948AB}" destId="{4C833B9C-2893-42C5-8E54-43582AADD9A5}" srcOrd="5" destOrd="0" presId="urn:microsoft.com/office/officeart/2005/8/layout/cycle2"/>
    <dgm:cxn modelId="{64215E73-1D34-4F76-99E9-C5CEBF8A5B23}" type="presParOf" srcId="{4C833B9C-2893-42C5-8E54-43582AADD9A5}" destId="{FF0E766B-BD49-48B4-857C-B718B8831337}" srcOrd="0" destOrd="0" presId="urn:microsoft.com/office/officeart/2005/8/layout/cycle2"/>
    <dgm:cxn modelId="{0A9A8BBF-0E94-4FEA-AF82-4AB488F8144F}" type="presParOf" srcId="{FAACEF68-47F8-43CB-A63D-0532DB8948AB}" destId="{725560D9-3E52-472F-8F61-567735B26A24}" srcOrd="6" destOrd="0" presId="urn:microsoft.com/office/officeart/2005/8/layout/cycle2"/>
    <dgm:cxn modelId="{821F9BB8-5612-4A98-AF54-8AD8321D1C09}" type="presParOf" srcId="{FAACEF68-47F8-43CB-A63D-0532DB8948AB}" destId="{67240E00-1DE8-44D3-BB2F-E381E983F1C0}" srcOrd="7" destOrd="0" presId="urn:microsoft.com/office/officeart/2005/8/layout/cycle2"/>
    <dgm:cxn modelId="{71060784-87DE-40F1-9213-0894F93B3879}" type="presParOf" srcId="{67240E00-1DE8-44D3-BB2F-E381E983F1C0}" destId="{935DAA30-3706-41BD-883A-F04FE21C031D}" srcOrd="0" destOrd="0" presId="urn:microsoft.com/office/officeart/2005/8/layout/cycle2"/>
    <dgm:cxn modelId="{C666A133-5D07-4813-AABF-F2365CEAD70B}" type="presParOf" srcId="{FAACEF68-47F8-43CB-A63D-0532DB8948AB}" destId="{FACDAEA4-DA3D-4535-8E31-3D02F8C1FA5C}" srcOrd="8" destOrd="0" presId="urn:microsoft.com/office/officeart/2005/8/layout/cycle2"/>
    <dgm:cxn modelId="{784FD40F-ACF6-4CA6-8BF7-46A36F673CB3}" type="presParOf" srcId="{FAACEF68-47F8-43CB-A63D-0532DB8948AB}" destId="{65D7843D-7BEB-4CE4-B3F5-1B7981445FFA}" srcOrd="9" destOrd="0" presId="urn:microsoft.com/office/officeart/2005/8/layout/cycle2"/>
    <dgm:cxn modelId="{3C9E4459-1C48-4F59-BB20-42F6C379A27D}" type="presParOf" srcId="{65D7843D-7BEB-4CE4-B3F5-1B7981445FFA}" destId="{C3A481C2-73A6-49C8-B124-560509DF1878}" srcOrd="0" destOrd="0" presId="urn:microsoft.com/office/officeart/2005/8/layout/cycle2"/>
    <dgm:cxn modelId="{2FC5B70A-B7E6-4577-9512-A8393E40CA4F}" type="presParOf" srcId="{FAACEF68-47F8-43CB-A63D-0532DB8948AB}" destId="{39CFCC24-9D8F-42D2-9576-B82AEB3ACF07}" srcOrd="10" destOrd="0" presId="urn:microsoft.com/office/officeart/2005/8/layout/cycle2"/>
    <dgm:cxn modelId="{ECAF5755-DC69-4345-8CB1-1ACC1B6C9A4A}" type="presParOf" srcId="{FAACEF68-47F8-43CB-A63D-0532DB8948AB}" destId="{F47F5F44-FED9-4688-AD78-CF57822DCDD9}" srcOrd="11" destOrd="0" presId="urn:microsoft.com/office/officeart/2005/8/layout/cycle2"/>
    <dgm:cxn modelId="{054EBD0E-6F66-457A-B5AB-C70FF935B5D5}" type="presParOf" srcId="{F47F5F44-FED9-4688-AD78-CF57822DCDD9}" destId="{DBED3F69-078E-4B33-8AAA-8E2FAB3F3E1B}" srcOrd="0" destOrd="0" presId="urn:microsoft.com/office/officeart/2005/8/layout/cycle2"/>
    <dgm:cxn modelId="{225F5796-2B62-4ED2-A6A1-F883128C24FC}" type="presParOf" srcId="{FAACEF68-47F8-43CB-A63D-0532DB8948AB}" destId="{B1B8D04A-3C09-42A4-91D0-AEE160CEA45E}" srcOrd="12" destOrd="0" presId="urn:microsoft.com/office/officeart/2005/8/layout/cycle2"/>
    <dgm:cxn modelId="{BBE52EB9-88AB-4894-877F-6D97B0BD8BB6}" type="presParOf" srcId="{FAACEF68-47F8-43CB-A63D-0532DB8948AB}" destId="{C5B39E01-530D-47EE-ADEF-83934265DCF7}" srcOrd="13" destOrd="0" presId="urn:microsoft.com/office/officeart/2005/8/layout/cycle2"/>
    <dgm:cxn modelId="{E68B8B19-0E0F-44B6-A894-DD1D7B6A9CD1}" type="presParOf" srcId="{C5B39E01-530D-47EE-ADEF-83934265DCF7}" destId="{01324294-3DFB-4E38-B1B9-1A3710A29F3D}" srcOrd="0" destOrd="0" presId="urn:microsoft.com/office/officeart/2005/8/layout/cycle2"/>
    <dgm:cxn modelId="{51C52BA2-8064-4DE7-AB3C-CA92A9C8429A}" type="presParOf" srcId="{FAACEF68-47F8-43CB-A63D-0532DB8948AB}" destId="{61AC9298-3D7D-4CB3-8FEE-8B359C438537}" srcOrd="14" destOrd="0" presId="urn:microsoft.com/office/officeart/2005/8/layout/cycle2"/>
    <dgm:cxn modelId="{6C5BF92D-05C8-4BDB-9FB7-A3BF521598DF}" type="presParOf" srcId="{FAACEF68-47F8-43CB-A63D-0532DB8948AB}" destId="{4C45DFDA-EBC8-4B3F-A34B-15B8DCE8C920}" srcOrd="15" destOrd="0" presId="urn:microsoft.com/office/officeart/2005/8/layout/cycle2"/>
    <dgm:cxn modelId="{E95319DD-3CC6-490A-9214-EB2B90CFA3E4}" type="presParOf" srcId="{4C45DFDA-EBC8-4B3F-A34B-15B8DCE8C920}" destId="{1B2A73EC-2B38-408E-BDB3-206EF3E7EAD8}" srcOrd="0" destOrd="0" presId="urn:microsoft.com/office/officeart/2005/8/layout/cycle2"/>
    <dgm:cxn modelId="{3A4B4D55-D9BF-4F2C-B5E9-6B699A2BCF2F}" type="presParOf" srcId="{FAACEF68-47F8-43CB-A63D-0532DB8948AB}" destId="{FD5B4440-2574-4B24-B752-D228D15176DF}" srcOrd="16" destOrd="0" presId="urn:microsoft.com/office/officeart/2005/8/layout/cycle2"/>
    <dgm:cxn modelId="{36B6B4E3-5DC4-4D48-B407-65F07A21FC21}" type="presParOf" srcId="{FAACEF68-47F8-43CB-A63D-0532DB8948AB}" destId="{57DB9AD2-F780-4456-8D74-DB09DD927A6A}" srcOrd="17" destOrd="0" presId="urn:microsoft.com/office/officeart/2005/8/layout/cycle2"/>
    <dgm:cxn modelId="{60783293-98B2-470A-81CB-EBBB9296C801}" type="presParOf" srcId="{57DB9AD2-F780-4456-8D74-DB09DD927A6A}" destId="{3C906876-3B0A-4F7D-B826-2BAEA747127C}" srcOrd="0" destOrd="0" presId="urn:microsoft.com/office/officeart/2005/8/layout/cycle2"/>
    <dgm:cxn modelId="{A29026FD-BEDE-46D0-8EBB-FD7A6E9DDCCC}" type="presParOf" srcId="{FAACEF68-47F8-43CB-A63D-0532DB8948AB}" destId="{9BF07A48-F6A3-44C9-8179-DC0357038B1D}" srcOrd="18" destOrd="0" presId="urn:microsoft.com/office/officeart/2005/8/layout/cycle2"/>
    <dgm:cxn modelId="{AA43E801-F0E3-4537-A313-68FD36AC5BB3}" type="presParOf" srcId="{FAACEF68-47F8-43CB-A63D-0532DB8948AB}" destId="{AA7B5597-D45B-4DA1-A518-FF1A3B63AAA0}" srcOrd="19" destOrd="0" presId="urn:microsoft.com/office/officeart/2005/8/layout/cycle2"/>
    <dgm:cxn modelId="{6D21EAD2-0EF1-4470-BE34-BF8D59D59B1C}" type="presParOf" srcId="{AA7B5597-D45B-4DA1-A518-FF1A3B63AAA0}" destId="{7CEE6AFD-7723-4854-B13C-F9E057313E3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0E3CE-B144-4C25-85C8-E96FF93C2F0C}">
      <dsp:nvSpPr>
        <dsp:cNvPr id="0" name=""/>
        <dsp:cNvSpPr/>
      </dsp:nvSpPr>
      <dsp:spPr>
        <a:xfrm>
          <a:off x="2759678" y="60173"/>
          <a:ext cx="912081" cy="642238"/>
        </a:xfrm>
        <a:prstGeom prst="ellipse">
          <a:avLst/>
        </a:prstGeom>
        <a:solidFill>
          <a:schemeClr val="tx2">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NI" sz="900" b="1" kern="1200" dirty="0" smtClean="0"/>
            <a:t>Altruismo </a:t>
          </a:r>
          <a:endParaRPr lang="es-NI" sz="900" b="1" kern="1200" dirty="0"/>
        </a:p>
      </dsp:txBody>
      <dsp:txXfrm>
        <a:off x="2893249" y="154227"/>
        <a:ext cx="644939" cy="454130"/>
      </dsp:txXfrm>
    </dsp:sp>
    <dsp:sp modelId="{A4886CEA-2BF3-483B-9C12-D22043D61A17}">
      <dsp:nvSpPr>
        <dsp:cNvPr id="0" name=""/>
        <dsp:cNvSpPr/>
      </dsp:nvSpPr>
      <dsp:spPr>
        <a:xfrm rot="1080000">
          <a:off x="3671518" y="425942"/>
          <a:ext cx="112655" cy="243501"/>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NI" sz="1100" kern="1200"/>
        </a:p>
      </dsp:txBody>
      <dsp:txXfrm>
        <a:off x="3672345" y="469420"/>
        <a:ext cx="78859" cy="146101"/>
      </dsp:txXfrm>
    </dsp:sp>
    <dsp:sp modelId="{C25E16B0-8A7A-45A5-A529-C6311947F839}">
      <dsp:nvSpPr>
        <dsp:cNvPr id="0" name=""/>
        <dsp:cNvSpPr/>
      </dsp:nvSpPr>
      <dsp:spPr>
        <a:xfrm>
          <a:off x="3789997" y="394944"/>
          <a:ext cx="912081" cy="642238"/>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NI" sz="900" b="1" kern="1200" dirty="0" smtClean="0"/>
            <a:t>Ausencia de animo de lucro</a:t>
          </a:r>
          <a:endParaRPr lang="es-NI" sz="900" b="1" kern="1200" dirty="0"/>
        </a:p>
      </dsp:txBody>
      <dsp:txXfrm>
        <a:off x="3923568" y="488998"/>
        <a:ext cx="644939" cy="454130"/>
      </dsp:txXfrm>
    </dsp:sp>
    <dsp:sp modelId="{FF7659EE-D0FD-4EB6-947C-FD20B15EA5D3}">
      <dsp:nvSpPr>
        <dsp:cNvPr id="0" name=""/>
        <dsp:cNvSpPr/>
      </dsp:nvSpPr>
      <dsp:spPr>
        <a:xfrm rot="4216492">
          <a:off x="4328352" y="1037788"/>
          <a:ext cx="153384" cy="243501"/>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NI" sz="1100" kern="1200"/>
        </a:p>
      </dsp:txBody>
      <dsp:txXfrm>
        <a:off x="4343594" y="1064831"/>
        <a:ext cx="107369" cy="146101"/>
      </dsp:txXfrm>
    </dsp:sp>
    <dsp:sp modelId="{B84717AC-B74C-47F0-A2AC-2456818ED9EF}">
      <dsp:nvSpPr>
        <dsp:cNvPr id="0" name=""/>
        <dsp:cNvSpPr/>
      </dsp:nvSpPr>
      <dsp:spPr>
        <a:xfrm>
          <a:off x="3816415" y="1296145"/>
          <a:ext cx="1505489" cy="642238"/>
        </a:xfrm>
        <a:prstGeom prst="ellipse">
          <a:avLst/>
        </a:prstGeom>
        <a:solidFill>
          <a:srgbClr val="00B0F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NI" sz="900" b="1" kern="1200" dirty="0" smtClean="0"/>
            <a:t>Confidencialidad </a:t>
          </a:r>
          <a:endParaRPr lang="es-NI" sz="900" b="1" kern="1200" dirty="0"/>
        </a:p>
      </dsp:txBody>
      <dsp:txXfrm>
        <a:off x="4036889" y="1390199"/>
        <a:ext cx="1064541" cy="454130"/>
      </dsp:txXfrm>
    </dsp:sp>
    <dsp:sp modelId="{4C833B9C-2893-42C5-8E54-43582AADD9A5}">
      <dsp:nvSpPr>
        <dsp:cNvPr id="0" name=""/>
        <dsp:cNvSpPr/>
      </dsp:nvSpPr>
      <dsp:spPr>
        <a:xfrm rot="4409752">
          <a:off x="4607077" y="2020537"/>
          <a:ext cx="235286" cy="243501"/>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NI" sz="1100" kern="1200"/>
        </a:p>
      </dsp:txBody>
      <dsp:txXfrm>
        <a:off x="4632344" y="2035398"/>
        <a:ext cx="164700" cy="146101"/>
      </dsp:txXfrm>
    </dsp:sp>
    <dsp:sp modelId="{725560D9-3E52-472F-8F61-567735B26A24}">
      <dsp:nvSpPr>
        <dsp:cNvPr id="0" name=""/>
        <dsp:cNvSpPr/>
      </dsp:nvSpPr>
      <dsp:spPr>
        <a:xfrm>
          <a:off x="4426769" y="2354727"/>
          <a:ext cx="912081" cy="642238"/>
        </a:xfrm>
        <a:prstGeom prst="ellipse">
          <a:avLst/>
        </a:prstGeom>
        <a:solidFill>
          <a:srgbClr val="00206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NI" sz="900" b="1" kern="1200" dirty="0" smtClean="0"/>
            <a:t>Ética  </a:t>
          </a:r>
          <a:endParaRPr lang="es-NI" sz="900" b="1" kern="1200" dirty="0"/>
        </a:p>
      </dsp:txBody>
      <dsp:txXfrm>
        <a:off x="4560340" y="2448781"/>
        <a:ext cx="644939" cy="454130"/>
      </dsp:txXfrm>
    </dsp:sp>
    <dsp:sp modelId="{67240E00-1DE8-44D3-BB2F-E381E983F1C0}">
      <dsp:nvSpPr>
        <dsp:cNvPr id="0" name=""/>
        <dsp:cNvSpPr/>
      </dsp:nvSpPr>
      <dsp:spPr>
        <a:xfrm rot="7560000">
          <a:off x="4467943" y="2987746"/>
          <a:ext cx="199601" cy="243501"/>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NI" sz="1100" kern="1200"/>
        </a:p>
      </dsp:txBody>
      <dsp:txXfrm rot="10800000">
        <a:off x="4515481" y="3012224"/>
        <a:ext cx="139721" cy="146101"/>
      </dsp:txXfrm>
    </dsp:sp>
    <dsp:sp modelId="{FACDAEA4-DA3D-4535-8E31-3D02F8C1FA5C}">
      <dsp:nvSpPr>
        <dsp:cNvPr id="0" name=""/>
        <dsp:cNvSpPr/>
      </dsp:nvSpPr>
      <dsp:spPr>
        <a:xfrm>
          <a:off x="3789997" y="3231168"/>
          <a:ext cx="912081" cy="642238"/>
        </a:xfrm>
        <a:prstGeom prst="ellipse">
          <a:avLst/>
        </a:prstGeom>
        <a:solidFill>
          <a:srgbClr val="7030A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NI" sz="900" b="1" kern="1200" dirty="0" smtClean="0"/>
            <a:t>Gratuidad </a:t>
          </a:r>
          <a:endParaRPr lang="es-NI" sz="900" b="1" kern="1200" dirty="0"/>
        </a:p>
      </dsp:txBody>
      <dsp:txXfrm>
        <a:off x="3923568" y="3325222"/>
        <a:ext cx="644939" cy="454130"/>
      </dsp:txXfrm>
    </dsp:sp>
    <dsp:sp modelId="{65D7843D-7BEB-4CE4-B3F5-1B7981445FFA}">
      <dsp:nvSpPr>
        <dsp:cNvPr id="0" name=""/>
        <dsp:cNvSpPr/>
      </dsp:nvSpPr>
      <dsp:spPr>
        <a:xfrm rot="9720000">
          <a:off x="3714451" y="3589329"/>
          <a:ext cx="85750" cy="243501"/>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NI" sz="1100" kern="1200"/>
        </a:p>
      </dsp:txBody>
      <dsp:txXfrm rot="10800000">
        <a:off x="3739546" y="3634054"/>
        <a:ext cx="60025" cy="146101"/>
      </dsp:txXfrm>
    </dsp:sp>
    <dsp:sp modelId="{39CFCC24-9D8F-42D2-9576-B82AEB3ACF07}">
      <dsp:nvSpPr>
        <dsp:cNvPr id="0" name=""/>
        <dsp:cNvSpPr/>
      </dsp:nvSpPr>
      <dsp:spPr>
        <a:xfrm>
          <a:off x="2692576" y="3565939"/>
          <a:ext cx="1046285" cy="642238"/>
        </a:xfrm>
        <a:prstGeom prst="ellipse">
          <a:avLst/>
        </a:prstGeom>
        <a:solidFill>
          <a:srgbClr val="00B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NI" sz="900" b="1" kern="1200" dirty="0" smtClean="0"/>
            <a:t>Integración Social</a:t>
          </a:r>
          <a:endParaRPr lang="es-NI" sz="900" b="1" kern="1200" dirty="0"/>
        </a:p>
      </dsp:txBody>
      <dsp:txXfrm>
        <a:off x="2845801" y="3659993"/>
        <a:ext cx="739835" cy="454130"/>
      </dsp:txXfrm>
    </dsp:sp>
    <dsp:sp modelId="{F47F5F44-FED9-4688-AD78-CF57822DCDD9}">
      <dsp:nvSpPr>
        <dsp:cNvPr id="0" name=""/>
        <dsp:cNvSpPr/>
      </dsp:nvSpPr>
      <dsp:spPr>
        <a:xfrm rot="11880000">
          <a:off x="2664372" y="3596714"/>
          <a:ext cx="64937" cy="243501"/>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NI" sz="1100" kern="1200"/>
        </a:p>
      </dsp:txBody>
      <dsp:txXfrm rot="10800000">
        <a:off x="2683376" y="3648424"/>
        <a:ext cx="45456" cy="146101"/>
      </dsp:txXfrm>
    </dsp:sp>
    <dsp:sp modelId="{B1B8D04A-3C09-42A4-91D0-AEE160CEA45E}">
      <dsp:nvSpPr>
        <dsp:cNvPr id="0" name=""/>
        <dsp:cNvSpPr/>
      </dsp:nvSpPr>
      <dsp:spPr>
        <a:xfrm>
          <a:off x="1677939" y="3231168"/>
          <a:ext cx="1014922" cy="642238"/>
        </a:xfrm>
        <a:prstGeom prst="ellipse">
          <a:avLst/>
        </a:prstGeom>
        <a:solidFill>
          <a:schemeClr val="bg2">
            <a:lumMod val="2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NI" sz="900" b="1" kern="1200" dirty="0" smtClean="0"/>
            <a:t>Solidaridad </a:t>
          </a:r>
          <a:endParaRPr lang="es-NI" sz="900" b="1" kern="1200" dirty="0"/>
        </a:p>
      </dsp:txBody>
      <dsp:txXfrm>
        <a:off x="1826571" y="3325222"/>
        <a:ext cx="717658" cy="454130"/>
      </dsp:txXfrm>
    </dsp:sp>
    <dsp:sp modelId="{C5B39E01-530D-47EE-ADEF-83934265DCF7}">
      <dsp:nvSpPr>
        <dsp:cNvPr id="0" name=""/>
        <dsp:cNvSpPr/>
      </dsp:nvSpPr>
      <dsp:spPr>
        <a:xfrm rot="14040000">
          <a:off x="1783120" y="3003031"/>
          <a:ext cx="183358" cy="243501"/>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NI" sz="1100" kern="1200"/>
        </a:p>
      </dsp:txBody>
      <dsp:txXfrm rot="10800000">
        <a:off x="1826790" y="3073982"/>
        <a:ext cx="128351" cy="146101"/>
      </dsp:txXfrm>
    </dsp:sp>
    <dsp:sp modelId="{61AC9298-3D7D-4CB3-8FEE-8B359C438537}">
      <dsp:nvSpPr>
        <dsp:cNvPr id="0" name=""/>
        <dsp:cNvSpPr/>
      </dsp:nvSpPr>
      <dsp:spPr>
        <a:xfrm>
          <a:off x="845165" y="2354727"/>
          <a:ext cx="1406927" cy="642238"/>
        </a:xfrm>
        <a:prstGeom prst="ellipse">
          <a:avLst/>
        </a:prstGeom>
        <a:solidFill>
          <a:schemeClr val="accent6">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NI" sz="900" b="1" kern="1200" dirty="0" smtClean="0"/>
            <a:t>No Discriminación  </a:t>
          </a:r>
          <a:endParaRPr lang="es-NI" sz="900" b="1" kern="1200" dirty="0"/>
        </a:p>
      </dsp:txBody>
      <dsp:txXfrm>
        <a:off x="1051205" y="2448781"/>
        <a:ext cx="994847" cy="454130"/>
      </dsp:txXfrm>
    </dsp:sp>
    <dsp:sp modelId="{4C45DFDA-EBC8-4B3F-A34B-15B8DCE8C920}">
      <dsp:nvSpPr>
        <dsp:cNvPr id="0" name=""/>
        <dsp:cNvSpPr/>
      </dsp:nvSpPr>
      <dsp:spPr>
        <a:xfrm rot="16200000">
          <a:off x="1431736" y="2019041"/>
          <a:ext cx="233784" cy="243501"/>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NI" sz="1100" kern="1200"/>
        </a:p>
      </dsp:txBody>
      <dsp:txXfrm>
        <a:off x="1466804" y="2102809"/>
        <a:ext cx="163649" cy="146101"/>
      </dsp:txXfrm>
    </dsp:sp>
    <dsp:sp modelId="{FD5B4440-2574-4B24-B752-D228D15176DF}">
      <dsp:nvSpPr>
        <dsp:cNvPr id="0" name=""/>
        <dsp:cNvSpPr/>
      </dsp:nvSpPr>
      <dsp:spPr>
        <a:xfrm>
          <a:off x="1092587" y="1271386"/>
          <a:ext cx="912081" cy="642238"/>
        </a:xfrm>
        <a:prstGeom prst="ellipse">
          <a:avLst/>
        </a:prstGeom>
        <a:solidFill>
          <a:schemeClr val="tx2">
            <a:lumMod val="60000"/>
            <a:lumOff val="4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NI" sz="900" b="1" kern="1200" dirty="0" smtClean="0"/>
            <a:t>Probidad</a:t>
          </a:r>
          <a:endParaRPr lang="es-NI" sz="900" b="1" kern="1200" dirty="0"/>
        </a:p>
      </dsp:txBody>
      <dsp:txXfrm>
        <a:off x="1226158" y="1365440"/>
        <a:ext cx="644939" cy="454130"/>
      </dsp:txXfrm>
    </dsp:sp>
    <dsp:sp modelId="{57DB9AD2-F780-4456-8D74-DB09DD927A6A}">
      <dsp:nvSpPr>
        <dsp:cNvPr id="0" name=""/>
        <dsp:cNvSpPr/>
      </dsp:nvSpPr>
      <dsp:spPr>
        <a:xfrm rot="18360000">
          <a:off x="1763434" y="1046068"/>
          <a:ext cx="187492" cy="243501"/>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NI" sz="1100" kern="1200"/>
        </a:p>
      </dsp:txBody>
      <dsp:txXfrm>
        <a:off x="1775027" y="1117521"/>
        <a:ext cx="131244" cy="146101"/>
      </dsp:txXfrm>
    </dsp:sp>
    <dsp:sp modelId="{9BF07A48-F6A3-44C9-8179-DC0357038B1D}">
      <dsp:nvSpPr>
        <dsp:cNvPr id="0" name=""/>
        <dsp:cNvSpPr/>
      </dsp:nvSpPr>
      <dsp:spPr>
        <a:xfrm>
          <a:off x="1491763" y="394944"/>
          <a:ext cx="1387274" cy="642238"/>
        </a:xfrm>
        <a:prstGeom prst="ellipse">
          <a:avLst/>
        </a:prstGeom>
        <a:solidFill>
          <a:srgbClr val="0070C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NI" sz="900" b="1" kern="1200" dirty="0" smtClean="0"/>
            <a:t>Voluntariedad</a:t>
          </a:r>
          <a:endParaRPr lang="es-NI" sz="900" b="1" kern="1200" dirty="0"/>
        </a:p>
      </dsp:txBody>
      <dsp:txXfrm>
        <a:off x="1694925" y="488998"/>
        <a:ext cx="980950" cy="454130"/>
      </dsp:txXfrm>
    </dsp:sp>
    <dsp:sp modelId="{AA7B5597-D45B-4DA1-A518-FF1A3B63AAA0}">
      <dsp:nvSpPr>
        <dsp:cNvPr id="0" name=""/>
        <dsp:cNvSpPr/>
      </dsp:nvSpPr>
      <dsp:spPr>
        <a:xfrm rot="20520000">
          <a:off x="2763161" y="402198"/>
          <a:ext cx="27016" cy="243501"/>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NI" sz="1100" kern="1200"/>
        </a:p>
      </dsp:txBody>
      <dsp:txXfrm>
        <a:off x="2763359" y="452150"/>
        <a:ext cx="18911" cy="14610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pPr/>
              <a:t>27/06/2014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a:t>
            </a:fld>
            <a:endParaRPr lang="es-E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pPr/>
              <a:t>27/06/2014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pPr/>
              <a:t>27/06/2014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pPr/>
              <a:t>27/06/2014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pPr/>
              <a:t>27/06/2014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a:t>
            </a:fld>
            <a:endParaRPr lang="es-E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A847CFC-816F-41D0-AAC0-9BF4FEBC753E}" type="datetimeFigureOut">
              <a:rPr lang="es-ES" smtClean="0"/>
              <a:pPr/>
              <a:t>27/06/2014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A847CFC-816F-41D0-AAC0-9BF4FEBC753E}" type="datetimeFigureOut">
              <a:rPr lang="es-ES" smtClean="0"/>
              <a:pPr/>
              <a:t>27/06/2014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32FADFE-3B8F-471C-ABF0-DBC7717ECBBC}" type="slidenum">
              <a:rPr lang="es-ES" smtClean="0"/>
              <a:pPr/>
              <a:t>‹#›</a:t>
            </a:fld>
            <a:endParaRPr lang="es-E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A847CFC-816F-41D0-AAC0-9BF4FEBC753E}" type="datetimeFigureOut">
              <a:rPr lang="es-ES" smtClean="0"/>
              <a:pPr/>
              <a:t>27/06/2014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47CFC-816F-41D0-AAC0-9BF4FEBC753E}" type="datetimeFigureOut">
              <a:rPr lang="es-ES" smtClean="0"/>
              <a:pPr/>
              <a:t>27/06/2014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pPr/>
              <a:t>27/06/2014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pPr/>
              <a:t>‹#›</a:t>
            </a:fld>
            <a:endParaRPr lang="es-E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pPr/>
              <a:t>27/06/2014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A847CFC-816F-41D0-AAC0-9BF4FEBC753E}" type="datetimeFigureOut">
              <a:rPr lang="es-ES" smtClean="0"/>
              <a:pPr/>
              <a:t>27/06/2014</a:t>
            </a:fld>
            <a:endParaRPr lang="es-E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s-E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32FADFE-3B8F-471C-ABF0-DBC7717ECBBC}"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11560" y="1628800"/>
            <a:ext cx="8062912" cy="1440160"/>
          </a:xfrm>
        </p:spPr>
        <p:txBody>
          <a:bodyPr>
            <a:normAutofit fontScale="90000"/>
          </a:bodyPr>
          <a:lstStyle/>
          <a:p>
            <a:pPr algn="ctr"/>
            <a:r>
              <a:rPr lang="es-MX" sz="3000" dirty="0"/>
              <a:t>L</a:t>
            </a:r>
            <a:r>
              <a:rPr lang="es-MX" sz="3000" dirty="0" smtClean="0"/>
              <a:t>ey 847</a:t>
            </a:r>
            <a:br>
              <a:rPr lang="es-MX" sz="3000" dirty="0" smtClean="0"/>
            </a:br>
            <a:r>
              <a:rPr lang="es-MX" sz="3000" dirty="0" smtClean="0"/>
              <a:t>LEY DE DONACION Y TRANSPLANTE DE ORGANOS, TEJIDOS Y CELULAS PARA SERES HUMANOS </a:t>
            </a:r>
            <a:endParaRPr lang="es-NI" sz="3000" dirty="0"/>
          </a:p>
        </p:txBody>
      </p:sp>
      <p:sp>
        <p:nvSpPr>
          <p:cNvPr id="3" name="2 Subtítulo"/>
          <p:cNvSpPr>
            <a:spLocks noGrp="1"/>
          </p:cNvSpPr>
          <p:nvPr>
            <p:ph type="subTitle" idx="1"/>
          </p:nvPr>
        </p:nvSpPr>
        <p:spPr>
          <a:xfrm>
            <a:off x="1043608" y="3501008"/>
            <a:ext cx="6400800" cy="504056"/>
          </a:xfrm>
        </p:spPr>
        <p:txBody>
          <a:bodyPr>
            <a:noAutofit/>
          </a:bodyPr>
          <a:lstStyle/>
          <a:p>
            <a:pPr algn="ctr"/>
            <a:r>
              <a:rPr lang="es-MX" sz="4500" dirty="0" smtClean="0">
                <a:solidFill>
                  <a:schemeClr val="tx1"/>
                </a:solidFill>
                <a:latin typeface="Times New Roman" pitchFamily="18" charset="0"/>
                <a:cs typeface="Times New Roman" pitchFamily="18" charset="0"/>
              </a:rPr>
              <a:t>NICARAGUA </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35696" y="4797152"/>
            <a:ext cx="4824536"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462" y="34592"/>
            <a:ext cx="6913563"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30023" y="34591"/>
            <a:ext cx="2213975"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92696"/>
            <a:ext cx="3888432" cy="5649491"/>
          </a:xfrm>
        </p:spPr>
        <p:txBody>
          <a:bodyPr>
            <a:normAutofit fontScale="92500" lnSpcReduction="10000"/>
          </a:bodyPr>
          <a:lstStyle/>
          <a:p>
            <a:r>
              <a:rPr lang="es-MX" sz="2000" b="1" dirty="0" smtClean="0">
                <a:latin typeface="Times New Roman" pitchFamily="18" charset="0"/>
                <a:cs typeface="Times New Roman" pitchFamily="18" charset="0"/>
              </a:rPr>
              <a:t>Articulo 1.  Objeto de la Ley </a:t>
            </a:r>
          </a:p>
          <a:p>
            <a:pPr algn="just">
              <a:buNone/>
            </a:pPr>
            <a:r>
              <a:rPr lang="es-MX" sz="2000" dirty="0" smtClean="0">
                <a:latin typeface="Times New Roman" pitchFamily="18" charset="0"/>
                <a:cs typeface="Times New Roman" pitchFamily="18" charset="0"/>
              </a:rPr>
              <a:t>    La presente Ley tiene por objeto establecer las disposiciones que regulan la donación y la detención  y la obtención de órganos, tejidos y células de personas naturales vivas o de cadáveres humanos para trasplantarse con fines terapéuticos docentes y de investigación en seres humanos. </a:t>
            </a:r>
          </a:p>
          <a:p>
            <a:pPr algn="just">
              <a:buNone/>
            </a:pPr>
            <a:endParaRPr lang="es-MX" sz="2000" dirty="0" smtClean="0">
              <a:latin typeface="Times New Roman" pitchFamily="18" charset="0"/>
              <a:cs typeface="Times New Roman" pitchFamily="18" charset="0"/>
            </a:endParaRPr>
          </a:p>
          <a:p>
            <a:r>
              <a:rPr lang="es-MX" sz="2000" b="1" dirty="0" smtClean="0">
                <a:latin typeface="Times New Roman" pitchFamily="18" charset="0"/>
                <a:cs typeface="Times New Roman" pitchFamily="18" charset="0"/>
              </a:rPr>
              <a:t>Articulo 2. Autoridad y Ámbito de Aplicación</a:t>
            </a:r>
            <a:r>
              <a:rPr lang="es-MX" sz="2000" dirty="0" smtClean="0">
                <a:latin typeface="Times New Roman" pitchFamily="18" charset="0"/>
                <a:cs typeface="Times New Roman" pitchFamily="18" charset="0"/>
              </a:rPr>
              <a:t>.</a:t>
            </a:r>
          </a:p>
          <a:p>
            <a:pPr algn="just">
              <a:buNone/>
            </a:pPr>
            <a:r>
              <a:rPr lang="es-MX" sz="2000" dirty="0" smtClean="0">
                <a:latin typeface="Times New Roman" pitchFamily="18" charset="0"/>
                <a:cs typeface="Times New Roman" pitchFamily="18" charset="0"/>
              </a:rPr>
              <a:t>     La presente Ley es de orden publico e interés social y corresponda al Ministerio de salud ser el órgano rector de aplicación de la presente Ley, su Reglamento y las disposiciones que al efecto de dicte esa institución.</a:t>
            </a:r>
          </a:p>
          <a:p>
            <a:pPr>
              <a:buNone/>
            </a:pPr>
            <a:endParaRPr lang="es-NI" dirty="0"/>
          </a:p>
        </p:txBody>
      </p:sp>
      <p:graphicFrame>
        <p:nvGraphicFramePr>
          <p:cNvPr id="4" name="3 Marcador de contenido"/>
          <p:cNvGraphicFramePr>
            <a:graphicFrameLocks/>
          </p:cNvGraphicFramePr>
          <p:nvPr>
            <p:extLst>
              <p:ext uri="{D42A27DB-BD31-4B8C-83A1-F6EECF244321}">
                <p14:modId xmlns:p14="http://schemas.microsoft.com/office/powerpoint/2010/main" val="4036219811"/>
              </p:ext>
            </p:extLst>
          </p:nvPr>
        </p:nvGraphicFramePr>
        <p:xfrm>
          <a:off x="3707904" y="1484784"/>
          <a:ext cx="6480720" cy="4228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Rectángulo"/>
          <p:cNvSpPr/>
          <p:nvPr/>
        </p:nvSpPr>
        <p:spPr>
          <a:xfrm>
            <a:off x="5940152" y="3356992"/>
            <a:ext cx="1762021" cy="646331"/>
          </a:xfrm>
          <a:prstGeom prst="rect">
            <a:avLst/>
          </a:prstGeom>
        </p:spPr>
        <p:txBody>
          <a:bodyPr wrap="none">
            <a:spAutoFit/>
          </a:bodyPr>
          <a:lstStyle/>
          <a:p>
            <a:pPr algn="ctr"/>
            <a:r>
              <a:rPr lang="es-MX" b="1" dirty="0">
                <a:latin typeface="Times New Roman" pitchFamily="18" charset="0"/>
                <a:cs typeface="Times New Roman" pitchFamily="18" charset="0"/>
              </a:rPr>
              <a:t>Art.3 </a:t>
            </a:r>
            <a:r>
              <a:rPr lang="es-MX" b="1" dirty="0" smtClean="0">
                <a:latin typeface="Times New Roman" pitchFamily="18" charset="0"/>
                <a:cs typeface="Times New Roman" pitchFamily="18" charset="0"/>
              </a:rPr>
              <a:t>Principios</a:t>
            </a:r>
          </a:p>
          <a:p>
            <a:pPr algn="ctr"/>
            <a:r>
              <a:rPr lang="es-MX" b="1" dirty="0" smtClean="0">
                <a:latin typeface="Times New Roman" pitchFamily="18" charset="0"/>
                <a:cs typeface="Times New Roman" pitchFamily="18" charset="0"/>
              </a:rPr>
              <a:t> </a:t>
            </a:r>
            <a:r>
              <a:rPr lang="es-MX" b="1" dirty="0">
                <a:latin typeface="Times New Roman" pitchFamily="18" charset="0"/>
                <a:cs typeface="Times New Roman" pitchFamily="18" charset="0"/>
              </a:rPr>
              <a:t>Rectores</a:t>
            </a:r>
            <a:endParaRPr lang="es-NI"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05214" y="3284984"/>
            <a:ext cx="4459274" cy="3201219"/>
          </a:xfrm>
        </p:spPr>
        <p:txBody>
          <a:bodyPr>
            <a:normAutofit lnSpcReduction="10000"/>
          </a:bodyPr>
          <a:lstStyle/>
          <a:p>
            <a:pPr>
              <a:buNone/>
            </a:pPr>
            <a:r>
              <a:rPr lang="es-MX" sz="1800" b="1" dirty="0" smtClean="0">
                <a:latin typeface="Times New Roman" pitchFamily="18" charset="0"/>
                <a:cs typeface="Times New Roman" pitchFamily="18" charset="0"/>
              </a:rPr>
              <a:t> Art. 6 Certificación y habilitación </a:t>
            </a:r>
          </a:p>
          <a:p>
            <a:pPr algn="just">
              <a:buNone/>
            </a:pPr>
            <a:r>
              <a:rPr lang="es-MX" sz="1800" dirty="0" smtClean="0">
                <a:latin typeface="Times New Roman" pitchFamily="18" charset="0"/>
                <a:cs typeface="Times New Roman" pitchFamily="18" charset="0"/>
              </a:rPr>
              <a:t>   El trasplante de órganos, tejidos y células. solo se realizaran en los establecimientos proveedores de servicios de salud publico o privados y por profesionales de la salud registrados. Certificados y habilitados para tal actividad. Por el Ministerio de Salud .En el caso de los trasplante autologos se realizaran en las unidades de salud certificadas y habilitadas por el MINSA y de acuerdo a las normativas establecidas para tal efecto.</a:t>
            </a:r>
          </a:p>
        </p:txBody>
      </p:sp>
      <p:sp>
        <p:nvSpPr>
          <p:cNvPr id="2" name="1 Rectángulo"/>
          <p:cNvSpPr/>
          <p:nvPr/>
        </p:nvSpPr>
        <p:spPr>
          <a:xfrm>
            <a:off x="254948" y="1196752"/>
            <a:ext cx="4029020" cy="3693319"/>
          </a:xfrm>
          <a:prstGeom prst="rect">
            <a:avLst/>
          </a:prstGeom>
        </p:spPr>
        <p:txBody>
          <a:bodyPr wrap="square">
            <a:spAutoFit/>
          </a:bodyPr>
          <a:lstStyle/>
          <a:p>
            <a:pPr algn="just">
              <a:buNone/>
            </a:pPr>
            <a:r>
              <a:rPr lang="es-MX" dirty="0" smtClean="0">
                <a:latin typeface="Times New Roman" pitchFamily="18" charset="0"/>
                <a:cs typeface="Times New Roman" pitchFamily="18" charset="0"/>
              </a:rPr>
              <a:t>Los </a:t>
            </a:r>
            <a:r>
              <a:rPr lang="es-MX" dirty="0">
                <a:latin typeface="Times New Roman" pitchFamily="18" charset="0"/>
                <a:cs typeface="Times New Roman" pitchFamily="18" charset="0"/>
              </a:rPr>
              <a:t>procedimientos de trasplante, solo podrán ser practicados a nicaragüenses o personas extranjeras con categoría migratoria de residente permanente que hayan residido en el país un mínimo de cinco años, una vez que los métodos preventivos terapéuticos usuales hayan sido agotados y que únicamente pueda mejorar sus calidad de vida a través de un trasplante. Estas practicas deberán estar establecidas a través  de normas, </a:t>
            </a:r>
            <a:r>
              <a:rPr lang="es-MX" dirty="0" smtClean="0">
                <a:latin typeface="Times New Roman" pitchFamily="18" charset="0"/>
                <a:cs typeface="Times New Roman" pitchFamily="18" charset="0"/>
              </a:rPr>
              <a:t>guías </a:t>
            </a:r>
            <a:r>
              <a:rPr lang="es-MX" dirty="0">
                <a:latin typeface="Times New Roman" pitchFamily="18" charset="0"/>
                <a:cs typeface="Times New Roman" pitchFamily="18" charset="0"/>
              </a:rPr>
              <a:t>y protocolos, que para tal fin aprueben el Ministerio de Salud.</a:t>
            </a:r>
            <a:endParaRPr lang="es-MX" b="1" dirty="0">
              <a:latin typeface="Times New Roman" pitchFamily="18" charset="0"/>
              <a:cs typeface="Times New Roman" pitchFamily="18" charset="0"/>
            </a:endParaRPr>
          </a:p>
        </p:txBody>
      </p:sp>
      <p:sp>
        <p:nvSpPr>
          <p:cNvPr id="4" name="3 Rectángulo"/>
          <p:cNvSpPr/>
          <p:nvPr/>
        </p:nvSpPr>
        <p:spPr>
          <a:xfrm>
            <a:off x="118884" y="546426"/>
            <a:ext cx="4572000" cy="646331"/>
          </a:xfrm>
          <a:prstGeom prst="rect">
            <a:avLst/>
          </a:prstGeom>
        </p:spPr>
        <p:txBody>
          <a:bodyPr>
            <a:spAutoFit/>
          </a:bodyPr>
          <a:lstStyle/>
          <a:p>
            <a:pPr algn="ctr">
              <a:buNone/>
            </a:pPr>
            <a:r>
              <a:rPr lang="es-MX" b="1" dirty="0">
                <a:latin typeface="Times New Roman" pitchFamily="18" charset="0"/>
                <a:cs typeface="Times New Roman" pitchFamily="18" charset="0"/>
              </a:rPr>
              <a:t>Art.5 Condiciones para determinar la necesidad de un trasplante</a:t>
            </a:r>
            <a:endParaRPr lang="es-MX"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04048" y="692696"/>
            <a:ext cx="3888432" cy="2386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93733" y="4754194"/>
            <a:ext cx="2261824" cy="2077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5050904" cy="5976664"/>
          </a:xfrm>
        </p:spPr>
        <p:txBody>
          <a:bodyPr>
            <a:normAutofit fontScale="92500" lnSpcReduction="10000"/>
          </a:bodyPr>
          <a:lstStyle/>
          <a:p>
            <a:pPr algn="ctr">
              <a:buNone/>
            </a:pPr>
            <a:r>
              <a:rPr lang="es-MX" sz="2400" b="1" dirty="0" smtClean="0">
                <a:latin typeface="Times New Roman" pitchFamily="18" charset="0"/>
                <a:cs typeface="Times New Roman" pitchFamily="18" charset="0"/>
              </a:rPr>
              <a:t>Art.7 Prohibición de trafico y comercialización </a:t>
            </a:r>
            <a:r>
              <a:rPr lang="es-MX" sz="2400" dirty="0" smtClean="0">
                <a:latin typeface="Times New Roman" pitchFamily="18" charset="0"/>
                <a:cs typeface="Times New Roman" pitchFamily="18" charset="0"/>
              </a:rPr>
              <a:t>  </a:t>
            </a:r>
          </a:p>
          <a:p>
            <a:pPr algn="just">
              <a:buNone/>
            </a:pPr>
            <a:r>
              <a:rPr lang="es-MX" sz="2000" dirty="0" smtClean="0">
                <a:latin typeface="Times New Roman" pitchFamily="18" charset="0"/>
                <a:cs typeface="Times New Roman" pitchFamily="18" charset="0"/>
              </a:rPr>
              <a:t>      Se prohíbe el trafico y comercialización de órganos, tejidos y células. Las personas naturales o jurídicas que participen en la extracción o trasplante de órganos en estas condiciones y las personas que da y recibe compensación económicas por la donación y recepción serán sancionados de conformidad como lo establece la presente ley y la Ley No. 641 “Código Penal de la Republica de Nicaragua“</a:t>
            </a:r>
          </a:p>
          <a:p>
            <a:pPr algn="just">
              <a:buNone/>
            </a:pPr>
            <a:endParaRPr lang="es-MX" sz="2000" dirty="0" smtClean="0">
              <a:latin typeface="Times New Roman" pitchFamily="18" charset="0"/>
              <a:cs typeface="Times New Roman" pitchFamily="18" charset="0"/>
            </a:endParaRPr>
          </a:p>
          <a:p>
            <a:pPr algn="ctr">
              <a:buNone/>
            </a:pPr>
            <a:r>
              <a:rPr lang="es-MX" sz="2400" b="1" dirty="0" smtClean="0">
                <a:latin typeface="Times New Roman" pitchFamily="18" charset="0"/>
                <a:cs typeface="Times New Roman" pitchFamily="18" charset="0"/>
              </a:rPr>
              <a:t>Art.9 Consentimiento del donante vivo </a:t>
            </a:r>
          </a:p>
          <a:p>
            <a:pPr algn="just">
              <a:buNone/>
            </a:pPr>
            <a:r>
              <a:rPr lang="es-MX" sz="2000" dirty="0" smtClean="0">
                <a:latin typeface="Times New Roman" pitchFamily="18" charset="0"/>
                <a:cs typeface="Times New Roman" pitchFamily="18" charset="0"/>
              </a:rPr>
              <a:t>      La persona en vida puede manifestar su voluntad de donar órganos, tejidos y células por cualquier medio escrito, incluido testamento, con la debida información a sus familiares. El acto de donación de órganos, tejidos y células por personas vivas, es siempre revocable hasta el momento de la intervención quirúrgica.</a:t>
            </a:r>
          </a:p>
          <a:p>
            <a:pPr algn="ctr">
              <a:buNone/>
            </a:pPr>
            <a:endParaRPr lang="es-MX" sz="2000" dirty="0" smtClean="0">
              <a:latin typeface="Times New Roman" pitchFamily="18" charset="0"/>
              <a:cs typeface="Times New Roman" pitchFamily="18" charset="0"/>
            </a:endParaRPr>
          </a:p>
          <a:p>
            <a:pPr algn="ctr">
              <a:buNone/>
            </a:pPr>
            <a:endParaRPr lang="es-NI" sz="2000" dirty="0">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868144" y="1052736"/>
            <a:ext cx="280831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4258816" cy="4608512"/>
          </a:xfrm>
        </p:spPr>
        <p:txBody>
          <a:bodyPr>
            <a:normAutofit/>
          </a:bodyPr>
          <a:lstStyle/>
          <a:p>
            <a:pPr algn="just">
              <a:buNone/>
            </a:pPr>
            <a:r>
              <a:rPr lang="es-MX" sz="2400" b="1" dirty="0" smtClean="0">
                <a:latin typeface="Times New Roman" pitchFamily="18" charset="0"/>
                <a:cs typeface="Times New Roman" pitchFamily="18" charset="0"/>
              </a:rPr>
              <a:t>Art.26 Registro y acreditación </a:t>
            </a:r>
          </a:p>
          <a:p>
            <a:pPr algn="just">
              <a:buNone/>
            </a:pPr>
            <a:r>
              <a:rPr lang="es-MX" sz="2000" dirty="0" smtClean="0">
                <a:latin typeface="Times New Roman" pitchFamily="18" charset="0"/>
                <a:cs typeface="Times New Roman" pitchFamily="18" charset="0"/>
              </a:rPr>
              <a:t>     Los trasplantes de órganos, tejidos y células, solo podrán ser realizados por profesionales de la salud que estén debidamente registrados para tal fin en el Ministerio de Salud, de acuerdo a lo establecido en la Ley No 423” Ley General de salud “ publicada en la Gaceta, Diario Oficial No 91, del 17 de mayo del 2002, y acreditados por el comité Nacional de Donación y Trasplante de Órganos, tejidos y células de conformidad con lo presente Ley y su Reglamento .</a:t>
            </a:r>
            <a:endParaRPr lang="es-NI" sz="20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47257" y="1412776"/>
            <a:ext cx="3528392"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4834880" cy="5952724"/>
          </a:xfrm>
        </p:spPr>
        <p:txBody>
          <a:bodyPr>
            <a:normAutofit lnSpcReduction="10000"/>
          </a:bodyPr>
          <a:lstStyle/>
          <a:p>
            <a:pPr algn="ctr">
              <a:buNone/>
            </a:pPr>
            <a:r>
              <a:rPr lang="es-MX" sz="2000" b="1" dirty="0" smtClean="0">
                <a:latin typeface="Times New Roman" pitchFamily="18" charset="0"/>
                <a:cs typeface="Times New Roman" pitchFamily="18" charset="0"/>
              </a:rPr>
              <a:t>Art. 61 Reforma a la Ley N0 641:</a:t>
            </a:r>
          </a:p>
          <a:p>
            <a:pPr algn="just">
              <a:buNone/>
            </a:pPr>
            <a:r>
              <a:rPr lang="es-MX" sz="2000" dirty="0" smtClean="0">
                <a:latin typeface="Times New Roman" pitchFamily="18" charset="0"/>
                <a:cs typeface="Times New Roman" pitchFamily="18" charset="0"/>
              </a:rPr>
              <a:t>  </a:t>
            </a:r>
            <a:r>
              <a:rPr lang="es-MX" sz="2000" b="1" dirty="0" smtClean="0">
                <a:latin typeface="Times New Roman" pitchFamily="18" charset="0"/>
                <a:cs typeface="Times New Roman" pitchFamily="18" charset="0"/>
              </a:rPr>
              <a:t>“Art. 346: Trafico, extracción, conservación, traslado y trasplante de órganos, tejidos y células humanas </a:t>
            </a:r>
          </a:p>
          <a:p>
            <a:pPr algn="just">
              <a:buNone/>
            </a:pPr>
            <a:r>
              <a:rPr lang="es-MX" sz="1800" dirty="0" smtClean="0">
                <a:latin typeface="Times New Roman" pitchFamily="18" charset="0"/>
                <a:cs typeface="Times New Roman" pitchFamily="18" charset="0"/>
              </a:rPr>
              <a:t>     Quien sin la autorización correspondiente o  mediante móvil de interés económico, favores o ventajas, importe, exporte, traslade, extraiga, trasplante, conserve o tenga en su poder órganos, tejidos y células propios o ajenos tanto de persona viva como fallecida, será penada o penado con prisión de cinco a diez años e inhabilitación especial por el mismo periodo para el ejercicio de la profesión, oficio o actividad relacionados con la conducta.</a:t>
            </a:r>
          </a:p>
          <a:p>
            <a:pPr algn="just">
              <a:buNone/>
            </a:pPr>
            <a:endParaRPr lang="es-MX" sz="1800" dirty="0" smtClean="0">
              <a:latin typeface="Times New Roman" pitchFamily="18" charset="0"/>
              <a:cs typeface="Times New Roman" pitchFamily="18" charset="0"/>
            </a:endParaRPr>
          </a:p>
          <a:p>
            <a:pPr algn="just">
              <a:buNone/>
            </a:pPr>
            <a:r>
              <a:rPr lang="es-MX" sz="1800" dirty="0" smtClean="0">
                <a:latin typeface="Times New Roman" pitchFamily="18" charset="0"/>
                <a:cs typeface="Times New Roman" pitchFamily="18" charset="0"/>
              </a:rPr>
              <a:t>        La publicación, anuncio u ofrecimiento por cualquier medio, para cometer cualquiera de las conductas establecidas en este articulo, serán sancionados con una pena cuyo limite máximo será el limite inferior de la pena respectiva para estos delitos y cuyo limite mínimo será la mitad de esta .</a:t>
            </a:r>
          </a:p>
          <a:p>
            <a:pPr algn="just">
              <a:buNone/>
            </a:pPr>
            <a:endParaRPr lang="es-NI" sz="20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64088" y="1100138"/>
            <a:ext cx="3456384" cy="4993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3 Marcador de contenido"/>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193800" y="4038600"/>
            <a:ext cx="6691313"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18130" y="1484784"/>
            <a:ext cx="5976664" cy="201622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544" y="15187"/>
            <a:ext cx="91440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6193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Claridad">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219</TotalTime>
  <Words>698</Words>
  <Application>Microsoft Office PowerPoint</Application>
  <PresentationFormat>On-screen Show (4:3)</PresentationFormat>
  <Paragraphs>35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Claridad</vt:lpstr>
      <vt:lpstr>Ley 847 LEY DE DONACION Y TRANSPLANTE DE ORGANOS, TEJIDOS Y CELULAS PARA SERES HUMANOS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Aj pc43</dc:creator>
  <cp:lastModifiedBy>RODAS Renán</cp:lastModifiedBy>
  <cp:revision>23</cp:revision>
  <dcterms:created xsi:type="dcterms:W3CDTF">2014-06-20T15:33:24Z</dcterms:created>
  <dcterms:modified xsi:type="dcterms:W3CDTF">2014-06-27T07:25:20Z</dcterms:modified>
</cp:coreProperties>
</file>