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63" r:id="rId2"/>
    <p:sldId id="297" r:id="rId3"/>
    <p:sldId id="308" r:id="rId4"/>
    <p:sldId id="271" r:id="rId5"/>
    <p:sldId id="309" r:id="rId6"/>
    <p:sldId id="310" r:id="rId7"/>
    <p:sldId id="307" r:id="rId8"/>
  </p:sldIdLst>
  <p:sldSz cx="9144000" cy="6858000" type="screen4x3"/>
  <p:notesSz cx="7023100" cy="93091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FFCCFF"/>
    <a:srgbClr val="C20430"/>
    <a:srgbClr val="0079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670" autoAdjust="0"/>
  </p:normalViewPr>
  <p:slideViewPr>
    <p:cSldViewPr>
      <p:cViewPr>
        <p:scale>
          <a:sx n="70" d="100"/>
          <a:sy n="70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13E91C-9749-46B3-82D0-9841182FA873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DB9F4DF4-12F4-4D74-8AC8-7523407E647F}">
      <dgm:prSet phldrT="[Texto]"/>
      <dgm:spPr/>
      <dgm:t>
        <a:bodyPr/>
        <a:lstStyle/>
        <a:p>
          <a:r>
            <a:rPr lang="es-ES_tradnl" b="1" dirty="0" smtClean="0"/>
            <a:t>MANUAL DE OPERACIÓN EN LA ATENCIÓN DE NIÑAS, NIÑOS Y ADOLESCENTES MIGRANTES</a:t>
          </a:r>
          <a:endParaRPr lang="es-MX" dirty="0"/>
        </a:p>
      </dgm:t>
    </dgm:pt>
    <dgm:pt modelId="{7D2D74CC-D13A-4889-B8CD-07452533CC45}" type="parTrans" cxnId="{82CC03C5-F7C3-401C-A6A0-EBBAD8608F25}">
      <dgm:prSet/>
      <dgm:spPr/>
      <dgm:t>
        <a:bodyPr/>
        <a:lstStyle/>
        <a:p>
          <a:endParaRPr lang="es-MX"/>
        </a:p>
      </dgm:t>
    </dgm:pt>
    <dgm:pt modelId="{5EE77AD6-8B14-4FC5-B1D3-C40F0C4A2EBB}" type="sibTrans" cxnId="{82CC03C5-F7C3-401C-A6A0-EBBAD8608F25}">
      <dgm:prSet/>
      <dgm:spPr/>
      <dgm:t>
        <a:bodyPr/>
        <a:lstStyle/>
        <a:p>
          <a:endParaRPr lang="es-MX"/>
        </a:p>
      </dgm:t>
    </dgm:pt>
    <dgm:pt modelId="{79271FFC-F939-471D-A835-772F7860C8A7}">
      <dgm:prSet phldrT="[Texto]"/>
      <dgm:spPr/>
      <dgm:t>
        <a:bodyPr/>
        <a:lstStyle/>
        <a:p>
          <a:r>
            <a:rPr lang="es-ES_tradnl" dirty="0" smtClean="0"/>
            <a:t>Estandarizar el procedimiento de atención integral a NNA, así como conformar una herramienta para la capacitación, consulta y orientación de funcionarios responsables de la atención y colaboración interinstitucional en el tema</a:t>
          </a:r>
          <a:endParaRPr lang="es-MX" dirty="0"/>
        </a:p>
      </dgm:t>
    </dgm:pt>
    <dgm:pt modelId="{A6C5DA9B-F121-4477-97B8-16673A8D596C}" type="parTrans" cxnId="{E4E08B63-8B4F-490D-A20B-D6661EA1681C}">
      <dgm:prSet/>
      <dgm:spPr/>
      <dgm:t>
        <a:bodyPr/>
        <a:lstStyle/>
        <a:p>
          <a:endParaRPr lang="es-MX"/>
        </a:p>
      </dgm:t>
    </dgm:pt>
    <dgm:pt modelId="{A9351969-C958-4041-B7C9-D3CD8D0DE33E}" type="sibTrans" cxnId="{E4E08B63-8B4F-490D-A20B-D6661EA1681C}">
      <dgm:prSet/>
      <dgm:spPr/>
      <dgm:t>
        <a:bodyPr/>
        <a:lstStyle/>
        <a:p>
          <a:endParaRPr lang="es-MX"/>
        </a:p>
      </dgm:t>
    </dgm:pt>
    <dgm:pt modelId="{048ADB84-41CE-45DA-89AE-EEABCD16FB56}">
      <dgm:prSet phldrT="[Texto]"/>
      <dgm:spPr/>
      <dgm:t>
        <a:bodyPr/>
        <a:lstStyle/>
        <a:p>
          <a:r>
            <a:rPr lang="es-ES_tradnl" b="1" dirty="0" smtClean="0"/>
            <a:t>PROTOCOLO DE ACTUACIÓN PARA ASEGURAR EL RESPETO A LOS PRINCIPIOS Y LA  PROTECCIÓN DE LOS DERECHOS DE NIÑAS, NIÑOS Y ADOLESCENTES EN PROCEDIMIENTOS ADMINISTRATIVOS MIGRATORIOS</a:t>
          </a:r>
          <a:endParaRPr lang="es-MX" dirty="0"/>
        </a:p>
      </dgm:t>
    </dgm:pt>
    <dgm:pt modelId="{6A13E9A6-5008-4D08-A1BA-B7C4675E5C28}" type="parTrans" cxnId="{811E7B4F-03DE-4080-8A8F-7AE36A4B1533}">
      <dgm:prSet/>
      <dgm:spPr/>
      <dgm:t>
        <a:bodyPr/>
        <a:lstStyle/>
        <a:p>
          <a:endParaRPr lang="es-MX"/>
        </a:p>
      </dgm:t>
    </dgm:pt>
    <dgm:pt modelId="{73197E19-73AB-4C5D-84F7-931D26EDF903}" type="sibTrans" cxnId="{811E7B4F-03DE-4080-8A8F-7AE36A4B1533}">
      <dgm:prSet/>
      <dgm:spPr/>
      <dgm:t>
        <a:bodyPr/>
        <a:lstStyle/>
        <a:p>
          <a:endParaRPr lang="es-MX"/>
        </a:p>
      </dgm:t>
    </dgm:pt>
    <dgm:pt modelId="{D72DB7B5-1F00-4BC8-84D4-9753482BD622}">
      <dgm:prSet phldrT="[Texto]"/>
      <dgm:spPr/>
      <dgm:t>
        <a:bodyPr/>
        <a:lstStyle/>
        <a:p>
          <a:r>
            <a:rPr lang="es-ES_tradnl" dirty="0" smtClean="0"/>
            <a:t>Asegurar el cumplimiento de los  derechos de NNA migrantes extranjeros acompañados y no acompañados, a la seguridad jurídica y al debido proceso dentro del PAM, de conformidad con las disposiciones jurídicas aplicables.</a:t>
          </a:r>
          <a:endParaRPr lang="es-MX" dirty="0"/>
        </a:p>
      </dgm:t>
    </dgm:pt>
    <dgm:pt modelId="{559BE990-64AA-440F-8199-02175175D4A9}" type="parTrans" cxnId="{96906EBE-C116-4AD4-A10D-CF18833A0B86}">
      <dgm:prSet/>
      <dgm:spPr/>
      <dgm:t>
        <a:bodyPr/>
        <a:lstStyle/>
        <a:p>
          <a:endParaRPr lang="es-MX"/>
        </a:p>
      </dgm:t>
    </dgm:pt>
    <dgm:pt modelId="{2BE091D7-2BD6-4420-A09D-275A415B08D2}" type="sibTrans" cxnId="{96906EBE-C116-4AD4-A10D-CF18833A0B86}">
      <dgm:prSet/>
      <dgm:spPr/>
      <dgm:t>
        <a:bodyPr/>
        <a:lstStyle/>
        <a:p>
          <a:endParaRPr lang="es-MX"/>
        </a:p>
      </dgm:t>
    </dgm:pt>
    <dgm:pt modelId="{F8809BC7-3E1E-4FB3-A902-4A9B3B821836}">
      <dgm:prSet phldrT="[Texto]"/>
      <dgm:spPr/>
      <dgm:t>
        <a:bodyPr/>
        <a:lstStyle/>
        <a:p>
          <a:r>
            <a:rPr lang="es-MX" dirty="0" smtClean="0"/>
            <a:t>PROTOCOLO DE EVALUACIÓN INICIAL PARA LA IDENTIFICACIÓN DE INDICIOS DE NECESIDADES DE PROTECCIÓN INTERNACIONAL DE NIÑAS, NIÑOS Y ADOLESCENTES NO ACOMPAÑADOS O SEPARADOS</a:t>
          </a:r>
          <a:endParaRPr lang="es-MX" dirty="0"/>
        </a:p>
      </dgm:t>
    </dgm:pt>
    <dgm:pt modelId="{80792E99-2033-4237-97A6-118F1BA46B70}" type="parTrans" cxnId="{8928B9F2-4F6B-41F5-94B4-293E3E48569A}">
      <dgm:prSet/>
      <dgm:spPr/>
      <dgm:t>
        <a:bodyPr/>
        <a:lstStyle/>
        <a:p>
          <a:endParaRPr lang="es-MX"/>
        </a:p>
      </dgm:t>
    </dgm:pt>
    <dgm:pt modelId="{A83E0688-1C3C-49E6-9F6E-718EE7EEBB87}" type="sibTrans" cxnId="{8928B9F2-4F6B-41F5-94B4-293E3E48569A}">
      <dgm:prSet/>
      <dgm:spPr/>
      <dgm:t>
        <a:bodyPr/>
        <a:lstStyle/>
        <a:p>
          <a:endParaRPr lang="es-MX"/>
        </a:p>
      </dgm:t>
    </dgm:pt>
    <dgm:pt modelId="{2011D5A3-3681-4327-AC99-DCD2094AC943}">
      <dgm:prSet phldrT="[Texto]"/>
      <dgm:spPr/>
      <dgm:t>
        <a:bodyPr/>
        <a:lstStyle/>
        <a:p>
          <a:r>
            <a:rPr lang="es-MX" dirty="0" smtClean="0"/>
            <a:t>Mejorar los procedimientos para lograr </a:t>
          </a:r>
          <a:r>
            <a:rPr lang="es-MX" dirty="0" smtClean="0"/>
            <a:t>la </a:t>
          </a:r>
          <a:r>
            <a:rPr lang="es-MX" dirty="0" smtClean="0"/>
            <a:t>identificación efectiva de indicios de necesidades de protección internacional, particularmente tratándose de Niñas, Niños y Adolescentes</a:t>
          </a:r>
          <a:endParaRPr lang="es-MX" dirty="0"/>
        </a:p>
      </dgm:t>
    </dgm:pt>
    <dgm:pt modelId="{2E986CF0-881C-4B5D-927F-363D00DADDF2}" type="parTrans" cxnId="{C96AC3ED-33F5-4CCA-9900-6F1E0BE765C7}">
      <dgm:prSet/>
      <dgm:spPr/>
      <dgm:t>
        <a:bodyPr/>
        <a:lstStyle/>
        <a:p>
          <a:endParaRPr lang="es-MX"/>
        </a:p>
      </dgm:t>
    </dgm:pt>
    <dgm:pt modelId="{EEAD9F1D-8806-47BB-B3C2-A8D51DD32AF9}" type="sibTrans" cxnId="{C96AC3ED-33F5-4CCA-9900-6F1E0BE765C7}">
      <dgm:prSet/>
      <dgm:spPr/>
      <dgm:t>
        <a:bodyPr/>
        <a:lstStyle/>
        <a:p>
          <a:endParaRPr lang="es-MX"/>
        </a:p>
      </dgm:t>
    </dgm:pt>
    <dgm:pt modelId="{E36B5673-95FC-43F6-9C07-7DFC5AF1BFBB}" type="pres">
      <dgm:prSet presAssocID="{AE13E91C-9749-46B3-82D0-9841182FA87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D6F2E51E-F4FD-404E-A5DD-43CD23D58281}" type="pres">
      <dgm:prSet presAssocID="{DB9F4DF4-12F4-4D74-8AC8-7523407E647F}" presName="root" presStyleCnt="0"/>
      <dgm:spPr/>
    </dgm:pt>
    <dgm:pt modelId="{4A22FDBB-5379-4F02-B461-F54FB13CCDBF}" type="pres">
      <dgm:prSet presAssocID="{DB9F4DF4-12F4-4D74-8AC8-7523407E647F}" presName="rootComposite" presStyleCnt="0"/>
      <dgm:spPr/>
    </dgm:pt>
    <dgm:pt modelId="{85CDA3E8-502D-45B5-965E-9CB0D9B55B32}" type="pres">
      <dgm:prSet presAssocID="{DB9F4DF4-12F4-4D74-8AC8-7523407E647F}" presName="rootText" presStyleLbl="node1" presStyleIdx="0" presStyleCnt="3"/>
      <dgm:spPr/>
      <dgm:t>
        <a:bodyPr/>
        <a:lstStyle/>
        <a:p>
          <a:endParaRPr lang="es-MX"/>
        </a:p>
      </dgm:t>
    </dgm:pt>
    <dgm:pt modelId="{C7CEA1CC-7D38-43BE-88B2-4D9E57FE4495}" type="pres">
      <dgm:prSet presAssocID="{DB9F4DF4-12F4-4D74-8AC8-7523407E647F}" presName="rootConnector" presStyleLbl="node1" presStyleIdx="0" presStyleCnt="3"/>
      <dgm:spPr/>
      <dgm:t>
        <a:bodyPr/>
        <a:lstStyle/>
        <a:p>
          <a:endParaRPr lang="es-MX"/>
        </a:p>
      </dgm:t>
    </dgm:pt>
    <dgm:pt modelId="{FCB52BED-97EB-4345-BBB2-11D935BC8F40}" type="pres">
      <dgm:prSet presAssocID="{DB9F4DF4-12F4-4D74-8AC8-7523407E647F}" presName="childShape" presStyleCnt="0"/>
      <dgm:spPr/>
    </dgm:pt>
    <dgm:pt modelId="{F65BEA99-F42E-4CE8-AF21-73C399115ACA}" type="pres">
      <dgm:prSet presAssocID="{A6C5DA9B-F121-4477-97B8-16673A8D596C}" presName="Name13" presStyleLbl="parChTrans1D2" presStyleIdx="0" presStyleCnt="3"/>
      <dgm:spPr/>
      <dgm:t>
        <a:bodyPr/>
        <a:lstStyle/>
        <a:p>
          <a:endParaRPr lang="es-MX"/>
        </a:p>
      </dgm:t>
    </dgm:pt>
    <dgm:pt modelId="{61CB34B8-ADCA-49D3-ABA3-4E365832A359}" type="pres">
      <dgm:prSet presAssocID="{79271FFC-F939-471D-A835-772F7860C8A7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110DF52-9A77-451A-99D8-64C94618F8EA}" type="pres">
      <dgm:prSet presAssocID="{048ADB84-41CE-45DA-89AE-EEABCD16FB56}" presName="root" presStyleCnt="0"/>
      <dgm:spPr/>
    </dgm:pt>
    <dgm:pt modelId="{19A4D984-B8E1-492A-822B-F5F9EEEA866A}" type="pres">
      <dgm:prSet presAssocID="{048ADB84-41CE-45DA-89AE-EEABCD16FB56}" presName="rootComposite" presStyleCnt="0"/>
      <dgm:spPr/>
    </dgm:pt>
    <dgm:pt modelId="{3BA4EB10-9C27-41FB-9F73-18350F82C7ED}" type="pres">
      <dgm:prSet presAssocID="{048ADB84-41CE-45DA-89AE-EEABCD16FB56}" presName="rootText" presStyleLbl="node1" presStyleIdx="1" presStyleCnt="3"/>
      <dgm:spPr/>
      <dgm:t>
        <a:bodyPr/>
        <a:lstStyle/>
        <a:p>
          <a:endParaRPr lang="es-MX"/>
        </a:p>
      </dgm:t>
    </dgm:pt>
    <dgm:pt modelId="{79305B82-CAFF-4EB8-B999-6BCD0FFE831B}" type="pres">
      <dgm:prSet presAssocID="{048ADB84-41CE-45DA-89AE-EEABCD16FB56}" presName="rootConnector" presStyleLbl="node1" presStyleIdx="1" presStyleCnt="3"/>
      <dgm:spPr/>
      <dgm:t>
        <a:bodyPr/>
        <a:lstStyle/>
        <a:p>
          <a:endParaRPr lang="es-MX"/>
        </a:p>
      </dgm:t>
    </dgm:pt>
    <dgm:pt modelId="{D9C9F57D-93BF-45CB-A744-9D7886E86FB8}" type="pres">
      <dgm:prSet presAssocID="{048ADB84-41CE-45DA-89AE-EEABCD16FB56}" presName="childShape" presStyleCnt="0"/>
      <dgm:spPr/>
    </dgm:pt>
    <dgm:pt modelId="{42672AF0-1FD8-4431-B0E1-6A106992F0DF}" type="pres">
      <dgm:prSet presAssocID="{559BE990-64AA-440F-8199-02175175D4A9}" presName="Name13" presStyleLbl="parChTrans1D2" presStyleIdx="1" presStyleCnt="3"/>
      <dgm:spPr/>
      <dgm:t>
        <a:bodyPr/>
        <a:lstStyle/>
        <a:p>
          <a:endParaRPr lang="es-MX"/>
        </a:p>
      </dgm:t>
    </dgm:pt>
    <dgm:pt modelId="{11B61571-52B7-421C-9492-23ED2DC869A6}" type="pres">
      <dgm:prSet presAssocID="{D72DB7B5-1F00-4BC8-84D4-9753482BD622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C4B4230-F845-4235-A866-229A3A8DF8BE}" type="pres">
      <dgm:prSet presAssocID="{F8809BC7-3E1E-4FB3-A902-4A9B3B821836}" presName="root" presStyleCnt="0"/>
      <dgm:spPr/>
    </dgm:pt>
    <dgm:pt modelId="{5FED9A4C-7341-4E06-9CC7-7EE58632047A}" type="pres">
      <dgm:prSet presAssocID="{F8809BC7-3E1E-4FB3-A902-4A9B3B821836}" presName="rootComposite" presStyleCnt="0"/>
      <dgm:spPr/>
    </dgm:pt>
    <dgm:pt modelId="{7FF830C8-15DA-4E42-A1F4-3F5E884EA83B}" type="pres">
      <dgm:prSet presAssocID="{F8809BC7-3E1E-4FB3-A902-4A9B3B821836}" presName="rootText" presStyleLbl="node1" presStyleIdx="2" presStyleCnt="3"/>
      <dgm:spPr/>
      <dgm:t>
        <a:bodyPr/>
        <a:lstStyle/>
        <a:p>
          <a:endParaRPr lang="es-MX"/>
        </a:p>
      </dgm:t>
    </dgm:pt>
    <dgm:pt modelId="{8193A1AF-72D5-43B7-80D3-CA4E79CE8A0C}" type="pres">
      <dgm:prSet presAssocID="{F8809BC7-3E1E-4FB3-A902-4A9B3B821836}" presName="rootConnector" presStyleLbl="node1" presStyleIdx="2" presStyleCnt="3"/>
      <dgm:spPr/>
      <dgm:t>
        <a:bodyPr/>
        <a:lstStyle/>
        <a:p>
          <a:endParaRPr lang="es-MX"/>
        </a:p>
      </dgm:t>
    </dgm:pt>
    <dgm:pt modelId="{2D88938D-A8BE-4E23-9C51-434EC4A63E57}" type="pres">
      <dgm:prSet presAssocID="{F8809BC7-3E1E-4FB3-A902-4A9B3B821836}" presName="childShape" presStyleCnt="0"/>
      <dgm:spPr/>
    </dgm:pt>
    <dgm:pt modelId="{357C9FF8-7598-435A-9460-DBACAB1C6CA5}" type="pres">
      <dgm:prSet presAssocID="{2E986CF0-881C-4B5D-927F-363D00DADDF2}" presName="Name13" presStyleLbl="parChTrans1D2" presStyleIdx="2" presStyleCnt="3"/>
      <dgm:spPr/>
      <dgm:t>
        <a:bodyPr/>
        <a:lstStyle/>
        <a:p>
          <a:endParaRPr lang="es-MX"/>
        </a:p>
      </dgm:t>
    </dgm:pt>
    <dgm:pt modelId="{EFE02351-363F-4B33-81EB-277BA8DEE4EC}" type="pres">
      <dgm:prSet presAssocID="{2011D5A3-3681-4327-AC99-DCD2094AC943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11E7B4F-03DE-4080-8A8F-7AE36A4B1533}" srcId="{AE13E91C-9749-46B3-82D0-9841182FA873}" destId="{048ADB84-41CE-45DA-89AE-EEABCD16FB56}" srcOrd="1" destOrd="0" parTransId="{6A13E9A6-5008-4D08-A1BA-B7C4675E5C28}" sibTransId="{73197E19-73AB-4C5D-84F7-931D26EDF903}"/>
    <dgm:cxn modelId="{FBE30589-1E4D-4DD5-80AA-8FCF5A7E7CFA}" type="presOf" srcId="{DB9F4DF4-12F4-4D74-8AC8-7523407E647F}" destId="{85CDA3E8-502D-45B5-965E-9CB0D9B55B32}" srcOrd="0" destOrd="0" presId="urn:microsoft.com/office/officeart/2005/8/layout/hierarchy3"/>
    <dgm:cxn modelId="{BAD0C752-B718-45F9-B619-1C0D2F4CA3A8}" type="presOf" srcId="{79271FFC-F939-471D-A835-772F7860C8A7}" destId="{61CB34B8-ADCA-49D3-ABA3-4E365832A359}" srcOrd="0" destOrd="0" presId="urn:microsoft.com/office/officeart/2005/8/layout/hierarchy3"/>
    <dgm:cxn modelId="{47D0EE4D-868C-4DC9-AA5A-5C5B54299585}" type="presOf" srcId="{F8809BC7-3E1E-4FB3-A902-4A9B3B821836}" destId="{8193A1AF-72D5-43B7-80D3-CA4E79CE8A0C}" srcOrd="1" destOrd="0" presId="urn:microsoft.com/office/officeart/2005/8/layout/hierarchy3"/>
    <dgm:cxn modelId="{9056B96C-0E9E-4422-98FB-D141396F0379}" type="presOf" srcId="{F8809BC7-3E1E-4FB3-A902-4A9B3B821836}" destId="{7FF830C8-15DA-4E42-A1F4-3F5E884EA83B}" srcOrd="0" destOrd="0" presId="urn:microsoft.com/office/officeart/2005/8/layout/hierarchy3"/>
    <dgm:cxn modelId="{4F9A2284-C6E3-4483-AE7B-6F35BEF8F4A8}" type="presOf" srcId="{DB9F4DF4-12F4-4D74-8AC8-7523407E647F}" destId="{C7CEA1CC-7D38-43BE-88B2-4D9E57FE4495}" srcOrd="1" destOrd="0" presId="urn:microsoft.com/office/officeart/2005/8/layout/hierarchy3"/>
    <dgm:cxn modelId="{59FB0387-41C9-49C2-967C-1376AC0FB749}" type="presOf" srcId="{2011D5A3-3681-4327-AC99-DCD2094AC943}" destId="{EFE02351-363F-4B33-81EB-277BA8DEE4EC}" srcOrd="0" destOrd="0" presId="urn:microsoft.com/office/officeart/2005/8/layout/hierarchy3"/>
    <dgm:cxn modelId="{E4E08B63-8B4F-490D-A20B-D6661EA1681C}" srcId="{DB9F4DF4-12F4-4D74-8AC8-7523407E647F}" destId="{79271FFC-F939-471D-A835-772F7860C8A7}" srcOrd="0" destOrd="0" parTransId="{A6C5DA9B-F121-4477-97B8-16673A8D596C}" sibTransId="{A9351969-C958-4041-B7C9-D3CD8D0DE33E}"/>
    <dgm:cxn modelId="{CE5FA2E8-5043-4E1C-B6C6-ADDC0CE5EBB1}" type="presOf" srcId="{A6C5DA9B-F121-4477-97B8-16673A8D596C}" destId="{F65BEA99-F42E-4CE8-AF21-73C399115ACA}" srcOrd="0" destOrd="0" presId="urn:microsoft.com/office/officeart/2005/8/layout/hierarchy3"/>
    <dgm:cxn modelId="{DE36277A-1E2F-452B-93BB-0B5338EE14D2}" type="presOf" srcId="{2E986CF0-881C-4B5D-927F-363D00DADDF2}" destId="{357C9FF8-7598-435A-9460-DBACAB1C6CA5}" srcOrd="0" destOrd="0" presId="urn:microsoft.com/office/officeart/2005/8/layout/hierarchy3"/>
    <dgm:cxn modelId="{C96AC3ED-33F5-4CCA-9900-6F1E0BE765C7}" srcId="{F8809BC7-3E1E-4FB3-A902-4A9B3B821836}" destId="{2011D5A3-3681-4327-AC99-DCD2094AC943}" srcOrd="0" destOrd="0" parTransId="{2E986CF0-881C-4B5D-927F-363D00DADDF2}" sibTransId="{EEAD9F1D-8806-47BB-B3C2-A8D51DD32AF9}"/>
    <dgm:cxn modelId="{86738947-11F4-4AC6-9A93-6DB97197DE72}" type="presOf" srcId="{048ADB84-41CE-45DA-89AE-EEABCD16FB56}" destId="{79305B82-CAFF-4EB8-B999-6BCD0FFE831B}" srcOrd="1" destOrd="0" presId="urn:microsoft.com/office/officeart/2005/8/layout/hierarchy3"/>
    <dgm:cxn modelId="{2BA87860-A11B-48C9-A1C1-11FDC5C5F378}" type="presOf" srcId="{D72DB7B5-1F00-4BC8-84D4-9753482BD622}" destId="{11B61571-52B7-421C-9492-23ED2DC869A6}" srcOrd="0" destOrd="0" presId="urn:microsoft.com/office/officeart/2005/8/layout/hierarchy3"/>
    <dgm:cxn modelId="{70B98E8D-5302-4DD7-88CC-CF3B8D547488}" type="presOf" srcId="{559BE990-64AA-440F-8199-02175175D4A9}" destId="{42672AF0-1FD8-4431-B0E1-6A106992F0DF}" srcOrd="0" destOrd="0" presId="urn:microsoft.com/office/officeart/2005/8/layout/hierarchy3"/>
    <dgm:cxn modelId="{EF578918-DC77-4829-8ED1-25C9B9229708}" type="presOf" srcId="{048ADB84-41CE-45DA-89AE-EEABCD16FB56}" destId="{3BA4EB10-9C27-41FB-9F73-18350F82C7ED}" srcOrd="0" destOrd="0" presId="urn:microsoft.com/office/officeart/2005/8/layout/hierarchy3"/>
    <dgm:cxn modelId="{96906EBE-C116-4AD4-A10D-CF18833A0B86}" srcId="{048ADB84-41CE-45DA-89AE-EEABCD16FB56}" destId="{D72DB7B5-1F00-4BC8-84D4-9753482BD622}" srcOrd="0" destOrd="0" parTransId="{559BE990-64AA-440F-8199-02175175D4A9}" sibTransId="{2BE091D7-2BD6-4420-A09D-275A415B08D2}"/>
    <dgm:cxn modelId="{7317CB31-3B70-431B-8FBA-4162515D0AC8}" type="presOf" srcId="{AE13E91C-9749-46B3-82D0-9841182FA873}" destId="{E36B5673-95FC-43F6-9C07-7DFC5AF1BFBB}" srcOrd="0" destOrd="0" presId="urn:microsoft.com/office/officeart/2005/8/layout/hierarchy3"/>
    <dgm:cxn modelId="{82CC03C5-F7C3-401C-A6A0-EBBAD8608F25}" srcId="{AE13E91C-9749-46B3-82D0-9841182FA873}" destId="{DB9F4DF4-12F4-4D74-8AC8-7523407E647F}" srcOrd="0" destOrd="0" parTransId="{7D2D74CC-D13A-4889-B8CD-07452533CC45}" sibTransId="{5EE77AD6-8B14-4FC5-B1D3-C40F0C4A2EBB}"/>
    <dgm:cxn modelId="{8928B9F2-4F6B-41F5-94B4-293E3E48569A}" srcId="{AE13E91C-9749-46B3-82D0-9841182FA873}" destId="{F8809BC7-3E1E-4FB3-A902-4A9B3B821836}" srcOrd="2" destOrd="0" parTransId="{80792E99-2033-4237-97A6-118F1BA46B70}" sibTransId="{A83E0688-1C3C-49E6-9F6E-718EE7EEBB87}"/>
    <dgm:cxn modelId="{334C31AB-11B7-41AB-9ED5-4647750B56F9}" type="presParOf" srcId="{E36B5673-95FC-43F6-9C07-7DFC5AF1BFBB}" destId="{D6F2E51E-F4FD-404E-A5DD-43CD23D58281}" srcOrd="0" destOrd="0" presId="urn:microsoft.com/office/officeart/2005/8/layout/hierarchy3"/>
    <dgm:cxn modelId="{F140EFA2-71EA-4D11-B640-33108819D17A}" type="presParOf" srcId="{D6F2E51E-F4FD-404E-A5DD-43CD23D58281}" destId="{4A22FDBB-5379-4F02-B461-F54FB13CCDBF}" srcOrd="0" destOrd="0" presId="urn:microsoft.com/office/officeart/2005/8/layout/hierarchy3"/>
    <dgm:cxn modelId="{A699CD0B-785C-4B17-8092-C0A24AA23095}" type="presParOf" srcId="{4A22FDBB-5379-4F02-B461-F54FB13CCDBF}" destId="{85CDA3E8-502D-45B5-965E-9CB0D9B55B32}" srcOrd="0" destOrd="0" presId="urn:microsoft.com/office/officeart/2005/8/layout/hierarchy3"/>
    <dgm:cxn modelId="{634ECA6F-8C1C-4506-9E1D-C49A2304777A}" type="presParOf" srcId="{4A22FDBB-5379-4F02-B461-F54FB13CCDBF}" destId="{C7CEA1CC-7D38-43BE-88B2-4D9E57FE4495}" srcOrd="1" destOrd="0" presId="urn:microsoft.com/office/officeart/2005/8/layout/hierarchy3"/>
    <dgm:cxn modelId="{3F31FA8A-BBFC-48AC-AC7A-6CE6698D65C7}" type="presParOf" srcId="{D6F2E51E-F4FD-404E-A5DD-43CD23D58281}" destId="{FCB52BED-97EB-4345-BBB2-11D935BC8F40}" srcOrd="1" destOrd="0" presId="urn:microsoft.com/office/officeart/2005/8/layout/hierarchy3"/>
    <dgm:cxn modelId="{8AABF245-A533-4B83-B1BB-7E49B34C19D2}" type="presParOf" srcId="{FCB52BED-97EB-4345-BBB2-11D935BC8F40}" destId="{F65BEA99-F42E-4CE8-AF21-73C399115ACA}" srcOrd="0" destOrd="0" presId="urn:microsoft.com/office/officeart/2005/8/layout/hierarchy3"/>
    <dgm:cxn modelId="{27A3D320-2BC3-4CB0-AE56-C8CE3CD23589}" type="presParOf" srcId="{FCB52BED-97EB-4345-BBB2-11D935BC8F40}" destId="{61CB34B8-ADCA-49D3-ABA3-4E365832A359}" srcOrd="1" destOrd="0" presId="urn:microsoft.com/office/officeart/2005/8/layout/hierarchy3"/>
    <dgm:cxn modelId="{A10B9D36-002D-407E-8F78-EFD88174C9ED}" type="presParOf" srcId="{E36B5673-95FC-43F6-9C07-7DFC5AF1BFBB}" destId="{8110DF52-9A77-451A-99D8-64C94618F8EA}" srcOrd="1" destOrd="0" presId="urn:microsoft.com/office/officeart/2005/8/layout/hierarchy3"/>
    <dgm:cxn modelId="{9B95376F-11F0-421B-A73D-D2F3CE4A40D2}" type="presParOf" srcId="{8110DF52-9A77-451A-99D8-64C94618F8EA}" destId="{19A4D984-B8E1-492A-822B-F5F9EEEA866A}" srcOrd="0" destOrd="0" presId="urn:microsoft.com/office/officeart/2005/8/layout/hierarchy3"/>
    <dgm:cxn modelId="{5C5693FB-39E8-4052-B044-D46FB28BB1C6}" type="presParOf" srcId="{19A4D984-B8E1-492A-822B-F5F9EEEA866A}" destId="{3BA4EB10-9C27-41FB-9F73-18350F82C7ED}" srcOrd="0" destOrd="0" presId="urn:microsoft.com/office/officeart/2005/8/layout/hierarchy3"/>
    <dgm:cxn modelId="{93C13544-9BB2-4AE2-806C-2846CEB9A73A}" type="presParOf" srcId="{19A4D984-B8E1-492A-822B-F5F9EEEA866A}" destId="{79305B82-CAFF-4EB8-B999-6BCD0FFE831B}" srcOrd="1" destOrd="0" presId="urn:microsoft.com/office/officeart/2005/8/layout/hierarchy3"/>
    <dgm:cxn modelId="{ED1B30BE-3496-454B-849F-079AD5708715}" type="presParOf" srcId="{8110DF52-9A77-451A-99D8-64C94618F8EA}" destId="{D9C9F57D-93BF-45CB-A744-9D7886E86FB8}" srcOrd="1" destOrd="0" presId="urn:microsoft.com/office/officeart/2005/8/layout/hierarchy3"/>
    <dgm:cxn modelId="{910FB999-49F8-45B8-ADC1-A7BDE62F2EB6}" type="presParOf" srcId="{D9C9F57D-93BF-45CB-A744-9D7886E86FB8}" destId="{42672AF0-1FD8-4431-B0E1-6A106992F0DF}" srcOrd="0" destOrd="0" presId="urn:microsoft.com/office/officeart/2005/8/layout/hierarchy3"/>
    <dgm:cxn modelId="{9C96A604-F9F9-4298-9653-1BF851E115C4}" type="presParOf" srcId="{D9C9F57D-93BF-45CB-A744-9D7886E86FB8}" destId="{11B61571-52B7-421C-9492-23ED2DC869A6}" srcOrd="1" destOrd="0" presId="urn:microsoft.com/office/officeart/2005/8/layout/hierarchy3"/>
    <dgm:cxn modelId="{7ABE7420-E8F0-4DD4-9D96-E4DFEC0E0278}" type="presParOf" srcId="{E36B5673-95FC-43F6-9C07-7DFC5AF1BFBB}" destId="{CC4B4230-F845-4235-A866-229A3A8DF8BE}" srcOrd="2" destOrd="0" presId="urn:microsoft.com/office/officeart/2005/8/layout/hierarchy3"/>
    <dgm:cxn modelId="{7F4A848A-E077-4AF8-8A23-72CE446703DE}" type="presParOf" srcId="{CC4B4230-F845-4235-A866-229A3A8DF8BE}" destId="{5FED9A4C-7341-4E06-9CC7-7EE58632047A}" srcOrd="0" destOrd="0" presId="urn:microsoft.com/office/officeart/2005/8/layout/hierarchy3"/>
    <dgm:cxn modelId="{152BABCE-8601-4233-A02C-E5A28DC6B7B2}" type="presParOf" srcId="{5FED9A4C-7341-4E06-9CC7-7EE58632047A}" destId="{7FF830C8-15DA-4E42-A1F4-3F5E884EA83B}" srcOrd="0" destOrd="0" presId="urn:microsoft.com/office/officeart/2005/8/layout/hierarchy3"/>
    <dgm:cxn modelId="{CC62090E-B90D-4F08-8B0D-106910A19DD4}" type="presParOf" srcId="{5FED9A4C-7341-4E06-9CC7-7EE58632047A}" destId="{8193A1AF-72D5-43B7-80D3-CA4E79CE8A0C}" srcOrd="1" destOrd="0" presId="urn:microsoft.com/office/officeart/2005/8/layout/hierarchy3"/>
    <dgm:cxn modelId="{1D837FC5-4D4B-4047-96B3-07424306B742}" type="presParOf" srcId="{CC4B4230-F845-4235-A866-229A3A8DF8BE}" destId="{2D88938D-A8BE-4E23-9C51-434EC4A63E57}" srcOrd="1" destOrd="0" presId="urn:microsoft.com/office/officeart/2005/8/layout/hierarchy3"/>
    <dgm:cxn modelId="{50511A62-2BDE-43AA-9009-9DBFC1407112}" type="presParOf" srcId="{2D88938D-A8BE-4E23-9C51-434EC4A63E57}" destId="{357C9FF8-7598-435A-9460-DBACAB1C6CA5}" srcOrd="0" destOrd="0" presId="urn:microsoft.com/office/officeart/2005/8/layout/hierarchy3"/>
    <dgm:cxn modelId="{6AC23598-63FE-46CF-8207-4F345BCBE4F9}" type="presParOf" srcId="{2D88938D-A8BE-4E23-9C51-434EC4A63E57}" destId="{EFE02351-363F-4B33-81EB-277BA8DEE4EC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BEEA1E-7CDF-49B5-8A79-1E1C092673A9}" type="doc">
      <dgm:prSet loTypeId="urn:microsoft.com/office/officeart/2008/layout/VerticalCurvedList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FEC2BC49-37C9-461B-9157-83F4ADDD5101}">
      <dgm:prSet phldrT="[Texto]"/>
      <dgm:spPr/>
      <dgm:t>
        <a:bodyPr/>
        <a:lstStyle/>
        <a:p>
          <a:r>
            <a:rPr lang="es-ES" dirty="0" smtClean="0"/>
            <a:t>Intervención de la PFPNNA y Procuradurías de los estados</a:t>
          </a:r>
          <a:endParaRPr lang="es-MX" dirty="0"/>
        </a:p>
      </dgm:t>
    </dgm:pt>
    <dgm:pt modelId="{D45DD511-A30E-48CC-AEE4-9EF7E8B3A0D8}" type="parTrans" cxnId="{896C6AAF-AB70-4EF5-B948-3B3EF8C9481D}">
      <dgm:prSet/>
      <dgm:spPr/>
      <dgm:t>
        <a:bodyPr/>
        <a:lstStyle/>
        <a:p>
          <a:endParaRPr lang="es-MX"/>
        </a:p>
      </dgm:t>
    </dgm:pt>
    <dgm:pt modelId="{F77AF837-46E7-4CAE-8EC0-DFC4EC967964}" type="sibTrans" cxnId="{896C6AAF-AB70-4EF5-B948-3B3EF8C9481D}">
      <dgm:prSet/>
      <dgm:spPr/>
      <dgm:t>
        <a:bodyPr/>
        <a:lstStyle/>
        <a:p>
          <a:endParaRPr lang="es-MX"/>
        </a:p>
      </dgm:t>
    </dgm:pt>
    <dgm:pt modelId="{4D3F79B0-8D11-47E5-8C6C-40030BD57988}">
      <dgm:prSet phldrT="[Texto]"/>
      <dgm:spPr/>
      <dgm:t>
        <a:bodyPr/>
        <a:lstStyle/>
        <a:p>
          <a:r>
            <a:rPr lang="es-ES" dirty="0" smtClean="0"/>
            <a:t>Intervención de SNDIF, Sistemas DIF estados, municipios y Ciudad de México</a:t>
          </a:r>
          <a:endParaRPr lang="es-MX" dirty="0"/>
        </a:p>
      </dgm:t>
    </dgm:pt>
    <dgm:pt modelId="{ED0C1968-964A-4F30-AF55-68EDA19AEB87}" type="parTrans" cxnId="{1431941D-63B9-432E-BBF8-93683EE781E8}">
      <dgm:prSet/>
      <dgm:spPr/>
      <dgm:t>
        <a:bodyPr/>
        <a:lstStyle/>
        <a:p>
          <a:endParaRPr lang="es-MX"/>
        </a:p>
      </dgm:t>
    </dgm:pt>
    <dgm:pt modelId="{2628F4A9-6A3B-4B7B-9BC1-D4E57AF76012}" type="sibTrans" cxnId="{1431941D-63B9-432E-BBF8-93683EE781E8}">
      <dgm:prSet/>
      <dgm:spPr/>
      <dgm:t>
        <a:bodyPr/>
        <a:lstStyle/>
        <a:p>
          <a:endParaRPr lang="es-MX"/>
        </a:p>
      </dgm:t>
    </dgm:pt>
    <dgm:pt modelId="{00DE1294-CA48-4375-B1DF-0B12884A03D2}">
      <dgm:prSet phldrT="[Texto]"/>
      <dgm:spPr/>
      <dgm:t>
        <a:bodyPr/>
        <a:lstStyle/>
        <a:p>
          <a:r>
            <a:rPr lang="es-ES" dirty="0" smtClean="0"/>
            <a:t>Intervención de la COMAR</a:t>
          </a:r>
          <a:endParaRPr lang="es-MX" dirty="0"/>
        </a:p>
      </dgm:t>
    </dgm:pt>
    <dgm:pt modelId="{87A3E822-0FB4-4D78-B996-16417DBBE66F}" type="parTrans" cxnId="{8DD0047B-CD3D-42A1-8F80-4271E6431276}">
      <dgm:prSet/>
      <dgm:spPr/>
      <dgm:t>
        <a:bodyPr/>
        <a:lstStyle/>
        <a:p>
          <a:endParaRPr lang="es-MX"/>
        </a:p>
      </dgm:t>
    </dgm:pt>
    <dgm:pt modelId="{A9AA85C6-5F4E-4DAE-8683-8A624B05C571}" type="sibTrans" cxnId="{8DD0047B-CD3D-42A1-8F80-4271E6431276}">
      <dgm:prSet/>
      <dgm:spPr/>
      <dgm:t>
        <a:bodyPr/>
        <a:lstStyle/>
        <a:p>
          <a:endParaRPr lang="es-MX"/>
        </a:p>
      </dgm:t>
    </dgm:pt>
    <dgm:pt modelId="{55BEA9AE-D892-4FDA-AA40-57001B58AEF3}">
      <dgm:prSet phldrT="[Texto]"/>
      <dgm:spPr/>
      <dgm:t>
        <a:bodyPr/>
        <a:lstStyle/>
        <a:p>
          <a:r>
            <a:rPr lang="es-ES" dirty="0" smtClean="0"/>
            <a:t>Intervención de la CNDH</a:t>
          </a:r>
          <a:endParaRPr lang="es-MX" dirty="0"/>
        </a:p>
      </dgm:t>
    </dgm:pt>
    <dgm:pt modelId="{D4D5AD9F-2FCA-4017-8735-43BFB635E5DE}" type="parTrans" cxnId="{27B9BFDC-9883-4CAB-BA54-5FD1DD541BD8}">
      <dgm:prSet/>
      <dgm:spPr/>
      <dgm:t>
        <a:bodyPr/>
        <a:lstStyle/>
        <a:p>
          <a:endParaRPr lang="es-MX"/>
        </a:p>
      </dgm:t>
    </dgm:pt>
    <dgm:pt modelId="{F29FC696-C97F-41FA-9CBB-A4CE8DDDE2A0}" type="sibTrans" cxnId="{27B9BFDC-9883-4CAB-BA54-5FD1DD541BD8}">
      <dgm:prSet/>
      <dgm:spPr/>
      <dgm:t>
        <a:bodyPr/>
        <a:lstStyle/>
        <a:p>
          <a:endParaRPr lang="es-MX"/>
        </a:p>
      </dgm:t>
    </dgm:pt>
    <dgm:pt modelId="{BD943E36-6E97-47F8-9A9D-9AE2A3736574}">
      <dgm:prSet phldrT="[Texto]"/>
      <dgm:spPr/>
      <dgm:t>
        <a:bodyPr/>
        <a:lstStyle/>
        <a:p>
          <a:r>
            <a:rPr lang="es-ES" dirty="0" smtClean="0"/>
            <a:t>Intervención de autoridades consulares</a:t>
          </a:r>
          <a:endParaRPr lang="es-MX" dirty="0"/>
        </a:p>
      </dgm:t>
    </dgm:pt>
    <dgm:pt modelId="{7E7DBF7D-02C7-42E5-AE9E-7CBC9107E384}" type="parTrans" cxnId="{99BD7E66-6A02-4E53-904D-08D83B6A45F8}">
      <dgm:prSet/>
      <dgm:spPr/>
      <dgm:t>
        <a:bodyPr/>
        <a:lstStyle/>
        <a:p>
          <a:endParaRPr lang="es-MX"/>
        </a:p>
      </dgm:t>
    </dgm:pt>
    <dgm:pt modelId="{6A0E82D5-F172-45EC-93E8-F11D8A4CCF81}" type="sibTrans" cxnId="{99BD7E66-6A02-4E53-904D-08D83B6A45F8}">
      <dgm:prSet/>
      <dgm:spPr/>
      <dgm:t>
        <a:bodyPr/>
        <a:lstStyle/>
        <a:p>
          <a:endParaRPr lang="es-MX"/>
        </a:p>
      </dgm:t>
    </dgm:pt>
    <dgm:pt modelId="{E77C916C-40C8-462F-B1D5-B193EC1EA0B7}">
      <dgm:prSet phldrT="[Texto]"/>
      <dgm:spPr/>
      <dgm:t>
        <a:bodyPr/>
        <a:lstStyle/>
        <a:p>
          <a:r>
            <a:rPr lang="es-MX" dirty="0" smtClean="0"/>
            <a:t>Intervención de Organizaciones </a:t>
          </a:r>
          <a:r>
            <a:rPr lang="es-MX" dirty="0" smtClean="0"/>
            <a:t>de la sociedad civil</a:t>
          </a:r>
          <a:endParaRPr lang="es-MX" dirty="0"/>
        </a:p>
      </dgm:t>
    </dgm:pt>
    <dgm:pt modelId="{532A96BA-693A-4301-89F2-2A932BB0BFC1}" type="parTrans" cxnId="{9E90B425-A579-4763-95E7-11EFF5596778}">
      <dgm:prSet/>
      <dgm:spPr/>
      <dgm:t>
        <a:bodyPr/>
        <a:lstStyle/>
        <a:p>
          <a:endParaRPr lang="es-MX"/>
        </a:p>
      </dgm:t>
    </dgm:pt>
    <dgm:pt modelId="{C40C168D-C3E6-42B1-ABDE-C597C3D8F8B2}" type="sibTrans" cxnId="{9E90B425-A579-4763-95E7-11EFF5596778}">
      <dgm:prSet/>
      <dgm:spPr/>
      <dgm:t>
        <a:bodyPr/>
        <a:lstStyle/>
        <a:p>
          <a:endParaRPr lang="es-MX"/>
        </a:p>
      </dgm:t>
    </dgm:pt>
    <dgm:pt modelId="{40F03EC6-B754-47A7-A656-62D74A1D0893}">
      <dgm:prSet phldrT="[Texto]"/>
      <dgm:spPr/>
      <dgm:t>
        <a:bodyPr/>
        <a:lstStyle/>
        <a:p>
          <a:r>
            <a:rPr lang="es-MX" dirty="0" smtClean="0"/>
            <a:t>Organismos internacionales</a:t>
          </a:r>
          <a:endParaRPr lang="es-MX" dirty="0"/>
        </a:p>
      </dgm:t>
    </dgm:pt>
    <dgm:pt modelId="{1135189A-A036-433F-BE18-DC7F80EF479E}" type="parTrans" cxnId="{46D8D4F6-FFBF-425F-85A9-A5FA97B03C42}">
      <dgm:prSet/>
      <dgm:spPr/>
    </dgm:pt>
    <dgm:pt modelId="{CF984953-694D-4EAF-AA93-BEE7F51E2FB1}" type="sibTrans" cxnId="{46D8D4F6-FFBF-425F-85A9-A5FA97B03C42}">
      <dgm:prSet/>
      <dgm:spPr/>
    </dgm:pt>
    <dgm:pt modelId="{DF179270-490B-4AF4-94E8-08DFD1F55CC1}" type="pres">
      <dgm:prSet presAssocID="{6DBEEA1E-7CDF-49B5-8A79-1E1C092673A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MX"/>
        </a:p>
      </dgm:t>
    </dgm:pt>
    <dgm:pt modelId="{82AF5F60-0F2C-4FA5-8445-88142A6E1E40}" type="pres">
      <dgm:prSet presAssocID="{6DBEEA1E-7CDF-49B5-8A79-1E1C092673A9}" presName="Name1" presStyleCnt="0"/>
      <dgm:spPr/>
      <dgm:t>
        <a:bodyPr/>
        <a:lstStyle/>
        <a:p>
          <a:endParaRPr lang="es-MX"/>
        </a:p>
      </dgm:t>
    </dgm:pt>
    <dgm:pt modelId="{74EF075E-C5C2-4C71-ADCF-AF02E252032D}" type="pres">
      <dgm:prSet presAssocID="{6DBEEA1E-7CDF-49B5-8A79-1E1C092673A9}" presName="cycle" presStyleCnt="0"/>
      <dgm:spPr/>
      <dgm:t>
        <a:bodyPr/>
        <a:lstStyle/>
        <a:p>
          <a:endParaRPr lang="es-MX"/>
        </a:p>
      </dgm:t>
    </dgm:pt>
    <dgm:pt modelId="{95AC623A-B5B9-4B46-9348-24ADB723E20B}" type="pres">
      <dgm:prSet presAssocID="{6DBEEA1E-7CDF-49B5-8A79-1E1C092673A9}" presName="srcNode" presStyleLbl="node1" presStyleIdx="0" presStyleCnt="7"/>
      <dgm:spPr/>
      <dgm:t>
        <a:bodyPr/>
        <a:lstStyle/>
        <a:p>
          <a:endParaRPr lang="es-MX"/>
        </a:p>
      </dgm:t>
    </dgm:pt>
    <dgm:pt modelId="{DB866C09-6F01-46AB-9A44-6A10EE402CF8}" type="pres">
      <dgm:prSet presAssocID="{6DBEEA1E-7CDF-49B5-8A79-1E1C092673A9}" presName="conn" presStyleLbl="parChTrans1D2" presStyleIdx="0" presStyleCnt="1"/>
      <dgm:spPr/>
      <dgm:t>
        <a:bodyPr/>
        <a:lstStyle/>
        <a:p>
          <a:endParaRPr lang="es-MX"/>
        </a:p>
      </dgm:t>
    </dgm:pt>
    <dgm:pt modelId="{FA8CCB07-06CE-4E3A-982E-BA50A91F1363}" type="pres">
      <dgm:prSet presAssocID="{6DBEEA1E-7CDF-49B5-8A79-1E1C092673A9}" presName="extraNode" presStyleLbl="node1" presStyleIdx="0" presStyleCnt="7"/>
      <dgm:spPr/>
      <dgm:t>
        <a:bodyPr/>
        <a:lstStyle/>
        <a:p>
          <a:endParaRPr lang="es-MX"/>
        </a:p>
      </dgm:t>
    </dgm:pt>
    <dgm:pt modelId="{F1B0719D-C3B5-4C7F-A82C-A313CDA1A89B}" type="pres">
      <dgm:prSet presAssocID="{6DBEEA1E-7CDF-49B5-8A79-1E1C092673A9}" presName="dstNode" presStyleLbl="node1" presStyleIdx="0" presStyleCnt="7"/>
      <dgm:spPr/>
      <dgm:t>
        <a:bodyPr/>
        <a:lstStyle/>
        <a:p>
          <a:endParaRPr lang="es-MX"/>
        </a:p>
      </dgm:t>
    </dgm:pt>
    <dgm:pt modelId="{5367822B-7F2D-4798-A572-1467685F15C1}" type="pres">
      <dgm:prSet presAssocID="{FEC2BC49-37C9-461B-9157-83F4ADDD5101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E14E15C-188A-43D5-8D8A-6C5D7EA0D20B}" type="pres">
      <dgm:prSet presAssocID="{FEC2BC49-37C9-461B-9157-83F4ADDD5101}" presName="accent_1" presStyleCnt="0"/>
      <dgm:spPr/>
      <dgm:t>
        <a:bodyPr/>
        <a:lstStyle/>
        <a:p>
          <a:endParaRPr lang="es-MX"/>
        </a:p>
      </dgm:t>
    </dgm:pt>
    <dgm:pt modelId="{EE568FAA-DDB5-4FB6-9A56-1EACDCE4E07D}" type="pres">
      <dgm:prSet presAssocID="{FEC2BC49-37C9-461B-9157-83F4ADDD5101}" presName="accentRepeatNode" presStyleLbl="solidFgAcc1" presStyleIdx="0" presStyleCnt="7"/>
      <dgm:spPr/>
      <dgm:t>
        <a:bodyPr/>
        <a:lstStyle/>
        <a:p>
          <a:endParaRPr lang="es-MX"/>
        </a:p>
      </dgm:t>
    </dgm:pt>
    <dgm:pt modelId="{6ACFEB16-9B79-4EA3-9614-6394147D2187}" type="pres">
      <dgm:prSet presAssocID="{4D3F79B0-8D11-47E5-8C6C-40030BD57988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80CA697-C032-4662-9DDC-1279EF42CC1A}" type="pres">
      <dgm:prSet presAssocID="{4D3F79B0-8D11-47E5-8C6C-40030BD57988}" presName="accent_2" presStyleCnt="0"/>
      <dgm:spPr/>
      <dgm:t>
        <a:bodyPr/>
        <a:lstStyle/>
        <a:p>
          <a:endParaRPr lang="es-MX"/>
        </a:p>
      </dgm:t>
    </dgm:pt>
    <dgm:pt modelId="{B4EB256B-E42A-497B-9463-384B741758F7}" type="pres">
      <dgm:prSet presAssocID="{4D3F79B0-8D11-47E5-8C6C-40030BD57988}" presName="accentRepeatNode" presStyleLbl="solidFgAcc1" presStyleIdx="1" presStyleCnt="7"/>
      <dgm:spPr/>
      <dgm:t>
        <a:bodyPr/>
        <a:lstStyle/>
        <a:p>
          <a:endParaRPr lang="es-MX"/>
        </a:p>
      </dgm:t>
    </dgm:pt>
    <dgm:pt modelId="{9C328C52-7DDF-4B55-9F83-6351509A37A5}" type="pres">
      <dgm:prSet presAssocID="{00DE1294-CA48-4375-B1DF-0B12884A03D2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2357B34-531C-4D61-AEAB-3322A7B4CF60}" type="pres">
      <dgm:prSet presAssocID="{00DE1294-CA48-4375-B1DF-0B12884A03D2}" presName="accent_3" presStyleCnt="0"/>
      <dgm:spPr/>
      <dgm:t>
        <a:bodyPr/>
        <a:lstStyle/>
        <a:p>
          <a:endParaRPr lang="es-MX"/>
        </a:p>
      </dgm:t>
    </dgm:pt>
    <dgm:pt modelId="{E13D2658-A403-4E29-B043-B41376FFFD09}" type="pres">
      <dgm:prSet presAssocID="{00DE1294-CA48-4375-B1DF-0B12884A03D2}" presName="accentRepeatNode" presStyleLbl="solidFgAcc1" presStyleIdx="2" presStyleCnt="7"/>
      <dgm:spPr/>
      <dgm:t>
        <a:bodyPr/>
        <a:lstStyle/>
        <a:p>
          <a:endParaRPr lang="es-MX"/>
        </a:p>
      </dgm:t>
    </dgm:pt>
    <dgm:pt modelId="{42E8D292-C919-47DE-AC3C-CD404E9720E0}" type="pres">
      <dgm:prSet presAssocID="{55BEA9AE-D892-4FDA-AA40-57001B58AEF3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523A5EE-73CD-4C77-BF5D-215D76098CBF}" type="pres">
      <dgm:prSet presAssocID="{55BEA9AE-D892-4FDA-AA40-57001B58AEF3}" presName="accent_4" presStyleCnt="0"/>
      <dgm:spPr/>
      <dgm:t>
        <a:bodyPr/>
        <a:lstStyle/>
        <a:p>
          <a:endParaRPr lang="es-MX"/>
        </a:p>
      </dgm:t>
    </dgm:pt>
    <dgm:pt modelId="{86D9F94A-27F1-46A7-B6C9-6085D00555CA}" type="pres">
      <dgm:prSet presAssocID="{55BEA9AE-D892-4FDA-AA40-57001B58AEF3}" presName="accentRepeatNode" presStyleLbl="solidFgAcc1" presStyleIdx="3" presStyleCnt="7"/>
      <dgm:spPr/>
      <dgm:t>
        <a:bodyPr/>
        <a:lstStyle/>
        <a:p>
          <a:endParaRPr lang="es-MX"/>
        </a:p>
      </dgm:t>
    </dgm:pt>
    <dgm:pt modelId="{ECB239E6-24F4-446B-82C8-9070D3619864}" type="pres">
      <dgm:prSet presAssocID="{BD943E36-6E97-47F8-9A9D-9AE2A3736574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2C85A5C-EF31-4AE0-9AB3-82CA5B020684}" type="pres">
      <dgm:prSet presAssocID="{BD943E36-6E97-47F8-9A9D-9AE2A3736574}" presName="accent_5" presStyleCnt="0"/>
      <dgm:spPr/>
    </dgm:pt>
    <dgm:pt modelId="{14CC1680-3A6C-49C3-9B94-15FB5151B096}" type="pres">
      <dgm:prSet presAssocID="{BD943E36-6E97-47F8-9A9D-9AE2A3736574}" presName="accentRepeatNode" presStyleLbl="solidFgAcc1" presStyleIdx="4" presStyleCnt="7"/>
      <dgm:spPr/>
    </dgm:pt>
    <dgm:pt modelId="{989B553B-4226-422A-AEE6-C1BF7BAA9051}" type="pres">
      <dgm:prSet presAssocID="{E77C916C-40C8-462F-B1D5-B193EC1EA0B7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349AC21-73D5-40B5-9599-76CBB098333B}" type="pres">
      <dgm:prSet presAssocID="{E77C916C-40C8-462F-B1D5-B193EC1EA0B7}" presName="accent_6" presStyleCnt="0"/>
      <dgm:spPr/>
    </dgm:pt>
    <dgm:pt modelId="{7E605ED0-B537-4ADE-8723-CEC09F4D3997}" type="pres">
      <dgm:prSet presAssocID="{E77C916C-40C8-462F-B1D5-B193EC1EA0B7}" presName="accentRepeatNode" presStyleLbl="solidFgAcc1" presStyleIdx="5" presStyleCnt="7"/>
      <dgm:spPr/>
    </dgm:pt>
    <dgm:pt modelId="{8B6AF9B1-D7B8-4775-BC96-0FB86E6D0A85}" type="pres">
      <dgm:prSet presAssocID="{40F03EC6-B754-47A7-A656-62D74A1D0893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3F0FF9B-7923-44EB-8BFD-4E6CEAB53524}" type="pres">
      <dgm:prSet presAssocID="{40F03EC6-B754-47A7-A656-62D74A1D0893}" presName="accent_7" presStyleCnt="0"/>
      <dgm:spPr/>
    </dgm:pt>
    <dgm:pt modelId="{A90FD99E-F25B-4FAE-A7B8-8DD5C72E3815}" type="pres">
      <dgm:prSet presAssocID="{40F03EC6-B754-47A7-A656-62D74A1D0893}" presName="accentRepeatNode" presStyleLbl="solidFgAcc1" presStyleIdx="6" presStyleCnt="7"/>
      <dgm:spPr/>
    </dgm:pt>
  </dgm:ptLst>
  <dgm:cxnLst>
    <dgm:cxn modelId="{B2766428-2949-4581-966B-3796A1498B7B}" type="presOf" srcId="{BD943E36-6E97-47F8-9A9D-9AE2A3736574}" destId="{ECB239E6-24F4-446B-82C8-9070D3619864}" srcOrd="0" destOrd="0" presId="urn:microsoft.com/office/officeart/2008/layout/VerticalCurvedList"/>
    <dgm:cxn modelId="{27B9BFDC-9883-4CAB-BA54-5FD1DD541BD8}" srcId="{6DBEEA1E-7CDF-49B5-8A79-1E1C092673A9}" destId="{55BEA9AE-D892-4FDA-AA40-57001B58AEF3}" srcOrd="3" destOrd="0" parTransId="{D4D5AD9F-2FCA-4017-8735-43BFB635E5DE}" sibTransId="{F29FC696-C97F-41FA-9CBB-A4CE8DDDE2A0}"/>
    <dgm:cxn modelId="{198E8525-9089-4D5E-BBF9-754DEECBA169}" type="presOf" srcId="{E77C916C-40C8-462F-B1D5-B193EC1EA0B7}" destId="{989B553B-4226-422A-AEE6-C1BF7BAA9051}" srcOrd="0" destOrd="0" presId="urn:microsoft.com/office/officeart/2008/layout/VerticalCurvedList"/>
    <dgm:cxn modelId="{57851E96-B47D-465C-A611-907ADE024D93}" type="presOf" srcId="{55BEA9AE-D892-4FDA-AA40-57001B58AEF3}" destId="{42E8D292-C919-47DE-AC3C-CD404E9720E0}" srcOrd="0" destOrd="0" presId="urn:microsoft.com/office/officeart/2008/layout/VerticalCurvedList"/>
    <dgm:cxn modelId="{700C33E8-415E-41EE-8B2C-4B2DA1755A7F}" type="presOf" srcId="{F77AF837-46E7-4CAE-8EC0-DFC4EC967964}" destId="{DB866C09-6F01-46AB-9A44-6A10EE402CF8}" srcOrd="0" destOrd="0" presId="urn:microsoft.com/office/officeart/2008/layout/VerticalCurvedList"/>
    <dgm:cxn modelId="{9E90B425-A579-4763-95E7-11EFF5596778}" srcId="{6DBEEA1E-7CDF-49B5-8A79-1E1C092673A9}" destId="{E77C916C-40C8-462F-B1D5-B193EC1EA0B7}" srcOrd="5" destOrd="0" parTransId="{532A96BA-693A-4301-89F2-2A932BB0BFC1}" sibTransId="{C40C168D-C3E6-42B1-ABDE-C597C3D8F8B2}"/>
    <dgm:cxn modelId="{55B86FE7-AB99-4CFA-9F4D-4A599C00B1A0}" type="presOf" srcId="{00DE1294-CA48-4375-B1DF-0B12884A03D2}" destId="{9C328C52-7DDF-4B55-9F83-6351509A37A5}" srcOrd="0" destOrd="0" presId="urn:microsoft.com/office/officeart/2008/layout/VerticalCurvedList"/>
    <dgm:cxn modelId="{CDFE7AF9-CD5F-4ACF-B99E-192F83A7145F}" type="presOf" srcId="{6DBEEA1E-7CDF-49B5-8A79-1E1C092673A9}" destId="{DF179270-490B-4AF4-94E8-08DFD1F55CC1}" srcOrd="0" destOrd="0" presId="urn:microsoft.com/office/officeart/2008/layout/VerticalCurvedList"/>
    <dgm:cxn modelId="{99BD7E66-6A02-4E53-904D-08D83B6A45F8}" srcId="{6DBEEA1E-7CDF-49B5-8A79-1E1C092673A9}" destId="{BD943E36-6E97-47F8-9A9D-9AE2A3736574}" srcOrd="4" destOrd="0" parTransId="{7E7DBF7D-02C7-42E5-AE9E-7CBC9107E384}" sibTransId="{6A0E82D5-F172-45EC-93E8-F11D8A4CCF81}"/>
    <dgm:cxn modelId="{1431941D-63B9-432E-BBF8-93683EE781E8}" srcId="{6DBEEA1E-7CDF-49B5-8A79-1E1C092673A9}" destId="{4D3F79B0-8D11-47E5-8C6C-40030BD57988}" srcOrd="1" destOrd="0" parTransId="{ED0C1968-964A-4F30-AF55-68EDA19AEB87}" sibTransId="{2628F4A9-6A3B-4B7B-9BC1-D4E57AF76012}"/>
    <dgm:cxn modelId="{896C6AAF-AB70-4EF5-B948-3B3EF8C9481D}" srcId="{6DBEEA1E-7CDF-49B5-8A79-1E1C092673A9}" destId="{FEC2BC49-37C9-461B-9157-83F4ADDD5101}" srcOrd="0" destOrd="0" parTransId="{D45DD511-A30E-48CC-AEE4-9EF7E8B3A0D8}" sibTransId="{F77AF837-46E7-4CAE-8EC0-DFC4EC967964}"/>
    <dgm:cxn modelId="{40F4DBB0-88D8-4467-AA79-ABC7B39E251B}" type="presOf" srcId="{40F03EC6-B754-47A7-A656-62D74A1D0893}" destId="{8B6AF9B1-D7B8-4775-BC96-0FB86E6D0A85}" srcOrd="0" destOrd="0" presId="urn:microsoft.com/office/officeart/2008/layout/VerticalCurvedList"/>
    <dgm:cxn modelId="{EE995929-5A85-4A9D-9344-46918CAF5CBC}" type="presOf" srcId="{4D3F79B0-8D11-47E5-8C6C-40030BD57988}" destId="{6ACFEB16-9B79-4EA3-9614-6394147D2187}" srcOrd="0" destOrd="0" presId="urn:microsoft.com/office/officeart/2008/layout/VerticalCurvedList"/>
    <dgm:cxn modelId="{8DD0047B-CD3D-42A1-8F80-4271E6431276}" srcId="{6DBEEA1E-7CDF-49B5-8A79-1E1C092673A9}" destId="{00DE1294-CA48-4375-B1DF-0B12884A03D2}" srcOrd="2" destOrd="0" parTransId="{87A3E822-0FB4-4D78-B996-16417DBBE66F}" sibTransId="{A9AA85C6-5F4E-4DAE-8683-8A624B05C571}"/>
    <dgm:cxn modelId="{60DF127C-DEEB-43C2-BE01-2941A488C367}" type="presOf" srcId="{FEC2BC49-37C9-461B-9157-83F4ADDD5101}" destId="{5367822B-7F2D-4798-A572-1467685F15C1}" srcOrd="0" destOrd="0" presId="urn:microsoft.com/office/officeart/2008/layout/VerticalCurvedList"/>
    <dgm:cxn modelId="{46D8D4F6-FFBF-425F-85A9-A5FA97B03C42}" srcId="{6DBEEA1E-7CDF-49B5-8A79-1E1C092673A9}" destId="{40F03EC6-B754-47A7-A656-62D74A1D0893}" srcOrd="6" destOrd="0" parTransId="{1135189A-A036-433F-BE18-DC7F80EF479E}" sibTransId="{CF984953-694D-4EAF-AA93-BEE7F51E2FB1}"/>
    <dgm:cxn modelId="{79478E07-2DD8-42E6-BC22-7981C1FBD3FF}" type="presParOf" srcId="{DF179270-490B-4AF4-94E8-08DFD1F55CC1}" destId="{82AF5F60-0F2C-4FA5-8445-88142A6E1E40}" srcOrd="0" destOrd="0" presId="urn:microsoft.com/office/officeart/2008/layout/VerticalCurvedList"/>
    <dgm:cxn modelId="{9EF50410-68BA-488D-B71B-64CD13D847DB}" type="presParOf" srcId="{82AF5F60-0F2C-4FA5-8445-88142A6E1E40}" destId="{74EF075E-C5C2-4C71-ADCF-AF02E252032D}" srcOrd="0" destOrd="0" presId="urn:microsoft.com/office/officeart/2008/layout/VerticalCurvedList"/>
    <dgm:cxn modelId="{3E162423-E882-4D0F-93A8-98D4866E1C45}" type="presParOf" srcId="{74EF075E-C5C2-4C71-ADCF-AF02E252032D}" destId="{95AC623A-B5B9-4B46-9348-24ADB723E20B}" srcOrd="0" destOrd="0" presId="urn:microsoft.com/office/officeart/2008/layout/VerticalCurvedList"/>
    <dgm:cxn modelId="{E97EA2CB-43B1-4C2F-8EFF-BDA735A00D02}" type="presParOf" srcId="{74EF075E-C5C2-4C71-ADCF-AF02E252032D}" destId="{DB866C09-6F01-46AB-9A44-6A10EE402CF8}" srcOrd="1" destOrd="0" presId="urn:microsoft.com/office/officeart/2008/layout/VerticalCurvedList"/>
    <dgm:cxn modelId="{DAE149E5-51D0-41BA-B673-016F7DF0925C}" type="presParOf" srcId="{74EF075E-C5C2-4C71-ADCF-AF02E252032D}" destId="{FA8CCB07-06CE-4E3A-982E-BA50A91F1363}" srcOrd="2" destOrd="0" presId="urn:microsoft.com/office/officeart/2008/layout/VerticalCurvedList"/>
    <dgm:cxn modelId="{0ADFB8CC-C43F-44F8-8769-65D1704189D8}" type="presParOf" srcId="{74EF075E-C5C2-4C71-ADCF-AF02E252032D}" destId="{F1B0719D-C3B5-4C7F-A82C-A313CDA1A89B}" srcOrd="3" destOrd="0" presId="urn:microsoft.com/office/officeart/2008/layout/VerticalCurvedList"/>
    <dgm:cxn modelId="{A2E25015-B107-4421-A906-88D03BC18801}" type="presParOf" srcId="{82AF5F60-0F2C-4FA5-8445-88142A6E1E40}" destId="{5367822B-7F2D-4798-A572-1467685F15C1}" srcOrd="1" destOrd="0" presId="urn:microsoft.com/office/officeart/2008/layout/VerticalCurvedList"/>
    <dgm:cxn modelId="{6F1B4894-4BDA-4B4D-B343-5D2E6C97EBB2}" type="presParOf" srcId="{82AF5F60-0F2C-4FA5-8445-88142A6E1E40}" destId="{DE14E15C-188A-43D5-8D8A-6C5D7EA0D20B}" srcOrd="2" destOrd="0" presId="urn:microsoft.com/office/officeart/2008/layout/VerticalCurvedList"/>
    <dgm:cxn modelId="{98D93360-4CD0-4133-BA97-4FE316F05BFE}" type="presParOf" srcId="{DE14E15C-188A-43D5-8D8A-6C5D7EA0D20B}" destId="{EE568FAA-DDB5-4FB6-9A56-1EACDCE4E07D}" srcOrd="0" destOrd="0" presId="urn:microsoft.com/office/officeart/2008/layout/VerticalCurvedList"/>
    <dgm:cxn modelId="{EA2492E3-8634-41FE-BF4D-2172EADCE644}" type="presParOf" srcId="{82AF5F60-0F2C-4FA5-8445-88142A6E1E40}" destId="{6ACFEB16-9B79-4EA3-9614-6394147D2187}" srcOrd="3" destOrd="0" presId="urn:microsoft.com/office/officeart/2008/layout/VerticalCurvedList"/>
    <dgm:cxn modelId="{D848C746-9D49-4806-8A3F-74C982C3CA36}" type="presParOf" srcId="{82AF5F60-0F2C-4FA5-8445-88142A6E1E40}" destId="{D80CA697-C032-4662-9DDC-1279EF42CC1A}" srcOrd="4" destOrd="0" presId="urn:microsoft.com/office/officeart/2008/layout/VerticalCurvedList"/>
    <dgm:cxn modelId="{2EEEAF16-A8E1-46F8-99EC-B82B7DE2644A}" type="presParOf" srcId="{D80CA697-C032-4662-9DDC-1279EF42CC1A}" destId="{B4EB256B-E42A-497B-9463-384B741758F7}" srcOrd="0" destOrd="0" presId="urn:microsoft.com/office/officeart/2008/layout/VerticalCurvedList"/>
    <dgm:cxn modelId="{A8F8159C-A528-433D-9E16-C36DA909DAED}" type="presParOf" srcId="{82AF5F60-0F2C-4FA5-8445-88142A6E1E40}" destId="{9C328C52-7DDF-4B55-9F83-6351509A37A5}" srcOrd="5" destOrd="0" presId="urn:microsoft.com/office/officeart/2008/layout/VerticalCurvedList"/>
    <dgm:cxn modelId="{EC6C8856-2461-4B42-BD37-42E9E84E8B55}" type="presParOf" srcId="{82AF5F60-0F2C-4FA5-8445-88142A6E1E40}" destId="{B2357B34-531C-4D61-AEAB-3322A7B4CF60}" srcOrd="6" destOrd="0" presId="urn:microsoft.com/office/officeart/2008/layout/VerticalCurvedList"/>
    <dgm:cxn modelId="{6AB4B28A-57A4-44C9-84BB-59A825327D3B}" type="presParOf" srcId="{B2357B34-531C-4D61-AEAB-3322A7B4CF60}" destId="{E13D2658-A403-4E29-B043-B41376FFFD09}" srcOrd="0" destOrd="0" presId="urn:microsoft.com/office/officeart/2008/layout/VerticalCurvedList"/>
    <dgm:cxn modelId="{9F0E2FA7-556F-4F88-B28F-49623E9FED21}" type="presParOf" srcId="{82AF5F60-0F2C-4FA5-8445-88142A6E1E40}" destId="{42E8D292-C919-47DE-AC3C-CD404E9720E0}" srcOrd="7" destOrd="0" presId="urn:microsoft.com/office/officeart/2008/layout/VerticalCurvedList"/>
    <dgm:cxn modelId="{4D2E724D-F2DB-4309-AF05-5680EFF906F8}" type="presParOf" srcId="{82AF5F60-0F2C-4FA5-8445-88142A6E1E40}" destId="{D523A5EE-73CD-4C77-BF5D-215D76098CBF}" srcOrd="8" destOrd="0" presId="urn:microsoft.com/office/officeart/2008/layout/VerticalCurvedList"/>
    <dgm:cxn modelId="{2256272B-28DA-4FD6-92DB-9F05BDEBFD57}" type="presParOf" srcId="{D523A5EE-73CD-4C77-BF5D-215D76098CBF}" destId="{86D9F94A-27F1-46A7-B6C9-6085D00555CA}" srcOrd="0" destOrd="0" presId="urn:microsoft.com/office/officeart/2008/layout/VerticalCurvedList"/>
    <dgm:cxn modelId="{E3B90286-F059-46E9-989C-806186D60703}" type="presParOf" srcId="{82AF5F60-0F2C-4FA5-8445-88142A6E1E40}" destId="{ECB239E6-24F4-446B-82C8-9070D3619864}" srcOrd="9" destOrd="0" presId="urn:microsoft.com/office/officeart/2008/layout/VerticalCurvedList"/>
    <dgm:cxn modelId="{D8615EA6-14CC-4043-BE84-CF3F1CB86FC0}" type="presParOf" srcId="{82AF5F60-0F2C-4FA5-8445-88142A6E1E40}" destId="{72C85A5C-EF31-4AE0-9AB3-82CA5B020684}" srcOrd="10" destOrd="0" presId="urn:microsoft.com/office/officeart/2008/layout/VerticalCurvedList"/>
    <dgm:cxn modelId="{0E321562-BB05-4230-91F5-5B0936317ED6}" type="presParOf" srcId="{72C85A5C-EF31-4AE0-9AB3-82CA5B020684}" destId="{14CC1680-3A6C-49C3-9B94-15FB5151B096}" srcOrd="0" destOrd="0" presId="urn:microsoft.com/office/officeart/2008/layout/VerticalCurvedList"/>
    <dgm:cxn modelId="{7AD262B1-43F1-49A5-BAC4-1FDEBE210714}" type="presParOf" srcId="{82AF5F60-0F2C-4FA5-8445-88142A6E1E40}" destId="{989B553B-4226-422A-AEE6-C1BF7BAA9051}" srcOrd="11" destOrd="0" presId="urn:microsoft.com/office/officeart/2008/layout/VerticalCurvedList"/>
    <dgm:cxn modelId="{CDF2CF85-ED5D-454F-A194-73B8282C5504}" type="presParOf" srcId="{82AF5F60-0F2C-4FA5-8445-88142A6E1E40}" destId="{0349AC21-73D5-40B5-9599-76CBB098333B}" srcOrd="12" destOrd="0" presId="urn:microsoft.com/office/officeart/2008/layout/VerticalCurvedList"/>
    <dgm:cxn modelId="{511D20A9-D508-49CE-9108-0590CBF024F0}" type="presParOf" srcId="{0349AC21-73D5-40B5-9599-76CBB098333B}" destId="{7E605ED0-B537-4ADE-8723-CEC09F4D3997}" srcOrd="0" destOrd="0" presId="urn:microsoft.com/office/officeart/2008/layout/VerticalCurvedList"/>
    <dgm:cxn modelId="{09B1659E-094D-4308-B62A-2AFE1A17C65E}" type="presParOf" srcId="{82AF5F60-0F2C-4FA5-8445-88142A6E1E40}" destId="{8B6AF9B1-D7B8-4775-BC96-0FB86E6D0A85}" srcOrd="13" destOrd="0" presId="urn:microsoft.com/office/officeart/2008/layout/VerticalCurvedList"/>
    <dgm:cxn modelId="{027904F6-AE0B-411B-968C-A9BFCC32C329}" type="presParOf" srcId="{82AF5F60-0F2C-4FA5-8445-88142A6E1E40}" destId="{23F0FF9B-7923-44EB-8BFD-4E6CEAB53524}" srcOrd="14" destOrd="0" presId="urn:microsoft.com/office/officeart/2008/layout/VerticalCurvedList"/>
    <dgm:cxn modelId="{B900A965-1213-4B08-BE94-0796DE0FFE31}" type="presParOf" srcId="{23F0FF9B-7923-44EB-8BFD-4E6CEAB53524}" destId="{A90FD99E-F25B-4FAE-A7B8-8DD5C72E381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EBDB8C-5B72-4EE3-9182-33F5D65A98D0}" type="doc">
      <dgm:prSet loTypeId="urn:microsoft.com/office/officeart/2005/8/layout/hList9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07F9D8A5-EE9E-44F0-AD70-3CFDDB08EEA5}">
      <dgm:prSet phldrT="[Texto]"/>
      <dgm:spPr/>
      <dgm:t>
        <a:bodyPr/>
        <a:lstStyle/>
        <a:p>
          <a:r>
            <a:rPr lang="es-MX" b="1" dirty="0" smtClean="0"/>
            <a:t>Programa piloto de canalización de NNA</a:t>
          </a:r>
          <a:endParaRPr lang="es-MX" b="1" dirty="0"/>
        </a:p>
      </dgm:t>
    </dgm:pt>
    <dgm:pt modelId="{AE95F80C-61E8-47F2-ACC7-F90AE8B7AB3D}" type="parTrans" cxnId="{D0E61651-CF6E-4B38-8985-38E07E077471}">
      <dgm:prSet/>
      <dgm:spPr/>
      <dgm:t>
        <a:bodyPr/>
        <a:lstStyle/>
        <a:p>
          <a:endParaRPr lang="es-MX"/>
        </a:p>
      </dgm:t>
    </dgm:pt>
    <dgm:pt modelId="{69D240BA-EB93-4898-A0F0-3513E74553B6}" type="sibTrans" cxnId="{D0E61651-CF6E-4B38-8985-38E07E077471}">
      <dgm:prSet/>
      <dgm:spPr/>
      <dgm:t>
        <a:bodyPr/>
        <a:lstStyle/>
        <a:p>
          <a:endParaRPr lang="es-MX"/>
        </a:p>
      </dgm:t>
    </dgm:pt>
    <dgm:pt modelId="{315767D5-A715-4BFC-B794-483C4D4B9044}">
      <dgm:prSet phldrT="[Texto]"/>
      <dgm:spPr/>
      <dgm:t>
        <a:bodyPr/>
        <a:lstStyle/>
        <a:p>
          <a:r>
            <a:rPr lang="es-MX" dirty="0" smtClean="0"/>
            <a:t>NNA no acompañados solicitantes de refugio</a:t>
          </a:r>
          <a:endParaRPr lang="es-MX" dirty="0"/>
        </a:p>
      </dgm:t>
    </dgm:pt>
    <dgm:pt modelId="{1275DD42-9ACB-4FC8-9238-CE3F76F17A2C}" type="parTrans" cxnId="{A93D5555-23C2-454E-9927-5FDD80FF3488}">
      <dgm:prSet/>
      <dgm:spPr/>
      <dgm:t>
        <a:bodyPr/>
        <a:lstStyle/>
        <a:p>
          <a:endParaRPr lang="es-MX"/>
        </a:p>
      </dgm:t>
    </dgm:pt>
    <dgm:pt modelId="{16FC7353-BF01-4FA6-81B7-E3C7CF8E8C27}" type="sibTrans" cxnId="{A93D5555-23C2-454E-9927-5FDD80FF3488}">
      <dgm:prSet/>
      <dgm:spPr/>
      <dgm:t>
        <a:bodyPr/>
        <a:lstStyle/>
        <a:p>
          <a:endParaRPr lang="es-MX"/>
        </a:p>
      </dgm:t>
    </dgm:pt>
    <dgm:pt modelId="{4DF4A68A-779B-4B9C-BF5F-68DFBC63B024}">
      <dgm:prSet phldrT="[Texto]"/>
      <dgm:spPr/>
      <dgm:t>
        <a:bodyPr/>
        <a:lstStyle/>
        <a:p>
          <a:r>
            <a:rPr lang="es-MX" dirty="0" smtClean="0"/>
            <a:t>NNA cuyo perfil se adaptaba a las ONG</a:t>
          </a:r>
          <a:endParaRPr lang="es-MX" dirty="0"/>
        </a:p>
      </dgm:t>
    </dgm:pt>
    <dgm:pt modelId="{A344F6E7-7760-45F9-BBFD-4B024B3E9F87}" type="parTrans" cxnId="{952EE601-52BB-4840-871C-805AF49337E0}">
      <dgm:prSet/>
      <dgm:spPr/>
      <dgm:t>
        <a:bodyPr/>
        <a:lstStyle/>
        <a:p>
          <a:endParaRPr lang="es-MX"/>
        </a:p>
      </dgm:t>
    </dgm:pt>
    <dgm:pt modelId="{1E8AAEA7-3FD3-4349-A8E5-70BD7CE4C88A}" type="sibTrans" cxnId="{952EE601-52BB-4840-871C-805AF49337E0}">
      <dgm:prSet/>
      <dgm:spPr/>
      <dgm:t>
        <a:bodyPr/>
        <a:lstStyle/>
        <a:p>
          <a:endParaRPr lang="es-MX"/>
        </a:p>
      </dgm:t>
    </dgm:pt>
    <dgm:pt modelId="{F84BF7FE-8EB2-4495-AE21-CB2814639ED3}">
      <dgm:prSet phldrT="[Texto]"/>
      <dgm:spPr/>
      <dgm:t>
        <a:bodyPr/>
        <a:lstStyle/>
        <a:p>
          <a:r>
            <a:rPr lang="es-MX" b="1" dirty="0" smtClean="0"/>
            <a:t>Programa piloto para la canalización de solicitantes de refugio</a:t>
          </a:r>
          <a:endParaRPr lang="es-MX" b="1" dirty="0"/>
        </a:p>
      </dgm:t>
    </dgm:pt>
    <dgm:pt modelId="{EE966DAF-4000-413A-A8F0-77AF16FE00A9}" type="parTrans" cxnId="{C3E17AA6-FF7D-421E-A747-46A3F479E646}">
      <dgm:prSet/>
      <dgm:spPr/>
      <dgm:t>
        <a:bodyPr/>
        <a:lstStyle/>
        <a:p>
          <a:endParaRPr lang="es-MX"/>
        </a:p>
      </dgm:t>
    </dgm:pt>
    <dgm:pt modelId="{3A04CBDA-7C68-4A11-A6A7-F6BA11EA553C}" type="sibTrans" cxnId="{C3E17AA6-FF7D-421E-A747-46A3F479E646}">
      <dgm:prSet/>
      <dgm:spPr/>
      <dgm:t>
        <a:bodyPr/>
        <a:lstStyle/>
        <a:p>
          <a:endParaRPr lang="es-MX"/>
        </a:p>
      </dgm:t>
    </dgm:pt>
    <dgm:pt modelId="{2ADA0A80-04E5-4F49-B29C-524D911206B0}">
      <dgm:prSet phldrT="[Texto]"/>
      <dgm:spPr/>
      <dgm:t>
        <a:bodyPr/>
        <a:lstStyle/>
        <a:p>
          <a:r>
            <a:rPr lang="es-MX" dirty="0" smtClean="0"/>
            <a:t>Familias monoparentales solicitantes de refugio</a:t>
          </a:r>
        </a:p>
      </dgm:t>
    </dgm:pt>
    <dgm:pt modelId="{F5E6AB59-73BC-4BE2-8C95-48840CBECCB0}" type="parTrans" cxnId="{3A783F13-0E53-4878-922A-7E57DEC73B4C}">
      <dgm:prSet/>
      <dgm:spPr/>
      <dgm:t>
        <a:bodyPr/>
        <a:lstStyle/>
        <a:p>
          <a:endParaRPr lang="es-MX"/>
        </a:p>
      </dgm:t>
    </dgm:pt>
    <dgm:pt modelId="{3269F95B-5F93-4302-B914-FC8F706872E7}" type="sibTrans" cxnId="{3A783F13-0E53-4878-922A-7E57DEC73B4C}">
      <dgm:prSet/>
      <dgm:spPr/>
      <dgm:t>
        <a:bodyPr/>
        <a:lstStyle/>
        <a:p>
          <a:endParaRPr lang="es-MX"/>
        </a:p>
      </dgm:t>
    </dgm:pt>
    <dgm:pt modelId="{7936E624-6886-405B-B0C7-D5D059CF423C}">
      <dgm:prSet phldrT="[Texto]"/>
      <dgm:spPr/>
      <dgm:t>
        <a:bodyPr/>
        <a:lstStyle/>
        <a:p>
          <a:r>
            <a:rPr lang="es-MX" dirty="0" smtClean="0"/>
            <a:t>Coordinación COMAR/INM</a:t>
          </a:r>
          <a:endParaRPr lang="es-MX" dirty="0"/>
        </a:p>
      </dgm:t>
    </dgm:pt>
    <dgm:pt modelId="{E28E463F-0452-4C7B-9162-82D850791419}" type="parTrans" cxnId="{3BE88F59-7F50-412A-961E-0538C4255067}">
      <dgm:prSet/>
      <dgm:spPr/>
      <dgm:t>
        <a:bodyPr/>
        <a:lstStyle/>
        <a:p>
          <a:endParaRPr lang="es-MX"/>
        </a:p>
      </dgm:t>
    </dgm:pt>
    <dgm:pt modelId="{5DF30C42-64CB-431D-8E7C-BD41E2DC5E9F}" type="sibTrans" cxnId="{3BE88F59-7F50-412A-961E-0538C4255067}">
      <dgm:prSet/>
      <dgm:spPr/>
      <dgm:t>
        <a:bodyPr/>
        <a:lstStyle/>
        <a:p>
          <a:endParaRPr lang="es-MX"/>
        </a:p>
      </dgm:t>
    </dgm:pt>
    <dgm:pt modelId="{C1314C84-3127-4A14-94AA-FDB338FA86B0}">
      <dgm:prSet phldrT="[Texto]"/>
      <dgm:spPr/>
      <dgm:t>
        <a:bodyPr/>
        <a:lstStyle/>
        <a:p>
          <a:r>
            <a:rPr lang="es-MX" dirty="0" smtClean="0"/>
            <a:t>Coordinación interinstitucional</a:t>
          </a:r>
          <a:endParaRPr lang="es-MX" dirty="0"/>
        </a:p>
      </dgm:t>
    </dgm:pt>
    <dgm:pt modelId="{0E5C2A7D-56FD-4C2B-8084-1C9B035DCC0C}" type="parTrans" cxnId="{6A902F4E-1EB4-4825-9528-03565916008E}">
      <dgm:prSet/>
      <dgm:spPr/>
      <dgm:t>
        <a:bodyPr/>
        <a:lstStyle/>
        <a:p>
          <a:endParaRPr lang="es-MX"/>
        </a:p>
      </dgm:t>
    </dgm:pt>
    <dgm:pt modelId="{620046CC-DD2C-4B97-A8EA-50E887846CCB}" type="sibTrans" cxnId="{6A902F4E-1EB4-4825-9528-03565916008E}">
      <dgm:prSet/>
      <dgm:spPr/>
      <dgm:t>
        <a:bodyPr/>
        <a:lstStyle/>
        <a:p>
          <a:endParaRPr lang="es-MX"/>
        </a:p>
      </dgm:t>
    </dgm:pt>
    <dgm:pt modelId="{78B335C2-2872-4600-96B3-1ED5945404AC}">
      <dgm:prSet phldrT="[Texto]"/>
      <dgm:spPr/>
      <dgm:t>
        <a:bodyPr/>
        <a:lstStyle/>
        <a:p>
          <a:r>
            <a:rPr lang="es-MX" dirty="0" smtClean="0"/>
            <a:t>Ubicación de candidatos en albergues y hoteles de la CDMX</a:t>
          </a:r>
          <a:endParaRPr lang="es-MX" dirty="0"/>
        </a:p>
      </dgm:t>
    </dgm:pt>
    <dgm:pt modelId="{8D56780F-7C2E-472F-B9E2-9F9D91EFF4B7}" type="parTrans" cxnId="{F173502A-E161-4C0E-AA3A-5A150F303A08}">
      <dgm:prSet/>
      <dgm:spPr/>
      <dgm:t>
        <a:bodyPr/>
        <a:lstStyle/>
        <a:p>
          <a:endParaRPr lang="es-MX"/>
        </a:p>
      </dgm:t>
    </dgm:pt>
    <dgm:pt modelId="{115D61A0-2C22-47A9-B029-392071EF8368}" type="sibTrans" cxnId="{F173502A-E161-4C0E-AA3A-5A150F303A08}">
      <dgm:prSet/>
      <dgm:spPr/>
      <dgm:t>
        <a:bodyPr/>
        <a:lstStyle/>
        <a:p>
          <a:endParaRPr lang="es-MX"/>
        </a:p>
      </dgm:t>
    </dgm:pt>
    <dgm:pt modelId="{61175CD1-3383-47ED-A5B0-85B1234D288A}" type="pres">
      <dgm:prSet presAssocID="{FCEBDB8C-5B72-4EE3-9182-33F5D65A98D0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BBC59110-A8AD-41DB-8E5E-92190C0851B2}" type="pres">
      <dgm:prSet presAssocID="{07F9D8A5-EE9E-44F0-AD70-3CFDDB08EEA5}" presName="posSpace" presStyleCnt="0"/>
      <dgm:spPr/>
    </dgm:pt>
    <dgm:pt modelId="{637DA145-A126-4A82-902B-B4AA0D5C5041}" type="pres">
      <dgm:prSet presAssocID="{07F9D8A5-EE9E-44F0-AD70-3CFDDB08EEA5}" presName="vertFlow" presStyleCnt="0"/>
      <dgm:spPr/>
    </dgm:pt>
    <dgm:pt modelId="{EE9BB9DB-C21E-4424-B9B0-DCC5EAF5B7F6}" type="pres">
      <dgm:prSet presAssocID="{07F9D8A5-EE9E-44F0-AD70-3CFDDB08EEA5}" presName="topSpace" presStyleCnt="0"/>
      <dgm:spPr/>
    </dgm:pt>
    <dgm:pt modelId="{AE366E49-FFB0-4021-B058-92ADE469CCFD}" type="pres">
      <dgm:prSet presAssocID="{07F9D8A5-EE9E-44F0-AD70-3CFDDB08EEA5}" presName="firstComp" presStyleCnt="0"/>
      <dgm:spPr/>
    </dgm:pt>
    <dgm:pt modelId="{ADF319AC-C7CB-415A-A6B0-04FEE4BC70CB}" type="pres">
      <dgm:prSet presAssocID="{07F9D8A5-EE9E-44F0-AD70-3CFDDB08EEA5}" presName="firstChild" presStyleLbl="bgAccFollowNode1" presStyleIdx="0" presStyleCnt="6"/>
      <dgm:spPr/>
      <dgm:t>
        <a:bodyPr/>
        <a:lstStyle/>
        <a:p>
          <a:endParaRPr lang="es-MX"/>
        </a:p>
      </dgm:t>
    </dgm:pt>
    <dgm:pt modelId="{7EBFD80A-9AF3-4BD3-A05E-8AE01C55245D}" type="pres">
      <dgm:prSet presAssocID="{07F9D8A5-EE9E-44F0-AD70-3CFDDB08EEA5}" presName="firstChildTx" presStyleLbl="b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053FE16-4EF6-467F-9CB6-6DC1CD05A713}" type="pres">
      <dgm:prSet presAssocID="{4DF4A68A-779B-4B9C-BF5F-68DFBC63B024}" presName="comp" presStyleCnt="0"/>
      <dgm:spPr/>
    </dgm:pt>
    <dgm:pt modelId="{C93C7B64-4CEA-4633-965B-435D49A195FA}" type="pres">
      <dgm:prSet presAssocID="{4DF4A68A-779B-4B9C-BF5F-68DFBC63B024}" presName="child" presStyleLbl="bgAccFollowNode1" presStyleIdx="1" presStyleCnt="6"/>
      <dgm:spPr/>
      <dgm:t>
        <a:bodyPr/>
        <a:lstStyle/>
        <a:p>
          <a:endParaRPr lang="es-MX"/>
        </a:p>
      </dgm:t>
    </dgm:pt>
    <dgm:pt modelId="{120FDC58-0AE3-43B9-B8C9-B4C1E3B086E8}" type="pres">
      <dgm:prSet presAssocID="{4DF4A68A-779B-4B9C-BF5F-68DFBC63B024}" presName="childTx" presStyleLbl="b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BFA8DE6-FED8-4007-8402-B687188C7303}" type="pres">
      <dgm:prSet presAssocID="{C1314C84-3127-4A14-94AA-FDB338FA86B0}" presName="comp" presStyleCnt="0"/>
      <dgm:spPr/>
    </dgm:pt>
    <dgm:pt modelId="{BB70C540-EB3D-459F-A344-7C6637058AF2}" type="pres">
      <dgm:prSet presAssocID="{C1314C84-3127-4A14-94AA-FDB338FA86B0}" presName="child" presStyleLbl="bgAccFollowNode1" presStyleIdx="2" presStyleCnt="6"/>
      <dgm:spPr/>
      <dgm:t>
        <a:bodyPr/>
        <a:lstStyle/>
        <a:p>
          <a:endParaRPr lang="es-MX"/>
        </a:p>
      </dgm:t>
    </dgm:pt>
    <dgm:pt modelId="{4C3580C7-DAFC-4273-9C68-82385025D657}" type="pres">
      <dgm:prSet presAssocID="{C1314C84-3127-4A14-94AA-FDB338FA86B0}" presName="childTx" presStyleLbl="b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87183EC-1F75-4256-8567-2239490B64F8}" type="pres">
      <dgm:prSet presAssocID="{07F9D8A5-EE9E-44F0-AD70-3CFDDB08EEA5}" presName="negSpace" presStyleCnt="0"/>
      <dgm:spPr/>
    </dgm:pt>
    <dgm:pt modelId="{5065F872-B828-4A1D-9F85-F0B15AEECE26}" type="pres">
      <dgm:prSet presAssocID="{07F9D8A5-EE9E-44F0-AD70-3CFDDB08EEA5}" presName="circle" presStyleLbl="node1" presStyleIdx="0" presStyleCnt="2" custScaleX="97101"/>
      <dgm:spPr/>
      <dgm:t>
        <a:bodyPr/>
        <a:lstStyle/>
        <a:p>
          <a:endParaRPr lang="es-MX"/>
        </a:p>
      </dgm:t>
    </dgm:pt>
    <dgm:pt modelId="{96FE79CC-DDBE-44EE-8DF4-15930B8BCE10}" type="pres">
      <dgm:prSet presAssocID="{69D240BA-EB93-4898-A0F0-3513E74553B6}" presName="transSpace" presStyleCnt="0"/>
      <dgm:spPr/>
    </dgm:pt>
    <dgm:pt modelId="{35FA17A8-91F4-4598-AB3D-00EA7AB8C965}" type="pres">
      <dgm:prSet presAssocID="{F84BF7FE-8EB2-4495-AE21-CB2814639ED3}" presName="posSpace" presStyleCnt="0"/>
      <dgm:spPr/>
    </dgm:pt>
    <dgm:pt modelId="{1A9F8908-D814-44A7-B8FF-5A1919094D8A}" type="pres">
      <dgm:prSet presAssocID="{F84BF7FE-8EB2-4495-AE21-CB2814639ED3}" presName="vertFlow" presStyleCnt="0"/>
      <dgm:spPr/>
    </dgm:pt>
    <dgm:pt modelId="{E5779363-CD03-4C6A-BFC7-3C49B1876E93}" type="pres">
      <dgm:prSet presAssocID="{F84BF7FE-8EB2-4495-AE21-CB2814639ED3}" presName="topSpace" presStyleCnt="0"/>
      <dgm:spPr/>
    </dgm:pt>
    <dgm:pt modelId="{18F48E85-E012-4193-94B8-BD5D2FEE77C3}" type="pres">
      <dgm:prSet presAssocID="{F84BF7FE-8EB2-4495-AE21-CB2814639ED3}" presName="firstComp" presStyleCnt="0"/>
      <dgm:spPr/>
    </dgm:pt>
    <dgm:pt modelId="{7F25BAF0-D347-4169-8782-E55EB16741A1}" type="pres">
      <dgm:prSet presAssocID="{F84BF7FE-8EB2-4495-AE21-CB2814639ED3}" presName="firstChild" presStyleLbl="bgAccFollowNode1" presStyleIdx="3" presStyleCnt="6"/>
      <dgm:spPr/>
      <dgm:t>
        <a:bodyPr/>
        <a:lstStyle/>
        <a:p>
          <a:endParaRPr lang="es-MX"/>
        </a:p>
      </dgm:t>
    </dgm:pt>
    <dgm:pt modelId="{AB828170-A2A5-4EAC-B9CA-110B5162A8C1}" type="pres">
      <dgm:prSet presAssocID="{F84BF7FE-8EB2-4495-AE21-CB2814639ED3}" presName="firstChildTx" presStyleLbl="b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142C694-36A3-454E-875F-A2D0DF00AF53}" type="pres">
      <dgm:prSet presAssocID="{7936E624-6886-405B-B0C7-D5D059CF423C}" presName="comp" presStyleCnt="0"/>
      <dgm:spPr/>
    </dgm:pt>
    <dgm:pt modelId="{F71D7A9D-FF32-4253-AD26-E0E170DBD39F}" type="pres">
      <dgm:prSet presAssocID="{7936E624-6886-405B-B0C7-D5D059CF423C}" presName="child" presStyleLbl="bgAccFollowNode1" presStyleIdx="4" presStyleCnt="6"/>
      <dgm:spPr/>
      <dgm:t>
        <a:bodyPr/>
        <a:lstStyle/>
        <a:p>
          <a:endParaRPr lang="es-MX"/>
        </a:p>
      </dgm:t>
    </dgm:pt>
    <dgm:pt modelId="{EE74310B-3AA5-452D-9B5C-818AFE355C06}" type="pres">
      <dgm:prSet presAssocID="{7936E624-6886-405B-B0C7-D5D059CF423C}" presName="childTx" presStyleLbl="b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E649E96-6774-49F8-B74F-0CF66942D519}" type="pres">
      <dgm:prSet presAssocID="{78B335C2-2872-4600-96B3-1ED5945404AC}" presName="comp" presStyleCnt="0"/>
      <dgm:spPr/>
    </dgm:pt>
    <dgm:pt modelId="{0A1ECAB2-AC03-4B2B-A996-084C2A48BD24}" type="pres">
      <dgm:prSet presAssocID="{78B335C2-2872-4600-96B3-1ED5945404AC}" presName="child" presStyleLbl="bgAccFollowNode1" presStyleIdx="5" presStyleCnt="6"/>
      <dgm:spPr/>
      <dgm:t>
        <a:bodyPr/>
        <a:lstStyle/>
        <a:p>
          <a:endParaRPr lang="es-MX"/>
        </a:p>
      </dgm:t>
    </dgm:pt>
    <dgm:pt modelId="{15999F3F-F851-445D-95A5-841EF47FEB86}" type="pres">
      <dgm:prSet presAssocID="{78B335C2-2872-4600-96B3-1ED5945404AC}" presName="childTx" presStyleLbl="b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FD095F9-157B-4059-B11C-A7DD8B7D36C2}" type="pres">
      <dgm:prSet presAssocID="{F84BF7FE-8EB2-4495-AE21-CB2814639ED3}" presName="negSpace" presStyleCnt="0"/>
      <dgm:spPr/>
    </dgm:pt>
    <dgm:pt modelId="{6CDB772A-0A96-421A-ADF4-659D9D72C62C}" type="pres">
      <dgm:prSet presAssocID="{F84BF7FE-8EB2-4495-AE21-CB2814639ED3}" presName="circle" presStyleLbl="node1" presStyleIdx="1" presStyleCnt="2"/>
      <dgm:spPr/>
      <dgm:t>
        <a:bodyPr/>
        <a:lstStyle/>
        <a:p>
          <a:endParaRPr lang="es-MX"/>
        </a:p>
      </dgm:t>
    </dgm:pt>
  </dgm:ptLst>
  <dgm:cxnLst>
    <dgm:cxn modelId="{8BDBB02B-2ADD-48BD-8409-95F14141511D}" type="presOf" srcId="{7936E624-6886-405B-B0C7-D5D059CF423C}" destId="{F71D7A9D-FF32-4253-AD26-E0E170DBD39F}" srcOrd="0" destOrd="0" presId="urn:microsoft.com/office/officeart/2005/8/layout/hList9"/>
    <dgm:cxn modelId="{C3E17AA6-FF7D-421E-A747-46A3F479E646}" srcId="{FCEBDB8C-5B72-4EE3-9182-33F5D65A98D0}" destId="{F84BF7FE-8EB2-4495-AE21-CB2814639ED3}" srcOrd="1" destOrd="0" parTransId="{EE966DAF-4000-413A-A8F0-77AF16FE00A9}" sibTransId="{3A04CBDA-7C68-4A11-A6A7-F6BA11EA553C}"/>
    <dgm:cxn modelId="{505ED4EB-65BB-49B1-89A4-71BEDD5B646A}" type="presOf" srcId="{2ADA0A80-04E5-4F49-B29C-524D911206B0}" destId="{AB828170-A2A5-4EAC-B9CA-110B5162A8C1}" srcOrd="1" destOrd="0" presId="urn:microsoft.com/office/officeart/2005/8/layout/hList9"/>
    <dgm:cxn modelId="{4469A16D-6B6D-4A13-89B7-DA39DA768A8D}" type="presOf" srcId="{78B335C2-2872-4600-96B3-1ED5945404AC}" destId="{0A1ECAB2-AC03-4B2B-A996-084C2A48BD24}" srcOrd="0" destOrd="0" presId="urn:microsoft.com/office/officeart/2005/8/layout/hList9"/>
    <dgm:cxn modelId="{D0E61651-CF6E-4B38-8985-38E07E077471}" srcId="{FCEBDB8C-5B72-4EE3-9182-33F5D65A98D0}" destId="{07F9D8A5-EE9E-44F0-AD70-3CFDDB08EEA5}" srcOrd="0" destOrd="0" parTransId="{AE95F80C-61E8-47F2-ACC7-F90AE8B7AB3D}" sibTransId="{69D240BA-EB93-4898-A0F0-3513E74553B6}"/>
    <dgm:cxn modelId="{D6A72467-F118-4996-9256-974B88E9FF9E}" type="presOf" srcId="{78B335C2-2872-4600-96B3-1ED5945404AC}" destId="{15999F3F-F851-445D-95A5-841EF47FEB86}" srcOrd="1" destOrd="0" presId="urn:microsoft.com/office/officeart/2005/8/layout/hList9"/>
    <dgm:cxn modelId="{6A902F4E-1EB4-4825-9528-03565916008E}" srcId="{07F9D8A5-EE9E-44F0-AD70-3CFDDB08EEA5}" destId="{C1314C84-3127-4A14-94AA-FDB338FA86B0}" srcOrd="2" destOrd="0" parTransId="{0E5C2A7D-56FD-4C2B-8084-1C9B035DCC0C}" sibTransId="{620046CC-DD2C-4B97-A8EA-50E887846CCB}"/>
    <dgm:cxn modelId="{9BC05785-D53A-4EB8-B547-C2793139C65F}" type="presOf" srcId="{C1314C84-3127-4A14-94AA-FDB338FA86B0}" destId="{BB70C540-EB3D-459F-A344-7C6637058AF2}" srcOrd="0" destOrd="0" presId="urn:microsoft.com/office/officeart/2005/8/layout/hList9"/>
    <dgm:cxn modelId="{A93D5555-23C2-454E-9927-5FDD80FF3488}" srcId="{07F9D8A5-EE9E-44F0-AD70-3CFDDB08EEA5}" destId="{315767D5-A715-4BFC-B794-483C4D4B9044}" srcOrd="0" destOrd="0" parTransId="{1275DD42-9ACB-4FC8-9238-CE3F76F17A2C}" sibTransId="{16FC7353-BF01-4FA6-81B7-E3C7CF8E8C27}"/>
    <dgm:cxn modelId="{1D5673A7-98B8-4077-86EE-97A937FC07CE}" type="presOf" srcId="{07F9D8A5-EE9E-44F0-AD70-3CFDDB08EEA5}" destId="{5065F872-B828-4A1D-9F85-F0B15AEECE26}" srcOrd="0" destOrd="0" presId="urn:microsoft.com/office/officeart/2005/8/layout/hList9"/>
    <dgm:cxn modelId="{65787BEC-A259-4128-A538-44FF5ECBABEB}" type="presOf" srcId="{315767D5-A715-4BFC-B794-483C4D4B9044}" destId="{7EBFD80A-9AF3-4BD3-A05E-8AE01C55245D}" srcOrd="1" destOrd="0" presId="urn:microsoft.com/office/officeart/2005/8/layout/hList9"/>
    <dgm:cxn modelId="{9F51E023-B455-44C2-B111-628A096B7F1E}" type="presOf" srcId="{4DF4A68A-779B-4B9C-BF5F-68DFBC63B024}" destId="{C93C7B64-4CEA-4633-965B-435D49A195FA}" srcOrd="0" destOrd="0" presId="urn:microsoft.com/office/officeart/2005/8/layout/hList9"/>
    <dgm:cxn modelId="{9D4B39BA-7E83-4397-893A-984165E8872F}" type="presOf" srcId="{FCEBDB8C-5B72-4EE3-9182-33F5D65A98D0}" destId="{61175CD1-3383-47ED-A5B0-85B1234D288A}" srcOrd="0" destOrd="0" presId="urn:microsoft.com/office/officeart/2005/8/layout/hList9"/>
    <dgm:cxn modelId="{7783A9B0-B87E-410B-B5BD-D922B4F0DCDD}" type="presOf" srcId="{4DF4A68A-779B-4B9C-BF5F-68DFBC63B024}" destId="{120FDC58-0AE3-43B9-B8C9-B4C1E3B086E8}" srcOrd="1" destOrd="0" presId="urn:microsoft.com/office/officeart/2005/8/layout/hList9"/>
    <dgm:cxn modelId="{10C2A711-B143-4B42-B807-67CADACC5405}" type="presOf" srcId="{2ADA0A80-04E5-4F49-B29C-524D911206B0}" destId="{7F25BAF0-D347-4169-8782-E55EB16741A1}" srcOrd="0" destOrd="0" presId="urn:microsoft.com/office/officeart/2005/8/layout/hList9"/>
    <dgm:cxn modelId="{F173502A-E161-4C0E-AA3A-5A150F303A08}" srcId="{F84BF7FE-8EB2-4495-AE21-CB2814639ED3}" destId="{78B335C2-2872-4600-96B3-1ED5945404AC}" srcOrd="2" destOrd="0" parTransId="{8D56780F-7C2E-472F-B9E2-9F9D91EFF4B7}" sibTransId="{115D61A0-2C22-47A9-B029-392071EF8368}"/>
    <dgm:cxn modelId="{6DD2570F-3308-4EE8-9ED5-F7BC0D78069F}" type="presOf" srcId="{F84BF7FE-8EB2-4495-AE21-CB2814639ED3}" destId="{6CDB772A-0A96-421A-ADF4-659D9D72C62C}" srcOrd="0" destOrd="0" presId="urn:microsoft.com/office/officeart/2005/8/layout/hList9"/>
    <dgm:cxn modelId="{B9A6A536-A44F-4641-912F-B936EB01BBBA}" type="presOf" srcId="{7936E624-6886-405B-B0C7-D5D059CF423C}" destId="{EE74310B-3AA5-452D-9B5C-818AFE355C06}" srcOrd="1" destOrd="0" presId="urn:microsoft.com/office/officeart/2005/8/layout/hList9"/>
    <dgm:cxn modelId="{3BE88F59-7F50-412A-961E-0538C4255067}" srcId="{F84BF7FE-8EB2-4495-AE21-CB2814639ED3}" destId="{7936E624-6886-405B-B0C7-D5D059CF423C}" srcOrd="1" destOrd="0" parTransId="{E28E463F-0452-4C7B-9162-82D850791419}" sibTransId="{5DF30C42-64CB-431D-8E7C-BD41E2DC5E9F}"/>
    <dgm:cxn modelId="{3A783F13-0E53-4878-922A-7E57DEC73B4C}" srcId="{F84BF7FE-8EB2-4495-AE21-CB2814639ED3}" destId="{2ADA0A80-04E5-4F49-B29C-524D911206B0}" srcOrd="0" destOrd="0" parTransId="{F5E6AB59-73BC-4BE2-8C95-48840CBECCB0}" sibTransId="{3269F95B-5F93-4302-B914-FC8F706872E7}"/>
    <dgm:cxn modelId="{9C38B759-AE88-4027-BDAA-1C9D42D0613C}" type="presOf" srcId="{315767D5-A715-4BFC-B794-483C4D4B9044}" destId="{ADF319AC-C7CB-415A-A6B0-04FEE4BC70CB}" srcOrd="0" destOrd="0" presId="urn:microsoft.com/office/officeart/2005/8/layout/hList9"/>
    <dgm:cxn modelId="{952EE601-52BB-4840-871C-805AF49337E0}" srcId="{07F9D8A5-EE9E-44F0-AD70-3CFDDB08EEA5}" destId="{4DF4A68A-779B-4B9C-BF5F-68DFBC63B024}" srcOrd="1" destOrd="0" parTransId="{A344F6E7-7760-45F9-BBFD-4B024B3E9F87}" sibTransId="{1E8AAEA7-3FD3-4349-A8E5-70BD7CE4C88A}"/>
    <dgm:cxn modelId="{B526686D-3CA1-481A-9F6A-F9F1D273D2E6}" type="presOf" srcId="{C1314C84-3127-4A14-94AA-FDB338FA86B0}" destId="{4C3580C7-DAFC-4273-9C68-82385025D657}" srcOrd="1" destOrd="0" presId="urn:microsoft.com/office/officeart/2005/8/layout/hList9"/>
    <dgm:cxn modelId="{E86EC834-82A1-4016-BC91-366C03B7A4EE}" type="presParOf" srcId="{61175CD1-3383-47ED-A5B0-85B1234D288A}" destId="{BBC59110-A8AD-41DB-8E5E-92190C0851B2}" srcOrd="0" destOrd="0" presId="urn:microsoft.com/office/officeart/2005/8/layout/hList9"/>
    <dgm:cxn modelId="{6E2B704C-D48F-4212-BB4B-A27D0ECFB103}" type="presParOf" srcId="{61175CD1-3383-47ED-A5B0-85B1234D288A}" destId="{637DA145-A126-4A82-902B-B4AA0D5C5041}" srcOrd="1" destOrd="0" presId="urn:microsoft.com/office/officeart/2005/8/layout/hList9"/>
    <dgm:cxn modelId="{59A7B8E1-67B1-4ED5-8201-6D6EB5EC8B6F}" type="presParOf" srcId="{637DA145-A126-4A82-902B-B4AA0D5C5041}" destId="{EE9BB9DB-C21E-4424-B9B0-DCC5EAF5B7F6}" srcOrd="0" destOrd="0" presId="urn:microsoft.com/office/officeart/2005/8/layout/hList9"/>
    <dgm:cxn modelId="{3CA12AF8-3008-4D9F-9BD3-96D06D0D997F}" type="presParOf" srcId="{637DA145-A126-4A82-902B-B4AA0D5C5041}" destId="{AE366E49-FFB0-4021-B058-92ADE469CCFD}" srcOrd="1" destOrd="0" presId="urn:microsoft.com/office/officeart/2005/8/layout/hList9"/>
    <dgm:cxn modelId="{BC961F5B-5677-43EA-B0E1-B3E7E909A67E}" type="presParOf" srcId="{AE366E49-FFB0-4021-B058-92ADE469CCFD}" destId="{ADF319AC-C7CB-415A-A6B0-04FEE4BC70CB}" srcOrd="0" destOrd="0" presId="urn:microsoft.com/office/officeart/2005/8/layout/hList9"/>
    <dgm:cxn modelId="{D9E67076-4FA3-4588-9316-09BD2E809F50}" type="presParOf" srcId="{AE366E49-FFB0-4021-B058-92ADE469CCFD}" destId="{7EBFD80A-9AF3-4BD3-A05E-8AE01C55245D}" srcOrd="1" destOrd="0" presId="urn:microsoft.com/office/officeart/2005/8/layout/hList9"/>
    <dgm:cxn modelId="{6DDB6FFA-A3CC-4399-8F67-B9E865AD3DC5}" type="presParOf" srcId="{637DA145-A126-4A82-902B-B4AA0D5C5041}" destId="{C053FE16-4EF6-467F-9CB6-6DC1CD05A713}" srcOrd="2" destOrd="0" presId="urn:microsoft.com/office/officeart/2005/8/layout/hList9"/>
    <dgm:cxn modelId="{698B8A9F-3E38-4422-A17F-C7C370DBB49C}" type="presParOf" srcId="{C053FE16-4EF6-467F-9CB6-6DC1CD05A713}" destId="{C93C7B64-4CEA-4633-965B-435D49A195FA}" srcOrd="0" destOrd="0" presId="urn:microsoft.com/office/officeart/2005/8/layout/hList9"/>
    <dgm:cxn modelId="{79032654-D319-4F8F-B5FB-12B624F5338B}" type="presParOf" srcId="{C053FE16-4EF6-467F-9CB6-6DC1CD05A713}" destId="{120FDC58-0AE3-43B9-B8C9-B4C1E3B086E8}" srcOrd="1" destOrd="0" presId="urn:microsoft.com/office/officeart/2005/8/layout/hList9"/>
    <dgm:cxn modelId="{453D9E1C-8C79-4D6C-BFEA-EC0C13501A10}" type="presParOf" srcId="{637DA145-A126-4A82-902B-B4AA0D5C5041}" destId="{4BFA8DE6-FED8-4007-8402-B687188C7303}" srcOrd="3" destOrd="0" presId="urn:microsoft.com/office/officeart/2005/8/layout/hList9"/>
    <dgm:cxn modelId="{76FFA921-E408-4CE7-B03C-191611E7D946}" type="presParOf" srcId="{4BFA8DE6-FED8-4007-8402-B687188C7303}" destId="{BB70C540-EB3D-459F-A344-7C6637058AF2}" srcOrd="0" destOrd="0" presId="urn:microsoft.com/office/officeart/2005/8/layout/hList9"/>
    <dgm:cxn modelId="{F12810B9-0338-46DE-9AD8-BCF6CC69046C}" type="presParOf" srcId="{4BFA8DE6-FED8-4007-8402-B687188C7303}" destId="{4C3580C7-DAFC-4273-9C68-82385025D657}" srcOrd="1" destOrd="0" presId="urn:microsoft.com/office/officeart/2005/8/layout/hList9"/>
    <dgm:cxn modelId="{952C53EA-9AF4-49C0-8D72-D7C5C92857EB}" type="presParOf" srcId="{61175CD1-3383-47ED-A5B0-85B1234D288A}" destId="{587183EC-1F75-4256-8567-2239490B64F8}" srcOrd="2" destOrd="0" presId="urn:microsoft.com/office/officeart/2005/8/layout/hList9"/>
    <dgm:cxn modelId="{BE4CF858-15B2-4F24-AABF-DAD2A05342D9}" type="presParOf" srcId="{61175CD1-3383-47ED-A5B0-85B1234D288A}" destId="{5065F872-B828-4A1D-9F85-F0B15AEECE26}" srcOrd="3" destOrd="0" presId="urn:microsoft.com/office/officeart/2005/8/layout/hList9"/>
    <dgm:cxn modelId="{37546A52-091C-4D0D-A192-6A71EA7CEB35}" type="presParOf" srcId="{61175CD1-3383-47ED-A5B0-85B1234D288A}" destId="{96FE79CC-DDBE-44EE-8DF4-15930B8BCE10}" srcOrd="4" destOrd="0" presId="urn:microsoft.com/office/officeart/2005/8/layout/hList9"/>
    <dgm:cxn modelId="{8CC72FA4-AF65-4422-AA40-5A9BC9B1A009}" type="presParOf" srcId="{61175CD1-3383-47ED-A5B0-85B1234D288A}" destId="{35FA17A8-91F4-4598-AB3D-00EA7AB8C965}" srcOrd="5" destOrd="0" presId="urn:microsoft.com/office/officeart/2005/8/layout/hList9"/>
    <dgm:cxn modelId="{AC766F84-D213-4F26-B0FC-46ABBB018C53}" type="presParOf" srcId="{61175CD1-3383-47ED-A5B0-85B1234D288A}" destId="{1A9F8908-D814-44A7-B8FF-5A1919094D8A}" srcOrd="6" destOrd="0" presId="urn:microsoft.com/office/officeart/2005/8/layout/hList9"/>
    <dgm:cxn modelId="{E6064E57-68D5-4783-92F2-375D5E73B147}" type="presParOf" srcId="{1A9F8908-D814-44A7-B8FF-5A1919094D8A}" destId="{E5779363-CD03-4C6A-BFC7-3C49B1876E93}" srcOrd="0" destOrd="0" presId="urn:microsoft.com/office/officeart/2005/8/layout/hList9"/>
    <dgm:cxn modelId="{5C74CC33-8DEC-48B8-8A30-1DCB6DD7E33A}" type="presParOf" srcId="{1A9F8908-D814-44A7-B8FF-5A1919094D8A}" destId="{18F48E85-E012-4193-94B8-BD5D2FEE77C3}" srcOrd="1" destOrd="0" presId="urn:microsoft.com/office/officeart/2005/8/layout/hList9"/>
    <dgm:cxn modelId="{8B7A3A3C-E53B-48D0-B589-7A92CD9F5C3A}" type="presParOf" srcId="{18F48E85-E012-4193-94B8-BD5D2FEE77C3}" destId="{7F25BAF0-D347-4169-8782-E55EB16741A1}" srcOrd="0" destOrd="0" presId="urn:microsoft.com/office/officeart/2005/8/layout/hList9"/>
    <dgm:cxn modelId="{B2EEBE80-9135-46BA-A533-48FC9210F97E}" type="presParOf" srcId="{18F48E85-E012-4193-94B8-BD5D2FEE77C3}" destId="{AB828170-A2A5-4EAC-B9CA-110B5162A8C1}" srcOrd="1" destOrd="0" presId="urn:microsoft.com/office/officeart/2005/8/layout/hList9"/>
    <dgm:cxn modelId="{0973E6F0-EFE9-40CD-A413-FF3BED6ED388}" type="presParOf" srcId="{1A9F8908-D814-44A7-B8FF-5A1919094D8A}" destId="{2142C694-36A3-454E-875F-A2D0DF00AF53}" srcOrd="2" destOrd="0" presId="urn:microsoft.com/office/officeart/2005/8/layout/hList9"/>
    <dgm:cxn modelId="{1CF86C09-36AE-43E1-B2A9-D060234843A4}" type="presParOf" srcId="{2142C694-36A3-454E-875F-A2D0DF00AF53}" destId="{F71D7A9D-FF32-4253-AD26-E0E170DBD39F}" srcOrd="0" destOrd="0" presId="urn:microsoft.com/office/officeart/2005/8/layout/hList9"/>
    <dgm:cxn modelId="{137A37C5-A336-44E5-9AFB-3C48360EBBE6}" type="presParOf" srcId="{2142C694-36A3-454E-875F-A2D0DF00AF53}" destId="{EE74310B-3AA5-452D-9B5C-818AFE355C06}" srcOrd="1" destOrd="0" presId="urn:microsoft.com/office/officeart/2005/8/layout/hList9"/>
    <dgm:cxn modelId="{9AD00B85-1BF3-4336-8629-3BEDA034F8DC}" type="presParOf" srcId="{1A9F8908-D814-44A7-B8FF-5A1919094D8A}" destId="{EE649E96-6774-49F8-B74F-0CF66942D519}" srcOrd="3" destOrd="0" presId="urn:microsoft.com/office/officeart/2005/8/layout/hList9"/>
    <dgm:cxn modelId="{37FB7BF0-805C-4817-B5DE-871311DD45A3}" type="presParOf" srcId="{EE649E96-6774-49F8-B74F-0CF66942D519}" destId="{0A1ECAB2-AC03-4B2B-A996-084C2A48BD24}" srcOrd="0" destOrd="0" presId="urn:microsoft.com/office/officeart/2005/8/layout/hList9"/>
    <dgm:cxn modelId="{84A0004D-EA33-451D-96A7-0C7D4434C646}" type="presParOf" srcId="{EE649E96-6774-49F8-B74F-0CF66942D519}" destId="{15999F3F-F851-445D-95A5-841EF47FEB86}" srcOrd="1" destOrd="0" presId="urn:microsoft.com/office/officeart/2005/8/layout/hList9"/>
    <dgm:cxn modelId="{B8B25026-61CC-47AE-93C8-00AEFE2DBCF6}" type="presParOf" srcId="{61175CD1-3383-47ED-A5B0-85B1234D288A}" destId="{1FD095F9-157B-4059-B11C-A7DD8B7D36C2}" srcOrd="7" destOrd="0" presId="urn:microsoft.com/office/officeart/2005/8/layout/hList9"/>
    <dgm:cxn modelId="{89534065-70D7-4B37-A027-1CC87370836E}" type="presParOf" srcId="{61175CD1-3383-47ED-A5B0-85B1234D288A}" destId="{6CDB772A-0A96-421A-ADF4-659D9D72C62C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0E90F24-1C04-4CB2-99A8-68BE95CCAF4B}" type="doc">
      <dgm:prSet loTypeId="urn:microsoft.com/office/officeart/2009/layout/ReverseList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0648BA29-3837-4AFB-84FC-33A71CE5635E}">
      <dgm:prSet phldrT="[Texto]"/>
      <dgm:spPr/>
      <dgm:t>
        <a:bodyPr/>
        <a:lstStyle/>
        <a:p>
          <a:pPr algn="ctr"/>
          <a:r>
            <a:rPr lang="es-MX" dirty="0" smtClean="0"/>
            <a:t>No detención de NNA</a:t>
          </a:r>
          <a:endParaRPr lang="es-MX" dirty="0"/>
        </a:p>
      </dgm:t>
    </dgm:pt>
    <dgm:pt modelId="{E33FAB07-BE85-44B1-9249-D3EE110D36E7}" type="parTrans" cxnId="{56E3802B-D290-423F-81B2-7710AD017365}">
      <dgm:prSet/>
      <dgm:spPr/>
      <dgm:t>
        <a:bodyPr/>
        <a:lstStyle/>
        <a:p>
          <a:endParaRPr lang="es-MX"/>
        </a:p>
      </dgm:t>
    </dgm:pt>
    <dgm:pt modelId="{D33821C6-D8B1-4AB3-B146-330AB83821AA}" type="sibTrans" cxnId="{56E3802B-D290-423F-81B2-7710AD017365}">
      <dgm:prSet/>
      <dgm:spPr/>
      <dgm:t>
        <a:bodyPr/>
        <a:lstStyle/>
        <a:p>
          <a:endParaRPr lang="es-MX"/>
        </a:p>
      </dgm:t>
    </dgm:pt>
    <dgm:pt modelId="{F816A156-7E06-40B5-B006-37547C3380D5}">
      <dgm:prSet phldrT="[Texto]"/>
      <dgm:spPr/>
      <dgm:t>
        <a:bodyPr/>
        <a:lstStyle/>
        <a:p>
          <a:pPr algn="ctr"/>
          <a:r>
            <a:rPr lang="es-MX" dirty="0" smtClean="0"/>
            <a:t>No detención de solicitantes de refugio</a:t>
          </a:r>
        </a:p>
      </dgm:t>
    </dgm:pt>
    <dgm:pt modelId="{A13C29B5-622E-4B2F-B14B-2A24C7350F69}" type="parTrans" cxnId="{B1C577D3-8C7A-4101-8264-D6BCE9255299}">
      <dgm:prSet/>
      <dgm:spPr/>
      <dgm:t>
        <a:bodyPr/>
        <a:lstStyle/>
        <a:p>
          <a:endParaRPr lang="es-MX"/>
        </a:p>
      </dgm:t>
    </dgm:pt>
    <dgm:pt modelId="{CB37F89D-6FE8-42CE-878B-40202056ECCB}" type="sibTrans" cxnId="{B1C577D3-8C7A-4101-8264-D6BCE9255299}">
      <dgm:prSet/>
      <dgm:spPr/>
      <dgm:t>
        <a:bodyPr/>
        <a:lstStyle/>
        <a:p>
          <a:endParaRPr lang="es-MX"/>
        </a:p>
      </dgm:t>
    </dgm:pt>
    <dgm:pt modelId="{A644CDA1-E558-4F89-AB92-00D4B0582143}" type="pres">
      <dgm:prSet presAssocID="{B0E90F24-1C04-4CB2-99A8-68BE95CCAF4B}" presName="Name0" presStyleCnt="0">
        <dgm:presLayoutVars>
          <dgm:chMax val="2"/>
          <dgm:chPref val="2"/>
          <dgm:animLvl val="lvl"/>
        </dgm:presLayoutVars>
      </dgm:prSet>
      <dgm:spPr/>
    </dgm:pt>
    <dgm:pt modelId="{59C3909A-E3EB-4D49-A3C4-DF139288FE64}" type="pres">
      <dgm:prSet presAssocID="{B0E90F24-1C04-4CB2-99A8-68BE95CCAF4B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079E55-A590-4C40-9A3C-4677500AE1FA}" type="pres">
      <dgm:prSet presAssocID="{B0E90F24-1C04-4CB2-99A8-68BE95CCAF4B}" presName="LeftNode" presStyleLbl="bgImgPlace1" presStyleIdx="0" presStyleCnt="2">
        <dgm:presLayoutVars>
          <dgm:chMax val="2"/>
          <dgm:chPref val="2"/>
        </dgm:presLayoutVars>
      </dgm:prSet>
      <dgm:spPr/>
      <dgm:t>
        <a:bodyPr/>
        <a:lstStyle/>
        <a:p>
          <a:endParaRPr lang="es-MX"/>
        </a:p>
      </dgm:t>
    </dgm:pt>
    <dgm:pt modelId="{BA9BBF2B-2206-4542-88B4-3B1871959C76}" type="pres">
      <dgm:prSet presAssocID="{B0E90F24-1C04-4CB2-99A8-68BE95CCAF4B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FA19B6B-4B31-4062-B130-5BF855C7F8E5}" type="pres">
      <dgm:prSet presAssocID="{B0E90F24-1C04-4CB2-99A8-68BE95CCAF4B}" presName="RightNode" presStyleLbl="bgImgPlace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3C5B9835-CB1E-4B0B-BBAE-F6BE81ED0060}" type="pres">
      <dgm:prSet presAssocID="{B0E90F24-1C04-4CB2-99A8-68BE95CCAF4B}" presName="TopArrow" presStyleLbl="node1" presStyleIdx="0" presStyleCnt="2"/>
      <dgm:spPr/>
    </dgm:pt>
    <dgm:pt modelId="{358CF0D9-CE47-4485-A00D-4EE7EDE63DEE}" type="pres">
      <dgm:prSet presAssocID="{B0E90F24-1C04-4CB2-99A8-68BE95CCAF4B}" presName="BottomArrow" presStyleLbl="node1" presStyleIdx="1" presStyleCnt="2"/>
      <dgm:spPr/>
    </dgm:pt>
  </dgm:ptLst>
  <dgm:cxnLst>
    <dgm:cxn modelId="{8D861108-3511-4E23-AC4F-568F6A3152FC}" type="presOf" srcId="{F816A156-7E06-40B5-B006-37547C3380D5}" destId="{0FA19B6B-4B31-4062-B130-5BF855C7F8E5}" srcOrd="1" destOrd="0" presId="urn:microsoft.com/office/officeart/2009/layout/ReverseList"/>
    <dgm:cxn modelId="{AEFC1446-666D-47B7-8990-F73F391B6613}" type="presOf" srcId="{B0E90F24-1C04-4CB2-99A8-68BE95CCAF4B}" destId="{A644CDA1-E558-4F89-AB92-00D4B0582143}" srcOrd="0" destOrd="0" presId="urn:microsoft.com/office/officeart/2009/layout/ReverseList"/>
    <dgm:cxn modelId="{F0D6DB3E-5DD1-4901-937D-8926DB968288}" type="presOf" srcId="{0648BA29-3837-4AFB-84FC-33A71CE5635E}" destId="{59C3909A-E3EB-4D49-A3C4-DF139288FE64}" srcOrd="0" destOrd="0" presId="urn:microsoft.com/office/officeart/2009/layout/ReverseList"/>
    <dgm:cxn modelId="{56E3802B-D290-423F-81B2-7710AD017365}" srcId="{B0E90F24-1C04-4CB2-99A8-68BE95CCAF4B}" destId="{0648BA29-3837-4AFB-84FC-33A71CE5635E}" srcOrd="0" destOrd="0" parTransId="{E33FAB07-BE85-44B1-9249-D3EE110D36E7}" sibTransId="{D33821C6-D8B1-4AB3-B146-330AB83821AA}"/>
    <dgm:cxn modelId="{9A85D978-20D0-4571-BF8D-4D7C15AF1FA8}" type="presOf" srcId="{F816A156-7E06-40B5-B006-37547C3380D5}" destId="{BA9BBF2B-2206-4542-88B4-3B1871959C76}" srcOrd="0" destOrd="0" presId="urn:microsoft.com/office/officeart/2009/layout/ReverseList"/>
    <dgm:cxn modelId="{B1C577D3-8C7A-4101-8264-D6BCE9255299}" srcId="{B0E90F24-1C04-4CB2-99A8-68BE95CCAF4B}" destId="{F816A156-7E06-40B5-B006-37547C3380D5}" srcOrd="1" destOrd="0" parTransId="{A13C29B5-622E-4B2F-B14B-2A24C7350F69}" sibTransId="{CB37F89D-6FE8-42CE-878B-40202056ECCB}"/>
    <dgm:cxn modelId="{8CF09BB4-00AB-4E15-9871-71F579504A9B}" type="presOf" srcId="{0648BA29-3837-4AFB-84FC-33A71CE5635E}" destId="{50079E55-A590-4C40-9A3C-4677500AE1FA}" srcOrd="1" destOrd="0" presId="urn:microsoft.com/office/officeart/2009/layout/ReverseList"/>
    <dgm:cxn modelId="{5C3111A3-1872-4116-8951-15EFEED8CFFB}" type="presParOf" srcId="{A644CDA1-E558-4F89-AB92-00D4B0582143}" destId="{59C3909A-E3EB-4D49-A3C4-DF139288FE64}" srcOrd="0" destOrd="0" presId="urn:microsoft.com/office/officeart/2009/layout/ReverseList"/>
    <dgm:cxn modelId="{69A818EA-8E4E-4CED-93EB-DE76BCC325C5}" type="presParOf" srcId="{A644CDA1-E558-4F89-AB92-00D4B0582143}" destId="{50079E55-A590-4C40-9A3C-4677500AE1FA}" srcOrd="1" destOrd="0" presId="urn:microsoft.com/office/officeart/2009/layout/ReverseList"/>
    <dgm:cxn modelId="{CAFC57EB-6FC6-4EBE-8C7D-0B33E22AE779}" type="presParOf" srcId="{A644CDA1-E558-4F89-AB92-00D4B0582143}" destId="{BA9BBF2B-2206-4542-88B4-3B1871959C76}" srcOrd="2" destOrd="0" presId="urn:microsoft.com/office/officeart/2009/layout/ReverseList"/>
    <dgm:cxn modelId="{6A807467-E521-4002-81EA-55E6B3B85B7C}" type="presParOf" srcId="{A644CDA1-E558-4F89-AB92-00D4B0582143}" destId="{0FA19B6B-4B31-4062-B130-5BF855C7F8E5}" srcOrd="3" destOrd="0" presId="urn:microsoft.com/office/officeart/2009/layout/ReverseList"/>
    <dgm:cxn modelId="{8237AA97-873C-412C-8512-804E1599109C}" type="presParOf" srcId="{A644CDA1-E558-4F89-AB92-00D4B0582143}" destId="{3C5B9835-CB1E-4B0B-BBAE-F6BE81ED0060}" srcOrd="4" destOrd="0" presId="urn:microsoft.com/office/officeart/2009/layout/ReverseList"/>
    <dgm:cxn modelId="{57F66653-CA1B-4109-B4C0-D2CDF0BD281B}" type="presParOf" srcId="{A644CDA1-E558-4F89-AB92-00D4B0582143}" destId="{358CF0D9-CE47-4485-A00D-4EE7EDE63DEE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DFEB09-52B9-488B-AD71-F5C723F65512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9874DBDB-5E87-4F33-94C0-71ABFE4B3E66}">
      <dgm:prSet phldrT="[Texto]"/>
      <dgm:spPr/>
      <dgm:t>
        <a:bodyPr/>
        <a:lstStyle/>
        <a:p>
          <a:r>
            <a:rPr lang="es-MX" b="1" dirty="0" smtClean="0"/>
            <a:t>Capacitación</a:t>
          </a:r>
          <a:endParaRPr lang="es-MX" b="1" dirty="0"/>
        </a:p>
      </dgm:t>
    </dgm:pt>
    <dgm:pt modelId="{5C8A6B43-28D5-4519-8FEC-68501030A7B5}" type="parTrans" cxnId="{4AB57A16-730E-4CB9-9930-074E4C6257EC}">
      <dgm:prSet/>
      <dgm:spPr/>
      <dgm:t>
        <a:bodyPr/>
        <a:lstStyle/>
        <a:p>
          <a:endParaRPr lang="es-MX" b="1"/>
        </a:p>
      </dgm:t>
    </dgm:pt>
    <dgm:pt modelId="{48B4EFF2-4EF1-44C5-861F-78E0B73B826B}" type="sibTrans" cxnId="{4AB57A16-730E-4CB9-9930-074E4C6257EC}">
      <dgm:prSet/>
      <dgm:spPr/>
      <dgm:t>
        <a:bodyPr/>
        <a:lstStyle/>
        <a:p>
          <a:endParaRPr lang="es-MX" b="1"/>
        </a:p>
      </dgm:t>
    </dgm:pt>
    <dgm:pt modelId="{ED27367D-734F-419B-B699-02A0E6DC1FF6}">
      <dgm:prSet phldrT="[Texto]"/>
      <dgm:spPr/>
      <dgm:t>
        <a:bodyPr/>
        <a:lstStyle/>
        <a:p>
          <a:r>
            <a:rPr lang="es-MX" b="1" dirty="0" smtClean="0"/>
            <a:t>Implementación</a:t>
          </a:r>
          <a:endParaRPr lang="es-MX" b="1" dirty="0"/>
        </a:p>
      </dgm:t>
    </dgm:pt>
    <dgm:pt modelId="{BEBCC4CC-A0C9-463E-9333-F047EABD1936}" type="parTrans" cxnId="{71A321FE-41EA-4D29-83F0-F1DC5E02746E}">
      <dgm:prSet/>
      <dgm:spPr/>
      <dgm:t>
        <a:bodyPr/>
        <a:lstStyle/>
        <a:p>
          <a:endParaRPr lang="es-MX" b="1"/>
        </a:p>
      </dgm:t>
    </dgm:pt>
    <dgm:pt modelId="{E8D7CB09-AAD1-416E-9E19-6D2A3EFF61A0}" type="sibTrans" cxnId="{71A321FE-41EA-4D29-83F0-F1DC5E02746E}">
      <dgm:prSet/>
      <dgm:spPr/>
      <dgm:t>
        <a:bodyPr/>
        <a:lstStyle/>
        <a:p>
          <a:endParaRPr lang="es-MX" b="1"/>
        </a:p>
      </dgm:t>
    </dgm:pt>
    <dgm:pt modelId="{8D40F860-EC46-4AA0-9D32-D31A95499082}">
      <dgm:prSet phldrT="[Texto]"/>
      <dgm:spPr/>
      <dgm:t>
        <a:bodyPr/>
        <a:lstStyle/>
        <a:p>
          <a:r>
            <a:rPr lang="es-MX" b="1" dirty="0" smtClean="0"/>
            <a:t>Coordinación</a:t>
          </a:r>
          <a:endParaRPr lang="es-MX" b="1" dirty="0"/>
        </a:p>
      </dgm:t>
    </dgm:pt>
    <dgm:pt modelId="{91EECE70-6D8E-41F2-8DBE-48330891AC6D}" type="parTrans" cxnId="{D7EA72F9-F4FC-404C-976C-CF888CEA0238}">
      <dgm:prSet/>
      <dgm:spPr/>
      <dgm:t>
        <a:bodyPr/>
        <a:lstStyle/>
        <a:p>
          <a:endParaRPr lang="es-MX" b="1"/>
        </a:p>
      </dgm:t>
    </dgm:pt>
    <dgm:pt modelId="{6A4657DB-554B-4F9D-8775-4A14F89070BB}" type="sibTrans" cxnId="{D7EA72F9-F4FC-404C-976C-CF888CEA0238}">
      <dgm:prSet/>
      <dgm:spPr/>
      <dgm:t>
        <a:bodyPr/>
        <a:lstStyle/>
        <a:p>
          <a:endParaRPr lang="es-MX" b="1"/>
        </a:p>
      </dgm:t>
    </dgm:pt>
    <dgm:pt modelId="{84790784-28F6-424D-BA0A-765E26F3E2F3}">
      <dgm:prSet phldrT="[Texto]"/>
      <dgm:spPr/>
      <dgm:t>
        <a:bodyPr/>
        <a:lstStyle/>
        <a:p>
          <a:r>
            <a:rPr lang="es-MX" b="1" dirty="0" smtClean="0"/>
            <a:t>Evaluación</a:t>
          </a:r>
          <a:endParaRPr lang="es-MX" b="1" dirty="0"/>
        </a:p>
      </dgm:t>
    </dgm:pt>
    <dgm:pt modelId="{44F07399-9572-4CD7-BBD5-221A34A95822}" type="parTrans" cxnId="{0E1814D3-4925-4868-89D5-D75814B380CE}">
      <dgm:prSet/>
      <dgm:spPr/>
      <dgm:t>
        <a:bodyPr/>
        <a:lstStyle/>
        <a:p>
          <a:endParaRPr lang="es-MX" b="1"/>
        </a:p>
      </dgm:t>
    </dgm:pt>
    <dgm:pt modelId="{EC5BDE4C-B860-4ED8-AC26-1F12FBFE8A1C}" type="sibTrans" cxnId="{0E1814D3-4925-4868-89D5-D75814B380CE}">
      <dgm:prSet/>
      <dgm:spPr/>
      <dgm:t>
        <a:bodyPr/>
        <a:lstStyle/>
        <a:p>
          <a:endParaRPr lang="es-MX" b="1"/>
        </a:p>
      </dgm:t>
    </dgm:pt>
    <dgm:pt modelId="{16499127-4BB9-45D8-BEA8-914FB2A81617}">
      <dgm:prSet phldrT="[Texto]"/>
      <dgm:spPr/>
      <dgm:t>
        <a:bodyPr/>
        <a:lstStyle/>
        <a:p>
          <a:r>
            <a:rPr lang="es-MX" b="1" dirty="0" smtClean="0"/>
            <a:t>Prospección</a:t>
          </a:r>
          <a:endParaRPr lang="es-MX" b="1" dirty="0"/>
        </a:p>
      </dgm:t>
    </dgm:pt>
    <dgm:pt modelId="{01CF0D4A-B940-48DE-9C21-56C5DD420CA1}" type="parTrans" cxnId="{9C011928-1076-4BAA-8A37-3090A79D270B}">
      <dgm:prSet/>
      <dgm:spPr/>
      <dgm:t>
        <a:bodyPr/>
        <a:lstStyle/>
        <a:p>
          <a:endParaRPr lang="es-MX" b="1"/>
        </a:p>
      </dgm:t>
    </dgm:pt>
    <dgm:pt modelId="{4C6E3837-E2EB-48ED-BFB9-0AD9CE3B91C5}" type="sibTrans" cxnId="{9C011928-1076-4BAA-8A37-3090A79D270B}">
      <dgm:prSet/>
      <dgm:spPr/>
      <dgm:t>
        <a:bodyPr/>
        <a:lstStyle/>
        <a:p>
          <a:endParaRPr lang="es-MX" b="1"/>
        </a:p>
      </dgm:t>
    </dgm:pt>
    <dgm:pt modelId="{48A12C77-1F90-4740-9697-429BDC6F8E59}">
      <dgm:prSet phldrT="[Texto]"/>
      <dgm:spPr/>
      <dgm:t>
        <a:bodyPr/>
        <a:lstStyle/>
        <a:p>
          <a:r>
            <a:rPr lang="es-MX" b="1" dirty="0" smtClean="0"/>
            <a:t>Fortalecimiento</a:t>
          </a:r>
          <a:endParaRPr lang="es-MX" b="1" dirty="0"/>
        </a:p>
      </dgm:t>
    </dgm:pt>
    <dgm:pt modelId="{A34550D5-E84A-4860-8F2E-FF66D6E5FEE0}" type="parTrans" cxnId="{FEA8593F-CD9E-4B54-A9BC-43B5B0F2F6F3}">
      <dgm:prSet/>
      <dgm:spPr/>
      <dgm:t>
        <a:bodyPr/>
        <a:lstStyle/>
        <a:p>
          <a:endParaRPr lang="es-MX" b="1"/>
        </a:p>
      </dgm:t>
    </dgm:pt>
    <dgm:pt modelId="{A1887C03-B04A-4E27-91DD-685D8C9B4C8A}" type="sibTrans" cxnId="{FEA8593F-CD9E-4B54-A9BC-43B5B0F2F6F3}">
      <dgm:prSet/>
      <dgm:spPr/>
      <dgm:t>
        <a:bodyPr/>
        <a:lstStyle/>
        <a:p>
          <a:endParaRPr lang="es-MX" b="1"/>
        </a:p>
      </dgm:t>
    </dgm:pt>
    <dgm:pt modelId="{D96F6472-090C-46E9-9F55-C4F07017709F}" type="pres">
      <dgm:prSet presAssocID="{E6DFEB09-52B9-488B-AD71-F5C723F65512}" presName="CompostProcess" presStyleCnt="0">
        <dgm:presLayoutVars>
          <dgm:dir/>
          <dgm:resizeHandles val="exact"/>
        </dgm:presLayoutVars>
      </dgm:prSet>
      <dgm:spPr/>
    </dgm:pt>
    <dgm:pt modelId="{7D536F9C-8887-4C6A-AA8C-1D9204CE775A}" type="pres">
      <dgm:prSet presAssocID="{E6DFEB09-52B9-488B-AD71-F5C723F65512}" presName="arrow" presStyleLbl="bgShp" presStyleIdx="0" presStyleCnt="1" custScaleX="117259"/>
      <dgm:spPr/>
    </dgm:pt>
    <dgm:pt modelId="{B399F6E7-5F33-4B64-8B1A-BDA08E6D6516}" type="pres">
      <dgm:prSet presAssocID="{E6DFEB09-52B9-488B-AD71-F5C723F65512}" presName="linearProcess" presStyleCnt="0"/>
      <dgm:spPr/>
    </dgm:pt>
    <dgm:pt modelId="{45A35554-1A8F-4BD0-8D42-3395EA3394B8}" type="pres">
      <dgm:prSet presAssocID="{9874DBDB-5E87-4F33-94C0-71ABFE4B3E66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047BFCF-DE18-448C-81B9-173CCC049A7A}" type="pres">
      <dgm:prSet presAssocID="{48B4EFF2-4EF1-44C5-861F-78E0B73B826B}" presName="sibTrans" presStyleCnt="0"/>
      <dgm:spPr/>
    </dgm:pt>
    <dgm:pt modelId="{0A742515-B015-48E2-BC31-C6BB8FF3398B}" type="pres">
      <dgm:prSet presAssocID="{ED27367D-734F-419B-B699-02A0E6DC1FF6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31B8759-6C43-49FB-8860-6426D76AAA45}" type="pres">
      <dgm:prSet presAssocID="{E8D7CB09-AAD1-416E-9E19-6D2A3EFF61A0}" presName="sibTrans" presStyleCnt="0"/>
      <dgm:spPr/>
    </dgm:pt>
    <dgm:pt modelId="{FE8D369F-A21D-4B13-8B59-2715958AFC50}" type="pres">
      <dgm:prSet presAssocID="{48A12C77-1F90-4740-9697-429BDC6F8E59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5F0335D-2C95-49A7-81CD-91710FE7E159}" type="pres">
      <dgm:prSet presAssocID="{A1887C03-B04A-4E27-91DD-685D8C9B4C8A}" presName="sibTrans" presStyleCnt="0"/>
      <dgm:spPr/>
    </dgm:pt>
    <dgm:pt modelId="{BB518B73-B147-4D52-A560-B7AED98EAC89}" type="pres">
      <dgm:prSet presAssocID="{8D40F860-EC46-4AA0-9D32-D31A95499082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F85DCE2-C4BE-4EC7-B002-4918A6E06B67}" type="pres">
      <dgm:prSet presAssocID="{6A4657DB-554B-4F9D-8775-4A14F89070BB}" presName="sibTrans" presStyleCnt="0"/>
      <dgm:spPr/>
    </dgm:pt>
    <dgm:pt modelId="{26208A78-68C9-4CD7-95D8-59DDFFADCA72}" type="pres">
      <dgm:prSet presAssocID="{84790784-28F6-424D-BA0A-765E26F3E2F3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3DFD5C3-446C-4231-BACB-94C09451F9CF}" type="pres">
      <dgm:prSet presAssocID="{EC5BDE4C-B860-4ED8-AC26-1F12FBFE8A1C}" presName="sibTrans" presStyleCnt="0"/>
      <dgm:spPr/>
    </dgm:pt>
    <dgm:pt modelId="{8BDBBAE9-50E2-4E4C-B62C-B67D008A8C14}" type="pres">
      <dgm:prSet presAssocID="{16499127-4BB9-45D8-BEA8-914FB2A81617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1A321FE-41EA-4D29-83F0-F1DC5E02746E}" srcId="{E6DFEB09-52B9-488B-AD71-F5C723F65512}" destId="{ED27367D-734F-419B-B699-02A0E6DC1FF6}" srcOrd="1" destOrd="0" parTransId="{BEBCC4CC-A0C9-463E-9333-F047EABD1936}" sibTransId="{E8D7CB09-AAD1-416E-9E19-6D2A3EFF61A0}"/>
    <dgm:cxn modelId="{FEA8593F-CD9E-4B54-A9BC-43B5B0F2F6F3}" srcId="{E6DFEB09-52B9-488B-AD71-F5C723F65512}" destId="{48A12C77-1F90-4740-9697-429BDC6F8E59}" srcOrd="2" destOrd="0" parTransId="{A34550D5-E84A-4860-8F2E-FF66D6E5FEE0}" sibTransId="{A1887C03-B04A-4E27-91DD-685D8C9B4C8A}"/>
    <dgm:cxn modelId="{29B703A1-AC9B-49EB-B2BE-94DA9E7864BA}" type="presOf" srcId="{84790784-28F6-424D-BA0A-765E26F3E2F3}" destId="{26208A78-68C9-4CD7-95D8-59DDFFADCA72}" srcOrd="0" destOrd="0" presId="urn:microsoft.com/office/officeart/2005/8/layout/hProcess9"/>
    <dgm:cxn modelId="{9C011928-1076-4BAA-8A37-3090A79D270B}" srcId="{E6DFEB09-52B9-488B-AD71-F5C723F65512}" destId="{16499127-4BB9-45D8-BEA8-914FB2A81617}" srcOrd="5" destOrd="0" parTransId="{01CF0D4A-B940-48DE-9C21-56C5DD420CA1}" sibTransId="{4C6E3837-E2EB-48ED-BFB9-0AD9CE3B91C5}"/>
    <dgm:cxn modelId="{B54CC014-A257-4E4F-B5CB-7C5A22545BF5}" type="presOf" srcId="{8D40F860-EC46-4AA0-9D32-D31A95499082}" destId="{BB518B73-B147-4D52-A560-B7AED98EAC89}" srcOrd="0" destOrd="0" presId="urn:microsoft.com/office/officeart/2005/8/layout/hProcess9"/>
    <dgm:cxn modelId="{4AB57A16-730E-4CB9-9930-074E4C6257EC}" srcId="{E6DFEB09-52B9-488B-AD71-F5C723F65512}" destId="{9874DBDB-5E87-4F33-94C0-71ABFE4B3E66}" srcOrd="0" destOrd="0" parTransId="{5C8A6B43-28D5-4519-8FEC-68501030A7B5}" sibTransId="{48B4EFF2-4EF1-44C5-861F-78E0B73B826B}"/>
    <dgm:cxn modelId="{0E1814D3-4925-4868-89D5-D75814B380CE}" srcId="{E6DFEB09-52B9-488B-AD71-F5C723F65512}" destId="{84790784-28F6-424D-BA0A-765E26F3E2F3}" srcOrd="4" destOrd="0" parTransId="{44F07399-9572-4CD7-BBD5-221A34A95822}" sibTransId="{EC5BDE4C-B860-4ED8-AC26-1F12FBFE8A1C}"/>
    <dgm:cxn modelId="{D7EA72F9-F4FC-404C-976C-CF888CEA0238}" srcId="{E6DFEB09-52B9-488B-AD71-F5C723F65512}" destId="{8D40F860-EC46-4AA0-9D32-D31A95499082}" srcOrd="3" destOrd="0" parTransId="{91EECE70-6D8E-41F2-8DBE-48330891AC6D}" sibTransId="{6A4657DB-554B-4F9D-8775-4A14F89070BB}"/>
    <dgm:cxn modelId="{311FA472-BB0D-4CCD-AFE9-02BBD29C17C9}" type="presOf" srcId="{ED27367D-734F-419B-B699-02A0E6DC1FF6}" destId="{0A742515-B015-48E2-BC31-C6BB8FF3398B}" srcOrd="0" destOrd="0" presId="urn:microsoft.com/office/officeart/2005/8/layout/hProcess9"/>
    <dgm:cxn modelId="{8A51C4EA-E16B-472A-9438-E06FAD5FF15B}" type="presOf" srcId="{16499127-4BB9-45D8-BEA8-914FB2A81617}" destId="{8BDBBAE9-50E2-4E4C-B62C-B67D008A8C14}" srcOrd="0" destOrd="0" presId="urn:microsoft.com/office/officeart/2005/8/layout/hProcess9"/>
    <dgm:cxn modelId="{838D5A1A-01D7-4069-B88C-866A64602257}" type="presOf" srcId="{48A12C77-1F90-4740-9697-429BDC6F8E59}" destId="{FE8D369F-A21D-4B13-8B59-2715958AFC50}" srcOrd="0" destOrd="0" presId="urn:microsoft.com/office/officeart/2005/8/layout/hProcess9"/>
    <dgm:cxn modelId="{A335F3A6-5A46-47E4-81B4-F70FA96DAD98}" type="presOf" srcId="{9874DBDB-5E87-4F33-94C0-71ABFE4B3E66}" destId="{45A35554-1A8F-4BD0-8D42-3395EA3394B8}" srcOrd="0" destOrd="0" presId="urn:microsoft.com/office/officeart/2005/8/layout/hProcess9"/>
    <dgm:cxn modelId="{35AC9F00-830A-46B7-B2FB-0F0AC044E2F5}" type="presOf" srcId="{E6DFEB09-52B9-488B-AD71-F5C723F65512}" destId="{D96F6472-090C-46E9-9F55-C4F07017709F}" srcOrd="0" destOrd="0" presId="urn:microsoft.com/office/officeart/2005/8/layout/hProcess9"/>
    <dgm:cxn modelId="{CF19773B-6D60-4DE0-9B54-13D5E32226D2}" type="presParOf" srcId="{D96F6472-090C-46E9-9F55-C4F07017709F}" destId="{7D536F9C-8887-4C6A-AA8C-1D9204CE775A}" srcOrd="0" destOrd="0" presId="urn:microsoft.com/office/officeart/2005/8/layout/hProcess9"/>
    <dgm:cxn modelId="{CA904BD1-1A33-45D3-9279-733DD963E277}" type="presParOf" srcId="{D96F6472-090C-46E9-9F55-C4F07017709F}" destId="{B399F6E7-5F33-4B64-8B1A-BDA08E6D6516}" srcOrd="1" destOrd="0" presId="urn:microsoft.com/office/officeart/2005/8/layout/hProcess9"/>
    <dgm:cxn modelId="{D0F9B9A2-D7F9-4206-9225-6F22D3F688FA}" type="presParOf" srcId="{B399F6E7-5F33-4B64-8B1A-BDA08E6D6516}" destId="{45A35554-1A8F-4BD0-8D42-3395EA3394B8}" srcOrd="0" destOrd="0" presId="urn:microsoft.com/office/officeart/2005/8/layout/hProcess9"/>
    <dgm:cxn modelId="{80FB118A-714E-46C8-A170-5FD0D4F97D4D}" type="presParOf" srcId="{B399F6E7-5F33-4B64-8B1A-BDA08E6D6516}" destId="{7047BFCF-DE18-448C-81B9-173CCC049A7A}" srcOrd="1" destOrd="0" presId="urn:microsoft.com/office/officeart/2005/8/layout/hProcess9"/>
    <dgm:cxn modelId="{70F1EF6A-6BD7-4544-8E55-DAD8A80DF5D6}" type="presParOf" srcId="{B399F6E7-5F33-4B64-8B1A-BDA08E6D6516}" destId="{0A742515-B015-48E2-BC31-C6BB8FF3398B}" srcOrd="2" destOrd="0" presId="urn:microsoft.com/office/officeart/2005/8/layout/hProcess9"/>
    <dgm:cxn modelId="{FBE1CAD4-F8DD-4ABC-9009-2C287A99B3FD}" type="presParOf" srcId="{B399F6E7-5F33-4B64-8B1A-BDA08E6D6516}" destId="{F31B8759-6C43-49FB-8860-6426D76AAA45}" srcOrd="3" destOrd="0" presId="urn:microsoft.com/office/officeart/2005/8/layout/hProcess9"/>
    <dgm:cxn modelId="{491B88DD-268E-40F7-B7C7-7E932E47C0B8}" type="presParOf" srcId="{B399F6E7-5F33-4B64-8B1A-BDA08E6D6516}" destId="{FE8D369F-A21D-4B13-8B59-2715958AFC50}" srcOrd="4" destOrd="0" presId="urn:microsoft.com/office/officeart/2005/8/layout/hProcess9"/>
    <dgm:cxn modelId="{1FBA4E1A-C777-45DA-AEAB-30AC7475CC73}" type="presParOf" srcId="{B399F6E7-5F33-4B64-8B1A-BDA08E6D6516}" destId="{F5F0335D-2C95-49A7-81CD-91710FE7E159}" srcOrd="5" destOrd="0" presId="urn:microsoft.com/office/officeart/2005/8/layout/hProcess9"/>
    <dgm:cxn modelId="{9544529F-9A44-4021-AEDD-28AEECECC3C7}" type="presParOf" srcId="{B399F6E7-5F33-4B64-8B1A-BDA08E6D6516}" destId="{BB518B73-B147-4D52-A560-B7AED98EAC89}" srcOrd="6" destOrd="0" presId="urn:microsoft.com/office/officeart/2005/8/layout/hProcess9"/>
    <dgm:cxn modelId="{3475B6C5-9DAD-438A-8765-6428B7D9DD3F}" type="presParOf" srcId="{B399F6E7-5F33-4B64-8B1A-BDA08E6D6516}" destId="{0F85DCE2-C4BE-4EC7-B002-4918A6E06B67}" srcOrd="7" destOrd="0" presId="urn:microsoft.com/office/officeart/2005/8/layout/hProcess9"/>
    <dgm:cxn modelId="{DE616CB8-A9F6-4098-8C82-52CD2B8FDFC3}" type="presParOf" srcId="{B399F6E7-5F33-4B64-8B1A-BDA08E6D6516}" destId="{26208A78-68C9-4CD7-95D8-59DDFFADCA72}" srcOrd="8" destOrd="0" presId="urn:microsoft.com/office/officeart/2005/8/layout/hProcess9"/>
    <dgm:cxn modelId="{3FFEF40D-1D74-4447-99E6-2F077018B390}" type="presParOf" srcId="{B399F6E7-5F33-4B64-8B1A-BDA08E6D6516}" destId="{B3DFD5C3-446C-4231-BACB-94C09451F9CF}" srcOrd="9" destOrd="0" presId="urn:microsoft.com/office/officeart/2005/8/layout/hProcess9"/>
    <dgm:cxn modelId="{0B71F8D1-39FF-408F-BF0A-9F50CA817854}" type="presParOf" srcId="{B399F6E7-5F33-4B64-8B1A-BDA08E6D6516}" destId="{8BDBBAE9-50E2-4E4C-B62C-B67D008A8C14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CDA3E8-502D-45B5-965E-9CB0D9B55B32}">
      <dsp:nvSpPr>
        <dsp:cNvPr id="0" name=""/>
        <dsp:cNvSpPr/>
      </dsp:nvSpPr>
      <dsp:spPr>
        <a:xfrm>
          <a:off x="1096" y="1136234"/>
          <a:ext cx="2566873" cy="128343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100" b="1" kern="1200" dirty="0" smtClean="0"/>
            <a:t>MANUAL DE OPERACIÓN EN LA ATENCIÓN DE NIÑAS, NIÑOS Y ADOLESCENTES MIGRANTES</a:t>
          </a:r>
          <a:endParaRPr lang="es-MX" sz="1100" kern="1200" dirty="0"/>
        </a:p>
      </dsp:txBody>
      <dsp:txXfrm>
        <a:off x="38687" y="1173825"/>
        <a:ext cx="2491691" cy="1208254"/>
      </dsp:txXfrm>
    </dsp:sp>
    <dsp:sp modelId="{F65BEA99-F42E-4CE8-AF21-73C399115ACA}">
      <dsp:nvSpPr>
        <dsp:cNvPr id="0" name=""/>
        <dsp:cNvSpPr/>
      </dsp:nvSpPr>
      <dsp:spPr>
        <a:xfrm>
          <a:off x="257784" y="2419670"/>
          <a:ext cx="256687" cy="9625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2577"/>
              </a:lnTo>
              <a:lnTo>
                <a:pt x="256687" y="962577"/>
              </a:lnTo>
            </a:path>
          </a:pathLst>
        </a:custGeom>
        <a:noFill/>
        <a:ln w="11429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CB34B8-ADCA-49D3-ABA3-4E365832A359}">
      <dsp:nvSpPr>
        <dsp:cNvPr id="0" name=""/>
        <dsp:cNvSpPr/>
      </dsp:nvSpPr>
      <dsp:spPr>
        <a:xfrm>
          <a:off x="514471" y="2740530"/>
          <a:ext cx="2053498" cy="128343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000" kern="1200" dirty="0" smtClean="0"/>
            <a:t>Estandarizar el procedimiento de atención integral a NNA, así como conformar una herramienta para la capacitación, consulta y orientación de funcionarios responsables de la atención y colaboración interinstitucional en el tema</a:t>
          </a:r>
          <a:endParaRPr lang="es-MX" sz="1000" kern="1200" dirty="0"/>
        </a:p>
      </dsp:txBody>
      <dsp:txXfrm>
        <a:off x="552062" y="2778121"/>
        <a:ext cx="1978316" cy="1208254"/>
      </dsp:txXfrm>
    </dsp:sp>
    <dsp:sp modelId="{3BA4EB10-9C27-41FB-9F73-18350F82C7ED}">
      <dsp:nvSpPr>
        <dsp:cNvPr id="0" name=""/>
        <dsp:cNvSpPr/>
      </dsp:nvSpPr>
      <dsp:spPr>
        <a:xfrm>
          <a:off x="3209688" y="1136234"/>
          <a:ext cx="2566873" cy="128343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100" b="1" kern="1200" dirty="0" smtClean="0"/>
            <a:t>PROTOCOLO DE ACTUACIÓN PARA ASEGURAR EL RESPETO A LOS PRINCIPIOS Y LA  PROTECCIÓN DE LOS DERECHOS DE NIÑAS, NIÑOS Y ADOLESCENTES EN PROCEDIMIENTOS ADMINISTRATIVOS MIGRATORIOS</a:t>
          </a:r>
          <a:endParaRPr lang="es-MX" sz="1100" kern="1200" dirty="0"/>
        </a:p>
      </dsp:txBody>
      <dsp:txXfrm>
        <a:off x="3247279" y="1173825"/>
        <a:ext cx="2491691" cy="1208254"/>
      </dsp:txXfrm>
    </dsp:sp>
    <dsp:sp modelId="{42672AF0-1FD8-4431-B0E1-6A106992F0DF}">
      <dsp:nvSpPr>
        <dsp:cNvPr id="0" name=""/>
        <dsp:cNvSpPr/>
      </dsp:nvSpPr>
      <dsp:spPr>
        <a:xfrm>
          <a:off x="3466376" y="2419670"/>
          <a:ext cx="256687" cy="9625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2577"/>
              </a:lnTo>
              <a:lnTo>
                <a:pt x="256687" y="962577"/>
              </a:lnTo>
            </a:path>
          </a:pathLst>
        </a:custGeom>
        <a:noFill/>
        <a:ln w="11429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B61571-52B7-421C-9492-23ED2DC869A6}">
      <dsp:nvSpPr>
        <dsp:cNvPr id="0" name=""/>
        <dsp:cNvSpPr/>
      </dsp:nvSpPr>
      <dsp:spPr>
        <a:xfrm>
          <a:off x="3723063" y="2740530"/>
          <a:ext cx="2053498" cy="128343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000" kern="1200" dirty="0" smtClean="0"/>
            <a:t>Asegurar el cumplimiento de los  derechos de NNA migrantes extranjeros acompañados y no acompañados, a la seguridad jurídica y al debido proceso dentro del PAM, de conformidad con las disposiciones jurídicas aplicables.</a:t>
          </a:r>
          <a:endParaRPr lang="es-MX" sz="1000" kern="1200" dirty="0"/>
        </a:p>
      </dsp:txBody>
      <dsp:txXfrm>
        <a:off x="3760654" y="2778121"/>
        <a:ext cx="1978316" cy="1208254"/>
      </dsp:txXfrm>
    </dsp:sp>
    <dsp:sp modelId="{7FF830C8-15DA-4E42-A1F4-3F5E884EA83B}">
      <dsp:nvSpPr>
        <dsp:cNvPr id="0" name=""/>
        <dsp:cNvSpPr/>
      </dsp:nvSpPr>
      <dsp:spPr>
        <a:xfrm>
          <a:off x="6418280" y="1136234"/>
          <a:ext cx="2566873" cy="128343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PROTOCOLO DE EVALUACIÓN INICIAL PARA LA IDENTIFICACIÓN DE INDICIOS DE NECESIDADES DE PROTECCIÓN INTERNACIONAL DE NIÑAS, NIÑOS Y ADOLESCENTES NO ACOMPAÑADOS O SEPARADOS</a:t>
          </a:r>
          <a:endParaRPr lang="es-MX" sz="1100" kern="1200" dirty="0"/>
        </a:p>
      </dsp:txBody>
      <dsp:txXfrm>
        <a:off x="6455871" y="1173825"/>
        <a:ext cx="2491691" cy="1208254"/>
      </dsp:txXfrm>
    </dsp:sp>
    <dsp:sp modelId="{357C9FF8-7598-435A-9460-DBACAB1C6CA5}">
      <dsp:nvSpPr>
        <dsp:cNvPr id="0" name=""/>
        <dsp:cNvSpPr/>
      </dsp:nvSpPr>
      <dsp:spPr>
        <a:xfrm>
          <a:off x="6674967" y="2419670"/>
          <a:ext cx="256687" cy="9625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2577"/>
              </a:lnTo>
              <a:lnTo>
                <a:pt x="256687" y="962577"/>
              </a:lnTo>
            </a:path>
          </a:pathLst>
        </a:custGeom>
        <a:noFill/>
        <a:ln w="11429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E02351-363F-4B33-81EB-277BA8DEE4EC}">
      <dsp:nvSpPr>
        <dsp:cNvPr id="0" name=""/>
        <dsp:cNvSpPr/>
      </dsp:nvSpPr>
      <dsp:spPr>
        <a:xfrm>
          <a:off x="6931655" y="2740530"/>
          <a:ext cx="2053498" cy="128343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Mejorar los procedimientos para lograr </a:t>
          </a:r>
          <a:r>
            <a:rPr lang="es-MX" sz="1000" kern="1200" dirty="0" smtClean="0"/>
            <a:t>la </a:t>
          </a:r>
          <a:r>
            <a:rPr lang="es-MX" sz="1000" kern="1200" dirty="0" smtClean="0"/>
            <a:t>identificación efectiva de indicios de necesidades de protección internacional, particularmente tratándose de Niñas, Niños y Adolescentes</a:t>
          </a:r>
          <a:endParaRPr lang="es-MX" sz="1000" kern="1200" dirty="0"/>
        </a:p>
      </dsp:txBody>
      <dsp:txXfrm>
        <a:off x="6969246" y="2778121"/>
        <a:ext cx="1978316" cy="12082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866C09-6F01-46AB-9A44-6A10EE402CF8}">
      <dsp:nvSpPr>
        <dsp:cNvPr id="0" name=""/>
        <dsp:cNvSpPr/>
      </dsp:nvSpPr>
      <dsp:spPr>
        <a:xfrm>
          <a:off x="-6183634" y="-946688"/>
          <a:ext cx="7365985" cy="7365985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67822B-7F2D-4798-A572-1467685F15C1}">
      <dsp:nvSpPr>
        <dsp:cNvPr id="0" name=""/>
        <dsp:cNvSpPr/>
      </dsp:nvSpPr>
      <dsp:spPr>
        <a:xfrm>
          <a:off x="383903" y="248784"/>
          <a:ext cx="8039981" cy="4973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3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477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Intervención de la PFPNNA y Procuradurías de los estados</a:t>
          </a:r>
          <a:endParaRPr lang="es-MX" sz="1600" kern="1200" dirty="0"/>
        </a:p>
      </dsp:txBody>
      <dsp:txXfrm>
        <a:off x="383903" y="248784"/>
        <a:ext cx="8039981" cy="497350"/>
      </dsp:txXfrm>
    </dsp:sp>
    <dsp:sp modelId="{EE568FAA-DDB5-4FB6-9A56-1EACDCE4E07D}">
      <dsp:nvSpPr>
        <dsp:cNvPr id="0" name=""/>
        <dsp:cNvSpPr/>
      </dsp:nvSpPr>
      <dsp:spPr>
        <a:xfrm>
          <a:off x="73059" y="186615"/>
          <a:ext cx="621688" cy="6216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CFEB16-9B79-4EA3-9614-6394147D2187}">
      <dsp:nvSpPr>
        <dsp:cNvPr id="0" name=""/>
        <dsp:cNvSpPr/>
      </dsp:nvSpPr>
      <dsp:spPr>
        <a:xfrm>
          <a:off x="834299" y="995248"/>
          <a:ext cx="7589585" cy="497350"/>
        </a:xfrm>
        <a:prstGeom prst="rect">
          <a:avLst/>
        </a:prstGeom>
        <a:solidFill>
          <a:schemeClr val="accent3">
            <a:hueOff val="-1581921"/>
            <a:satOff val="-1039"/>
            <a:lumOff val="-202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3">
              <a:hueOff val="-1581921"/>
              <a:satOff val="-1039"/>
              <a:lumOff val="-2026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477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Intervención de SNDIF, Sistemas DIF estados, municipios y Ciudad de México</a:t>
          </a:r>
          <a:endParaRPr lang="es-MX" sz="1600" kern="1200" dirty="0"/>
        </a:p>
      </dsp:txBody>
      <dsp:txXfrm>
        <a:off x="834299" y="995248"/>
        <a:ext cx="7589585" cy="497350"/>
      </dsp:txXfrm>
    </dsp:sp>
    <dsp:sp modelId="{B4EB256B-E42A-497B-9463-384B741758F7}">
      <dsp:nvSpPr>
        <dsp:cNvPr id="0" name=""/>
        <dsp:cNvSpPr/>
      </dsp:nvSpPr>
      <dsp:spPr>
        <a:xfrm>
          <a:off x="523454" y="933079"/>
          <a:ext cx="621688" cy="6216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-1581921"/>
              <a:satOff val="-1039"/>
              <a:lumOff val="-202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328C52-7DDF-4B55-9F83-6351509A37A5}">
      <dsp:nvSpPr>
        <dsp:cNvPr id="0" name=""/>
        <dsp:cNvSpPr/>
      </dsp:nvSpPr>
      <dsp:spPr>
        <a:xfrm>
          <a:off x="1081113" y="1741164"/>
          <a:ext cx="7342770" cy="497350"/>
        </a:xfrm>
        <a:prstGeom prst="rect">
          <a:avLst/>
        </a:prstGeom>
        <a:solidFill>
          <a:schemeClr val="accent3">
            <a:hueOff val="-3163842"/>
            <a:satOff val="-2079"/>
            <a:lumOff val="-4052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3">
              <a:hueOff val="-3163842"/>
              <a:satOff val="-2079"/>
              <a:lumOff val="-4052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477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Intervención de la COMAR</a:t>
          </a:r>
          <a:endParaRPr lang="es-MX" sz="1600" kern="1200" dirty="0"/>
        </a:p>
      </dsp:txBody>
      <dsp:txXfrm>
        <a:off x="1081113" y="1741164"/>
        <a:ext cx="7342770" cy="497350"/>
      </dsp:txXfrm>
    </dsp:sp>
    <dsp:sp modelId="{E13D2658-A403-4E29-B043-B41376FFFD09}">
      <dsp:nvSpPr>
        <dsp:cNvPr id="0" name=""/>
        <dsp:cNvSpPr/>
      </dsp:nvSpPr>
      <dsp:spPr>
        <a:xfrm>
          <a:off x="770269" y="1678996"/>
          <a:ext cx="621688" cy="6216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-3163842"/>
              <a:satOff val="-2079"/>
              <a:lumOff val="-405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E8D292-C919-47DE-AC3C-CD404E9720E0}">
      <dsp:nvSpPr>
        <dsp:cNvPr id="0" name=""/>
        <dsp:cNvSpPr/>
      </dsp:nvSpPr>
      <dsp:spPr>
        <a:xfrm>
          <a:off x="1159919" y="2487628"/>
          <a:ext cx="7263965" cy="497350"/>
        </a:xfrm>
        <a:prstGeom prst="rect">
          <a:avLst/>
        </a:prstGeom>
        <a:solidFill>
          <a:schemeClr val="accent3">
            <a:hueOff val="-4745762"/>
            <a:satOff val="-3118"/>
            <a:lumOff val="-6078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3">
              <a:hueOff val="-4745762"/>
              <a:satOff val="-3118"/>
              <a:lumOff val="-6078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477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Intervención de la CNDH</a:t>
          </a:r>
          <a:endParaRPr lang="es-MX" sz="1600" kern="1200" dirty="0"/>
        </a:p>
      </dsp:txBody>
      <dsp:txXfrm>
        <a:off x="1159919" y="2487628"/>
        <a:ext cx="7263965" cy="497350"/>
      </dsp:txXfrm>
    </dsp:sp>
    <dsp:sp modelId="{86D9F94A-27F1-46A7-B6C9-6085D00555CA}">
      <dsp:nvSpPr>
        <dsp:cNvPr id="0" name=""/>
        <dsp:cNvSpPr/>
      </dsp:nvSpPr>
      <dsp:spPr>
        <a:xfrm>
          <a:off x="849075" y="2425459"/>
          <a:ext cx="621688" cy="6216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-4745762"/>
              <a:satOff val="-3118"/>
              <a:lumOff val="-607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B239E6-24F4-446B-82C8-9070D3619864}">
      <dsp:nvSpPr>
        <dsp:cNvPr id="0" name=""/>
        <dsp:cNvSpPr/>
      </dsp:nvSpPr>
      <dsp:spPr>
        <a:xfrm>
          <a:off x="1081113" y="3234092"/>
          <a:ext cx="7342770" cy="497350"/>
        </a:xfrm>
        <a:prstGeom prst="rect">
          <a:avLst/>
        </a:prstGeom>
        <a:solidFill>
          <a:schemeClr val="accent3">
            <a:hueOff val="-6327683"/>
            <a:satOff val="-4157"/>
            <a:lumOff val="-8105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3">
              <a:hueOff val="-6327683"/>
              <a:satOff val="-4157"/>
              <a:lumOff val="-8105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477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Intervención de autoridades consulares</a:t>
          </a:r>
          <a:endParaRPr lang="es-MX" sz="1600" kern="1200" dirty="0"/>
        </a:p>
      </dsp:txBody>
      <dsp:txXfrm>
        <a:off x="1081113" y="3234092"/>
        <a:ext cx="7342770" cy="497350"/>
      </dsp:txXfrm>
    </dsp:sp>
    <dsp:sp modelId="{14CC1680-3A6C-49C3-9B94-15FB5151B096}">
      <dsp:nvSpPr>
        <dsp:cNvPr id="0" name=""/>
        <dsp:cNvSpPr/>
      </dsp:nvSpPr>
      <dsp:spPr>
        <a:xfrm>
          <a:off x="770269" y="3171923"/>
          <a:ext cx="621688" cy="6216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-6327683"/>
              <a:satOff val="-4157"/>
              <a:lumOff val="-810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9B553B-4226-422A-AEE6-C1BF7BAA9051}">
      <dsp:nvSpPr>
        <dsp:cNvPr id="0" name=""/>
        <dsp:cNvSpPr/>
      </dsp:nvSpPr>
      <dsp:spPr>
        <a:xfrm>
          <a:off x="834299" y="3980008"/>
          <a:ext cx="7589585" cy="497350"/>
        </a:xfrm>
        <a:prstGeom prst="rect">
          <a:avLst/>
        </a:prstGeom>
        <a:solidFill>
          <a:schemeClr val="accent3">
            <a:hueOff val="-7909603"/>
            <a:satOff val="-5197"/>
            <a:lumOff val="-10131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3">
              <a:hueOff val="-7909603"/>
              <a:satOff val="-5197"/>
              <a:lumOff val="-10131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477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Intervención de Organizaciones </a:t>
          </a:r>
          <a:r>
            <a:rPr lang="es-MX" sz="1600" kern="1200" dirty="0" smtClean="0"/>
            <a:t>de la sociedad civil</a:t>
          </a:r>
          <a:endParaRPr lang="es-MX" sz="1600" kern="1200" dirty="0"/>
        </a:p>
      </dsp:txBody>
      <dsp:txXfrm>
        <a:off x="834299" y="3980008"/>
        <a:ext cx="7589585" cy="497350"/>
      </dsp:txXfrm>
    </dsp:sp>
    <dsp:sp modelId="{7E605ED0-B537-4ADE-8723-CEC09F4D3997}">
      <dsp:nvSpPr>
        <dsp:cNvPr id="0" name=""/>
        <dsp:cNvSpPr/>
      </dsp:nvSpPr>
      <dsp:spPr>
        <a:xfrm>
          <a:off x="523454" y="3917840"/>
          <a:ext cx="621688" cy="6216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-7909603"/>
              <a:satOff val="-5197"/>
              <a:lumOff val="-1013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6AF9B1-D7B8-4775-BC96-0FB86E6D0A85}">
      <dsp:nvSpPr>
        <dsp:cNvPr id="0" name=""/>
        <dsp:cNvSpPr/>
      </dsp:nvSpPr>
      <dsp:spPr>
        <a:xfrm>
          <a:off x="383903" y="4726472"/>
          <a:ext cx="8039981" cy="497350"/>
        </a:xfrm>
        <a:prstGeom prst="rect">
          <a:avLst/>
        </a:prstGeom>
        <a:solidFill>
          <a:schemeClr val="accent3">
            <a:hueOff val="-9491525"/>
            <a:satOff val="-6236"/>
            <a:lumOff val="-12157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3">
              <a:hueOff val="-9491525"/>
              <a:satOff val="-6236"/>
              <a:lumOff val="-12157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477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Organismos internacionales</a:t>
          </a:r>
          <a:endParaRPr lang="es-MX" sz="1600" kern="1200" dirty="0"/>
        </a:p>
      </dsp:txBody>
      <dsp:txXfrm>
        <a:off x="383903" y="4726472"/>
        <a:ext cx="8039981" cy="497350"/>
      </dsp:txXfrm>
    </dsp:sp>
    <dsp:sp modelId="{A90FD99E-F25B-4FAE-A7B8-8DD5C72E3815}">
      <dsp:nvSpPr>
        <dsp:cNvPr id="0" name=""/>
        <dsp:cNvSpPr/>
      </dsp:nvSpPr>
      <dsp:spPr>
        <a:xfrm>
          <a:off x="73059" y="4664303"/>
          <a:ext cx="621688" cy="6216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-9491525"/>
              <a:satOff val="-6236"/>
              <a:lumOff val="-1215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F319AC-C7CB-415A-A6B0-04FEE4BC70CB}">
      <dsp:nvSpPr>
        <dsp:cNvPr id="0" name=""/>
        <dsp:cNvSpPr/>
      </dsp:nvSpPr>
      <dsp:spPr>
        <a:xfrm>
          <a:off x="1808075" y="652052"/>
          <a:ext cx="2445037" cy="163084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NNA no acompañados solicitantes de refugio</a:t>
          </a:r>
          <a:endParaRPr lang="es-MX" sz="2000" kern="1200" dirty="0"/>
        </a:p>
      </dsp:txBody>
      <dsp:txXfrm>
        <a:off x="2199281" y="652052"/>
        <a:ext cx="2053831" cy="1630840"/>
      </dsp:txXfrm>
    </dsp:sp>
    <dsp:sp modelId="{C93C7B64-4CEA-4633-965B-435D49A195FA}">
      <dsp:nvSpPr>
        <dsp:cNvPr id="0" name=""/>
        <dsp:cNvSpPr/>
      </dsp:nvSpPr>
      <dsp:spPr>
        <a:xfrm>
          <a:off x="1808075" y="2282892"/>
          <a:ext cx="2445037" cy="163084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NNA cuyo perfil se adaptaba a las ONG</a:t>
          </a:r>
          <a:endParaRPr lang="es-MX" sz="2000" kern="1200" dirty="0"/>
        </a:p>
      </dsp:txBody>
      <dsp:txXfrm>
        <a:off x="2199281" y="2282892"/>
        <a:ext cx="2053831" cy="1630840"/>
      </dsp:txXfrm>
    </dsp:sp>
    <dsp:sp modelId="{BB70C540-EB3D-459F-A344-7C6637058AF2}">
      <dsp:nvSpPr>
        <dsp:cNvPr id="0" name=""/>
        <dsp:cNvSpPr/>
      </dsp:nvSpPr>
      <dsp:spPr>
        <a:xfrm>
          <a:off x="1808075" y="3913733"/>
          <a:ext cx="2445037" cy="163084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Coordinación interinstitucional</a:t>
          </a:r>
          <a:endParaRPr lang="es-MX" sz="2000" kern="1200" dirty="0"/>
        </a:p>
      </dsp:txBody>
      <dsp:txXfrm>
        <a:off x="2199281" y="3913733"/>
        <a:ext cx="2053831" cy="1630840"/>
      </dsp:txXfrm>
    </dsp:sp>
    <dsp:sp modelId="{5065F872-B828-4A1D-9F85-F0B15AEECE26}">
      <dsp:nvSpPr>
        <dsp:cNvPr id="0" name=""/>
        <dsp:cNvSpPr/>
      </dsp:nvSpPr>
      <dsp:spPr>
        <a:xfrm>
          <a:off x="504055" y="42"/>
          <a:ext cx="1582770" cy="16300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/>
            <a:t>Programa piloto de canalización de NNA</a:t>
          </a:r>
          <a:endParaRPr lang="es-MX" sz="1400" b="1" kern="1200" dirty="0"/>
        </a:p>
      </dsp:txBody>
      <dsp:txXfrm>
        <a:off x="735846" y="238754"/>
        <a:ext cx="1119188" cy="1152601"/>
      </dsp:txXfrm>
    </dsp:sp>
    <dsp:sp modelId="{7F25BAF0-D347-4169-8782-E55EB16741A1}">
      <dsp:nvSpPr>
        <dsp:cNvPr id="0" name=""/>
        <dsp:cNvSpPr/>
      </dsp:nvSpPr>
      <dsp:spPr>
        <a:xfrm>
          <a:off x="5835883" y="652052"/>
          <a:ext cx="2445037" cy="163084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Familias monoparentales solicitantes de refugio</a:t>
          </a:r>
        </a:p>
      </dsp:txBody>
      <dsp:txXfrm>
        <a:off x="6227089" y="652052"/>
        <a:ext cx="2053831" cy="1630840"/>
      </dsp:txXfrm>
    </dsp:sp>
    <dsp:sp modelId="{F71D7A9D-FF32-4253-AD26-E0E170DBD39F}">
      <dsp:nvSpPr>
        <dsp:cNvPr id="0" name=""/>
        <dsp:cNvSpPr/>
      </dsp:nvSpPr>
      <dsp:spPr>
        <a:xfrm>
          <a:off x="5835883" y="2282892"/>
          <a:ext cx="2445037" cy="1630840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Coordinación COMAR/INM</a:t>
          </a:r>
          <a:endParaRPr lang="es-MX" sz="2000" kern="1200" dirty="0"/>
        </a:p>
      </dsp:txBody>
      <dsp:txXfrm>
        <a:off x="6227089" y="2282892"/>
        <a:ext cx="2053831" cy="1630840"/>
      </dsp:txXfrm>
    </dsp:sp>
    <dsp:sp modelId="{0A1ECAB2-AC03-4B2B-A996-084C2A48BD24}">
      <dsp:nvSpPr>
        <dsp:cNvPr id="0" name=""/>
        <dsp:cNvSpPr/>
      </dsp:nvSpPr>
      <dsp:spPr>
        <a:xfrm>
          <a:off x="5835883" y="3913733"/>
          <a:ext cx="2445037" cy="163084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Ubicación de candidatos en albergues y hoteles de la CDMX</a:t>
          </a:r>
          <a:endParaRPr lang="es-MX" sz="2000" kern="1200" dirty="0"/>
        </a:p>
      </dsp:txBody>
      <dsp:txXfrm>
        <a:off x="6227089" y="3913733"/>
        <a:ext cx="2053831" cy="1630840"/>
      </dsp:txXfrm>
    </dsp:sp>
    <dsp:sp modelId="{6CDB772A-0A96-421A-ADF4-659D9D72C62C}">
      <dsp:nvSpPr>
        <dsp:cNvPr id="0" name=""/>
        <dsp:cNvSpPr/>
      </dsp:nvSpPr>
      <dsp:spPr>
        <a:xfrm>
          <a:off x="4531863" y="42"/>
          <a:ext cx="1630025" cy="163002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/>
            <a:t>Programa piloto para la canalización de solicitantes de refugio</a:t>
          </a:r>
          <a:endParaRPr lang="es-MX" sz="1400" b="1" kern="1200" dirty="0"/>
        </a:p>
      </dsp:txBody>
      <dsp:txXfrm>
        <a:off x="4770575" y="238754"/>
        <a:ext cx="1152601" cy="11526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079E55-A590-4C40-9A3C-4677500AE1FA}">
      <dsp:nvSpPr>
        <dsp:cNvPr id="0" name=""/>
        <dsp:cNvSpPr/>
      </dsp:nvSpPr>
      <dsp:spPr>
        <a:xfrm rot="16200000">
          <a:off x="1702018" y="1594672"/>
          <a:ext cx="3376749" cy="2063551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71450" rIns="154305" bIns="171450" numCol="1" spcCol="1270" anchor="t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No detención de NNA</a:t>
          </a:r>
          <a:endParaRPr lang="es-MX" sz="2700" kern="1200" dirty="0"/>
        </a:p>
      </dsp:txBody>
      <dsp:txXfrm rot="5400000">
        <a:off x="2459369" y="1038825"/>
        <a:ext cx="1962799" cy="3175245"/>
      </dsp:txXfrm>
    </dsp:sp>
    <dsp:sp modelId="{0FA19B6B-4B31-4062-B130-5BF855C7F8E5}">
      <dsp:nvSpPr>
        <dsp:cNvPr id="0" name=""/>
        <dsp:cNvSpPr/>
      </dsp:nvSpPr>
      <dsp:spPr>
        <a:xfrm rot="5400000">
          <a:off x="3859271" y="1594672"/>
          <a:ext cx="3376749" cy="2063551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2336080"/>
            <a:satOff val="-3652"/>
            <a:lumOff val="9904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305" tIns="171450" rIns="102870" bIns="171450" numCol="1" spcCol="1270" anchor="t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No detención de solicitantes de refugio</a:t>
          </a:r>
        </a:p>
      </dsp:txBody>
      <dsp:txXfrm rot="-5400000">
        <a:off x="4515870" y="1038825"/>
        <a:ext cx="1962799" cy="3175245"/>
      </dsp:txXfrm>
    </dsp:sp>
    <dsp:sp modelId="{3C5B9835-CB1E-4B0B-BBAE-F6BE81ED0060}">
      <dsp:nvSpPr>
        <dsp:cNvPr id="0" name=""/>
        <dsp:cNvSpPr/>
      </dsp:nvSpPr>
      <dsp:spPr>
        <a:xfrm>
          <a:off x="3390181" y="0"/>
          <a:ext cx="2157253" cy="2157148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8CF0D9-CE47-4485-A00D-4EE7EDE63DEE}">
      <dsp:nvSpPr>
        <dsp:cNvPr id="0" name=""/>
        <dsp:cNvSpPr/>
      </dsp:nvSpPr>
      <dsp:spPr>
        <a:xfrm rot="10800000">
          <a:off x="3390181" y="3095222"/>
          <a:ext cx="2157253" cy="2157148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36F9C-8887-4C6A-AA8C-1D9204CE775A}">
      <dsp:nvSpPr>
        <dsp:cNvPr id="0" name=""/>
        <dsp:cNvSpPr/>
      </dsp:nvSpPr>
      <dsp:spPr>
        <a:xfrm>
          <a:off x="14820" y="0"/>
          <a:ext cx="8956609" cy="4064000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A35554-1A8F-4BD0-8D42-3395EA3394B8}">
      <dsp:nvSpPr>
        <dsp:cNvPr id="0" name=""/>
        <dsp:cNvSpPr/>
      </dsp:nvSpPr>
      <dsp:spPr>
        <a:xfrm>
          <a:off x="3085" y="1219199"/>
          <a:ext cx="1420898" cy="16256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/>
            <a:t>Capacitación</a:t>
          </a:r>
          <a:endParaRPr lang="es-MX" sz="1200" b="1" kern="1200" dirty="0"/>
        </a:p>
      </dsp:txBody>
      <dsp:txXfrm>
        <a:off x="72448" y="1288562"/>
        <a:ext cx="1282172" cy="1486874"/>
      </dsp:txXfrm>
    </dsp:sp>
    <dsp:sp modelId="{0A742515-B015-48E2-BC31-C6BB8FF3398B}">
      <dsp:nvSpPr>
        <dsp:cNvPr id="0" name=""/>
        <dsp:cNvSpPr/>
      </dsp:nvSpPr>
      <dsp:spPr>
        <a:xfrm>
          <a:off x="1514921" y="1219199"/>
          <a:ext cx="1420898" cy="1625600"/>
        </a:xfrm>
        <a:prstGeom prst="roundRect">
          <a:avLst/>
        </a:prstGeom>
        <a:solidFill>
          <a:schemeClr val="accent4">
            <a:hueOff val="1097123"/>
            <a:satOff val="1489"/>
            <a:lumOff val="251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/>
            <a:t>Implementación</a:t>
          </a:r>
          <a:endParaRPr lang="es-MX" sz="1200" b="1" kern="1200" dirty="0"/>
        </a:p>
      </dsp:txBody>
      <dsp:txXfrm>
        <a:off x="1584284" y="1288562"/>
        <a:ext cx="1282172" cy="1486874"/>
      </dsp:txXfrm>
    </dsp:sp>
    <dsp:sp modelId="{FE8D369F-A21D-4B13-8B59-2715958AFC50}">
      <dsp:nvSpPr>
        <dsp:cNvPr id="0" name=""/>
        <dsp:cNvSpPr/>
      </dsp:nvSpPr>
      <dsp:spPr>
        <a:xfrm>
          <a:off x="3026757" y="1219199"/>
          <a:ext cx="1420898" cy="1625600"/>
        </a:xfrm>
        <a:prstGeom prst="roundRect">
          <a:avLst/>
        </a:prstGeom>
        <a:solidFill>
          <a:schemeClr val="accent4">
            <a:hueOff val="2194245"/>
            <a:satOff val="2978"/>
            <a:lumOff val="502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/>
            <a:t>Fortalecimiento</a:t>
          </a:r>
          <a:endParaRPr lang="es-MX" sz="1200" b="1" kern="1200" dirty="0"/>
        </a:p>
      </dsp:txBody>
      <dsp:txXfrm>
        <a:off x="3096120" y="1288562"/>
        <a:ext cx="1282172" cy="1486874"/>
      </dsp:txXfrm>
    </dsp:sp>
    <dsp:sp modelId="{BB518B73-B147-4D52-A560-B7AED98EAC89}">
      <dsp:nvSpPr>
        <dsp:cNvPr id="0" name=""/>
        <dsp:cNvSpPr/>
      </dsp:nvSpPr>
      <dsp:spPr>
        <a:xfrm>
          <a:off x="4538594" y="1219199"/>
          <a:ext cx="1420898" cy="1625600"/>
        </a:xfrm>
        <a:prstGeom prst="roundRect">
          <a:avLst/>
        </a:prstGeom>
        <a:solidFill>
          <a:schemeClr val="accent4">
            <a:hueOff val="3291368"/>
            <a:satOff val="4467"/>
            <a:lumOff val="7529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/>
            <a:t>Coordinación</a:t>
          </a:r>
          <a:endParaRPr lang="es-MX" sz="1200" b="1" kern="1200" dirty="0"/>
        </a:p>
      </dsp:txBody>
      <dsp:txXfrm>
        <a:off x="4607957" y="1288562"/>
        <a:ext cx="1282172" cy="1486874"/>
      </dsp:txXfrm>
    </dsp:sp>
    <dsp:sp modelId="{26208A78-68C9-4CD7-95D8-59DDFFADCA72}">
      <dsp:nvSpPr>
        <dsp:cNvPr id="0" name=""/>
        <dsp:cNvSpPr/>
      </dsp:nvSpPr>
      <dsp:spPr>
        <a:xfrm>
          <a:off x="6050430" y="1219199"/>
          <a:ext cx="1420898" cy="1625600"/>
        </a:xfrm>
        <a:prstGeom prst="roundRect">
          <a:avLst/>
        </a:prstGeom>
        <a:solidFill>
          <a:schemeClr val="accent4">
            <a:hueOff val="4388491"/>
            <a:satOff val="5956"/>
            <a:lumOff val="10039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/>
            <a:t>Evaluación</a:t>
          </a:r>
          <a:endParaRPr lang="es-MX" sz="1200" b="1" kern="1200" dirty="0"/>
        </a:p>
      </dsp:txBody>
      <dsp:txXfrm>
        <a:off x="6119793" y="1288562"/>
        <a:ext cx="1282172" cy="1486874"/>
      </dsp:txXfrm>
    </dsp:sp>
    <dsp:sp modelId="{8BDBBAE9-50E2-4E4C-B62C-B67D008A8C14}">
      <dsp:nvSpPr>
        <dsp:cNvPr id="0" name=""/>
        <dsp:cNvSpPr/>
      </dsp:nvSpPr>
      <dsp:spPr>
        <a:xfrm>
          <a:off x="7562266" y="1219199"/>
          <a:ext cx="1420898" cy="1625600"/>
        </a:xfrm>
        <a:prstGeom prst="roundRect">
          <a:avLst/>
        </a:prstGeom>
        <a:solidFill>
          <a:schemeClr val="accent4">
            <a:hueOff val="5485613"/>
            <a:satOff val="7445"/>
            <a:lumOff val="12549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/>
            <a:t>Prospección</a:t>
          </a:r>
          <a:endParaRPr lang="es-MX" sz="1200" b="1" kern="1200" dirty="0"/>
        </a:p>
      </dsp:txBody>
      <dsp:txXfrm>
        <a:off x="7631629" y="1288562"/>
        <a:ext cx="1282172" cy="14868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E9EC0-574B-48BE-93EB-F1417C929B53}" type="datetimeFigureOut">
              <a:rPr lang="es-MX" smtClean="0"/>
              <a:t>18/11/2016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A689B-86FF-432C-9B14-EA978A025A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9979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84275" y="698500"/>
            <a:ext cx="4654550" cy="3490913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A689B-86FF-432C-9B14-EA978A025A98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782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Rectángulo"/>
          <p:cNvSpPr>
            <a:spLocks noChangeArrowheads="1"/>
          </p:cNvSpPr>
          <p:nvPr userDrawn="1"/>
        </p:nvSpPr>
        <p:spPr bwMode="auto">
          <a:xfrm>
            <a:off x="-36512" y="3825064"/>
            <a:ext cx="3240000" cy="180000"/>
          </a:xfrm>
          <a:prstGeom prst="rect">
            <a:avLst/>
          </a:prstGeom>
          <a:solidFill>
            <a:srgbClr val="007935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20 Rectángulo"/>
          <p:cNvSpPr>
            <a:spLocks noChangeArrowheads="1"/>
          </p:cNvSpPr>
          <p:nvPr userDrawn="1"/>
        </p:nvSpPr>
        <p:spPr bwMode="auto">
          <a:xfrm>
            <a:off x="5940512" y="3825064"/>
            <a:ext cx="3240000" cy="180000"/>
          </a:xfrm>
          <a:prstGeom prst="rect">
            <a:avLst/>
          </a:prstGeom>
          <a:solidFill>
            <a:srgbClr val="C2043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pic>
        <p:nvPicPr>
          <p:cNvPr id="2" name="1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6695" y="3429000"/>
            <a:ext cx="3310612" cy="936000"/>
          </a:xfrm>
          <a:prstGeom prst="rect">
            <a:avLst/>
          </a:prstGeom>
        </p:spPr>
      </p:pic>
      <p:sp>
        <p:nvSpPr>
          <p:cNvPr id="3" name="2 Rectángulo"/>
          <p:cNvSpPr/>
          <p:nvPr userDrawn="1"/>
        </p:nvSpPr>
        <p:spPr>
          <a:xfrm>
            <a:off x="0" y="4293096"/>
            <a:ext cx="9144000" cy="256490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755576" y="4340696"/>
            <a:ext cx="7776864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bg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dirty="0" smtClean="0"/>
              <a:t>Haga clic para modificar el estilo de subtítulo del patrón</a:t>
            </a:r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2111896"/>
          </a:xfrm>
        </p:spPr>
        <p:txBody>
          <a:bodyPr anchor="ctr"/>
          <a:lstStyle>
            <a:lvl1pPr>
              <a:defRPr sz="4200" b="0">
                <a:solidFill>
                  <a:srgbClr val="C00000"/>
                </a:solidFill>
              </a:defRPr>
            </a:lvl1pPr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73E93D7C-978E-432F-9DD1-AC01F54C7505}" type="datetimeFigureOut">
              <a:rPr lang="es-MX" smtClean="0"/>
              <a:t>18/11/2016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0176"/>
            <a:ext cx="457200" cy="441325"/>
          </a:xfrm>
          <a:prstGeom prst="rect">
            <a:avLst/>
          </a:prstGeom>
        </p:spPr>
        <p:txBody>
          <a:bodyPr/>
          <a:lstStyle/>
          <a:p>
            <a:fld id="{67A0287B-F14D-4E9F-9C24-9E71965D3E2D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3"/>
            <a:ext cx="457200" cy="441325"/>
          </a:xfrm>
          <a:prstGeom prst="rect">
            <a:avLst/>
          </a:prstGeom>
        </p:spPr>
        <p:txBody>
          <a:bodyPr/>
          <a:lstStyle/>
          <a:p>
            <a:fld id="{67A0287B-F14D-4E9F-9C24-9E71965D3E2D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73E93D7C-978E-432F-9DD1-AC01F54C7505}" type="datetimeFigureOut">
              <a:rPr lang="es-MX" smtClean="0"/>
              <a:t>18/11/2016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3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9"/>
            <a:ext cx="8503920" cy="4998296"/>
          </a:xfrm>
        </p:spPr>
        <p:txBody>
          <a:bodyPr/>
          <a:lstStyle>
            <a:lvl1pPr>
              <a:defRPr>
                <a:latin typeface="Helvetica" pitchFamily="34" charset="0"/>
              </a:defRPr>
            </a:lvl1pPr>
            <a:lvl2pPr>
              <a:defRPr>
                <a:latin typeface="Helvetica" pitchFamily="34" charset="0"/>
              </a:defRPr>
            </a:lvl2pPr>
            <a:lvl3pPr>
              <a:defRPr>
                <a:latin typeface="Helvetica" pitchFamily="34" charset="0"/>
              </a:defRPr>
            </a:lvl3pPr>
            <a:lvl4pPr>
              <a:defRPr>
                <a:latin typeface="Helvetica" pitchFamily="34" charset="0"/>
              </a:defRPr>
            </a:lvl4pPr>
            <a:lvl5pPr>
              <a:defRPr>
                <a:latin typeface="Helvetica" pitchFamily="34" charset="0"/>
              </a:defRPr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0" eaLnBrk="1" latinLnBrk="0" hangingPunct="1"/>
            <a:r>
              <a:rPr lang="es-ES" dirty="0" smtClean="0"/>
              <a:t>Segundo nivel</a:t>
            </a:r>
          </a:p>
          <a:p>
            <a:pPr lvl="0" eaLnBrk="1" latinLnBrk="0" hangingPunct="1"/>
            <a:r>
              <a:rPr lang="es-ES" dirty="0" smtClean="0"/>
              <a:t>Tercer nivel</a:t>
            </a:r>
          </a:p>
          <a:p>
            <a:pPr lvl="0" eaLnBrk="1" latinLnBrk="0" hangingPunct="1"/>
            <a:r>
              <a:rPr lang="es-ES" dirty="0" smtClean="0"/>
              <a:t>Cuarto nivel</a:t>
            </a:r>
          </a:p>
          <a:p>
            <a:pPr lvl="0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7" y="2743202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73E93D7C-978E-432F-9DD1-AC01F54C7505}" type="datetimeFigureOut">
              <a:rPr lang="es-MX" smtClean="0"/>
              <a:t>18/11/2016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7A0287B-F14D-4E9F-9C24-9E71965D3E2D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</p:spPr>
        <p:txBody>
          <a:bodyPr/>
          <a:lstStyle/>
          <a:p>
            <a:fld id="{73E93D7C-978E-432F-9DD1-AC01F54C7505}" type="datetimeFigureOut">
              <a:rPr lang="es-MX" smtClean="0"/>
              <a:t>18/11/2016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0176"/>
            <a:ext cx="457200" cy="441325"/>
          </a:xfrm>
          <a:prstGeom prst="rect">
            <a:avLst/>
          </a:prstGeom>
        </p:spPr>
        <p:txBody>
          <a:bodyPr/>
          <a:lstStyle/>
          <a:p>
            <a:fld id="{67A0287B-F14D-4E9F-9C24-9E71965D3E2D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2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4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2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73E93D7C-978E-432F-9DD1-AC01F54C7505}" type="datetimeFigureOut">
              <a:rPr lang="es-MX" smtClean="0"/>
              <a:t>18/11/2016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5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8"/>
            <a:ext cx="457200" cy="4413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67A0287B-F14D-4E9F-9C24-9E71965D3E2D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73E93D7C-978E-432F-9DD1-AC01F54C7505}" type="datetimeFigureOut">
              <a:rPr lang="es-MX" smtClean="0"/>
              <a:t>18/11/2016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2"/>
            <a:ext cx="457200" cy="441325"/>
          </a:xfrm>
          <a:prstGeom prst="rect">
            <a:avLst/>
          </a:prstGeom>
        </p:spPr>
        <p:txBody>
          <a:bodyPr/>
          <a:lstStyle/>
          <a:p>
            <a:fld id="{67A0287B-F14D-4E9F-9C24-9E71965D3E2D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73E93D7C-978E-432F-9DD1-AC01F54C7505}" type="datetimeFigureOut">
              <a:rPr lang="es-MX" smtClean="0"/>
              <a:t>18/11/2016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7A0287B-F14D-4E9F-9C24-9E71965D3E2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7A0287B-F14D-4E9F-9C24-9E71965D3E2D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73E93D7C-978E-432F-9DD1-AC01F54C7505}" type="datetimeFigureOut">
              <a:rPr lang="es-MX" smtClean="0"/>
              <a:t>18/11/2016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  <a:prstGeom prst="rect">
            <a:avLst/>
          </a:prstGeom>
        </p:spPr>
        <p:txBody>
          <a:bodyPr/>
          <a:lstStyle/>
          <a:p>
            <a:fld id="{67A0287B-F14D-4E9F-9C24-9E71965D3E2D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73E93D7C-978E-432F-9DD1-AC01F54C7505}" type="datetimeFigureOut">
              <a:rPr lang="es-MX" smtClean="0"/>
              <a:t>18/11/2016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2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285750" indent="-285750">
              <a:buFont typeface="Arial" pitchFamily="34" charset="0"/>
              <a:buChar char="•"/>
            </a:pPr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0" y="6750000"/>
            <a:ext cx="3240000" cy="108000"/>
          </a:xfrm>
          <a:prstGeom prst="rect">
            <a:avLst/>
          </a:prstGeom>
          <a:solidFill>
            <a:srgbClr val="007935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142720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500134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0" eaLnBrk="1" latinLnBrk="0" hangingPunct="1"/>
            <a:r>
              <a:rPr kumimoji="0" lang="es-ES" dirty="0" smtClean="0"/>
              <a:t>Segundo nivel</a:t>
            </a:r>
          </a:p>
          <a:p>
            <a:pPr lvl="0" eaLnBrk="1" latinLnBrk="0" hangingPunct="1"/>
            <a:r>
              <a:rPr kumimoji="0" lang="es-ES" dirty="0" smtClean="0"/>
              <a:t>Tercer nivel</a:t>
            </a:r>
          </a:p>
          <a:p>
            <a:pPr lvl="0" eaLnBrk="1" latinLnBrk="0" hangingPunct="1"/>
            <a:r>
              <a:rPr kumimoji="0" lang="es-ES" dirty="0" smtClean="0"/>
              <a:t>Cuarto nivel</a:t>
            </a:r>
          </a:p>
          <a:p>
            <a:pPr lvl="0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5904000" y="6750000"/>
            <a:ext cx="3240000" cy="108000"/>
          </a:xfrm>
          <a:prstGeom prst="rect">
            <a:avLst/>
          </a:prstGeom>
          <a:solidFill>
            <a:srgbClr val="C2043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348" y="908720"/>
            <a:ext cx="1655307" cy="46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2800" b="0" kern="1200">
          <a:solidFill>
            <a:schemeClr val="bg1">
              <a:lumMod val="50000"/>
            </a:schemeClr>
          </a:solidFill>
          <a:latin typeface="Helvetica" pitchFamily="34" charset="0"/>
          <a:ea typeface="+mj-ea"/>
          <a:cs typeface="+mj-cs"/>
        </a:defRPr>
      </a:lvl1pPr>
    </p:titleStyle>
    <p:bodyStyle>
      <a:lvl1pPr marL="0" indent="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None/>
        <a:defRPr kumimoji="0" sz="1800" kern="1200">
          <a:solidFill>
            <a:schemeClr val="tx1"/>
          </a:solidFill>
          <a:latin typeface="Helvetica" pitchFamily="34" charset="0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32048" y="885057"/>
            <a:ext cx="7772400" cy="2111896"/>
          </a:xfrm>
        </p:spPr>
        <p:txBody>
          <a:bodyPr>
            <a:noAutofit/>
          </a:bodyPr>
          <a:lstStyle/>
          <a:p>
            <a:r>
              <a:rPr lang="es-MX" sz="2400" b="1" dirty="0" smtClean="0">
                <a:solidFill>
                  <a:schemeClr val="bg2">
                    <a:lumMod val="50000"/>
                  </a:schemeClr>
                </a:solidFill>
              </a:rPr>
              <a:t>ACCIONES EN </a:t>
            </a:r>
            <a:r>
              <a:rPr lang="es-MX" sz="2400" b="1" dirty="0" smtClean="0">
                <a:solidFill>
                  <a:schemeClr val="bg2">
                    <a:lumMod val="50000"/>
                  </a:schemeClr>
                </a:solidFill>
              </a:rPr>
              <a:t>MATERIA DE </a:t>
            </a:r>
            <a:br>
              <a:rPr lang="es-MX" sz="24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s-MX" sz="2400" b="1" dirty="0" smtClean="0">
                <a:solidFill>
                  <a:schemeClr val="bg2">
                    <a:lumMod val="50000"/>
                  </a:schemeClr>
                </a:solidFill>
              </a:rPr>
              <a:t>ATENCIÓN A NIÑAS, NIÑOS Y ADOLESCENTES</a:t>
            </a:r>
            <a:endParaRPr lang="es-MX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5496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Flecha derecha"/>
          <p:cNvSpPr/>
          <p:nvPr/>
        </p:nvSpPr>
        <p:spPr>
          <a:xfrm>
            <a:off x="0" y="2831331"/>
            <a:ext cx="9144000" cy="2275464"/>
          </a:xfrm>
          <a:prstGeom prst="rightArrow">
            <a:avLst>
              <a:gd name="adj1" fmla="val 50000"/>
              <a:gd name="adj2" fmla="val 41649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18864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s-MX" sz="3200" b="1" dirty="0" smtClean="0"/>
              <a:t>Instrumentos de protección</a:t>
            </a:r>
            <a:br>
              <a:rPr lang="es-MX" sz="3200" b="1" dirty="0" smtClean="0"/>
            </a:br>
            <a:r>
              <a:rPr lang="es-MX" sz="3200" b="1" dirty="0" smtClean="0"/>
              <a:t>a niñas, niños y adolescentes migrantes</a:t>
            </a:r>
            <a:endParaRPr lang="es-MX" sz="3200" b="1" dirty="0"/>
          </a:p>
        </p:txBody>
      </p:sp>
      <p:sp>
        <p:nvSpPr>
          <p:cNvPr id="29" name="28 Rectángulo"/>
          <p:cNvSpPr/>
          <p:nvPr/>
        </p:nvSpPr>
        <p:spPr>
          <a:xfrm>
            <a:off x="323530" y="2780930"/>
            <a:ext cx="1285068" cy="54726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232" tIns="78232" rIns="78232" bIns="78232" numCol="1" spcCol="1270" anchor="b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400" b="1" kern="1200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Arial" pitchFamily="34" charset="0"/>
              </a:rPr>
              <a:t> MAYO 2011</a:t>
            </a:r>
          </a:p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400" kern="1200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Arial" pitchFamily="34" charset="0"/>
              </a:rPr>
              <a:t>Ley de Migración</a:t>
            </a:r>
            <a:endParaRPr lang="es-MX" sz="1400" kern="1200" dirty="0">
              <a:solidFill>
                <a:schemeClr val="accent2">
                  <a:lumMod val="75000"/>
                </a:schemeClr>
              </a:solidFill>
              <a:latin typeface="+mn-lt"/>
              <a:cs typeface="Arial" pitchFamily="34" charset="0"/>
            </a:endParaRPr>
          </a:p>
        </p:txBody>
      </p:sp>
      <p:sp>
        <p:nvSpPr>
          <p:cNvPr id="7" name="6 Elipse"/>
          <p:cNvSpPr/>
          <p:nvPr/>
        </p:nvSpPr>
        <p:spPr>
          <a:xfrm>
            <a:off x="683569" y="3717044"/>
            <a:ext cx="532859" cy="53285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grpSp>
        <p:nvGrpSpPr>
          <p:cNvPr id="8" name="7 Grupo"/>
          <p:cNvGrpSpPr/>
          <p:nvPr/>
        </p:nvGrpSpPr>
        <p:grpSpPr>
          <a:xfrm>
            <a:off x="1475658" y="4509129"/>
            <a:ext cx="1580849" cy="1368145"/>
            <a:chOff x="1163203" y="2880317"/>
            <a:chExt cx="1580849" cy="1368145"/>
          </a:xfrm>
        </p:grpSpPr>
        <p:sp>
          <p:nvSpPr>
            <p:cNvPr id="26" name="25 Rectángulo"/>
            <p:cNvSpPr/>
            <p:nvPr/>
          </p:nvSpPr>
          <p:spPr>
            <a:xfrm>
              <a:off x="1440160" y="2880317"/>
              <a:ext cx="1285068" cy="126735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26 Rectángulo"/>
            <p:cNvSpPr/>
            <p:nvPr/>
          </p:nvSpPr>
          <p:spPr>
            <a:xfrm>
              <a:off x="1163203" y="2981110"/>
              <a:ext cx="1580849" cy="1267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8232" tIns="78232" rIns="78232" bIns="78232" numCol="1" spcCol="1270" anchor="t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b="1" kern="1200" dirty="0" smtClean="0">
                  <a:solidFill>
                    <a:schemeClr val="accent3">
                      <a:lumMod val="75000"/>
                    </a:schemeClr>
                  </a:solidFill>
                  <a:latin typeface="+mn-lt"/>
                  <a:cs typeface="Arial" pitchFamily="34" charset="0"/>
                </a:rPr>
                <a:t>SEPTIEMBRE 2012 </a:t>
              </a:r>
            </a:p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kern="1200" dirty="0" smtClean="0">
                  <a:solidFill>
                    <a:schemeClr val="accent3">
                      <a:lumMod val="75000"/>
                    </a:schemeClr>
                  </a:solidFill>
                  <a:latin typeface="+mn-lt"/>
                  <a:cs typeface="Arial" pitchFamily="34" charset="0"/>
                </a:rPr>
                <a:t>Reglamento de la Ley de Migración</a:t>
              </a:r>
              <a:endParaRPr lang="es-MX" sz="1400" kern="1200" dirty="0">
                <a:solidFill>
                  <a:schemeClr val="accent3">
                    <a:lumMod val="75000"/>
                  </a:schemeClr>
                </a:solidFill>
                <a:latin typeface="+mn-lt"/>
                <a:cs typeface="Arial" pitchFamily="34" charset="0"/>
              </a:endParaRPr>
            </a:p>
          </p:txBody>
        </p:sp>
      </p:grpSp>
      <p:sp>
        <p:nvSpPr>
          <p:cNvPr id="9" name="8 Elipse"/>
          <p:cNvSpPr/>
          <p:nvPr/>
        </p:nvSpPr>
        <p:spPr>
          <a:xfrm>
            <a:off x="2008517" y="3717044"/>
            <a:ext cx="532859" cy="53285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sp>
      <p:grpSp>
        <p:nvGrpSpPr>
          <p:cNvPr id="10" name="9 Grupo"/>
          <p:cNvGrpSpPr/>
          <p:nvPr/>
        </p:nvGrpSpPr>
        <p:grpSpPr>
          <a:xfrm>
            <a:off x="2987823" y="2636914"/>
            <a:ext cx="1285068" cy="907291"/>
            <a:chOff x="2675368" y="1008102"/>
            <a:chExt cx="1285068" cy="907291"/>
          </a:xfrm>
        </p:grpSpPr>
        <p:sp>
          <p:nvSpPr>
            <p:cNvPr id="24" name="23 Rectángulo"/>
            <p:cNvSpPr/>
            <p:nvPr/>
          </p:nvSpPr>
          <p:spPr>
            <a:xfrm>
              <a:off x="2675368" y="1224126"/>
              <a:ext cx="1285068" cy="69126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24 Rectángulo"/>
            <p:cNvSpPr/>
            <p:nvPr/>
          </p:nvSpPr>
          <p:spPr>
            <a:xfrm>
              <a:off x="2675368" y="1008102"/>
              <a:ext cx="1285068" cy="6912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8232" tIns="78232" rIns="78232" bIns="78232" numCol="1" spcCol="1270" anchor="b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b="1" kern="1200" dirty="0" smtClean="0">
                  <a:solidFill>
                    <a:schemeClr val="accent4">
                      <a:lumMod val="75000"/>
                    </a:schemeClr>
                  </a:solidFill>
                  <a:latin typeface="+mn-lt"/>
                  <a:cs typeface="Arial" pitchFamily="34" charset="0"/>
                </a:rPr>
                <a:t>NOVIEMBRE 2012 </a:t>
              </a:r>
            </a:p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kern="1200" dirty="0" smtClean="0">
                  <a:solidFill>
                    <a:schemeClr val="accent4">
                      <a:lumMod val="75000"/>
                    </a:schemeClr>
                  </a:solidFill>
                  <a:latin typeface="+mn-lt"/>
                  <a:cs typeface="Arial" pitchFamily="34" charset="0"/>
                </a:rPr>
                <a:t>Lineamientos en Materia de Protección a Migrantes</a:t>
              </a:r>
              <a:endParaRPr lang="es-MX" sz="1400" kern="1200" dirty="0">
                <a:solidFill>
                  <a:schemeClr val="accent4">
                    <a:lumMod val="75000"/>
                  </a:schemeClr>
                </a:solidFill>
                <a:latin typeface="+mn-lt"/>
                <a:cs typeface="Arial" pitchFamily="34" charset="0"/>
              </a:endParaRPr>
            </a:p>
          </p:txBody>
        </p:sp>
      </p:grpSp>
      <p:sp>
        <p:nvSpPr>
          <p:cNvPr id="11" name="10 Elipse"/>
          <p:cNvSpPr/>
          <p:nvPr/>
        </p:nvSpPr>
        <p:spPr>
          <a:xfrm>
            <a:off x="3333464" y="3717044"/>
            <a:ext cx="532859" cy="53285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sp>
      <p:grpSp>
        <p:nvGrpSpPr>
          <p:cNvPr id="12" name="11 Grupo"/>
          <p:cNvGrpSpPr/>
          <p:nvPr/>
        </p:nvGrpSpPr>
        <p:grpSpPr>
          <a:xfrm>
            <a:off x="4283968" y="4509127"/>
            <a:ext cx="1346005" cy="619268"/>
            <a:chOff x="3971515" y="2880317"/>
            <a:chExt cx="1346005" cy="619268"/>
          </a:xfrm>
        </p:grpSpPr>
        <p:sp>
          <p:nvSpPr>
            <p:cNvPr id="22" name="21 Rectángulo"/>
            <p:cNvSpPr/>
            <p:nvPr/>
          </p:nvSpPr>
          <p:spPr>
            <a:xfrm>
              <a:off x="4032452" y="2880317"/>
              <a:ext cx="1285068" cy="54726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22 Rectángulo"/>
            <p:cNvSpPr/>
            <p:nvPr/>
          </p:nvSpPr>
          <p:spPr>
            <a:xfrm>
              <a:off x="3971515" y="2952318"/>
              <a:ext cx="1285068" cy="5472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8232" tIns="78232" rIns="78232" bIns="78232" numCol="1" spcCol="1270" anchor="t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b="1" kern="1200" dirty="0" smtClean="0">
                  <a:solidFill>
                    <a:schemeClr val="accent5">
                      <a:lumMod val="75000"/>
                    </a:schemeClr>
                  </a:solidFill>
                  <a:latin typeface="+mn-lt"/>
                  <a:cs typeface="Arial" pitchFamily="34" charset="0"/>
                </a:rPr>
                <a:t>DICIEMBRE 2014 </a:t>
              </a:r>
            </a:p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kern="1200" dirty="0" smtClean="0">
                  <a:solidFill>
                    <a:schemeClr val="accent5">
                      <a:lumMod val="75000"/>
                    </a:schemeClr>
                  </a:solidFill>
                  <a:latin typeface="+mn-lt"/>
                  <a:cs typeface="Arial" pitchFamily="34" charset="0"/>
                </a:rPr>
                <a:t>Ley General de los Derechos de NNA</a:t>
              </a:r>
              <a:endParaRPr lang="es-MX" sz="1400" kern="1200" dirty="0">
                <a:solidFill>
                  <a:schemeClr val="accent5">
                    <a:lumMod val="75000"/>
                  </a:schemeClr>
                </a:solidFill>
                <a:latin typeface="+mn-lt"/>
                <a:cs typeface="Arial" pitchFamily="34" charset="0"/>
              </a:endParaRPr>
            </a:p>
          </p:txBody>
        </p:sp>
      </p:grpSp>
      <p:sp>
        <p:nvSpPr>
          <p:cNvPr id="13" name="12 Elipse"/>
          <p:cNvSpPr/>
          <p:nvPr/>
        </p:nvSpPr>
        <p:spPr>
          <a:xfrm>
            <a:off x="4658409" y="3717044"/>
            <a:ext cx="532859" cy="53285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sp>
      <p:grpSp>
        <p:nvGrpSpPr>
          <p:cNvPr id="14" name="13 Grupo"/>
          <p:cNvGrpSpPr/>
          <p:nvPr/>
        </p:nvGrpSpPr>
        <p:grpSpPr>
          <a:xfrm>
            <a:off x="5436096" y="2780930"/>
            <a:ext cx="1584176" cy="720087"/>
            <a:chOff x="5256584" y="1152118"/>
            <a:chExt cx="1584176" cy="720087"/>
          </a:xfrm>
        </p:grpSpPr>
        <p:sp>
          <p:nvSpPr>
            <p:cNvPr id="20" name="19 Rectángulo"/>
            <p:cNvSpPr/>
            <p:nvPr/>
          </p:nvSpPr>
          <p:spPr>
            <a:xfrm>
              <a:off x="5400600" y="1288938"/>
              <a:ext cx="1285068" cy="58326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20 Rectángulo"/>
            <p:cNvSpPr/>
            <p:nvPr/>
          </p:nvSpPr>
          <p:spPr>
            <a:xfrm>
              <a:off x="5256584" y="1152118"/>
              <a:ext cx="1584176" cy="5832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8232" tIns="78232" rIns="78232" bIns="78232" numCol="1" spcCol="1270" anchor="b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b="1" kern="1200" dirty="0" smtClean="0">
                  <a:solidFill>
                    <a:schemeClr val="accent6">
                      <a:lumMod val="75000"/>
                    </a:schemeClr>
                  </a:solidFill>
                  <a:latin typeface="+mn-lt"/>
                  <a:cs typeface="Arial" pitchFamily="34" charset="0"/>
                </a:rPr>
                <a:t>DICIEMBRE </a:t>
              </a:r>
              <a:r>
                <a:rPr lang="es-MX" sz="1600" b="1" kern="1200" dirty="0" smtClean="0">
                  <a:solidFill>
                    <a:schemeClr val="accent6">
                      <a:lumMod val="75000"/>
                    </a:schemeClr>
                  </a:solidFill>
                  <a:latin typeface="+mn-lt"/>
                  <a:cs typeface="Arial" pitchFamily="34" charset="0"/>
                </a:rPr>
                <a:t>2015 </a:t>
              </a:r>
              <a:endParaRPr lang="es-MX" sz="1400" b="1" kern="1200" dirty="0" smtClean="0">
                <a:solidFill>
                  <a:schemeClr val="accent6">
                    <a:lumMod val="75000"/>
                  </a:schemeClr>
                </a:solidFill>
                <a:latin typeface="+mn-lt"/>
                <a:cs typeface="Arial" pitchFamily="34" charset="0"/>
              </a:endParaRPr>
            </a:p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kern="1200" dirty="0" smtClean="0">
                  <a:solidFill>
                    <a:schemeClr val="accent6">
                      <a:lumMod val="75000"/>
                    </a:schemeClr>
                  </a:solidFill>
                  <a:latin typeface="+mn-lt"/>
                  <a:cs typeface="Arial" pitchFamily="34" charset="0"/>
                </a:rPr>
                <a:t>Reglamento de la Ley General de los Derechos de NNA</a:t>
              </a:r>
              <a:endParaRPr lang="es-MX" sz="1400" kern="1200" dirty="0">
                <a:solidFill>
                  <a:schemeClr val="accent6">
                    <a:lumMod val="75000"/>
                  </a:schemeClr>
                </a:solidFill>
                <a:latin typeface="+mn-lt"/>
                <a:cs typeface="Arial" pitchFamily="34" charset="0"/>
              </a:endParaRPr>
            </a:p>
          </p:txBody>
        </p:sp>
      </p:grpSp>
      <p:sp>
        <p:nvSpPr>
          <p:cNvPr id="15" name="14 Elipse"/>
          <p:cNvSpPr/>
          <p:nvPr/>
        </p:nvSpPr>
        <p:spPr>
          <a:xfrm>
            <a:off x="5983357" y="3717044"/>
            <a:ext cx="532859" cy="53285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sp>
      <p:grpSp>
        <p:nvGrpSpPr>
          <p:cNvPr id="16" name="15 Grupo"/>
          <p:cNvGrpSpPr/>
          <p:nvPr/>
        </p:nvGrpSpPr>
        <p:grpSpPr>
          <a:xfrm>
            <a:off x="6804249" y="4509129"/>
            <a:ext cx="1490019" cy="1267352"/>
            <a:chOff x="6491795" y="2880317"/>
            <a:chExt cx="1490019" cy="720073"/>
          </a:xfrm>
        </p:grpSpPr>
        <p:sp>
          <p:nvSpPr>
            <p:cNvPr id="18" name="17 Rectángulo"/>
            <p:cNvSpPr/>
            <p:nvPr/>
          </p:nvSpPr>
          <p:spPr>
            <a:xfrm>
              <a:off x="6696746" y="2880317"/>
              <a:ext cx="1285068" cy="69126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18 Rectángulo"/>
            <p:cNvSpPr/>
            <p:nvPr/>
          </p:nvSpPr>
          <p:spPr>
            <a:xfrm>
              <a:off x="6491795" y="2909123"/>
              <a:ext cx="1285068" cy="6912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8232" tIns="78232" rIns="78232" bIns="78232" numCol="1" spcCol="1270" anchor="t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600" b="1" kern="12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  <a:cs typeface="Arial" pitchFamily="34" charset="0"/>
                </a:rPr>
                <a:t>2016</a:t>
              </a:r>
              <a:endParaRPr lang="es-MX" sz="1400" b="1" kern="12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endParaRPr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dirty="0" smtClean="0">
                  <a:solidFill>
                    <a:schemeClr val="accent1">
                      <a:lumMod val="75000"/>
                    </a:schemeClr>
                  </a:solidFill>
                  <a:cs typeface="Arial" pitchFamily="34" charset="0"/>
                </a:rPr>
                <a:t>Instrumentos de normatividad secundaria</a:t>
              </a:r>
              <a:endParaRPr lang="es-MX" sz="1400" kern="1200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endParaRPr>
            </a:p>
          </p:txBody>
        </p:sp>
      </p:grpSp>
      <p:sp>
        <p:nvSpPr>
          <p:cNvPr id="17" name="16 Elipse"/>
          <p:cNvSpPr/>
          <p:nvPr/>
        </p:nvSpPr>
        <p:spPr>
          <a:xfrm>
            <a:off x="7308305" y="3717044"/>
            <a:ext cx="532859" cy="5328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082034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Instrumentos desarrollados durante 2016</a:t>
            </a:r>
            <a:endParaRPr lang="es-MX" b="1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864281225"/>
              </p:ext>
            </p:extLst>
          </p:nvPr>
        </p:nvGraphicFramePr>
        <p:xfrm>
          <a:off x="78875" y="1447630"/>
          <a:ext cx="8986251" cy="5160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4349284" y="5932596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/>
              <a:t>Objetivos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567301684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Concepción transversal de </a:t>
            </a:r>
            <a:r>
              <a:rPr lang="es-ES" b="1" dirty="0" smtClean="0"/>
              <a:t>la política</a:t>
            </a:r>
            <a:br>
              <a:rPr lang="es-ES" b="1" dirty="0" smtClean="0"/>
            </a:br>
            <a:r>
              <a:rPr lang="es-ES" b="1" dirty="0" smtClean="0"/>
              <a:t>de protección de NNA migrantes </a:t>
            </a:r>
            <a:endParaRPr lang="es-MX" b="1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3762474897"/>
              </p:ext>
            </p:extLst>
          </p:nvPr>
        </p:nvGraphicFramePr>
        <p:xfrm>
          <a:off x="395536" y="1196752"/>
          <a:ext cx="8496944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44767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Programas piloto</a:t>
            </a:r>
            <a:endParaRPr lang="es-MX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79912388"/>
              </p:ext>
            </p:extLst>
          </p:nvPr>
        </p:nvGraphicFramePr>
        <p:xfrm>
          <a:off x="179512" y="1196752"/>
          <a:ext cx="8784977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39497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Institucionalización de acciones</a:t>
            </a:r>
            <a:endParaRPr lang="es-MX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06463014"/>
              </p:ext>
            </p:extLst>
          </p:nvPr>
        </p:nvGraphicFramePr>
        <p:xfrm>
          <a:off x="84725" y="1399715"/>
          <a:ext cx="8938039" cy="5252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95887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rmAutofit/>
          </a:bodyPr>
          <a:lstStyle/>
          <a:p>
            <a:r>
              <a:rPr lang="es-ES" b="1" dirty="0" smtClean="0"/>
              <a:t>Acciones y retos</a:t>
            </a:r>
            <a:endParaRPr lang="es-MX" b="1" dirty="0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568167366"/>
              </p:ext>
            </p:extLst>
          </p:nvPr>
        </p:nvGraphicFramePr>
        <p:xfrm>
          <a:off x="78875" y="1397000"/>
          <a:ext cx="898625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107504" y="4437560"/>
            <a:ext cx="13444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dirty="0" smtClean="0"/>
              <a:t>Capacitar al personal operativo ´de las diversas instancias involucradas en la atención de NNA</a:t>
            </a:r>
            <a:endParaRPr lang="es-MX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619672" y="4437560"/>
            <a:ext cx="13444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dirty="0" smtClean="0"/>
              <a:t>Llevar las acciones diseñadas al campo operativo</a:t>
            </a:r>
            <a:endParaRPr lang="es-MX" sz="1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3131840" y="4437560"/>
            <a:ext cx="13444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dirty="0" smtClean="0"/>
              <a:t>Fortalecer las capacidades institucionales para dar cumplimiento a las obligaciones previstas en el marco normativo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4675072" y="4437560"/>
            <a:ext cx="13444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dirty="0" smtClean="0"/>
              <a:t>Incidir en la coordinación interinstitucional en materia de atención a NNA</a:t>
            </a:r>
            <a:endParaRPr lang="es-MX" sz="1200" dirty="0"/>
          </a:p>
        </p:txBody>
      </p:sp>
      <p:sp>
        <p:nvSpPr>
          <p:cNvPr id="9" name="8 CuadroTexto"/>
          <p:cNvSpPr txBox="1"/>
          <p:nvPr/>
        </p:nvSpPr>
        <p:spPr>
          <a:xfrm>
            <a:off x="6156176" y="4419210"/>
            <a:ext cx="1344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dirty="0" smtClean="0"/>
              <a:t>Diseñar y poner en marcha mecanismos de evaluación sobre la eficacia de las acciones en la materia</a:t>
            </a:r>
            <a:endParaRPr lang="es-MX" sz="1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7612646" y="4437560"/>
            <a:ext cx="14558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dirty="0" smtClean="0"/>
              <a:t>Diseñar y poner en marcha mecanismos de planeación para la institucionalización de las medidas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788820475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Personalizado 1">
      <a:majorFont>
        <a:latin typeface="Helvetica Condensed"/>
        <a:ea typeface=""/>
        <a:cs typeface=""/>
      </a:majorFont>
      <a:minorFont>
        <a:latin typeface="Helvetica"/>
        <a:ea typeface=""/>
        <a:cs typeface="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5511</TotalTime>
  <Words>416</Words>
  <Application>Microsoft Office PowerPoint</Application>
  <PresentationFormat>Presentación en pantalla (4:3)</PresentationFormat>
  <Paragraphs>56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Civil</vt:lpstr>
      <vt:lpstr>ACCIONES EN MATERIA DE  ATENCIÓN A NIÑAS, NIÑOS Y ADOLESCENTES</vt:lpstr>
      <vt:lpstr>Instrumentos de protección a niñas, niños y adolescentes migrantes</vt:lpstr>
      <vt:lpstr>Instrumentos desarrollados durante 2016</vt:lpstr>
      <vt:lpstr>Concepción transversal de la política de protección de NNA migrantes </vt:lpstr>
      <vt:lpstr>Programas piloto</vt:lpstr>
      <vt:lpstr>Institucionalización de acciones</vt:lpstr>
      <vt:lpstr>Acciones y retos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Lopez Rodriguez,  Cecilia</dc:creator>
  <cp:lastModifiedBy>INM</cp:lastModifiedBy>
  <cp:revision>297</cp:revision>
  <cp:lastPrinted>2016-06-07T23:57:47Z</cp:lastPrinted>
  <dcterms:created xsi:type="dcterms:W3CDTF">2016-06-06T14:38:16Z</dcterms:created>
  <dcterms:modified xsi:type="dcterms:W3CDTF">2016-11-18T13:15:35Z</dcterms:modified>
</cp:coreProperties>
</file>