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letter"/>
  <p:notesSz cx="9271000" cy="6985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6" d="100"/>
          <a:sy n="156" d="100"/>
        </p:scale>
        <p:origin x="-136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51958" y="0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ECB24103-FD0E-1945-B4F5-A4E7B75AE45E}" type="datetimeFigureOut">
              <a:rPr lang="es-ES" smtClean="0"/>
              <a:pPr/>
              <a:t>12/16/14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8925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7100" y="3317875"/>
            <a:ext cx="7416800" cy="31432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34134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51958" y="6634134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8348DF1E-E766-1444-A5BE-F24E164481D4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7561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  <p:pic>
        <p:nvPicPr>
          <p:cNvPr id="8" name="7 Imagen" descr="Presentacio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56D1D-4A5F-40BD-BA78-9719C8181D85}" type="datetimeFigureOut">
              <a:rPr lang="es-MX" smtClean="0"/>
              <a:pPr/>
              <a:t>12/16/14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7404D-9E1A-4C4E-8504-8FC475E7F8CB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resentacion-0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914947" y="3933056"/>
            <a:ext cx="55446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Trajan Pro"/>
                <a:cs typeface="Trajan Pro"/>
              </a:rPr>
              <a:t>REGIONAL CONFERENCE ON MIGRATION</a:t>
            </a:r>
          </a:p>
          <a:p>
            <a:pPr algn="ctr"/>
            <a:endParaRPr lang="en-GB" sz="3200" b="1" dirty="0" smtClean="0">
              <a:solidFill>
                <a:schemeClr val="bg1"/>
              </a:solidFill>
              <a:latin typeface="Trajan Pro"/>
              <a:cs typeface="Trajan Pro"/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Trajan Pro"/>
                <a:cs typeface="Trajan Pro"/>
              </a:rPr>
              <a:t>Workshop on Unscrupulous Immigration Consultants</a:t>
            </a:r>
          </a:p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Trajan Pro"/>
                <a:cs typeface="Trajan Pro"/>
              </a:rPr>
              <a:t>Guatemala City, Guatemala, December 2014</a:t>
            </a:r>
            <a:endParaRPr lang="en-GB" sz="1600" b="1" dirty="0">
              <a:solidFill>
                <a:schemeClr val="bg1"/>
              </a:solidFill>
              <a:latin typeface="Trajan Pro"/>
              <a:cs typeface="Trajan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algn="ctr"/>
            <a:endParaRPr lang="en-GB" dirty="0" smtClean="0">
              <a:solidFill>
                <a:srgbClr val="FF0000"/>
              </a:solidFill>
            </a:endParaRPr>
          </a:p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Challenges </a:t>
            </a:r>
            <a:r>
              <a:rPr lang="en-GB" sz="4800" smtClean="0">
                <a:solidFill>
                  <a:srgbClr val="FF0000"/>
                </a:solidFill>
              </a:rPr>
              <a:t>of </a:t>
            </a:r>
            <a:r>
              <a:rPr lang="en-GB" sz="4800" smtClean="0">
                <a:solidFill>
                  <a:srgbClr val="FF0000"/>
                </a:solidFill>
              </a:rPr>
              <a:t>RCM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750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428628"/>
          </a:xfrm>
        </p:spPr>
        <p:txBody>
          <a:bodyPr>
            <a:noAutofit/>
          </a:bodyPr>
          <a:lstStyle/>
          <a:p>
            <a:r>
              <a:rPr lang="en-GB" sz="2400" b="1" cap="small" dirty="0" smtClean="0">
                <a:latin typeface="Trajan Pro"/>
                <a:cs typeface="Trajan Pro"/>
              </a:rPr>
              <a:t>National Institute of Migration</a:t>
            </a:r>
            <a:endParaRPr lang="en-GB" sz="2400" b="1" cap="small" dirty="0">
              <a:latin typeface="Trajan Pro"/>
              <a:cs typeface="Trajan Pro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6724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r>
              <a:rPr lang="en-GB" sz="8600" b="1" dirty="0" smtClean="0">
                <a:solidFill>
                  <a:srgbClr val="0E1107"/>
                </a:solidFill>
              </a:rPr>
              <a:t>MISSION </a:t>
            </a:r>
          </a:p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r>
              <a:rPr lang="en-GB" sz="8600" b="1" dirty="0" smtClean="0">
                <a:solidFill>
                  <a:srgbClr val="0E1107"/>
                </a:solidFill>
              </a:rPr>
              <a:t>VISION</a:t>
            </a:r>
          </a:p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endParaRPr lang="en-GB" sz="8600" b="1" dirty="0" smtClean="0">
              <a:solidFill>
                <a:srgbClr val="0E1107"/>
              </a:solidFill>
            </a:endParaRPr>
          </a:p>
          <a:p>
            <a:pPr algn="ctr"/>
            <a:r>
              <a:rPr lang="en-GB" sz="8600" b="1" dirty="0" smtClean="0">
                <a:solidFill>
                  <a:srgbClr val="0E1107"/>
                </a:solidFill>
              </a:rPr>
              <a:t>OBJECTIVES</a:t>
            </a:r>
          </a:p>
          <a:p>
            <a:endParaRPr lang="en-GB" sz="1200" b="1" dirty="0" smtClean="0"/>
          </a:p>
          <a:p>
            <a:pPr marL="0" indent="0">
              <a:buNone/>
            </a:pPr>
            <a:r>
              <a:rPr lang="en-GB" sz="1200" b="1" dirty="0" smtClean="0"/>
              <a:t/>
            </a:r>
            <a:br>
              <a:rPr lang="en-GB" sz="1200" b="1" dirty="0" smtClean="0"/>
            </a:br>
            <a:endParaRPr lang="en-GB" sz="1200" b="1" dirty="0" smtClean="0">
              <a:latin typeface="Adobe Caslon Pro"/>
              <a:cs typeface="Adobe Caslon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Mexico and the phenomenon of migration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667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Conditions of stay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55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Types of visas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136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Opinion for obtaining Mexican citizenship by naturalization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38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Immigration procedures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34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Unscrupulous immigration consultants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98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Actions to prevent, identify and punish </a:t>
            </a:r>
            <a:r>
              <a:rPr lang="en-GB" dirty="0"/>
              <a:t>u</a:t>
            </a:r>
            <a:r>
              <a:rPr lang="en-GB" dirty="0" smtClean="0"/>
              <a:t>nscrupulous immigration consultants</a:t>
            </a:r>
          </a:p>
          <a:p>
            <a:endParaRPr lang="en-GB" dirty="0" smtClean="0"/>
          </a:p>
          <a:p>
            <a:pPr algn="ctr"/>
            <a:r>
              <a:rPr lang="en-GB" dirty="0" smtClean="0"/>
              <a:t>Legal</a:t>
            </a:r>
          </a:p>
          <a:p>
            <a:pPr algn="ctr"/>
            <a:r>
              <a:rPr lang="en-GB" dirty="0" smtClean="0"/>
              <a:t>Dissemination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1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1011</TotalTime>
  <Words>70</Words>
  <Application>Microsoft Macintosh PowerPoint</Application>
  <PresentationFormat>Carta (216 x 279 mm)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National Institute of Migration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Instituto Nacional de Migracion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ealejandro</dc:creator>
  <cp:lastModifiedBy>Christiane Lehnhoff</cp:lastModifiedBy>
  <cp:revision>54</cp:revision>
  <cp:lastPrinted>2013-06-28T03:13:17Z</cp:lastPrinted>
  <dcterms:created xsi:type="dcterms:W3CDTF">2013-01-07T19:53:59Z</dcterms:created>
  <dcterms:modified xsi:type="dcterms:W3CDTF">2014-12-16T21:20:03Z</dcterms:modified>
</cp:coreProperties>
</file>