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170A6-4432-4DBD-806D-14C94F4BFAD3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09075-3ADB-460F-AA4E-F9274F95BE7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0218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3148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164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5761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9120150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53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596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49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5841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455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4604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5075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318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FC3CB-57AA-4179-B965-570C39405F0D}" type="datetimeFigureOut">
              <a:rPr lang="es-MX" smtClean="0"/>
              <a:t>20/06/2017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5AFF6-8921-42D8-91F0-DA9FC672E673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210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/>
        </p:nvSpPr>
        <p:spPr>
          <a:xfrm>
            <a:off x="2133600" y="6552814"/>
            <a:ext cx="2133600" cy="276999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spAutoFit/>
          </a:bodyPr>
          <a:lstStyle/>
          <a:p>
            <a:pPr lvl="0">
              <a:defRPr sz="1800"/>
            </a:pPr>
            <a:endParaRPr/>
          </a:p>
        </p:txBody>
      </p:sp>
      <p:sp>
        <p:nvSpPr>
          <p:cNvPr id="6" name="Shape 113"/>
          <p:cNvSpPr txBox="1">
            <a:spLocks/>
          </p:cNvSpPr>
          <p:nvPr/>
        </p:nvSpPr>
        <p:spPr>
          <a:xfrm>
            <a:off x="544324" y="1662815"/>
            <a:ext cx="11505235" cy="219739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84124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80" kern="1200">
                <a:solidFill>
                  <a:schemeClr val="tx1"/>
                </a:solidFill>
                <a:latin typeface="Trajan Pro"/>
                <a:ea typeface="Trajan Pro"/>
                <a:cs typeface="Trajan Pro"/>
                <a:sym typeface="Trajan Pro"/>
              </a:defRPr>
            </a:lvl1pPr>
          </a:lstStyle>
          <a:p>
            <a:pPr algn="ctr">
              <a:lnSpc>
                <a:spcPct val="150000"/>
              </a:lnSpc>
              <a:defRPr sz="1800" b="0">
                <a:solidFill>
                  <a:srgbClr val="000000"/>
                </a:solidFill>
              </a:defRPr>
            </a:pPr>
            <a:r>
              <a:rPr lang="es-MX" sz="4000" b="1" dirty="0" smtClean="0">
                <a:solidFill>
                  <a:srgbClr val="7F7F7F"/>
                </a:solidFill>
                <a:latin typeface="Soberana Sans" panose="02000000000000000000"/>
              </a:rPr>
              <a:t/>
            </a:r>
            <a:br>
              <a:rPr lang="es-MX" sz="4000" b="1" dirty="0" smtClean="0">
                <a:solidFill>
                  <a:srgbClr val="7F7F7F"/>
                </a:solidFill>
                <a:latin typeface="Soberana Sans" panose="02000000000000000000"/>
              </a:rPr>
            </a:br>
            <a:r>
              <a:rPr lang="es-MX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anose="02000000000000000000"/>
              </a:rPr>
              <a:t>Resultados de Taller Virtual sobre </a:t>
            </a:r>
            <a:r>
              <a:rPr lang="es-MX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anose="02000000000000000000"/>
              </a:rPr>
              <a:t>prácticas</a:t>
            </a:r>
            <a:r>
              <a:rPr lang="es-MX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anose="02000000000000000000"/>
              </a:rPr>
              <a:t> en materia de sistema de registro de actuaciones consulares</a:t>
            </a:r>
            <a:r>
              <a:rPr lang="es-MX" sz="4000" b="1" dirty="0" smtClean="0">
                <a:solidFill>
                  <a:srgbClr val="7F7F7F"/>
                </a:solidFill>
                <a:latin typeface="Soberana Sans" panose="02000000000000000000"/>
              </a:rPr>
              <a:t/>
            </a:r>
            <a:br>
              <a:rPr lang="es-MX" sz="4000" b="1" dirty="0" smtClean="0">
                <a:solidFill>
                  <a:srgbClr val="7F7F7F"/>
                </a:solidFill>
                <a:latin typeface="Soberana Sans" panose="02000000000000000000"/>
              </a:rPr>
            </a:br>
            <a:endParaRPr lang="es-MX" sz="4000" dirty="0">
              <a:solidFill>
                <a:schemeClr val="bg1">
                  <a:lumMod val="50000"/>
                </a:schemeClr>
              </a:solidFill>
              <a:latin typeface="Soberana Sans" panose="02000000000000000000"/>
            </a:endParaRPr>
          </a:p>
        </p:txBody>
      </p:sp>
      <p:sp>
        <p:nvSpPr>
          <p:cNvPr id="7" name="Subtítulo 3"/>
          <p:cNvSpPr txBox="1">
            <a:spLocks/>
          </p:cNvSpPr>
          <p:nvPr/>
        </p:nvSpPr>
        <p:spPr bwMode="auto">
          <a:xfrm>
            <a:off x="4398281" y="4405746"/>
            <a:ext cx="7280576" cy="21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  <a:defRPr/>
            </a:pPr>
            <a:endParaRPr lang="es-MX" sz="2400" dirty="0">
              <a:solidFill>
                <a:sysClr val="windowText" lastClr="000000">
                  <a:lumMod val="50000"/>
                  <a:lumOff val="50000"/>
                </a:sysClr>
              </a:solidFill>
              <a:latin typeface="Soberana Sans" panose="02000000000000000000" pitchFamily="50" charset="0"/>
            </a:endParaRPr>
          </a:p>
          <a:p>
            <a:pPr algn="r">
              <a:spcBef>
                <a:spcPts val="0"/>
              </a:spcBef>
              <a:defRPr/>
            </a:pPr>
            <a:r>
              <a:rPr lang="es-MX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anose="02000000000000000000" pitchFamily="50" charset="0"/>
              </a:rPr>
              <a:t>Octavio Perales</a:t>
            </a:r>
          </a:p>
          <a:p>
            <a:pPr algn="r">
              <a:spcBef>
                <a:spcPts val="0"/>
              </a:spcBef>
              <a:defRPr/>
            </a:pPr>
            <a:r>
              <a:rPr lang="es-MX" sz="2400" dirty="0" smtClean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Soberana Sans" panose="02000000000000000000" pitchFamily="50" charset="0"/>
              </a:rPr>
              <a:t>Director de Protección Global</a:t>
            </a:r>
          </a:p>
          <a:p>
            <a:pPr algn="r">
              <a:spcBef>
                <a:spcPts val="0"/>
              </a:spcBef>
              <a:defRPr/>
            </a:pPr>
            <a:r>
              <a:rPr lang="es-MX" sz="2400" dirty="0" smtClean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Soberana Sans" panose="02000000000000000000" pitchFamily="50" charset="0"/>
              </a:rPr>
              <a:t>Secretaría de Relaciones Exteriores</a:t>
            </a:r>
          </a:p>
          <a:p>
            <a:pPr algn="r">
              <a:spcBef>
                <a:spcPts val="0"/>
              </a:spcBef>
              <a:defRPr/>
            </a:pPr>
            <a:r>
              <a:rPr lang="es-MX" sz="2400" dirty="0" smtClean="0">
                <a:solidFill>
                  <a:sysClr val="windowText" lastClr="000000">
                    <a:lumMod val="50000"/>
                    <a:lumOff val="50000"/>
                  </a:sysClr>
                </a:solidFill>
                <a:latin typeface="Soberana Sans" panose="02000000000000000000" pitchFamily="50" charset="0"/>
              </a:rPr>
              <a:t>México  </a:t>
            </a:r>
            <a:endParaRPr lang="es-MX" sz="1800" dirty="0">
              <a:solidFill>
                <a:sysClr val="windowText" lastClr="000000">
                  <a:lumMod val="50000"/>
                  <a:lumOff val="50000"/>
                </a:sysClr>
              </a:solidFill>
              <a:latin typeface="Soberana Sans" panose="02000000000000000000" pitchFamily="50" charset="0"/>
            </a:endParaRPr>
          </a:p>
        </p:txBody>
      </p:sp>
      <p:sp>
        <p:nvSpPr>
          <p:cNvPr id="8" name="Shape 112"/>
          <p:cNvSpPr/>
          <p:nvPr/>
        </p:nvSpPr>
        <p:spPr>
          <a:xfrm>
            <a:off x="2279649" y="493068"/>
            <a:ext cx="9378951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r">
              <a:defRPr sz="1800"/>
            </a:pP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DIRECCIÓN GENERAL DE</a:t>
            </a:r>
            <a:b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  <a:t>PROTECCIÓN A MEXICANOS EN EL EXTERIOR</a:t>
            </a:r>
            <a:br>
              <a:rPr sz="1000" b="1" dirty="0">
                <a:solidFill>
                  <a:srgbClr val="7F7F7F"/>
                </a:solidFill>
                <a:latin typeface="Adobe Caslon Pro"/>
                <a:ea typeface="Adobe Caslon Pro"/>
                <a:cs typeface="Adobe Caslon Pro"/>
                <a:sym typeface="Adobe Caslon Pro"/>
              </a:rPr>
            </a:br>
            <a:endParaRPr sz="1000" b="1" dirty="0">
              <a:solidFill>
                <a:srgbClr val="7F7F7F"/>
              </a:solidFill>
              <a:latin typeface="Adobe Caslon Pro"/>
              <a:ea typeface="Adobe Caslon Pro"/>
              <a:cs typeface="Adobe Caslon Pro"/>
              <a:sym typeface="Adobe Caslon Pro"/>
            </a:endParaRPr>
          </a:p>
        </p:txBody>
      </p:sp>
    </p:spTree>
    <p:extLst>
      <p:ext uri="{BB962C8B-B14F-4D97-AF65-F5344CB8AC3E}">
        <p14:creationId xmlns:p14="http://schemas.microsoft.com/office/powerpoint/2010/main" val="39180712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CO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/>
              </a:rPr>
              <a:t>Resultados</a:t>
            </a:r>
            <a:r>
              <a:rPr lang="es-CO" b="1" dirty="0" smtClean="0"/>
              <a:t> </a:t>
            </a:r>
            <a:endParaRPr lang="es-C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O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berana Sans"/>
              </a:rPr>
              <a:t>Seguimiento a los compromisos adoptados en la XXI reunión de la CRM (noviembre, 2016)</a:t>
            </a:r>
          </a:p>
          <a:p>
            <a:pPr marL="514350" indent="-514350">
              <a:buFont typeface="+mj-lt"/>
              <a:buAutoNum type="arabicPeriod"/>
            </a:pPr>
            <a:r>
              <a:rPr lang="es-CO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berana Sans"/>
              </a:rPr>
              <a:t>Videoconferencia </a:t>
            </a:r>
          </a:p>
          <a:p>
            <a:pPr marL="514350" indent="-514350">
              <a:buFont typeface="+mj-lt"/>
              <a:buAutoNum type="arabicPeriod"/>
            </a:pPr>
            <a:r>
              <a:rPr lang="es-CO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berana Sans"/>
              </a:rPr>
              <a:t>México y Guatemala compartieron sus respectivos sistemas de registros consulares </a:t>
            </a:r>
          </a:p>
          <a:p>
            <a:pPr marL="514350" indent="-514350">
              <a:buFont typeface="+mj-lt"/>
              <a:buAutoNum type="arabicPeriod"/>
            </a:pPr>
            <a:r>
              <a:rPr lang="es-CO" dirty="0">
                <a:solidFill>
                  <a:schemeClr val="tx1">
                    <a:lumMod val="65000"/>
                    <a:lumOff val="35000"/>
                  </a:schemeClr>
                </a:solidFill>
                <a:latin typeface="Soberana Sans"/>
              </a:rPr>
              <a:t>Colocación del taller virtual en portal </a:t>
            </a:r>
            <a:r>
              <a:rPr lang="es-CO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berana Sans"/>
              </a:rPr>
              <a:t>electrónico</a:t>
            </a:r>
          </a:p>
          <a:p>
            <a:pPr marL="514350" indent="-514350">
              <a:buFont typeface="+mj-lt"/>
              <a:buAutoNum type="arabicPeriod"/>
            </a:pPr>
            <a:r>
              <a:rPr lang="es-CO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berana Sans"/>
              </a:rPr>
              <a:t>Sistema Integral de Protección Consular (SIPC)</a:t>
            </a:r>
          </a:p>
          <a:p>
            <a:pPr marL="514350" indent="-514350">
              <a:buFont typeface="+mj-lt"/>
              <a:buAutoNum type="arabicPeriod"/>
            </a:pPr>
            <a:r>
              <a:rPr lang="es-CO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berana Sans"/>
              </a:rPr>
              <a:t>México ofreció compartir presentación del SIPC a países del Triangulo Norte de Centroamérica mediante red consular en Estados Unidos</a:t>
            </a:r>
          </a:p>
          <a:p>
            <a:endParaRPr lang="es-CO" dirty="0" smtClean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4484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2239</TotalTime>
  <Words>77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Adobe Caslon Pro</vt:lpstr>
      <vt:lpstr>Arial</vt:lpstr>
      <vt:lpstr>Calibri</vt:lpstr>
      <vt:lpstr>Calibri Light</vt:lpstr>
      <vt:lpstr>Soberana Sans</vt:lpstr>
      <vt:lpstr>Trajan Pro</vt:lpstr>
      <vt:lpstr>Tema de Office</vt:lpstr>
      <vt:lpstr>PowerPoint Presentation</vt:lpstr>
      <vt:lpstr>Resultados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Calva Ruiz, Vanessa</dc:creator>
  <cp:lastModifiedBy>SiteKiosk Restricted User Account</cp:lastModifiedBy>
  <cp:revision>117</cp:revision>
  <dcterms:created xsi:type="dcterms:W3CDTF">2017-01-03T02:26:27Z</dcterms:created>
  <dcterms:modified xsi:type="dcterms:W3CDTF">2017-06-21T04:47:38Z</dcterms:modified>
</cp:coreProperties>
</file>