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 id="2147483685" r:id="rId4"/>
    <p:sldMasterId id="2147483697" r:id="rId5"/>
  </p:sldMasterIdLst>
  <p:notesMasterIdLst>
    <p:notesMasterId r:id="rId21"/>
  </p:notesMasterIdLst>
  <p:handoutMasterIdLst>
    <p:handoutMasterId r:id="rId22"/>
  </p:handoutMasterIdLst>
  <p:sldIdLst>
    <p:sldId id="721" r:id="rId6"/>
    <p:sldId id="796" r:id="rId7"/>
    <p:sldId id="797" r:id="rId8"/>
    <p:sldId id="827" r:id="rId9"/>
    <p:sldId id="822" r:id="rId10"/>
    <p:sldId id="787" r:id="rId11"/>
    <p:sldId id="828" r:id="rId12"/>
    <p:sldId id="799" r:id="rId13"/>
    <p:sldId id="800" r:id="rId14"/>
    <p:sldId id="826" r:id="rId15"/>
    <p:sldId id="832" r:id="rId16"/>
    <p:sldId id="833" r:id="rId17"/>
    <p:sldId id="834" r:id="rId18"/>
    <p:sldId id="835" r:id="rId19"/>
    <p:sldId id="831" r:id="rId20"/>
  </p:sldIdLst>
  <p:sldSz cx="9144000" cy="6858000" type="screen4x3"/>
  <p:notesSz cx="6858000" cy="9144000"/>
  <p:defaultTextStyle>
    <a:defPPr>
      <a:defRPr lang="es-ES"/>
    </a:defPPr>
    <a:lvl1pPr algn="l" rtl="0" fontAlgn="base">
      <a:spcBef>
        <a:spcPct val="0"/>
      </a:spcBef>
      <a:spcAft>
        <a:spcPct val="0"/>
      </a:spcAft>
      <a:defRPr sz="16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16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16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16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1600" kern="1200">
        <a:solidFill>
          <a:schemeClr val="tx1"/>
        </a:solidFill>
        <a:latin typeface="Arial" pitchFamily="34" charset="0"/>
        <a:ea typeface="ＭＳ Ｐゴシック" charset="-128"/>
        <a:cs typeface="+mn-cs"/>
      </a:defRPr>
    </a:lvl5pPr>
    <a:lvl6pPr marL="2286000" algn="l" defTabSz="914400" rtl="0" eaLnBrk="1" latinLnBrk="0" hangingPunct="1">
      <a:defRPr sz="1600" kern="1200">
        <a:solidFill>
          <a:schemeClr val="tx1"/>
        </a:solidFill>
        <a:latin typeface="Arial" pitchFamily="34" charset="0"/>
        <a:ea typeface="ＭＳ Ｐゴシック" charset="-128"/>
        <a:cs typeface="+mn-cs"/>
      </a:defRPr>
    </a:lvl6pPr>
    <a:lvl7pPr marL="2743200" algn="l" defTabSz="914400" rtl="0" eaLnBrk="1" latinLnBrk="0" hangingPunct="1">
      <a:defRPr sz="1600" kern="1200">
        <a:solidFill>
          <a:schemeClr val="tx1"/>
        </a:solidFill>
        <a:latin typeface="Arial" pitchFamily="34" charset="0"/>
        <a:ea typeface="ＭＳ Ｐゴシック" charset="-128"/>
        <a:cs typeface="+mn-cs"/>
      </a:defRPr>
    </a:lvl7pPr>
    <a:lvl8pPr marL="3200400" algn="l" defTabSz="914400" rtl="0" eaLnBrk="1" latinLnBrk="0" hangingPunct="1">
      <a:defRPr sz="1600" kern="1200">
        <a:solidFill>
          <a:schemeClr val="tx1"/>
        </a:solidFill>
        <a:latin typeface="Arial" pitchFamily="34" charset="0"/>
        <a:ea typeface="ＭＳ Ｐゴシック" charset="-128"/>
        <a:cs typeface="+mn-cs"/>
      </a:defRPr>
    </a:lvl8pPr>
    <a:lvl9pPr marL="3657600" algn="l" defTabSz="914400" rtl="0" eaLnBrk="1" latinLnBrk="0" hangingPunct="1">
      <a:defRPr sz="16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627"/>
    <a:srgbClr val="1BC33B"/>
    <a:srgbClr val="2BF151"/>
    <a:srgbClr val="E147C4"/>
    <a:srgbClr val="375889"/>
    <a:srgbClr val="A69762"/>
    <a:srgbClr val="329242"/>
    <a:srgbClr val="BFDCEB"/>
    <a:srgbClr val="AAD1E4"/>
    <a:srgbClr val="C2DE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36" autoAdjust="0"/>
    <p:restoredTop sz="84569" autoAdjust="0"/>
  </p:normalViewPr>
  <p:slideViewPr>
    <p:cSldViewPr>
      <p:cViewPr>
        <p:scale>
          <a:sx n="103" d="100"/>
          <a:sy n="103" d="100"/>
        </p:scale>
        <p:origin x="-84" y="-228"/>
      </p:cViewPr>
      <p:guideLst>
        <p:guide orient="horz" pos="4247"/>
        <p:guide pos="5511"/>
        <p:guide pos="5284"/>
        <p:guide pos="50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58" d="100"/>
          <a:sy n="58" d="100"/>
        </p:scale>
        <p:origin x="-25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2DB7FBAD-9DD3-4EEB-915B-695CA58BFF94}">
      <dgm:prSet phldrT="[Texto]"/>
      <dgm:spPr/>
      <dgm:t>
        <a:bodyPr/>
        <a:lstStyle/>
        <a:p>
          <a:pPr algn="just"/>
          <a:r>
            <a:rPr lang="es-MX" dirty="0" smtClean="0"/>
            <a:t>Acción que desarrolla el personal de los servicios migratorios, con el fin de comprobar el estricto cumplimiento de la Ley de Migración, por parte de los extranjeros que se encuentren dentro del territorio nacional, ubicados en domicilios o empresas.</a:t>
          </a:r>
          <a:endParaRPr lang="es-MX"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9A092C81-3DEA-4D25-97E8-A4206C455015}">
      <dgm:prSet phldrT="[Texto]"/>
      <dgm:spPr/>
      <dgm:t>
        <a:bodyPr/>
        <a:lstStyle/>
        <a:p>
          <a:r>
            <a:rPr lang="es-ES" b="1" dirty="0" smtClean="0"/>
            <a:t>Definición</a:t>
          </a:r>
          <a:endParaRPr lang="es-MX" b="1" dirty="0"/>
        </a:p>
      </dgm:t>
    </dgm:pt>
    <dgm:pt modelId="{0602B201-73DB-457B-863E-CFAE1334CF86}" type="sibTrans" cxnId="{53C231DE-D4A7-4787-A0FB-64D6FFEC3E74}">
      <dgm:prSet/>
      <dgm:spPr/>
      <dgm:t>
        <a:bodyPr/>
        <a:lstStyle/>
        <a:p>
          <a:endParaRPr lang="es-MX"/>
        </a:p>
      </dgm:t>
    </dgm:pt>
    <dgm:pt modelId="{8A58E40F-014B-4F4C-BEC7-24ACEC0452B5}" type="parTrans" cxnId="{53C231DE-D4A7-4787-A0FB-64D6FFEC3E74}">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900B90B6-C7DA-4BBF-8489-CD64DDA0ABD7}" type="presOf" srcId="{9A092C81-3DEA-4D25-97E8-A4206C455015}" destId="{B5E16202-E99B-4E7E-BBCE-BED71742B04F}" srcOrd="1" destOrd="0"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45338BD3-BB9A-44AB-A538-D7B465B355FB}" type="presOf" srcId="{9A092C81-3DEA-4D25-97E8-A4206C455015}" destId="{9EE9B612-6DAD-46CA-A548-A4FA5E121A6E}" srcOrd="0" destOrd="0" presId="urn:microsoft.com/office/officeart/2005/8/layout/process3"/>
    <dgm:cxn modelId="{248BD90A-5E1B-4291-9F67-B0B38094347A}" type="presOf" srcId="{FEB920C8-4E92-4EE0-8C6E-F217AF6690E5}" destId="{1A901EF3-B95E-41CF-86A7-88C9E54DC5E0}"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EF8B78FF-90F4-4B73-9B72-BCBF34A82452}" type="presOf" srcId="{2DB7FBAD-9DD3-4EEB-915B-695CA58BFF94}" destId="{27325B53-FD96-4EA7-A298-160C508B1E11}" srcOrd="0" destOrd="0" presId="urn:microsoft.com/office/officeart/2005/8/layout/process3"/>
    <dgm:cxn modelId="{B113C72C-4A4F-4C88-B643-44E93FFBE002}" type="presParOf" srcId="{1A901EF3-B95E-41CF-86A7-88C9E54DC5E0}" destId="{BF3A56AC-FE11-4BC8-B31F-E76F244F442C}" srcOrd="0" destOrd="0" presId="urn:microsoft.com/office/officeart/2005/8/layout/process3"/>
    <dgm:cxn modelId="{47AC67AC-8986-4949-8AE2-EF1B21B8111C}" type="presParOf" srcId="{BF3A56AC-FE11-4BC8-B31F-E76F244F442C}" destId="{9EE9B612-6DAD-46CA-A548-A4FA5E121A6E}" srcOrd="0" destOrd="0" presId="urn:microsoft.com/office/officeart/2005/8/layout/process3"/>
    <dgm:cxn modelId="{36CB61CC-71E9-4447-99FD-2B8D1A1AD882}" type="presParOf" srcId="{BF3A56AC-FE11-4BC8-B31F-E76F244F442C}" destId="{B5E16202-E99B-4E7E-BBCE-BED71742B04F}" srcOrd="1" destOrd="0" presId="urn:microsoft.com/office/officeart/2005/8/layout/process3"/>
    <dgm:cxn modelId="{887A3B51-E1B8-4177-ABAB-31EAF4D887CB}"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3D7F20-E608-458D-81B7-A3F0193C5622}" type="doc">
      <dgm:prSet loTypeId="urn:microsoft.com/office/officeart/2005/8/layout/radial6" loCatId="cycle" qsTypeId="urn:microsoft.com/office/officeart/2005/8/quickstyle/simple2" qsCatId="simple" csTypeId="urn:microsoft.com/office/officeart/2005/8/colors/colorful4" csCatId="colorful" phldr="1"/>
      <dgm:spPr/>
      <dgm:t>
        <a:bodyPr/>
        <a:lstStyle/>
        <a:p>
          <a:endParaRPr lang="es-MX"/>
        </a:p>
      </dgm:t>
    </dgm:pt>
    <dgm:pt modelId="{2B8EF897-F4EB-4ACE-9C5B-99BAB578D628}">
      <dgm:prSet phldrT="[Texto]" custT="1"/>
      <dgm:spPr/>
      <dgm:t>
        <a:bodyPr/>
        <a:lstStyle/>
        <a:p>
          <a:r>
            <a:rPr lang="es-ES" sz="1600" b="1" dirty="0" smtClean="0"/>
            <a:t>Art. 222</a:t>
          </a:r>
        </a:p>
        <a:p>
          <a:r>
            <a:rPr lang="es-ES" sz="1600" b="1" dirty="0" smtClean="0"/>
            <a:t>En todos los casos la autoridad migratoria deberá iniciarse el procedimiento administrativo migratorio. </a:t>
          </a:r>
          <a:endParaRPr lang="es-MX" sz="1600" b="1" dirty="0"/>
        </a:p>
      </dgm:t>
    </dgm:pt>
    <dgm:pt modelId="{68C5B906-3340-44FE-9740-92E5697832EC}" type="parTrans" cxnId="{75B73B13-70D7-4A72-B085-166DCFBD1EE3}">
      <dgm:prSet/>
      <dgm:spPr/>
      <dgm:t>
        <a:bodyPr/>
        <a:lstStyle/>
        <a:p>
          <a:endParaRPr lang="es-MX"/>
        </a:p>
      </dgm:t>
    </dgm:pt>
    <dgm:pt modelId="{23426A85-8588-45E4-B0DA-A6AC682A1F96}" type="sibTrans" cxnId="{75B73B13-70D7-4A72-B085-166DCFBD1EE3}">
      <dgm:prSet/>
      <dgm:spPr/>
      <dgm:t>
        <a:bodyPr/>
        <a:lstStyle/>
        <a:p>
          <a:endParaRPr lang="es-MX"/>
        </a:p>
      </dgm:t>
    </dgm:pt>
    <dgm:pt modelId="{42C9D6BB-5697-4D38-9347-3E3BC20F3C4D}">
      <dgm:prSet phldrT="[Texto]"/>
      <dgm:spPr/>
      <dgm:t>
        <a:bodyPr/>
        <a:lstStyle/>
        <a:p>
          <a:r>
            <a:rPr lang="es-ES" dirty="0" smtClean="0"/>
            <a:t>Que el procedimiento sea sustanciado por autoridad competente</a:t>
          </a:r>
          <a:endParaRPr lang="es-MX" dirty="0"/>
        </a:p>
      </dgm:t>
    </dgm:pt>
    <dgm:pt modelId="{FB2ACA72-C8B6-4A8C-9EE9-0CFF49FF2502}" type="parTrans" cxnId="{F476658B-5ED1-4526-9B1C-26FE5A400C39}">
      <dgm:prSet/>
      <dgm:spPr/>
      <dgm:t>
        <a:bodyPr/>
        <a:lstStyle/>
        <a:p>
          <a:endParaRPr lang="es-MX"/>
        </a:p>
      </dgm:t>
    </dgm:pt>
    <dgm:pt modelId="{93A17A30-DDF0-4CFE-9DF4-D9D52B6F573C}" type="sibTrans" cxnId="{F476658B-5ED1-4526-9B1C-26FE5A400C39}">
      <dgm:prSet/>
      <dgm:spPr/>
      <dgm:t>
        <a:bodyPr/>
        <a:lstStyle/>
        <a:p>
          <a:endParaRPr lang="es-MX"/>
        </a:p>
      </dgm:t>
    </dgm:pt>
    <dgm:pt modelId="{6C85F3AD-A2C6-4027-BDB8-81A39C8012AA}">
      <dgm:prSet phldrT="[Texto]"/>
      <dgm:spPr/>
      <dgm:t>
        <a:bodyPr/>
        <a:lstStyle/>
        <a:p>
          <a:r>
            <a:rPr lang="es-ES" dirty="0" smtClean="0"/>
            <a:t>Derecho a ofrecer pruebas y alegar lo que a su derecho convenga</a:t>
          </a:r>
          <a:endParaRPr lang="es-MX" dirty="0"/>
        </a:p>
      </dgm:t>
    </dgm:pt>
    <dgm:pt modelId="{BB48CC96-8E8E-4C9A-928E-5F659F3DFEEB}" type="parTrans" cxnId="{D9AEA64E-5D72-459B-AF66-025114D491FB}">
      <dgm:prSet/>
      <dgm:spPr/>
      <dgm:t>
        <a:bodyPr/>
        <a:lstStyle/>
        <a:p>
          <a:endParaRPr lang="es-MX"/>
        </a:p>
      </dgm:t>
    </dgm:pt>
    <dgm:pt modelId="{51EF027E-BE72-4754-A28B-14A40D09718C}" type="sibTrans" cxnId="{D9AEA64E-5D72-459B-AF66-025114D491FB}">
      <dgm:prSet/>
      <dgm:spPr/>
      <dgm:t>
        <a:bodyPr/>
        <a:lstStyle/>
        <a:p>
          <a:endParaRPr lang="es-MX"/>
        </a:p>
      </dgm:t>
    </dgm:pt>
    <dgm:pt modelId="{E471D0C5-19E3-4DB7-A9DC-885CBC8F51BC}">
      <dgm:prSet phldrT="[Texto]"/>
      <dgm:spPr/>
      <dgm:t>
        <a:bodyPr/>
        <a:lstStyle/>
        <a:p>
          <a:r>
            <a:rPr lang="es-ES" dirty="0" smtClean="0"/>
            <a:t>Tener acceso a las constancias del expediente administrativo migratorio</a:t>
          </a:r>
          <a:endParaRPr lang="es-MX" dirty="0"/>
        </a:p>
      </dgm:t>
    </dgm:pt>
    <dgm:pt modelId="{7330ECEE-35CE-4E7B-8959-37769C9A4006}" type="parTrans" cxnId="{47865542-10B9-43AC-88C0-5511A205E37A}">
      <dgm:prSet/>
      <dgm:spPr/>
      <dgm:t>
        <a:bodyPr/>
        <a:lstStyle/>
        <a:p>
          <a:endParaRPr lang="es-MX"/>
        </a:p>
      </dgm:t>
    </dgm:pt>
    <dgm:pt modelId="{203C377A-6579-4643-ABDB-1117FC18120E}" type="sibTrans" cxnId="{47865542-10B9-43AC-88C0-5511A205E37A}">
      <dgm:prSet/>
      <dgm:spPr/>
      <dgm:t>
        <a:bodyPr/>
        <a:lstStyle/>
        <a:p>
          <a:endParaRPr lang="es-MX"/>
        </a:p>
      </dgm:t>
    </dgm:pt>
    <dgm:pt modelId="{76F6E6E4-AECF-48CB-B546-3F6680EE4115}">
      <dgm:prSet phldrT="[Texto]"/>
      <dgm:spPr/>
      <dgm:t>
        <a:bodyPr/>
        <a:lstStyle/>
        <a:p>
          <a:r>
            <a:rPr lang="es-ES" dirty="0" smtClean="0"/>
            <a:t>Contar con un traductor o intérprete para facilitar la comunicación</a:t>
          </a:r>
          <a:endParaRPr lang="es-MX" dirty="0"/>
        </a:p>
      </dgm:t>
    </dgm:pt>
    <dgm:pt modelId="{1B659260-DC27-46FE-AB3E-F386B91E3D6E}" type="parTrans" cxnId="{1BE585E1-D0FA-4C24-BEBA-286602988168}">
      <dgm:prSet/>
      <dgm:spPr/>
      <dgm:t>
        <a:bodyPr/>
        <a:lstStyle/>
        <a:p>
          <a:endParaRPr lang="es-MX"/>
        </a:p>
      </dgm:t>
    </dgm:pt>
    <dgm:pt modelId="{F66FBD02-18B2-4ABB-83F2-7C94CBBED4DF}" type="sibTrans" cxnId="{1BE585E1-D0FA-4C24-BEBA-286602988168}">
      <dgm:prSet/>
      <dgm:spPr/>
      <dgm:t>
        <a:bodyPr/>
        <a:lstStyle/>
        <a:p>
          <a:endParaRPr lang="es-MX"/>
        </a:p>
      </dgm:t>
    </dgm:pt>
    <dgm:pt modelId="{3063E03E-8786-4C0F-B0BA-D732B8A08F24}">
      <dgm:prSet phldrT="[Texto]" custT="1"/>
      <dgm:spPr/>
      <dgm:t>
        <a:bodyPr/>
        <a:lstStyle/>
        <a:p>
          <a:r>
            <a:rPr lang="es-ES" sz="1400" dirty="0" smtClean="0"/>
            <a:t>Que las resoluciones de la autoridad estén debidamente fundadas y motivadas</a:t>
          </a:r>
          <a:endParaRPr lang="es-MX" sz="1400" dirty="0"/>
        </a:p>
      </dgm:t>
    </dgm:pt>
    <dgm:pt modelId="{5AF2E688-2A41-4746-B5DA-8AEC2124D391}" type="parTrans" cxnId="{F8B3106B-874C-4637-B030-AB07ACDAA4E7}">
      <dgm:prSet/>
      <dgm:spPr/>
      <dgm:t>
        <a:bodyPr/>
        <a:lstStyle/>
        <a:p>
          <a:endParaRPr lang="es-MX"/>
        </a:p>
      </dgm:t>
    </dgm:pt>
    <dgm:pt modelId="{7F2407FB-0AC0-4893-8C67-0EDA28BA77A2}" type="sibTrans" cxnId="{F8B3106B-874C-4637-B030-AB07ACDAA4E7}">
      <dgm:prSet/>
      <dgm:spPr/>
      <dgm:t>
        <a:bodyPr/>
        <a:lstStyle/>
        <a:p>
          <a:endParaRPr lang="es-MX"/>
        </a:p>
      </dgm:t>
    </dgm:pt>
    <dgm:pt modelId="{2119ED58-2E81-46AB-93F3-8AA39E96FF41}" type="pres">
      <dgm:prSet presAssocID="{C03D7F20-E608-458D-81B7-A3F0193C5622}" presName="Name0" presStyleCnt="0">
        <dgm:presLayoutVars>
          <dgm:chMax val="1"/>
          <dgm:dir/>
          <dgm:animLvl val="ctr"/>
          <dgm:resizeHandles val="exact"/>
        </dgm:presLayoutVars>
      </dgm:prSet>
      <dgm:spPr/>
      <dgm:t>
        <a:bodyPr/>
        <a:lstStyle/>
        <a:p>
          <a:endParaRPr lang="es-MX"/>
        </a:p>
      </dgm:t>
    </dgm:pt>
    <dgm:pt modelId="{916996D3-E6B8-4E70-8CC6-B514FC963E3E}" type="pres">
      <dgm:prSet presAssocID="{2B8EF897-F4EB-4ACE-9C5B-99BAB578D628}" presName="centerShape" presStyleLbl="node0" presStyleIdx="0" presStyleCnt="1"/>
      <dgm:spPr/>
      <dgm:t>
        <a:bodyPr/>
        <a:lstStyle/>
        <a:p>
          <a:endParaRPr lang="es-MX"/>
        </a:p>
      </dgm:t>
    </dgm:pt>
    <dgm:pt modelId="{C28462E9-6B18-46DE-964E-F534CCA2F8A1}" type="pres">
      <dgm:prSet presAssocID="{42C9D6BB-5697-4D38-9347-3E3BC20F3C4D}" presName="node" presStyleLbl="node1" presStyleIdx="0" presStyleCnt="5">
        <dgm:presLayoutVars>
          <dgm:bulletEnabled val="1"/>
        </dgm:presLayoutVars>
      </dgm:prSet>
      <dgm:spPr/>
      <dgm:t>
        <a:bodyPr/>
        <a:lstStyle/>
        <a:p>
          <a:endParaRPr lang="es-MX"/>
        </a:p>
      </dgm:t>
    </dgm:pt>
    <dgm:pt modelId="{03FD43B1-5FD4-4A6C-9AD4-AF7317DEF6B9}" type="pres">
      <dgm:prSet presAssocID="{42C9D6BB-5697-4D38-9347-3E3BC20F3C4D}" presName="dummy" presStyleCnt="0"/>
      <dgm:spPr/>
    </dgm:pt>
    <dgm:pt modelId="{BCDA34C4-3DB8-4FFE-8360-18EB4346D19E}" type="pres">
      <dgm:prSet presAssocID="{93A17A30-DDF0-4CFE-9DF4-D9D52B6F573C}" presName="sibTrans" presStyleLbl="sibTrans2D1" presStyleIdx="0" presStyleCnt="5"/>
      <dgm:spPr/>
      <dgm:t>
        <a:bodyPr/>
        <a:lstStyle/>
        <a:p>
          <a:endParaRPr lang="es-MX"/>
        </a:p>
      </dgm:t>
    </dgm:pt>
    <dgm:pt modelId="{A2029130-188D-4AA1-9C0E-4111055204A0}" type="pres">
      <dgm:prSet presAssocID="{6C85F3AD-A2C6-4027-BDB8-81A39C8012AA}" presName="node" presStyleLbl="node1" presStyleIdx="1" presStyleCnt="5">
        <dgm:presLayoutVars>
          <dgm:bulletEnabled val="1"/>
        </dgm:presLayoutVars>
      </dgm:prSet>
      <dgm:spPr/>
      <dgm:t>
        <a:bodyPr/>
        <a:lstStyle/>
        <a:p>
          <a:endParaRPr lang="es-MX"/>
        </a:p>
      </dgm:t>
    </dgm:pt>
    <dgm:pt modelId="{94B9095F-7495-4FF1-AE80-2274225CB3A7}" type="pres">
      <dgm:prSet presAssocID="{6C85F3AD-A2C6-4027-BDB8-81A39C8012AA}" presName="dummy" presStyleCnt="0"/>
      <dgm:spPr/>
    </dgm:pt>
    <dgm:pt modelId="{731A9068-6314-4315-96F8-18D51427C692}" type="pres">
      <dgm:prSet presAssocID="{51EF027E-BE72-4754-A28B-14A40D09718C}" presName="sibTrans" presStyleLbl="sibTrans2D1" presStyleIdx="1" presStyleCnt="5"/>
      <dgm:spPr/>
      <dgm:t>
        <a:bodyPr/>
        <a:lstStyle/>
        <a:p>
          <a:endParaRPr lang="es-MX"/>
        </a:p>
      </dgm:t>
    </dgm:pt>
    <dgm:pt modelId="{62408AC5-5BC8-4C73-AED9-E738B20E4513}" type="pres">
      <dgm:prSet presAssocID="{E471D0C5-19E3-4DB7-A9DC-885CBC8F51BC}" presName="node" presStyleLbl="node1" presStyleIdx="2" presStyleCnt="5">
        <dgm:presLayoutVars>
          <dgm:bulletEnabled val="1"/>
        </dgm:presLayoutVars>
      </dgm:prSet>
      <dgm:spPr/>
      <dgm:t>
        <a:bodyPr/>
        <a:lstStyle/>
        <a:p>
          <a:endParaRPr lang="es-MX"/>
        </a:p>
      </dgm:t>
    </dgm:pt>
    <dgm:pt modelId="{D8CF3993-FE98-4F58-BD6E-FA6BD931958A}" type="pres">
      <dgm:prSet presAssocID="{E471D0C5-19E3-4DB7-A9DC-885CBC8F51BC}" presName="dummy" presStyleCnt="0"/>
      <dgm:spPr/>
    </dgm:pt>
    <dgm:pt modelId="{3414BDCE-86BB-4B78-993D-FBF7C5BB20CD}" type="pres">
      <dgm:prSet presAssocID="{203C377A-6579-4643-ABDB-1117FC18120E}" presName="sibTrans" presStyleLbl="sibTrans2D1" presStyleIdx="2" presStyleCnt="5"/>
      <dgm:spPr/>
      <dgm:t>
        <a:bodyPr/>
        <a:lstStyle/>
        <a:p>
          <a:endParaRPr lang="es-MX"/>
        </a:p>
      </dgm:t>
    </dgm:pt>
    <dgm:pt modelId="{894FA122-503D-47D5-84F5-F36FB88FE378}" type="pres">
      <dgm:prSet presAssocID="{76F6E6E4-AECF-48CB-B546-3F6680EE4115}" presName="node" presStyleLbl="node1" presStyleIdx="3" presStyleCnt="5">
        <dgm:presLayoutVars>
          <dgm:bulletEnabled val="1"/>
        </dgm:presLayoutVars>
      </dgm:prSet>
      <dgm:spPr/>
      <dgm:t>
        <a:bodyPr/>
        <a:lstStyle/>
        <a:p>
          <a:endParaRPr lang="es-MX"/>
        </a:p>
      </dgm:t>
    </dgm:pt>
    <dgm:pt modelId="{EAC76D1C-664D-4925-963B-85C2338190AE}" type="pres">
      <dgm:prSet presAssocID="{76F6E6E4-AECF-48CB-B546-3F6680EE4115}" presName="dummy" presStyleCnt="0"/>
      <dgm:spPr/>
    </dgm:pt>
    <dgm:pt modelId="{2759BFAD-4E6E-45CC-A32F-D5DFECF26920}" type="pres">
      <dgm:prSet presAssocID="{F66FBD02-18B2-4ABB-83F2-7C94CBBED4DF}" presName="sibTrans" presStyleLbl="sibTrans2D1" presStyleIdx="3" presStyleCnt="5"/>
      <dgm:spPr/>
      <dgm:t>
        <a:bodyPr/>
        <a:lstStyle/>
        <a:p>
          <a:endParaRPr lang="es-MX"/>
        </a:p>
      </dgm:t>
    </dgm:pt>
    <dgm:pt modelId="{DDD68778-BD0A-4040-AB8A-06E3CBB17E42}" type="pres">
      <dgm:prSet presAssocID="{3063E03E-8786-4C0F-B0BA-D732B8A08F24}" presName="node" presStyleLbl="node1" presStyleIdx="4" presStyleCnt="5">
        <dgm:presLayoutVars>
          <dgm:bulletEnabled val="1"/>
        </dgm:presLayoutVars>
      </dgm:prSet>
      <dgm:spPr/>
      <dgm:t>
        <a:bodyPr/>
        <a:lstStyle/>
        <a:p>
          <a:endParaRPr lang="es-MX"/>
        </a:p>
      </dgm:t>
    </dgm:pt>
    <dgm:pt modelId="{D21E355C-8DFF-4369-B647-895B31D1E5AD}" type="pres">
      <dgm:prSet presAssocID="{3063E03E-8786-4C0F-B0BA-D732B8A08F24}" presName="dummy" presStyleCnt="0"/>
      <dgm:spPr/>
    </dgm:pt>
    <dgm:pt modelId="{950BF7ED-BB56-4F3D-947C-D0EDAF93C87D}" type="pres">
      <dgm:prSet presAssocID="{7F2407FB-0AC0-4893-8C67-0EDA28BA77A2}" presName="sibTrans" presStyleLbl="sibTrans2D1" presStyleIdx="4" presStyleCnt="5"/>
      <dgm:spPr/>
      <dgm:t>
        <a:bodyPr/>
        <a:lstStyle/>
        <a:p>
          <a:endParaRPr lang="es-MX"/>
        </a:p>
      </dgm:t>
    </dgm:pt>
  </dgm:ptLst>
  <dgm:cxnLst>
    <dgm:cxn modelId="{8E53847B-A0E0-4A65-A458-0F543F589163}" type="presOf" srcId="{7F2407FB-0AC0-4893-8C67-0EDA28BA77A2}" destId="{950BF7ED-BB56-4F3D-947C-D0EDAF93C87D}" srcOrd="0" destOrd="0" presId="urn:microsoft.com/office/officeart/2005/8/layout/radial6"/>
    <dgm:cxn modelId="{F476658B-5ED1-4526-9B1C-26FE5A400C39}" srcId="{2B8EF897-F4EB-4ACE-9C5B-99BAB578D628}" destId="{42C9D6BB-5697-4D38-9347-3E3BC20F3C4D}" srcOrd="0" destOrd="0" parTransId="{FB2ACA72-C8B6-4A8C-9EE9-0CFF49FF2502}" sibTransId="{93A17A30-DDF0-4CFE-9DF4-D9D52B6F573C}"/>
    <dgm:cxn modelId="{911B156F-61B8-49AA-9A99-60F79E0A8004}" type="presOf" srcId="{76F6E6E4-AECF-48CB-B546-3F6680EE4115}" destId="{894FA122-503D-47D5-84F5-F36FB88FE378}" srcOrd="0" destOrd="0" presId="urn:microsoft.com/office/officeart/2005/8/layout/radial6"/>
    <dgm:cxn modelId="{2EC73879-7742-429C-9834-3FF7472581B2}" type="presOf" srcId="{93A17A30-DDF0-4CFE-9DF4-D9D52B6F573C}" destId="{BCDA34C4-3DB8-4FFE-8360-18EB4346D19E}" srcOrd="0" destOrd="0" presId="urn:microsoft.com/office/officeart/2005/8/layout/radial6"/>
    <dgm:cxn modelId="{FC3EDBC2-A241-4A0E-B9F3-8457FFB48132}" type="presOf" srcId="{C03D7F20-E608-458D-81B7-A3F0193C5622}" destId="{2119ED58-2E81-46AB-93F3-8AA39E96FF41}" srcOrd="0" destOrd="0" presId="urn:microsoft.com/office/officeart/2005/8/layout/radial6"/>
    <dgm:cxn modelId="{18A68A48-8514-4BD0-BA44-04A0E87AA701}" type="presOf" srcId="{F66FBD02-18B2-4ABB-83F2-7C94CBBED4DF}" destId="{2759BFAD-4E6E-45CC-A32F-D5DFECF26920}" srcOrd="0" destOrd="0" presId="urn:microsoft.com/office/officeart/2005/8/layout/radial6"/>
    <dgm:cxn modelId="{F8B3106B-874C-4637-B030-AB07ACDAA4E7}" srcId="{2B8EF897-F4EB-4ACE-9C5B-99BAB578D628}" destId="{3063E03E-8786-4C0F-B0BA-D732B8A08F24}" srcOrd="4" destOrd="0" parTransId="{5AF2E688-2A41-4746-B5DA-8AEC2124D391}" sibTransId="{7F2407FB-0AC0-4893-8C67-0EDA28BA77A2}"/>
    <dgm:cxn modelId="{37CB6288-8DEA-43F3-B522-8F09B06E0A87}" type="presOf" srcId="{2B8EF897-F4EB-4ACE-9C5B-99BAB578D628}" destId="{916996D3-E6B8-4E70-8CC6-B514FC963E3E}" srcOrd="0" destOrd="0" presId="urn:microsoft.com/office/officeart/2005/8/layout/radial6"/>
    <dgm:cxn modelId="{1BE585E1-D0FA-4C24-BEBA-286602988168}" srcId="{2B8EF897-F4EB-4ACE-9C5B-99BAB578D628}" destId="{76F6E6E4-AECF-48CB-B546-3F6680EE4115}" srcOrd="3" destOrd="0" parTransId="{1B659260-DC27-46FE-AB3E-F386B91E3D6E}" sibTransId="{F66FBD02-18B2-4ABB-83F2-7C94CBBED4DF}"/>
    <dgm:cxn modelId="{30583AF9-3300-4B17-8C6E-717FAAF3FC80}" type="presOf" srcId="{6C85F3AD-A2C6-4027-BDB8-81A39C8012AA}" destId="{A2029130-188D-4AA1-9C0E-4111055204A0}" srcOrd="0" destOrd="0" presId="urn:microsoft.com/office/officeart/2005/8/layout/radial6"/>
    <dgm:cxn modelId="{27EE03A6-ED39-451C-B2FE-84566C866F44}" type="presOf" srcId="{51EF027E-BE72-4754-A28B-14A40D09718C}" destId="{731A9068-6314-4315-96F8-18D51427C692}" srcOrd="0" destOrd="0" presId="urn:microsoft.com/office/officeart/2005/8/layout/radial6"/>
    <dgm:cxn modelId="{75520933-754A-41A9-8C85-A39F0A6EEBDC}" type="presOf" srcId="{203C377A-6579-4643-ABDB-1117FC18120E}" destId="{3414BDCE-86BB-4B78-993D-FBF7C5BB20CD}" srcOrd="0" destOrd="0" presId="urn:microsoft.com/office/officeart/2005/8/layout/radial6"/>
    <dgm:cxn modelId="{D1DBF1C3-734B-4902-A222-ACBAEE781BA4}" type="presOf" srcId="{3063E03E-8786-4C0F-B0BA-D732B8A08F24}" destId="{DDD68778-BD0A-4040-AB8A-06E3CBB17E42}" srcOrd="0" destOrd="0" presId="urn:microsoft.com/office/officeart/2005/8/layout/radial6"/>
    <dgm:cxn modelId="{7EFB09E5-C4ED-4873-A9D7-8073A6E09B2E}" type="presOf" srcId="{42C9D6BB-5697-4D38-9347-3E3BC20F3C4D}" destId="{C28462E9-6B18-46DE-964E-F534CCA2F8A1}" srcOrd="0" destOrd="0" presId="urn:microsoft.com/office/officeart/2005/8/layout/radial6"/>
    <dgm:cxn modelId="{47865542-10B9-43AC-88C0-5511A205E37A}" srcId="{2B8EF897-F4EB-4ACE-9C5B-99BAB578D628}" destId="{E471D0C5-19E3-4DB7-A9DC-885CBC8F51BC}" srcOrd="2" destOrd="0" parTransId="{7330ECEE-35CE-4E7B-8959-37769C9A4006}" sibTransId="{203C377A-6579-4643-ABDB-1117FC18120E}"/>
    <dgm:cxn modelId="{78472539-2124-4AAB-A2E7-4E8BAB4E2219}" type="presOf" srcId="{E471D0C5-19E3-4DB7-A9DC-885CBC8F51BC}" destId="{62408AC5-5BC8-4C73-AED9-E738B20E4513}" srcOrd="0" destOrd="0" presId="urn:microsoft.com/office/officeart/2005/8/layout/radial6"/>
    <dgm:cxn modelId="{D9AEA64E-5D72-459B-AF66-025114D491FB}" srcId="{2B8EF897-F4EB-4ACE-9C5B-99BAB578D628}" destId="{6C85F3AD-A2C6-4027-BDB8-81A39C8012AA}" srcOrd="1" destOrd="0" parTransId="{BB48CC96-8E8E-4C9A-928E-5F659F3DFEEB}" sibTransId="{51EF027E-BE72-4754-A28B-14A40D09718C}"/>
    <dgm:cxn modelId="{75B73B13-70D7-4A72-B085-166DCFBD1EE3}" srcId="{C03D7F20-E608-458D-81B7-A3F0193C5622}" destId="{2B8EF897-F4EB-4ACE-9C5B-99BAB578D628}" srcOrd="0" destOrd="0" parTransId="{68C5B906-3340-44FE-9740-92E5697832EC}" sibTransId="{23426A85-8588-45E4-B0DA-A6AC682A1F96}"/>
    <dgm:cxn modelId="{6FD0AA81-392E-473C-9D3A-3B63212B57D1}" type="presParOf" srcId="{2119ED58-2E81-46AB-93F3-8AA39E96FF41}" destId="{916996D3-E6B8-4E70-8CC6-B514FC963E3E}" srcOrd="0" destOrd="0" presId="urn:microsoft.com/office/officeart/2005/8/layout/radial6"/>
    <dgm:cxn modelId="{FF501A47-9A1A-4E77-9535-B7C6798EAD38}" type="presParOf" srcId="{2119ED58-2E81-46AB-93F3-8AA39E96FF41}" destId="{C28462E9-6B18-46DE-964E-F534CCA2F8A1}" srcOrd="1" destOrd="0" presId="urn:microsoft.com/office/officeart/2005/8/layout/radial6"/>
    <dgm:cxn modelId="{36D4AB60-361E-463B-97A7-A64933761110}" type="presParOf" srcId="{2119ED58-2E81-46AB-93F3-8AA39E96FF41}" destId="{03FD43B1-5FD4-4A6C-9AD4-AF7317DEF6B9}" srcOrd="2" destOrd="0" presId="urn:microsoft.com/office/officeart/2005/8/layout/radial6"/>
    <dgm:cxn modelId="{125E468D-E972-4BB3-AB8A-74DA1256AC78}" type="presParOf" srcId="{2119ED58-2E81-46AB-93F3-8AA39E96FF41}" destId="{BCDA34C4-3DB8-4FFE-8360-18EB4346D19E}" srcOrd="3" destOrd="0" presId="urn:microsoft.com/office/officeart/2005/8/layout/radial6"/>
    <dgm:cxn modelId="{AE1B25CB-D2B4-47AC-9587-7F340E9FA77C}" type="presParOf" srcId="{2119ED58-2E81-46AB-93F3-8AA39E96FF41}" destId="{A2029130-188D-4AA1-9C0E-4111055204A0}" srcOrd="4" destOrd="0" presId="urn:microsoft.com/office/officeart/2005/8/layout/radial6"/>
    <dgm:cxn modelId="{576A0738-FEBF-4224-B2A4-BEC69B05EF64}" type="presParOf" srcId="{2119ED58-2E81-46AB-93F3-8AA39E96FF41}" destId="{94B9095F-7495-4FF1-AE80-2274225CB3A7}" srcOrd="5" destOrd="0" presId="urn:microsoft.com/office/officeart/2005/8/layout/radial6"/>
    <dgm:cxn modelId="{440A8982-CFBE-45E0-82F8-F0FE33285172}" type="presParOf" srcId="{2119ED58-2E81-46AB-93F3-8AA39E96FF41}" destId="{731A9068-6314-4315-96F8-18D51427C692}" srcOrd="6" destOrd="0" presId="urn:microsoft.com/office/officeart/2005/8/layout/radial6"/>
    <dgm:cxn modelId="{01CF5C9D-2219-4951-841B-7CF7A6F308D5}" type="presParOf" srcId="{2119ED58-2E81-46AB-93F3-8AA39E96FF41}" destId="{62408AC5-5BC8-4C73-AED9-E738B20E4513}" srcOrd="7" destOrd="0" presId="urn:microsoft.com/office/officeart/2005/8/layout/radial6"/>
    <dgm:cxn modelId="{C98065D7-8C90-4B00-BE23-D12D3118F3E1}" type="presParOf" srcId="{2119ED58-2E81-46AB-93F3-8AA39E96FF41}" destId="{D8CF3993-FE98-4F58-BD6E-FA6BD931958A}" srcOrd="8" destOrd="0" presId="urn:microsoft.com/office/officeart/2005/8/layout/radial6"/>
    <dgm:cxn modelId="{9A028EB4-CD70-49DD-80E0-35DAB3ADBE03}" type="presParOf" srcId="{2119ED58-2E81-46AB-93F3-8AA39E96FF41}" destId="{3414BDCE-86BB-4B78-993D-FBF7C5BB20CD}" srcOrd="9" destOrd="0" presId="urn:microsoft.com/office/officeart/2005/8/layout/radial6"/>
    <dgm:cxn modelId="{BA0889F4-9C95-405A-BA82-0D8B0149F8A9}" type="presParOf" srcId="{2119ED58-2E81-46AB-93F3-8AA39E96FF41}" destId="{894FA122-503D-47D5-84F5-F36FB88FE378}" srcOrd="10" destOrd="0" presId="urn:microsoft.com/office/officeart/2005/8/layout/radial6"/>
    <dgm:cxn modelId="{0C3038E6-856F-47CD-B832-75DECB01A03B}" type="presParOf" srcId="{2119ED58-2E81-46AB-93F3-8AA39E96FF41}" destId="{EAC76D1C-664D-4925-963B-85C2338190AE}" srcOrd="11" destOrd="0" presId="urn:microsoft.com/office/officeart/2005/8/layout/radial6"/>
    <dgm:cxn modelId="{8BD62B50-176D-45D0-BF8D-200406A602BC}" type="presParOf" srcId="{2119ED58-2E81-46AB-93F3-8AA39E96FF41}" destId="{2759BFAD-4E6E-45CC-A32F-D5DFECF26920}" srcOrd="12" destOrd="0" presId="urn:microsoft.com/office/officeart/2005/8/layout/radial6"/>
    <dgm:cxn modelId="{8C406235-4A21-4CAD-AC1C-0CB476238E25}" type="presParOf" srcId="{2119ED58-2E81-46AB-93F3-8AA39E96FF41}" destId="{DDD68778-BD0A-4040-AB8A-06E3CBB17E42}" srcOrd="13" destOrd="0" presId="urn:microsoft.com/office/officeart/2005/8/layout/radial6"/>
    <dgm:cxn modelId="{6F85C57F-41AE-404B-B8D7-73D7146B22D4}" type="presParOf" srcId="{2119ED58-2E81-46AB-93F3-8AA39E96FF41}" destId="{D21E355C-8DFF-4369-B647-895B31D1E5AD}" srcOrd="14" destOrd="0" presId="urn:microsoft.com/office/officeart/2005/8/layout/radial6"/>
    <dgm:cxn modelId="{9C1878A8-0442-4158-A5D2-53B0A4FBAABA}" type="presParOf" srcId="{2119ED58-2E81-46AB-93F3-8AA39E96FF41}" destId="{950BF7ED-BB56-4F3D-947C-D0EDAF93C87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AB5B105-C86C-483C-943E-A5FE3385D4C4}" type="doc">
      <dgm:prSet loTypeId="urn:microsoft.com/office/officeart/2009/3/layout/RandomtoResultProcess" loCatId="process" qsTypeId="urn:microsoft.com/office/officeart/2005/8/quickstyle/simple1" qsCatId="simple" csTypeId="urn:microsoft.com/office/officeart/2005/8/colors/colorful3" csCatId="colorful" phldr="1"/>
      <dgm:spPr/>
      <dgm:t>
        <a:bodyPr/>
        <a:lstStyle/>
        <a:p>
          <a:endParaRPr lang="es-MX"/>
        </a:p>
      </dgm:t>
    </dgm:pt>
    <dgm:pt modelId="{36E8D564-6EAE-4CAD-B3AD-182759D68602}">
      <dgm:prSet phldrT="[Texto]" custT="1"/>
      <dgm:spPr/>
      <dgm:t>
        <a:bodyPr/>
        <a:lstStyle/>
        <a:p>
          <a:pPr algn="ctr"/>
          <a:r>
            <a:rPr lang="es-MX" sz="1400" dirty="0" smtClean="0"/>
            <a:t>Conforme al artículo 43 fracción I de la Ley podrá negarse la estancia a quienes estén sujetos a proceso o hayan sido sentenciados por delito grave.</a:t>
          </a:r>
        </a:p>
        <a:p>
          <a:pPr algn="ctr"/>
          <a:r>
            <a:rPr lang="es-MX" sz="1400" dirty="0" smtClean="0"/>
            <a:t>Asimismo, de acuerdo con el artículo 144 fracción IV, es susceptible de deportación quien se ubique en ese supuesto.</a:t>
          </a:r>
          <a:endParaRPr lang="es-MX" sz="1400" dirty="0"/>
        </a:p>
      </dgm:t>
    </dgm:pt>
    <dgm:pt modelId="{3BDB3152-395C-4706-8AAA-247E685A5898}" type="parTrans" cxnId="{173494A9-0276-4D41-845F-C5BDCC9B941D}">
      <dgm:prSet/>
      <dgm:spPr/>
      <dgm:t>
        <a:bodyPr/>
        <a:lstStyle/>
        <a:p>
          <a:endParaRPr lang="es-MX"/>
        </a:p>
      </dgm:t>
    </dgm:pt>
    <dgm:pt modelId="{1B44EA7A-8359-4A11-AFAB-E44F19BF4665}" type="sibTrans" cxnId="{173494A9-0276-4D41-845F-C5BDCC9B941D}">
      <dgm:prSet/>
      <dgm:spPr/>
      <dgm:t>
        <a:bodyPr/>
        <a:lstStyle/>
        <a:p>
          <a:endParaRPr lang="es-MX"/>
        </a:p>
      </dgm:t>
    </dgm:pt>
    <dgm:pt modelId="{126A9BD8-AC89-4B7D-969F-2D832AC4B01E}">
      <dgm:prSet phldrT="[Texto]"/>
      <dgm:spPr/>
      <dgm:t>
        <a:bodyPr/>
        <a:lstStyle/>
        <a:p>
          <a:pPr algn="just"/>
          <a:r>
            <a:rPr lang="es-MX" dirty="0" smtClean="0"/>
            <a:t>Conforme al artículo 48 fracciones I, II y III, de la Ley de Migración no podrán salir libremente del país aquellos extranjeros a quienes se le haya dictado por autoridad judicial, providencia precautoria o medida cautelar, </a:t>
          </a:r>
          <a:r>
            <a:rPr lang="es-MX" b="1" u="sng" dirty="0" smtClean="0"/>
            <a:t>siempre que tenga por objeto restringir la libertad de tránsito de la persona, que se encuentre bajo libertad </a:t>
          </a:r>
          <a:r>
            <a:rPr lang="es-MX" b="1" u="sng" dirty="0" err="1" smtClean="0"/>
            <a:t>caucional</a:t>
          </a:r>
          <a:r>
            <a:rPr lang="es-MX" b="1" u="sng" dirty="0" smtClean="0"/>
            <a:t> por vinculación a proceso o que goce de libertad preparatoria o condicional, salvo con permiso de la autoridad competente.</a:t>
          </a:r>
          <a:endParaRPr lang="es-MX" b="1" u="sng" dirty="0"/>
        </a:p>
      </dgm:t>
    </dgm:pt>
    <dgm:pt modelId="{1026D613-E575-44F9-BE87-606B49DF9780}" type="parTrans" cxnId="{7C7E0A8E-C694-4293-BF20-542D74C27D2B}">
      <dgm:prSet/>
      <dgm:spPr/>
      <dgm:t>
        <a:bodyPr/>
        <a:lstStyle/>
        <a:p>
          <a:endParaRPr lang="es-MX"/>
        </a:p>
      </dgm:t>
    </dgm:pt>
    <dgm:pt modelId="{88D5E8F4-BC2D-448E-B1E2-4043FCAC9BC9}" type="sibTrans" cxnId="{7C7E0A8E-C694-4293-BF20-542D74C27D2B}">
      <dgm:prSet/>
      <dgm:spPr/>
      <dgm:t>
        <a:bodyPr/>
        <a:lstStyle/>
        <a:p>
          <a:endParaRPr lang="es-MX"/>
        </a:p>
      </dgm:t>
    </dgm:pt>
    <dgm:pt modelId="{A1DE5253-4776-4C56-9B1C-244E9CBB8519}">
      <dgm:prSet phldrT="[Texto]" custT="1"/>
      <dgm:spPr/>
      <dgm:t>
        <a:bodyPr/>
        <a:lstStyle/>
        <a:p>
          <a:r>
            <a:rPr lang="es-MX" sz="1800" dirty="0" smtClean="0"/>
            <a:t>En todos los casos, debe notificarse la intención de deportar al extranjero a la instancia que en el momento procesal conozca del caso.</a:t>
          </a:r>
          <a:endParaRPr lang="es-MX" sz="1800" dirty="0"/>
        </a:p>
      </dgm:t>
    </dgm:pt>
    <dgm:pt modelId="{A16E61D6-6409-4216-94D7-FDA9499DFEC4}" type="parTrans" cxnId="{81A31A05-7780-4CA2-9F17-996CBB7FC18E}">
      <dgm:prSet/>
      <dgm:spPr/>
      <dgm:t>
        <a:bodyPr/>
        <a:lstStyle/>
        <a:p>
          <a:endParaRPr lang="es-MX"/>
        </a:p>
      </dgm:t>
    </dgm:pt>
    <dgm:pt modelId="{FD53556C-B87F-4A55-B437-D9FA1AED314B}" type="sibTrans" cxnId="{81A31A05-7780-4CA2-9F17-996CBB7FC18E}">
      <dgm:prSet/>
      <dgm:spPr/>
      <dgm:t>
        <a:bodyPr/>
        <a:lstStyle/>
        <a:p>
          <a:endParaRPr lang="es-MX"/>
        </a:p>
      </dgm:t>
    </dgm:pt>
    <dgm:pt modelId="{F0B3729E-ADA6-4B3A-9D78-CC6406B97E2B}">
      <dgm:prSet phldrT="[Texto]" custT="1"/>
      <dgm:spPr/>
      <dgm:t>
        <a:bodyPr/>
        <a:lstStyle/>
        <a:p>
          <a:pPr algn="just"/>
          <a:r>
            <a:rPr lang="es-MX" sz="1400" dirty="0" smtClean="0"/>
            <a:t>Cuando exista señalamiento expreso de parte de la autoridad competente en el sentido de no permitir la salida de un extranjero por haberse actualizado alguna de las hipótesis del los numerales I, II o III del artículo 48 de la Ley, la </a:t>
          </a:r>
          <a:r>
            <a:rPr lang="es-MX" sz="1400" smtClean="0"/>
            <a:t>autoridad migratoria podrá </a:t>
          </a:r>
          <a:r>
            <a:rPr lang="es-MX" sz="1400" dirty="0" smtClean="0"/>
            <a:t>regularizar su situación migratoria.</a:t>
          </a:r>
          <a:endParaRPr lang="es-MX" sz="1400" dirty="0"/>
        </a:p>
      </dgm:t>
    </dgm:pt>
    <dgm:pt modelId="{DF43F79D-2669-4E7C-B0F8-AF5EA34E40FF}" type="parTrans" cxnId="{9FDCAA9F-3763-4671-AEC8-D979E1D75394}">
      <dgm:prSet/>
      <dgm:spPr/>
      <dgm:t>
        <a:bodyPr/>
        <a:lstStyle/>
        <a:p>
          <a:endParaRPr lang="es-MX"/>
        </a:p>
      </dgm:t>
    </dgm:pt>
    <dgm:pt modelId="{B0D75DDD-418B-483C-83A0-37797FE8AEC9}" type="sibTrans" cxnId="{9FDCAA9F-3763-4671-AEC8-D979E1D75394}">
      <dgm:prSet/>
      <dgm:spPr/>
      <dgm:t>
        <a:bodyPr/>
        <a:lstStyle/>
        <a:p>
          <a:endParaRPr lang="es-MX"/>
        </a:p>
      </dgm:t>
    </dgm:pt>
    <dgm:pt modelId="{9C079584-AFB0-4A4C-9321-56A8250138AD}" type="pres">
      <dgm:prSet presAssocID="{9AB5B105-C86C-483C-943E-A5FE3385D4C4}" presName="Name0" presStyleCnt="0">
        <dgm:presLayoutVars>
          <dgm:dir/>
          <dgm:animOne val="branch"/>
          <dgm:animLvl val="lvl"/>
        </dgm:presLayoutVars>
      </dgm:prSet>
      <dgm:spPr/>
      <dgm:t>
        <a:bodyPr/>
        <a:lstStyle/>
        <a:p>
          <a:endParaRPr lang="es-MX"/>
        </a:p>
      </dgm:t>
    </dgm:pt>
    <dgm:pt modelId="{2007C854-CF76-4B4A-850F-5B863DA48139}" type="pres">
      <dgm:prSet presAssocID="{36E8D564-6EAE-4CAD-B3AD-182759D68602}" presName="chaos" presStyleCnt="0"/>
      <dgm:spPr/>
    </dgm:pt>
    <dgm:pt modelId="{1645C3F6-1B32-4F76-8733-D7F8508852B4}" type="pres">
      <dgm:prSet presAssocID="{36E8D564-6EAE-4CAD-B3AD-182759D68602}" presName="parTx1" presStyleLbl="revTx" presStyleIdx="0" presStyleCnt="3" custScaleY="147842" custLinFactNeighborX="-2107"/>
      <dgm:spPr/>
      <dgm:t>
        <a:bodyPr/>
        <a:lstStyle/>
        <a:p>
          <a:endParaRPr lang="es-MX"/>
        </a:p>
      </dgm:t>
    </dgm:pt>
    <dgm:pt modelId="{4E7B1D3B-EE1D-4CAE-986D-7FADB9D99085}" type="pres">
      <dgm:prSet presAssocID="{36E8D564-6EAE-4CAD-B3AD-182759D68602}" presName="desTx1" presStyleLbl="revTx" presStyleIdx="1" presStyleCnt="3" custScaleY="141138" custLinFactNeighborY="18986">
        <dgm:presLayoutVars>
          <dgm:bulletEnabled val="1"/>
        </dgm:presLayoutVars>
      </dgm:prSet>
      <dgm:spPr/>
      <dgm:t>
        <a:bodyPr/>
        <a:lstStyle/>
        <a:p>
          <a:endParaRPr lang="es-MX"/>
        </a:p>
      </dgm:t>
    </dgm:pt>
    <dgm:pt modelId="{E0CD102B-1D61-428A-A34F-E2796F0F119C}" type="pres">
      <dgm:prSet presAssocID="{36E8D564-6EAE-4CAD-B3AD-182759D68602}" presName="c1" presStyleLbl="node1" presStyleIdx="0" presStyleCnt="19" custLinFactY="-17681" custLinFactNeighborY="-100000"/>
      <dgm:spPr/>
    </dgm:pt>
    <dgm:pt modelId="{D3623DD2-CA65-4054-AB00-E7EADD3BF0B8}" type="pres">
      <dgm:prSet presAssocID="{36E8D564-6EAE-4CAD-B3AD-182759D68602}" presName="c2" presStyleLbl="node1" presStyleIdx="1" presStyleCnt="19" custLinFactY="-17681" custLinFactNeighborY="-100000"/>
      <dgm:spPr/>
    </dgm:pt>
    <dgm:pt modelId="{B14D6735-F00B-40D6-9ECD-9EEB57CA20AD}" type="pres">
      <dgm:prSet presAssocID="{36E8D564-6EAE-4CAD-B3AD-182759D68602}" presName="c3" presStyleLbl="node1" presStyleIdx="2" presStyleCnt="19" custLinFactNeighborY="-74888"/>
      <dgm:spPr/>
    </dgm:pt>
    <dgm:pt modelId="{CEDDEB5E-093E-4724-82E8-FE012D6B1912}" type="pres">
      <dgm:prSet presAssocID="{36E8D564-6EAE-4CAD-B3AD-182759D68602}" presName="c4" presStyleLbl="node1" presStyleIdx="3" presStyleCnt="19" custLinFactY="-17681" custLinFactNeighborY="-100000"/>
      <dgm:spPr/>
    </dgm:pt>
    <dgm:pt modelId="{7A22C32D-F095-488A-9E39-E1C869BB617B}" type="pres">
      <dgm:prSet presAssocID="{36E8D564-6EAE-4CAD-B3AD-182759D68602}" presName="c5" presStyleLbl="node1" presStyleIdx="4" presStyleCnt="19" custLinFactY="-17681" custLinFactNeighborY="-100000"/>
      <dgm:spPr/>
    </dgm:pt>
    <dgm:pt modelId="{134A67B8-485E-4471-9932-F4F95D8983D3}" type="pres">
      <dgm:prSet presAssocID="{36E8D564-6EAE-4CAD-B3AD-182759D68602}" presName="c6" presStyleLbl="node1" presStyleIdx="5" presStyleCnt="19" custLinFactY="-17681" custLinFactNeighborY="-100000"/>
      <dgm:spPr/>
    </dgm:pt>
    <dgm:pt modelId="{D9AB4F84-CD58-4C21-9D50-73FEF45BDABB}" type="pres">
      <dgm:prSet presAssocID="{36E8D564-6EAE-4CAD-B3AD-182759D68602}" presName="c7" presStyleLbl="node1" presStyleIdx="6" presStyleCnt="19" custLinFactNeighborY="-74888"/>
      <dgm:spPr/>
    </dgm:pt>
    <dgm:pt modelId="{3FC184A1-F8C8-4A1A-BAD4-1AC262649316}" type="pres">
      <dgm:prSet presAssocID="{36E8D564-6EAE-4CAD-B3AD-182759D68602}" presName="c8" presStyleLbl="node1" presStyleIdx="7" presStyleCnt="19" custLinFactY="-17681" custLinFactNeighborY="-100000"/>
      <dgm:spPr/>
    </dgm:pt>
    <dgm:pt modelId="{C2963EA7-8F7D-4324-8DBF-00B6F5597F69}" type="pres">
      <dgm:prSet presAssocID="{36E8D564-6EAE-4CAD-B3AD-182759D68602}" presName="c9" presStyleLbl="node1" presStyleIdx="8" presStyleCnt="19" custLinFactY="-56221" custLinFactNeighborX="24990" custLinFactNeighborY="-100000"/>
      <dgm:spPr/>
    </dgm:pt>
    <dgm:pt modelId="{15C9BCDE-6A30-4FB2-BAA2-879BFE85527C}" type="pres">
      <dgm:prSet presAssocID="{36E8D564-6EAE-4CAD-B3AD-182759D68602}" presName="c10" presStyleLbl="node1" presStyleIdx="9" presStyleCnt="19" custLinFactNeighborY="-45766"/>
      <dgm:spPr/>
    </dgm:pt>
    <dgm:pt modelId="{E9BF4E11-CAC4-4D17-89D5-918820A184E7}" type="pres">
      <dgm:prSet presAssocID="{36E8D564-6EAE-4CAD-B3AD-182759D68602}" presName="c11" presStyleLbl="node1" presStyleIdx="10" presStyleCnt="19" custLinFactY="45330" custLinFactNeighborX="-13389" custLinFactNeighborY="100000"/>
      <dgm:spPr/>
    </dgm:pt>
    <dgm:pt modelId="{24325B84-8608-430C-88D0-CA794C236E6C}" type="pres">
      <dgm:prSet presAssocID="{36E8D564-6EAE-4CAD-B3AD-182759D68602}" presName="c12" presStyleLbl="node1" presStyleIdx="11" presStyleCnt="19" custLinFactNeighborY="91797"/>
      <dgm:spPr/>
    </dgm:pt>
    <dgm:pt modelId="{37D59A00-7762-4460-BC9F-0ADE95D28625}" type="pres">
      <dgm:prSet presAssocID="{36E8D564-6EAE-4CAD-B3AD-182759D68602}" presName="c13" presStyleLbl="node1" presStyleIdx="12" presStyleCnt="19" custLinFactNeighborY="40476"/>
      <dgm:spPr/>
    </dgm:pt>
    <dgm:pt modelId="{0C41ECEA-657A-4915-936F-0968C8E63E67}" type="pres">
      <dgm:prSet presAssocID="{36E8D564-6EAE-4CAD-B3AD-182759D68602}" presName="c14" presStyleLbl="node1" presStyleIdx="13" presStyleCnt="19" custLinFactNeighborY="92518"/>
      <dgm:spPr/>
    </dgm:pt>
    <dgm:pt modelId="{7DA990AA-6489-405F-964E-A63823C06DD9}" type="pres">
      <dgm:prSet presAssocID="{36E8D564-6EAE-4CAD-B3AD-182759D68602}" presName="c15" presStyleLbl="node1" presStyleIdx="14" presStyleCnt="19" custLinFactNeighborY="58875"/>
      <dgm:spPr/>
    </dgm:pt>
    <dgm:pt modelId="{A7757E8C-0600-485F-B005-547CF046A944}" type="pres">
      <dgm:prSet presAssocID="{36E8D564-6EAE-4CAD-B3AD-182759D68602}" presName="c16" presStyleLbl="node1" presStyleIdx="15" presStyleCnt="19" custLinFactNeighborY="92518"/>
      <dgm:spPr/>
    </dgm:pt>
    <dgm:pt modelId="{21656A70-AC74-461F-89EE-011D682BF28E}" type="pres">
      <dgm:prSet presAssocID="{36E8D564-6EAE-4CAD-B3AD-182759D68602}" presName="c17" presStyleLbl="node1" presStyleIdx="16" presStyleCnt="19" custLinFactNeighborY="40476"/>
      <dgm:spPr/>
    </dgm:pt>
    <dgm:pt modelId="{23AA9DB3-140A-4DA4-85BB-801EE9F92FA4}" type="pres">
      <dgm:prSet presAssocID="{36E8D564-6EAE-4CAD-B3AD-182759D68602}" presName="c18" presStyleLbl="node1" presStyleIdx="17" presStyleCnt="19" custLinFactNeighborY="58875"/>
      <dgm:spPr/>
    </dgm:pt>
    <dgm:pt modelId="{8FEAEBC1-E147-44D1-9B8D-F19A38B7DF87}" type="pres">
      <dgm:prSet presAssocID="{1B44EA7A-8359-4A11-AFAB-E44F19BF4665}" presName="chevronComposite1" presStyleCnt="0"/>
      <dgm:spPr/>
    </dgm:pt>
    <dgm:pt modelId="{82850B75-F322-4F28-9F49-536673A7599D}" type="pres">
      <dgm:prSet presAssocID="{1B44EA7A-8359-4A11-AFAB-E44F19BF4665}" presName="chevron1" presStyleLbl="sibTrans2D1" presStyleIdx="0" presStyleCnt="2"/>
      <dgm:spPr/>
    </dgm:pt>
    <dgm:pt modelId="{77C7C4E4-C768-4D28-B44F-8C5410F2CF38}" type="pres">
      <dgm:prSet presAssocID="{1B44EA7A-8359-4A11-AFAB-E44F19BF4665}" presName="spChevron1" presStyleCnt="0"/>
      <dgm:spPr/>
    </dgm:pt>
    <dgm:pt modelId="{26A02C61-975F-4C61-AF16-0BDBDDE01B82}" type="pres">
      <dgm:prSet presAssocID="{1B44EA7A-8359-4A11-AFAB-E44F19BF4665}" presName="overlap" presStyleCnt="0"/>
      <dgm:spPr/>
    </dgm:pt>
    <dgm:pt modelId="{5F5C1983-39D5-453F-ACE0-1AE33095B1C3}" type="pres">
      <dgm:prSet presAssocID="{1B44EA7A-8359-4A11-AFAB-E44F19BF4665}" presName="chevronComposite2" presStyleCnt="0"/>
      <dgm:spPr/>
    </dgm:pt>
    <dgm:pt modelId="{6EBA254C-A35C-43D3-804C-6A51864B30BD}" type="pres">
      <dgm:prSet presAssocID="{1B44EA7A-8359-4A11-AFAB-E44F19BF4665}" presName="chevron2" presStyleLbl="sibTrans2D1" presStyleIdx="1" presStyleCnt="2"/>
      <dgm:spPr/>
    </dgm:pt>
    <dgm:pt modelId="{5CAC0F39-4E73-4F06-99ED-61E17F09346F}" type="pres">
      <dgm:prSet presAssocID="{1B44EA7A-8359-4A11-AFAB-E44F19BF4665}" presName="spChevron2" presStyleCnt="0"/>
      <dgm:spPr/>
    </dgm:pt>
    <dgm:pt modelId="{2695552C-2584-4783-8777-188C010F8040}" type="pres">
      <dgm:prSet presAssocID="{A1DE5253-4776-4C56-9B1C-244E9CBB8519}" presName="last" presStyleCnt="0"/>
      <dgm:spPr/>
    </dgm:pt>
    <dgm:pt modelId="{7B3FEA4A-48E7-45B5-B8FA-D425DAE8026B}" type="pres">
      <dgm:prSet presAssocID="{A1DE5253-4776-4C56-9B1C-244E9CBB8519}" presName="circleTx" presStyleLbl="node1" presStyleIdx="18" presStyleCnt="19" custScaleX="108832" custScaleY="95424"/>
      <dgm:spPr/>
      <dgm:t>
        <a:bodyPr/>
        <a:lstStyle/>
        <a:p>
          <a:endParaRPr lang="es-MX"/>
        </a:p>
      </dgm:t>
    </dgm:pt>
    <dgm:pt modelId="{110EC44A-571F-4B60-AE0F-444C78E89F4B}" type="pres">
      <dgm:prSet presAssocID="{A1DE5253-4776-4C56-9B1C-244E9CBB8519}" presName="desTxN" presStyleLbl="revTx" presStyleIdx="2" presStyleCnt="3" custScaleY="159059" custLinFactNeighborX="-10156" custLinFactNeighborY="16674">
        <dgm:presLayoutVars>
          <dgm:bulletEnabled val="1"/>
        </dgm:presLayoutVars>
      </dgm:prSet>
      <dgm:spPr/>
      <dgm:t>
        <a:bodyPr/>
        <a:lstStyle/>
        <a:p>
          <a:endParaRPr lang="es-MX"/>
        </a:p>
      </dgm:t>
    </dgm:pt>
    <dgm:pt modelId="{7C44C0A8-CDF8-43B8-9DAC-6B29043AF055}" type="pres">
      <dgm:prSet presAssocID="{A1DE5253-4776-4C56-9B1C-244E9CBB8519}" presName="spN" presStyleCnt="0"/>
      <dgm:spPr/>
    </dgm:pt>
  </dgm:ptLst>
  <dgm:cxnLst>
    <dgm:cxn modelId="{173494A9-0276-4D41-845F-C5BDCC9B941D}" srcId="{9AB5B105-C86C-483C-943E-A5FE3385D4C4}" destId="{36E8D564-6EAE-4CAD-B3AD-182759D68602}" srcOrd="0" destOrd="0" parTransId="{3BDB3152-395C-4706-8AAA-247E685A5898}" sibTransId="{1B44EA7A-8359-4A11-AFAB-E44F19BF4665}"/>
    <dgm:cxn modelId="{81A31A05-7780-4CA2-9F17-996CBB7FC18E}" srcId="{9AB5B105-C86C-483C-943E-A5FE3385D4C4}" destId="{A1DE5253-4776-4C56-9B1C-244E9CBB8519}" srcOrd="1" destOrd="0" parTransId="{A16E61D6-6409-4216-94D7-FDA9499DFEC4}" sibTransId="{FD53556C-B87F-4A55-B437-D9FA1AED314B}"/>
    <dgm:cxn modelId="{50EB3CF6-933A-4962-9F32-32664692C228}" type="presOf" srcId="{A1DE5253-4776-4C56-9B1C-244E9CBB8519}" destId="{7B3FEA4A-48E7-45B5-B8FA-D425DAE8026B}" srcOrd="0" destOrd="0" presId="urn:microsoft.com/office/officeart/2009/3/layout/RandomtoResultProcess"/>
    <dgm:cxn modelId="{8F786125-909C-4366-AD2E-7886C564B7AB}" type="presOf" srcId="{F0B3729E-ADA6-4B3A-9D78-CC6406B97E2B}" destId="{110EC44A-571F-4B60-AE0F-444C78E89F4B}" srcOrd="0" destOrd="0" presId="urn:microsoft.com/office/officeart/2009/3/layout/RandomtoResultProcess"/>
    <dgm:cxn modelId="{9FDCAA9F-3763-4671-AEC8-D979E1D75394}" srcId="{A1DE5253-4776-4C56-9B1C-244E9CBB8519}" destId="{F0B3729E-ADA6-4B3A-9D78-CC6406B97E2B}" srcOrd="0" destOrd="0" parTransId="{DF43F79D-2669-4E7C-B0F8-AF5EA34E40FF}" sibTransId="{B0D75DDD-418B-483C-83A0-37797FE8AEC9}"/>
    <dgm:cxn modelId="{9C597990-6D91-43E1-B492-D3AF50F787FB}" type="presOf" srcId="{9AB5B105-C86C-483C-943E-A5FE3385D4C4}" destId="{9C079584-AFB0-4A4C-9321-56A8250138AD}" srcOrd="0" destOrd="0" presId="urn:microsoft.com/office/officeart/2009/3/layout/RandomtoResultProcess"/>
    <dgm:cxn modelId="{7C7E0A8E-C694-4293-BF20-542D74C27D2B}" srcId="{36E8D564-6EAE-4CAD-B3AD-182759D68602}" destId="{126A9BD8-AC89-4B7D-969F-2D832AC4B01E}" srcOrd="0" destOrd="0" parTransId="{1026D613-E575-44F9-BE87-606B49DF9780}" sibTransId="{88D5E8F4-BC2D-448E-B1E2-4043FCAC9BC9}"/>
    <dgm:cxn modelId="{2EABFB40-3AB3-4862-99A2-894B367AA937}" type="presOf" srcId="{126A9BD8-AC89-4B7D-969F-2D832AC4B01E}" destId="{4E7B1D3B-EE1D-4CAE-986D-7FADB9D99085}" srcOrd="0" destOrd="0" presId="urn:microsoft.com/office/officeart/2009/3/layout/RandomtoResultProcess"/>
    <dgm:cxn modelId="{49E61B12-A22F-436B-A2B0-A3D776EF13AB}" type="presOf" srcId="{36E8D564-6EAE-4CAD-B3AD-182759D68602}" destId="{1645C3F6-1B32-4F76-8733-D7F8508852B4}" srcOrd="0" destOrd="0" presId="urn:microsoft.com/office/officeart/2009/3/layout/RandomtoResultProcess"/>
    <dgm:cxn modelId="{0EF67559-523D-46AE-814A-67F59524E67F}" type="presParOf" srcId="{9C079584-AFB0-4A4C-9321-56A8250138AD}" destId="{2007C854-CF76-4B4A-850F-5B863DA48139}" srcOrd="0" destOrd="0" presId="urn:microsoft.com/office/officeart/2009/3/layout/RandomtoResultProcess"/>
    <dgm:cxn modelId="{DCA1F048-5966-4BDE-A3F3-730BA7872D04}" type="presParOf" srcId="{2007C854-CF76-4B4A-850F-5B863DA48139}" destId="{1645C3F6-1B32-4F76-8733-D7F8508852B4}" srcOrd="0" destOrd="0" presId="urn:microsoft.com/office/officeart/2009/3/layout/RandomtoResultProcess"/>
    <dgm:cxn modelId="{93D5EA88-8218-452F-B4C9-49B296643240}" type="presParOf" srcId="{2007C854-CF76-4B4A-850F-5B863DA48139}" destId="{4E7B1D3B-EE1D-4CAE-986D-7FADB9D99085}" srcOrd="1" destOrd="0" presId="urn:microsoft.com/office/officeart/2009/3/layout/RandomtoResultProcess"/>
    <dgm:cxn modelId="{B8198FC7-2F98-4D1E-908A-4F453933B634}" type="presParOf" srcId="{2007C854-CF76-4B4A-850F-5B863DA48139}" destId="{E0CD102B-1D61-428A-A34F-E2796F0F119C}" srcOrd="2" destOrd="0" presId="urn:microsoft.com/office/officeart/2009/3/layout/RandomtoResultProcess"/>
    <dgm:cxn modelId="{D6C300D0-1EDF-4009-A649-76646B768DBF}" type="presParOf" srcId="{2007C854-CF76-4B4A-850F-5B863DA48139}" destId="{D3623DD2-CA65-4054-AB00-E7EADD3BF0B8}" srcOrd="3" destOrd="0" presId="urn:microsoft.com/office/officeart/2009/3/layout/RandomtoResultProcess"/>
    <dgm:cxn modelId="{C0B0A8F7-11D3-4941-8F5F-D23A13009769}" type="presParOf" srcId="{2007C854-CF76-4B4A-850F-5B863DA48139}" destId="{B14D6735-F00B-40D6-9ECD-9EEB57CA20AD}" srcOrd="4" destOrd="0" presId="urn:microsoft.com/office/officeart/2009/3/layout/RandomtoResultProcess"/>
    <dgm:cxn modelId="{E22C659C-8E99-4CFA-B875-D53189335A71}" type="presParOf" srcId="{2007C854-CF76-4B4A-850F-5B863DA48139}" destId="{CEDDEB5E-093E-4724-82E8-FE012D6B1912}" srcOrd="5" destOrd="0" presId="urn:microsoft.com/office/officeart/2009/3/layout/RandomtoResultProcess"/>
    <dgm:cxn modelId="{7A61552A-2425-4984-B3B5-7630FA27D8E3}" type="presParOf" srcId="{2007C854-CF76-4B4A-850F-5B863DA48139}" destId="{7A22C32D-F095-488A-9E39-E1C869BB617B}" srcOrd="6" destOrd="0" presId="urn:microsoft.com/office/officeart/2009/3/layout/RandomtoResultProcess"/>
    <dgm:cxn modelId="{6A4B417F-4AD5-4082-9DD8-D832CADA4858}" type="presParOf" srcId="{2007C854-CF76-4B4A-850F-5B863DA48139}" destId="{134A67B8-485E-4471-9932-F4F95D8983D3}" srcOrd="7" destOrd="0" presId="urn:microsoft.com/office/officeart/2009/3/layout/RandomtoResultProcess"/>
    <dgm:cxn modelId="{3BEA8776-20E8-47F2-A1C9-BE0460684DC5}" type="presParOf" srcId="{2007C854-CF76-4B4A-850F-5B863DA48139}" destId="{D9AB4F84-CD58-4C21-9D50-73FEF45BDABB}" srcOrd="8" destOrd="0" presId="urn:microsoft.com/office/officeart/2009/3/layout/RandomtoResultProcess"/>
    <dgm:cxn modelId="{FC62D5AA-588A-4450-8CD8-8D2C596D3D4E}" type="presParOf" srcId="{2007C854-CF76-4B4A-850F-5B863DA48139}" destId="{3FC184A1-F8C8-4A1A-BAD4-1AC262649316}" srcOrd="9" destOrd="0" presId="urn:microsoft.com/office/officeart/2009/3/layout/RandomtoResultProcess"/>
    <dgm:cxn modelId="{35E4DE64-5A45-49FD-BED2-0C2F1D4ACEFF}" type="presParOf" srcId="{2007C854-CF76-4B4A-850F-5B863DA48139}" destId="{C2963EA7-8F7D-4324-8DBF-00B6F5597F69}" srcOrd="10" destOrd="0" presId="urn:microsoft.com/office/officeart/2009/3/layout/RandomtoResultProcess"/>
    <dgm:cxn modelId="{FFD4BDA1-491F-4352-A84A-C40CEC743C51}" type="presParOf" srcId="{2007C854-CF76-4B4A-850F-5B863DA48139}" destId="{15C9BCDE-6A30-4FB2-BAA2-879BFE85527C}" srcOrd="11" destOrd="0" presId="urn:microsoft.com/office/officeart/2009/3/layout/RandomtoResultProcess"/>
    <dgm:cxn modelId="{2BD3804E-6B07-462B-B5FA-C96DA453EFF3}" type="presParOf" srcId="{2007C854-CF76-4B4A-850F-5B863DA48139}" destId="{E9BF4E11-CAC4-4D17-89D5-918820A184E7}" srcOrd="12" destOrd="0" presId="urn:microsoft.com/office/officeart/2009/3/layout/RandomtoResultProcess"/>
    <dgm:cxn modelId="{77F8BEA2-6E9A-482F-82B4-8485BDD55206}" type="presParOf" srcId="{2007C854-CF76-4B4A-850F-5B863DA48139}" destId="{24325B84-8608-430C-88D0-CA794C236E6C}" srcOrd="13" destOrd="0" presId="urn:microsoft.com/office/officeart/2009/3/layout/RandomtoResultProcess"/>
    <dgm:cxn modelId="{46051943-D2A6-4E7B-BC41-25A458976A62}" type="presParOf" srcId="{2007C854-CF76-4B4A-850F-5B863DA48139}" destId="{37D59A00-7762-4460-BC9F-0ADE95D28625}" srcOrd="14" destOrd="0" presId="urn:microsoft.com/office/officeart/2009/3/layout/RandomtoResultProcess"/>
    <dgm:cxn modelId="{DEB7D62F-3D47-4B43-BBD7-D6C58FBE6DDE}" type="presParOf" srcId="{2007C854-CF76-4B4A-850F-5B863DA48139}" destId="{0C41ECEA-657A-4915-936F-0968C8E63E67}" srcOrd="15" destOrd="0" presId="urn:microsoft.com/office/officeart/2009/3/layout/RandomtoResultProcess"/>
    <dgm:cxn modelId="{8961BFBD-5648-4E37-B89B-658F0D9681D8}" type="presParOf" srcId="{2007C854-CF76-4B4A-850F-5B863DA48139}" destId="{7DA990AA-6489-405F-964E-A63823C06DD9}" srcOrd="16" destOrd="0" presId="urn:microsoft.com/office/officeart/2009/3/layout/RandomtoResultProcess"/>
    <dgm:cxn modelId="{BB755221-AEF5-430D-AEDB-9989DD2AC46E}" type="presParOf" srcId="{2007C854-CF76-4B4A-850F-5B863DA48139}" destId="{A7757E8C-0600-485F-B005-547CF046A944}" srcOrd="17" destOrd="0" presId="urn:microsoft.com/office/officeart/2009/3/layout/RandomtoResultProcess"/>
    <dgm:cxn modelId="{5A329BCC-AFB5-4BC2-9254-688CF21EEA92}" type="presParOf" srcId="{2007C854-CF76-4B4A-850F-5B863DA48139}" destId="{21656A70-AC74-461F-89EE-011D682BF28E}" srcOrd="18" destOrd="0" presId="urn:microsoft.com/office/officeart/2009/3/layout/RandomtoResultProcess"/>
    <dgm:cxn modelId="{BBE112D7-7DB3-4BFA-B675-A4D69CB86063}" type="presParOf" srcId="{2007C854-CF76-4B4A-850F-5B863DA48139}" destId="{23AA9DB3-140A-4DA4-85BB-801EE9F92FA4}" srcOrd="19" destOrd="0" presId="urn:microsoft.com/office/officeart/2009/3/layout/RandomtoResultProcess"/>
    <dgm:cxn modelId="{7CD78DD5-2011-4268-BFF6-5031380B40F2}" type="presParOf" srcId="{9C079584-AFB0-4A4C-9321-56A8250138AD}" destId="{8FEAEBC1-E147-44D1-9B8D-F19A38B7DF87}" srcOrd="1" destOrd="0" presId="urn:microsoft.com/office/officeart/2009/3/layout/RandomtoResultProcess"/>
    <dgm:cxn modelId="{D0BB717B-8B6C-4BDF-92F8-859E3547B7EA}" type="presParOf" srcId="{8FEAEBC1-E147-44D1-9B8D-F19A38B7DF87}" destId="{82850B75-F322-4F28-9F49-536673A7599D}" srcOrd="0" destOrd="0" presId="urn:microsoft.com/office/officeart/2009/3/layout/RandomtoResultProcess"/>
    <dgm:cxn modelId="{5637BD8C-E920-4E34-BE0F-78C63B588691}" type="presParOf" srcId="{8FEAEBC1-E147-44D1-9B8D-F19A38B7DF87}" destId="{77C7C4E4-C768-4D28-B44F-8C5410F2CF38}" srcOrd="1" destOrd="0" presId="urn:microsoft.com/office/officeart/2009/3/layout/RandomtoResultProcess"/>
    <dgm:cxn modelId="{3FBA7ED4-2C94-433F-B0D6-B591DED0B6EE}" type="presParOf" srcId="{9C079584-AFB0-4A4C-9321-56A8250138AD}" destId="{26A02C61-975F-4C61-AF16-0BDBDDE01B82}" srcOrd="2" destOrd="0" presId="urn:microsoft.com/office/officeart/2009/3/layout/RandomtoResultProcess"/>
    <dgm:cxn modelId="{7D6F10F7-6237-4E42-899C-6F9124E32FD5}" type="presParOf" srcId="{9C079584-AFB0-4A4C-9321-56A8250138AD}" destId="{5F5C1983-39D5-453F-ACE0-1AE33095B1C3}" srcOrd="3" destOrd="0" presId="urn:microsoft.com/office/officeart/2009/3/layout/RandomtoResultProcess"/>
    <dgm:cxn modelId="{2FF16A04-CB42-477E-8F30-977C667B0B13}" type="presParOf" srcId="{5F5C1983-39D5-453F-ACE0-1AE33095B1C3}" destId="{6EBA254C-A35C-43D3-804C-6A51864B30BD}" srcOrd="0" destOrd="0" presId="urn:microsoft.com/office/officeart/2009/3/layout/RandomtoResultProcess"/>
    <dgm:cxn modelId="{F92673A9-C32D-42F4-A4ED-849EBF3F0258}" type="presParOf" srcId="{5F5C1983-39D5-453F-ACE0-1AE33095B1C3}" destId="{5CAC0F39-4E73-4F06-99ED-61E17F09346F}" srcOrd="1" destOrd="0" presId="urn:microsoft.com/office/officeart/2009/3/layout/RandomtoResultProcess"/>
    <dgm:cxn modelId="{42B523CD-9F8D-4C90-859D-01786A145CE6}" type="presParOf" srcId="{9C079584-AFB0-4A4C-9321-56A8250138AD}" destId="{2695552C-2584-4783-8777-188C010F8040}" srcOrd="4" destOrd="0" presId="urn:microsoft.com/office/officeart/2009/3/layout/RandomtoResultProcess"/>
    <dgm:cxn modelId="{999F3B4C-B61B-4EC0-BB4A-779E03DAC563}" type="presParOf" srcId="{2695552C-2584-4783-8777-188C010F8040}" destId="{7B3FEA4A-48E7-45B5-B8FA-D425DAE8026B}" srcOrd="0" destOrd="0" presId="urn:microsoft.com/office/officeart/2009/3/layout/RandomtoResultProcess"/>
    <dgm:cxn modelId="{A67BD9A5-6430-4877-8828-EEE00E696CF1}" type="presParOf" srcId="{2695552C-2584-4783-8777-188C010F8040}" destId="{110EC44A-571F-4B60-AE0F-444C78E89F4B}" srcOrd="1" destOrd="0" presId="urn:microsoft.com/office/officeart/2009/3/layout/RandomtoResultProcess"/>
    <dgm:cxn modelId="{74D0F8B6-B8F5-4A8E-B3BC-223AFCCF7B21}" type="presParOf" srcId="{2695552C-2584-4783-8777-188C010F8040}" destId="{7C44C0A8-CDF8-43B8-9DAC-6B29043AF055}"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ACFA3E-E076-4399-9183-531E63142777}" type="doc">
      <dgm:prSet loTypeId="urn:microsoft.com/office/officeart/2005/8/layout/process5" loCatId="process" qsTypeId="urn:microsoft.com/office/officeart/2005/8/quickstyle/simple5" qsCatId="simple" csTypeId="urn:microsoft.com/office/officeart/2005/8/colors/accent0_2" csCatId="mainScheme" phldr="1"/>
      <dgm:spPr/>
      <dgm:t>
        <a:bodyPr/>
        <a:lstStyle/>
        <a:p>
          <a:endParaRPr lang="es-MX"/>
        </a:p>
      </dgm:t>
    </dgm:pt>
    <dgm:pt modelId="{4E873471-AAE9-49E0-B4AF-500C024A026E}">
      <dgm:prSet phldrT="[Texto]"/>
      <dgm:spPr>
        <a:solidFill>
          <a:schemeClr val="accent2">
            <a:lumMod val="60000"/>
            <a:lumOff val="40000"/>
          </a:schemeClr>
        </a:solidFill>
      </dgm:spPr>
      <dgm:t>
        <a:bodyPr/>
        <a:lstStyle/>
        <a:p>
          <a:r>
            <a:rPr lang="es-MX" dirty="0" smtClean="0"/>
            <a:t>Recepción del extranjero e inicio del Procedimiento Administrativo Migratorio.</a:t>
          </a:r>
          <a:endParaRPr lang="es-MX" dirty="0"/>
        </a:p>
      </dgm:t>
    </dgm:pt>
    <dgm:pt modelId="{CB9156E7-F6A5-4457-B08A-BDF8704F5804}" type="parTrans" cxnId="{FC9F3951-1EEE-4D5E-87EE-60C42D4D3AE1}">
      <dgm:prSet/>
      <dgm:spPr/>
      <dgm:t>
        <a:bodyPr/>
        <a:lstStyle/>
        <a:p>
          <a:endParaRPr lang="es-MX"/>
        </a:p>
      </dgm:t>
    </dgm:pt>
    <dgm:pt modelId="{23FBC970-8922-420E-85B8-66BD639BE640}" type="sibTrans" cxnId="{FC9F3951-1EEE-4D5E-87EE-60C42D4D3AE1}">
      <dgm:prSet/>
      <dgm:spPr/>
      <dgm:t>
        <a:bodyPr/>
        <a:lstStyle/>
        <a:p>
          <a:endParaRPr lang="es-MX"/>
        </a:p>
      </dgm:t>
    </dgm:pt>
    <dgm:pt modelId="{CC8A4E20-06AF-482E-9B3A-C67195A86123}">
      <dgm:prSet phldrT="[Texto]"/>
      <dgm:spPr>
        <a:solidFill>
          <a:schemeClr val="accent3">
            <a:lumMod val="60000"/>
            <a:lumOff val="40000"/>
          </a:schemeClr>
        </a:solidFill>
        <a:ln>
          <a:solidFill>
            <a:schemeClr val="tx2">
              <a:lumMod val="60000"/>
              <a:lumOff val="40000"/>
            </a:schemeClr>
          </a:solidFill>
        </a:ln>
      </dgm:spPr>
      <dgm:t>
        <a:bodyPr/>
        <a:lstStyle/>
        <a:p>
          <a:r>
            <a:rPr lang="es-MX" dirty="0" smtClean="0"/>
            <a:t>Se le realiza entrevista y aplicación del cuestionario, a efecto de identificar si es posible víctima de delito (se asienta en comparecencia).</a:t>
          </a:r>
          <a:endParaRPr lang="es-MX" dirty="0"/>
        </a:p>
      </dgm:t>
    </dgm:pt>
    <dgm:pt modelId="{310E6D37-E17F-4F13-9010-629517D2BE4F}" type="parTrans" cxnId="{6D80E797-4417-445E-81AE-0866348C539A}">
      <dgm:prSet/>
      <dgm:spPr/>
      <dgm:t>
        <a:bodyPr/>
        <a:lstStyle/>
        <a:p>
          <a:endParaRPr lang="es-MX"/>
        </a:p>
      </dgm:t>
    </dgm:pt>
    <dgm:pt modelId="{F048C0E4-FB79-4A66-BD7A-312E94AC9A88}" type="sibTrans" cxnId="{6D80E797-4417-445E-81AE-0866348C539A}">
      <dgm:prSet/>
      <dgm:spPr/>
      <dgm:t>
        <a:bodyPr/>
        <a:lstStyle/>
        <a:p>
          <a:endParaRPr lang="es-MX"/>
        </a:p>
      </dgm:t>
    </dgm:pt>
    <dgm:pt modelId="{191C2125-3EFC-4E22-897A-E17E99EE98AA}">
      <dgm:prSet phldrT="[Texto]"/>
      <dgm:spPr/>
      <dgm:t>
        <a:bodyPr/>
        <a:lstStyle/>
        <a:p>
          <a:r>
            <a:rPr lang="es-MX" dirty="0" smtClean="0">
              <a:solidFill>
                <a:schemeClr val="tx1"/>
              </a:solidFill>
            </a:rPr>
            <a:t>Se informan sus derechos y se emite Acuerdo de Presentación en caso de encontrarse de manera irregular.</a:t>
          </a:r>
          <a:endParaRPr lang="es-MX" dirty="0">
            <a:solidFill>
              <a:schemeClr val="tx1"/>
            </a:solidFill>
          </a:endParaRPr>
        </a:p>
      </dgm:t>
    </dgm:pt>
    <dgm:pt modelId="{3CFC2555-3598-4AB5-A6A4-5D497DD46EA8}" type="parTrans" cxnId="{8F6E6521-2B61-4EAA-9350-B830D78A7879}">
      <dgm:prSet/>
      <dgm:spPr/>
      <dgm:t>
        <a:bodyPr/>
        <a:lstStyle/>
        <a:p>
          <a:endParaRPr lang="es-MX"/>
        </a:p>
      </dgm:t>
    </dgm:pt>
    <dgm:pt modelId="{69494D01-D407-4207-8BC5-E0203B96DC40}" type="sibTrans" cxnId="{8F6E6521-2B61-4EAA-9350-B830D78A7879}">
      <dgm:prSet/>
      <dgm:spPr/>
      <dgm:t>
        <a:bodyPr/>
        <a:lstStyle/>
        <a:p>
          <a:endParaRPr lang="es-MX"/>
        </a:p>
      </dgm:t>
    </dgm:pt>
    <dgm:pt modelId="{F62ACBC1-9040-4380-B27E-76B1E8016F58}">
      <dgm:prSet phldrT="[Texto]"/>
      <dgm:spPr>
        <a:solidFill>
          <a:schemeClr val="accent1"/>
        </a:solidFill>
      </dgm:spPr>
      <dgm:t>
        <a:bodyPr/>
        <a:lstStyle/>
        <a:p>
          <a:r>
            <a:rPr lang="es-MX" dirty="0" smtClean="0"/>
            <a:t>Se canaliza para atención médica, y psicológica (en su caso), protegiendo los datos de su identidad.</a:t>
          </a:r>
          <a:endParaRPr lang="es-MX" dirty="0">
            <a:solidFill>
              <a:schemeClr val="bg1"/>
            </a:solidFill>
          </a:endParaRPr>
        </a:p>
      </dgm:t>
    </dgm:pt>
    <dgm:pt modelId="{350C6C36-941C-4135-8B9A-43C86B74252E}" type="parTrans" cxnId="{9B70B040-0484-456A-8DB8-4B482A910F79}">
      <dgm:prSet/>
      <dgm:spPr/>
      <dgm:t>
        <a:bodyPr/>
        <a:lstStyle/>
        <a:p>
          <a:endParaRPr lang="es-MX"/>
        </a:p>
      </dgm:t>
    </dgm:pt>
    <dgm:pt modelId="{DEF31A83-375E-4901-97DD-E276DFD270B7}" type="sibTrans" cxnId="{9B70B040-0484-456A-8DB8-4B482A910F79}">
      <dgm:prSet/>
      <dgm:spPr/>
      <dgm:t>
        <a:bodyPr/>
        <a:lstStyle/>
        <a:p>
          <a:endParaRPr lang="es-MX"/>
        </a:p>
      </dgm:t>
    </dgm:pt>
    <dgm:pt modelId="{B7BA53EE-695D-4843-A95F-6CFC3C278670}">
      <dgm:prSet phldrT="[Texto]"/>
      <dgm:spPr>
        <a:solidFill>
          <a:schemeClr val="accent4">
            <a:lumMod val="60000"/>
            <a:lumOff val="40000"/>
          </a:schemeClr>
        </a:solidFill>
      </dgm:spPr>
      <dgm:t>
        <a:bodyPr/>
        <a:lstStyle/>
        <a:p>
          <a:r>
            <a:rPr lang="es-MX" dirty="0" smtClean="0"/>
            <a:t>Búsqueda  y  en su caso, canalización a un albergue. (obligación para las víctimas de Trata). Habilitación del mismo como Estancia Provisional.</a:t>
          </a:r>
          <a:endParaRPr lang="es-MX" dirty="0"/>
        </a:p>
      </dgm:t>
    </dgm:pt>
    <dgm:pt modelId="{DA87B8A2-FACD-48C0-9F8C-DD52856BC0E5}" type="parTrans" cxnId="{59C3CFF5-8794-479D-BD7C-58226C2DAE42}">
      <dgm:prSet/>
      <dgm:spPr/>
      <dgm:t>
        <a:bodyPr/>
        <a:lstStyle/>
        <a:p>
          <a:endParaRPr lang="es-MX"/>
        </a:p>
      </dgm:t>
    </dgm:pt>
    <dgm:pt modelId="{A87EF16B-0761-4D49-B7C4-3663392A2090}" type="sibTrans" cxnId="{59C3CFF5-8794-479D-BD7C-58226C2DAE42}">
      <dgm:prSet/>
      <dgm:spPr/>
      <dgm:t>
        <a:bodyPr/>
        <a:lstStyle/>
        <a:p>
          <a:endParaRPr lang="es-MX"/>
        </a:p>
      </dgm:t>
    </dgm:pt>
    <dgm:pt modelId="{FC8EDCED-0C8F-4386-9654-C269C6916962}">
      <dgm:prSet phldrT="[Texto]"/>
      <dgm:spPr>
        <a:solidFill>
          <a:schemeClr val="accent6">
            <a:lumMod val="60000"/>
            <a:lumOff val="40000"/>
          </a:schemeClr>
        </a:solidFill>
      </dgm:spPr>
      <dgm:t>
        <a:bodyPr/>
        <a:lstStyle/>
        <a:p>
          <a:pPr defTabSz="533400">
            <a:lnSpc>
              <a:spcPct val="90000"/>
            </a:lnSpc>
            <a:spcBef>
              <a:spcPct val="0"/>
            </a:spcBef>
            <a:spcAft>
              <a:spcPct val="35000"/>
            </a:spcAft>
          </a:pPr>
          <a:r>
            <a:rPr lang="es-MX" dirty="0" smtClean="0"/>
            <a:t>Acuerdo mediante el cual se le reconoce la calidad de víctima de delito.</a:t>
          </a:r>
          <a:endParaRPr lang="es-MX" dirty="0"/>
        </a:p>
      </dgm:t>
    </dgm:pt>
    <dgm:pt modelId="{75E61F81-1DEA-4739-A910-98481C71382A}" type="parTrans" cxnId="{33CC5272-DD40-4D0A-874D-98BFB885FA5F}">
      <dgm:prSet/>
      <dgm:spPr/>
      <dgm:t>
        <a:bodyPr/>
        <a:lstStyle/>
        <a:p>
          <a:endParaRPr lang="es-MX"/>
        </a:p>
      </dgm:t>
    </dgm:pt>
    <dgm:pt modelId="{5B25A20E-7334-4BDB-AE68-5A0930D2AAFD}" type="sibTrans" cxnId="{33CC5272-DD40-4D0A-874D-98BFB885FA5F}">
      <dgm:prSet/>
      <dgm:spPr/>
      <dgm:t>
        <a:bodyPr/>
        <a:lstStyle/>
        <a:p>
          <a:endParaRPr lang="es-MX"/>
        </a:p>
      </dgm:t>
    </dgm:pt>
    <dgm:pt modelId="{51108A0A-F060-4CDA-BCE4-E8A314DE5230}">
      <dgm:prSet phldrT="[Texto]"/>
      <dgm:spPr>
        <a:solidFill>
          <a:schemeClr val="tx2">
            <a:lumMod val="20000"/>
            <a:lumOff val="80000"/>
          </a:schemeClr>
        </a:solidFill>
      </dgm:spPr>
      <dgm:t>
        <a:bodyPr/>
        <a:lstStyle/>
        <a:p>
          <a:r>
            <a:rPr lang="es-MX" dirty="0" smtClean="0"/>
            <a:t>Oficio  a la Representación Consular informando de su presentación y solicitud de documento de identidad y/o salvoconducto.</a:t>
          </a:r>
          <a:endParaRPr lang="es-MX" dirty="0"/>
        </a:p>
      </dgm:t>
    </dgm:pt>
    <dgm:pt modelId="{D4D974BF-CF69-4FDC-90F2-FCBAC5254667}" type="parTrans" cxnId="{515BBED6-6BC2-428F-8119-78AC45715F80}">
      <dgm:prSet/>
      <dgm:spPr/>
      <dgm:t>
        <a:bodyPr/>
        <a:lstStyle/>
        <a:p>
          <a:endParaRPr lang="es-MX"/>
        </a:p>
      </dgm:t>
    </dgm:pt>
    <dgm:pt modelId="{D651474E-C1BC-45ED-8BD4-753A10E739A0}" type="sibTrans" cxnId="{515BBED6-6BC2-428F-8119-78AC45715F80}">
      <dgm:prSet/>
      <dgm:spPr/>
      <dgm:t>
        <a:bodyPr/>
        <a:lstStyle/>
        <a:p>
          <a:endParaRPr lang="es-MX"/>
        </a:p>
      </dgm:t>
    </dgm:pt>
    <dgm:pt modelId="{92F9A361-EFEF-4870-8975-43FFCF72FA6F}">
      <dgm:prSet phldrT="[Texto]"/>
      <dgm:spPr>
        <a:solidFill>
          <a:schemeClr val="accent1">
            <a:lumMod val="60000"/>
            <a:lumOff val="40000"/>
          </a:schemeClr>
        </a:solidFill>
      </dgm:spPr>
      <dgm:t>
        <a:bodyPr/>
        <a:lstStyle/>
        <a:p>
          <a:r>
            <a:rPr lang="es-MX" dirty="0" smtClean="0"/>
            <a:t>Resolución del procedimiento administrativo migratorio.</a:t>
          </a:r>
          <a:endParaRPr lang="es-MX" dirty="0"/>
        </a:p>
      </dgm:t>
    </dgm:pt>
    <dgm:pt modelId="{53FEE96C-C981-4C1F-B422-A2FC32A687C4}" type="parTrans" cxnId="{29C7BA84-1723-4A66-8183-75F27C2DD3C8}">
      <dgm:prSet/>
      <dgm:spPr/>
      <dgm:t>
        <a:bodyPr/>
        <a:lstStyle/>
        <a:p>
          <a:endParaRPr lang="es-MX"/>
        </a:p>
      </dgm:t>
    </dgm:pt>
    <dgm:pt modelId="{76B1C3FF-6400-4A1B-92E5-510C6516DAE1}" type="sibTrans" cxnId="{29C7BA84-1723-4A66-8183-75F27C2DD3C8}">
      <dgm:prSet/>
      <dgm:spPr/>
      <dgm:t>
        <a:bodyPr/>
        <a:lstStyle/>
        <a:p>
          <a:endParaRPr lang="es-MX"/>
        </a:p>
      </dgm:t>
    </dgm:pt>
    <dgm:pt modelId="{A2E29109-500D-43CD-ACCD-8C56E8D8FA8D}">
      <dgm:prSet phldrT="[Texto]"/>
      <dgm:spPr>
        <a:solidFill>
          <a:schemeClr val="accent2">
            <a:lumMod val="40000"/>
            <a:lumOff val="60000"/>
          </a:schemeClr>
        </a:solidFill>
      </dgm:spPr>
      <dgm:t>
        <a:bodyPr/>
        <a:lstStyle/>
        <a:p>
          <a:r>
            <a:rPr lang="es-MX" dirty="0" smtClean="0"/>
            <a:t>1) Retorno asistido</a:t>
          </a:r>
        </a:p>
        <a:p>
          <a:r>
            <a:rPr lang="es-MX" dirty="0" smtClean="0"/>
            <a:t>2) Regularización o cambio de calidad</a:t>
          </a:r>
        </a:p>
        <a:p>
          <a:r>
            <a:rPr lang="es-MX" dirty="0" smtClean="0"/>
            <a:t>3)Reconocimiento de la condición de refugiado  u otorgamiento de protección complementaria</a:t>
          </a:r>
          <a:endParaRPr lang="es-MX" dirty="0"/>
        </a:p>
      </dgm:t>
    </dgm:pt>
    <dgm:pt modelId="{11608C4D-574C-44FE-A05A-79EECCEC2120}" type="parTrans" cxnId="{E30CB58D-2516-4597-8878-854BA3EBAADE}">
      <dgm:prSet/>
      <dgm:spPr/>
      <dgm:t>
        <a:bodyPr/>
        <a:lstStyle/>
        <a:p>
          <a:endParaRPr lang="es-MX"/>
        </a:p>
      </dgm:t>
    </dgm:pt>
    <dgm:pt modelId="{C5648A16-31DF-46F3-A70E-2861C980A6BF}" type="sibTrans" cxnId="{E30CB58D-2516-4597-8878-854BA3EBAADE}">
      <dgm:prSet/>
      <dgm:spPr/>
      <dgm:t>
        <a:bodyPr/>
        <a:lstStyle/>
        <a:p>
          <a:endParaRPr lang="es-MX"/>
        </a:p>
      </dgm:t>
    </dgm:pt>
    <dgm:pt modelId="{C29A4296-C317-4974-89E4-50EA016F2C1E}">
      <dgm:prSet phldrT="[Texto]"/>
      <dgm:spPr>
        <a:solidFill>
          <a:srgbClr val="E147C4"/>
        </a:solidFill>
      </dgm:spPr>
      <dgm:t>
        <a:bodyPr/>
        <a:lstStyle/>
        <a:p>
          <a:r>
            <a:rPr lang="es-MX" dirty="0" smtClean="0"/>
            <a:t>Notificación de la resolución al extranjero</a:t>
          </a:r>
          <a:endParaRPr lang="es-MX" dirty="0"/>
        </a:p>
      </dgm:t>
    </dgm:pt>
    <dgm:pt modelId="{1FE15346-2749-4565-AC9B-57F1F3B9F175}" type="parTrans" cxnId="{1D7E93EA-7BF0-4F08-AD29-70BED02B8D08}">
      <dgm:prSet/>
      <dgm:spPr/>
      <dgm:t>
        <a:bodyPr/>
        <a:lstStyle/>
        <a:p>
          <a:endParaRPr lang="es-MX"/>
        </a:p>
      </dgm:t>
    </dgm:pt>
    <dgm:pt modelId="{3C0E7E43-D2E2-45DB-B244-948108505018}" type="sibTrans" cxnId="{1D7E93EA-7BF0-4F08-AD29-70BED02B8D08}">
      <dgm:prSet/>
      <dgm:spPr/>
      <dgm:t>
        <a:bodyPr/>
        <a:lstStyle/>
        <a:p>
          <a:endParaRPr lang="es-MX"/>
        </a:p>
      </dgm:t>
    </dgm:pt>
    <dgm:pt modelId="{87BD2404-19E8-4DC4-823D-1730CC691A9B}">
      <dgm:prSet phldrT="[Texto]"/>
      <dgm:spPr>
        <a:solidFill>
          <a:schemeClr val="accent4">
            <a:lumMod val="60000"/>
            <a:lumOff val="40000"/>
          </a:schemeClr>
        </a:solidFill>
        <a:effectLst>
          <a:innerShdw blurRad="63500" dist="50800" dir="16200000">
            <a:prstClr val="black">
              <a:alpha val="50000"/>
            </a:prstClr>
          </a:innerShdw>
        </a:effectLst>
        <a:scene3d>
          <a:camera prst="obliqueBottomLeft"/>
          <a:lightRig rig="threePt" dir="t">
            <a:rot lat="0" lon="0" rev="1200000"/>
          </a:lightRig>
        </a:scene3d>
        <a:sp3d>
          <a:bevelT w="63500" h="25400"/>
        </a:sp3d>
      </dgm:spPr>
      <dgm:t>
        <a:bodyPr/>
        <a:lstStyle/>
        <a:p>
          <a:r>
            <a:rPr lang="es-MX" b="1" dirty="0" smtClean="0"/>
            <a:t>[Tratándose de menores, en todo el procedimiento serán asistidos  por un Oficial de Protección a la Infancia.]</a:t>
          </a:r>
          <a:endParaRPr lang="es-MX" b="1" dirty="0"/>
        </a:p>
      </dgm:t>
    </dgm:pt>
    <dgm:pt modelId="{AA31C121-22D2-42BA-A588-83F3CCAA84FF}" type="parTrans" cxnId="{B6DC71C3-B323-4F66-A498-6D6B9EAE62B2}">
      <dgm:prSet/>
      <dgm:spPr/>
      <dgm:t>
        <a:bodyPr/>
        <a:lstStyle/>
        <a:p>
          <a:endParaRPr lang="es-MX"/>
        </a:p>
      </dgm:t>
    </dgm:pt>
    <dgm:pt modelId="{EB8A9167-5714-406D-9CDE-EF0B9B4DBE8D}" type="sibTrans" cxnId="{B6DC71C3-B323-4F66-A498-6D6B9EAE62B2}">
      <dgm:prSet/>
      <dgm:spPr/>
      <dgm:t>
        <a:bodyPr/>
        <a:lstStyle/>
        <a:p>
          <a:endParaRPr lang="es-MX"/>
        </a:p>
      </dgm:t>
    </dgm:pt>
    <dgm:pt modelId="{B51092E2-0A94-43B3-BC8E-03387D104BB8}">
      <dgm:prSet phldrT="[Texto]"/>
      <dgm:spPr>
        <a:solidFill>
          <a:schemeClr val="accent5">
            <a:lumMod val="60000"/>
            <a:lumOff val="40000"/>
          </a:schemeClr>
        </a:solidFill>
      </dgm:spPr>
      <dgm:t>
        <a:bodyPr/>
        <a:lstStyle/>
        <a:p>
          <a:r>
            <a:rPr lang="es-MX" dirty="0" smtClean="0"/>
            <a:t>Oficio al M.P. (en caso de tratarse de delitos que se persiguen de oficio). De ser deseo del extranjero denunciar, su remisión a la autoridad competente para garantizar su acceso a la administración de justicia.</a:t>
          </a:r>
          <a:endParaRPr lang="es-MX" dirty="0"/>
        </a:p>
      </dgm:t>
    </dgm:pt>
    <dgm:pt modelId="{22E7B9EF-7338-4D58-83FA-68EEBA8458E7}" type="parTrans" cxnId="{95080EF8-B3DB-4E2F-888A-CED5EB0423B2}">
      <dgm:prSet/>
      <dgm:spPr/>
      <dgm:t>
        <a:bodyPr/>
        <a:lstStyle/>
        <a:p>
          <a:endParaRPr lang="es-MX"/>
        </a:p>
      </dgm:t>
    </dgm:pt>
    <dgm:pt modelId="{CB360C4E-B134-4E9C-93C7-EDB042C6ABBF}" type="sibTrans" cxnId="{95080EF8-B3DB-4E2F-888A-CED5EB0423B2}">
      <dgm:prSet/>
      <dgm:spPr/>
      <dgm:t>
        <a:bodyPr/>
        <a:lstStyle/>
        <a:p>
          <a:endParaRPr lang="es-MX"/>
        </a:p>
      </dgm:t>
    </dgm:pt>
    <dgm:pt modelId="{B6E0E34B-E467-49F8-AA65-B4AD7E70BDD1}" type="pres">
      <dgm:prSet presAssocID="{6FACFA3E-E076-4399-9183-531E63142777}" presName="diagram" presStyleCnt="0">
        <dgm:presLayoutVars>
          <dgm:dir/>
          <dgm:resizeHandles val="exact"/>
        </dgm:presLayoutVars>
      </dgm:prSet>
      <dgm:spPr/>
      <dgm:t>
        <a:bodyPr/>
        <a:lstStyle/>
        <a:p>
          <a:endParaRPr lang="es-MX"/>
        </a:p>
      </dgm:t>
    </dgm:pt>
    <dgm:pt modelId="{044EE74A-91CF-4147-874F-3CDDFAD2F539}" type="pres">
      <dgm:prSet presAssocID="{4E873471-AAE9-49E0-B4AF-500C024A026E}" presName="node" presStyleLbl="node1" presStyleIdx="0" presStyleCnt="12">
        <dgm:presLayoutVars>
          <dgm:bulletEnabled val="1"/>
        </dgm:presLayoutVars>
      </dgm:prSet>
      <dgm:spPr/>
      <dgm:t>
        <a:bodyPr/>
        <a:lstStyle/>
        <a:p>
          <a:endParaRPr lang="es-MX"/>
        </a:p>
      </dgm:t>
    </dgm:pt>
    <dgm:pt modelId="{DEEA4C58-5AB5-4958-A6E4-2CAA805DBF57}" type="pres">
      <dgm:prSet presAssocID="{23FBC970-8922-420E-85B8-66BD639BE640}" presName="sibTrans" presStyleLbl="sibTrans2D1" presStyleIdx="0" presStyleCnt="11"/>
      <dgm:spPr/>
      <dgm:t>
        <a:bodyPr/>
        <a:lstStyle/>
        <a:p>
          <a:endParaRPr lang="es-MX"/>
        </a:p>
      </dgm:t>
    </dgm:pt>
    <dgm:pt modelId="{FA35A94C-82E3-4FE6-B223-0F2C94F438B1}" type="pres">
      <dgm:prSet presAssocID="{23FBC970-8922-420E-85B8-66BD639BE640}" presName="connectorText" presStyleLbl="sibTrans2D1" presStyleIdx="0" presStyleCnt="11"/>
      <dgm:spPr/>
      <dgm:t>
        <a:bodyPr/>
        <a:lstStyle/>
        <a:p>
          <a:endParaRPr lang="es-MX"/>
        </a:p>
      </dgm:t>
    </dgm:pt>
    <dgm:pt modelId="{CFEC77D6-02E6-4C66-8523-23E605320436}" type="pres">
      <dgm:prSet presAssocID="{CC8A4E20-06AF-482E-9B3A-C67195A86123}" presName="node" presStyleLbl="node1" presStyleIdx="1" presStyleCnt="12">
        <dgm:presLayoutVars>
          <dgm:bulletEnabled val="1"/>
        </dgm:presLayoutVars>
      </dgm:prSet>
      <dgm:spPr/>
      <dgm:t>
        <a:bodyPr/>
        <a:lstStyle/>
        <a:p>
          <a:endParaRPr lang="es-MX"/>
        </a:p>
      </dgm:t>
    </dgm:pt>
    <dgm:pt modelId="{E22F35F0-A24D-4555-B6DB-03F80B533A0E}" type="pres">
      <dgm:prSet presAssocID="{F048C0E4-FB79-4A66-BD7A-312E94AC9A88}" presName="sibTrans" presStyleLbl="sibTrans2D1" presStyleIdx="1" presStyleCnt="11"/>
      <dgm:spPr/>
      <dgm:t>
        <a:bodyPr/>
        <a:lstStyle/>
        <a:p>
          <a:endParaRPr lang="es-MX"/>
        </a:p>
      </dgm:t>
    </dgm:pt>
    <dgm:pt modelId="{A3FB4DA4-4A3F-4015-BA2C-507CC0B2FE1D}" type="pres">
      <dgm:prSet presAssocID="{F048C0E4-FB79-4A66-BD7A-312E94AC9A88}" presName="connectorText" presStyleLbl="sibTrans2D1" presStyleIdx="1" presStyleCnt="11"/>
      <dgm:spPr/>
      <dgm:t>
        <a:bodyPr/>
        <a:lstStyle/>
        <a:p>
          <a:endParaRPr lang="es-MX"/>
        </a:p>
      </dgm:t>
    </dgm:pt>
    <dgm:pt modelId="{1E28F219-1D40-4A2F-A090-10F07D201B22}" type="pres">
      <dgm:prSet presAssocID="{191C2125-3EFC-4E22-897A-E17E99EE98AA}" presName="node" presStyleLbl="node1" presStyleIdx="2" presStyleCnt="12" custLinFactNeighborX="-2239">
        <dgm:presLayoutVars>
          <dgm:bulletEnabled val="1"/>
        </dgm:presLayoutVars>
      </dgm:prSet>
      <dgm:spPr/>
      <dgm:t>
        <a:bodyPr/>
        <a:lstStyle/>
        <a:p>
          <a:endParaRPr lang="es-MX"/>
        </a:p>
      </dgm:t>
    </dgm:pt>
    <dgm:pt modelId="{E928944D-4233-43D9-93DC-E99838716B20}" type="pres">
      <dgm:prSet presAssocID="{69494D01-D407-4207-8BC5-E0203B96DC40}" presName="sibTrans" presStyleLbl="sibTrans2D1" presStyleIdx="2" presStyleCnt="11"/>
      <dgm:spPr/>
      <dgm:t>
        <a:bodyPr/>
        <a:lstStyle/>
        <a:p>
          <a:endParaRPr lang="es-MX"/>
        </a:p>
      </dgm:t>
    </dgm:pt>
    <dgm:pt modelId="{CF6A1DD4-7669-4E5A-9816-F766A39709A7}" type="pres">
      <dgm:prSet presAssocID="{69494D01-D407-4207-8BC5-E0203B96DC40}" presName="connectorText" presStyleLbl="sibTrans2D1" presStyleIdx="2" presStyleCnt="11"/>
      <dgm:spPr/>
      <dgm:t>
        <a:bodyPr/>
        <a:lstStyle/>
        <a:p>
          <a:endParaRPr lang="es-MX"/>
        </a:p>
      </dgm:t>
    </dgm:pt>
    <dgm:pt modelId="{AB25277D-5A1D-4D50-9B7E-48E304652ADE}" type="pres">
      <dgm:prSet presAssocID="{F62ACBC1-9040-4380-B27E-76B1E8016F58}" presName="node" presStyleLbl="node1" presStyleIdx="3" presStyleCnt="12">
        <dgm:presLayoutVars>
          <dgm:bulletEnabled val="1"/>
        </dgm:presLayoutVars>
      </dgm:prSet>
      <dgm:spPr/>
      <dgm:t>
        <a:bodyPr/>
        <a:lstStyle/>
        <a:p>
          <a:endParaRPr lang="es-MX"/>
        </a:p>
      </dgm:t>
    </dgm:pt>
    <dgm:pt modelId="{5214603D-214C-45A2-8B6C-B029EA053EA3}" type="pres">
      <dgm:prSet presAssocID="{DEF31A83-375E-4901-97DD-E276DFD270B7}" presName="sibTrans" presStyleLbl="sibTrans2D1" presStyleIdx="3" presStyleCnt="11"/>
      <dgm:spPr/>
      <dgm:t>
        <a:bodyPr/>
        <a:lstStyle/>
        <a:p>
          <a:endParaRPr lang="es-MX"/>
        </a:p>
      </dgm:t>
    </dgm:pt>
    <dgm:pt modelId="{30D4BE7F-6024-4CFD-B1F8-3718ED72566C}" type="pres">
      <dgm:prSet presAssocID="{DEF31A83-375E-4901-97DD-E276DFD270B7}" presName="connectorText" presStyleLbl="sibTrans2D1" presStyleIdx="3" presStyleCnt="11"/>
      <dgm:spPr/>
      <dgm:t>
        <a:bodyPr/>
        <a:lstStyle/>
        <a:p>
          <a:endParaRPr lang="es-MX"/>
        </a:p>
      </dgm:t>
    </dgm:pt>
    <dgm:pt modelId="{6C496F05-8724-4810-B4B7-1ED252FEF411}" type="pres">
      <dgm:prSet presAssocID="{B51092E2-0A94-43B3-BC8E-03387D104BB8}" presName="node" presStyleLbl="node1" presStyleIdx="4" presStyleCnt="12">
        <dgm:presLayoutVars>
          <dgm:bulletEnabled val="1"/>
        </dgm:presLayoutVars>
      </dgm:prSet>
      <dgm:spPr/>
      <dgm:t>
        <a:bodyPr/>
        <a:lstStyle/>
        <a:p>
          <a:endParaRPr lang="es-MX"/>
        </a:p>
      </dgm:t>
    </dgm:pt>
    <dgm:pt modelId="{104085F2-D5B4-4218-A446-29A72541D463}" type="pres">
      <dgm:prSet presAssocID="{CB360C4E-B134-4E9C-93C7-EDB042C6ABBF}" presName="sibTrans" presStyleLbl="sibTrans2D1" presStyleIdx="4" presStyleCnt="11"/>
      <dgm:spPr/>
      <dgm:t>
        <a:bodyPr/>
        <a:lstStyle/>
        <a:p>
          <a:endParaRPr lang="es-MX"/>
        </a:p>
      </dgm:t>
    </dgm:pt>
    <dgm:pt modelId="{2FEF0422-E7A0-418D-A14B-06375F254A6F}" type="pres">
      <dgm:prSet presAssocID="{CB360C4E-B134-4E9C-93C7-EDB042C6ABBF}" presName="connectorText" presStyleLbl="sibTrans2D1" presStyleIdx="4" presStyleCnt="11"/>
      <dgm:spPr/>
      <dgm:t>
        <a:bodyPr/>
        <a:lstStyle/>
        <a:p>
          <a:endParaRPr lang="es-MX"/>
        </a:p>
      </dgm:t>
    </dgm:pt>
    <dgm:pt modelId="{45235A66-F3A0-480D-AAEB-F39198F75648}" type="pres">
      <dgm:prSet presAssocID="{B7BA53EE-695D-4843-A95F-6CFC3C278670}" presName="node" presStyleLbl="node1" presStyleIdx="5" presStyleCnt="12">
        <dgm:presLayoutVars>
          <dgm:bulletEnabled val="1"/>
        </dgm:presLayoutVars>
      </dgm:prSet>
      <dgm:spPr/>
      <dgm:t>
        <a:bodyPr/>
        <a:lstStyle/>
        <a:p>
          <a:endParaRPr lang="es-MX"/>
        </a:p>
      </dgm:t>
    </dgm:pt>
    <dgm:pt modelId="{F581A792-B55D-450C-AEC7-11295787D6C9}" type="pres">
      <dgm:prSet presAssocID="{A87EF16B-0761-4D49-B7C4-3663392A2090}" presName="sibTrans" presStyleLbl="sibTrans2D1" presStyleIdx="5" presStyleCnt="11"/>
      <dgm:spPr/>
      <dgm:t>
        <a:bodyPr/>
        <a:lstStyle/>
        <a:p>
          <a:endParaRPr lang="es-MX"/>
        </a:p>
      </dgm:t>
    </dgm:pt>
    <dgm:pt modelId="{DF10F4F7-672F-45AF-9A60-BE8976D1AED2}" type="pres">
      <dgm:prSet presAssocID="{A87EF16B-0761-4D49-B7C4-3663392A2090}" presName="connectorText" presStyleLbl="sibTrans2D1" presStyleIdx="5" presStyleCnt="11"/>
      <dgm:spPr/>
      <dgm:t>
        <a:bodyPr/>
        <a:lstStyle/>
        <a:p>
          <a:endParaRPr lang="es-MX"/>
        </a:p>
      </dgm:t>
    </dgm:pt>
    <dgm:pt modelId="{D98A9FE1-B981-4359-A304-29CBFE80854C}" type="pres">
      <dgm:prSet presAssocID="{FC8EDCED-0C8F-4386-9654-C269C6916962}" presName="node" presStyleLbl="node1" presStyleIdx="6" presStyleCnt="12">
        <dgm:presLayoutVars>
          <dgm:bulletEnabled val="1"/>
        </dgm:presLayoutVars>
      </dgm:prSet>
      <dgm:spPr/>
      <dgm:t>
        <a:bodyPr/>
        <a:lstStyle/>
        <a:p>
          <a:endParaRPr lang="es-MX"/>
        </a:p>
      </dgm:t>
    </dgm:pt>
    <dgm:pt modelId="{CB01F7C0-4D0A-407C-AD10-A4402CE3CC4A}" type="pres">
      <dgm:prSet presAssocID="{5B25A20E-7334-4BDB-AE68-5A0930D2AAFD}" presName="sibTrans" presStyleLbl="sibTrans2D1" presStyleIdx="6" presStyleCnt="11"/>
      <dgm:spPr/>
      <dgm:t>
        <a:bodyPr/>
        <a:lstStyle/>
        <a:p>
          <a:endParaRPr lang="es-MX"/>
        </a:p>
      </dgm:t>
    </dgm:pt>
    <dgm:pt modelId="{042F8774-BD31-4C1D-B3BA-7A26FE34437E}" type="pres">
      <dgm:prSet presAssocID="{5B25A20E-7334-4BDB-AE68-5A0930D2AAFD}" presName="connectorText" presStyleLbl="sibTrans2D1" presStyleIdx="6" presStyleCnt="11"/>
      <dgm:spPr/>
      <dgm:t>
        <a:bodyPr/>
        <a:lstStyle/>
        <a:p>
          <a:endParaRPr lang="es-MX"/>
        </a:p>
      </dgm:t>
    </dgm:pt>
    <dgm:pt modelId="{F9F69468-17FD-414D-9A67-FBC8CBC3AC21}" type="pres">
      <dgm:prSet presAssocID="{51108A0A-F060-4CDA-BCE4-E8A314DE5230}" presName="node" presStyleLbl="node1" presStyleIdx="7" presStyleCnt="12">
        <dgm:presLayoutVars>
          <dgm:bulletEnabled val="1"/>
        </dgm:presLayoutVars>
      </dgm:prSet>
      <dgm:spPr/>
      <dgm:t>
        <a:bodyPr/>
        <a:lstStyle/>
        <a:p>
          <a:endParaRPr lang="es-MX"/>
        </a:p>
      </dgm:t>
    </dgm:pt>
    <dgm:pt modelId="{2F8B8C29-CA47-49AB-95E8-51275DBD2903}" type="pres">
      <dgm:prSet presAssocID="{D651474E-C1BC-45ED-8BD4-753A10E739A0}" presName="sibTrans" presStyleLbl="sibTrans2D1" presStyleIdx="7" presStyleCnt="11"/>
      <dgm:spPr/>
      <dgm:t>
        <a:bodyPr/>
        <a:lstStyle/>
        <a:p>
          <a:endParaRPr lang="es-MX"/>
        </a:p>
      </dgm:t>
    </dgm:pt>
    <dgm:pt modelId="{CB30C299-1CFC-4314-AE50-6CF911FE41ED}" type="pres">
      <dgm:prSet presAssocID="{D651474E-C1BC-45ED-8BD4-753A10E739A0}" presName="connectorText" presStyleLbl="sibTrans2D1" presStyleIdx="7" presStyleCnt="11"/>
      <dgm:spPr/>
      <dgm:t>
        <a:bodyPr/>
        <a:lstStyle/>
        <a:p>
          <a:endParaRPr lang="es-MX"/>
        </a:p>
      </dgm:t>
    </dgm:pt>
    <dgm:pt modelId="{EA2E2D0A-2BF1-4A8D-835D-6A2356AABD83}" type="pres">
      <dgm:prSet presAssocID="{92F9A361-EFEF-4870-8975-43FFCF72FA6F}" presName="node" presStyleLbl="node1" presStyleIdx="8" presStyleCnt="12">
        <dgm:presLayoutVars>
          <dgm:bulletEnabled val="1"/>
        </dgm:presLayoutVars>
      </dgm:prSet>
      <dgm:spPr/>
      <dgm:t>
        <a:bodyPr/>
        <a:lstStyle/>
        <a:p>
          <a:endParaRPr lang="es-MX"/>
        </a:p>
      </dgm:t>
    </dgm:pt>
    <dgm:pt modelId="{047F1DDA-D7AB-4A97-9D98-1BA48D4F97F2}" type="pres">
      <dgm:prSet presAssocID="{76B1C3FF-6400-4A1B-92E5-510C6516DAE1}" presName="sibTrans" presStyleLbl="sibTrans2D1" presStyleIdx="8" presStyleCnt="11"/>
      <dgm:spPr/>
      <dgm:t>
        <a:bodyPr/>
        <a:lstStyle/>
        <a:p>
          <a:endParaRPr lang="es-MX"/>
        </a:p>
      </dgm:t>
    </dgm:pt>
    <dgm:pt modelId="{7DC1C079-395B-49B2-A155-5EAB6E91EF73}" type="pres">
      <dgm:prSet presAssocID="{76B1C3FF-6400-4A1B-92E5-510C6516DAE1}" presName="connectorText" presStyleLbl="sibTrans2D1" presStyleIdx="8" presStyleCnt="11"/>
      <dgm:spPr/>
      <dgm:t>
        <a:bodyPr/>
        <a:lstStyle/>
        <a:p>
          <a:endParaRPr lang="es-MX"/>
        </a:p>
      </dgm:t>
    </dgm:pt>
    <dgm:pt modelId="{4051ACE1-E35F-42DC-823B-9245A438B55D}" type="pres">
      <dgm:prSet presAssocID="{A2E29109-500D-43CD-ACCD-8C56E8D8FA8D}" presName="node" presStyleLbl="node1" presStyleIdx="9" presStyleCnt="12">
        <dgm:presLayoutVars>
          <dgm:bulletEnabled val="1"/>
        </dgm:presLayoutVars>
      </dgm:prSet>
      <dgm:spPr/>
      <dgm:t>
        <a:bodyPr/>
        <a:lstStyle/>
        <a:p>
          <a:endParaRPr lang="es-MX"/>
        </a:p>
      </dgm:t>
    </dgm:pt>
    <dgm:pt modelId="{E5CB822F-D4F1-4F5A-9FF2-4E269E484192}" type="pres">
      <dgm:prSet presAssocID="{C5648A16-31DF-46F3-A70E-2861C980A6BF}" presName="sibTrans" presStyleLbl="sibTrans2D1" presStyleIdx="9" presStyleCnt="11"/>
      <dgm:spPr/>
      <dgm:t>
        <a:bodyPr/>
        <a:lstStyle/>
        <a:p>
          <a:endParaRPr lang="es-MX"/>
        </a:p>
      </dgm:t>
    </dgm:pt>
    <dgm:pt modelId="{8B89AA26-537E-47C0-81BD-F179107BB3AC}" type="pres">
      <dgm:prSet presAssocID="{C5648A16-31DF-46F3-A70E-2861C980A6BF}" presName="connectorText" presStyleLbl="sibTrans2D1" presStyleIdx="9" presStyleCnt="11"/>
      <dgm:spPr/>
      <dgm:t>
        <a:bodyPr/>
        <a:lstStyle/>
        <a:p>
          <a:endParaRPr lang="es-MX"/>
        </a:p>
      </dgm:t>
    </dgm:pt>
    <dgm:pt modelId="{A83889E4-C094-4724-9C70-E64B4E225653}" type="pres">
      <dgm:prSet presAssocID="{C29A4296-C317-4974-89E4-50EA016F2C1E}" presName="node" presStyleLbl="node1" presStyleIdx="10" presStyleCnt="12">
        <dgm:presLayoutVars>
          <dgm:bulletEnabled val="1"/>
        </dgm:presLayoutVars>
      </dgm:prSet>
      <dgm:spPr/>
      <dgm:t>
        <a:bodyPr/>
        <a:lstStyle/>
        <a:p>
          <a:endParaRPr lang="es-MX"/>
        </a:p>
      </dgm:t>
    </dgm:pt>
    <dgm:pt modelId="{5F5E3EEE-D280-4F91-8A61-6F05159BD411}" type="pres">
      <dgm:prSet presAssocID="{3C0E7E43-D2E2-45DB-B244-948108505018}" presName="sibTrans" presStyleLbl="sibTrans2D1" presStyleIdx="10" presStyleCnt="11"/>
      <dgm:spPr/>
      <dgm:t>
        <a:bodyPr/>
        <a:lstStyle/>
        <a:p>
          <a:endParaRPr lang="es-MX"/>
        </a:p>
      </dgm:t>
    </dgm:pt>
    <dgm:pt modelId="{FDA20C15-9FA1-4B31-86CB-3ED290E7C5F5}" type="pres">
      <dgm:prSet presAssocID="{3C0E7E43-D2E2-45DB-B244-948108505018}" presName="connectorText" presStyleLbl="sibTrans2D1" presStyleIdx="10" presStyleCnt="11"/>
      <dgm:spPr/>
      <dgm:t>
        <a:bodyPr/>
        <a:lstStyle/>
        <a:p>
          <a:endParaRPr lang="es-MX"/>
        </a:p>
      </dgm:t>
    </dgm:pt>
    <dgm:pt modelId="{35E52CD9-9D0E-42F8-ADE3-361ADF02FFFA}" type="pres">
      <dgm:prSet presAssocID="{87BD2404-19E8-4DC4-823D-1730CC691A9B}" presName="node" presStyleLbl="node1" presStyleIdx="11" presStyleCnt="12">
        <dgm:presLayoutVars>
          <dgm:bulletEnabled val="1"/>
        </dgm:presLayoutVars>
      </dgm:prSet>
      <dgm:spPr>
        <a:prstGeom prst="ellipse">
          <a:avLst/>
        </a:prstGeom>
      </dgm:spPr>
      <dgm:t>
        <a:bodyPr/>
        <a:lstStyle/>
        <a:p>
          <a:endParaRPr lang="es-MX"/>
        </a:p>
      </dgm:t>
    </dgm:pt>
  </dgm:ptLst>
  <dgm:cxnLst>
    <dgm:cxn modelId="{3DD367D2-8272-4929-A54B-D6F4D794F3ED}" type="presOf" srcId="{6FACFA3E-E076-4399-9183-531E63142777}" destId="{B6E0E34B-E467-49F8-AA65-B4AD7E70BDD1}" srcOrd="0" destOrd="0" presId="urn:microsoft.com/office/officeart/2005/8/layout/process5"/>
    <dgm:cxn modelId="{FC9F3951-1EEE-4D5E-87EE-60C42D4D3AE1}" srcId="{6FACFA3E-E076-4399-9183-531E63142777}" destId="{4E873471-AAE9-49E0-B4AF-500C024A026E}" srcOrd="0" destOrd="0" parTransId="{CB9156E7-F6A5-4457-B08A-BDF8704F5804}" sibTransId="{23FBC970-8922-420E-85B8-66BD639BE640}"/>
    <dgm:cxn modelId="{CD66B1B5-B17B-41CC-8CFD-C7E3B42E808B}" type="presOf" srcId="{F048C0E4-FB79-4A66-BD7A-312E94AC9A88}" destId="{A3FB4DA4-4A3F-4015-BA2C-507CC0B2FE1D}" srcOrd="1" destOrd="0" presId="urn:microsoft.com/office/officeart/2005/8/layout/process5"/>
    <dgm:cxn modelId="{1D7E93EA-7BF0-4F08-AD29-70BED02B8D08}" srcId="{6FACFA3E-E076-4399-9183-531E63142777}" destId="{C29A4296-C317-4974-89E4-50EA016F2C1E}" srcOrd="10" destOrd="0" parTransId="{1FE15346-2749-4565-AC9B-57F1F3B9F175}" sibTransId="{3C0E7E43-D2E2-45DB-B244-948108505018}"/>
    <dgm:cxn modelId="{38783DC0-10F7-441C-A2C5-DA77699BA10A}" type="presOf" srcId="{A87EF16B-0761-4D49-B7C4-3663392A2090}" destId="{F581A792-B55D-450C-AEC7-11295787D6C9}" srcOrd="0" destOrd="0" presId="urn:microsoft.com/office/officeart/2005/8/layout/process5"/>
    <dgm:cxn modelId="{515BBED6-6BC2-428F-8119-78AC45715F80}" srcId="{6FACFA3E-E076-4399-9183-531E63142777}" destId="{51108A0A-F060-4CDA-BCE4-E8A314DE5230}" srcOrd="7" destOrd="0" parTransId="{D4D974BF-CF69-4FDC-90F2-FCBAC5254667}" sibTransId="{D651474E-C1BC-45ED-8BD4-753A10E739A0}"/>
    <dgm:cxn modelId="{EF7EF604-DA93-4C4E-87F9-892F0363B7A6}" type="presOf" srcId="{A2E29109-500D-43CD-ACCD-8C56E8D8FA8D}" destId="{4051ACE1-E35F-42DC-823B-9245A438B55D}" srcOrd="0" destOrd="0" presId="urn:microsoft.com/office/officeart/2005/8/layout/process5"/>
    <dgm:cxn modelId="{6D80E797-4417-445E-81AE-0866348C539A}" srcId="{6FACFA3E-E076-4399-9183-531E63142777}" destId="{CC8A4E20-06AF-482E-9B3A-C67195A86123}" srcOrd="1" destOrd="0" parTransId="{310E6D37-E17F-4F13-9010-629517D2BE4F}" sibTransId="{F048C0E4-FB79-4A66-BD7A-312E94AC9A88}"/>
    <dgm:cxn modelId="{94390401-3D48-4D17-811A-B56FFEF5C369}" type="presOf" srcId="{69494D01-D407-4207-8BC5-E0203B96DC40}" destId="{CF6A1DD4-7669-4E5A-9816-F766A39709A7}" srcOrd="1" destOrd="0" presId="urn:microsoft.com/office/officeart/2005/8/layout/process5"/>
    <dgm:cxn modelId="{2185601C-E5EE-4195-A6A7-2C8C242948E6}" type="presOf" srcId="{76B1C3FF-6400-4A1B-92E5-510C6516DAE1}" destId="{047F1DDA-D7AB-4A97-9D98-1BA48D4F97F2}" srcOrd="0" destOrd="0" presId="urn:microsoft.com/office/officeart/2005/8/layout/process5"/>
    <dgm:cxn modelId="{551CFFA1-BE17-47A0-B2D8-910FAD716303}" type="presOf" srcId="{191C2125-3EFC-4E22-897A-E17E99EE98AA}" destId="{1E28F219-1D40-4A2F-A090-10F07D201B22}" srcOrd="0" destOrd="0" presId="urn:microsoft.com/office/officeart/2005/8/layout/process5"/>
    <dgm:cxn modelId="{C93925F4-7F1D-4A48-91CD-3734B7212284}" type="presOf" srcId="{3C0E7E43-D2E2-45DB-B244-948108505018}" destId="{FDA20C15-9FA1-4B31-86CB-3ED290E7C5F5}" srcOrd="1" destOrd="0" presId="urn:microsoft.com/office/officeart/2005/8/layout/process5"/>
    <dgm:cxn modelId="{F48A9F91-4EBB-4D99-9E16-1B04C0B68AB0}" type="presOf" srcId="{CB360C4E-B134-4E9C-93C7-EDB042C6ABBF}" destId="{104085F2-D5B4-4218-A446-29A72541D463}" srcOrd="0" destOrd="0" presId="urn:microsoft.com/office/officeart/2005/8/layout/process5"/>
    <dgm:cxn modelId="{6AFE2405-E54A-42A6-9C66-C76243310090}" type="presOf" srcId="{DEF31A83-375E-4901-97DD-E276DFD270B7}" destId="{5214603D-214C-45A2-8B6C-B029EA053EA3}" srcOrd="0" destOrd="0" presId="urn:microsoft.com/office/officeart/2005/8/layout/process5"/>
    <dgm:cxn modelId="{8F6E6521-2B61-4EAA-9350-B830D78A7879}" srcId="{6FACFA3E-E076-4399-9183-531E63142777}" destId="{191C2125-3EFC-4E22-897A-E17E99EE98AA}" srcOrd="2" destOrd="0" parTransId="{3CFC2555-3598-4AB5-A6A4-5D497DD46EA8}" sibTransId="{69494D01-D407-4207-8BC5-E0203B96DC40}"/>
    <dgm:cxn modelId="{A5BE3948-48E3-43E9-9B85-B52387487828}" type="presOf" srcId="{92F9A361-EFEF-4870-8975-43FFCF72FA6F}" destId="{EA2E2D0A-2BF1-4A8D-835D-6A2356AABD83}" srcOrd="0" destOrd="0" presId="urn:microsoft.com/office/officeart/2005/8/layout/process5"/>
    <dgm:cxn modelId="{6D0382D3-46E0-48D2-95D2-220A418DBE5E}" type="presOf" srcId="{51108A0A-F060-4CDA-BCE4-E8A314DE5230}" destId="{F9F69468-17FD-414D-9A67-FBC8CBC3AC21}" srcOrd="0" destOrd="0" presId="urn:microsoft.com/office/officeart/2005/8/layout/process5"/>
    <dgm:cxn modelId="{10E385F0-4C1C-4411-8961-5D13ADF2D7C9}" type="presOf" srcId="{87BD2404-19E8-4DC4-823D-1730CC691A9B}" destId="{35E52CD9-9D0E-42F8-ADE3-361ADF02FFFA}" srcOrd="0" destOrd="0" presId="urn:microsoft.com/office/officeart/2005/8/layout/process5"/>
    <dgm:cxn modelId="{33CC5272-DD40-4D0A-874D-98BFB885FA5F}" srcId="{6FACFA3E-E076-4399-9183-531E63142777}" destId="{FC8EDCED-0C8F-4386-9654-C269C6916962}" srcOrd="6" destOrd="0" parTransId="{75E61F81-1DEA-4739-A910-98481C71382A}" sibTransId="{5B25A20E-7334-4BDB-AE68-5A0930D2AAFD}"/>
    <dgm:cxn modelId="{BDD682B1-3515-43A4-B9C7-6B2B7EACA37C}" type="presOf" srcId="{5B25A20E-7334-4BDB-AE68-5A0930D2AAFD}" destId="{042F8774-BD31-4C1D-B3BA-7A26FE34437E}" srcOrd="1" destOrd="0" presId="urn:microsoft.com/office/officeart/2005/8/layout/process5"/>
    <dgm:cxn modelId="{9EE69F85-50FE-4D60-8D03-62C4B025AE35}" type="presOf" srcId="{23FBC970-8922-420E-85B8-66BD639BE640}" destId="{FA35A94C-82E3-4FE6-B223-0F2C94F438B1}" srcOrd="1" destOrd="0" presId="urn:microsoft.com/office/officeart/2005/8/layout/process5"/>
    <dgm:cxn modelId="{2F5D07E9-8EA9-4048-9C27-B0BB3DE58026}" type="presOf" srcId="{B51092E2-0A94-43B3-BC8E-03387D104BB8}" destId="{6C496F05-8724-4810-B4B7-1ED252FEF411}" srcOrd="0" destOrd="0" presId="urn:microsoft.com/office/officeart/2005/8/layout/process5"/>
    <dgm:cxn modelId="{5C334F5E-6FA7-4C7B-8457-9136FFCE8D40}" type="presOf" srcId="{3C0E7E43-D2E2-45DB-B244-948108505018}" destId="{5F5E3EEE-D280-4F91-8A61-6F05159BD411}" srcOrd="0" destOrd="0" presId="urn:microsoft.com/office/officeart/2005/8/layout/process5"/>
    <dgm:cxn modelId="{D52E9A0D-2157-4C59-91E3-47E0C7E1D8D4}" type="presOf" srcId="{CB360C4E-B134-4E9C-93C7-EDB042C6ABBF}" destId="{2FEF0422-E7A0-418D-A14B-06375F254A6F}" srcOrd="1" destOrd="0" presId="urn:microsoft.com/office/officeart/2005/8/layout/process5"/>
    <dgm:cxn modelId="{01C3B80E-FE39-4944-A3CF-A42301A34EDB}" type="presOf" srcId="{76B1C3FF-6400-4A1B-92E5-510C6516DAE1}" destId="{7DC1C079-395B-49B2-A155-5EAB6E91EF73}" srcOrd="1" destOrd="0" presId="urn:microsoft.com/office/officeart/2005/8/layout/process5"/>
    <dgm:cxn modelId="{E30CB58D-2516-4597-8878-854BA3EBAADE}" srcId="{6FACFA3E-E076-4399-9183-531E63142777}" destId="{A2E29109-500D-43CD-ACCD-8C56E8D8FA8D}" srcOrd="9" destOrd="0" parTransId="{11608C4D-574C-44FE-A05A-79EECCEC2120}" sibTransId="{C5648A16-31DF-46F3-A70E-2861C980A6BF}"/>
    <dgm:cxn modelId="{42B7F9BD-BE5E-4B73-9EC5-823BC9AEAA8B}" type="presOf" srcId="{23FBC970-8922-420E-85B8-66BD639BE640}" destId="{DEEA4C58-5AB5-4958-A6E4-2CAA805DBF57}" srcOrd="0" destOrd="0" presId="urn:microsoft.com/office/officeart/2005/8/layout/process5"/>
    <dgm:cxn modelId="{4F6037CB-80B0-494E-8ABD-C6CD2ABBD309}" type="presOf" srcId="{A87EF16B-0761-4D49-B7C4-3663392A2090}" destId="{DF10F4F7-672F-45AF-9A60-BE8976D1AED2}" srcOrd="1" destOrd="0" presId="urn:microsoft.com/office/officeart/2005/8/layout/process5"/>
    <dgm:cxn modelId="{CEE1B8FD-E969-46FA-9710-E8AC636A7729}" type="presOf" srcId="{5B25A20E-7334-4BDB-AE68-5A0930D2AAFD}" destId="{CB01F7C0-4D0A-407C-AD10-A4402CE3CC4A}" srcOrd="0" destOrd="0" presId="urn:microsoft.com/office/officeart/2005/8/layout/process5"/>
    <dgm:cxn modelId="{5934DD04-7F31-4CA7-BBA0-EAEFE3C0FF69}" type="presOf" srcId="{D651474E-C1BC-45ED-8BD4-753A10E739A0}" destId="{CB30C299-1CFC-4314-AE50-6CF911FE41ED}" srcOrd="1" destOrd="0" presId="urn:microsoft.com/office/officeart/2005/8/layout/process5"/>
    <dgm:cxn modelId="{BDA5D654-0BCF-4938-93BC-16D5160782FD}" type="presOf" srcId="{C5648A16-31DF-46F3-A70E-2861C980A6BF}" destId="{8B89AA26-537E-47C0-81BD-F179107BB3AC}" srcOrd="1" destOrd="0" presId="urn:microsoft.com/office/officeart/2005/8/layout/process5"/>
    <dgm:cxn modelId="{0D0BA22E-B945-45CA-A42D-43F6C2E7323C}" type="presOf" srcId="{B7BA53EE-695D-4843-A95F-6CFC3C278670}" destId="{45235A66-F3A0-480D-AAEB-F39198F75648}" srcOrd="0" destOrd="0" presId="urn:microsoft.com/office/officeart/2005/8/layout/process5"/>
    <dgm:cxn modelId="{5E871D08-6CAD-47FA-B3D7-E4BDAC925095}" type="presOf" srcId="{C5648A16-31DF-46F3-A70E-2861C980A6BF}" destId="{E5CB822F-D4F1-4F5A-9FF2-4E269E484192}" srcOrd="0" destOrd="0" presId="urn:microsoft.com/office/officeart/2005/8/layout/process5"/>
    <dgm:cxn modelId="{B2843EDB-3078-4950-9D9C-388954C5888E}" type="presOf" srcId="{4E873471-AAE9-49E0-B4AF-500C024A026E}" destId="{044EE74A-91CF-4147-874F-3CDDFAD2F539}" srcOrd="0" destOrd="0" presId="urn:microsoft.com/office/officeart/2005/8/layout/process5"/>
    <dgm:cxn modelId="{A5866654-93D5-4BB6-AB33-257CA2568C8D}" type="presOf" srcId="{CC8A4E20-06AF-482E-9B3A-C67195A86123}" destId="{CFEC77D6-02E6-4C66-8523-23E605320436}" srcOrd="0" destOrd="0" presId="urn:microsoft.com/office/officeart/2005/8/layout/process5"/>
    <dgm:cxn modelId="{AC8DDCEB-96A4-4C31-A394-AFF05F38B49E}" type="presOf" srcId="{F048C0E4-FB79-4A66-BD7A-312E94AC9A88}" destId="{E22F35F0-A24D-4555-B6DB-03F80B533A0E}" srcOrd="0" destOrd="0" presId="urn:microsoft.com/office/officeart/2005/8/layout/process5"/>
    <dgm:cxn modelId="{29C7BA84-1723-4A66-8183-75F27C2DD3C8}" srcId="{6FACFA3E-E076-4399-9183-531E63142777}" destId="{92F9A361-EFEF-4870-8975-43FFCF72FA6F}" srcOrd="8" destOrd="0" parTransId="{53FEE96C-C981-4C1F-B422-A2FC32A687C4}" sibTransId="{76B1C3FF-6400-4A1B-92E5-510C6516DAE1}"/>
    <dgm:cxn modelId="{9169F496-C214-48A7-B121-0C66F5A25359}" type="presOf" srcId="{FC8EDCED-0C8F-4386-9654-C269C6916962}" destId="{D98A9FE1-B981-4359-A304-29CBFE80854C}" srcOrd="0" destOrd="0" presId="urn:microsoft.com/office/officeart/2005/8/layout/process5"/>
    <dgm:cxn modelId="{9B70B040-0484-456A-8DB8-4B482A910F79}" srcId="{6FACFA3E-E076-4399-9183-531E63142777}" destId="{F62ACBC1-9040-4380-B27E-76B1E8016F58}" srcOrd="3" destOrd="0" parTransId="{350C6C36-941C-4135-8B9A-43C86B74252E}" sibTransId="{DEF31A83-375E-4901-97DD-E276DFD270B7}"/>
    <dgm:cxn modelId="{C2347F67-7B75-46B4-AE4D-4500FBC374A9}" type="presOf" srcId="{F62ACBC1-9040-4380-B27E-76B1E8016F58}" destId="{AB25277D-5A1D-4D50-9B7E-48E304652ADE}" srcOrd="0" destOrd="0" presId="urn:microsoft.com/office/officeart/2005/8/layout/process5"/>
    <dgm:cxn modelId="{41F5DA35-8319-4B86-9752-E80D2D229652}" type="presOf" srcId="{C29A4296-C317-4974-89E4-50EA016F2C1E}" destId="{A83889E4-C094-4724-9C70-E64B4E225653}" srcOrd="0" destOrd="0" presId="urn:microsoft.com/office/officeart/2005/8/layout/process5"/>
    <dgm:cxn modelId="{59C3CFF5-8794-479D-BD7C-58226C2DAE42}" srcId="{6FACFA3E-E076-4399-9183-531E63142777}" destId="{B7BA53EE-695D-4843-A95F-6CFC3C278670}" srcOrd="5" destOrd="0" parTransId="{DA87B8A2-FACD-48C0-9F8C-DD52856BC0E5}" sibTransId="{A87EF16B-0761-4D49-B7C4-3663392A2090}"/>
    <dgm:cxn modelId="{EB1C4328-83AD-4064-AA4C-BC9C17019B34}" type="presOf" srcId="{DEF31A83-375E-4901-97DD-E276DFD270B7}" destId="{30D4BE7F-6024-4CFD-B1F8-3718ED72566C}" srcOrd="1" destOrd="0" presId="urn:microsoft.com/office/officeart/2005/8/layout/process5"/>
    <dgm:cxn modelId="{B6DC71C3-B323-4F66-A498-6D6B9EAE62B2}" srcId="{6FACFA3E-E076-4399-9183-531E63142777}" destId="{87BD2404-19E8-4DC4-823D-1730CC691A9B}" srcOrd="11" destOrd="0" parTransId="{AA31C121-22D2-42BA-A588-83F3CCAA84FF}" sibTransId="{EB8A9167-5714-406D-9CDE-EF0B9B4DBE8D}"/>
    <dgm:cxn modelId="{E77F079F-DFEC-40B7-AF44-CCCEEA651420}" type="presOf" srcId="{69494D01-D407-4207-8BC5-E0203B96DC40}" destId="{E928944D-4233-43D9-93DC-E99838716B20}" srcOrd="0" destOrd="0" presId="urn:microsoft.com/office/officeart/2005/8/layout/process5"/>
    <dgm:cxn modelId="{A9DC07C1-B4BA-4504-B599-F91207AD997B}" type="presOf" srcId="{D651474E-C1BC-45ED-8BD4-753A10E739A0}" destId="{2F8B8C29-CA47-49AB-95E8-51275DBD2903}" srcOrd="0" destOrd="0" presId="urn:microsoft.com/office/officeart/2005/8/layout/process5"/>
    <dgm:cxn modelId="{95080EF8-B3DB-4E2F-888A-CED5EB0423B2}" srcId="{6FACFA3E-E076-4399-9183-531E63142777}" destId="{B51092E2-0A94-43B3-BC8E-03387D104BB8}" srcOrd="4" destOrd="0" parTransId="{22E7B9EF-7338-4D58-83FA-68EEBA8458E7}" sibTransId="{CB360C4E-B134-4E9C-93C7-EDB042C6ABBF}"/>
    <dgm:cxn modelId="{4ABD7A86-1BC0-42E5-9BE7-730397E424C8}" type="presParOf" srcId="{B6E0E34B-E467-49F8-AA65-B4AD7E70BDD1}" destId="{044EE74A-91CF-4147-874F-3CDDFAD2F539}" srcOrd="0" destOrd="0" presId="urn:microsoft.com/office/officeart/2005/8/layout/process5"/>
    <dgm:cxn modelId="{2BB17D2F-96C9-480A-852A-B570E9E0156D}" type="presParOf" srcId="{B6E0E34B-E467-49F8-AA65-B4AD7E70BDD1}" destId="{DEEA4C58-5AB5-4958-A6E4-2CAA805DBF57}" srcOrd="1" destOrd="0" presId="urn:microsoft.com/office/officeart/2005/8/layout/process5"/>
    <dgm:cxn modelId="{9D0CB359-A774-4711-BF15-91D9B563A97A}" type="presParOf" srcId="{DEEA4C58-5AB5-4958-A6E4-2CAA805DBF57}" destId="{FA35A94C-82E3-4FE6-B223-0F2C94F438B1}" srcOrd="0" destOrd="0" presId="urn:microsoft.com/office/officeart/2005/8/layout/process5"/>
    <dgm:cxn modelId="{4222F0DB-C3A5-4660-B589-39593AA89A35}" type="presParOf" srcId="{B6E0E34B-E467-49F8-AA65-B4AD7E70BDD1}" destId="{CFEC77D6-02E6-4C66-8523-23E605320436}" srcOrd="2" destOrd="0" presId="urn:microsoft.com/office/officeart/2005/8/layout/process5"/>
    <dgm:cxn modelId="{42D389B2-3158-4989-8A1F-5E4422DB0ADB}" type="presParOf" srcId="{B6E0E34B-E467-49F8-AA65-B4AD7E70BDD1}" destId="{E22F35F0-A24D-4555-B6DB-03F80B533A0E}" srcOrd="3" destOrd="0" presId="urn:microsoft.com/office/officeart/2005/8/layout/process5"/>
    <dgm:cxn modelId="{B08E0B2D-5CC8-4D03-BBB7-838CBB966832}" type="presParOf" srcId="{E22F35F0-A24D-4555-B6DB-03F80B533A0E}" destId="{A3FB4DA4-4A3F-4015-BA2C-507CC0B2FE1D}" srcOrd="0" destOrd="0" presId="urn:microsoft.com/office/officeart/2005/8/layout/process5"/>
    <dgm:cxn modelId="{EC1B6D17-9D18-4BB0-AF68-A74D73BDBD6E}" type="presParOf" srcId="{B6E0E34B-E467-49F8-AA65-B4AD7E70BDD1}" destId="{1E28F219-1D40-4A2F-A090-10F07D201B22}" srcOrd="4" destOrd="0" presId="urn:microsoft.com/office/officeart/2005/8/layout/process5"/>
    <dgm:cxn modelId="{512766AC-5AAB-4111-91FA-AAE06E1451DA}" type="presParOf" srcId="{B6E0E34B-E467-49F8-AA65-B4AD7E70BDD1}" destId="{E928944D-4233-43D9-93DC-E99838716B20}" srcOrd="5" destOrd="0" presId="urn:microsoft.com/office/officeart/2005/8/layout/process5"/>
    <dgm:cxn modelId="{82BB3221-E556-4140-9E57-AF87E55567FC}" type="presParOf" srcId="{E928944D-4233-43D9-93DC-E99838716B20}" destId="{CF6A1DD4-7669-4E5A-9816-F766A39709A7}" srcOrd="0" destOrd="0" presId="urn:microsoft.com/office/officeart/2005/8/layout/process5"/>
    <dgm:cxn modelId="{226B9633-CF9E-4E23-93A7-BFF042DAC413}" type="presParOf" srcId="{B6E0E34B-E467-49F8-AA65-B4AD7E70BDD1}" destId="{AB25277D-5A1D-4D50-9B7E-48E304652ADE}" srcOrd="6" destOrd="0" presId="urn:microsoft.com/office/officeart/2005/8/layout/process5"/>
    <dgm:cxn modelId="{BCE67FE4-5BAE-4037-B86C-FDD2D3723A08}" type="presParOf" srcId="{B6E0E34B-E467-49F8-AA65-B4AD7E70BDD1}" destId="{5214603D-214C-45A2-8B6C-B029EA053EA3}" srcOrd="7" destOrd="0" presId="urn:microsoft.com/office/officeart/2005/8/layout/process5"/>
    <dgm:cxn modelId="{F7E75E49-A55E-49F3-9EA7-DEEC4C3CF663}" type="presParOf" srcId="{5214603D-214C-45A2-8B6C-B029EA053EA3}" destId="{30D4BE7F-6024-4CFD-B1F8-3718ED72566C}" srcOrd="0" destOrd="0" presId="urn:microsoft.com/office/officeart/2005/8/layout/process5"/>
    <dgm:cxn modelId="{E561FB38-D5B9-4947-8A24-47326A0E2DAD}" type="presParOf" srcId="{B6E0E34B-E467-49F8-AA65-B4AD7E70BDD1}" destId="{6C496F05-8724-4810-B4B7-1ED252FEF411}" srcOrd="8" destOrd="0" presId="urn:microsoft.com/office/officeart/2005/8/layout/process5"/>
    <dgm:cxn modelId="{6BE41081-8A01-40CB-937B-1852DEB5F4B5}" type="presParOf" srcId="{B6E0E34B-E467-49F8-AA65-B4AD7E70BDD1}" destId="{104085F2-D5B4-4218-A446-29A72541D463}" srcOrd="9" destOrd="0" presId="urn:microsoft.com/office/officeart/2005/8/layout/process5"/>
    <dgm:cxn modelId="{1F9BE3D3-66B7-4A97-880E-843EFACE4B5A}" type="presParOf" srcId="{104085F2-D5B4-4218-A446-29A72541D463}" destId="{2FEF0422-E7A0-418D-A14B-06375F254A6F}" srcOrd="0" destOrd="0" presId="urn:microsoft.com/office/officeart/2005/8/layout/process5"/>
    <dgm:cxn modelId="{52BA4077-2134-4BED-9551-7170948F4474}" type="presParOf" srcId="{B6E0E34B-E467-49F8-AA65-B4AD7E70BDD1}" destId="{45235A66-F3A0-480D-AAEB-F39198F75648}" srcOrd="10" destOrd="0" presId="urn:microsoft.com/office/officeart/2005/8/layout/process5"/>
    <dgm:cxn modelId="{5129471A-E3FA-4FF7-A698-086508E77E77}" type="presParOf" srcId="{B6E0E34B-E467-49F8-AA65-B4AD7E70BDD1}" destId="{F581A792-B55D-450C-AEC7-11295787D6C9}" srcOrd="11" destOrd="0" presId="urn:microsoft.com/office/officeart/2005/8/layout/process5"/>
    <dgm:cxn modelId="{032D1216-9EF0-4B5E-B301-2B345DCE3EDD}" type="presParOf" srcId="{F581A792-B55D-450C-AEC7-11295787D6C9}" destId="{DF10F4F7-672F-45AF-9A60-BE8976D1AED2}" srcOrd="0" destOrd="0" presId="urn:microsoft.com/office/officeart/2005/8/layout/process5"/>
    <dgm:cxn modelId="{4B1AEBEA-A517-4021-8963-9A2CE20754A6}" type="presParOf" srcId="{B6E0E34B-E467-49F8-AA65-B4AD7E70BDD1}" destId="{D98A9FE1-B981-4359-A304-29CBFE80854C}" srcOrd="12" destOrd="0" presId="urn:microsoft.com/office/officeart/2005/8/layout/process5"/>
    <dgm:cxn modelId="{55B68110-5D5A-48FB-955E-E8F303C243AF}" type="presParOf" srcId="{B6E0E34B-E467-49F8-AA65-B4AD7E70BDD1}" destId="{CB01F7C0-4D0A-407C-AD10-A4402CE3CC4A}" srcOrd="13" destOrd="0" presId="urn:microsoft.com/office/officeart/2005/8/layout/process5"/>
    <dgm:cxn modelId="{941F469E-DD74-49DD-A6BF-48F22EA086E7}" type="presParOf" srcId="{CB01F7C0-4D0A-407C-AD10-A4402CE3CC4A}" destId="{042F8774-BD31-4C1D-B3BA-7A26FE34437E}" srcOrd="0" destOrd="0" presId="urn:microsoft.com/office/officeart/2005/8/layout/process5"/>
    <dgm:cxn modelId="{52FB79DE-0ED2-4B54-8461-733E3216A802}" type="presParOf" srcId="{B6E0E34B-E467-49F8-AA65-B4AD7E70BDD1}" destId="{F9F69468-17FD-414D-9A67-FBC8CBC3AC21}" srcOrd="14" destOrd="0" presId="urn:microsoft.com/office/officeart/2005/8/layout/process5"/>
    <dgm:cxn modelId="{EBA4DB28-A4BF-4F33-8CB1-A042619723D3}" type="presParOf" srcId="{B6E0E34B-E467-49F8-AA65-B4AD7E70BDD1}" destId="{2F8B8C29-CA47-49AB-95E8-51275DBD2903}" srcOrd="15" destOrd="0" presId="urn:microsoft.com/office/officeart/2005/8/layout/process5"/>
    <dgm:cxn modelId="{4F5BF1FA-B0EC-49F0-9F06-2AC4CEDA30E1}" type="presParOf" srcId="{2F8B8C29-CA47-49AB-95E8-51275DBD2903}" destId="{CB30C299-1CFC-4314-AE50-6CF911FE41ED}" srcOrd="0" destOrd="0" presId="urn:microsoft.com/office/officeart/2005/8/layout/process5"/>
    <dgm:cxn modelId="{D0DCB8FD-19BE-4F30-903C-7791366E4BC1}" type="presParOf" srcId="{B6E0E34B-E467-49F8-AA65-B4AD7E70BDD1}" destId="{EA2E2D0A-2BF1-4A8D-835D-6A2356AABD83}" srcOrd="16" destOrd="0" presId="urn:microsoft.com/office/officeart/2005/8/layout/process5"/>
    <dgm:cxn modelId="{7E3B9306-6DF3-4620-B61F-2620A5A98FC7}" type="presParOf" srcId="{B6E0E34B-E467-49F8-AA65-B4AD7E70BDD1}" destId="{047F1DDA-D7AB-4A97-9D98-1BA48D4F97F2}" srcOrd="17" destOrd="0" presId="urn:microsoft.com/office/officeart/2005/8/layout/process5"/>
    <dgm:cxn modelId="{235387CC-D338-4A0B-AE22-D2B291978764}" type="presParOf" srcId="{047F1DDA-D7AB-4A97-9D98-1BA48D4F97F2}" destId="{7DC1C079-395B-49B2-A155-5EAB6E91EF73}" srcOrd="0" destOrd="0" presId="urn:microsoft.com/office/officeart/2005/8/layout/process5"/>
    <dgm:cxn modelId="{764FD485-DAAC-478F-9B26-35A51AF50CF4}" type="presParOf" srcId="{B6E0E34B-E467-49F8-AA65-B4AD7E70BDD1}" destId="{4051ACE1-E35F-42DC-823B-9245A438B55D}" srcOrd="18" destOrd="0" presId="urn:microsoft.com/office/officeart/2005/8/layout/process5"/>
    <dgm:cxn modelId="{4211B3B0-5AF8-4088-BE1A-F94873B35197}" type="presParOf" srcId="{B6E0E34B-E467-49F8-AA65-B4AD7E70BDD1}" destId="{E5CB822F-D4F1-4F5A-9FF2-4E269E484192}" srcOrd="19" destOrd="0" presId="urn:microsoft.com/office/officeart/2005/8/layout/process5"/>
    <dgm:cxn modelId="{10E83548-2BA3-484D-A133-D257A06A1ADF}" type="presParOf" srcId="{E5CB822F-D4F1-4F5A-9FF2-4E269E484192}" destId="{8B89AA26-537E-47C0-81BD-F179107BB3AC}" srcOrd="0" destOrd="0" presId="urn:microsoft.com/office/officeart/2005/8/layout/process5"/>
    <dgm:cxn modelId="{FD4C1054-0E56-45FB-B095-96601FF7853C}" type="presParOf" srcId="{B6E0E34B-E467-49F8-AA65-B4AD7E70BDD1}" destId="{A83889E4-C094-4724-9C70-E64B4E225653}" srcOrd="20" destOrd="0" presId="urn:microsoft.com/office/officeart/2005/8/layout/process5"/>
    <dgm:cxn modelId="{A7089FA1-7A42-48A0-9919-EA2A7FC44E09}" type="presParOf" srcId="{B6E0E34B-E467-49F8-AA65-B4AD7E70BDD1}" destId="{5F5E3EEE-D280-4F91-8A61-6F05159BD411}" srcOrd="21" destOrd="0" presId="urn:microsoft.com/office/officeart/2005/8/layout/process5"/>
    <dgm:cxn modelId="{37A2D759-352C-4648-BA73-81CE25F659A1}" type="presParOf" srcId="{5F5E3EEE-D280-4F91-8A61-6F05159BD411}" destId="{FDA20C15-9FA1-4B31-86CB-3ED290E7C5F5}" srcOrd="0" destOrd="0" presId="urn:microsoft.com/office/officeart/2005/8/layout/process5"/>
    <dgm:cxn modelId="{632813B2-B8EE-4927-90A1-875EE34BD40B}" type="presParOf" srcId="{B6E0E34B-E467-49F8-AA65-B4AD7E70BDD1}" destId="{35E52CD9-9D0E-42F8-ADE3-361ADF02FFFA}" srcOrd="22" destOrd="0" presId="urn:microsoft.com/office/officeart/2005/8/layout/process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EE8944-8CB6-45A8-86AC-70FD082C2BE0}" type="doc">
      <dgm:prSet loTypeId="urn:microsoft.com/office/officeart/2005/8/layout/process1" loCatId="process" qsTypeId="urn:microsoft.com/office/officeart/2005/8/quickstyle/simple5" qsCatId="simple" csTypeId="urn:microsoft.com/office/officeart/2005/8/colors/accent6_4" csCatId="accent6" phldr="1"/>
      <dgm:spPr/>
      <dgm:t>
        <a:bodyPr/>
        <a:lstStyle/>
        <a:p>
          <a:endParaRPr lang="es-MX"/>
        </a:p>
      </dgm:t>
    </dgm:pt>
    <dgm:pt modelId="{D540B71A-4F48-45C3-90CD-18C09B208A8A}">
      <dgm:prSet phldrT="[Texto]"/>
      <dgm:spPr/>
      <dgm:t>
        <a:bodyPr/>
        <a:lstStyle/>
        <a:p>
          <a:pPr algn="just"/>
          <a:r>
            <a:rPr lang="es-MX" dirty="0" smtClean="0"/>
            <a:t>No se logra realizar la visita de verificación por:</a:t>
          </a:r>
          <a:br>
            <a:rPr lang="es-MX" dirty="0" smtClean="0"/>
          </a:br>
          <a:r>
            <a:rPr lang="es-MX" dirty="0" smtClean="0"/>
            <a:t/>
          </a:r>
          <a:br>
            <a:rPr lang="es-MX" dirty="0" smtClean="0"/>
          </a:br>
          <a:r>
            <a:rPr lang="es-MX" dirty="0" smtClean="0"/>
            <a:t>No existe el domicilio.</a:t>
          </a:r>
        </a:p>
        <a:p>
          <a:pPr algn="just"/>
          <a:r>
            <a:rPr lang="es-MX" dirty="0" smtClean="0"/>
            <a:t/>
          </a:r>
          <a:br>
            <a:rPr lang="es-MX" dirty="0" smtClean="0"/>
          </a:br>
          <a:r>
            <a:rPr lang="es-MX" dirty="0" smtClean="0"/>
            <a:t>Si existe el inmueble pero ya no existe la empresa o no conocen a la persona motivo de la diligencia.</a:t>
          </a:r>
        </a:p>
      </dgm:t>
    </dgm:pt>
    <dgm:pt modelId="{71120070-27D7-4982-85E7-4086756B4278}" type="parTrans" cxnId="{38957508-49CE-40E1-8C88-619B8BF20E17}">
      <dgm:prSet/>
      <dgm:spPr/>
      <dgm:t>
        <a:bodyPr/>
        <a:lstStyle/>
        <a:p>
          <a:endParaRPr lang="es-MX"/>
        </a:p>
      </dgm:t>
    </dgm:pt>
    <dgm:pt modelId="{E16AFE0B-11B8-483C-B551-61E0DE58E5AF}" type="sibTrans" cxnId="{38957508-49CE-40E1-8C88-619B8BF20E17}">
      <dgm:prSet/>
      <dgm:spPr/>
      <dgm:t>
        <a:bodyPr/>
        <a:lstStyle/>
        <a:p>
          <a:endParaRPr lang="es-MX"/>
        </a:p>
      </dgm:t>
    </dgm:pt>
    <dgm:pt modelId="{0CAF6D4C-8559-449E-88CB-AF37E0C42D33}">
      <dgm:prSet phldrT="[Texto]"/>
      <dgm:spPr/>
      <dgm:t>
        <a:bodyPr/>
        <a:lstStyle/>
        <a:p>
          <a:r>
            <a:rPr lang="es-MX" dirty="0" smtClean="0"/>
            <a:t>No se inicia acta circunstanciada. </a:t>
          </a:r>
          <a:br>
            <a:rPr lang="es-MX" dirty="0" smtClean="0"/>
          </a:br>
          <a:r>
            <a:rPr lang="es-MX" dirty="0" smtClean="0"/>
            <a:t/>
          </a:r>
          <a:br>
            <a:rPr lang="es-MX" dirty="0" smtClean="0"/>
          </a:br>
          <a:r>
            <a:rPr lang="es-MX" dirty="0" smtClean="0"/>
            <a:t>En el lugar de los hechos se recaba el mayor número de referencias para constatar con certeza que se trata del domicilio buscado.</a:t>
          </a:r>
          <a:br>
            <a:rPr lang="es-MX" dirty="0" smtClean="0"/>
          </a:br>
          <a:r>
            <a:rPr lang="es-MX" dirty="0" smtClean="0"/>
            <a:t/>
          </a:r>
          <a:br>
            <a:rPr lang="es-MX" dirty="0" smtClean="0"/>
          </a:br>
          <a:r>
            <a:rPr lang="es-MX" dirty="0" smtClean="0"/>
            <a:t>Si es posible se recaba información proporcionada por vecinos del lugar.</a:t>
          </a:r>
          <a:endParaRPr lang="es-MX" dirty="0"/>
        </a:p>
      </dgm:t>
    </dgm:pt>
    <dgm:pt modelId="{765C392B-25DE-450D-8A36-B27CF96D11A8}" type="parTrans" cxnId="{0CBD8DED-DF0F-4140-B776-868F6388F5F2}">
      <dgm:prSet/>
      <dgm:spPr/>
      <dgm:t>
        <a:bodyPr/>
        <a:lstStyle/>
        <a:p>
          <a:endParaRPr lang="es-MX"/>
        </a:p>
      </dgm:t>
    </dgm:pt>
    <dgm:pt modelId="{5AF4B21F-795E-414B-B09E-156418927AB1}" type="sibTrans" cxnId="{0CBD8DED-DF0F-4140-B776-868F6388F5F2}">
      <dgm:prSet/>
      <dgm:spPr/>
      <dgm:t>
        <a:bodyPr/>
        <a:lstStyle/>
        <a:p>
          <a:endParaRPr lang="es-MX"/>
        </a:p>
      </dgm:t>
    </dgm:pt>
    <dgm:pt modelId="{BBD98B15-1BBD-4799-A13A-8053DAF3DABF}">
      <dgm:prSet phldrT="[Texto]"/>
      <dgm:spPr/>
      <dgm:t>
        <a:bodyPr/>
        <a:lstStyle/>
        <a:p>
          <a:pPr algn="just"/>
          <a:r>
            <a:rPr lang="es-MX" dirty="0" smtClean="0"/>
            <a:t>El personal comisionado deberá rendir un informe detallado,  señalando el motivo por el cual no se realizó la visita de verificación. </a:t>
          </a:r>
          <a:endParaRPr lang="es-MX" dirty="0"/>
        </a:p>
      </dgm:t>
    </dgm:pt>
    <dgm:pt modelId="{9EC1F705-EB1A-4545-AEFB-D1D94412EEB2}" type="parTrans" cxnId="{CFE93F8A-60BB-475F-B6F7-7B34A4BD3ED9}">
      <dgm:prSet/>
      <dgm:spPr/>
      <dgm:t>
        <a:bodyPr/>
        <a:lstStyle/>
        <a:p>
          <a:endParaRPr lang="es-MX"/>
        </a:p>
      </dgm:t>
    </dgm:pt>
    <dgm:pt modelId="{D0592E3C-DE8F-43CA-9E02-26F14435291D}" type="sibTrans" cxnId="{CFE93F8A-60BB-475F-B6F7-7B34A4BD3ED9}">
      <dgm:prSet/>
      <dgm:spPr/>
      <dgm:t>
        <a:bodyPr/>
        <a:lstStyle/>
        <a:p>
          <a:endParaRPr lang="es-MX"/>
        </a:p>
      </dgm:t>
    </dgm:pt>
    <dgm:pt modelId="{DA5DBE9B-98C3-4838-9533-5F357A53FA7B}" type="pres">
      <dgm:prSet presAssocID="{4AEE8944-8CB6-45A8-86AC-70FD082C2BE0}" presName="Name0" presStyleCnt="0">
        <dgm:presLayoutVars>
          <dgm:dir/>
          <dgm:resizeHandles val="exact"/>
        </dgm:presLayoutVars>
      </dgm:prSet>
      <dgm:spPr/>
      <dgm:t>
        <a:bodyPr/>
        <a:lstStyle/>
        <a:p>
          <a:endParaRPr lang="es-MX"/>
        </a:p>
      </dgm:t>
    </dgm:pt>
    <dgm:pt modelId="{E3B9E376-D6AA-4419-8289-52F04FD549A4}" type="pres">
      <dgm:prSet presAssocID="{D540B71A-4F48-45C3-90CD-18C09B208A8A}" presName="node" presStyleLbl="node1" presStyleIdx="0" presStyleCnt="3">
        <dgm:presLayoutVars>
          <dgm:bulletEnabled val="1"/>
        </dgm:presLayoutVars>
      </dgm:prSet>
      <dgm:spPr/>
      <dgm:t>
        <a:bodyPr/>
        <a:lstStyle/>
        <a:p>
          <a:endParaRPr lang="es-MX"/>
        </a:p>
      </dgm:t>
    </dgm:pt>
    <dgm:pt modelId="{DEB06CC6-38E2-4371-A939-697587C6DF60}" type="pres">
      <dgm:prSet presAssocID="{E16AFE0B-11B8-483C-B551-61E0DE58E5AF}" presName="sibTrans" presStyleLbl="sibTrans2D1" presStyleIdx="0" presStyleCnt="2"/>
      <dgm:spPr/>
      <dgm:t>
        <a:bodyPr/>
        <a:lstStyle/>
        <a:p>
          <a:endParaRPr lang="es-MX"/>
        </a:p>
      </dgm:t>
    </dgm:pt>
    <dgm:pt modelId="{E52D1E07-9DF2-4430-9246-BFF44F4979B4}" type="pres">
      <dgm:prSet presAssocID="{E16AFE0B-11B8-483C-B551-61E0DE58E5AF}" presName="connectorText" presStyleLbl="sibTrans2D1" presStyleIdx="0" presStyleCnt="2"/>
      <dgm:spPr/>
      <dgm:t>
        <a:bodyPr/>
        <a:lstStyle/>
        <a:p>
          <a:endParaRPr lang="es-MX"/>
        </a:p>
      </dgm:t>
    </dgm:pt>
    <dgm:pt modelId="{236E398E-D4C1-4F40-B56C-528ABBE69B3B}" type="pres">
      <dgm:prSet presAssocID="{0CAF6D4C-8559-449E-88CB-AF37E0C42D33}" presName="node" presStyleLbl="node1" presStyleIdx="1" presStyleCnt="3" custLinFactNeighborX="869" custLinFactNeighborY="1313">
        <dgm:presLayoutVars>
          <dgm:bulletEnabled val="1"/>
        </dgm:presLayoutVars>
      </dgm:prSet>
      <dgm:spPr/>
      <dgm:t>
        <a:bodyPr/>
        <a:lstStyle/>
        <a:p>
          <a:endParaRPr lang="es-MX"/>
        </a:p>
      </dgm:t>
    </dgm:pt>
    <dgm:pt modelId="{21DCB1FB-01E1-43B2-A964-E13E7135854D}" type="pres">
      <dgm:prSet presAssocID="{5AF4B21F-795E-414B-B09E-156418927AB1}" presName="sibTrans" presStyleLbl="sibTrans2D1" presStyleIdx="1" presStyleCnt="2"/>
      <dgm:spPr/>
      <dgm:t>
        <a:bodyPr/>
        <a:lstStyle/>
        <a:p>
          <a:endParaRPr lang="es-MX"/>
        </a:p>
      </dgm:t>
    </dgm:pt>
    <dgm:pt modelId="{B501411A-DA86-4DFE-8838-69DC9CE20AD2}" type="pres">
      <dgm:prSet presAssocID="{5AF4B21F-795E-414B-B09E-156418927AB1}" presName="connectorText" presStyleLbl="sibTrans2D1" presStyleIdx="1" presStyleCnt="2"/>
      <dgm:spPr/>
      <dgm:t>
        <a:bodyPr/>
        <a:lstStyle/>
        <a:p>
          <a:endParaRPr lang="es-MX"/>
        </a:p>
      </dgm:t>
    </dgm:pt>
    <dgm:pt modelId="{52D39357-943A-4985-B536-53C0841034BC}" type="pres">
      <dgm:prSet presAssocID="{BBD98B15-1BBD-4799-A13A-8053DAF3DABF}" presName="node" presStyleLbl="node1" presStyleIdx="2" presStyleCnt="3">
        <dgm:presLayoutVars>
          <dgm:bulletEnabled val="1"/>
        </dgm:presLayoutVars>
      </dgm:prSet>
      <dgm:spPr/>
      <dgm:t>
        <a:bodyPr/>
        <a:lstStyle/>
        <a:p>
          <a:endParaRPr lang="es-MX"/>
        </a:p>
      </dgm:t>
    </dgm:pt>
  </dgm:ptLst>
  <dgm:cxnLst>
    <dgm:cxn modelId="{A7526406-2C7D-4AFA-A182-798D04E9EA9B}" type="presOf" srcId="{E16AFE0B-11B8-483C-B551-61E0DE58E5AF}" destId="{DEB06CC6-38E2-4371-A939-697587C6DF60}" srcOrd="0" destOrd="0" presId="urn:microsoft.com/office/officeart/2005/8/layout/process1"/>
    <dgm:cxn modelId="{20896936-C96D-48D9-923E-CA694411FC15}" type="presOf" srcId="{D540B71A-4F48-45C3-90CD-18C09B208A8A}" destId="{E3B9E376-D6AA-4419-8289-52F04FD549A4}" srcOrd="0" destOrd="0" presId="urn:microsoft.com/office/officeart/2005/8/layout/process1"/>
    <dgm:cxn modelId="{38957508-49CE-40E1-8C88-619B8BF20E17}" srcId="{4AEE8944-8CB6-45A8-86AC-70FD082C2BE0}" destId="{D540B71A-4F48-45C3-90CD-18C09B208A8A}" srcOrd="0" destOrd="0" parTransId="{71120070-27D7-4982-85E7-4086756B4278}" sibTransId="{E16AFE0B-11B8-483C-B551-61E0DE58E5AF}"/>
    <dgm:cxn modelId="{0CBD8DED-DF0F-4140-B776-868F6388F5F2}" srcId="{4AEE8944-8CB6-45A8-86AC-70FD082C2BE0}" destId="{0CAF6D4C-8559-449E-88CB-AF37E0C42D33}" srcOrd="1" destOrd="0" parTransId="{765C392B-25DE-450D-8A36-B27CF96D11A8}" sibTransId="{5AF4B21F-795E-414B-B09E-156418927AB1}"/>
    <dgm:cxn modelId="{B20B54E8-ED0D-4D61-800A-A5AF9E393BCC}" type="presOf" srcId="{5AF4B21F-795E-414B-B09E-156418927AB1}" destId="{21DCB1FB-01E1-43B2-A964-E13E7135854D}" srcOrd="0" destOrd="0" presId="urn:microsoft.com/office/officeart/2005/8/layout/process1"/>
    <dgm:cxn modelId="{CFE93F8A-60BB-475F-B6F7-7B34A4BD3ED9}" srcId="{4AEE8944-8CB6-45A8-86AC-70FD082C2BE0}" destId="{BBD98B15-1BBD-4799-A13A-8053DAF3DABF}" srcOrd="2" destOrd="0" parTransId="{9EC1F705-EB1A-4545-AEFB-D1D94412EEB2}" sibTransId="{D0592E3C-DE8F-43CA-9E02-26F14435291D}"/>
    <dgm:cxn modelId="{DA811657-5C27-468F-AEF7-65AE51A23473}" type="presOf" srcId="{4AEE8944-8CB6-45A8-86AC-70FD082C2BE0}" destId="{DA5DBE9B-98C3-4838-9533-5F357A53FA7B}" srcOrd="0" destOrd="0" presId="urn:microsoft.com/office/officeart/2005/8/layout/process1"/>
    <dgm:cxn modelId="{C3AC6AA0-16EA-49B9-8540-A6243C9CF2AB}" type="presOf" srcId="{5AF4B21F-795E-414B-B09E-156418927AB1}" destId="{B501411A-DA86-4DFE-8838-69DC9CE20AD2}" srcOrd="1" destOrd="0" presId="urn:microsoft.com/office/officeart/2005/8/layout/process1"/>
    <dgm:cxn modelId="{492398DA-3D5A-4FDD-86CB-D19D2002581B}" type="presOf" srcId="{BBD98B15-1BBD-4799-A13A-8053DAF3DABF}" destId="{52D39357-943A-4985-B536-53C0841034BC}" srcOrd="0" destOrd="0" presId="urn:microsoft.com/office/officeart/2005/8/layout/process1"/>
    <dgm:cxn modelId="{9AB52105-8496-4CEA-9BF9-7F2ADB79CEFD}" type="presOf" srcId="{E16AFE0B-11B8-483C-B551-61E0DE58E5AF}" destId="{E52D1E07-9DF2-4430-9246-BFF44F4979B4}" srcOrd="1" destOrd="0" presId="urn:microsoft.com/office/officeart/2005/8/layout/process1"/>
    <dgm:cxn modelId="{D40CC99D-41DC-4B54-BB76-BCC7C2C62D07}" type="presOf" srcId="{0CAF6D4C-8559-449E-88CB-AF37E0C42D33}" destId="{236E398E-D4C1-4F40-B56C-528ABBE69B3B}" srcOrd="0" destOrd="0" presId="urn:microsoft.com/office/officeart/2005/8/layout/process1"/>
    <dgm:cxn modelId="{FA0697E6-1B71-405E-AB09-3E64B130BF38}" type="presParOf" srcId="{DA5DBE9B-98C3-4838-9533-5F357A53FA7B}" destId="{E3B9E376-D6AA-4419-8289-52F04FD549A4}" srcOrd="0" destOrd="0" presId="urn:microsoft.com/office/officeart/2005/8/layout/process1"/>
    <dgm:cxn modelId="{54AC499E-2AD7-488D-AEC3-E22E49819602}" type="presParOf" srcId="{DA5DBE9B-98C3-4838-9533-5F357A53FA7B}" destId="{DEB06CC6-38E2-4371-A939-697587C6DF60}" srcOrd="1" destOrd="0" presId="urn:microsoft.com/office/officeart/2005/8/layout/process1"/>
    <dgm:cxn modelId="{A0398FC5-D4A4-4C42-86AE-3BA3F4C02210}" type="presParOf" srcId="{DEB06CC6-38E2-4371-A939-697587C6DF60}" destId="{E52D1E07-9DF2-4430-9246-BFF44F4979B4}" srcOrd="0" destOrd="0" presId="urn:microsoft.com/office/officeart/2005/8/layout/process1"/>
    <dgm:cxn modelId="{0C0B81EA-451E-4D39-9481-1E60B3B6B744}" type="presParOf" srcId="{DA5DBE9B-98C3-4838-9533-5F357A53FA7B}" destId="{236E398E-D4C1-4F40-B56C-528ABBE69B3B}" srcOrd="2" destOrd="0" presId="urn:microsoft.com/office/officeart/2005/8/layout/process1"/>
    <dgm:cxn modelId="{23887469-1A7D-410E-8FA1-F4B2A63D2347}" type="presParOf" srcId="{DA5DBE9B-98C3-4838-9533-5F357A53FA7B}" destId="{21DCB1FB-01E1-43B2-A964-E13E7135854D}" srcOrd="3" destOrd="0" presId="urn:microsoft.com/office/officeart/2005/8/layout/process1"/>
    <dgm:cxn modelId="{43EA9573-5BD4-4FE9-8472-9F88C10FE14D}" type="presParOf" srcId="{21DCB1FB-01E1-43B2-A964-E13E7135854D}" destId="{B501411A-DA86-4DFE-8838-69DC9CE20AD2}" srcOrd="0" destOrd="0" presId="urn:microsoft.com/office/officeart/2005/8/layout/process1"/>
    <dgm:cxn modelId="{8A1D453A-3D1D-4B3F-B1B5-42745A3464B6}" type="presParOf" srcId="{DA5DBE9B-98C3-4838-9533-5F357A53FA7B}" destId="{52D39357-943A-4985-B536-53C0841034B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s-ES" sz="1800" b="1" dirty="0" smtClean="0"/>
            <a:t>Definición</a:t>
          </a:r>
          <a:endParaRPr lang="es-MX" sz="1400" b="1"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s-MX" dirty="0" smtClean="0"/>
            <a:t>Es la acción que desarrolla el personal de los servicios migratorios, </a:t>
          </a:r>
          <a:r>
            <a:rPr lang="es-MX" b="1" dirty="0" smtClean="0"/>
            <a:t>en rutas o puntos provisionales distintos a los establecidos</a:t>
          </a:r>
          <a:r>
            <a:rPr lang="es-MX" dirty="0" smtClean="0"/>
            <a:t>, con el fin de comprobar el estricto cumplimiento de la Ley de Migración y su Reglamento, por parte de los extranjeros que se encuentren dentro del territorio nacional. </a:t>
          </a:r>
          <a:endParaRPr lang="es-MX"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custScaleY="59666"/>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53C231DE-D4A7-4787-A0FB-64D6FFEC3E74}" srcId="{FEB920C8-4E92-4EE0-8C6E-F217AF6690E5}" destId="{9A092C81-3DEA-4D25-97E8-A4206C455015}" srcOrd="0" destOrd="0" parTransId="{8A58E40F-014B-4F4C-BEC7-24ACEC0452B5}" sibTransId="{0602B201-73DB-457B-863E-CFAE1334CF86}"/>
    <dgm:cxn modelId="{B5823D80-C204-48C8-8375-486BDAD3DFA0}" type="presOf" srcId="{9A092C81-3DEA-4D25-97E8-A4206C455015}" destId="{B5E16202-E99B-4E7E-BBCE-BED71742B04F}" srcOrd="1" destOrd="0" presId="urn:microsoft.com/office/officeart/2005/8/layout/process3"/>
    <dgm:cxn modelId="{0030E6C5-1ECB-44B8-9E90-A5C66344E1FB}" type="presOf" srcId="{9A092C81-3DEA-4D25-97E8-A4206C455015}" destId="{9EE9B612-6DAD-46CA-A548-A4FA5E121A6E}" srcOrd="0" destOrd="0" presId="urn:microsoft.com/office/officeart/2005/8/layout/process3"/>
    <dgm:cxn modelId="{03BA5932-36D9-4816-8832-8EE78B45FDBF}" type="presOf" srcId="{FEB920C8-4E92-4EE0-8C6E-F217AF6690E5}" destId="{1A901EF3-B95E-41CF-86A7-88C9E54DC5E0}"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7FA39EBB-90F4-47F0-AE6F-2123B3986C19}" type="presOf" srcId="{2DB7FBAD-9DD3-4EEB-915B-695CA58BFF94}" destId="{27325B53-FD96-4EA7-A298-160C508B1E11}" srcOrd="0" destOrd="0" presId="urn:microsoft.com/office/officeart/2005/8/layout/process3"/>
    <dgm:cxn modelId="{34570102-1D1D-4FB6-A6D4-B3E1D3C45C4C}" type="presParOf" srcId="{1A901EF3-B95E-41CF-86A7-88C9E54DC5E0}" destId="{BF3A56AC-FE11-4BC8-B31F-E76F244F442C}" srcOrd="0" destOrd="0" presId="urn:microsoft.com/office/officeart/2005/8/layout/process3"/>
    <dgm:cxn modelId="{306A1AE5-F08D-475A-85AB-0E4FBB82082F}" type="presParOf" srcId="{BF3A56AC-FE11-4BC8-B31F-E76F244F442C}" destId="{9EE9B612-6DAD-46CA-A548-A4FA5E121A6E}" srcOrd="0" destOrd="0" presId="urn:microsoft.com/office/officeart/2005/8/layout/process3"/>
    <dgm:cxn modelId="{D31444B1-3308-43F7-912E-81D9D91B615C}" type="presParOf" srcId="{BF3A56AC-FE11-4BC8-B31F-E76F244F442C}" destId="{B5E16202-E99B-4E7E-BBCE-BED71742B04F}" srcOrd="1" destOrd="0" presId="urn:microsoft.com/office/officeart/2005/8/layout/process3"/>
    <dgm:cxn modelId="{10F822B0-047E-4E9D-86F8-C2E169A7125E}"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s-ES" sz="1800" b="1" dirty="0" smtClean="0"/>
            <a:t>Fundamento de las Revisiones Migratorias</a:t>
          </a:r>
          <a:endParaRPr lang="es-MX" sz="1400" b="1"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s-ES" b="1" dirty="0" smtClean="0"/>
            <a:t>Artículo 97</a:t>
          </a:r>
          <a:r>
            <a:rPr lang="es-ES" dirty="0" smtClean="0"/>
            <a:t>. Además de los lugares destinados al tránsito internacional de personas establecidos, el Instituto podrá llevar a cabo revisiones de carácter migratorio dentro del territorio nacional a efecto de comprobar la situación migratoria de los extranjeros.</a:t>
          </a:r>
          <a:endParaRPr lang="es-MX"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EA849249-AFFA-4D3F-8306-F04E87438BFC}">
      <dgm:prSet phldrT="[Texto]"/>
      <dgm:spPr/>
      <dgm:t>
        <a:bodyPr/>
        <a:lstStyle/>
        <a:p>
          <a:pPr algn="just"/>
          <a:r>
            <a:rPr lang="es-ES" dirty="0" smtClean="0"/>
            <a:t>La orden por la que se disponga la revisión migratoria deberá estar fundada y motivada; ser expedida por el Instituto y precisar el responsable de la diligencia y el personal asignado para la realización de la misma; la duración de la revisión y la zona geográfica o el lugar en el que se efectuará.</a:t>
          </a:r>
          <a:endParaRPr lang="es-MX" dirty="0"/>
        </a:p>
      </dgm:t>
    </dgm:pt>
    <dgm:pt modelId="{BE9D7A3D-39A1-471D-AA46-F993F47FD98C}" type="parTrans" cxnId="{93F2F849-D876-4060-A615-85DF94697CCB}">
      <dgm:prSet/>
      <dgm:spPr/>
      <dgm:t>
        <a:bodyPr/>
        <a:lstStyle/>
        <a:p>
          <a:endParaRPr lang="es-MX"/>
        </a:p>
      </dgm:t>
    </dgm:pt>
    <dgm:pt modelId="{D3E61463-DF79-40E6-855C-410110A1CD9A}" type="sibTrans" cxnId="{93F2F849-D876-4060-A615-85DF94697CCB}">
      <dgm:prSet/>
      <dgm:spPr/>
      <dgm:t>
        <a:bodyPr/>
        <a:lstStyle/>
        <a:p>
          <a:endParaRPr lang="es-MX"/>
        </a:p>
      </dgm:t>
    </dgm:pt>
    <dgm:pt modelId="{6CC85F4A-A6ED-4F9B-9206-A2F6907FD365}">
      <dgm:prSet phldrT="[Texto]"/>
      <dgm:spPr/>
      <dgm:t>
        <a:bodyPr/>
        <a:lstStyle/>
        <a:p>
          <a:pPr algn="just"/>
          <a:r>
            <a:rPr lang="es-ES" b="1" dirty="0" smtClean="0"/>
            <a:t>Artículo 98. </a:t>
          </a:r>
          <a:r>
            <a:rPr lang="es-ES" dirty="0" smtClean="0"/>
            <a:t>Si con motivo de la revisión migratoria se detecta que algún extranjero no cuenta con documentos que acrediten su situación migratoria regular en el país, se procederá en los términos del artículo 100 de esta Ley.</a:t>
          </a:r>
          <a:r>
            <a:rPr lang="es-MX" dirty="0" smtClean="0"/>
            <a:t>. </a:t>
          </a:r>
          <a:endParaRPr lang="es-MX" dirty="0"/>
        </a:p>
      </dgm:t>
    </dgm:pt>
    <dgm:pt modelId="{DDAC8341-5172-48F2-948C-3C948F6272F1}" type="parTrans" cxnId="{C4D18A85-57DA-4DD3-BD01-9CAC967191E1}">
      <dgm:prSet/>
      <dgm:spPr/>
      <dgm:t>
        <a:bodyPr/>
        <a:lstStyle/>
        <a:p>
          <a:endParaRPr lang="es-MX"/>
        </a:p>
      </dgm:t>
    </dgm:pt>
    <dgm:pt modelId="{81F1151B-EEBC-4277-B683-D947A9A7AA3B}" type="sibTrans" cxnId="{C4D18A85-57DA-4DD3-BD01-9CAC967191E1}">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custScaleX="96022" custScaleY="101536" custLinFactNeighborX="-366" custLinFactNeighborY="1984"/>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C4D18A85-57DA-4DD3-BD01-9CAC967191E1}" srcId="{9A092C81-3DEA-4D25-97E8-A4206C455015}" destId="{6CC85F4A-A6ED-4F9B-9206-A2F6907FD365}" srcOrd="2" destOrd="0" parTransId="{DDAC8341-5172-48F2-948C-3C948F6272F1}" sibTransId="{81F1151B-EEBC-4277-B683-D947A9A7AA3B}"/>
    <dgm:cxn modelId="{2C43CB94-5E0C-4024-95D8-B4E82C0F833E}" srcId="{9A092C81-3DEA-4D25-97E8-A4206C455015}" destId="{2DB7FBAD-9DD3-4EEB-915B-695CA58BFF94}" srcOrd="0" destOrd="0" parTransId="{F531C665-22D0-4D08-A776-84AB141B2B60}" sibTransId="{D3F47746-7377-430B-BEE9-4AD61A11C413}"/>
    <dgm:cxn modelId="{201E35A1-C0C4-406B-AD51-96B33642CD4F}" type="presOf" srcId="{9A092C81-3DEA-4D25-97E8-A4206C455015}" destId="{B5E16202-E99B-4E7E-BBCE-BED71742B04F}" srcOrd="1" destOrd="0" presId="urn:microsoft.com/office/officeart/2005/8/layout/process3"/>
    <dgm:cxn modelId="{22788F04-5350-4A5C-BFF0-06831188D878}" type="presOf" srcId="{FEB920C8-4E92-4EE0-8C6E-F217AF6690E5}" destId="{1A901EF3-B95E-41CF-86A7-88C9E54DC5E0}" srcOrd="0" destOrd="0" presId="urn:microsoft.com/office/officeart/2005/8/layout/process3"/>
    <dgm:cxn modelId="{C6E1949E-ADB9-40A3-BD48-7EE5CE17EB8F}" type="presOf" srcId="{2DB7FBAD-9DD3-4EEB-915B-695CA58BFF94}" destId="{27325B53-FD96-4EA7-A298-160C508B1E11}" srcOrd="0" destOrd="0" presId="urn:microsoft.com/office/officeart/2005/8/layout/process3"/>
    <dgm:cxn modelId="{B3FA2554-0E47-466F-B90B-718BB107B027}" type="presOf" srcId="{6CC85F4A-A6ED-4F9B-9206-A2F6907FD365}" destId="{27325B53-FD96-4EA7-A298-160C508B1E11}" srcOrd="0" destOrd="2"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93F2F849-D876-4060-A615-85DF94697CCB}" srcId="{9A092C81-3DEA-4D25-97E8-A4206C455015}" destId="{EA849249-AFFA-4D3F-8306-F04E87438BFC}" srcOrd="1" destOrd="0" parTransId="{BE9D7A3D-39A1-471D-AA46-F993F47FD98C}" sibTransId="{D3E61463-DF79-40E6-855C-410110A1CD9A}"/>
    <dgm:cxn modelId="{CC3DE350-4B7F-4066-B087-0B809A5A9C68}" type="presOf" srcId="{9A092C81-3DEA-4D25-97E8-A4206C455015}" destId="{9EE9B612-6DAD-46CA-A548-A4FA5E121A6E}" srcOrd="0" destOrd="0" presId="urn:microsoft.com/office/officeart/2005/8/layout/process3"/>
    <dgm:cxn modelId="{E5472B97-528E-40B8-9576-A8BE25B5CED6}" type="presOf" srcId="{EA849249-AFFA-4D3F-8306-F04E87438BFC}" destId="{27325B53-FD96-4EA7-A298-160C508B1E11}" srcOrd="0" destOrd="1" presId="urn:microsoft.com/office/officeart/2005/8/layout/process3"/>
    <dgm:cxn modelId="{F7A27630-E66E-4F8D-91A3-6B1A139305EE}" type="presParOf" srcId="{1A901EF3-B95E-41CF-86A7-88C9E54DC5E0}" destId="{BF3A56AC-FE11-4BC8-B31F-E76F244F442C}" srcOrd="0" destOrd="0" presId="urn:microsoft.com/office/officeart/2005/8/layout/process3"/>
    <dgm:cxn modelId="{25F6A866-DBEA-464D-830D-B2C5184A964E}" type="presParOf" srcId="{BF3A56AC-FE11-4BC8-B31F-E76F244F442C}" destId="{9EE9B612-6DAD-46CA-A548-A4FA5E121A6E}" srcOrd="0" destOrd="0" presId="urn:microsoft.com/office/officeart/2005/8/layout/process3"/>
    <dgm:cxn modelId="{86E564AF-BC55-4A80-9512-7C920BE06249}" type="presParOf" srcId="{BF3A56AC-FE11-4BC8-B31F-E76F244F442C}" destId="{B5E16202-E99B-4E7E-BBCE-BED71742B04F}" srcOrd="1" destOrd="0" presId="urn:microsoft.com/office/officeart/2005/8/layout/process3"/>
    <dgm:cxn modelId="{5EAA8968-D3EA-40D1-877E-AC40854176F1}"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s-ES" sz="2000" b="1" dirty="0" smtClean="0"/>
            <a:t>Procedimiento</a:t>
          </a:r>
          <a:endParaRPr lang="es-MX" sz="1800" b="1"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s-MX" dirty="0" smtClean="0"/>
            <a:t>La autoridad que derivado de las funciones de su competencia o en auxilio del Instituto, realice la puesta a disposición, deberá exhibir el certificado médico correspondiente, así como la documentación migratoria que permita la identificación del extranjero y deberá informar la situación jurídica en que se encuentra, para que la autoridad migratoria resuelva lo conducente.</a:t>
          </a:r>
          <a:endParaRPr lang="es-MX"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53C231DE-D4A7-4787-A0FB-64D6FFEC3E74}" srcId="{FEB920C8-4E92-4EE0-8C6E-F217AF6690E5}" destId="{9A092C81-3DEA-4D25-97E8-A4206C455015}" srcOrd="0" destOrd="0" parTransId="{8A58E40F-014B-4F4C-BEC7-24ACEC0452B5}" sibTransId="{0602B201-73DB-457B-863E-CFAE1334CF86}"/>
    <dgm:cxn modelId="{4ADAFAAC-76CC-4674-B9A9-AC3FCC8507D1}" type="presOf" srcId="{9A092C81-3DEA-4D25-97E8-A4206C455015}" destId="{9EE9B612-6DAD-46CA-A548-A4FA5E121A6E}" srcOrd="0"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80BD9F73-3A45-47AD-8BC0-9587900734C6}" type="presOf" srcId="{9A092C81-3DEA-4D25-97E8-A4206C455015}" destId="{B5E16202-E99B-4E7E-BBCE-BED71742B04F}" srcOrd="1" destOrd="0" presId="urn:microsoft.com/office/officeart/2005/8/layout/process3"/>
    <dgm:cxn modelId="{A203439C-4F0C-4174-8D30-32C946AF4FE5}" type="presOf" srcId="{2DB7FBAD-9DD3-4EEB-915B-695CA58BFF94}" destId="{27325B53-FD96-4EA7-A298-160C508B1E11}" srcOrd="0" destOrd="0" presId="urn:microsoft.com/office/officeart/2005/8/layout/process3"/>
    <dgm:cxn modelId="{AC6C0659-71F1-4EF4-8920-2180A4E3AA02}" type="presOf" srcId="{FEB920C8-4E92-4EE0-8C6E-F217AF6690E5}" destId="{1A901EF3-B95E-41CF-86A7-88C9E54DC5E0}" srcOrd="0" destOrd="0" presId="urn:microsoft.com/office/officeart/2005/8/layout/process3"/>
    <dgm:cxn modelId="{9191392E-18E1-4CAA-8697-E7930426CB30}" type="presParOf" srcId="{1A901EF3-B95E-41CF-86A7-88C9E54DC5E0}" destId="{BF3A56AC-FE11-4BC8-B31F-E76F244F442C}" srcOrd="0" destOrd="0" presId="urn:microsoft.com/office/officeart/2005/8/layout/process3"/>
    <dgm:cxn modelId="{A39ED14F-B7A8-4ADA-91DC-930960D79F41}" type="presParOf" srcId="{BF3A56AC-FE11-4BC8-B31F-E76F244F442C}" destId="{9EE9B612-6DAD-46CA-A548-A4FA5E121A6E}" srcOrd="0" destOrd="0" presId="urn:microsoft.com/office/officeart/2005/8/layout/process3"/>
    <dgm:cxn modelId="{4990BBC2-F2A9-40FC-A7D6-B1A5F2805832}" type="presParOf" srcId="{BF3A56AC-FE11-4BC8-B31F-E76F244F442C}" destId="{B5E16202-E99B-4E7E-BBCE-BED71742B04F}" srcOrd="1" destOrd="0" presId="urn:microsoft.com/office/officeart/2005/8/layout/process3"/>
    <dgm:cxn modelId="{23735DCA-232A-4262-9664-020EF369652D}"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B920C8-4E92-4EE0-8C6E-F217AF6690E5}" type="doc">
      <dgm:prSet loTypeId="urn:microsoft.com/office/officeart/2005/8/layout/process3" loCatId="process" qsTypeId="urn:microsoft.com/office/officeart/2005/8/quickstyle/3d1" qsCatId="3D" csTypeId="urn:microsoft.com/office/officeart/2005/8/colors/accent6_5" csCatId="accent6" phldr="1"/>
      <dgm:spPr/>
      <dgm:t>
        <a:bodyPr/>
        <a:lstStyle/>
        <a:p>
          <a:endParaRPr lang="es-MX"/>
        </a:p>
      </dgm:t>
    </dgm:pt>
    <dgm:pt modelId="{9A092C81-3DEA-4D25-97E8-A4206C455015}">
      <dgm:prSet phldrT="[Texto]" custT="1"/>
      <dgm:spPr/>
      <dgm:t>
        <a:bodyPr/>
        <a:lstStyle/>
        <a:p>
          <a:r>
            <a:rPr lang="es-ES" sz="2000" b="1" dirty="0" smtClean="0"/>
            <a:t>Definición y Fundamento</a:t>
          </a:r>
          <a:endParaRPr lang="es-MX" sz="1800" b="1" dirty="0"/>
        </a:p>
      </dgm:t>
    </dgm:pt>
    <dgm:pt modelId="{8A58E40F-014B-4F4C-BEC7-24ACEC0452B5}" type="parTrans" cxnId="{53C231DE-D4A7-4787-A0FB-64D6FFEC3E74}">
      <dgm:prSet/>
      <dgm:spPr/>
      <dgm:t>
        <a:bodyPr/>
        <a:lstStyle/>
        <a:p>
          <a:endParaRPr lang="es-MX"/>
        </a:p>
      </dgm:t>
    </dgm:pt>
    <dgm:pt modelId="{0602B201-73DB-457B-863E-CFAE1334CF86}" type="sibTrans" cxnId="{53C231DE-D4A7-4787-A0FB-64D6FFEC3E74}">
      <dgm:prSet/>
      <dgm:spPr/>
      <dgm:t>
        <a:bodyPr/>
        <a:lstStyle/>
        <a:p>
          <a:endParaRPr lang="es-MX"/>
        </a:p>
      </dgm:t>
    </dgm:pt>
    <dgm:pt modelId="{2DB7FBAD-9DD3-4EEB-915B-695CA58BFF94}">
      <dgm:prSet phldrT="[Texto]"/>
      <dgm:spPr/>
      <dgm:t>
        <a:bodyPr/>
        <a:lstStyle/>
        <a:p>
          <a:pPr algn="just"/>
          <a:r>
            <a:rPr lang="es-ES" b="1" dirty="0" smtClean="0"/>
            <a:t>Artículo 99.</a:t>
          </a:r>
          <a:r>
            <a:rPr lang="es-ES" dirty="0" smtClean="0"/>
            <a:t> Es de orden público la presentación de los extranjeros en estaciones migratorias o en lugares habilitados para ello, en tanto se determina su situación migratoria en territorio nacional.</a:t>
          </a:r>
          <a:endParaRPr lang="es-MX" dirty="0"/>
        </a:p>
      </dgm:t>
    </dgm:pt>
    <dgm:pt modelId="{F531C665-22D0-4D08-A776-84AB141B2B60}" type="parTrans" cxnId="{2C43CB94-5E0C-4024-95D8-B4E82C0F833E}">
      <dgm:prSet/>
      <dgm:spPr/>
      <dgm:t>
        <a:bodyPr/>
        <a:lstStyle/>
        <a:p>
          <a:endParaRPr lang="es-MX"/>
        </a:p>
      </dgm:t>
    </dgm:pt>
    <dgm:pt modelId="{D3F47746-7377-430B-BEE9-4AD61A11C413}" type="sibTrans" cxnId="{2C43CB94-5E0C-4024-95D8-B4E82C0F833E}">
      <dgm:prSet/>
      <dgm:spPr/>
      <dgm:t>
        <a:bodyPr/>
        <a:lstStyle/>
        <a:p>
          <a:endParaRPr lang="es-MX"/>
        </a:p>
      </dgm:t>
    </dgm:pt>
    <dgm:pt modelId="{4C86808B-FD28-410A-AFB4-2FE4B4AC94E3}">
      <dgm:prSet/>
      <dgm:spPr/>
      <dgm:t>
        <a:bodyPr/>
        <a:lstStyle/>
        <a:p>
          <a:pPr algn="just"/>
          <a:r>
            <a:rPr lang="es-ES" b="1" dirty="0" smtClean="0"/>
            <a:t>Artículo 100</a:t>
          </a:r>
          <a:r>
            <a:rPr lang="es-ES" dirty="0" smtClean="0"/>
            <a:t>. Cuando un extranjero sea puesto a disposición del Instituto, derivado de diligencias de verificación o revisión migratoria, y se actualice alguno de los supuestos previstos en el artículo 144 de la presente Ley, se emitirá el acuerdo de presentación correspondiente dentro de las veinticuatro horas siguientes a la puesta a disposición.</a:t>
          </a:r>
          <a:endParaRPr lang="es-MX" dirty="0"/>
        </a:p>
      </dgm:t>
    </dgm:pt>
    <dgm:pt modelId="{151029FB-9AA7-444B-A458-1045FEF60AEB}" type="parTrans" cxnId="{13BC732D-51AD-45D4-B6C3-EC7B83A8F2C8}">
      <dgm:prSet/>
      <dgm:spPr/>
      <dgm:t>
        <a:bodyPr/>
        <a:lstStyle/>
        <a:p>
          <a:endParaRPr lang="es-MX"/>
        </a:p>
      </dgm:t>
    </dgm:pt>
    <dgm:pt modelId="{039E0B38-47BF-4568-B183-E028D17188FE}" type="sibTrans" cxnId="{13BC732D-51AD-45D4-B6C3-EC7B83A8F2C8}">
      <dgm:prSet/>
      <dgm:spPr/>
      <dgm:t>
        <a:bodyPr/>
        <a:lstStyle/>
        <a:p>
          <a:endParaRPr lang="es-MX"/>
        </a:p>
      </dgm:t>
    </dgm:pt>
    <dgm:pt modelId="{761D1B73-6C05-42F0-AF3D-DAA4439C59A6}">
      <dgm:prSet phldrT="[Texto]"/>
      <dgm:spPr/>
      <dgm:t>
        <a:bodyPr/>
        <a:lstStyle/>
        <a:p>
          <a:pPr algn="just"/>
          <a:r>
            <a:rPr lang="es-ES" b="1" dirty="0" smtClean="0"/>
            <a:t>La presentación de extranjeros es la medida dictada por el Instituto mediante la cual se acuerda el alojamiento temporal de un extranjero que no acredita su situación migratoria para la regularización de su estancia o la asistencia para el retorno.</a:t>
          </a:r>
          <a:endParaRPr lang="es-MX" b="1" dirty="0"/>
        </a:p>
      </dgm:t>
    </dgm:pt>
    <dgm:pt modelId="{2DF34060-0A4F-45F3-9F87-A4C74574EACF}" type="sibTrans" cxnId="{5813B8D5-84AB-460B-BAE4-7E7577F6FCAE}">
      <dgm:prSet/>
      <dgm:spPr/>
      <dgm:t>
        <a:bodyPr/>
        <a:lstStyle/>
        <a:p>
          <a:endParaRPr lang="es-MX"/>
        </a:p>
      </dgm:t>
    </dgm:pt>
    <dgm:pt modelId="{F1337429-30DA-43E1-9603-386EE167A0D0}" type="parTrans" cxnId="{5813B8D5-84AB-460B-BAE4-7E7577F6FCAE}">
      <dgm:prSet/>
      <dgm:spPr/>
      <dgm:t>
        <a:bodyPr/>
        <a:lstStyle/>
        <a:p>
          <a:endParaRPr lang="es-MX"/>
        </a:p>
      </dgm:t>
    </dgm:pt>
    <dgm:pt modelId="{1A901EF3-B95E-41CF-86A7-88C9E54DC5E0}" type="pres">
      <dgm:prSet presAssocID="{FEB920C8-4E92-4EE0-8C6E-F217AF6690E5}" presName="linearFlow" presStyleCnt="0">
        <dgm:presLayoutVars>
          <dgm:dir/>
          <dgm:animLvl val="lvl"/>
          <dgm:resizeHandles val="exact"/>
        </dgm:presLayoutVars>
      </dgm:prSet>
      <dgm:spPr/>
      <dgm:t>
        <a:bodyPr/>
        <a:lstStyle/>
        <a:p>
          <a:endParaRPr lang="es-MX"/>
        </a:p>
      </dgm:t>
    </dgm:pt>
    <dgm:pt modelId="{BF3A56AC-FE11-4BC8-B31F-E76F244F442C}" type="pres">
      <dgm:prSet presAssocID="{9A092C81-3DEA-4D25-97E8-A4206C455015}" presName="composite" presStyleCnt="0"/>
      <dgm:spPr/>
    </dgm:pt>
    <dgm:pt modelId="{9EE9B612-6DAD-46CA-A548-A4FA5E121A6E}" type="pres">
      <dgm:prSet presAssocID="{9A092C81-3DEA-4D25-97E8-A4206C455015}" presName="parTx" presStyleLbl="node1" presStyleIdx="0" presStyleCnt="1">
        <dgm:presLayoutVars>
          <dgm:chMax val="0"/>
          <dgm:chPref val="0"/>
          <dgm:bulletEnabled val="1"/>
        </dgm:presLayoutVars>
      </dgm:prSet>
      <dgm:spPr/>
      <dgm:t>
        <a:bodyPr/>
        <a:lstStyle/>
        <a:p>
          <a:endParaRPr lang="es-MX"/>
        </a:p>
      </dgm:t>
    </dgm:pt>
    <dgm:pt modelId="{B5E16202-E99B-4E7E-BBCE-BED71742B04F}" type="pres">
      <dgm:prSet presAssocID="{9A092C81-3DEA-4D25-97E8-A4206C455015}" presName="parSh" presStyleLbl="node1" presStyleIdx="0" presStyleCnt="1"/>
      <dgm:spPr/>
      <dgm:t>
        <a:bodyPr/>
        <a:lstStyle/>
        <a:p>
          <a:endParaRPr lang="es-MX"/>
        </a:p>
      </dgm:t>
    </dgm:pt>
    <dgm:pt modelId="{27325B53-FD96-4EA7-A298-160C508B1E11}" type="pres">
      <dgm:prSet presAssocID="{9A092C81-3DEA-4D25-97E8-A4206C455015}" presName="desTx" presStyleLbl="fgAcc1" presStyleIdx="0" presStyleCnt="1">
        <dgm:presLayoutVars>
          <dgm:bulletEnabled val="1"/>
        </dgm:presLayoutVars>
      </dgm:prSet>
      <dgm:spPr/>
      <dgm:t>
        <a:bodyPr/>
        <a:lstStyle/>
        <a:p>
          <a:endParaRPr lang="es-MX"/>
        </a:p>
      </dgm:t>
    </dgm:pt>
  </dgm:ptLst>
  <dgm:cxnLst>
    <dgm:cxn modelId="{AFB018E1-EBF8-4F83-B4D9-57FF7442EA50}" type="presOf" srcId="{2DB7FBAD-9DD3-4EEB-915B-695CA58BFF94}" destId="{27325B53-FD96-4EA7-A298-160C508B1E11}" srcOrd="0" destOrd="0" presId="urn:microsoft.com/office/officeart/2005/8/layout/process3"/>
    <dgm:cxn modelId="{AFEFEC91-BF2F-4634-AF8F-43B25D83AF4B}" type="presOf" srcId="{9A092C81-3DEA-4D25-97E8-A4206C455015}" destId="{B5E16202-E99B-4E7E-BBCE-BED71742B04F}" srcOrd="1" destOrd="0" presId="urn:microsoft.com/office/officeart/2005/8/layout/process3"/>
    <dgm:cxn modelId="{2C43CB94-5E0C-4024-95D8-B4E82C0F833E}" srcId="{9A092C81-3DEA-4D25-97E8-A4206C455015}" destId="{2DB7FBAD-9DD3-4EEB-915B-695CA58BFF94}" srcOrd="0" destOrd="0" parTransId="{F531C665-22D0-4D08-A776-84AB141B2B60}" sibTransId="{D3F47746-7377-430B-BEE9-4AD61A11C413}"/>
    <dgm:cxn modelId="{14E74E4F-55F5-42D6-97B1-1431D4E4E381}" type="presOf" srcId="{FEB920C8-4E92-4EE0-8C6E-F217AF6690E5}" destId="{1A901EF3-B95E-41CF-86A7-88C9E54DC5E0}" srcOrd="0" destOrd="0" presId="urn:microsoft.com/office/officeart/2005/8/layout/process3"/>
    <dgm:cxn modelId="{A8397B46-0E68-435E-BA6A-6F8F30460827}" type="presOf" srcId="{9A092C81-3DEA-4D25-97E8-A4206C455015}" destId="{9EE9B612-6DAD-46CA-A548-A4FA5E121A6E}" srcOrd="0" destOrd="0" presId="urn:microsoft.com/office/officeart/2005/8/layout/process3"/>
    <dgm:cxn modelId="{908A57D0-3C98-4033-965D-8F347BD287B7}" type="presOf" srcId="{761D1B73-6C05-42F0-AF3D-DAA4439C59A6}" destId="{27325B53-FD96-4EA7-A298-160C508B1E11}" srcOrd="0" destOrd="1" presId="urn:microsoft.com/office/officeart/2005/8/layout/process3"/>
    <dgm:cxn modelId="{588CFA61-442D-4669-B50B-2AC6628A584A}" type="presOf" srcId="{4C86808B-FD28-410A-AFB4-2FE4B4AC94E3}" destId="{27325B53-FD96-4EA7-A298-160C508B1E11}" srcOrd="0" destOrd="2" presId="urn:microsoft.com/office/officeart/2005/8/layout/process3"/>
    <dgm:cxn modelId="{53C231DE-D4A7-4787-A0FB-64D6FFEC3E74}" srcId="{FEB920C8-4E92-4EE0-8C6E-F217AF6690E5}" destId="{9A092C81-3DEA-4D25-97E8-A4206C455015}" srcOrd="0" destOrd="0" parTransId="{8A58E40F-014B-4F4C-BEC7-24ACEC0452B5}" sibTransId="{0602B201-73DB-457B-863E-CFAE1334CF86}"/>
    <dgm:cxn modelId="{5813B8D5-84AB-460B-BAE4-7E7577F6FCAE}" srcId="{9A092C81-3DEA-4D25-97E8-A4206C455015}" destId="{761D1B73-6C05-42F0-AF3D-DAA4439C59A6}" srcOrd="1" destOrd="0" parTransId="{F1337429-30DA-43E1-9603-386EE167A0D0}" sibTransId="{2DF34060-0A4F-45F3-9F87-A4C74574EACF}"/>
    <dgm:cxn modelId="{13BC732D-51AD-45D4-B6C3-EC7B83A8F2C8}" srcId="{9A092C81-3DEA-4D25-97E8-A4206C455015}" destId="{4C86808B-FD28-410A-AFB4-2FE4B4AC94E3}" srcOrd="2" destOrd="0" parTransId="{151029FB-9AA7-444B-A458-1045FEF60AEB}" sibTransId="{039E0B38-47BF-4568-B183-E028D17188FE}"/>
    <dgm:cxn modelId="{00CD6186-2D00-4EE3-8B4B-F2D0C843F1C4}" type="presParOf" srcId="{1A901EF3-B95E-41CF-86A7-88C9E54DC5E0}" destId="{BF3A56AC-FE11-4BC8-B31F-E76F244F442C}" srcOrd="0" destOrd="0" presId="urn:microsoft.com/office/officeart/2005/8/layout/process3"/>
    <dgm:cxn modelId="{5CBBE092-13D6-4030-97AE-9FF81D9DDEB0}" type="presParOf" srcId="{BF3A56AC-FE11-4BC8-B31F-E76F244F442C}" destId="{9EE9B612-6DAD-46CA-A548-A4FA5E121A6E}" srcOrd="0" destOrd="0" presId="urn:microsoft.com/office/officeart/2005/8/layout/process3"/>
    <dgm:cxn modelId="{F2016C0C-88B8-4BEC-AFD5-C9571B56BFE6}" type="presParOf" srcId="{BF3A56AC-FE11-4BC8-B31F-E76F244F442C}" destId="{B5E16202-E99B-4E7E-BBCE-BED71742B04F}" srcOrd="1" destOrd="0" presId="urn:microsoft.com/office/officeart/2005/8/layout/process3"/>
    <dgm:cxn modelId="{3565A36A-E4D9-4F52-86E4-BED28FA75E3A}" type="presParOf" srcId="{BF3A56AC-FE11-4BC8-B31F-E76F244F442C}" destId="{27325B53-FD96-4EA7-A298-160C508B1E11}"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2ADFA3-2C23-4647-931A-88FEC895AA7D}" type="doc">
      <dgm:prSet loTypeId="urn:microsoft.com/office/officeart/2005/8/layout/process3" loCatId="process" qsTypeId="urn:microsoft.com/office/officeart/2005/8/quickstyle/simple5" qsCatId="simple" csTypeId="urn:microsoft.com/office/officeart/2005/8/colors/colorful3" csCatId="colorful" phldr="1"/>
      <dgm:spPr/>
      <dgm:t>
        <a:bodyPr/>
        <a:lstStyle/>
        <a:p>
          <a:endParaRPr lang="es-MX"/>
        </a:p>
      </dgm:t>
    </dgm:pt>
    <dgm:pt modelId="{F3D19DC4-9EA9-4BBD-ADA6-D3BA36338519}">
      <dgm:prSet phldrT="[Texto]" custT="1"/>
      <dgm:spPr/>
      <dgm:t>
        <a:bodyPr/>
        <a:lstStyle/>
        <a:p>
          <a:pPr algn="ctr"/>
          <a:r>
            <a:rPr lang="es-MX" sz="2000" b="1" dirty="0" smtClean="0"/>
            <a:t>PUESTA  A DISPOSICIÓN</a:t>
          </a:r>
          <a:endParaRPr lang="es-MX" sz="2000" b="1" dirty="0"/>
        </a:p>
      </dgm:t>
    </dgm:pt>
    <dgm:pt modelId="{1A474C89-68B6-4C2B-9516-3F2AB7FB363F}" type="parTrans" cxnId="{D20AD1E3-E6A8-4D88-AD2D-179B2CB473E2}">
      <dgm:prSet/>
      <dgm:spPr/>
      <dgm:t>
        <a:bodyPr/>
        <a:lstStyle/>
        <a:p>
          <a:pPr algn="ctr"/>
          <a:endParaRPr lang="es-MX"/>
        </a:p>
      </dgm:t>
    </dgm:pt>
    <dgm:pt modelId="{19296BDB-16FF-4AC3-9738-7992BF64D9FC}" type="sibTrans" cxnId="{D20AD1E3-E6A8-4D88-AD2D-179B2CB473E2}">
      <dgm:prSet/>
      <dgm:spPr/>
      <dgm:t>
        <a:bodyPr/>
        <a:lstStyle/>
        <a:p>
          <a:pPr algn="ctr"/>
          <a:endParaRPr lang="es-MX"/>
        </a:p>
      </dgm:t>
    </dgm:pt>
    <dgm:pt modelId="{25FD5EAF-F0A3-4E07-A582-77A033E12DB5}">
      <dgm:prSet phldrT="[Texto]" custT="1"/>
      <dgm:spPr/>
      <dgm:t>
        <a:bodyPr/>
        <a:lstStyle/>
        <a:p>
          <a:pPr algn="ctr"/>
          <a:r>
            <a:rPr lang="es-MX" sz="2000" b="1" dirty="0" smtClean="0"/>
            <a:t>PRESENTACIÓN</a:t>
          </a:r>
          <a:endParaRPr lang="es-MX" sz="2000" b="1" dirty="0"/>
        </a:p>
      </dgm:t>
    </dgm:pt>
    <dgm:pt modelId="{646D02B8-2010-4321-8B62-6B4D7C3495BD}" type="parTrans" cxnId="{9B9F6414-C84A-4EF5-AEC1-E4F0ABE52EEF}">
      <dgm:prSet/>
      <dgm:spPr/>
      <dgm:t>
        <a:bodyPr/>
        <a:lstStyle/>
        <a:p>
          <a:pPr algn="ctr"/>
          <a:endParaRPr lang="es-MX"/>
        </a:p>
      </dgm:t>
    </dgm:pt>
    <dgm:pt modelId="{7AA8B53C-7C78-4ECD-B496-12B795CD00B6}" type="sibTrans" cxnId="{9B9F6414-C84A-4EF5-AEC1-E4F0ABE52EEF}">
      <dgm:prSet/>
      <dgm:spPr/>
      <dgm:t>
        <a:bodyPr/>
        <a:lstStyle/>
        <a:p>
          <a:pPr algn="ctr"/>
          <a:endParaRPr lang="es-MX"/>
        </a:p>
      </dgm:t>
    </dgm:pt>
    <dgm:pt modelId="{CB19BC23-8591-4ED7-927F-FA953D209DD2}">
      <dgm:prSet phldrT="[Texto]"/>
      <dgm:spPr/>
      <dgm:t>
        <a:bodyPr/>
        <a:lstStyle/>
        <a:p>
          <a:pPr algn="just"/>
          <a:r>
            <a:rPr lang="es-MX" dirty="0" smtClean="0"/>
            <a:t>Su característica principal es que se constituye como un “acto administrativo” a través del cual se realiza un pronunciamiento respecto a la situación migratoria de un extranjero.</a:t>
          </a:r>
          <a:br>
            <a:rPr lang="es-MX" dirty="0" smtClean="0"/>
          </a:br>
          <a:endParaRPr lang="es-MX" dirty="0"/>
        </a:p>
      </dgm:t>
    </dgm:pt>
    <dgm:pt modelId="{A37FE7CA-8018-4D6C-BAB4-583B9FFF21EB}" type="parTrans" cxnId="{FA026A77-1890-4323-AA9D-73BE2F069840}">
      <dgm:prSet/>
      <dgm:spPr/>
      <dgm:t>
        <a:bodyPr/>
        <a:lstStyle/>
        <a:p>
          <a:pPr algn="ctr"/>
          <a:endParaRPr lang="es-MX"/>
        </a:p>
      </dgm:t>
    </dgm:pt>
    <dgm:pt modelId="{BBE0AEBB-6FC2-4E69-836A-3DD2A123A7FB}" type="sibTrans" cxnId="{FA026A77-1890-4323-AA9D-73BE2F069840}">
      <dgm:prSet/>
      <dgm:spPr/>
      <dgm:t>
        <a:bodyPr/>
        <a:lstStyle/>
        <a:p>
          <a:pPr algn="ctr"/>
          <a:endParaRPr lang="es-MX"/>
        </a:p>
      </dgm:t>
    </dgm:pt>
    <dgm:pt modelId="{9D2D7C94-CB32-4D0F-B052-F733C835A8F7}">
      <dgm:prSet phldrT="[Texto]"/>
      <dgm:spPr/>
      <dgm:t>
        <a:bodyPr/>
        <a:lstStyle/>
        <a:p>
          <a:pPr algn="just"/>
          <a:r>
            <a:rPr lang="es-MX" dirty="0" smtClean="0"/>
            <a:t>Su naturaleza jurídica es únicamente de carácter formal que se expresa a través de un acuerdo.</a:t>
          </a:r>
          <a:endParaRPr lang="es-MX" dirty="0"/>
        </a:p>
      </dgm:t>
    </dgm:pt>
    <dgm:pt modelId="{E470784C-1E2B-4F83-A4A6-860A061A90FA}" type="parTrans" cxnId="{1CEA5BF1-32C9-44E5-A3FA-0B1AAC458452}">
      <dgm:prSet/>
      <dgm:spPr/>
      <dgm:t>
        <a:bodyPr/>
        <a:lstStyle/>
        <a:p>
          <a:pPr algn="ctr"/>
          <a:endParaRPr lang="es-MX"/>
        </a:p>
      </dgm:t>
    </dgm:pt>
    <dgm:pt modelId="{E9B67B30-0FAD-4949-B74D-50E379F2484E}" type="sibTrans" cxnId="{1CEA5BF1-32C9-44E5-A3FA-0B1AAC458452}">
      <dgm:prSet/>
      <dgm:spPr/>
      <dgm:t>
        <a:bodyPr/>
        <a:lstStyle/>
        <a:p>
          <a:pPr algn="ctr"/>
          <a:endParaRPr lang="es-MX"/>
        </a:p>
      </dgm:t>
    </dgm:pt>
    <dgm:pt modelId="{D9EBD9A1-34C2-4AA5-9029-05AEC96CBB8C}">
      <dgm:prSet phldrT="[Texto]"/>
      <dgm:spPr/>
      <dgm:t>
        <a:bodyPr/>
        <a:lstStyle/>
        <a:p>
          <a:pPr algn="just"/>
          <a:r>
            <a:rPr lang="es-MX" dirty="0" smtClean="0"/>
            <a:t>Tiene una doble naturaleza jurídica siendo estas la “formal y material”, la primera se actualiza a través del oficio de puesta a disposición y la segunda precisamente mediante la entrega de una persona y sus pertenencias.</a:t>
          </a:r>
          <a:endParaRPr lang="es-MX" dirty="0"/>
        </a:p>
      </dgm:t>
    </dgm:pt>
    <dgm:pt modelId="{C1C1B303-9A78-49E9-9702-823E3521CA3B}" type="parTrans" cxnId="{3DAD2D5F-1F28-4F65-952B-F64ECA8AC91D}">
      <dgm:prSet/>
      <dgm:spPr/>
      <dgm:t>
        <a:bodyPr/>
        <a:lstStyle/>
        <a:p>
          <a:pPr algn="ctr"/>
          <a:endParaRPr lang="es-MX"/>
        </a:p>
      </dgm:t>
    </dgm:pt>
    <dgm:pt modelId="{3EB62D4E-73A6-42C5-BD32-65359E0CEB59}" type="sibTrans" cxnId="{3DAD2D5F-1F28-4F65-952B-F64ECA8AC91D}">
      <dgm:prSet/>
      <dgm:spPr/>
      <dgm:t>
        <a:bodyPr/>
        <a:lstStyle/>
        <a:p>
          <a:pPr algn="ctr"/>
          <a:endParaRPr lang="es-MX"/>
        </a:p>
      </dgm:t>
    </dgm:pt>
    <dgm:pt modelId="{6A4728D2-5389-4FE4-BBF8-6D1BDD2D3A08}">
      <dgm:prSet phldrT="[Texto]"/>
      <dgm:spPr/>
      <dgm:t>
        <a:bodyPr/>
        <a:lstStyle/>
        <a:p>
          <a:pPr algn="just"/>
          <a:r>
            <a:rPr lang="es-MX" dirty="0" smtClean="0"/>
            <a:t>Es un acto que puede realizarse por cualquier autoridad o personal del instituto.</a:t>
          </a:r>
          <a:br>
            <a:rPr lang="es-MX" dirty="0" smtClean="0"/>
          </a:br>
          <a:endParaRPr lang="es-MX" dirty="0"/>
        </a:p>
      </dgm:t>
    </dgm:pt>
    <dgm:pt modelId="{4717042C-3821-4936-918A-51C66C97F1A3}" type="parTrans" cxnId="{0E249E0B-7BAF-4FE0-B048-02D989B52A5A}">
      <dgm:prSet/>
      <dgm:spPr/>
      <dgm:t>
        <a:bodyPr/>
        <a:lstStyle/>
        <a:p>
          <a:pPr algn="ctr"/>
          <a:endParaRPr lang="es-MX"/>
        </a:p>
      </dgm:t>
    </dgm:pt>
    <dgm:pt modelId="{DD56C3CB-C1E9-4003-9E65-4C192D8818FC}" type="sibTrans" cxnId="{0E249E0B-7BAF-4FE0-B048-02D989B52A5A}">
      <dgm:prSet/>
      <dgm:spPr/>
      <dgm:t>
        <a:bodyPr/>
        <a:lstStyle/>
        <a:p>
          <a:pPr algn="ctr"/>
          <a:endParaRPr lang="es-MX"/>
        </a:p>
      </dgm:t>
    </dgm:pt>
    <dgm:pt modelId="{5BA10DD8-D552-4130-84E7-59117AB0E426}">
      <dgm:prSet phldrT="[Texto]"/>
      <dgm:spPr/>
      <dgm:t>
        <a:bodyPr/>
        <a:lstStyle/>
        <a:p>
          <a:pPr algn="just"/>
          <a:r>
            <a:rPr lang="es-MX" dirty="0" smtClean="0"/>
            <a:t>Es un acto que única y exclusivamente puede ser realizado por personal del INM.</a:t>
          </a:r>
          <a:br>
            <a:rPr lang="es-MX" dirty="0" smtClean="0"/>
          </a:br>
          <a:endParaRPr lang="es-MX" dirty="0"/>
        </a:p>
      </dgm:t>
    </dgm:pt>
    <dgm:pt modelId="{74864856-4AA4-4066-9FD5-F8F401B8818D}" type="parTrans" cxnId="{364EDCB7-9A8C-4100-A750-FA33D08B7A36}">
      <dgm:prSet/>
      <dgm:spPr/>
      <dgm:t>
        <a:bodyPr/>
        <a:lstStyle/>
        <a:p>
          <a:pPr algn="ctr"/>
          <a:endParaRPr lang="es-MX"/>
        </a:p>
      </dgm:t>
    </dgm:pt>
    <dgm:pt modelId="{2D4D27D8-F87D-4248-BE46-D3A39F9061A3}" type="sibTrans" cxnId="{364EDCB7-9A8C-4100-A750-FA33D08B7A36}">
      <dgm:prSet/>
      <dgm:spPr/>
      <dgm:t>
        <a:bodyPr/>
        <a:lstStyle/>
        <a:p>
          <a:pPr algn="ctr"/>
          <a:endParaRPr lang="es-MX"/>
        </a:p>
      </dgm:t>
    </dgm:pt>
    <dgm:pt modelId="{E49CD77C-FFA3-4AB0-A0D7-190DF39F29BE}">
      <dgm:prSet phldrT="[Texto]"/>
      <dgm:spPr/>
      <dgm:t>
        <a:bodyPr/>
        <a:lstStyle/>
        <a:p>
          <a:pPr algn="just"/>
          <a:r>
            <a:rPr lang="es-MX" dirty="0" smtClean="0"/>
            <a:t>Su característica principal es efectuar una “entrega” de personas y en su caso objetos a una autoridad migratoria con la finalidad de que se autorice su alojamiento temporal y/o se resuelva su situación migratoria. </a:t>
          </a:r>
          <a:br>
            <a:rPr lang="es-MX" dirty="0" smtClean="0"/>
          </a:br>
          <a:endParaRPr lang="es-MX" dirty="0"/>
        </a:p>
      </dgm:t>
    </dgm:pt>
    <dgm:pt modelId="{0121BDD1-2985-4933-8A06-FC180448A2CC}" type="parTrans" cxnId="{42A9EA5E-72E3-4DCE-8C62-D51E504DEFA6}">
      <dgm:prSet/>
      <dgm:spPr/>
      <dgm:t>
        <a:bodyPr/>
        <a:lstStyle/>
        <a:p>
          <a:pPr algn="ctr"/>
          <a:endParaRPr lang="es-MX"/>
        </a:p>
      </dgm:t>
    </dgm:pt>
    <dgm:pt modelId="{070D55F3-F168-4955-9638-9015DA3EF382}" type="sibTrans" cxnId="{42A9EA5E-72E3-4DCE-8C62-D51E504DEFA6}">
      <dgm:prSet/>
      <dgm:spPr/>
      <dgm:t>
        <a:bodyPr/>
        <a:lstStyle/>
        <a:p>
          <a:pPr algn="ctr"/>
          <a:endParaRPr lang="es-MX"/>
        </a:p>
      </dgm:t>
    </dgm:pt>
    <dgm:pt modelId="{8D171F8E-14ED-4365-AD5E-591ECC18A1C2}" type="pres">
      <dgm:prSet presAssocID="{C32ADFA3-2C23-4647-931A-88FEC895AA7D}" presName="linearFlow" presStyleCnt="0">
        <dgm:presLayoutVars>
          <dgm:dir/>
          <dgm:animLvl val="lvl"/>
          <dgm:resizeHandles val="exact"/>
        </dgm:presLayoutVars>
      </dgm:prSet>
      <dgm:spPr/>
      <dgm:t>
        <a:bodyPr/>
        <a:lstStyle/>
        <a:p>
          <a:endParaRPr lang="es-MX"/>
        </a:p>
      </dgm:t>
    </dgm:pt>
    <dgm:pt modelId="{F2981C83-D05D-44C3-B2B0-1E45A4E27F8A}" type="pres">
      <dgm:prSet presAssocID="{F3D19DC4-9EA9-4BBD-ADA6-D3BA36338519}" presName="composite" presStyleCnt="0"/>
      <dgm:spPr/>
    </dgm:pt>
    <dgm:pt modelId="{34AACBBE-9C9F-471E-9057-863D45EEF9E0}" type="pres">
      <dgm:prSet presAssocID="{F3D19DC4-9EA9-4BBD-ADA6-D3BA36338519}" presName="parTx" presStyleLbl="node1" presStyleIdx="0" presStyleCnt="2">
        <dgm:presLayoutVars>
          <dgm:chMax val="0"/>
          <dgm:chPref val="0"/>
          <dgm:bulletEnabled val="1"/>
        </dgm:presLayoutVars>
      </dgm:prSet>
      <dgm:spPr/>
      <dgm:t>
        <a:bodyPr/>
        <a:lstStyle/>
        <a:p>
          <a:endParaRPr lang="es-MX"/>
        </a:p>
      </dgm:t>
    </dgm:pt>
    <dgm:pt modelId="{180FE294-1218-4C89-88BD-0D1B531BBC18}" type="pres">
      <dgm:prSet presAssocID="{F3D19DC4-9EA9-4BBD-ADA6-D3BA36338519}" presName="parSh" presStyleLbl="node1" presStyleIdx="0" presStyleCnt="2"/>
      <dgm:spPr/>
      <dgm:t>
        <a:bodyPr/>
        <a:lstStyle/>
        <a:p>
          <a:endParaRPr lang="es-MX"/>
        </a:p>
      </dgm:t>
    </dgm:pt>
    <dgm:pt modelId="{E2EB657C-BF07-43A9-8D01-22E26E52CB7C}" type="pres">
      <dgm:prSet presAssocID="{F3D19DC4-9EA9-4BBD-ADA6-D3BA36338519}" presName="desTx" presStyleLbl="fgAcc1" presStyleIdx="0" presStyleCnt="2">
        <dgm:presLayoutVars>
          <dgm:bulletEnabled val="1"/>
        </dgm:presLayoutVars>
      </dgm:prSet>
      <dgm:spPr/>
      <dgm:t>
        <a:bodyPr/>
        <a:lstStyle/>
        <a:p>
          <a:endParaRPr lang="es-MX"/>
        </a:p>
      </dgm:t>
    </dgm:pt>
    <dgm:pt modelId="{B6BFBE97-C23C-4132-8857-1A728EC0313E}" type="pres">
      <dgm:prSet presAssocID="{19296BDB-16FF-4AC3-9738-7992BF64D9FC}" presName="sibTrans" presStyleLbl="sibTrans2D1" presStyleIdx="0" presStyleCnt="1"/>
      <dgm:spPr/>
      <dgm:t>
        <a:bodyPr/>
        <a:lstStyle/>
        <a:p>
          <a:endParaRPr lang="es-MX"/>
        </a:p>
      </dgm:t>
    </dgm:pt>
    <dgm:pt modelId="{E371FCAE-9981-49C4-BC39-0829562377A5}" type="pres">
      <dgm:prSet presAssocID="{19296BDB-16FF-4AC3-9738-7992BF64D9FC}" presName="connTx" presStyleLbl="sibTrans2D1" presStyleIdx="0" presStyleCnt="1"/>
      <dgm:spPr/>
      <dgm:t>
        <a:bodyPr/>
        <a:lstStyle/>
        <a:p>
          <a:endParaRPr lang="es-MX"/>
        </a:p>
      </dgm:t>
    </dgm:pt>
    <dgm:pt modelId="{9FD2265B-E29A-481F-833E-12CB9058F2A7}" type="pres">
      <dgm:prSet presAssocID="{25FD5EAF-F0A3-4E07-A582-77A033E12DB5}" presName="composite" presStyleCnt="0"/>
      <dgm:spPr/>
    </dgm:pt>
    <dgm:pt modelId="{5F9AE5A5-26BE-4DE9-8FE5-F455ABA96E3E}" type="pres">
      <dgm:prSet presAssocID="{25FD5EAF-F0A3-4E07-A582-77A033E12DB5}" presName="parTx" presStyleLbl="node1" presStyleIdx="0" presStyleCnt="2">
        <dgm:presLayoutVars>
          <dgm:chMax val="0"/>
          <dgm:chPref val="0"/>
          <dgm:bulletEnabled val="1"/>
        </dgm:presLayoutVars>
      </dgm:prSet>
      <dgm:spPr/>
      <dgm:t>
        <a:bodyPr/>
        <a:lstStyle/>
        <a:p>
          <a:endParaRPr lang="es-MX"/>
        </a:p>
      </dgm:t>
    </dgm:pt>
    <dgm:pt modelId="{5008B71D-1A32-4F74-AF26-DB37FADD7D89}" type="pres">
      <dgm:prSet presAssocID="{25FD5EAF-F0A3-4E07-A582-77A033E12DB5}" presName="parSh" presStyleLbl="node1" presStyleIdx="1" presStyleCnt="2"/>
      <dgm:spPr/>
      <dgm:t>
        <a:bodyPr/>
        <a:lstStyle/>
        <a:p>
          <a:endParaRPr lang="es-MX"/>
        </a:p>
      </dgm:t>
    </dgm:pt>
    <dgm:pt modelId="{06261DCF-11A4-4FC7-ADDC-730F964EB5D8}" type="pres">
      <dgm:prSet presAssocID="{25FD5EAF-F0A3-4E07-A582-77A033E12DB5}" presName="desTx" presStyleLbl="fgAcc1" presStyleIdx="1" presStyleCnt="2">
        <dgm:presLayoutVars>
          <dgm:bulletEnabled val="1"/>
        </dgm:presLayoutVars>
      </dgm:prSet>
      <dgm:spPr/>
      <dgm:t>
        <a:bodyPr/>
        <a:lstStyle/>
        <a:p>
          <a:endParaRPr lang="es-MX"/>
        </a:p>
      </dgm:t>
    </dgm:pt>
  </dgm:ptLst>
  <dgm:cxnLst>
    <dgm:cxn modelId="{B0479CBD-C709-4CD5-859A-06521CD3F687}" type="presOf" srcId="{F3D19DC4-9EA9-4BBD-ADA6-D3BA36338519}" destId="{180FE294-1218-4C89-88BD-0D1B531BBC18}" srcOrd="1" destOrd="0" presId="urn:microsoft.com/office/officeart/2005/8/layout/process3"/>
    <dgm:cxn modelId="{52921547-75F0-43DE-B291-AE4E63ADD742}" type="presOf" srcId="{CB19BC23-8591-4ED7-927F-FA953D209DD2}" destId="{06261DCF-11A4-4FC7-ADDC-730F964EB5D8}" srcOrd="0" destOrd="0" presId="urn:microsoft.com/office/officeart/2005/8/layout/process3"/>
    <dgm:cxn modelId="{BDED0A9B-00F8-4B4C-9A38-CFF7ECED0AF2}" type="presOf" srcId="{6A4728D2-5389-4FE4-BBF8-6D1BDD2D3A08}" destId="{E2EB657C-BF07-43A9-8D01-22E26E52CB7C}" srcOrd="0" destOrd="1" presId="urn:microsoft.com/office/officeart/2005/8/layout/process3"/>
    <dgm:cxn modelId="{38B28300-1C94-4DB2-96DE-50798D4414D6}" type="presOf" srcId="{25FD5EAF-F0A3-4E07-A582-77A033E12DB5}" destId="{5F9AE5A5-26BE-4DE9-8FE5-F455ABA96E3E}" srcOrd="0" destOrd="0" presId="urn:microsoft.com/office/officeart/2005/8/layout/process3"/>
    <dgm:cxn modelId="{91555EEE-85AB-429E-8F12-3758EB1AF191}" type="presOf" srcId="{F3D19DC4-9EA9-4BBD-ADA6-D3BA36338519}" destId="{34AACBBE-9C9F-471E-9057-863D45EEF9E0}" srcOrd="0" destOrd="0" presId="urn:microsoft.com/office/officeart/2005/8/layout/process3"/>
    <dgm:cxn modelId="{545AC444-ABB3-4D62-92E8-90224B8A698E}" type="presOf" srcId="{D9EBD9A1-34C2-4AA5-9029-05AEC96CBB8C}" destId="{E2EB657C-BF07-43A9-8D01-22E26E52CB7C}" srcOrd="0" destOrd="2" presId="urn:microsoft.com/office/officeart/2005/8/layout/process3"/>
    <dgm:cxn modelId="{D7C8B8B4-77BC-4A5D-BB70-D5FC9B41F50C}" type="presOf" srcId="{C32ADFA3-2C23-4647-931A-88FEC895AA7D}" destId="{8D171F8E-14ED-4365-AD5E-591ECC18A1C2}" srcOrd="0" destOrd="0" presId="urn:microsoft.com/office/officeart/2005/8/layout/process3"/>
    <dgm:cxn modelId="{364EDCB7-9A8C-4100-A750-FA33D08B7A36}" srcId="{25FD5EAF-F0A3-4E07-A582-77A033E12DB5}" destId="{5BA10DD8-D552-4130-84E7-59117AB0E426}" srcOrd="1" destOrd="0" parTransId="{74864856-4AA4-4066-9FD5-F8F401B8818D}" sibTransId="{2D4D27D8-F87D-4248-BE46-D3A39F9061A3}"/>
    <dgm:cxn modelId="{D20AD1E3-E6A8-4D88-AD2D-179B2CB473E2}" srcId="{C32ADFA3-2C23-4647-931A-88FEC895AA7D}" destId="{F3D19DC4-9EA9-4BBD-ADA6-D3BA36338519}" srcOrd="0" destOrd="0" parTransId="{1A474C89-68B6-4C2B-9516-3F2AB7FB363F}" sibTransId="{19296BDB-16FF-4AC3-9738-7992BF64D9FC}"/>
    <dgm:cxn modelId="{5A2446B0-75C5-40B4-8FBF-936223DD5640}" type="presOf" srcId="{19296BDB-16FF-4AC3-9738-7992BF64D9FC}" destId="{B6BFBE97-C23C-4132-8857-1A728EC0313E}" srcOrd="0" destOrd="0" presId="urn:microsoft.com/office/officeart/2005/8/layout/process3"/>
    <dgm:cxn modelId="{FA026A77-1890-4323-AA9D-73BE2F069840}" srcId="{25FD5EAF-F0A3-4E07-A582-77A033E12DB5}" destId="{CB19BC23-8591-4ED7-927F-FA953D209DD2}" srcOrd="0" destOrd="0" parTransId="{A37FE7CA-8018-4D6C-BAB4-583B9FFF21EB}" sibTransId="{BBE0AEBB-6FC2-4E69-836A-3DD2A123A7FB}"/>
    <dgm:cxn modelId="{C2BB820E-69A4-4A22-81C6-94D9F4BEDE05}" type="presOf" srcId="{E49CD77C-FFA3-4AB0-A0D7-190DF39F29BE}" destId="{E2EB657C-BF07-43A9-8D01-22E26E52CB7C}" srcOrd="0" destOrd="0" presId="urn:microsoft.com/office/officeart/2005/8/layout/process3"/>
    <dgm:cxn modelId="{0E249E0B-7BAF-4FE0-B048-02D989B52A5A}" srcId="{F3D19DC4-9EA9-4BBD-ADA6-D3BA36338519}" destId="{6A4728D2-5389-4FE4-BBF8-6D1BDD2D3A08}" srcOrd="1" destOrd="0" parTransId="{4717042C-3821-4936-918A-51C66C97F1A3}" sibTransId="{DD56C3CB-C1E9-4003-9E65-4C192D8818FC}"/>
    <dgm:cxn modelId="{42A9EA5E-72E3-4DCE-8C62-D51E504DEFA6}" srcId="{F3D19DC4-9EA9-4BBD-ADA6-D3BA36338519}" destId="{E49CD77C-FFA3-4AB0-A0D7-190DF39F29BE}" srcOrd="0" destOrd="0" parTransId="{0121BDD1-2985-4933-8A06-FC180448A2CC}" sibTransId="{070D55F3-F168-4955-9638-9015DA3EF382}"/>
    <dgm:cxn modelId="{4037FEBB-FC70-4EC0-AE43-5DD5CA4F8712}" type="presOf" srcId="{9D2D7C94-CB32-4D0F-B052-F733C835A8F7}" destId="{06261DCF-11A4-4FC7-ADDC-730F964EB5D8}" srcOrd="0" destOrd="2" presId="urn:microsoft.com/office/officeart/2005/8/layout/process3"/>
    <dgm:cxn modelId="{9B9F6414-C84A-4EF5-AEC1-E4F0ABE52EEF}" srcId="{C32ADFA3-2C23-4647-931A-88FEC895AA7D}" destId="{25FD5EAF-F0A3-4E07-A582-77A033E12DB5}" srcOrd="1" destOrd="0" parTransId="{646D02B8-2010-4321-8B62-6B4D7C3495BD}" sibTransId="{7AA8B53C-7C78-4ECD-B496-12B795CD00B6}"/>
    <dgm:cxn modelId="{89BF37AF-1852-4970-9E54-A4354772D1CF}" type="presOf" srcId="{5BA10DD8-D552-4130-84E7-59117AB0E426}" destId="{06261DCF-11A4-4FC7-ADDC-730F964EB5D8}" srcOrd="0" destOrd="1" presId="urn:microsoft.com/office/officeart/2005/8/layout/process3"/>
    <dgm:cxn modelId="{3DAD2D5F-1F28-4F65-952B-F64ECA8AC91D}" srcId="{F3D19DC4-9EA9-4BBD-ADA6-D3BA36338519}" destId="{D9EBD9A1-34C2-4AA5-9029-05AEC96CBB8C}" srcOrd="2" destOrd="0" parTransId="{C1C1B303-9A78-49E9-9702-823E3521CA3B}" sibTransId="{3EB62D4E-73A6-42C5-BD32-65359E0CEB59}"/>
    <dgm:cxn modelId="{B90FE2C0-421F-4B71-8A65-E69B20BC169B}" type="presOf" srcId="{19296BDB-16FF-4AC3-9738-7992BF64D9FC}" destId="{E371FCAE-9981-49C4-BC39-0829562377A5}" srcOrd="1" destOrd="0" presId="urn:microsoft.com/office/officeart/2005/8/layout/process3"/>
    <dgm:cxn modelId="{1CEA5BF1-32C9-44E5-A3FA-0B1AAC458452}" srcId="{25FD5EAF-F0A3-4E07-A582-77A033E12DB5}" destId="{9D2D7C94-CB32-4D0F-B052-F733C835A8F7}" srcOrd="2" destOrd="0" parTransId="{E470784C-1E2B-4F83-A4A6-860A061A90FA}" sibTransId="{E9B67B30-0FAD-4949-B74D-50E379F2484E}"/>
    <dgm:cxn modelId="{9A37D8C4-5E9E-4006-AC61-77822E3DA440}" type="presOf" srcId="{25FD5EAF-F0A3-4E07-A582-77A033E12DB5}" destId="{5008B71D-1A32-4F74-AF26-DB37FADD7D89}" srcOrd="1" destOrd="0" presId="urn:microsoft.com/office/officeart/2005/8/layout/process3"/>
    <dgm:cxn modelId="{6D211F74-AF46-4A76-9A12-7798956630D0}" type="presParOf" srcId="{8D171F8E-14ED-4365-AD5E-591ECC18A1C2}" destId="{F2981C83-D05D-44C3-B2B0-1E45A4E27F8A}" srcOrd="0" destOrd="0" presId="urn:microsoft.com/office/officeart/2005/8/layout/process3"/>
    <dgm:cxn modelId="{60302AA3-B6F9-4F31-BE92-6F4DAC0761F7}" type="presParOf" srcId="{F2981C83-D05D-44C3-B2B0-1E45A4E27F8A}" destId="{34AACBBE-9C9F-471E-9057-863D45EEF9E0}" srcOrd="0" destOrd="0" presId="urn:microsoft.com/office/officeart/2005/8/layout/process3"/>
    <dgm:cxn modelId="{34D30933-5678-4FD3-971A-4FD53B987CC7}" type="presParOf" srcId="{F2981C83-D05D-44C3-B2B0-1E45A4E27F8A}" destId="{180FE294-1218-4C89-88BD-0D1B531BBC18}" srcOrd="1" destOrd="0" presId="urn:microsoft.com/office/officeart/2005/8/layout/process3"/>
    <dgm:cxn modelId="{71AB7A78-D985-48B6-A437-44C9562AF3B3}" type="presParOf" srcId="{F2981C83-D05D-44C3-B2B0-1E45A4E27F8A}" destId="{E2EB657C-BF07-43A9-8D01-22E26E52CB7C}" srcOrd="2" destOrd="0" presId="urn:microsoft.com/office/officeart/2005/8/layout/process3"/>
    <dgm:cxn modelId="{A4C25955-3579-4FD3-AC59-3B82E18CE257}" type="presParOf" srcId="{8D171F8E-14ED-4365-AD5E-591ECC18A1C2}" destId="{B6BFBE97-C23C-4132-8857-1A728EC0313E}" srcOrd="1" destOrd="0" presId="urn:microsoft.com/office/officeart/2005/8/layout/process3"/>
    <dgm:cxn modelId="{D43CEDBF-78C9-4EE8-BE5D-9B43A2FAC3ED}" type="presParOf" srcId="{B6BFBE97-C23C-4132-8857-1A728EC0313E}" destId="{E371FCAE-9981-49C4-BC39-0829562377A5}" srcOrd="0" destOrd="0" presId="urn:microsoft.com/office/officeart/2005/8/layout/process3"/>
    <dgm:cxn modelId="{A1D5061D-E980-496E-81DB-9A10698F0CB7}" type="presParOf" srcId="{8D171F8E-14ED-4365-AD5E-591ECC18A1C2}" destId="{9FD2265B-E29A-481F-833E-12CB9058F2A7}" srcOrd="2" destOrd="0" presId="urn:microsoft.com/office/officeart/2005/8/layout/process3"/>
    <dgm:cxn modelId="{6B1DF0D3-A95F-42BA-AFEC-479728D36DBD}" type="presParOf" srcId="{9FD2265B-E29A-481F-833E-12CB9058F2A7}" destId="{5F9AE5A5-26BE-4DE9-8FE5-F455ABA96E3E}" srcOrd="0" destOrd="0" presId="urn:microsoft.com/office/officeart/2005/8/layout/process3"/>
    <dgm:cxn modelId="{24F29274-5643-41EE-91B3-5ED5BA9D668B}" type="presParOf" srcId="{9FD2265B-E29A-481F-833E-12CB9058F2A7}" destId="{5008B71D-1A32-4F74-AF26-DB37FADD7D89}" srcOrd="1" destOrd="0" presId="urn:microsoft.com/office/officeart/2005/8/layout/process3"/>
    <dgm:cxn modelId="{2B933D97-D7F5-4FEA-9490-68CC1F05ABF9}" type="presParOf" srcId="{9FD2265B-E29A-481F-833E-12CB9058F2A7}" destId="{06261DCF-11A4-4FC7-ADDC-730F964EB5D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895FDE-9B61-4273-AF3F-F635F89F878E}"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es-MX"/>
        </a:p>
      </dgm:t>
    </dgm:pt>
    <dgm:pt modelId="{1E61289B-AF0F-473F-BEC8-BF6239597AD3}">
      <dgm:prSet phldrT="[Texto]"/>
      <dgm:spPr/>
      <dgm:t>
        <a:bodyPr/>
        <a:lstStyle/>
        <a:p>
          <a:pPr algn="ctr"/>
          <a:r>
            <a:rPr lang="es-MX" b="1" dirty="0" smtClean="0"/>
            <a:t>Temas Dirección de Resoluciones Migratorias</a:t>
          </a:r>
          <a:endParaRPr lang="es-MX" b="1" dirty="0"/>
        </a:p>
      </dgm:t>
    </dgm:pt>
    <dgm:pt modelId="{FA31E3C5-79D6-413A-B5F8-2F5CFC18EF88}" type="parTrans" cxnId="{172F716A-27BF-454D-B688-F982535D502B}">
      <dgm:prSet/>
      <dgm:spPr/>
      <dgm:t>
        <a:bodyPr/>
        <a:lstStyle/>
        <a:p>
          <a:pPr algn="r"/>
          <a:endParaRPr lang="es-MX"/>
        </a:p>
      </dgm:t>
    </dgm:pt>
    <dgm:pt modelId="{A1D4C9FE-7B61-4206-A8AA-B32A66D3D96B}" type="sibTrans" cxnId="{172F716A-27BF-454D-B688-F982535D502B}">
      <dgm:prSet/>
      <dgm:spPr/>
      <dgm:t>
        <a:bodyPr/>
        <a:lstStyle/>
        <a:p>
          <a:pPr algn="r"/>
          <a:endParaRPr lang="es-MX"/>
        </a:p>
      </dgm:t>
    </dgm:pt>
    <dgm:pt modelId="{54DB29F2-E3B4-416D-A988-8DB34541EE40}">
      <dgm:prSet phldrT="[Texto]"/>
      <dgm:spPr/>
      <dgm:t>
        <a:bodyPr/>
        <a:lstStyle/>
        <a:p>
          <a:pPr algn="l"/>
          <a:r>
            <a:rPr lang="es-MX" dirty="0" smtClean="0"/>
            <a:t>Regularización de extranjeros presentados conforme a lo establecido en el segundo párrafo del artículo 136 de la Ley de Migración</a:t>
          </a:r>
          <a:endParaRPr lang="es-MX" dirty="0"/>
        </a:p>
      </dgm:t>
    </dgm:pt>
    <dgm:pt modelId="{D22D8257-CE5F-44D3-A37B-6D41982D2CCB}" type="parTrans" cxnId="{261DE52B-DE1F-4A2D-A55D-5DAF7FFEA2C2}">
      <dgm:prSet/>
      <dgm:spPr/>
      <dgm:t>
        <a:bodyPr/>
        <a:lstStyle/>
        <a:p>
          <a:pPr algn="r"/>
          <a:endParaRPr lang="es-MX"/>
        </a:p>
      </dgm:t>
    </dgm:pt>
    <dgm:pt modelId="{6ED0DF8B-09AC-4204-8DB0-657C2D8D9028}" type="sibTrans" cxnId="{261DE52B-DE1F-4A2D-A55D-5DAF7FFEA2C2}">
      <dgm:prSet/>
      <dgm:spPr/>
      <dgm:t>
        <a:bodyPr/>
        <a:lstStyle/>
        <a:p>
          <a:pPr algn="r"/>
          <a:endParaRPr lang="es-MX"/>
        </a:p>
      </dgm:t>
    </dgm:pt>
    <dgm:pt modelId="{9A302063-72F0-4DE9-8857-346B886C27DD}">
      <dgm:prSet phldrT="[Texto]"/>
      <dgm:spPr/>
      <dgm:t>
        <a:bodyPr/>
        <a:lstStyle/>
        <a:p>
          <a:pPr algn="r"/>
          <a:r>
            <a:rPr lang="es-MX" dirty="0" smtClean="0"/>
            <a:t>Retorno asistido</a:t>
          </a:r>
        </a:p>
        <a:p>
          <a:pPr algn="r"/>
          <a:r>
            <a:rPr lang="es-MX" dirty="0" smtClean="0"/>
            <a:t>Extranjeros centroamericanos vs Repatriación (Memorando C4)</a:t>
          </a:r>
          <a:endParaRPr lang="es-MX" dirty="0"/>
        </a:p>
      </dgm:t>
    </dgm:pt>
    <dgm:pt modelId="{D1E38EF5-673E-4C84-A239-BFE79BE1F9A4}" type="parTrans" cxnId="{FFB8235B-0B71-443F-BE2F-9839719D4C11}">
      <dgm:prSet/>
      <dgm:spPr/>
      <dgm:t>
        <a:bodyPr/>
        <a:lstStyle/>
        <a:p>
          <a:pPr algn="r"/>
          <a:endParaRPr lang="es-MX"/>
        </a:p>
      </dgm:t>
    </dgm:pt>
    <dgm:pt modelId="{B68C0778-4544-45FE-BE8E-7352D3188685}" type="sibTrans" cxnId="{FFB8235B-0B71-443F-BE2F-9839719D4C11}">
      <dgm:prSet/>
      <dgm:spPr/>
      <dgm:t>
        <a:bodyPr/>
        <a:lstStyle/>
        <a:p>
          <a:pPr algn="r"/>
          <a:endParaRPr lang="es-MX"/>
        </a:p>
      </dgm:t>
    </dgm:pt>
    <dgm:pt modelId="{B6B66543-345A-415E-880E-741DB982D3F1}">
      <dgm:prSet phldrT="[Texto]"/>
      <dgm:spPr/>
      <dgm:t>
        <a:bodyPr/>
        <a:lstStyle/>
        <a:p>
          <a:pPr algn="l"/>
          <a:r>
            <a:rPr lang="es-MX" dirty="0" smtClean="0"/>
            <a:t>Deportación de extranjeros sentenciados por autoridades jurisdiccionales o sujetos a procesos</a:t>
          </a:r>
          <a:endParaRPr lang="es-MX" dirty="0"/>
        </a:p>
      </dgm:t>
    </dgm:pt>
    <dgm:pt modelId="{32B5E5C2-DCA1-41CC-A71F-D90E612C8E00}" type="parTrans" cxnId="{1E53736D-A26C-44AF-902B-F64343735779}">
      <dgm:prSet/>
      <dgm:spPr/>
      <dgm:t>
        <a:bodyPr/>
        <a:lstStyle/>
        <a:p>
          <a:pPr algn="r"/>
          <a:endParaRPr lang="es-MX"/>
        </a:p>
      </dgm:t>
    </dgm:pt>
    <dgm:pt modelId="{D7E65EE1-05F5-425A-A576-C159D8FD461B}" type="sibTrans" cxnId="{1E53736D-A26C-44AF-902B-F64343735779}">
      <dgm:prSet/>
      <dgm:spPr/>
      <dgm:t>
        <a:bodyPr/>
        <a:lstStyle/>
        <a:p>
          <a:pPr algn="r"/>
          <a:endParaRPr lang="es-MX"/>
        </a:p>
      </dgm:t>
    </dgm:pt>
    <dgm:pt modelId="{4DD9D5DA-1435-4C74-96AA-E88F0EE925AB}">
      <dgm:prSet phldrT="[Texto]"/>
      <dgm:spPr/>
      <dgm:t>
        <a:bodyPr/>
        <a:lstStyle/>
        <a:p>
          <a:pPr algn="r"/>
          <a:r>
            <a:rPr lang="es-MX" dirty="0" smtClean="0"/>
            <a:t>Extranjeros visitantes regional y trabajador fronterizo detectados fuera de la demarcación territorial correspondiente</a:t>
          </a:r>
          <a:endParaRPr lang="es-MX" dirty="0"/>
        </a:p>
      </dgm:t>
    </dgm:pt>
    <dgm:pt modelId="{6A0A385B-3D7D-4A28-886D-2B02BD33F218}" type="parTrans" cxnId="{B27BF089-7D25-4AAA-AF14-C9844D561D8A}">
      <dgm:prSet/>
      <dgm:spPr/>
      <dgm:t>
        <a:bodyPr/>
        <a:lstStyle/>
        <a:p>
          <a:pPr algn="r"/>
          <a:endParaRPr lang="es-MX"/>
        </a:p>
      </dgm:t>
    </dgm:pt>
    <dgm:pt modelId="{FA28616A-BB8E-4FE0-A70E-9AB46C4CF671}" type="sibTrans" cxnId="{B27BF089-7D25-4AAA-AF14-C9844D561D8A}">
      <dgm:prSet/>
      <dgm:spPr/>
      <dgm:t>
        <a:bodyPr/>
        <a:lstStyle/>
        <a:p>
          <a:pPr algn="r"/>
          <a:endParaRPr lang="es-MX"/>
        </a:p>
      </dgm:t>
    </dgm:pt>
    <dgm:pt modelId="{1DB9EAD7-84D1-4233-B77A-515B431EF47D}" type="pres">
      <dgm:prSet presAssocID="{B8895FDE-9B61-4273-AF3F-F635F89F878E}" presName="diagram" presStyleCnt="0">
        <dgm:presLayoutVars>
          <dgm:chMax val="1"/>
          <dgm:dir/>
          <dgm:animLvl val="ctr"/>
          <dgm:resizeHandles val="exact"/>
        </dgm:presLayoutVars>
      </dgm:prSet>
      <dgm:spPr/>
      <dgm:t>
        <a:bodyPr/>
        <a:lstStyle/>
        <a:p>
          <a:endParaRPr lang="es-MX"/>
        </a:p>
      </dgm:t>
    </dgm:pt>
    <dgm:pt modelId="{2F7ABB36-ABD6-4AD6-B65C-9B8327505A3B}" type="pres">
      <dgm:prSet presAssocID="{B8895FDE-9B61-4273-AF3F-F635F89F878E}" presName="matrix" presStyleCnt="0"/>
      <dgm:spPr/>
    </dgm:pt>
    <dgm:pt modelId="{F0889F3F-0A6B-4EA8-983A-4D00C25A4285}" type="pres">
      <dgm:prSet presAssocID="{B8895FDE-9B61-4273-AF3F-F635F89F878E}" presName="tile1" presStyleLbl="node1" presStyleIdx="0" presStyleCnt="4"/>
      <dgm:spPr/>
      <dgm:t>
        <a:bodyPr/>
        <a:lstStyle/>
        <a:p>
          <a:endParaRPr lang="es-MX"/>
        </a:p>
      </dgm:t>
    </dgm:pt>
    <dgm:pt modelId="{08B0F340-864A-402F-B75F-159BB9635FF3}" type="pres">
      <dgm:prSet presAssocID="{B8895FDE-9B61-4273-AF3F-F635F89F878E}" presName="tile1text" presStyleLbl="node1" presStyleIdx="0" presStyleCnt="4">
        <dgm:presLayoutVars>
          <dgm:chMax val="0"/>
          <dgm:chPref val="0"/>
          <dgm:bulletEnabled val="1"/>
        </dgm:presLayoutVars>
      </dgm:prSet>
      <dgm:spPr/>
      <dgm:t>
        <a:bodyPr/>
        <a:lstStyle/>
        <a:p>
          <a:endParaRPr lang="es-MX"/>
        </a:p>
      </dgm:t>
    </dgm:pt>
    <dgm:pt modelId="{48B24C62-A1DA-4036-8925-E52ACDC2822B}" type="pres">
      <dgm:prSet presAssocID="{B8895FDE-9B61-4273-AF3F-F635F89F878E}" presName="tile2" presStyleLbl="node1" presStyleIdx="1" presStyleCnt="4"/>
      <dgm:spPr/>
      <dgm:t>
        <a:bodyPr/>
        <a:lstStyle/>
        <a:p>
          <a:endParaRPr lang="es-MX"/>
        </a:p>
      </dgm:t>
    </dgm:pt>
    <dgm:pt modelId="{36EAA215-A820-4EF3-A34A-3698C0839749}" type="pres">
      <dgm:prSet presAssocID="{B8895FDE-9B61-4273-AF3F-F635F89F878E}" presName="tile2text" presStyleLbl="node1" presStyleIdx="1" presStyleCnt="4">
        <dgm:presLayoutVars>
          <dgm:chMax val="0"/>
          <dgm:chPref val="0"/>
          <dgm:bulletEnabled val="1"/>
        </dgm:presLayoutVars>
      </dgm:prSet>
      <dgm:spPr/>
      <dgm:t>
        <a:bodyPr/>
        <a:lstStyle/>
        <a:p>
          <a:endParaRPr lang="es-MX"/>
        </a:p>
      </dgm:t>
    </dgm:pt>
    <dgm:pt modelId="{7AE8DEC5-EA84-4F05-9FC9-E0659692B098}" type="pres">
      <dgm:prSet presAssocID="{B8895FDE-9B61-4273-AF3F-F635F89F878E}" presName="tile3" presStyleLbl="node1" presStyleIdx="2" presStyleCnt="4"/>
      <dgm:spPr/>
      <dgm:t>
        <a:bodyPr/>
        <a:lstStyle/>
        <a:p>
          <a:endParaRPr lang="es-MX"/>
        </a:p>
      </dgm:t>
    </dgm:pt>
    <dgm:pt modelId="{F77670F3-EC1E-4ECF-976D-A323BD6B89AD}" type="pres">
      <dgm:prSet presAssocID="{B8895FDE-9B61-4273-AF3F-F635F89F878E}" presName="tile3text" presStyleLbl="node1" presStyleIdx="2" presStyleCnt="4">
        <dgm:presLayoutVars>
          <dgm:chMax val="0"/>
          <dgm:chPref val="0"/>
          <dgm:bulletEnabled val="1"/>
        </dgm:presLayoutVars>
      </dgm:prSet>
      <dgm:spPr/>
      <dgm:t>
        <a:bodyPr/>
        <a:lstStyle/>
        <a:p>
          <a:endParaRPr lang="es-MX"/>
        </a:p>
      </dgm:t>
    </dgm:pt>
    <dgm:pt modelId="{5A7FF68E-D14D-4173-A92F-5BCD726B89B6}" type="pres">
      <dgm:prSet presAssocID="{B8895FDE-9B61-4273-AF3F-F635F89F878E}" presName="tile4" presStyleLbl="node1" presStyleIdx="3" presStyleCnt="4"/>
      <dgm:spPr/>
      <dgm:t>
        <a:bodyPr/>
        <a:lstStyle/>
        <a:p>
          <a:endParaRPr lang="es-MX"/>
        </a:p>
      </dgm:t>
    </dgm:pt>
    <dgm:pt modelId="{FA3C3517-FF60-46C7-9BE5-5A7CE8389FE2}" type="pres">
      <dgm:prSet presAssocID="{B8895FDE-9B61-4273-AF3F-F635F89F878E}" presName="tile4text" presStyleLbl="node1" presStyleIdx="3" presStyleCnt="4">
        <dgm:presLayoutVars>
          <dgm:chMax val="0"/>
          <dgm:chPref val="0"/>
          <dgm:bulletEnabled val="1"/>
        </dgm:presLayoutVars>
      </dgm:prSet>
      <dgm:spPr/>
      <dgm:t>
        <a:bodyPr/>
        <a:lstStyle/>
        <a:p>
          <a:endParaRPr lang="es-MX"/>
        </a:p>
      </dgm:t>
    </dgm:pt>
    <dgm:pt modelId="{CDB47111-9D10-4072-B186-F21AE2EC5049}" type="pres">
      <dgm:prSet presAssocID="{B8895FDE-9B61-4273-AF3F-F635F89F878E}" presName="centerTile" presStyleLbl="fgShp" presStyleIdx="0" presStyleCnt="1">
        <dgm:presLayoutVars>
          <dgm:chMax val="0"/>
          <dgm:chPref val="0"/>
        </dgm:presLayoutVars>
      </dgm:prSet>
      <dgm:spPr/>
      <dgm:t>
        <a:bodyPr/>
        <a:lstStyle/>
        <a:p>
          <a:endParaRPr lang="es-MX"/>
        </a:p>
      </dgm:t>
    </dgm:pt>
  </dgm:ptLst>
  <dgm:cxnLst>
    <dgm:cxn modelId="{FFB8235B-0B71-443F-BE2F-9839719D4C11}" srcId="{1E61289B-AF0F-473F-BEC8-BF6239597AD3}" destId="{9A302063-72F0-4DE9-8857-346B886C27DD}" srcOrd="1" destOrd="0" parTransId="{D1E38EF5-673E-4C84-A239-BFE79BE1F9A4}" sibTransId="{B68C0778-4544-45FE-BE8E-7352D3188685}"/>
    <dgm:cxn modelId="{172F716A-27BF-454D-B688-F982535D502B}" srcId="{B8895FDE-9B61-4273-AF3F-F635F89F878E}" destId="{1E61289B-AF0F-473F-BEC8-BF6239597AD3}" srcOrd="0" destOrd="0" parTransId="{FA31E3C5-79D6-413A-B5F8-2F5CFC18EF88}" sibTransId="{A1D4C9FE-7B61-4206-A8AA-B32A66D3D96B}"/>
    <dgm:cxn modelId="{1E53736D-A26C-44AF-902B-F64343735779}" srcId="{1E61289B-AF0F-473F-BEC8-BF6239597AD3}" destId="{B6B66543-345A-415E-880E-741DB982D3F1}" srcOrd="2" destOrd="0" parTransId="{32B5E5C2-DCA1-41CC-A71F-D90E612C8E00}" sibTransId="{D7E65EE1-05F5-425A-A576-C159D8FD461B}"/>
    <dgm:cxn modelId="{B27BF089-7D25-4AAA-AF14-C9844D561D8A}" srcId="{1E61289B-AF0F-473F-BEC8-BF6239597AD3}" destId="{4DD9D5DA-1435-4C74-96AA-E88F0EE925AB}" srcOrd="3" destOrd="0" parTransId="{6A0A385B-3D7D-4A28-886D-2B02BD33F218}" sibTransId="{FA28616A-BB8E-4FE0-A70E-9AB46C4CF671}"/>
    <dgm:cxn modelId="{20593A1F-5A8C-4F80-AA1A-01F9B59C868A}" type="presOf" srcId="{54DB29F2-E3B4-416D-A988-8DB34541EE40}" destId="{F0889F3F-0A6B-4EA8-983A-4D00C25A4285}" srcOrd="0" destOrd="0" presId="urn:microsoft.com/office/officeart/2005/8/layout/matrix1"/>
    <dgm:cxn modelId="{0C0CB2D2-139B-4D41-97AC-03092251ADA0}" type="presOf" srcId="{B6B66543-345A-415E-880E-741DB982D3F1}" destId="{F77670F3-EC1E-4ECF-976D-A323BD6B89AD}" srcOrd="1" destOrd="0" presId="urn:microsoft.com/office/officeart/2005/8/layout/matrix1"/>
    <dgm:cxn modelId="{67F9859E-BA3E-481D-A86A-A1AB854B4636}" type="presOf" srcId="{9A302063-72F0-4DE9-8857-346B886C27DD}" destId="{48B24C62-A1DA-4036-8925-E52ACDC2822B}" srcOrd="0" destOrd="0" presId="urn:microsoft.com/office/officeart/2005/8/layout/matrix1"/>
    <dgm:cxn modelId="{C04BE4FF-0688-4F58-A0F3-9F67B8868714}" type="presOf" srcId="{B8895FDE-9B61-4273-AF3F-F635F89F878E}" destId="{1DB9EAD7-84D1-4233-B77A-515B431EF47D}" srcOrd="0" destOrd="0" presId="urn:microsoft.com/office/officeart/2005/8/layout/matrix1"/>
    <dgm:cxn modelId="{631A8EE2-99AA-44F5-ACBE-0F466174DA30}" type="presOf" srcId="{54DB29F2-E3B4-416D-A988-8DB34541EE40}" destId="{08B0F340-864A-402F-B75F-159BB9635FF3}" srcOrd="1" destOrd="0" presId="urn:microsoft.com/office/officeart/2005/8/layout/matrix1"/>
    <dgm:cxn modelId="{7EC3B592-A918-4733-B034-65FE34AECB0A}" type="presOf" srcId="{B6B66543-345A-415E-880E-741DB982D3F1}" destId="{7AE8DEC5-EA84-4F05-9FC9-E0659692B098}" srcOrd="0" destOrd="0" presId="urn:microsoft.com/office/officeart/2005/8/layout/matrix1"/>
    <dgm:cxn modelId="{E547A4BD-ACB2-4360-AA3D-E62BCF935220}" type="presOf" srcId="{1E61289B-AF0F-473F-BEC8-BF6239597AD3}" destId="{CDB47111-9D10-4072-B186-F21AE2EC5049}" srcOrd="0" destOrd="0" presId="urn:microsoft.com/office/officeart/2005/8/layout/matrix1"/>
    <dgm:cxn modelId="{97909C21-009E-44ED-8BAE-9EDA6C4DE9BD}" type="presOf" srcId="{9A302063-72F0-4DE9-8857-346B886C27DD}" destId="{36EAA215-A820-4EF3-A34A-3698C0839749}" srcOrd="1" destOrd="0" presId="urn:microsoft.com/office/officeart/2005/8/layout/matrix1"/>
    <dgm:cxn modelId="{51C2D92D-7BA9-45C5-BE61-6B5C851FA791}" type="presOf" srcId="{4DD9D5DA-1435-4C74-96AA-E88F0EE925AB}" destId="{5A7FF68E-D14D-4173-A92F-5BCD726B89B6}" srcOrd="0" destOrd="0" presId="urn:microsoft.com/office/officeart/2005/8/layout/matrix1"/>
    <dgm:cxn modelId="{261DE52B-DE1F-4A2D-A55D-5DAF7FFEA2C2}" srcId="{1E61289B-AF0F-473F-BEC8-BF6239597AD3}" destId="{54DB29F2-E3B4-416D-A988-8DB34541EE40}" srcOrd="0" destOrd="0" parTransId="{D22D8257-CE5F-44D3-A37B-6D41982D2CCB}" sibTransId="{6ED0DF8B-09AC-4204-8DB0-657C2D8D9028}"/>
    <dgm:cxn modelId="{44D6CEE4-12B8-4681-A1EC-AF20472C58E4}" type="presOf" srcId="{4DD9D5DA-1435-4C74-96AA-E88F0EE925AB}" destId="{FA3C3517-FF60-46C7-9BE5-5A7CE8389FE2}" srcOrd="1" destOrd="0" presId="urn:microsoft.com/office/officeart/2005/8/layout/matrix1"/>
    <dgm:cxn modelId="{C45DBD8C-CDB1-4366-9AEB-433EBFC3AB8A}" type="presParOf" srcId="{1DB9EAD7-84D1-4233-B77A-515B431EF47D}" destId="{2F7ABB36-ABD6-4AD6-B65C-9B8327505A3B}" srcOrd="0" destOrd="0" presId="urn:microsoft.com/office/officeart/2005/8/layout/matrix1"/>
    <dgm:cxn modelId="{21EA5FE8-80A5-4BD5-B7D5-E3E80E4966F4}" type="presParOf" srcId="{2F7ABB36-ABD6-4AD6-B65C-9B8327505A3B}" destId="{F0889F3F-0A6B-4EA8-983A-4D00C25A4285}" srcOrd="0" destOrd="0" presId="urn:microsoft.com/office/officeart/2005/8/layout/matrix1"/>
    <dgm:cxn modelId="{D10B4C5B-F863-458F-AAA2-BD7F76745C6C}" type="presParOf" srcId="{2F7ABB36-ABD6-4AD6-B65C-9B8327505A3B}" destId="{08B0F340-864A-402F-B75F-159BB9635FF3}" srcOrd="1" destOrd="0" presId="urn:microsoft.com/office/officeart/2005/8/layout/matrix1"/>
    <dgm:cxn modelId="{F467D0CE-A34A-4BB6-B2E2-2F830C6D4E0E}" type="presParOf" srcId="{2F7ABB36-ABD6-4AD6-B65C-9B8327505A3B}" destId="{48B24C62-A1DA-4036-8925-E52ACDC2822B}" srcOrd="2" destOrd="0" presId="urn:microsoft.com/office/officeart/2005/8/layout/matrix1"/>
    <dgm:cxn modelId="{288B3804-98B1-44B4-8746-F93CD6F9661A}" type="presParOf" srcId="{2F7ABB36-ABD6-4AD6-B65C-9B8327505A3B}" destId="{36EAA215-A820-4EF3-A34A-3698C0839749}" srcOrd="3" destOrd="0" presId="urn:microsoft.com/office/officeart/2005/8/layout/matrix1"/>
    <dgm:cxn modelId="{D38A8C84-3070-4E04-9871-8F154FCE7CC7}" type="presParOf" srcId="{2F7ABB36-ABD6-4AD6-B65C-9B8327505A3B}" destId="{7AE8DEC5-EA84-4F05-9FC9-E0659692B098}" srcOrd="4" destOrd="0" presId="urn:microsoft.com/office/officeart/2005/8/layout/matrix1"/>
    <dgm:cxn modelId="{1C5E5B41-482C-4EF9-B032-C082B4E9152A}" type="presParOf" srcId="{2F7ABB36-ABD6-4AD6-B65C-9B8327505A3B}" destId="{F77670F3-EC1E-4ECF-976D-A323BD6B89AD}" srcOrd="5" destOrd="0" presId="urn:microsoft.com/office/officeart/2005/8/layout/matrix1"/>
    <dgm:cxn modelId="{0C3C65AA-F680-42A7-A197-D4E58811E617}" type="presParOf" srcId="{2F7ABB36-ABD6-4AD6-B65C-9B8327505A3B}" destId="{5A7FF68E-D14D-4173-A92F-5BCD726B89B6}" srcOrd="6" destOrd="0" presId="urn:microsoft.com/office/officeart/2005/8/layout/matrix1"/>
    <dgm:cxn modelId="{23BBF587-0959-4790-B9D3-6F9E965FA42A}" type="presParOf" srcId="{2F7ABB36-ABD6-4AD6-B65C-9B8327505A3B}" destId="{FA3C3517-FF60-46C7-9BE5-5A7CE8389FE2}" srcOrd="7" destOrd="0" presId="urn:microsoft.com/office/officeart/2005/8/layout/matrix1"/>
    <dgm:cxn modelId="{C029B158-2F0E-4A5A-AC76-BFA2E6242B34}" type="presParOf" srcId="{1DB9EAD7-84D1-4233-B77A-515B431EF47D}" destId="{CDB47111-9D10-4072-B186-F21AE2EC504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15F909-B6A6-4C5F-B12D-5453C27FB50A}" type="doc">
      <dgm:prSet loTypeId="urn:microsoft.com/office/officeart/2005/8/layout/chevron2" loCatId="process" qsTypeId="urn:microsoft.com/office/officeart/2005/8/quickstyle/simple1" qsCatId="simple" csTypeId="urn:microsoft.com/office/officeart/2005/8/colors/colorful3" csCatId="colorful" phldr="1"/>
      <dgm:spPr/>
      <dgm:t>
        <a:bodyPr/>
        <a:lstStyle/>
        <a:p>
          <a:endParaRPr lang="es-MX"/>
        </a:p>
      </dgm:t>
    </dgm:pt>
    <dgm:pt modelId="{AC9173DD-6694-40CE-A8BE-C1D088773955}">
      <dgm:prSet phldrT="[Texto]" custT="1"/>
      <dgm:spPr/>
      <dgm:t>
        <a:bodyPr/>
        <a:lstStyle/>
        <a:p>
          <a:r>
            <a:rPr lang="es-MX" sz="2000" b="1" dirty="0" smtClean="0"/>
            <a:t>Artículo 136</a:t>
          </a:r>
          <a:endParaRPr lang="es-MX" sz="2000" b="1" dirty="0"/>
        </a:p>
      </dgm:t>
    </dgm:pt>
    <dgm:pt modelId="{2CF28791-409B-4AC3-A0B7-2E26A8570193}" type="parTrans" cxnId="{F7ED458A-8E64-4716-BF87-07449272091F}">
      <dgm:prSet/>
      <dgm:spPr/>
      <dgm:t>
        <a:bodyPr/>
        <a:lstStyle/>
        <a:p>
          <a:endParaRPr lang="es-MX" sz="2000"/>
        </a:p>
      </dgm:t>
    </dgm:pt>
    <dgm:pt modelId="{18FEDC2B-A5D0-4BA2-9981-9A7E3B2FBFD6}" type="sibTrans" cxnId="{F7ED458A-8E64-4716-BF87-07449272091F}">
      <dgm:prSet/>
      <dgm:spPr/>
      <dgm:t>
        <a:bodyPr/>
        <a:lstStyle/>
        <a:p>
          <a:endParaRPr lang="es-MX" sz="2000"/>
        </a:p>
      </dgm:t>
    </dgm:pt>
    <dgm:pt modelId="{424CD91D-B684-4553-8963-60E2510404D2}">
      <dgm:prSet phldrT="[Texto]" custT="1"/>
      <dgm:spPr/>
      <dgm:t>
        <a:bodyPr/>
        <a:lstStyle/>
        <a:p>
          <a:r>
            <a:rPr lang="es-MX" sz="1800" dirty="0" smtClean="0"/>
            <a:t>Que el extranjero se encuentre en una estación migratoria</a:t>
          </a:r>
          <a:endParaRPr lang="es-MX" sz="1800" dirty="0"/>
        </a:p>
      </dgm:t>
    </dgm:pt>
    <dgm:pt modelId="{5669EFF7-C95C-475E-8CE1-0731B03C2614}" type="parTrans" cxnId="{9972D001-2C6A-4975-943D-7319379D8990}">
      <dgm:prSet/>
      <dgm:spPr/>
      <dgm:t>
        <a:bodyPr/>
        <a:lstStyle/>
        <a:p>
          <a:endParaRPr lang="es-MX" sz="2000"/>
        </a:p>
      </dgm:t>
    </dgm:pt>
    <dgm:pt modelId="{180343A3-7742-4166-9975-52231DD90899}" type="sibTrans" cxnId="{9972D001-2C6A-4975-943D-7319379D8990}">
      <dgm:prSet/>
      <dgm:spPr/>
      <dgm:t>
        <a:bodyPr/>
        <a:lstStyle/>
        <a:p>
          <a:endParaRPr lang="es-MX" sz="2000"/>
        </a:p>
      </dgm:t>
    </dgm:pt>
    <dgm:pt modelId="{7E07BAAF-CFF7-4ACE-A57F-735DAFFC3FEA}">
      <dgm:prSet phldrT="[Texto]" custT="1"/>
      <dgm:spPr/>
      <dgm:t>
        <a:bodyPr/>
        <a:lstStyle/>
        <a:p>
          <a:r>
            <a:rPr lang="es-MX" sz="1800" dirty="0" smtClean="0"/>
            <a:t>Que se ubique en los supuestos previstos en los artículos 133 y 134 de la Ley</a:t>
          </a:r>
          <a:endParaRPr lang="es-MX" sz="1800" dirty="0"/>
        </a:p>
      </dgm:t>
    </dgm:pt>
    <dgm:pt modelId="{BB00AFAC-6EFA-4525-9C65-2E3BBADF4BFA}" type="parTrans" cxnId="{2C697235-5436-4F7D-A8D4-4386822CB9EE}">
      <dgm:prSet/>
      <dgm:spPr/>
      <dgm:t>
        <a:bodyPr/>
        <a:lstStyle/>
        <a:p>
          <a:endParaRPr lang="es-MX" sz="2000"/>
        </a:p>
      </dgm:t>
    </dgm:pt>
    <dgm:pt modelId="{B2062817-14BF-4646-B242-FE86586A37F1}" type="sibTrans" cxnId="{2C697235-5436-4F7D-A8D4-4386822CB9EE}">
      <dgm:prSet/>
      <dgm:spPr/>
      <dgm:t>
        <a:bodyPr/>
        <a:lstStyle/>
        <a:p>
          <a:endParaRPr lang="es-MX" sz="2000"/>
        </a:p>
      </dgm:t>
    </dgm:pt>
    <dgm:pt modelId="{500B22B1-F741-4787-AAD9-1D37C05E799C}">
      <dgm:prSet phldrT="[Texto]" custT="1"/>
      <dgm:spPr/>
      <dgm:t>
        <a:bodyPr/>
        <a:lstStyle/>
        <a:p>
          <a:r>
            <a:rPr lang="es-MX" sz="2000" b="1" dirty="0" smtClean="0"/>
            <a:t>Artículo 133</a:t>
          </a:r>
          <a:endParaRPr lang="es-MX" sz="2000" b="1" dirty="0"/>
        </a:p>
      </dgm:t>
    </dgm:pt>
    <dgm:pt modelId="{53F77870-7DB4-443F-9F78-F15DAC0F241D}" type="parTrans" cxnId="{15CA57F5-D83B-4F0C-9C95-2B619EEE99DB}">
      <dgm:prSet/>
      <dgm:spPr/>
      <dgm:t>
        <a:bodyPr/>
        <a:lstStyle/>
        <a:p>
          <a:endParaRPr lang="es-MX" sz="2000"/>
        </a:p>
      </dgm:t>
    </dgm:pt>
    <dgm:pt modelId="{51434048-A7FE-4CA1-84B2-7C478CC57F0C}" type="sibTrans" cxnId="{15CA57F5-D83B-4F0C-9C95-2B619EEE99DB}">
      <dgm:prSet/>
      <dgm:spPr/>
      <dgm:t>
        <a:bodyPr/>
        <a:lstStyle/>
        <a:p>
          <a:endParaRPr lang="es-MX" sz="2000"/>
        </a:p>
      </dgm:t>
    </dgm:pt>
    <dgm:pt modelId="{A369ED79-25B9-4F91-A5F3-19FD98D7B7EF}">
      <dgm:prSet phldrT="[Texto]" custT="1"/>
      <dgm:spPr/>
      <dgm:t>
        <a:bodyPr/>
        <a:lstStyle/>
        <a:p>
          <a:pPr algn="just"/>
          <a:endParaRPr lang="es-MX" sz="1400" dirty="0"/>
        </a:p>
      </dgm:t>
    </dgm:pt>
    <dgm:pt modelId="{F5C79C4B-DC4E-4961-AC7C-58A950A6187E}" type="parTrans" cxnId="{09AA314E-1D4B-4780-90BE-BD807BF9C83E}">
      <dgm:prSet/>
      <dgm:spPr/>
      <dgm:t>
        <a:bodyPr/>
        <a:lstStyle/>
        <a:p>
          <a:endParaRPr lang="es-MX" sz="2000"/>
        </a:p>
      </dgm:t>
    </dgm:pt>
    <dgm:pt modelId="{4CB5820C-8FF5-4625-8897-96C72402EBF9}" type="sibTrans" cxnId="{09AA314E-1D4B-4780-90BE-BD807BF9C83E}">
      <dgm:prSet/>
      <dgm:spPr/>
      <dgm:t>
        <a:bodyPr/>
        <a:lstStyle/>
        <a:p>
          <a:endParaRPr lang="es-MX" sz="2000"/>
        </a:p>
      </dgm:t>
    </dgm:pt>
    <dgm:pt modelId="{4AE1D935-7E2D-40EA-82EB-8FC5AFB546DD}">
      <dgm:prSet phldrT="[Texto]" custT="1"/>
      <dgm:spPr/>
      <dgm:t>
        <a:bodyPr/>
        <a:lstStyle/>
        <a:p>
          <a:r>
            <a:rPr lang="es-MX" sz="2000" b="1" dirty="0" smtClean="0"/>
            <a:t>Artículo 134</a:t>
          </a:r>
          <a:endParaRPr lang="es-MX" sz="2000" b="1" dirty="0"/>
        </a:p>
      </dgm:t>
    </dgm:pt>
    <dgm:pt modelId="{7BD05F6B-CF21-4DE8-9171-BF801B94D559}" type="parTrans" cxnId="{820A0427-8124-4A90-B22C-9E240717C73E}">
      <dgm:prSet/>
      <dgm:spPr/>
      <dgm:t>
        <a:bodyPr/>
        <a:lstStyle/>
        <a:p>
          <a:endParaRPr lang="es-MX" sz="2000"/>
        </a:p>
      </dgm:t>
    </dgm:pt>
    <dgm:pt modelId="{4E80E2B2-FFA0-4D29-B795-FCFF2521C471}" type="sibTrans" cxnId="{820A0427-8124-4A90-B22C-9E240717C73E}">
      <dgm:prSet/>
      <dgm:spPr/>
      <dgm:t>
        <a:bodyPr/>
        <a:lstStyle/>
        <a:p>
          <a:endParaRPr lang="es-MX" sz="2000"/>
        </a:p>
      </dgm:t>
    </dgm:pt>
    <dgm:pt modelId="{3473698F-2409-4250-8D79-1E2857B95799}">
      <dgm:prSet phldrT="[Texto]" custT="1"/>
      <dgm:spPr/>
      <dgm:t>
        <a:bodyPr/>
        <a:lstStyle/>
        <a:p>
          <a:pPr algn="just"/>
          <a:r>
            <a:rPr lang="es-MX" sz="1600" dirty="0" smtClean="0"/>
            <a:t>Habiendo obtenido autorización para internarse de forma regular al país, hayan excedido el período de estancia inicialmente otorgado, siempre y cuando presenten su solicitud dentro de los sesenta días naturales siguientes al vencimiento del período de estancia autorizado</a:t>
          </a:r>
          <a:endParaRPr lang="es-MX" sz="1600" dirty="0"/>
        </a:p>
      </dgm:t>
    </dgm:pt>
    <dgm:pt modelId="{F899EFD6-EF3E-47BD-83A5-DF367A96EB83}" type="parTrans" cxnId="{8F80639A-E9AF-49DD-A148-4145DF2FAFDB}">
      <dgm:prSet/>
      <dgm:spPr/>
      <dgm:t>
        <a:bodyPr/>
        <a:lstStyle/>
        <a:p>
          <a:endParaRPr lang="es-MX" sz="2000"/>
        </a:p>
      </dgm:t>
    </dgm:pt>
    <dgm:pt modelId="{7403D685-FE69-41E4-B90E-23E8D1526358}" type="sibTrans" cxnId="{8F80639A-E9AF-49DD-A148-4145DF2FAFDB}">
      <dgm:prSet/>
      <dgm:spPr/>
      <dgm:t>
        <a:bodyPr/>
        <a:lstStyle/>
        <a:p>
          <a:endParaRPr lang="es-MX" sz="2000"/>
        </a:p>
      </dgm:t>
    </dgm:pt>
    <dgm:pt modelId="{D3396397-1459-4008-B50F-3E3BEA7D2989}">
      <dgm:prSet phldrT="[Texto]" custT="1"/>
      <dgm:spPr/>
      <dgm:t>
        <a:bodyPr/>
        <a:lstStyle/>
        <a:p>
          <a:pPr algn="just"/>
          <a:endParaRPr lang="es-MX" sz="1400" dirty="0"/>
        </a:p>
      </dgm:t>
    </dgm:pt>
    <dgm:pt modelId="{B42E8D06-42EB-4919-94DE-06842DFB7CDF}" type="parTrans" cxnId="{ADFB1074-F0B0-4C7F-B3C8-F03A98D232C1}">
      <dgm:prSet/>
      <dgm:spPr/>
      <dgm:t>
        <a:bodyPr/>
        <a:lstStyle/>
        <a:p>
          <a:endParaRPr lang="es-MX"/>
        </a:p>
      </dgm:t>
    </dgm:pt>
    <dgm:pt modelId="{275FD4AB-7369-442D-B5A4-6063902A0538}" type="sibTrans" cxnId="{ADFB1074-F0B0-4C7F-B3C8-F03A98D232C1}">
      <dgm:prSet/>
      <dgm:spPr/>
      <dgm:t>
        <a:bodyPr/>
        <a:lstStyle/>
        <a:p>
          <a:endParaRPr lang="es-MX"/>
        </a:p>
      </dgm:t>
    </dgm:pt>
    <dgm:pt modelId="{66354436-F627-48F8-AB20-2EF897FA44C1}">
      <dgm:prSet custT="1"/>
      <dgm:spPr/>
      <dgm:t>
        <a:bodyPr/>
        <a:lstStyle/>
        <a:p>
          <a:pPr algn="just"/>
          <a:r>
            <a:rPr lang="es-MX" sz="1600" dirty="0" smtClean="0"/>
            <a:t>Realicen actividades distintas a las que les permita su condición de estancia.</a:t>
          </a:r>
          <a:endParaRPr lang="es-MX" sz="1600" dirty="0"/>
        </a:p>
      </dgm:t>
    </dgm:pt>
    <dgm:pt modelId="{2D6EB366-7A55-45C7-A330-A69EB83B2D93}" type="parTrans" cxnId="{04304561-5613-4C86-A0FE-7225F1F2B498}">
      <dgm:prSet/>
      <dgm:spPr/>
      <dgm:t>
        <a:bodyPr/>
        <a:lstStyle/>
        <a:p>
          <a:endParaRPr lang="es-MX"/>
        </a:p>
      </dgm:t>
    </dgm:pt>
    <dgm:pt modelId="{47595195-E9B7-4494-87D2-04B2D4671699}" type="sibTrans" cxnId="{04304561-5613-4C86-A0FE-7225F1F2B498}">
      <dgm:prSet/>
      <dgm:spPr/>
      <dgm:t>
        <a:bodyPr/>
        <a:lstStyle/>
        <a:p>
          <a:endParaRPr lang="es-MX"/>
        </a:p>
      </dgm:t>
    </dgm:pt>
    <dgm:pt modelId="{65E5D4AD-05E0-445E-98A7-CB101FA830A2}">
      <dgm:prSet custT="1"/>
      <dgm:spPr/>
      <dgm:t>
        <a:bodyPr/>
        <a:lstStyle/>
        <a:p>
          <a:pPr algn="just"/>
          <a:r>
            <a:rPr lang="es-MX" sz="1400" dirty="0" smtClean="0"/>
            <a:t>Vínculo con mexicanos o extranjera con condición de estancia de residente;</a:t>
          </a:r>
          <a:endParaRPr lang="es-MX" sz="1400" dirty="0"/>
        </a:p>
      </dgm:t>
    </dgm:pt>
    <dgm:pt modelId="{49824324-65C6-4DE4-BB6E-84AAF774ACD2}" type="parTrans" cxnId="{0CD7A17A-E0A1-47FA-9A71-DA56939D78B5}">
      <dgm:prSet/>
      <dgm:spPr/>
      <dgm:t>
        <a:bodyPr/>
        <a:lstStyle/>
        <a:p>
          <a:endParaRPr lang="es-MX"/>
        </a:p>
      </dgm:t>
    </dgm:pt>
    <dgm:pt modelId="{AF58AFF1-8F37-49C3-A28F-C1A9294CD11D}" type="sibTrans" cxnId="{0CD7A17A-E0A1-47FA-9A71-DA56939D78B5}">
      <dgm:prSet/>
      <dgm:spPr/>
      <dgm:t>
        <a:bodyPr/>
        <a:lstStyle/>
        <a:p>
          <a:endParaRPr lang="es-MX"/>
        </a:p>
      </dgm:t>
    </dgm:pt>
    <dgm:pt modelId="{5EF905C7-B202-440F-A2FC-3C22E61B92E4}">
      <dgm:prSet custT="1"/>
      <dgm:spPr/>
      <dgm:t>
        <a:bodyPr/>
        <a:lstStyle/>
        <a:p>
          <a:pPr algn="just"/>
          <a:r>
            <a:rPr lang="es-MX" sz="1400" dirty="0" smtClean="0"/>
            <a:t>Padre, madre o hijo, o con la representación legal o custodia mexicanos o extranjeros residentes;</a:t>
          </a:r>
          <a:endParaRPr lang="es-MX" sz="1400" dirty="0"/>
        </a:p>
      </dgm:t>
    </dgm:pt>
    <dgm:pt modelId="{A01B8BFE-8821-4D53-8297-1E108A2C2864}" type="parTrans" cxnId="{29A84599-A7CC-4109-BD73-44C4E53AEEEE}">
      <dgm:prSet/>
      <dgm:spPr/>
      <dgm:t>
        <a:bodyPr/>
        <a:lstStyle/>
        <a:p>
          <a:endParaRPr lang="es-MX"/>
        </a:p>
      </dgm:t>
    </dgm:pt>
    <dgm:pt modelId="{8FBA60A0-2386-4E05-8C53-72C8292F520B}" type="sibTrans" cxnId="{29A84599-A7CC-4109-BD73-44C4E53AEEEE}">
      <dgm:prSet/>
      <dgm:spPr/>
      <dgm:t>
        <a:bodyPr/>
        <a:lstStyle/>
        <a:p>
          <a:endParaRPr lang="es-MX"/>
        </a:p>
      </dgm:t>
    </dgm:pt>
    <dgm:pt modelId="{D9148383-8533-4778-AE55-5ED66D56F171}">
      <dgm:prSet custT="1"/>
      <dgm:spPr/>
      <dgm:t>
        <a:bodyPr/>
        <a:lstStyle/>
        <a:p>
          <a:pPr algn="just"/>
          <a:r>
            <a:rPr lang="es-MX" sz="1400" dirty="0" smtClean="0"/>
            <a:t>Víctima so testigos de algún delito grave cometido en territorio nacional;</a:t>
          </a:r>
          <a:endParaRPr lang="es-MX" sz="1400" dirty="0"/>
        </a:p>
      </dgm:t>
    </dgm:pt>
    <dgm:pt modelId="{079F1F7B-EE81-4BA5-ADD1-897E5882625A}" type="parTrans" cxnId="{B25DD968-D641-4A98-9BFC-4077F22340DC}">
      <dgm:prSet/>
      <dgm:spPr/>
      <dgm:t>
        <a:bodyPr/>
        <a:lstStyle/>
        <a:p>
          <a:endParaRPr lang="es-MX"/>
        </a:p>
      </dgm:t>
    </dgm:pt>
    <dgm:pt modelId="{E6BE83DD-0EF4-4C19-B60E-AE9EC820D820}" type="sibTrans" cxnId="{B25DD968-D641-4A98-9BFC-4077F22340DC}">
      <dgm:prSet/>
      <dgm:spPr/>
      <dgm:t>
        <a:bodyPr/>
        <a:lstStyle/>
        <a:p>
          <a:endParaRPr lang="es-MX"/>
        </a:p>
      </dgm:t>
    </dgm:pt>
    <dgm:pt modelId="{94F29C36-63EA-4C9C-8093-77BD83DAB47C}">
      <dgm:prSet custT="1"/>
      <dgm:spPr/>
      <dgm:t>
        <a:bodyPr/>
        <a:lstStyle/>
        <a:p>
          <a:pPr algn="just"/>
          <a:r>
            <a:rPr lang="es-MX" sz="1400" dirty="0" smtClean="0"/>
            <a:t>Grado de vulnerabilidad dificulte o haga imposible deportación o retorno asistido</a:t>
          </a:r>
          <a:endParaRPr lang="es-MX" sz="1400" dirty="0"/>
        </a:p>
      </dgm:t>
    </dgm:pt>
    <dgm:pt modelId="{6B19C383-585C-4626-841C-04048C937918}" type="parTrans" cxnId="{4EBC75D5-820D-47C5-9017-CA93E430E459}">
      <dgm:prSet/>
      <dgm:spPr/>
      <dgm:t>
        <a:bodyPr/>
        <a:lstStyle/>
        <a:p>
          <a:endParaRPr lang="es-MX"/>
        </a:p>
      </dgm:t>
    </dgm:pt>
    <dgm:pt modelId="{07BB26BB-E4B9-4D9E-B28A-FD491AC30532}" type="sibTrans" cxnId="{4EBC75D5-820D-47C5-9017-CA93E430E459}">
      <dgm:prSet/>
      <dgm:spPr/>
      <dgm:t>
        <a:bodyPr/>
        <a:lstStyle/>
        <a:p>
          <a:endParaRPr lang="es-MX"/>
        </a:p>
      </dgm:t>
    </dgm:pt>
    <dgm:pt modelId="{1AA6C382-1F5A-4622-A65B-1B904D5A1DD8}">
      <dgm:prSet custT="1"/>
      <dgm:spPr/>
      <dgm:t>
        <a:bodyPr/>
        <a:lstStyle/>
        <a:p>
          <a:pPr algn="just"/>
          <a:r>
            <a:rPr lang="es-MX" sz="1400" dirty="0" smtClean="0"/>
            <a:t>Niñas, niños y adolescentes con procedimiento de sustracción y restitución internacional</a:t>
          </a:r>
          <a:endParaRPr lang="es-MX" sz="1400" dirty="0"/>
        </a:p>
      </dgm:t>
    </dgm:pt>
    <dgm:pt modelId="{0105B257-8440-4E82-BAE5-9EA42D0EFB92}" type="parTrans" cxnId="{CB9EA683-E8A4-402A-AAEF-9B07DD201A18}">
      <dgm:prSet/>
      <dgm:spPr/>
      <dgm:t>
        <a:bodyPr/>
        <a:lstStyle/>
        <a:p>
          <a:endParaRPr lang="es-MX"/>
        </a:p>
      </dgm:t>
    </dgm:pt>
    <dgm:pt modelId="{AD5F9BD7-B3AD-4329-89E1-8D30BC0F400C}" type="sibTrans" cxnId="{CB9EA683-E8A4-402A-AAEF-9B07DD201A18}">
      <dgm:prSet/>
      <dgm:spPr/>
      <dgm:t>
        <a:bodyPr/>
        <a:lstStyle/>
        <a:p>
          <a:endParaRPr lang="es-MX"/>
        </a:p>
      </dgm:t>
    </dgm:pt>
    <dgm:pt modelId="{D1B6660C-D0C7-4971-9943-3935ED828103}">
      <dgm:prSet phldrT="[Texto]" custT="1"/>
      <dgm:spPr/>
      <dgm:t>
        <a:bodyPr/>
        <a:lstStyle/>
        <a:p>
          <a:r>
            <a:rPr lang="es-MX" sz="1800" dirty="0" smtClean="0"/>
            <a:t>Exhibir requisitos</a:t>
          </a:r>
          <a:endParaRPr lang="es-MX" sz="1800" dirty="0"/>
        </a:p>
      </dgm:t>
    </dgm:pt>
    <dgm:pt modelId="{D71606C3-8054-47EF-96E2-AB09EE964E88}" type="parTrans" cxnId="{23E47F3B-E76B-45D6-98FE-80E9F989A727}">
      <dgm:prSet/>
      <dgm:spPr/>
    </dgm:pt>
    <dgm:pt modelId="{1FA6AD10-B21C-4B23-822D-8CCD038B0E35}" type="sibTrans" cxnId="{23E47F3B-E76B-45D6-98FE-80E9F989A727}">
      <dgm:prSet/>
      <dgm:spPr/>
    </dgm:pt>
    <dgm:pt modelId="{4A2E3A41-8EE5-4ABB-A660-CB7C64BA3A0D}" type="pres">
      <dgm:prSet presAssocID="{FA15F909-B6A6-4C5F-B12D-5453C27FB50A}" presName="linearFlow" presStyleCnt="0">
        <dgm:presLayoutVars>
          <dgm:dir/>
          <dgm:animLvl val="lvl"/>
          <dgm:resizeHandles val="exact"/>
        </dgm:presLayoutVars>
      </dgm:prSet>
      <dgm:spPr/>
      <dgm:t>
        <a:bodyPr/>
        <a:lstStyle/>
        <a:p>
          <a:endParaRPr lang="es-MX"/>
        </a:p>
      </dgm:t>
    </dgm:pt>
    <dgm:pt modelId="{D18AE6EF-C891-4F15-8173-D18AE45CA37C}" type="pres">
      <dgm:prSet presAssocID="{AC9173DD-6694-40CE-A8BE-C1D088773955}" presName="composite" presStyleCnt="0"/>
      <dgm:spPr/>
    </dgm:pt>
    <dgm:pt modelId="{E9DBA83E-6FAA-4B54-9553-0C5683A720DA}" type="pres">
      <dgm:prSet presAssocID="{AC9173DD-6694-40CE-A8BE-C1D088773955}" presName="parentText" presStyleLbl="alignNode1" presStyleIdx="0" presStyleCnt="3">
        <dgm:presLayoutVars>
          <dgm:chMax val="1"/>
          <dgm:bulletEnabled val="1"/>
        </dgm:presLayoutVars>
      </dgm:prSet>
      <dgm:spPr/>
      <dgm:t>
        <a:bodyPr/>
        <a:lstStyle/>
        <a:p>
          <a:endParaRPr lang="es-MX"/>
        </a:p>
      </dgm:t>
    </dgm:pt>
    <dgm:pt modelId="{8F0ECA4D-62F9-4B78-8C89-3B12E23AA77D}" type="pres">
      <dgm:prSet presAssocID="{AC9173DD-6694-40CE-A8BE-C1D088773955}" presName="descendantText" presStyleLbl="alignAcc1" presStyleIdx="0" presStyleCnt="3">
        <dgm:presLayoutVars>
          <dgm:bulletEnabled val="1"/>
        </dgm:presLayoutVars>
      </dgm:prSet>
      <dgm:spPr/>
      <dgm:t>
        <a:bodyPr/>
        <a:lstStyle/>
        <a:p>
          <a:endParaRPr lang="es-MX"/>
        </a:p>
      </dgm:t>
    </dgm:pt>
    <dgm:pt modelId="{3C935BA6-BAD5-4F5E-8828-A87ED7425986}" type="pres">
      <dgm:prSet presAssocID="{18FEDC2B-A5D0-4BA2-9981-9A7E3B2FBFD6}" presName="sp" presStyleCnt="0"/>
      <dgm:spPr/>
    </dgm:pt>
    <dgm:pt modelId="{AE0EA88B-DB72-4720-B159-DFD8266A43E4}" type="pres">
      <dgm:prSet presAssocID="{500B22B1-F741-4787-AAD9-1D37C05E799C}" presName="composite" presStyleCnt="0"/>
      <dgm:spPr/>
    </dgm:pt>
    <dgm:pt modelId="{F21E22D9-231A-4134-8B21-3C4A81E54B85}" type="pres">
      <dgm:prSet presAssocID="{500B22B1-F741-4787-AAD9-1D37C05E799C}" presName="parentText" presStyleLbl="alignNode1" presStyleIdx="1" presStyleCnt="3">
        <dgm:presLayoutVars>
          <dgm:chMax val="1"/>
          <dgm:bulletEnabled val="1"/>
        </dgm:presLayoutVars>
      </dgm:prSet>
      <dgm:spPr/>
      <dgm:t>
        <a:bodyPr/>
        <a:lstStyle/>
        <a:p>
          <a:endParaRPr lang="es-MX"/>
        </a:p>
      </dgm:t>
    </dgm:pt>
    <dgm:pt modelId="{9A42396B-D603-4150-A6A9-F90988ACEEC1}" type="pres">
      <dgm:prSet presAssocID="{500B22B1-F741-4787-AAD9-1D37C05E799C}" presName="descendantText" presStyleLbl="alignAcc1" presStyleIdx="1" presStyleCnt="3">
        <dgm:presLayoutVars>
          <dgm:bulletEnabled val="1"/>
        </dgm:presLayoutVars>
      </dgm:prSet>
      <dgm:spPr/>
      <dgm:t>
        <a:bodyPr/>
        <a:lstStyle/>
        <a:p>
          <a:endParaRPr lang="es-MX"/>
        </a:p>
      </dgm:t>
    </dgm:pt>
    <dgm:pt modelId="{C4EBB5C3-CDF1-4EF1-8264-390868ECF777}" type="pres">
      <dgm:prSet presAssocID="{51434048-A7FE-4CA1-84B2-7C478CC57F0C}" presName="sp" presStyleCnt="0"/>
      <dgm:spPr/>
    </dgm:pt>
    <dgm:pt modelId="{A1248E9D-0884-4E95-9255-11056DDB1A6D}" type="pres">
      <dgm:prSet presAssocID="{4AE1D935-7E2D-40EA-82EB-8FC5AFB546DD}" presName="composite" presStyleCnt="0"/>
      <dgm:spPr/>
    </dgm:pt>
    <dgm:pt modelId="{82648570-AB56-4C45-920D-D598FA2A6F8F}" type="pres">
      <dgm:prSet presAssocID="{4AE1D935-7E2D-40EA-82EB-8FC5AFB546DD}" presName="parentText" presStyleLbl="alignNode1" presStyleIdx="2" presStyleCnt="3">
        <dgm:presLayoutVars>
          <dgm:chMax val="1"/>
          <dgm:bulletEnabled val="1"/>
        </dgm:presLayoutVars>
      </dgm:prSet>
      <dgm:spPr/>
      <dgm:t>
        <a:bodyPr/>
        <a:lstStyle/>
        <a:p>
          <a:endParaRPr lang="es-MX"/>
        </a:p>
      </dgm:t>
    </dgm:pt>
    <dgm:pt modelId="{3FD04E8B-E6BF-41F0-AD75-C07E59723E18}" type="pres">
      <dgm:prSet presAssocID="{4AE1D935-7E2D-40EA-82EB-8FC5AFB546DD}" presName="descendantText" presStyleLbl="alignAcc1" presStyleIdx="2" presStyleCnt="3">
        <dgm:presLayoutVars>
          <dgm:bulletEnabled val="1"/>
        </dgm:presLayoutVars>
      </dgm:prSet>
      <dgm:spPr/>
      <dgm:t>
        <a:bodyPr/>
        <a:lstStyle/>
        <a:p>
          <a:endParaRPr lang="es-MX"/>
        </a:p>
      </dgm:t>
    </dgm:pt>
  </dgm:ptLst>
  <dgm:cxnLst>
    <dgm:cxn modelId="{B4582455-2201-4509-B97A-6B872956A14B}" type="presOf" srcId="{66354436-F627-48F8-AB20-2EF897FA44C1}" destId="{3FD04E8B-E6BF-41F0-AD75-C07E59723E18}" srcOrd="0" destOrd="1" presId="urn:microsoft.com/office/officeart/2005/8/layout/chevron2"/>
    <dgm:cxn modelId="{D98FB1B9-A89D-4629-9D69-D24F2DB2E673}" type="presOf" srcId="{4AE1D935-7E2D-40EA-82EB-8FC5AFB546DD}" destId="{82648570-AB56-4C45-920D-D598FA2A6F8F}" srcOrd="0" destOrd="0" presId="urn:microsoft.com/office/officeart/2005/8/layout/chevron2"/>
    <dgm:cxn modelId="{0FD870AC-8D1E-4F27-93E3-B92F5F9C58BD}" type="presOf" srcId="{7E07BAAF-CFF7-4ACE-A57F-735DAFFC3FEA}" destId="{8F0ECA4D-62F9-4B78-8C89-3B12E23AA77D}" srcOrd="0" destOrd="1" presId="urn:microsoft.com/office/officeart/2005/8/layout/chevron2"/>
    <dgm:cxn modelId="{F7ED458A-8E64-4716-BF87-07449272091F}" srcId="{FA15F909-B6A6-4C5F-B12D-5453C27FB50A}" destId="{AC9173DD-6694-40CE-A8BE-C1D088773955}" srcOrd="0" destOrd="0" parTransId="{2CF28791-409B-4AC3-A0B7-2E26A8570193}" sibTransId="{18FEDC2B-A5D0-4BA2-9981-9A7E3B2FBFD6}"/>
    <dgm:cxn modelId="{0CD7A17A-E0A1-47FA-9A71-DA56939D78B5}" srcId="{500B22B1-F741-4787-AAD9-1D37C05E799C}" destId="{65E5D4AD-05E0-445E-98A7-CB101FA830A2}" srcOrd="1" destOrd="0" parTransId="{49824324-65C6-4DE4-BB6E-84AAF774ACD2}" sibTransId="{AF58AFF1-8F37-49C3-A28F-C1A9294CD11D}"/>
    <dgm:cxn modelId="{ADFB1074-F0B0-4C7F-B3C8-F03A98D232C1}" srcId="{500B22B1-F741-4787-AAD9-1D37C05E799C}" destId="{D3396397-1459-4008-B50F-3E3BEA7D2989}" srcOrd="6" destOrd="0" parTransId="{B42E8D06-42EB-4919-94DE-06842DFB7CDF}" sibTransId="{275FD4AB-7369-442D-B5A4-6063902A0538}"/>
    <dgm:cxn modelId="{23E47F3B-E76B-45D6-98FE-80E9F989A727}" srcId="{AC9173DD-6694-40CE-A8BE-C1D088773955}" destId="{D1B6660C-D0C7-4971-9943-3935ED828103}" srcOrd="2" destOrd="0" parTransId="{D71606C3-8054-47EF-96E2-AB09EE964E88}" sibTransId="{1FA6AD10-B21C-4B23-822D-8CCD038B0E35}"/>
    <dgm:cxn modelId="{CB9EA683-E8A4-402A-AAEF-9B07DD201A18}" srcId="{500B22B1-F741-4787-AAD9-1D37C05E799C}" destId="{1AA6C382-1F5A-4622-A65B-1B904D5A1DD8}" srcOrd="5" destOrd="0" parTransId="{0105B257-8440-4E82-BAE5-9EA42D0EFB92}" sibTransId="{AD5F9BD7-B3AD-4329-89E1-8D30BC0F400C}"/>
    <dgm:cxn modelId="{8F80639A-E9AF-49DD-A148-4145DF2FAFDB}" srcId="{4AE1D935-7E2D-40EA-82EB-8FC5AFB546DD}" destId="{3473698F-2409-4250-8D79-1E2857B95799}" srcOrd="0" destOrd="0" parTransId="{F899EFD6-EF3E-47BD-83A5-DF367A96EB83}" sibTransId="{7403D685-FE69-41E4-B90E-23E8D1526358}"/>
    <dgm:cxn modelId="{29A84599-A7CC-4109-BD73-44C4E53AEEEE}" srcId="{500B22B1-F741-4787-AAD9-1D37C05E799C}" destId="{5EF905C7-B202-440F-A2FC-3C22E61B92E4}" srcOrd="2" destOrd="0" parTransId="{A01B8BFE-8821-4D53-8297-1E108A2C2864}" sibTransId="{8FBA60A0-2386-4E05-8C53-72C8292F520B}"/>
    <dgm:cxn modelId="{2CEFFCDC-6D30-41DD-B2A8-C05E25F9D35A}" type="presOf" srcId="{D3396397-1459-4008-B50F-3E3BEA7D2989}" destId="{9A42396B-D603-4150-A6A9-F90988ACEEC1}" srcOrd="0" destOrd="6" presId="urn:microsoft.com/office/officeart/2005/8/layout/chevron2"/>
    <dgm:cxn modelId="{8ECDA494-C780-4053-BAC5-1E6ED624F7CA}" type="presOf" srcId="{D9148383-8533-4778-AE55-5ED66D56F171}" destId="{9A42396B-D603-4150-A6A9-F90988ACEEC1}" srcOrd="0" destOrd="3" presId="urn:microsoft.com/office/officeart/2005/8/layout/chevron2"/>
    <dgm:cxn modelId="{820A0427-8124-4A90-B22C-9E240717C73E}" srcId="{FA15F909-B6A6-4C5F-B12D-5453C27FB50A}" destId="{4AE1D935-7E2D-40EA-82EB-8FC5AFB546DD}" srcOrd="2" destOrd="0" parTransId="{7BD05F6B-CF21-4DE8-9171-BF801B94D559}" sibTransId="{4E80E2B2-FFA0-4D29-B795-FCFF2521C471}"/>
    <dgm:cxn modelId="{4EBC75D5-820D-47C5-9017-CA93E430E459}" srcId="{500B22B1-F741-4787-AAD9-1D37C05E799C}" destId="{94F29C36-63EA-4C9C-8093-77BD83DAB47C}" srcOrd="4" destOrd="0" parTransId="{6B19C383-585C-4626-841C-04048C937918}" sibTransId="{07BB26BB-E4B9-4D9E-B28A-FD491AC30532}"/>
    <dgm:cxn modelId="{9972D001-2C6A-4975-943D-7319379D8990}" srcId="{AC9173DD-6694-40CE-A8BE-C1D088773955}" destId="{424CD91D-B684-4553-8963-60E2510404D2}" srcOrd="0" destOrd="0" parTransId="{5669EFF7-C95C-475E-8CE1-0731B03C2614}" sibTransId="{180343A3-7742-4166-9975-52231DD90899}"/>
    <dgm:cxn modelId="{2C697235-5436-4F7D-A8D4-4386822CB9EE}" srcId="{AC9173DD-6694-40CE-A8BE-C1D088773955}" destId="{7E07BAAF-CFF7-4ACE-A57F-735DAFFC3FEA}" srcOrd="1" destOrd="0" parTransId="{BB00AFAC-6EFA-4525-9C65-2E3BBADF4BFA}" sibTransId="{B2062817-14BF-4646-B242-FE86586A37F1}"/>
    <dgm:cxn modelId="{15CA57F5-D83B-4F0C-9C95-2B619EEE99DB}" srcId="{FA15F909-B6A6-4C5F-B12D-5453C27FB50A}" destId="{500B22B1-F741-4787-AAD9-1D37C05E799C}" srcOrd="1" destOrd="0" parTransId="{53F77870-7DB4-443F-9F78-F15DAC0F241D}" sibTransId="{51434048-A7FE-4CA1-84B2-7C478CC57F0C}"/>
    <dgm:cxn modelId="{CF67E1FF-E356-4C02-8972-B06BE28CEE5C}" type="presOf" srcId="{94F29C36-63EA-4C9C-8093-77BD83DAB47C}" destId="{9A42396B-D603-4150-A6A9-F90988ACEEC1}" srcOrd="0" destOrd="4" presId="urn:microsoft.com/office/officeart/2005/8/layout/chevron2"/>
    <dgm:cxn modelId="{7C09F3DB-BB0C-4031-A12F-61A84C244927}" type="presOf" srcId="{A369ED79-25B9-4F91-A5F3-19FD98D7B7EF}" destId="{9A42396B-D603-4150-A6A9-F90988ACEEC1}" srcOrd="0" destOrd="0" presId="urn:microsoft.com/office/officeart/2005/8/layout/chevron2"/>
    <dgm:cxn modelId="{09AA314E-1D4B-4780-90BE-BD807BF9C83E}" srcId="{500B22B1-F741-4787-AAD9-1D37C05E799C}" destId="{A369ED79-25B9-4F91-A5F3-19FD98D7B7EF}" srcOrd="0" destOrd="0" parTransId="{F5C79C4B-DC4E-4961-AC7C-58A950A6187E}" sibTransId="{4CB5820C-8FF5-4625-8897-96C72402EBF9}"/>
    <dgm:cxn modelId="{209C759B-D33E-49B8-8C8C-D84CDC78A350}" type="presOf" srcId="{500B22B1-F741-4787-AAD9-1D37C05E799C}" destId="{F21E22D9-231A-4134-8B21-3C4A81E54B85}" srcOrd="0" destOrd="0" presId="urn:microsoft.com/office/officeart/2005/8/layout/chevron2"/>
    <dgm:cxn modelId="{04304561-5613-4C86-A0FE-7225F1F2B498}" srcId="{4AE1D935-7E2D-40EA-82EB-8FC5AFB546DD}" destId="{66354436-F627-48F8-AB20-2EF897FA44C1}" srcOrd="1" destOrd="0" parTransId="{2D6EB366-7A55-45C7-A330-A69EB83B2D93}" sibTransId="{47595195-E9B7-4494-87D2-04B2D4671699}"/>
    <dgm:cxn modelId="{9371B731-5B76-4696-90D5-CB6AF59A0B2C}" type="presOf" srcId="{5EF905C7-B202-440F-A2FC-3C22E61B92E4}" destId="{9A42396B-D603-4150-A6A9-F90988ACEEC1}" srcOrd="0" destOrd="2" presId="urn:microsoft.com/office/officeart/2005/8/layout/chevron2"/>
    <dgm:cxn modelId="{0A076345-DA09-41C5-8CB2-624A9384F43C}" type="presOf" srcId="{AC9173DD-6694-40CE-A8BE-C1D088773955}" destId="{E9DBA83E-6FAA-4B54-9553-0C5683A720DA}" srcOrd="0" destOrd="0" presId="urn:microsoft.com/office/officeart/2005/8/layout/chevron2"/>
    <dgm:cxn modelId="{5FF21DBB-79C3-4139-A387-0960791311AC}" type="presOf" srcId="{D1B6660C-D0C7-4971-9943-3935ED828103}" destId="{8F0ECA4D-62F9-4B78-8C89-3B12E23AA77D}" srcOrd="0" destOrd="2" presId="urn:microsoft.com/office/officeart/2005/8/layout/chevron2"/>
    <dgm:cxn modelId="{B25DD968-D641-4A98-9BFC-4077F22340DC}" srcId="{500B22B1-F741-4787-AAD9-1D37C05E799C}" destId="{D9148383-8533-4778-AE55-5ED66D56F171}" srcOrd="3" destOrd="0" parTransId="{079F1F7B-EE81-4BA5-ADD1-897E5882625A}" sibTransId="{E6BE83DD-0EF4-4C19-B60E-AE9EC820D820}"/>
    <dgm:cxn modelId="{AFE22E17-C582-4BD7-BBCF-F514C857216F}" type="presOf" srcId="{65E5D4AD-05E0-445E-98A7-CB101FA830A2}" destId="{9A42396B-D603-4150-A6A9-F90988ACEEC1}" srcOrd="0" destOrd="1" presId="urn:microsoft.com/office/officeart/2005/8/layout/chevron2"/>
    <dgm:cxn modelId="{44A4CF27-15EE-435B-BF00-F81779616D0F}" type="presOf" srcId="{FA15F909-B6A6-4C5F-B12D-5453C27FB50A}" destId="{4A2E3A41-8EE5-4ABB-A660-CB7C64BA3A0D}" srcOrd="0" destOrd="0" presId="urn:microsoft.com/office/officeart/2005/8/layout/chevron2"/>
    <dgm:cxn modelId="{BC179BD4-09FB-4928-8898-AF49C8A37F27}" type="presOf" srcId="{1AA6C382-1F5A-4622-A65B-1B904D5A1DD8}" destId="{9A42396B-D603-4150-A6A9-F90988ACEEC1}" srcOrd="0" destOrd="5" presId="urn:microsoft.com/office/officeart/2005/8/layout/chevron2"/>
    <dgm:cxn modelId="{6DA5DCDB-F35B-4516-8978-9AD525627EC6}" type="presOf" srcId="{3473698F-2409-4250-8D79-1E2857B95799}" destId="{3FD04E8B-E6BF-41F0-AD75-C07E59723E18}" srcOrd="0" destOrd="0" presId="urn:microsoft.com/office/officeart/2005/8/layout/chevron2"/>
    <dgm:cxn modelId="{8C7C74D2-2FB6-48FC-8C12-E8E5182B424B}" type="presOf" srcId="{424CD91D-B684-4553-8963-60E2510404D2}" destId="{8F0ECA4D-62F9-4B78-8C89-3B12E23AA77D}" srcOrd="0" destOrd="0" presId="urn:microsoft.com/office/officeart/2005/8/layout/chevron2"/>
    <dgm:cxn modelId="{05C8F10E-80E3-45F1-BE22-579BC132B62C}" type="presParOf" srcId="{4A2E3A41-8EE5-4ABB-A660-CB7C64BA3A0D}" destId="{D18AE6EF-C891-4F15-8173-D18AE45CA37C}" srcOrd="0" destOrd="0" presId="urn:microsoft.com/office/officeart/2005/8/layout/chevron2"/>
    <dgm:cxn modelId="{6BC0DAC2-DED4-47A5-972D-A905DF44BF7F}" type="presParOf" srcId="{D18AE6EF-C891-4F15-8173-D18AE45CA37C}" destId="{E9DBA83E-6FAA-4B54-9553-0C5683A720DA}" srcOrd="0" destOrd="0" presId="urn:microsoft.com/office/officeart/2005/8/layout/chevron2"/>
    <dgm:cxn modelId="{99C79D7D-4FE6-441D-9CDF-BF0909894B15}" type="presParOf" srcId="{D18AE6EF-C891-4F15-8173-D18AE45CA37C}" destId="{8F0ECA4D-62F9-4B78-8C89-3B12E23AA77D}" srcOrd="1" destOrd="0" presId="urn:microsoft.com/office/officeart/2005/8/layout/chevron2"/>
    <dgm:cxn modelId="{D1ADA40C-6C26-4093-8BA5-991F686DAA71}" type="presParOf" srcId="{4A2E3A41-8EE5-4ABB-A660-CB7C64BA3A0D}" destId="{3C935BA6-BAD5-4F5E-8828-A87ED7425986}" srcOrd="1" destOrd="0" presId="urn:microsoft.com/office/officeart/2005/8/layout/chevron2"/>
    <dgm:cxn modelId="{A82512C3-F234-43EF-A74A-872E22C5B3F6}" type="presParOf" srcId="{4A2E3A41-8EE5-4ABB-A660-CB7C64BA3A0D}" destId="{AE0EA88B-DB72-4720-B159-DFD8266A43E4}" srcOrd="2" destOrd="0" presId="urn:microsoft.com/office/officeart/2005/8/layout/chevron2"/>
    <dgm:cxn modelId="{2E74F1B3-D4AC-45D8-A274-595FFF4C01B2}" type="presParOf" srcId="{AE0EA88B-DB72-4720-B159-DFD8266A43E4}" destId="{F21E22D9-231A-4134-8B21-3C4A81E54B85}" srcOrd="0" destOrd="0" presId="urn:microsoft.com/office/officeart/2005/8/layout/chevron2"/>
    <dgm:cxn modelId="{DA1BB516-6953-4782-97E4-A1414890009A}" type="presParOf" srcId="{AE0EA88B-DB72-4720-B159-DFD8266A43E4}" destId="{9A42396B-D603-4150-A6A9-F90988ACEEC1}" srcOrd="1" destOrd="0" presId="urn:microsoft.com/office/officeart/2005/8/layout/chevron2"/>
    <dgm:cxn modelId="{D0AD6D42-594F-40F2-A940-99E4A251AA7A}" type="presParOf" srcId="{4A2E3A41-8EE5-4ABB-A660-CB7C64BA3A0D}" destId="{C4EBB5C3-CDF1-4EF1-8264-390868ECF777}" srcOrd="3" destOrd="0" presId="urn:microsoft.com/office/officeart/2005/8/layout/chevron2"/>
    <dgm:cxn modelId="{15CF67E4-C4A7-4AC0-9026-86A0C5470C7D}" type="presParOf" srcId="{4A2E3A41-8EE5-4ABB-A660-CB7C64BA3A0D}" destId="{A1248E9D-0884-4E95-9255-11056DDB1A6D}" srcOrd="4" destOrd="0" presId="urn:microsoft.com/office/officeart/2005/8/layout/chevron2"/>
    <dgm:cxn modelId="{19BD6BED-7CE9-4132-9EC3-58F4016D8DB9}" type="presParOf" srcId="{A1248E9D-0884-4E95-9255-11056DDB1A6D}" destId="{82648570-AB56-4C45-920D-D598FA2A6F8F}" srcOrd="0" destOrd="0" presId="urn:microsoft.com/office/officeart/2005/8/layout/chevron2"/>
    <dgm:cxn modelId="{5ED52EF6-9FA9-40F6-B244-026CB98E8111}" type="presParOf" srcId="{A1248E9D-0884-4E95-9255-11056DDB1A6D}" destId="{3FD04E8B-E6BF-41F0-AD75-C07E59723E1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295892"/>
          <a:ext cx="6225821" cy="1296000"/>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114300" numCol="1" spcCol="1270" anchor="t" anchorCtr="0">
          <a:noAutofit/>
        </a:bodyPr>
        <a:lstStyle/>
        <a:p>
          <a:pPr lvl="0" algn="l" defTabSz="1333500">
            <a:lnSpc>
              <a:spcPct val="90000"/>
            </a:lnSpc>
            <a:spcBef>
              <a:spcPct val="0"/>
            </a:spcBef>
            <a:spcAft>
              <a:spcPct val="35000"/>
            </a:spcAft>
          </a:pPr>
          <a:r>
            <a:rPr lang="es-ES" sz="3000" b="1" kern="1200" dirty="0" smtClean="0"/>
            <a:t>Definición</a:t>
          </a:r>
          <a:endParaRPr lang="es-MX" sz="3000" b="1" kern="1200" dirty="0"/>
        </a:p>
      </dsp:txBody>
      <dsp:txXfrm>
        <a:off x="0" y="295892"/>
        <a:ext cx="6225821" cy="864000"/>
      </dsp:txXfrm>
    </dsp:sp>
    <dsp:sp modelId="{27325B53-FD96-4EA7-A298-160C508B1E11}">
      <dsp:nvSpPr>
        <dsp:cNvPr id="0" name=""/>
        <dsp:cNvSpPr/>
      </dsp:nvSpPr>
      <dsp:spPr>
        <a:xfrm>
          <a:off x="1275168" y="1159892"/>
          <a:ext cx="6225821" cy="34020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13360" tIns="213360" rIns="213360" bIns="213360" numCol="1" spcCol="1270" anchor="t" anchorCtr="0">
          <a:noAutofit/>
        </a:bodyPr>
        <a:lstStyle/>
        <a:p>
          <a:pPr marL="285750" lvl="1" indent="-285750" algn="just" defTabSz="1333500">
            <a:lnSpc>
              <a:spcPct val="90000"/>
            </a:lnSpc>
            <a:spcBef>
              <a:spcPct val="0"/>
            </a:spcBef>
            <a:spcAft>
              <a:spcPct val="15000"/>
            </a:spcAft>
            <a:buChar char="••"/>
          </a:pPr>
          <a:r>
            <a:rPr lang="es-MX" sz="3000" kern="1200" dirty="0" smtClean="0"/>
            <a:t>Acción que desarrolla el personal de los servicios migratorios, con el fin de comprobar el estricto cumplimiento de la Ley de Migración, por parte de los extranjeros que se encuentren dentro del territorio nacional, ubicados en domicilios o empresas.</a:t>
          </a:r>
          <a:endParaRPr lang="es-MX" sz="3000" kern="1200" dirty="0"/>
        </a:p>
      </dsp:txBody>
      <dsp:txXfrm>
        <a:off x="1374809" y="1259533"/>
        <a:ext cx="6026539" cy="32027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BF7ED-BB56-4F3D-947C-D0EDAF93C87D}">
      <dsp:nvSpPr>
        <dsp:cNvPr id="0" name=""/>
        <dsp:cNvSpPr/>
      </dsp:nvSpPr>
      <dsp:spPr>
        <a:xfrm>
          <a:off x="1712361" y="781200"/>
          <a:ext cx="5216237" cy="5216237"/>
        </a:xfrm>
        <a:prstGeom prst="blockArc">
          <a:avLst>
            <a:gd name="adj1" fmla="val 11880000"/>
            <a:gd name="adj2" fmla="val 16200000"/>
            <a:gd name="adj3" fmla="val 4639"/>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759BFAD-4E6E-45CC-A32F-D5DFECF26920}">
      <dsp:nvSpPr>
        <dsp:cNvPr id="0" name=""/>
        <dsp:cNvSpPr/>
      </dsp:nvSpPr>
      <dsp:spPr>
        <a:xfrm>
          <a:off x="1712361" y="781200"/>
          <a:ext cx="5216237" cy="5216237"/>
        </a:xfrm>
        <a:prstGeom prst="blockArc">
          <a:avLst>
            <a:gd name="adj1" fmla="val 7560000"/>
            <a:gd name="adj2" fmla="val 11880000"/>
            <a:gd name="adj3" fmla="val 4639"/>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414BDCE-86BB-4B78-993D-FBF7C5BB20CD}">
      <dsp:nvSpPr>
        <dsp:cNvPr id="0" name=""/>
        <dsp:cNvSpPr/>
      </dsp:nvSpPr>
      <dsp:spPr>
        <a:xfrm>
          <a:off x="1712361" y="781200"/>
          <a:ext cx="5216237" cy="5216237"/>
        </a:xfrm>
        <a:prstGeom prst="blockArc">
          <a:avLst>
            <a:gd name="adj1" fmla="val 3240000"/>
            <a:gd name="adj2" fmla="val 7560000"/>
            <a:gd name="adj3" fmla="val 4639"/>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31A9068-6314-4315-96F8-18D51427C692}">
      <dsp:nvSpPr>
        <dsp:cNvPr id="0" name=""/>
        <dsp:cNvSpPr/>
      </dsp:nvSpPr>
      <dsp:spPr>
        <a:xfrm>
          <a:off x="1712361" y="781200"/>
          <a:ext cx="5216237" cy="5216237"/>
        </a:xfrm>
        <a:prstGeom prst="blockArc">
          <a:avLst>
            <a:gd name="adj1" fmla="val 20520000"/>
            <a:gd name="adj2" fmla="val 3240000"/>
            <a:gd name="adj3" fmla="val 4639"/>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CDA34C4-3DB8-4FFE-8360-18EB4346D19E}">
      <dsp:nvSpPr>
        <dsp:cNvPr id="0" name=""/>
        <dsp:cNvSpPr/>
      </dsp:nvSpPr>
      <dsp:spPr>
        <a:xfrm>
          <a:off x="1712361" y="781200"/>
          <a:ext cx="5216237" cy="5216237"/>
        </a:xfrm>
        <a:prstGeom prst="blockArc">
          <a:avLst>
            <a:gd name="adj1" fmla="val 16200000"/>
            <a:gd name="adj2" fmla="val 20520000"/>
            <a:gd name="adj3" fmla="val 4639"/>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16996D3-E6B8-4E70-8CC6-B514FC963E3E}">
      <dsp:nvSpPr>
        <dsp:cNvPr id="0" name=""/>
        <dsp:cNvSpPr/>
      </dsp:nvSpPr>
      <dsp:spPr>
        <a:xfrm>
          <a:off x="3120112" y="2188951"/>
          <a:ext cx="2400735" cy="2400735"/>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1" kern="1200" dirty="0" smtClean="0"/>
            <a:t>Art. 222</a:t>
          </a:r>
        </a:p>
        <a:p>
          <a:pPr lvl="0" algn="ctr" defTabSz="711200">
            <a:lnSpc>
              <a:spcPct val="90000"/>
            </a:lnSpc>
            <a:spcBef>
              <a:spcPct val="0"/>
            </a:spcBef>
            <a:spcAft>
              <a:spcPct val="35000"/>
            </a:spcAft>
          </a:pPr>
          <a:r>
            <a:rPr lang="es-ES" sz="1600" b="1" kern="1200" dirty="0" smtClean="0"/>
            <a:t>En todos los casos la autoridad migratoria deberá iniciarse el procedimiento administrativo migratorio. </a:t>
          </a:r>
          <a:endParaRPr lang="es-MX" sz="1600" b="1" kern="1200" dirty="0"/>
        </a:p>
      </dsp:txBody>
      <dsp:txXfrm>
        <a:off x="3471692" y="2540531"/>
        <a:ext cx="1697575" cy="1697575"/>
      </dsp:txXfrm>
    </dsp:sp>
    <dsp:sp modelId="{C28462E9-6B18-46DE-964E-F534CCA2F8A1}">
      <dsp:nvSpPr>
        <dsp:cNvPr id="0" name=""/>
        <dsp:cNvSpPr/>
      </dsp:nvSpPr>
      <dsp:spPr>
        <a:xfrm>
          <a:off x="3480222" y="1441"/>
          <a:ext cx="1680514" cy="1680514"/>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Que el procedimiento sea sustanciado por autoridad competente</a:t>
          </a:r>
          <a:endParaRPr lang="es-MX" sz="1400" kern="1200" dirty="0"/>
        </a:p>
      </dsp:txBody>
      <dsp:txXfrm>
        <a:off x="3726328" y="247547"/>
        <a:ext cx="1188302" cy="1188302"/>
      </dsp:txXfrm>
    </dsp:sp>
    <dsp:sp modelId="{A2029130-188D-4AA1-9C0E-4111055204A0}">
      <dsp:nvSpPr>
        <dsp:cNvPr id="0" name=""/>
        <dsp:cNvSpPr/>
      </dsp:nvSpPr>
      <dsp:spPr>
        <a:xfrm>
          <a:off x="5903153" y="1761804"/>
          <a:ext cx="1680514" cy="1680514"/>
        </a:xfrm>
        <a:prstGeom prst="ellipse">
          <a:avLst/>
        </a:prstGeom>
        <a:solidFill>
          <a:schemeClr val="accent4">
            <a:hueOff val="-1116192"/>
            <a:satOff val="6725"/>
            <a:lumOff val="53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Derecho a ofrecer pruebas y alegar lo que a su derecho convenga</a:t>
          </a:r>
          <a:endParaRPr lang="es-MX" sz="1400" kern="1200" dirty="0"/>
        </a:p>
      </dsp:txBody>
      <dsp:txXfrm>
        <a:off x="6149259" y="2007910"/>
        <a:ext cx="1188302" cy="1188302"/>
      </dsp:txXfrm>
    </dsp:sp>
    <dsp:sp modelId="{62408AC5-5BC8-4C73-AED9-E738B20E4513}">
      <dsp:nvSpPr>
        <dsp:cNvPr id="0" name=""/>
        <dsp:cNvSpPr/>
      </dsp:nvSpPr>
      <dsp:spPr>
        <a:xfrm>
          <a:off x="4977676" y="4610130"/>
          <a:ext cx="1680514" cy="1680514"/>
        </a:xfrm>
        <a:prstGeom prst="ellipse">
          <a:avLst/>
        </a:prstGeom>
        <a:solidFill>
          <a:schemeClr val="accent4">
            <a:hueOff val="-2232385"/>
            <a:satOff val="13449"/>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Tener acceso a las constancias del expediente administrativo migratorio</a:t>
          </a:r>
          <a:endParaRPr lang="es-MX" sz="1400" kern="1200" dirty="0"/>
        </a:p>
      </dsp:txBody>
      <dsp:txXfrm>
        <a:off x="5223782" y="4856236"/>
        <a:ext cx="1188302" cy="1188302"/>
      </dsp:txXfrm>
    </dsp:sp>
    <dsp:sp modelId="{894FA122-503D-47D5-84F5-F36FB88FE378}">
      <dsp:nvSpPr>
        <dsp:cNvPr id="0" name=""/>
        <dsp:cNvSpPr/>
      </dsp:nvSpPr>
      <dsp:spPr>
        <a:xfrm>
          <a:off x="1982768" y="4610130"/>
          <a:ext cx="1680514" cy="1680514"/>
        </a:xfrm>
        <a:prstGeom prst="ellipse">
          <a:avLst/>
        </a:prstGeom>
        <a:solidFill>
          <a:schemeClr val="accent4">
            <a:hueOff val="-3348577"/>
            <a:satOff val="20174"/>
            <a:lumOff val="161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Contar con un traductor o intérprete para facilitar la comunicación</a:t>
          </a:r>
          <a:endParaRPr lang="es-MX" sz="1400" kern="1200" dirty="0"/>
        </a:p>
      </dsp:txBody>
      <dsp:txXfrm>
        <a:off x="2228874" y="4856236"/>
        <a:ext cx="1188302" cy="1188302"/>
      </dsp:txXfrm>
    </dsp:sp>
    <dsp:sp modelId="{DDD68778-BD0A-4040-AB8A-06E3CBB17E42}">
      <dsp:nvSpPr>
        <dsp:cNvPr id="0" name=""/>
        <dsp:cNvSpPr/>
      </dsp:nvSpPr>
      <dsp:spPr>
        <a:xfrm>
          <a:off x="1057291" y="1761804"/>
          <a:ext cx="1680514" cy="1680514"/>
        </a:xfrm>
        <a:prstGeom prst="ellipse">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Que las resoluciones de la autoridad estén debidamente fundadas y motivadas</a:t>
          </a:r>
          <a:endParaRPr lang="es-MX" sz="1400" kern="1200" dirty="0"/>
        </a:p>
      </dsp:txBody>
      <dsp:txXfrm>
        <a:off x="1303397" y="2007910"/>
        <a:ext cx="1188302" cy="11883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5C3F6-1B32-4F76-8733-D7F8508852B4}">
      <dsp:nvSpPr>
        <dsp:cNvPr id="0" name=""/>
        <dsp:cNvSpPr/>
      </dsp:nvSpPr>
      <dsp:spPr>
        <a:xfrm>
          <a:off x="144020" y="1157097"/>
          <a:ext cx="3103978" cy="15122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smtClean="0"/>
            <a:t>Conforme al artículo 43 fracción I de la Ley podrá negarse la estancia a quienes estén sujetos a proceso o hayan sido sentenciados por delito grave.</a:t>
          </a:r>
        </a:p>
        <a:p>
          <a:pPr lvl="0" algn="ctr" defTabSz="622300">
            <a:lnSpc>
              <a:spcPct val="90000"/>
            </a:lnSpc>
            <a:spcBef>
              <a:spcPct val="0"/>
            </a:spcBef>
            <a:spcAft>
              <a:spcPct val="35000"/>
            </a:spcAft>
          </a:pPr>
          <a:r>
            <a:rPr lang="es-MX" sz="1400" kern="1200" dirty="0" smtClean="0"/>
            <a:t>Asimismo, de acuerdo con el artículo 144 fracción IV, es susceptible de deportación quien se ubique en ese supuesto.</a:t>
          </a:r>
          <a:endParaRPr lang="es-MX" sz="1400" kern="1200" dirty="0"/>
        </a:p>
      </dsp:txBody>
      <dsp:txXfrm>
        <a:off x="144020" y="1157097"/>
        <a:ext cx="3103978" cy="1512278"/>
      </dsp:txXfrm>
    </dsp:sp>
    <dsp:sp modelId="{4E7B1D3B-EE1D-4CAE-986D-7FADB9D99085}">
      <dsp:nvSpPr>
        <dsp:cNvPr id="0" name=""/>
        <dsp:cNvSpPr/>
      </dsp:nvSpPr>
      <dsp:spPr>
        <a:xfrm>
          <a:off x="209421" y="3528397"/>
          <a:ext cx="3103978" cy="2704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r>
            <a:rPr lang="es-MX" sz="1400" kern="1200" dirty="0" smtClean="0"/>
            <a:t>Conforme al artículo 48 fracciones I, II y III, de la Ley de Migración no podrán salir libremente del país aquellos extranjeros a quienes se le haya dictado por autoridad judicial, providencia precautoria o medida cautelar, </a:t>
          </a:r>
          <a:r>
            <a:rPr lang="es-MX" sz="1400" b="1" u="sng" kern="1200" dirty="0" smtClean="0"/>
            <a:t>siempre que tenga por objeto restringir la libertad de tránsito de la persona, que se encuentre bajo libertad </a:t>
          </a:r>
          <a:r>
            <a:rPr lang="es-MX" sz="1400" b="1" u="sng" kern="1200" dirty="0" err="1" smtClean="0"/>
            <a:t>caucional</a:t>
          </a:r>
          <a:r>
            <a:rPr lang="es-MX" sz="1400" b="1" u="sng" kern="1200" dirty="0" smtClean="0"/>
            <a:t> por vinculación a proceso o que goce de libertad preparatoria o condicional, salvo con permiso de la autoridad competente.</a:t>
          </a:r>
          <a:endParaRPr lang="es-MX" sz="1400" b="1" u="sng" kern="1200" dirty="0"/>
        </a:p>
      </dsp:txBody>
      <dsp:txXfrm>
        <a:off x="209421" y="3528397"/>
        <a:ext cx="3103978" cy="2704796"/>
      </dsp:txXfrm>
    </dsp:sp>
    <dsp:sp modelId="{E0CD102B-1D61-428A-A34F-E2796F0F119C}">
      <dsp:nvSpPr>
        <dsp:cNvPr id="0" name=""/>
        <dsp:cNvSpPr/>
      </dsp:nvSpPr>
      <dsp:spPr>
        <a:xfrm>
          <a:off x="205894" y="800119"/>
          <a:ext cx="246907" cy="24690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623DD2-CA65-4054-AB00-E7EADD3BF0B8}">
      <dsp:nvSpPr>
        <dsp:cNvPr id="0" name=""/>
        <dsp:cNvSpPr/>
      </dsp:nvSpPr>
      <dsp:spPr>
        <a:xfrm>
          <a:off x="378729" y="454449"/>
          <a:ext cx="246907" cy="246907"/>
        </a:xfrm>
        <a:prstGeom prst="ellipse">
          <a:avLst/>
        </a:prstGeom>
        <a:solidFill>
          <a:schemeClr val="accent3">
            <a:hueOff val="625015"/>
            <a:satOff val="-938"/>
            <a:lumOff val="-1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4D6735-F00B-40D6-9ECD-9EEB57CA20AD}">
      <dsp:nvSpPr>
        <dsp:cNvPr id="0" name=""/>
        <dsp:cNvSpPr/>
      </dsp:nvSpPr>
      <dsp:spPr>
        <a:xfrm>
          <a:off x="793533" y="523583"/>
          <a:ext cx="387997" cy="387997"/>
        </a:xfrm>
        <a:prstGeom prst="ellipse">
          <a:avLst/>
        </a:prstGeom>
        <a:solidFill>
          <a:schemeClr val="accent3">
            <a:hueOff val="1250029"/>
            <a:satOff val="-1876"/>
            <a:lumOff val="-3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DDEB5E-093E-4724-82E8-FE012D6B1912}">
      <dsp:nvSpPr>
        <dsp:cNvPr id="0" name=""/>
        <dsp:cNvSpPr/>
      </dsp:nvSpPr>
      <dsp:spPr>
        <a:xfrm>
          <a:off x="1139203" y="143345"/>
          <a:ext cx="246907" cy="246907"/>
        </a:xfrm>
        <a:prstGeom prst="ellipse">
          <a:avLst/>
        </a:prstGeom>
        <a:solidFill>
          <a:schemeClr val="accent3">
            <a:hueOff val="1875044"/>
            <a:satOff val="-2813"/>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22C32D-F095-488A-9E39-E1C869BB617B}">
      <dsp:nvSpPr>
        <dsp:cNvPr id="0" name=""/>
        <dsp:cNvSpPr/>
      </dsp:nvSpPr>
      <dsp:spPr>
        <a:xfrm>
          <a:off x="1588575" y="5077"/>
          <a:ext cx="246907" cy="246907"/>
        </a:xfrm>
        <a:prstGeom prst="ellipse">
          <a:avLst/>
        </a:prstGeom>
        <a:solidFill>
          <a:schemeClr val="accent3">
            <a:hueOff val="2500059"/>
            <a:satOff val="-3751"/>
            <a:lumOff val="-6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4A67B8-485E-4471-9932-F4F95D8983D3}">
      <dsp:nvSpPr>
        <dsp:cNvPr id="0" name=""/>
        <dsp:cNvSpPr/>
      </dsp:nvSpPr>
      <dsp:spPr>
        <a:xfrm>
          <a:off x="2141647" y="247047"/>
          <a:ext cx="246907" cy="246907"/>
        </a:xfrm>
        <a:prstGeom prst="ellipse">
          <a:avLst/>
        </a:prstGeom>
        <a:solidFill>
          <a:schemeClr val="accent3">
            <a:hueOff val="3125073"/>
            <a:satOff val="-4689"/>
            <a:lumOff val="-7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B4F84-CD58-4C21-9D50-73FEF45BDABB}">
      <dsp:nvSpPr>
        <dsp:cNvPr id="0" name=""/>
        <dsp:cNvSpPr/>
      </dsp:nvSpPr>
      <dsp:spPr>
        <a:xfrm>
          <a:off x="2487318" y="419881"/>
          <a:ext cx="387997" cy="387997"/>
        </a:xfrm>
        <a:prstGeom prst="ellipse">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C184A1-F8C8-4A1A-BAD4-1AC262649316}">
      <dsp:nvSpPr>
        <dsp:cNvPr id="0" name=""/>
        <dsp:cNvSpPr/>
      </dsp:nvSpPr>
      <dsp:spPr>
        <a:xfrm>
          <a:off x="2971256" y="800119"/>
          <a:ext cx="246907" cy="246907"/>
        </a:xfrm>
        <a:prstGeom prst="ellipse">
          <a:avLst/>
        </a:prstGeom>
        <a:solidFill>
          <a:schemeClr val="accent3">
            <a:hueOff val="4375102"/>
            <a:satOff val="-6564"/>
            <a:lumOff val="-10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63EA7-8F7D-4324-8DBF-00B6F5597F69}">
      <dsp:nvSpPr>
        <dsp:cNvPr id="0" name=""/>
        <dsp:cNvSpPr/>
      </dsp:nvSpPr>
      <dsp:spPr>
        <a:xfrm>
          <a:off x="3240361" y="1085198"/>
          <a:ext cx="246907" cy="246907"/>
        </a:xfrm>
        <a:prstGeom prst="ellipse">
          <a:avLst/>
        </a:prstGeom>
        <a:solidFill>
          <a:schemeClr val="accent3">
            <a:hueOff val="5000117"/>
            <a:satOff val="-7502"/>
            <a:lumOff val="-12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C9BCDE-6A30-4FB2-BAA2-879BFE85527C}">
      <dsp:nvSpPr>
        <dsp:cNvPr id="0" name=""/>
        <dsp:cNvSpPr/>
      </dsp:nvSpPr>
      <dsp:spPr>
        <a:xfrm>
          <a:off x="1381173" y="454441"/>
          <a:ext cx="634904" cy="634904"/>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BF4E11-CAC4-4D17-89D5-918820A184E7}">
      <dsp:nvSpPr>
        <dsp:cNvPr id="0" name=""/>
        <dsp:cNvSpPr/>
      </dsp:nvSpPr>
      <dsp:spPr>
        <a:xfrm>
          <a:off x="0" y="2417390"/>
          <a:ext cx="246907" cy="246907"/>
        </a:xfrm>
        <a:prstGeom prst="ellipse">
          <a:avLst/>
        </a:prstGeom>
        <a:solidFill>
          <a:schemeClr val="accent3">
            <a:hueOff val="6250147"/>
            <a:satOff val="-9378"/>
            <a:lumOff val="-15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325B84-8608-430C-88D0-CA794C236E6C}">
      <dsp:nvSpPr>
        <dsp:cNvPr id="0" name=""/>
        <dsp:cNvSpPr/>
      </dsp:nvSpPr>
      <dsp:spPr>
        <a:xfrm>
          <a:off x="240461" y="2725832"/>
          <a:ext cx="387997" cy="387997"/>
        </a:xfrm>
        <a:prstGeom prst="ellipse">
          <a:avLst/>
        </a:prstGeom>
        <a:solidFill>
          <a:schemeClr val="accent3">
            <a:hueOff val="6875161"/>
            <a:satOff val="-10316"/>
            <a:lumOff val="-16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D59A00-7762-4460-BC9F-0ADE95D28625}">
      <dsp:nvSpPr>
        <dsp:cNvPr id="0" name=""/>
        <dsp:cNvSpPr/>
      </dsp:nvSpPr>
      <dsp:spPr>
        <a:xfrm>
          <a:off x="758966" y="2874629"/>
          <a:ext cx="564359" cy="564359"/>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41ECEA-657A-4915-936F-0968C8E63E67}">
      <dsp:nvSpPr>
        <dsp:cNvPr id="0" name=""/>
        <dsp:cNvSpPr/>
      </dsp:nvSpPr>
      <dsp:spPr>
        <a:xfrm>
          <a:off x="1484874" y="3324004"/>
          <a:ext cx="246907" cy="246907"/>
        </a:xfrm>
        <a:prstGeom prst="ellipse">
          <a:avLst/>
        </a:prstGeom>
        <a:solidFill>
          <a:schemeClr val="accent3">
            <a:hueOff val="8125191"/>
            <a:satOff val="-12191"/>
            <a:lumOff val="-19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990AA-6489-405F-964E-A63823C06DD9}">
      <dsp:nvSpPr>
        <dsp:cNvPr id="0" name=""/>
        <dsp:cNvSpPr/>
      </dsp:nvSpPr>
      <dsp:spPr>
        <a:xfrm>
          <a:off x="1623142" y="2874632"/>
          <a:ext cx="387997" cy="387997"/>
        </a:xfrm>
        <a:prstGeom prst="ellipse">
          <a:avLst/>
        </a:prstGeom>
        <a:solidFill>
          <a:schemeClr val="accent3">
            <a:hueOff val="8750205"/>
            <a:satOff val="-13129"/>
            <a:lumOff val="-21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757E8C-0600-485F-B005-547CF046A944}">
      <dsp:nvSpPr>
        <dsp:cNvPr id="0" name=""/>
        <dsp:cNvSpPr/>
      </dsp:nvSpPr>
      <dsp:spPr>
        <a:xfrm>
          <a:off x="1968812" y="3358571"/>
          <a:ext cx="246907" cy="246907"/>
        </a:xfrm>
        <a:prstGeom prst="ellipse">
          <a:avLst/>
        </a:prstGeom>
        <a:solidFill>
          <a:schemeClr val="accent3">
            <a:hueOff val="9375220"/>
            <a:satOff val="-1406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56A70-AC74-461F-89EE-011D682BF28E}">
      <dsp:nvSpPr>
        <dsp:cNvPr id="0" name=""/>
        <dsp:cNvSpPr/>
      </dsp:nvSpPr>
      <dsp:spPr>
        <a:xfrm>
          <a:off x="2279916" y="2805495"/>
          <a:ext cx="564359" cy="564359"/>
        </a:xfrm>
        <a:prstGeom prst="ellipse">
          <a:avLst/>
        </a:prstGeom>
        <a:solidFill>
          <a:schemeClr val="accent3">
            <a:hueOff val="10000235"/>
            <a:satOff val="-15004"/>
            <a:lumOff val="-24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AA9DB3-140A-4DA4-85BB-801EE9F92FA4}">
      <dsp:nvSpPr>
        <dsp:cNvPr id="0" name=""/>
        <dsp:cNvSpPr/>
      </dsp:nvSpPr>
      <dsp:spPr>
        <a:xfrm>
          <a:off x="3040390" y="2667230"/>
          <a:ext cx="387997" cy="387997"/>
        </a:xfrm>
        <a:prstGeom prst="ellipse">
          <a:avLst/>
        </a:prstGeom>
        <a:solidFill>
          <a:schemeClr val="accent3">
            <a:hueOff val="10625249"/>
            <a:satOff val="-15942"/>
            <a:lumOff val="-25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50B75-F322-4F28-9F49-536673A7599D}">
      <dsp:nvSpPr>
        <dsp:cNvPr id="0" name=""/>
        <dsp:cNvSpPr/>
      </dsp:nvSpPr>
      <dsp:spPr>
        <a:xfrm>
          <a:off x="3428388" y="813571"/>
          <a:ext cx="1139492" cy="2175416"/>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BA254C-A35C-43D3-804C-6A51864B30BD}">
      <dsp:nvSpPr>
        <dsp:cNvPr id="0" name=""/>
        <dsp:cNvSpPr/>
      </dsp:nvSpPr>
      <dsp:spPr>
        <a:xfrm>
          <a:off x="4360700" y="813571"/>
          <a:ext cx="1139492" cy="2175416"/>
        </a:xfrm>
        <a:prstGeom prst="chevron">
          <a:avLst>
            <a:gd name="adj" fmla="val 6231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3FEA4A-48E7-45B5-B8FA-D425DAE8026B}">
      <dsp:nvSpPr>
        <dsp:cNvPr id="0" name=""/>
        <dsp:cNvSpPr/>
      </dsp:nvSpPr>
      <dsp:spPr>
        <a:xfrm>
          <a:off x="5616620" y="719681"/>
          <a:ext cx="2874853" cy="2520674"/>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MX" sz="1800" kern="1200" dirty="0" smtClean="0"/>
            <a:t>En todos los casos, debe notificarse la intención de deportar al extranjero a la instancia que en el momento procesal conozca del caso.</a:t>
          </a:r>
          <a:endParaRPr lang="es-MX" sz="1800" kern="1200" dirty="0"/>
        </a:p>
      </dsp:txBody>
      <dsp:txXfrm>
        <a:off x="6037632" y="1088825"/>
        <a:ext cx="2032829" cy="1782386"/>
      </dsp:txXfrm>
    </dsp:sp>
    <dsp:sp modelId="{110EC44A-571F-4B60-AE0F-444C78E89F4B}">
      <dsp:nvSpPr>
        <dsp:cNvPr id="0" name=""/>
        <dsp:cNvSpPr/>
      </dsp:nvSpPr>
      <dsp:spPr>
        <a:xfrm>
          <a:off x="5184574" y="3288465"/>
          <a:ext cx="3107707" cy="30482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r>
            <a:rPr lang="es-MX" sz="1400" kern="1200" dirty="0" smtClean="0"/>
            <a:t>Cuando exista señalamiento expreso de parte de la autoridad competente en el sentido de no permitir la salida de un extranjero por haberse actualizado alguna de las hipótesis del los numerales I, II o III del artículo 48 de la Ley, la </a:t>
          </a:r>
          <a:r>
            <a:rPr lang="es-MX" sz="1400" kern="1200" smtClean="0"/>
            <a:t>autoridad migratoria podrá </a:t>
          </a:r>
          <a:r>
            <a:rPr lang="es-MX" sz="1400" kern="1200" dirty="0" smtClean="0"/>
            <a:t>regularizar su situación migratoria.</a:t>
          </a:r>
          <a:endParaRPr lang="es-MX" sz="1400" kern="1200" dirty="0"/>
        </a:p>
      </dsp:txBody>
      <dsp:txXfrm>
        <a:off x="5184574" y="3288465"/>
        <a:ext cx="3107707" cy="304823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EE74A-91CF-4147-874F-3CDDFAD2F539}">
      <dsp:nvSpPr>
        <dsp:cNvPr id="0" name=""/>
        <dsp:cNvSpPr/>
      </dsp:nvSpPr>
      <dsp:spPr>
        <a:xfrm>
          <a:off x="3892" y="216260"/>
          <a:ext cx="1702024" cy="1021214"/>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Recepción del extranjero e inicio del Procedimiento Administrativo Migratorio.</a:t>
          </a:r>
          <a:endParaRPr lang="es-MX" sz="900" kern="1200" dirty="0"/>
        </a:p>
      </dsp:txBody>
      <dsp:txXfrm>
        <a:off x="33802" y="246170"/>
        <a:ext cx="1642204" cy="961394"/>
      </dsp:txXfrm>
    </dsp:sp>
    <dsp:sp modelId="{DEEA4C58-5AB5-4958-A6E4-2CAA805DBF57}">
      <dsp:nvSpPr>
        <dsp:cNvPr id="0" name=""/>
        <dsp:cNvSpPr/>
      </dsp:nvSpPr>
      <dsp:spPr>
        <a:xfrm>
          <a:off x="1855695" y="515816"/>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1855695" y="600236"/>
        <a:ext cx="252580" cy="253262"/>
      </dsp:txXfrm>
    </dsp:sp>
    <dsp:sp modelId="{CFEC77D6-02E6-4C66-8523-23E605320436}">
      <dsp:nvSpPr>
        <dsp:cNvPr id="0" name=""/>
        <dsp:cNvSpPr/>
      </dsp:nvSpPr>
      <dsp:spPr>
        <a:xfrm>
          <a:off x="2386726" y="216260"/>
          <a:ext cx="1702024" cy="1021214"/>
        </a:xfrm>
        <a:prstGeom prst="roundRect">
          <a:avLst>
            <a:gd name="adj" fmla="val 10000"/>
          </a:avLst>
        </a:prstGeom>
        <a:solidFill>
          <a:schemeClr val="accent3">
            <a:lumMod val="60000"/>
            <a:lumOff val="40000"/>
          </a:schemeClr>
        </a:solidFill>
        <a:ln>
          <a:solidFill>
            <a:schemeClr val="tx2">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Se le realiza entrevista y aplicación del cuestionario, a efecto de identificar si es posible víctima de delito (se asienta en comparecencia).</a:t>
          </a:r>
          <a:endParaRPr lang="es-MX" sz="900" kern="1200" dirty="0"/>
        </a:p>
      </dsp:txBody>
      <dsp:txXfrm>
        <a:off x="2416636" y="246170"/>
        <a:ext cx="1642204" cy="961394"/>
      </dsp:txXfrm>
    </dsp:sp>
    <dsp:sp modelId="{E22F35F0-A24D-4555-B6DB-03F80B533A0E}">
      <dsp:nvSpPr>
        <dsp:cNvPr id="0" name=""/>
        <dsp:cNvSpPr/>
      </dsp:nvSpPr>
      <dsp:spPr>
        <a:xfrm>
          <a:off x="4230145" y="515816"/>
          <a:ext cx="340631"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4230145" y="600236"/>
        <a:ext cx="238442" cy="253262"/>
      </dsp:txXfrm>
    </dsp:sp>
    <dsp:sp modelId="{1E28F219-1D40-4A2F-A090-10F07D201B22}">
      <dsp:nvSpPr>
        <dsp:cNvPr id="0" name=""/>
        <dsp:cNvSpPr/>
      </dsp:nvSpPr>
      <dsp:spPr>
        <a:xfrm>
          <a:off x="4731452" y="216260"/>
          <a:ext cx="1702024" cy="102121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solidFill>
                <a:schemeClr val="tx1"/>
              </a:solidFill>
            </a:rPr>
            <a:t>Se informan sus derechos y se emite Acuerdo de Presentación en caso de encontrarse de manera irregular.</a:t>
          </a:r>
          <a:endParaRPr lang="es-MX" sz="900" kern="1200" dirty="0">
            <a:solidFill>
              <a:schemeClr val="tx1"/>
            </a:solidFill>
          </a:endParaRPr>
        </a:p>
      </dsp:txBody>
      <dsp:txXfrm>
        <a:off x="4761362" y="246170"/>
        <a:ext cx="1642204" cy="961394"/>
      </dsp:txXfrm>
    </dsp:sp>
    <dsp:sp modelId="{E928944D-4233-43D9-93DC-E99838716B20}">
      <dsp:nvSpPr>
        <dsp:cNvPr id="0" name=""/>
        <dsp:cNvSpPr/>
      </dsp:nvSpPr>
      <dsp:spPr>
        <a:xfrm>
          <a:off x="6591638" y="515816"/>
          <a:ext cx="381026"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6591638" y="600236"/>
        <a:ext cx="266718" cy="253262"/>
      </dsp:txXfrm>
    </dsp:sp>
    <dsp:sp modelId="{AB25277D-5A1D-4D50-9B7E-48E304652ADE}">
      <dsp:nvSpPr>
        <dsp:cNvPr id="0" name=""/>
        <dsp:cNvSpPr/>
      </dsp:nvSpPr>
      <dsp:spPr>
        <a:xfrm>
          <a:off x="7152394" y="216260"/>
          <a:ext cx="1702024" cy="1021214"/>
        </a:xfrm>
        <a:prstGeom prst="roundRect">
          <a:avLst>
            <a:gd name="adj" fmla="val 10000"/>
          </a:avLst>
        </a:prstGeom>
        <a:solidFill>
          <a:schemeClr val="accent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Se canaliza para atención médica, y psicológica (en su caso), protegiendo los datos de su identidad.</a:t>
          </a:r>
          <a:endParaRPr lang="es-MX" sz="900" kern="1200" dirty="0">
            <a:solidFill>
              <a:schemeClr val="bg1"/>
            </a:solidFill>
          </a:endParaRPr>
        </a:p>
      </dsp:txBody>
      <dsp:txXfrm>
        <a:off x="7182304" y="246170"/>
        <a:ext cx="1642204" cy="961394"/>
      </dsp:txXfrm>
    </dsp:sp>
    <dsp:sp modelId="{5214603D-214C-45A2-8B6C-B029EA053EA3}">
      <dsp:nvSpPr>
        <dsp:cNvPr id="0" name=""/>
        <dsp:cNvSpPr/>
      </dsp:nvSpPr>
      <dsp:spPr>
        <a:xfrm rot="5400000">
          <a:off x="7822992" y="1356616"/>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rot="-5400000">
        <a:off x="7876776" y="1387253"/>
        <a:ext cx="253262" cy="252580"/>
      </dsp:txXfrm>
    </dsp:sp>
    <dsp:sp modelId="{6C496F05-8724-4810-B4B7-1ED252FEF411}">
      <dsp:nvSpPr>
        <dsp:cNvPr id="0" name=""/>
        <dsp:cNvSpPr/>
      </dsp:nvSpPr>
      <dsp:spPr>
        <a:xfrm>
          <a:off x="7152394" y="1918284"/>
          <a:ext cx="1702024" cy="1021214"/>
        </a:xfrm>
        <a:prstGeom prst="roundRect">
          <a:avLst>
            <a:gd name="adj" fmla="val 10000"/>
          </a:avLst>
        </a:prstGeom>
        <a:solidFill>
          <a:schemeClr val="accent5">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Oficio al M.P. (en caso de tratarse de delitos que se persiguen de oficio). De ser deseo del extranjero denunciar, su remisión a la autoridad competente para garantizar su acceso a la administración de justicia.</a:t>
          </a:r>
          <a:endParaRPr lang="es-MX" sz="900" kern="1200" dirty="0"/>
        </a:p>
      </dsp:txBody>
      <dsp:txXfrm>
        <a:off x="7182304" y="1948194"/>
        <a:ext cx="1642204" cy="961394"/>
      </dsp:txXfrm>
    </dsp:sp>
    <dsp:sp modelId="{104085F2-D5B4-4218-A446-29A72541D463}">
      <dsp:nvSpPr>
        <dsp:cNvPr id="0" name=""/>
        <dsp:cNvSpPr/>
      </dsp:nvSpPr>
      <dsp:spPr>
        <a:xfrm rot="10800000">
          <a:off x="6641787"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rot="10800000">
        <a:off x="6750036" y="2302260"/>
        <a:ext cx="252580" cy="253262"/>
      </dsp:txXfrm>
    </dsp:sp>
    <dsp:sp modelId="{45235A66-F3A0-480D-AAEB-F39198F75648}">
      <dsp:nvSpPr>
        <dsp:cNvPr id="0" name=""/>
        <dsp:cNvSpPr/>
      </dsp:nvSpPr>
      <dsp:spPr>
        <a:xfrm>
          <a:off x="4769560" y="1918284"/>
          <a:ext cx="1702024" cy="1021214"/>
        </a:xfrm>
        <a:prstGeom prst="roundRect">
          <a:avLst>
            <a:gd name="adj" fmla="val 10000"/>
          </a:avLst>
        </a:prstGeom>
        <a:solidFill>
          <a:schemeClr val="accent4">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Búsqueda  y  en su caso, canalización a un albergue. (obligación para las víctimas de Trata). Habilitación del mismo como Estancia Provisional.</a:t>
          </a:r>
          <a:endParaRPr lang="es-MX" sz="900" kern="1200" dirty="0"/>
        </a:p>
      </dsp:txBody>
      <dsp:txXfrm>
        <a:off x="4799470" y="1948194"/>
        <a:ext cx="1642204" cy="961394"/>
      </dsp:txXfrm>
    </dsp:sp>
    <dsp:sp modelId="{F581A792-B55D-450C-AEC7-11295787D6C9}">
      <dsp:nvSpPr>
        <dsp:cNvPr id="0" name=""/>
        <dsp:cNvSpPr/>
      </dsp:nvSpPr>
      <dsp:spPr>
        <a:xfrm rot="10800000">
          <a:off x="4258953"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rot="10800000">
        <a:off x="4367202" y="2302260"/>
        <a:ext cx="252580" cy="253262"/>
      </dsp:txXfrm>
    </dsp:sp>
    <dsp:sp modelId="{D98A9FE1-B981-4359-A304-29CBFE80854C}">
      <dsp:nvSpPr>
        <dsp:cNvPr id="0" name=""/>
        <dsp:cNvSpPr/>
      </dsp:nvSpPr>
      <dsp:spPr>
        <a:xfrm>
          <a:off x="2386726" y="1918284"/>
          <a:ext cx="1702024" cy="1021214"/>
        </a:xfrm>
        <a:prstGeom prst="roundRect">
          <a:avLst>
            <a:gd name="adj" fmla="val 10000"/>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533400">
            <a:lnSpc>
              <a:spcPct val="90000"/>
            </a:lnSpc>
            <a:spcBef>
              <a:spcPct val="0"/>
            </a:spcBef>
            <a:spcAft>
              <a:spcPct val="35000"/>
            </a:spcAft>
          </a:pPr>
          <a:r>
            <a:rPr lang="es-MX" sz="900" kern="1200" dirty="0" smtClean="0"/>
            <a:t>Acuerdo mediante el cual se le reconoce la calidad de víctima de delito.</a:t>
          </a:r>
          <a:endParaRPr lang="es-MX" sz="900" kern="1200" dirty="0"/>
        </a:p>
      </dsp:txBody>
      <dsp:txXfrm>
        <a:off x="2416636" y="1948194"/>
        <a:ext cx="1642204" cy="961394"/>
      </dsp:txXfrm>
    </dsp:sp>
    <dsp:sp modelId="{CB01F7C0-4D0A-407C-AD10-A4402CE3CC4A}">
      <dsp:nvSpPr>
        <dsp:cNvPr id="0" name=""/>
        <dsp:cNvSpPr/>
      </dsp:nvSpPr>
      <dsp:spPr>
        <a:xfrm rot="10800000">
          <a:off x="1876119" y="22178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rot="10800000">
        <a:off x="1984368" y="2302260"/>
        <a:ext cx="252580" cy="253262"/>
      </dsp:txXfrm>
    </dsp:sp>
    <dsp:sp modelId="{F9F69468-17FD-414D-9A67-FBC8CBC3AC21}">
      <dsp:nvSpPr>
        <dsp:cNvPr id="0" name=""/>
        <dsp:cNvSpPr/>
      </dsp:nvSpPr>
      <dsp:spPr>
        <a:xfrm>
          <a:off x="3892" y="1918284"/>
          <a:ext cx="1702024" cy="1021214"/>
        </a:xfrm>
        <a:prstGeom prst="roundRect">
          <a:avLst>
            <a:gd name="adj" fmla="val 10000"/>
          </a:avLst>
        </a:prstGeom>
        <a:solidFill>
          <a:schemeClr val="tx2">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Oficio  a la Representación Consular informando de su presentación y solicitud de documento de identidad y/o salvoconducto.</a:t>
          </a:r>
          <a:endParaRPr lang="es-MX" sz="900" kern="1200" dirty="0"/>
        </a:p>
      </dsp:txBody>
      <dsp:txXfrm>
        <a:off x="33802" y="1948194"/>
        <a:ext cx="1642204" cy="961394"/>
      </dsp:txXfrm>
    </dsp:sp>
    <dsp:sp modelId="{2F8B8C29-CA47-49AB-95E8-51275DBD2903}">
      <dsp:nvSpPr>
        <dsp:cNvPr id="0" name=""/>
        <dsp:cNvSpPr/>
      </dsp:nvSpPr>
      <dsp:spPr>
        <a:xfrm rot="5400000">
          <a:off x="674490" y="3058640"/>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rot="-5400000">
        <a:off x="728274" y="3089277"/>
        <a:ext cx="253262" cy="252580"/>
      </dsp:txXfrm>
    </dsp:sp>
    <dsp:sp modelId="{EA2E2D0A-2BF1-4A8D-835D-6A2356AABD83}">
      <dsp:nvSpPr>
        <dsp:cNvPr id="0" name=""/>
        <dsp:cNvSpPr/>
      </dsp:nvSpPr>
      <dsp:spPr>
        <a:xfrm>
          <a:off x="3892" y="3620309"/>
          <a:ext cx="1702024" cy="1021214"/>
        </a:xfrm>
        <a:prstGeom prst="roundRect">
          <a:avLst>
            <a:gd name="adj" fmla="val 10000"/>
          </a:avLst>
        </a:prstGeom>
        <a:solidFill>
          <a:schemeClr val="accent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Resolución del procedimiento administrativo migratorio.</a:t>
          </a:r>
          <a:endParaRPr lang="es-MX" sz="900" kern="1200" dirty="0"/>
        </a:p>
      </dsp:txBody>
      <dsp:txXfrm>
        <a:off x="33802" y="3650219"/>
        <a:ext cx="1642204" cy="961394"/>
      </dsp:txXfrm>
    </dsp:sp>
    <dsp:sp modelId="{047F1DDA-D7AB-4A97-9D98-1BA48D4F97F2}">
      <dsp:nvSpPr>
        <dsp:cNvPr id="0" name=""/>
        <dsp:cNvSpPr/>
      </dsp:nvSpPr>
      <dsp:spPr>
        <a:xfrm>
          <a:off x="1855695"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1855695" y="4004285"/>
        <a:ext cx="252580" cy="253262"/>
      </dsp:txXfrm>
    </dsp:sp>
    <dsp:sp modelId="{4051ACE1-E35F-42DC-823B-9245A438B55D}">
      <dsp:nvSpPr>
        <dsp:cNvPr id="0" name=""/>
        <dsp:cNvSpPr/>
      </dsp:nvSpPr>
      <dsp:spPr>
        <a:xfrm>
          <a:off x="2386726" y="3620309"/>
          <a:ext cx="1702024" cy="1021214"/>
        </a:xfrm>
        <a:prstGeom prst="roundRect">
          <a:avLst>
            <a:gd name="adj" fmla="val 10000"/>
          </a:avLst>
        </a:prstGeom>
        <a:solidFill>
          <a:schemeClr val="accent2">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1) Retorno asistido</a:t>
          </a:r>
        </a:p>
        <a:p>
          <a:pPr lvl="0" algn="ctr" defTabSz="400050">
            <a:lnSpc>
              <a:spcPct val="90000"/>
            </a:lnSpc>
            <a:spcBef>
              <a:spcPct val="0"/>
            </a:spcBef>
            <a:spcAft>
              <a:spcPct val="35000"/>
            </a:spcAft>
          </a:pPr>
          <a:r>
            <a:rPr lang="es-MX" sz="900" kern="1200" dirty="0" smtClean="0"/>
            <a:t>2) Regularización o cambio de calidad</a:t>
          </a:r>
        </a:p>
        <a:p>
          <a:pPr lvl="0" algn="ctr" defTabSz="400050">
            <a:lnSpc>
              <a:spcPct val="90000"/>
            </a:lnSpc>
            <a:spcBef>
              <a:spcPct val="0"/>
            </a:spcBef>
            <a:spcAft>
              <a:spcPct val="35000"/>
            </a:spcAft>
          </a:pPr>
          <a:r>
            <a:rPr lang="es-MX" sz="900" kern="1200" dirty="0" smtClean="0"/>
            <a:t>3)Reconocimiento de la condición de refugiado  u otorgamiento de protección complementaria</a:t>
          </a:r>
          <a:endParaRPr lang="es-MX" sz="900" kern="1200" dirty="0"/>
        </a:p>
      </dsp:txBody>
      <dsp:txXfrm>
        <a:off x="2416636" y="3650219"/>
        <a:ext cx="1642204" cy="961394"/>
      </dsp:txXfrm>
    </dsp:sp>
    <dsp:sp modelId="{E5CB822F-D4F1-4F5A-9FF2-4E269E484192}">
      <dsp:nvSpPr>
        <dsp:cNvPr id="0" name=""/>
        <dsp:cNvSpPr/>
      </dsp:nvSpPr>
      <dsp:spPr>
        <a:xfrm>
          <a:off x="4238529"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4238529" y="4004285"/>
        <a:ext cx="252580" cy="253262"/>
      </dsp:txXfrm>
    </dsp:sp>
    <dsp:sp modelId="{A83889E4-C094-4724-9C70-E64B4E225653}">
      <dsp:nvSpPr>
        <dsp:cNvPr id="0" name=""/>
        <dsp:cNvSpPr/>
      </dsp:nvSpPr>
      <dsp:spPr>
        <a:xfrm>
          <a:off x="4769560" y="3620309"/>
          <a:ext cx="1702024" cy="1021214"/>
        </a:xfrm>
        <a:prstGeom prst="roundRect">
          <a:avLst>
            <a:gd name="adj" fmla="val 10000"/>
          </a:avLst>
        </a:prstGeom>
        <a:solidFill>
          <a:srgbClr val="E147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Notificación de la resolución al extranjero</a:t>
          </a:r>
          <a:endParaRPr lang="es-MX" sz="900" kern="1200" dirty="0"/>
        </a:p>
      </dsp:txBody>
      <dsp:txXfrm>
        <a:off x="4799470" y="3650219"/>
        <a:ext cx="1642204" cy="961394"/>
      </dsp:txXfrm>
    </dsp:sp>
    <dsp:sp modelId="{5F5E3EEE-D280-4F91-8A61-6F05159BD411}">
      <dsp:nvSpPr>
        <dsp:cNvPr id="0" name=""/>
        <dsp:cNvSpPr/>
      </dsp:nvSpPr>
      <dsp:spPr>
        <a:xfrm>
          <a:off x="6621363" y="3919865"/>
          <a:ext cx="360829" cy="422102"/>
        </a:xfrm>
        <a:prstGeom prst="righ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s-MX" sz="700" kern="1200"/>
        </a:p>
      </dsp:txBody>
      <dsp:txXfrm>
        <a:off x="6621363" y="4004285"/>
        <a:ext cx="252580" cy="253262"/>
      </dsp:txXfrm>
    </dsp:sp>
    <dsp:sp modelId="{35E52CD9-9D0E-42F8-ADE3-361ADF02FFFA}">
      <dsp:nvSpPr>
        <dsp:cNvPr id="0" name=""/>
        <dsp:cNvSpPr/>
      </dsp:nvSpPr>
      <dsp:spPr>
        <a:xfrm>
          <a:off x="7152394" y="3620309"/>
          <a:ext cx="1702024" cy="1021214"/>
        </a:xfrm>
        <a:prstGeom prst="ellipse">
          <a:avLst/>
        </a:prstGeom>
        <a:solidFill>
          <a:schemeClr val="accent4">
            <a:lumMod val="60000"/>
            <a:lumOff val="40000"/>
          </a:schemeClr>
        </a:solidFill>
        <a:ln>
          <a:noFill/>
        </a:ln>
        <a:effectLst>
          <a:innerShdw blurRad="63500" dist="50800" dir="16200000">
            <a:prstClr val="black">
              <a:alpha val="50000"/>
            </a:prstClr>
          </a:innerShdw>
        </a:effectLst>
        <a:scene3d>
          <a:camera prst="obliqueBottomLeft"/>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b="1" kern="1200" dirty="0" smtClean="0"/>
            <a:t>[Tratándose de menores, en todo el procedimiento serán asistidos  por un Oficial de Protección a la Infancia.]</a:t>
          </a:r>
          <a:endParaRPr lang="es-MX" sz="900" b="1" kern="1200" dirty="0"/>
        </a:p>
      </dsp:txBody>
      <dsp:txXfrm>
        <a:off x="7401650" y="3769862"/>
        <a:ext cx="1203512" cy="722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9E376-D6AA-4419-8289-52F04FD549A4}">
      <dsp:nvSpPr>
        <dsp:cNvPr id="0" name=""/>
        <dsp:cNvSpPr/>
      </dsp:nvSpPr>
      <dsp:spPr>
        <a:xfrm>
          <a:off x="6161" y="1598441"/>
          <a:ext cx="1841599" cy="2441917"/>
        </a:xfrm>
        <a:prstGeom prst="roundRect">
          <a:avLst>
            <a:gd name="adj" fmla="val 10000"/>
          </a:avLst>
        </a:prstGeom>
        <a:gradFill rotWithShape="0">
          <a:gsLst>
            <a:gs pos="0">
              <a:schemeClr val="accent6">
                <a:shade val="50000"/>
                <a:hueOff val="0"/>
                <a:satOff val="0"/>
                <a:lumOff val="0"/>
                <a:alphaOff val="0"/>
                <a:shade val="51000"/>
                <a:satMod val="130000"/>
              </a:schemeClr>
            </a:gs>
            <a:gs pos="80000">
              <a:schemeClr val="accent6">
                <a:shade val="50000"/>
                <a:hueOff val="0"/>
                <a:satOff val="0"/>
                <a:lumOff val="0"/>
                <a:alphaOff val="0"/>
                <a:shade val="93000"/>
                <a:satMod val="130000"/>
              </a:schemeClr>
            </a:gs>
            <a:gs pos="100000">
              <a:schemeClr val="accent6">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MX" sz="1300" kern="1200" dirty="0" smtClean="0"/>
            <a:t>No se logra realizar la visita de verificación por:</a:t>
          </a:r>
          <a:br>
            <a:rPr lang="es-MX" sz="1300" kern="1200" dirty="0" smtClean="0"/>
          </a:br>
          <a:r>
            <a:rPr lang="es-MX" sz="1300" kern="1200" dirty="0" smtClean="0"/>
            <a:t/>
          </a:r>
          <a:br>
            <a:rPr lang="es-MX" sz="1300" kern="1200" dirty="0" smtClean="0"/>
          </a:br>
          <a:r>
            <a:rPr lang="es-MX" sz="1300" kern="1200" dirty="0" smtClean="0"/>
            <a:t>No existe el domicilio.</a:t>
          </a:r>
        </a:p>
        <a:p>
          <a:pPr lvl="0" algn="just" defTabSz="577850">
            <a:lnSpc>
              <a:spcPct val="90000"/>
            </a:lnSpc>
            <a:spcBef>
              <a:spcPct val="0"/>
            </a:spcBef>
            <a:spcAft>
              <a:spcPct val="35000"/>
            </a:spcAft>
          </a:pPr>
          <a:r>
            <a:rPr lang="es-MX" sz="1300" kern="1200" dirty="0" smtClean="0"/>
            <a:t/>
          </a:r>
          <a:br>
            <a:rPr lang="es-MX" sz="1300" kern="1200" dirty="0" smtClean="0"/>
          </a:br>
          <a:r>
            <a:rPr lang="es-MX" sz="1300" kern="1200" dirty="0" smtClean="0"/>
            <a:t>Si existe el inmueble pero ya no existe la empresa o no conocen a la persona motivo de la diligencia.</a:t>
          </a:r>
        </a:p>
      </dsp:txBody>
      <dsp:txXfrm>
        <a:off x="60100" y="1652380"/>
        <a:ext cx="1733721" cy="2334039"/>
      </dsp:txXfrm>
    </dsp:sp>
    <dsp:sp modelId="{DEB06CC6-38E2-4371-A939-697587C6DF60}">
      <dsp:nvSpPr>
        <dsp:cNvPr id="0" name=""/>
        <dsp:cNvSpPr/>
      </dsp:nvSpPr>
      <dsp:spPr>
        <a:xfrm rot="42643">
          <a:off x="2033505" y="2607211"/>
          <a:ext cx="393842" cy="456716"/>
        </a:xfrm>
        <a:prstGeom prst="rightArrow">
          <a:avLst>
            <a:gd name="adj1" fmla="val 60000"/>
            <a:gd name="adj2" fmla="val 50000"/>
          </a:avLst>
        </a:prstGeom>
        <a:gradFill rotWithShape="0">
          <a:gsLst>
            <a:gs pos="0">
              <a:schemeClr val="accent6">
                <a:shade val="90000"/>
                <a:hueOff val="0"/>
                <a:satOff val="0"/>
                <a:lumOff val="0"/>
                <a:alphaOff val="0"/>
                <a:shade val="51000"/>
                <a:satMod val="130000"/>
              </a:schemeClr>
            </a:gs>
            <a:gs pos="80000">
              <a:schemeClr val="accent6">
                <a:shade val="90000"/>
                <a:hueOff val="0"/>
                <a:satOff val="0"/>
                <a:lumOff val="0"/>
                <a:alphaOff val="0"/>
                <a:shade val="93000"/>
                <a:satMod val="130000"/>
              </a:schemeClr>
            </a:gs>
            <a:gs pos="100000">
              <a:schemeClr val="accent6">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a:off x="2033510" y="2697821"/>
        <a:ext cx="275689" cy="274030"/>
      </dsp:txXfrm>
    </dsp:sp>
    <dsp:sp modelId="{236E398E-D4C1-4F40-B56C-528ABBE69B3B}">
      <dsp:nvSpPr>
        <dsp:cNvPr id="0" name=""/>
        <dsp:cNvSpPr/>
      </dsp:nvSpPr>
      <dsp:spPr>
        <a:xfrm>
          <a:off x="2590801" y="1630503"/>
          <a:ext cx="1841599" cy="2441917"/>
        </a:xfrm>
        <a:prstGeom prst="roundRect">
          <a:avLst>
            <a:gd name="adj" fmla="val 10000"/>
          </a:avLst>
        </a:prstGeom>
        <a:gradFill rotWithShape="0">
          <a:gsLst>
            <a:gs pos="0">
              <a:schemeClr val="accent6">
                <a:shade val="50000"/>
                <a:hueOff val="165275"/>
                <a:satOff val="-13227"/>
                <a:lumOff val="30853"/>
                <a:alphaOff val="0"/>
                <a:shade val="51000"/>
                <a:satMod val="130000"/>
              </a:schemeClr>
            </a:gs>
            <a:gs pos="80000">
              <a:schemeClr val="accent6">
                <a:shade val="50000"/>
                <a:hueOff val="165275"/>
                <a:satOff val="-13227"/>
                <a:lumOff val="30853"/>
                <a:alphaOff val="0"/>
                <a:shade val="93000"/>
                <a:satMod val="130000"/>
              </a:schemeClr>
            </a:gs>
            <a:gs pos="100000">
              <a:schemeClr val="accent6">
                <a:shade val="50000"/>
                <a:hueOff val="165275"/>
                <a:satOff val="-13227"/>
                <a:lumOff val="3085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No se inicia acta circunstanciada. </a:t>
          </a:r>
          <a:br>
            <a:rPr lang="es-MX" sz="1300" kern="1200" dirty="0" smtClean="0"/>
          </a:br>
          <a:r>
            <a:rPr lang="es-MX" sz="1300" kern="1200" dirty="0" smtClean="0"/>
            <a:t/>
          </a:r>
          <a:br>
            <a:rPr lang="es-MX" sz="1300" kern="1200" dirty="0" smtClean="0"/>
          </a:br>
          <a:r>
            <a:rPr lang="es-MX" sz="1300" kern="1200" dirty="0" smtClean="0"/>
            <a:t>En el lugar de los hechos se recaba el mayor número de referencias para constatar con certeza que se trata del domicilio buscado.</a:t>
          </a:r>
          <a:br>
            <a:rPr lang="es-MX" sz="1300" kern="1200" dirty="0" smtClean="0"/>
          </a:br>
          <a:r>
            <a:rPr lang="es-MX" sz="1300" kern="1200" dirty="0" smtClean="0"/>
            <a:t/>
          </a:r>
          <a:br>
            <a:rPr lang="es-MX" sz="1300" kern="1200" dirty="0" smtClean="0"/>
          </a:br>
          <a:r>
            <a:rPr lang="es-MX" sz="1300" kern="1200" dirty="0" smtClean="0"/>
            <a:t>Si es posible se recaba información proporcionada por vecinos del lugar.</a:t>
          </a:r>
          <a:endParaRPr lang="es-MX" sz="1300" kern="1200" dirty="0"/>
        </a:p>
      </dsp:txBody>
      <dsp:txXfrm>
        <a:off x="2644740" y="1684442"/>
        <a:ext cx="1733721" cy="2334039"/>
      </dsp:txXfrm>
    </dsp:sp>
    <dsp:sp modelId="{21DCB1FB-01E1-43B2-A964-E13E7135854D}">
      <dsp:nvSpPr>
        <dsp:cNvPr id="0" name=""/>
        <dsp:cNvSpPr/>
      </dsp:nvSpPr>
      <dsp:spPr>
        <a:xfrm rot="21557145">
          <a:off x="4614945" y="2606936"/>
          <a:ext cx="387056" cy="456716"/>
        </a:xfrm>
        <a:prstGeom prst="rightArrow">
          <a:avLst>
            <a:gd name="adj1" fmla="val 60000"/>
            <a:gd name="adj2" fmla="val 50000"/>
          </a:avLst>
        </a:prstGeom>
        <a:gradFill rotWithShape="0">
          <a:gsLst>
            <a:gs pos="0">
              <a:schemeClr val="accent6">
                <a:shade val="90000"/>
                <a:hueOff val="253102"/>
                <a:satOff val="-18856"/>
                <a:lumOff val="39094"/>
                <a:alphaOff val="0"/>
                <a:shade val="51000"/>
                <a:satMod val="130000"/>
              </a:schemeClr>
            </a:gs>
            <a:gs pos="80000">
              <a:schemeClr val="accent6">
                <a:shade val="90000"/>
                <a:hueOff val="253102"/>
                <a:satOff val="-18856"/>
                <a:lumOff val="39094"/>
                <a:alphaOff val="0"/>
                <a:shade val="93000"/>
                <a:satMod val="130000"/>
              </a:schemeClr>
            </a:gs>
            <a:gs pos="100000">
              <a:schemeClr val="accent6">
                <a:shade val="90000"/>
                <a:hueOff val="253102"/>
                <a:satOff val="-18856"/>
                <a:lumOff val="390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a:off x="4614950" y="2699003"/>
        <a:ext cx="270939" cy="274030"/>
      </dsp:txXfrm>
    </dsp:sp>
    <dsp:sp modelId="{52D39357-943A-4985-B536-53C0841034BC}">
      <dsp:nvSpPr>
        <dsp:cNvPr id="0" name=""/>
        <dsp:cNvSpPr/>
      </dsp:nvSpPr>
      <dsp:spPr>
        <a:xfrm>
          <a:off x="5162639" y="1598441"/>
          <a:ext cx="1841599" cy="2441917"/>
        </a:xfrm>
        <a:prstGeom prst="roundRect">
          <a:avLst>
            <a:gd name="adj" fmla="val 10000"/>
          </a:avLst>
        </a:prstGeom>
        <a:gradFill rotWithShape="0">
          <a:gsLst>
            <a:gs pos="0">
              <a:schemeClr val="accent6">
                <a:shade val="50000"/>
                <a:hueOff val="165275"/>
                <a:satOff val="-13227"/>
                <a:lumOff val="30853"/>
                <a:alphaOff val="0"/>
                <a:shade val="51000"/>
                <a:satMod val="130000"/>
              </a:schemeClr>
            </a:gs>
            <a:gs pos="80000">
              <a:schemeClr val="accent6">
                <a:shade val="50000"/>
                <a:hueOff val="165275"/>
                <a:satOff val="-13227"/>
                <a:lumOff val="30853"/>
                <a:alphaOff val="0"/>
                <a:shade val="93000"/>
                <a:satMod val="130000"/>
              </a:schemeClr>
            </a:gs>
            <a:gs pos="100000">
              <a:schemeClr val="accent6">
                <a:shade val="50000"/>
                <a:hueOff val="165275"/>
                <a:satOff val="-13227"/>
                <a:lumOff val="3085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MX" sz="1300" kern="1200" dirty="0" smtClean="0"/>
            <a:t>El personal comisionado deberá rendir un informe detallado,  señalando el motivo por el cual no se realizó la visita de verificación. </a:t>
          </a:r>
          <a:endParaRPr lang="es-MX" sz="1300" kern="1200" dirty="0"/>
        </a:p>
      </dsp:txBody>
      <dsp:txXfrm>
        <a:off x="5216578" y="1652380"/>
        <a:ext cx="1733721" cy="23340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134570"/>
          <a:ext cx="6344408" cy="489738"/>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es-ES" sz="1800" b="1" kern="1200" dirty="0" smtClean="0"/>
            <a:t>Definición</a:t>
          </a:r>
          <a:endParaRPr lang="es-MX" sz="1400" b="1" kern="1200" dirty="0"/>
        </a:p>
      </dsp:txBody>
      <dsp:txXfrm>
        <a:off x="0" y="134570"/>
        <a:ext cx="6344408" cy="326492"/>
      </dsp:txXfrm>
    </dsp:sp>
    <dsp:sp modelId="{27325B53-FD96-4EA7-A298-160C508B1E11}">
      <dsp:nvSpPr>
        <dsp:cNvPr id="0" name=""/>
        <dsp:cNvSpPr/>
      </dsp:nvSpPr>
      <dsp:spPr>
        <a:xfrm>
          <a:off x="1299457" y="295531"/>
          <a:ext cx="6344408" cy="16416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5128" tIns="135128" rIns="135128" bIns="135128" numCol="1" spcCol="1270" anchor="t" anchorCtr="0">
          <a:noAutofit/>
        </a:bodyPr>
        <a:lstStyle/>
        <a:p>
          <a:pPr marL="171450" lvl="1" indent="-171450" algn="just" defTabSz="844550">
            <a:lnSpc>
              <a:spcPct val="90000"/>
            </a:lnSpc>
            <a:spcBef>
              <a:spcPct val="0"/>
            </a:spcBef>
            <a:spcAft>
              <a:spcPct val="15000"/>
            </a:spcAft>
            <a:buChar char="••"/>
          </a:pPr>
          <a:r>
            <a:rPr lang="es-MX" sz="1900" kern="1200" dirty="0" smtClean="0"/>
            <a:t>Es la acción que desarrolla el personal de los servicios migratorios, </a:t>
          </a:r>
          <a:r>
            <a:rPr lang="es-MX" sz="1900" b="1" kern="1200" dirty="0" smtClean="0"/>
            <a:t>en rutas o puntos provisionales distintos a los establecidos</a:t>
          </a:r>
          <a:r>
            <a:rPr lang="es-MX" sz="1900" kern="1200" dirty="0" smtClean="0"/>
            <a:t>, con el fin de comprobar el estricto cumplimiento de la Ley de Migración y su Reglamento, por parte de los extranjeros que se encuentren dentro del territorio nacional. </a:t>
          </a:r>
          <a:endParaRPr lang="es-MX" sz="1900" kern="1200" dirty="0"/>
        </a:p>
      </dsp:txBody>
      <dsp:txXfrm>
        <a:off x="1347538" y="343612"/>
        <a:ext cx="6248246" cy="15454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39501" y="142875"/>
          <a:ext cx="6035093" cy="714555"/>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es-ES" sz="1800" b="1" kern="1200" dirty="0" smtClean="0"/>
            <a:t>Fundamento de las Revisiones Migratorias</a:t>
          </a:r>
          <a:endParaRPr lang="es-MX" sz="1400" b="1" kern="1200" dirty="0"/>
        </a:p>
      </dsp:txBody>
      <dsp:txXfrm>
        <a:off x="39501" y="142875"/>
        <a:ext cx="6035093" cy="476370"/>
      </dsp:txXfrm>
    </dsp:sp>
    <dsp:sp modelId="{27325B53-FD96-4EA7-A298-160C508B1E11}">
      <dsp:nvSpPr>
        <dsp:cNvPr id="0" name=""/>
        <dsp:cNvSpPr/>
      </dsp:nvSpPr>
      <dsp:spPr>
        <a:xfrm>
          <a:off x="1224807" y="603482"/>
          <a:ext cx="6285115" cy="22680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t" anchorCtr="0">
          <a:noAutofit/>
        </a:bodyPr>
        <a:lstStyle/>
        <a:p>
          <a:pPr marL="114300" lvl="1" indent="-114300" algn="just" defTabSz="622300">
            <a:lnSpc>
              <a:spcPct val="90000"/>
            </a:lnSpc>
            <a:spcBef>
              <a:spcPct val="0"/>
            </a:spcBef>
            <a:spcAft>
              <a:spcPct val="15000"/>
            </a:spcAft>
            <a:buChar char="••"/>
          </a:pPr>
          <a:r>
            <a:rPr lang="es-ES" sz="1400" b="1" kern="1200" dirty="0" smtClean="0"/>
            <a:t>Artículo 97</a:t>
          </a:r>
          <a:r>
            <a:rPr lang="es-ES" sz="1400" kern="1200" dirty="0" smtClean="0"/>
            <a:t>. Además de los lugares destinados al tránsito internacional de personas establecidos, el Instituto podrá llevar a cabo revisiones de carácter migratorio dentro del territorio nacional a efecto de comprobar la situación migratoria de los extranjeros.</a:t>
          </a:r>
          <a:endParaRPr lang="es-MX" sz="1400" kern="1200" dirty="0"/>
        </a:p>
        <a:p>
          <a:pPr marL="114300" lvl="1" indent="-114300" algn="just" defTabSz="622300">
            <a:lnSpc>
              <a:spcPct val="90000"/>
            </a:lnSpc>
            <a:spcBef>
              <a:spcPct val="0"/>
            </a:spcBef>
            <a:spcAft>
              <a:spcPct val="15000"/>
            </a:spcAft>
            <a:buChar char="••"/>
          </a:pPr>
          <a:r>
            <a:rPr lang="es-ES" sz="1400" kern="1200" dirty="0" smtClean="0"/>
            <a:t>La orden por la que se disponga la revisión migratoria deberá estar fundada y motivada; ser expedida por el Instituto y precisar el responsable de la diligencia y el personal asignado para la realización de la misma; la duración de la revisión y la zona geográfica o el lugar en el que se efectuará.</a:t>
          </a:r>
          <a:endParaRPr lang="es-MX" sz="1400" kern="1200" dirty="0"/>
        </a:p>
        <a:p>
          <a:pPr marL="114300" lvl="1" indent="-114300" algn="just" defTabSz="622300">
            <a:lnSpc>
              <a:spcPct val="90000"/>
            </a:lnSpc>
            <a:spcBef>
              <a:spcPct val="0"/>
            </a:spcBef>
            <a:spcAft>
              <a:spcPct val="15000"/>
            </a:spcAft>
            <a:buChar char="••"/>
          </a:pPr>
          <a:r>
            <a:rPr lang="es-ES" sz="1400" b="1" kern="1200" dirty="0" smtClean="0"/>
            <a:t>Artículo 98. </a:t>
          </a:r>
          <a:r>
            <a:rPr lang="es-ES" sz="1400" kern="1200" dirty="0" smtClean="0"/>
            <a:t>Si con motivo de la revisión migratoria se detecta que algún extranjero no cuenta con documentos que acrediten su situación migratoria regular en el país, se procederá en los términos del artículo 100 de esta Ley.</a:t>
          </a:r>
          <a:r>
            <a:rPr lang="es-MX" sz="1400" kern="1200" dirty="0" smtClean="0"/>
            <a:t>. </a:t>
          </a:r>
          <a:endParaRPr lang="es-MX" sz="1400" kern="1200" dirty="0"/>
        </a:p>
      </dsp:txBody>
      <dsp:txXfrm>
        <a:off x="1291234" y="669909"/>
        <a:ext cx="6152261" cy="21351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26483"/>
          <a:ext cx="6285115" cy="1166400"/>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s-ES" sz="2000" b="1" kern="1200" dirty="0" smtClean="0"/>
            <a:t>Procedimiento</a:t>
          </a:r>
          <a:endParaRPr lang="es-MX" sz="1800" b="1" kern="1200" dirty="0"/>
        </a:p>
      </dsp:txBody>
      <dsp:txXfrm>
        <a:off x="0" y="26483"/>
        <a:ext cx="6285115" cy="777600"/>
      </dsp:txXfrm>
    </dsp:sp>
    <dsp:sp modelId="{27325B53-FD96-4EA7-A298-160C508B1E11}">
      <dsp:nvSpPr>
        <dsp:cNvPr id="0" name=""/>
        <dsp:cNvSpPr/>
      </dsp:nvSpPr>
      <dsp:spPr>
        <a:xfrm>
          <a:off x="1287312" y="804084"/>
          <a:ext cx="6285115" cy="41796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2024" tIns="192024" rIns="192024" bIns="192024" numCol="1" spcCol="1270" anchor="t" anchorCtr="0">
          <a:noAutofit/>
        </a:bodyPr>
        <a:lstStyle/>
        <a:p>
          <a:pPr marL="228600" lvl="1" indent="-228600" algn="just" defTabSz="1200150">
            <a:lnSpc>
              <a:spcPct val="90000"/>
            </a:lnSpc>
            <a:spcBef>
              <a:spcPct val="0"/>
            </a:spcBef>
            <a:spcAft>
              <a:spcPct val="15000"/>
            </a:spcAft>
            <a:buChar char="••"/>
          </a:pPr>
          <a:r>
            <a:rPr lang="es-MX" sz="2700" kern="1200" dirty="0" smtClean="0"/>
            <a:t>La autoridad que derivado de las funciones de su competencia o en auxilio del Instituto, realice la puesta a disposición, deberá exhibir el certificado médico correspondiente, así como la documentación migratoria que permita la identificación del extranjero y deberá informar la situación jurídica en que se encuentra, para que la autoridad migratoria resuelva lo conducente.</a:t>
          </a:r>
          <a:endParaRPr lang="es-MX" sz="2700" kern="1200" dirty="0"/>
        </a:p>
      </dsp:txBody>
      <dsp:txXfrm>
        <a:off x="1409728" y="926500"/>
        <a:ext cx="6040283" cy="39347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6202-E99B-4E7E-BBCE-BED71742B04F}">
      <dsp:nvSpPr>
        <dsp:cNvPr id="0" name=""/>
        <dsp:cNvSpPr/>
      </dsp:nvSpPr>
      <dsp:spPr>
        <a:xfrm>
          <a:off x="0" y="172284"/>
          <a:ext cx="6008370" cy="777599"/>
        </a:xfrm>
        <a:prstGeom prst="roundRect">
          <a:avLst>
            <a:gd name="adj" fmla="val 10000"/>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s-ES" sz="2000" b="1" kern="1200" dirty="0" smtClean="0"/>
            <a:t>Definición y Fundamento</a:t>
          </a:r>
          <a:endParaRPr lang="es-MX" sz="1800" b="1" kern="1200" dirty="0"/>
        </a:p>
      </dsp:txBody>
      <dsp:txXfrm>
        <a:off x="0" y="172284"/>
        <a:ext cx="6008370" cy="518400"/>
      </dsp:txXfrm>
    </dsp:sp>
    <dsp:sp modelId="{27325B53-FD96-4EA7-A298-160C508B1E11}">
      <dsp:nvSpPr>
        <dsp:cNvPr id="0" name=""/>
        <dsp:cNvSpPr/>
      </dsp:nvSpPr>
      <dsp:spPr>
        <a:xfrm>
          <a:off x="1230629" y="690683"/>
          <a:ext cx="6008370" cy="4147200"/>
        </a:xfrm>
        <a:prstGeom prst="roundRect">
          <a:avLst>
            <a:gd name="adj" fmla="val 10000"/>
          </a:avLst>
        </a:prstGeom>
        <a:solidFill>
          <a:schemeClr val="lt1">
            <a:alpha val="90000"/>
            <a:hueOff val="0"/>
            <a:satOff val="0"/>
            <a:lumOff val="0"/>
            <a:alphaOff val="0"/>
          </a:schemeClr>
        </a:solidFill>
        <a:ln w="9525" cap="flat" cmpd="sng" algn="ctr">
          <a:solidFill>
            <a:schemeClr val="accent6">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t" anchorCtr="0">
          <a:noAutofit/>
        </a:bodyPr>
        <a:lstStyle/>
        <a:p>
          <a:pPr marL="171450" lvl="1" indent="-171450" algn="just" defTabSz="800100">
            <a:lnSpc>
              <a:spcPct val="90000"/>
            </a:lnSpc>
            <a:spcBef>
              <a:spcPct val="0"/>
            </a:spcBef>
            <a:spcAft>
              <a:spcPct val="15000"/>
            </a:spcAft>
            <a:buChar char="••"/>
          </a:pPr>
          <a:r>
            <a:rPr lang="es-ES" sz="1800" b="1" kern="1200" dirty="0" smtClean="0"/>
            <a:t>Artículo 99.</a:t>
          </a:r>
          <a:r>
            <a:rPr lang="es-ES" sz="1800" kern="1200" dirty="0" smtClean="0"/>
            <a:t> Es de orden público la presentación de los extranjeros en estaciones migratorias o en lugares habilitados para ello, en tanto se determina su situación migratoria en territorio nacional.</a:t>
          </a:r>
          <a:endParaRPr lang="es-MX" sz="1800" kern="1200" dirty="0"/>
        </a:p>
        <a:p>
          <a:pPr marL="171450" lvl="1" indent="-171450" algn="just" defTabSz="800100">
            <a:lnSpc>
              <a:spcPct val="90000"/>
            </a:lnSpc>
            <a:spcBef>
              <a:spcPct val="0"/>
            </a:spcBef>
            <a:spcAft>
              <a:spcPct val="15000"/>
            </a:spcAft>
            <a:buChar char="••"/>
          </a:pPr>
          <a:r>
            <a:rPr lang="es-ES" sz="1800" b="1" kern="1200" dirty="0" smtClean="0"/>
            <a:t>La presentación de extranjeros es la medida dictada por el Instituto mediante la cual se acuerda el alojamiento temporal de un extranjero que no acredita su situación migratoria para la regularización de su estancia o la asistencia para el retorno.</a:t>
          </a:r>
          <a:endParaRPr lang="es-MX" sz="1800" b="1" kern="1200" dirty="0"/>
        </a:p>
        <a:p>
          <a:pPr marL="171450" lvl="1" indent="-171450" algn="just" defTabSz="800100">
            <a:lnSpc>
              <a:spcPct val="90000"/>
            </a:lnSpc>
            <a:spcBef>
              <a:spcPct val="0"/>
            </a:spcBef>
            <a:spcAft>
              <a:spcPct val="15000"/>
            </a:spcAft>
            <a:buChar char="••"/>
          </a:pPr>
          <a:r>
            <a:rPr lang="es-ES" sz="1800" b="1" kern="1200" dirty="0" smtClean="0"/>
            <a:t>Artículo 100</a:t>
          </a:r>
          <a:r>
            <a:rPr lang="es-ES" sz="1800" kern="1200" dirty="0" smtClean="0"/>
            <a:t>. Cuando un extranjero sea puesto a disposición del Instituto, derivado de diligencias de verificación o revisión migratoria, y se actualice alguno de los supuestos previstos en el artículo 144 de la presente Ley, se emitirá el acuerdo de presentación correspondiente dentro de las veinticuatro horas siguientes a la puesta a disposición.</a:t>
          </a:r>
          <a:endParaRPr lang="es-MX" sz="1800" kern="1200" dirty="0"/>
        </a:p>
      </dsp:txBody>
      <dsp:txXfrm>
        <a:off x="1352096" y="812150"/>
        <a:ext cx="5765436" cy="39042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FE294-1218-4C89-88BD-0D1B531BBC18}">
      <dsp:nvSpPr>
        <dsp:cNvPr id="0" name=""/>
        <dsp:cNvSpPr/>
      </dsp:nvSpPr>
      <dsp:spPr>
        <a:xfrm>
          <a:off x="3028" y="143699"/>
          <a:ext cx="2600003" cy="114210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s-MX" sz="2000" b="1" kern="1200" dirty="0" smtClean="0"/>
            <a:t>PUESTA  A DISPOSICIÓN</a:t>
          </a:r>
          <a:endParaRPr lang="es-MX" sz="2000" b="1" kern="1200" dirty="0"/>
        </a:p>
      </dsp:txBody>
      <dsp:txXfrm>
        <a:off x="3028" y="143699"/>
        <a:ext cx="2600003" cy="761400"/>
      </dsp:txXfrm>
    </dsp:sp>
    <dsp:sp modelId="{E2EB657C-BF07-43A9-8D01-22E26E52CB7C}">
      <dsp:nvSpPr>
        <dsp:cNvPr id="0" name=""/>
        <dsp:cNvSpPr/>
      </dsp:nvSpPr>
      <dsp:spPr>
        <a:xfrm>
          <a:off x="535559" y="905100"/>
          <a:ext cx="2600003" cy="413280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t" anchorCtr="0">
          <a:noAutofit/>
        </a:bodyPr>
        <a:lstStyle/>
        <a:p>
          <a:pPr marL="114300" lvl="1" indent="-114300" algn="just" defTabSz="622300">
            <a:lnSpc>
              <a:spcPct val="90000"/>
            </a:lnSpc>
            <a:spcBef>
              <a:spcPct val="0"/>
            </a:spcBef>
            <a:spcAft>
              <a:spcPct val="15000"/>
            </a:spcAft>
            <a:buChar char="••"/>
          </a:pPr>
          <a:r>
            <a:rPr lang="es-MX" sz="1400" kern="1200" dirty="0" smtClean="0"/>
            <a:t>Su característica principal es efectuar una “entrega” de personas y en su caso objetos a una autoridad migratoria con la finalidad de que se autorice su alojamiento temporal y/o se resuelva su situación migratoria. </a:t>
          </a:r>
          <a:br>
            <a:rPr lang="es-MX" sz="1400" kern="1200" dirty="0" smtClean="0"/>
          </a:br>
          <a:endParaRPr lang="es-MX" sz="1400" kern="1200" dirty="0"/>
        </a:p>
        <a:p>
          <a:pPr marL="114300" lvl="1" indent="-114300" algn="just" defTabSz="622300">
            <a:lnSpc>
              <a:spcPct val="90000"/>
            </a:lnSpc>
            <a:spcBef>
              <a:spcPct val="0"/>
            </a:spcBef>
            <a:spcAft>
              <a:spcPct val="15000"/>
            </a:spcAft>
            <a:buChar char="••"/>
          </a:pPr>
          <a:r>
            <a:rPr lang="es-MX" sz="1400" kern="1200" dirty="0" smtClean="0"/>
            <a:t>Es un acto que puede realizarse por cualquier autoridad o personal del instituto.</a:t>
          </a:r>
          <a:br>
            <a:rPr lang="es-MX" sz="1400" kern="1200" dirty="0" smtClean="0"/>
          </a:br>
          <a:endParaRPr lang="es-MX" sz="1400" kern="1200" dirty="0"/>
        </a:p>
        <a:p>
          <a:pPr marL="114300" lvl="1" indent="-114300" algn="just" defTabSz="622300">
            <a:lnSpc>
              <a:spcPct val="90000"/>
            </a:lnSpc>
            <a:spcBef>
              <a:spcPct val="0"/>
            </a:spcBef>
            <a:spcAft>
              <a:spcPct val="15000"/>
            </a:spcAft>
            <a:buChar char="••"/>
          </a:pPr>
          <a:r>
            <a:rPr lang="es-MX" sz="1400" kern="1200" dirty="0" smtClean="0"/>
            <a:t>Tiene una doble naturaleza jurídica siendo estas la “formal y material”, la primera se actualiza a través del oficio de puesta a disposición y la segunda precisamente mediante la entrega de una persona y sus pertenencias.</a:t>
          </a:r>
          <a:endParaRPr lang="es-MX" sz="1400" kern="1200" dirty="0"/>
        </a:p>
      </dsp:txBody>
      <dsp:txXfrm>
        <a:off x="611710" y="981251"/>
        <a:ext cx="2447701" cy="3980498"/>
      </dsp:txXfrm>
    </dsp:sp>
    <dsp:sp modelId="{B6BFBE97-C23C-4132-8857-1A728EC0313E}">
      <dsp:nvSpPr>
        <dsp:cNvPr id="0" name=""/>
        <dsp:cNvSpPr/>
      </dsp:nvSpPr>
      <dsp:spPr>
        <a:xfrm>
          <a:off x="2997183" y="200737"/>
          <a:ext cx="835600" cy="647325"/>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2997183" y="330202"/>
        <a:ext cx="641403" cy="388395"/>
      </dsp:txXfrm>
    </dsp:sp>
    <dsp:sp modelId="{5008B71D-1A32-4F74-AF26-DB37FADD7D89}">
      <dsp:nvSpPr>
        <dsp:cNvPr id="0" name=""/>
        <dsp:cNvSpPr/>
      </dsp:nvSpPr>
      <dsp:spPr>
        <a:xfrm>
          <a:off x="4179636" y="143699"/>
          <a:ext cx="2600003" cy="1142101"/>
        </a:xfrm>
        <a:prstGeom prst="roundRect">
          <a:avLst>
            <a:gd name="adj" fmla="val 10000"/>
          </a:avLst>
        </a:prstGeom>
        <a:gradFill rotWithShape="0">
          <a:gsLst>
            <a:gs pos="0">
              <a:schemeClr val="accent3">
                <a:hueOff val="-16826439"/>
                <a:satOff val="-8652"/>
                <a:lumOff val="-3725"/>
                <a:alphaOff val="0"/>
                <a:shade val="51000"/>
                <a:satMod val="130000"/>
              </a:schemeClr>
            </a:gs>
            <a:gs pos="80000">
              <a:schemeClr val="accent3">
                <a:hueOff val="-16826439"/>
                <a:satOff val="-8652"/>
                <a:lumOff val="-3725"/>
                <a:alphaOff val="0"/>
                <a:shade val="93000"/>
                <a:satMod val="130000"/>
              </a:schemeClr>
            </a:gs>
            <a:gs pos="100000">
              <a:schemeClr val="accent3">
                <a:hueOff val="-16826439"/>
                <a:satOff val="-8652"/>
                <a:lumOff val="-37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s-MX" sz="2000" b="1" kern="1200" dirty="0" smtClean="0"/>
            <a:t>PRESENTACIÓN</a:t>
          </a:r>
          <a:endParaRPr lang="es-MX" sz="2000" b="1" kern="1200" dirty="0"/>
        </a:p>
      </dsp:txBody>
      <dsp:txXfrm>
        <a:off x="4179636" y="143699"/>
        <a:ext cx="2600003" cy="761400"/>
      </dsp:txXfrm>
    </dsp:sp>
    <dsp:sp modelId="{06261DCF-11A4-4FC7-ADDC-730F964EB5D8}">
      <dsp:nvSpPr>
        <dsp:cNvPr id="0" name=""/>
        <dsp:cNvSpPr/>
      </dsp:nvSpPr>
      <dsp:spPr>
        <a:xfrm>
          <a:off x="4712167" y="905100"/>
          <a:ext cx="2600003" cy="413280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6826439"/>
              <a:satOff val="-8652"/>
              <a:lumOff val="-372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t" anchorCtr="0">
          <a:noAutofit/>
        </a:bodyPr>
        <a:lstStyle/>
        <a:p>
          <a:pPr marL="114300" lvl="1" indent="-114300" algn="just" defTabSz="622300">
            <a:lnSpc>
              <a:spcPct val="90000"/>
            </a:lnSpc>
            <a:spcBef>
              <a:spcPct val="0"/>
            </a:spcBef>
            <a:spcAft>
              <a:spcPct val="15000"/>
            </a:spcAft>
            <a:buChar char="••"/>
          </a:pPr>
          <a:r>
            <a:rPr lang="es-MX" sz="1400" kern="1200" dirty="0" smtClean="0"/>
            <a:t>Su característica principal es que se constituye como un “acto administrativo” a través del cual se realiza un pronunciamiento respecto a la situación migratoria de un extranjero.</a:t>
          </a:r>
          <a:br>
            <a:rPr lang="es-MX" sz="1400" kern="1200" dirty="0" smtClean="0"/>
          </a:br>
          <a:endParaRPr lang="es-MX" sz="1400" kern="1200" dirty="0"/>
        </a:p>
        <a:p>
          <a:pPr marL="114300" lvl="1" indent="-114300" algn="just" defTabSz="622300">
            <a:lnSpc>
              <a:spcPct val="90000"/>
            </a:lnSpc>
            <a:spcBef>
              <a:spcPct val="0"/>
            </a:spcBef>
            <a:spcAft>
              <a:spcPct val="15000"/>
            </a:spcAft>
            <a:buChar char="••"/>
          </a:pPr>
          <a:r>
            <a:rPr lang="es-MX" sz="1400" kern="1200" dirty="0" smtClean="0"/>
            <a:t>Es un acto que única y exclusivamente puede ser realizado por personal del INM.</a:t>
          </a:r>
          <a:br>
            <a:rPr lang="es-MX" sz="1400" kern="1200" dirty="0" smtClean="0"/>
          </a:br>
          <a:endParaRPr lang="es-MX" sz="1400" kern="1200" dirty="0"/>
        </a:p>
        <a:p>
          <a:pPr marL="114300" lvl="1" indent="-114300" algn="just" defTabSz="622300">
            <a:lnSpc>
              <a:spcPct val="90000"/>
            </a:lnSpc>
            <a:spcBef>
              <a:spcPct val="0"/>
            </a:spcBef>
            <a:spcAft>
              <a:spcPct val="15000"/>
            </a:spcAft>
            <a:buChar char="••"/>
          </a:pPr>
          <a:r>
            <a:rPr lang="es-MX" sz="1400" kern="1200" dirty="0" smtClean="0"/>
            <a:t>Su naturaleza jurídica es únicamente de carácter formal que se expresa a través de un acuerdo.</a:t>
          </a:r>
          <a:endParaRPr lang="es-MX" sz="1400" kern="1200" dirty="0"/>
        </a:p>
      </dsp:txBody>
      <dsp:txXfrm>
        <a:off x="4788318" y="981251"/>
        <a:ext cx="2447701" cy="39804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889F3F-0A6B-4EA8-983A-4D00C25A4285}">
      <dsp:nvSpPr>
        <dsp:cNvPr id="0" name=""/>
        <dsp:cNvSpPr/>
      </dsp:nvSpPr>
      <dsp:spPr>
        <a:xfrm rot="16200000">
          <a:off x="612068" y="-612068"/>
          <a:ext cx="3060340" cy="4284476"/>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l" defTabSz="1111250">
            <a:lnSpc>
              <a:spcPct val="90000"/>
            </a:lnSpc>
            <a:spcBef>
              <a:spcPct val="0"/>
            </a:spcBef>
            <a:spcAft>
              <a:spcPct val="35000"/>
            </a:spcAft>
          </a:pPr>
          <a:r>
            <a:rPr lang="es-MX" sz="2500" kern="1200" dirty="0" smtClean="0"/>
            <a:t>Regularización de extranjeros presentados conforme a lo establecido en el segundo párrafo del artículo 136 de la Ley de Migración</a:t>
          </a:r>
          <a:endParaRPr lang="es-MX" sz="2500" kern="1200" dirty="0"/>
        </a:p>
      </dsp:txBody>
      <dsp:txXfrm rot="5400000">
        <a:off x="0" y="0"/>
        <a:ext cx="4284476" cy="2295255"/>
      </dsp:txXfrm>
    </dsp:sp>
    <dsp:sp modelId="{48B24C62-A1DA-4036-8925-E52ACDC2822B}">
      <dsp:nvSpPr>
        <dsp:cNvPr id="0" name=""/>
        <dsp:cNvSpPr/>
      </dsp:nvSpPr>
      <dsp:spPr>
        <a:xfrm>
          <a:off x="4284476" y="0"/>
          <a:ext cx="4284476" cy="3060340"/>
        </a:xfrm>
        <a:prstGeom prst="round1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r" defTabSz="1111250">
            <a:lnSpc>
              <a:spcPct val="90000"/>
            </a:lnSpc>
            <a:spcBef>
              <a:spcPct val="0"/>
            </a:spcBef>
            <a:spcAft>
              <a:spcPct val="35000"/>
            </a:spcAft>
          </a:pPr>
          <a:r>
            <a:rPr lang="es-MX" sz="2500" kern="1200" dirty="0" smtClean="0"/>
            <a:t>Retorno asistido</a:t>
          </a:r>
        </a:p>
        <a:p>
          <a:pPr lvl="0" algn="r" defTabSz="1111250">
            <a:lnSpc>
              <a:spcPct val="90000"/>
            </a:lnSpc>
            <a:spcBef>
              <a:spcPct val="0"/>
            </a:spcBef>
            <a:spcAft>
              <a:spcPct val="35000"/>
            </a:spcAft>
          </a:pPr>
          <a:r>
            <a:rPr lang="es-MX" sz="2500" kern="1200" dirty="0" smtClean="0"/>
            <a:t>Extranjeros centroamericanos vs Repatriación (Memorando C4)</a:t>
          </a:r>
          <a:endParaRPr lang="es-MX" sz="2500" kern="1200" dirty="0"/>
        </a:p>
      </dsp:txBody>
      <dsp:txXfrm>
        <a:off x="4284476" y="0"/>
        <a:ext cx="4284476" cy="2295255"/>
      </dsp:txXfrm>
    </dsp:sp>
    <dsp:sp modelId="{7AE8DEC5-EA84-4F05-9FC9-E0659692B098}">
      <dsp:nvSpPr>
        <dsp:cNvPr id="0" name=""/>
        <dsp:cNvSpPr/>
      </dsp:nvSpPr>
      <dsp:spPr>
        <a:xfrm rot="10800000">
          <a:off x="0" y="3060340"/>
          <a:ext cx="4284476" cy="3060340"/>
        </a:xfrm>
        <a:prstGeom prst="round1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l" defTabSz="1111250">
            <a:lnSpc>
              <a:spcPct val="90000"/>
            </a:lnSpc>
            <a:spcBef>
              <a:spcPct val="0"/>
            </a:spcBef>
            <a:spcAft>
              <a:spcPct val="35000"/>
            </a:spcAft>
          </a:pPr>
          <a:r>
            <a:rPr lang="es-MX" sz="2500" kern="1200" dirty="0" smtClean="0"/>
            <a:t>Deportación de extranjeros sentenciados por autoridades jurisdiccionales o sujetos a procesos</a:t>
          </a:r>
          <a:endParaRPr lang="es-MX" sz="2500" kern="1200" dirty="0"/>
        </a:p>
      </dsp:txBody>
      <dsp:txXfrm rot="10800000">
        <a:off x="0" y="3825424"/>
        <a:ext cx="4284476" cy="2295255"/>
      </dsp:txXfrm>
    </dsp:sp>
    <dsp:sp modelId="{5A7FF68E-D14D-4173-A92F-5BCD726B89B6}">
      <dsp:nvSpPr>
        <dsp:cNvPr id="0" name=""/>
        <dsp:cNvSpPr/>
      </dsp:nvSpPr>
      <dsp:spPr>
        <a:xfrm rot="5400000">
          <a:off x="4896544" y="2448271"/>
          <a:ext cx="3060340" cy="4284476"/>
        </a:xfrm>
        <a:prstGeom prst="round1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r" defTabSz="1111250">
            <a:lnSpc>
              <a:spcPct val="90000"/>
            </a:lnSpc>
            <a:spcBef>
              <a:spcPct val="0"/>
            </a:spcBef>
            <a:spcAft>
              <a:spcPct val="35000"/>
            </a:spcAft>
          </a:pPr>
          <a:r>
            <a:rPr lang="es-MX" sz="2500" kern="1200" dirty="0" smtClean="0"/>
            <a:t>Extranjeros visitantes regional y trabajador fronterizo detectados fuera de la demarcación territorial correspondiente</a:t>
          </a:r>
          <a:endParaRPr lang="es-MX" sz="2500" kern="1200" dirty="0"/>
        </a:p>
      </dsp:txBody>
      <dsp:txXfrm rot="-5400000">
        <a:off x="4284476" y="3825424"/>
        <a:ext cx="4284476" cy="2295255"/>
      </dsp:txXfrm>
    </dsp:sp>
    <dsp:sp modelId="{CDB47111-9D10-4072-B186-F21AE2EC5049}">
      <dsp:nvSpPr>
        <dsp:cNvPr id="0" name=""/>
        <dsp:cNvSpPr/>
      </dsp:nvSpPr>
      <dsp:spPr>
        <a:xfrm>
          <a:off x="2999133" y="2295254"/>
          <a:ext cx="2570685" cy="1530170"/>
        </a:xfrm>
        <a:prstGeom prst="roundRect">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b="1" kern="1200" dirty="0" smtClean="0"/>
            <a:t>Temas Dirección de Resoluciones Migratorias</a:t>
          </a:r>
          <a:endParaRPr lang="es-MX" sz="2500" b="1" kern="1200" dirty="0"/>
        </a:p>
      </dsp:txBody>
      <dsp:txXfrm>
        <a:off x="3073830" y="2369951"/>
        <a:ext cx="2421291" cy="13807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DBA83E-6FAA-4B54-9553-0C5683A720DA}">
      <dsp:nvSpPr>
        <dsp:cNvPr id="0" name=""/>
        <dsp:cNvSpPr/>
      </dsp:nvSpPr>
      <dsp:spPr>
        <a:xfrm rot="5400000">
          <a:off x="-335226" y="340236"/>
          <a:ext cx="2234845" cy="1564391"/>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Artículo 136</a:t>
          </a:r>
          <a:endParaRPr lang="es-MX" sz="2000" b="1" kern="1200" dirty="0"/>
        </a:p>
      </dsp:txBody>
      <dsp:txXfrm rot="-5400000">
        <a:off x="2" y="787205"/>
        <a:ext cx="1564391" cy="670454"/>
      </dsp:txXfrm>
    </dsp:sp>
    <dsp:sp modelId="{8F0ECA4D-62F9-4B78-8C89-3B12E23AA77D}">
      <dsp:nvSpPr>
        <dsp:cNvPr id="0" name=""/>
        <dsp:cNvSpPr/>
      </dsp:nvSpPr>
      <dsp:spPr>
        <a:xfrm rot="5400000">
          <a:off x="4376351" y="-2806950"/>
          <a:ext cx="1452649" cy="7076568"/>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MX" sz="1800" kern="1200" dirty="0" smtClean="0"/>
            <a:t>Que el extranjero se encuentre en una estación migratoria</a:t>
          </a:r>
          <a:endParaRPr lang="es-MX" sz="1800" kern="1200" dirty="0"/>
        </a:p>
        <a:p>
          <a:pPr marL="171450" lvl="1" indent="-171450" algn="l" defTabSz="800100">
            <a:lnSpc>
              <a:spcPct val="90000"/>
            </a:lnSpc>
            <a:spcBef>
              <a:spcPct val="0"/>
            </a:spcBef>
            <a:spcAft>
              <a:spcPct val="15000"/>
            </a:spcAft>
            <a:buChar char="••"/>
          </a:pPr>
          <a:r>
            <a:rPr lang="es-MX" sz="1800" kern="1200" dirty="0" smtClean="0"/>
            <a:t>Que se ubique en los supuestos previstos en los artículos 133 y 134 de la Ley</a:t>
          </a:r>
          <a:endParaRPr lang="es-MX" sz="1800" kern="1200" dirty="0"/>
        </a:p>
        <a:p>
          <a:pPr marL="171450" lvl="1" indent="-171450" algn="l" defTabSz="800100">
            <a:lnSpc>
              <a:spcPct val="90000"/>
            </a:lnSpc>
            <a:spcBef>
              <a:spcPct val="0"/>
            </a:spcBef>
            <a:spcAft>
              <a:spcPct val="15000"/>
            </a:spcAft>
            <a:buChar char="••"/>
          </a:pPr>
          <a:r>
            <a:rPr lang="es-MX" sz="1800" kern="1200" dirty="0" smtClean="0"/>
            <a:t>Exhibir requisitos</a:t>
          </a:r>
          <a:endParaRPr lang="es-MX" sz="1800" kern="1200" dirty="0"/>
        </a:p>
      </dsp:txBody>
      <dsp:txXfrm rot="-5400000">
        <a:off x="1564392" y="75921"/>
        <a:ext cx="7005656" cy="1310825"/>
      </dsp:txXfrm>
    </dsp:sp>
    <dsp:sp modelId="{F21E22D9-231A-4134-8B21-3C4A81E54B85}">
      <dsp:nvSpPr>
        <dsp:cNvPr id="0" name=""/>
        <dsp:cNvSpPr/>
      </dsp:nvSpPr>
      <dsp:spPr>
        <a:xfrm rot="5400000">
          <a:off x="-335226" y="2386156"/>
          <a:ext cx="2234845" cy="1564391"/>
        </a:xfrm>
        <a:prstGeom prst="chevron">
          <a:avLst/>
        </a:prstGeom>
        <a:solidFill>
          <a:schemeClr val="accent3">
            <a:hueOff val="5625132"/>
            <a:satOff val="-8440"/>
            <a:lumOff val="-1373"/>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Artículo 133</a:t>
          </a:r>
          <a:endParaRPr lang="es-MX" sz="2000" b="1" kern="1200" dirty="0"/>
        </a:p>
      </dsp:txBody>
      <dsp:txXfrm rot="-5400000">
        <a:off x="2" y="2833125"/>
        <a:ext cx="1564391" cy="670454"/>
      </dsp:txXfrm>
    </dsp:sp>
    <dsp:sp modelId="{9A42396B-D603-4150-A6A9-F90988ACEEC1}">
      <dsp:nvSpPr>
        <dsp:cNvPr id="0" name=""/>
        <dsp:cNvSpPr/>
      </dsp:nvSpPr>
      <dsp:spPr>
        <a:xfrm rot="5400000">
          <a:off x="4376351" y="-761030"/>
          <a:ext cx="1452649" cy="7076568"/>
        </a:xfrm>
        <a:prstGeom prst="round2Same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endParaRPr lang="es-MX" sz="1400" kern="1200" dirty="0"/>
        </a:p>
        <a:p>
          <a:pPr marL="114300" lvl="1" indent="-114300" algn="just" defTabSz="622300">
            <a:lnSpc>
              <a:spcPct val="90000"/>
            </a:lnSpc>
            <a:spcBef>
              <a:spcPct val="0"/>
            </a:spcBef>
            <a:spcAft>
              <a:spcPct val="15000"/>
            </a:spcAft>
            <a:buChar char="••"/>
          </a:pPr>
          <a:r>
            <a:rPr lang="es-MX" sz="1400" kern="1200" dirty="0" smtClean="0"/>
            <a:t>Vínculo con mexicanos o extranjera con condición de estancia de residente;</a:t>
          </a:r>
          <a:endParaRPr lang="es-MX" sz="1400" kern="1200" dirty="0"/>
        </a:p>
        <a:p>
          <a:pPr marL="114300" lvl="1" indent="-114300" algn="just" defTabSz="622300">
            <a:lnSpc>
              <a:spcPct val="90000"/>
            </a:lnSpc>
            <a:spcBef>
              <a:spcPct val="0"/>
            </a:spcBef>
            <a:spcAft>
              <a:spcPct val="15000"/>
            </a:spcAft>
            <a:buChar char="••"/>
          </a:pPr>
          <a:r>
            <a:rPr lang="es-MX" sz="1400" kern="1200" dirty="0" smtClean="0"/>
            <a:t>Padre, madre o hijo, o con la representación legal o custodia mexicanos o extranjeros residentes;</a:t>
          </a:r>
          <a:endParaRPr lang="es-MX" sz="1400" kern="1200" dirty="0"/>
        </a:p>
        <a:p>
          <a:pPr marL="114300" lvl="1" indent="-114300" algn="just" defTabSz="622300">
            <a:lnSpc>
              <a:spcPct val="90000"/>
            </a:lnSpc>
            <a:spcBef>
              <a:spcPct val="0"/>
            </a:spcBef>
            <a:spcAft>
              <a:spcPct val="15000"/>
            </a:spcAft>
            <a:buChar char="••"/>
          </a:pPr>
          <a:r>
            <a:rPr lang="es-MX" sz="1400" kern="1200" dirty="0" smtClean="0"/>
            <a:t>Víctima so testigos de algún delito grave cometido en territorio nacional;</a:t>
          </a:r>
          <a:endParaRPr lang="es-MX" sz="1400" kern="1200" dirty="0"/>
        </a:p>
        <a:p>
          <a:pPr marL="114300" lvl="1" indent="-114300" algn="just" defTabSz="622300">
            <a:lnSpc>
              <a:spcPct val="90000"/>
            </a:lnSpc>
            <a:spcBef>
              <a:spcPct val="0"/>
            </a:spcBef>
            <a:spcAft>
              <a:spcPct val="15000"/>
            </a:spcAft>
            <a:buChar char="••"/>
          </a:pPr>
          <a:r>
            <a:rPr lang="es-MX" sz="1400" kern="1200" dirty="0" smtClean="0"/>
            <a:t>Grado de vulnerabilidad dificulte o haga imposible deportación o retorno asistido</a:t>
          </a:r>
          <a:endParaRPr lang="es-MX" sz="1400" kern="1200" dirty="0"/>
        </a:p>
        <a:p>
          <a:pPr marL="114300" lvl="1" indent="-114300" algn="just" defTabSz="622300">
            <a:lnSpc>
              <a:spcPct val="90000"/>
            </a:lnSpc>
            <a:spcBef>
              <a:spcPct val="0"/>
            </a:spcBef>
            <a:spcAft>
              <a:spcPct val="15000"/>
            </a:spcAft>
            <a:buChar char="••"/>
          </a:pPr>
          <a:r>
            <a:rPr lang="es-MX" sz="1400" kern="1200" dirty="0" smtClean="0"/>
            <a:t>Niñas, niños y adolescentes con procedimiento de sustracción y restitución internacional</a:t>
          </a:r>
          <a:endParaRPr lang="es-MX" sz="1400" kern="1200" dirty="0"/>
        </a:p>
        <a:p>
          <a:pPr marL="114300" lvl="1" indent="-114300" algn="just" defTabSz="622300">
            <a:lnSpc>
              <a:spcPct val="90000"/>
            </a:lnSpc>
            <a:spcBef>
              <a:spcPct val="0"/>
            </a:spcBef>
            <a:spcAft>
              <a:spcPct val="15000"/>
            </a:spcAft>
            <a:buChar char="••"/>
          </a:pPr>
          <a:endParaRPr lang="es-MX" sz="1400" kern="1200" dirty="0"/>
        </a:p>
      </dsp:txBody>
      <dsp:txXfrm rot="-5400000">
        <a:off x="1564392" y="2121841"/>
        <a:ext cx="7005656" cy="1310825"/>
      </dsp:txXfrm>
    </dsp:sp>
    <dsp:sp modelId="{82648570-AB56-4C45-920D-D598FA2A6F8F}">
      <dsp:nvSpPr>
        <dsp:cNvPr id="0" name=""/>
        <dsp:cNvSpPr/>
      </dsp:nvSpPr>
      <dsp:spPr>
        <a:xfrm rot="5400000">
          <a:off x="-335226" y="4432076"/>
          <a:ext cx="2234845" cy="1564391"/>
        </a:xfrm>
        <a:prstGeom prst="chevron">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Artículo 134</a:t>
          </a:r>
          <a:endParaRPr lang="es-MX" sz="2000" b="1" kern="1200" dirty="0"/>
        </a:p>
      </dsp:txBody>
      <dsp:txXfrm rot="-5400000">
        <a:off x="2" y="4879045"/>
        <a:ext cx="1564391" cy="670454"/>
      </dsp:txXfrm>
    </dsp:sp>
    <dsp:sp modelId="{3FD04E8B-E6BF-41F0-AD75-C07E59723E18}">
      <dsp:nvSpPr>
        <dsp:cNvPr id="0" name=""/>
        <dsp:cNvSpPr/>
      </dsp:nvSpPr>
      <dsp:spPr>
        <a:xfrm rot="5400000">
          <a:off x="4376351" y="1284890"/>
          <a:ext cx="1452649" cy="7076568"/>
        </a:xfrm>
        <a:prstGeom prst="round2Same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MX" sz="1600" kern="1200" dirty="0" smtClean="0"/>
            <a:t>Habiendo obtenido autorización para internarse de forma regular al país, hayan excedido el período de estancia inicialmente otorgado, siempre y cuando presenten su solicitud dentro de los sesenta días naturales siguientes al vencimiento del período de estancia autorizado</a:t>
          </a:r>
          <a:endParaRPr lang="es-MX" sz="1600" kern="1200" dirty="0"/>
        </a:p>
        <a:p>
          <a:pPr marL="171450" lvl="1" indent="-171450" algn="just" defTabSz="711200">
            <a:lnSpc>
              <a:spcPct val="90000"/>
            </a:lnSpc>
            <a:spcBef>
              <a:spcPct val="0"/>
            </a:spcBef>
            <a:spcAft>
              <a:spcPct val="15000"/>
            </a:spcAft>
            <a:buChar char="••"/>
          </a:pPr>
          <a:r>
            <a:rPr lang="es-MX" sz="1600" kern="1200" dirty="0" smtClean="0"/>
            <a:t>Realicen actividades distintas a las que les permita su condición de estancia.</a:t>
          </a:r>
          <a:endParaRPr lang="es-MX" sz="1600" kern="1200" dirty="0"/>
        </a:p>
      </dsp:txBody>
      <dsp:txXfrm rot="-5400000">
        <a:off x="1564392" y="4167761"/>
        <a:ext cx="7005656" cy="13108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513"/>
          </a:xfrm>
          <a:prstGeom prst="rect">
            <a:avLst/>
          </a:prstGeom>
        </p:spPr>
        <p:txBody>
          <a:bodyPr vert="horz" lIns="91440" tIns="45720" rIns="91440" bIns="45720" rtlCol="0"/>
          <a:lstStyle>
            <a:lvl1pPr algn="l">
              <a:defRPr sz="1200">
                <a:latin typeface="Arial" charset="0"/>
                <a:ea typeface="+mn-ea"/>
              </a:defRPr>
            </a:lvl1pPr>
          </a:lstStyle>
          <a:p>
            <a:pPr>
              <a:defRPr/>
            </a:pPr>
            <a:endParaRPr lang="es-ES"/>
          </a:p>
        </p:txBody>
      </p:sp>
      <p:sp>
        <p:nvSpPr>
          <p:cNvPr id="3" name="2 Marcador de fecha"/>
          <p:cNvSpPr>
            <a:spLocks noGrp="1"/>
          </p:cNvSpPr>
          <p:nvPr>
            <p:ph type="dt" sz="quarter" idx="1"/>
          </p:nvPr>
        </p:nvSpPr>
        <p:spPr>
          <a:xfrm>
            <a:off x="3884613" y="0"/>
            <a:ext cx="2971800" cy="4575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3F038B03-44B8-4200-A41D-A4E008EC1FB5}" type="datetime1">
              <a:rPr lang="es-ES"/>
              <a:pPr>
                <a:defRPr/>
              </a:pPr>
              <a:t>30/11/2012</a:t>
            </a:fld>
            <a:endParaRPr lang="es-ES"/>
          </a:p>
        </p:txBody>
      </p:sp>
      <p:sp>
        <p:nvSpPr>
          <p:cNvPr id="4" name="3 Marcador de pie de página"/>
          <p:cNvSpPr>
            <a:spLocks noGrp="1"/>
          </p:cNvSpPr>
          <p:nvPr>
            <p:ph type="ftr" sz="quarter" idx="2"/>
          </p:nvPr>
        </p:nvSpPr>
        <p:spPr>
          <a:xfrm>
            <a:off x="0" y="8684927"/>
            <a:ext cx="2971800" cy="457513"/>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es-ES"/>
          </a:p>
        </p:txBody>
      </p:sp>
      <p:sp>
        <p:nvSpPr>
          <p:cNvPr id="5" name="4 Marcador de número de diapositiva"/>
          <p:cNvSpPr>
            <a:spLocks noGrp="1"/>
          </p:cNvSpPr>
          <p:nvPr>
            <p:ph type="sldNum" sz="quarter" idx="3"/>
          </p:nvPr>
        </p:nvSpPr>
        <p:spPr>
          <a:xfrm>
            <a:off x="3884613" y="8684927"/>
            <a:ext cx="2971800" cy="457513"/>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DB0D3DD-C8D8-4862-87F4-11CACEA1CF41}" type="slidenum">
              <a:rPr lang="es-ES"/>
              <a:pPr>
                <a:defRPr/>
              </a:pPr>
              <a:t>‹Nº›</a:t>
            </a:fld>
            <a:endParaRPr lang="es-ES"/>
          </a:p>
        </p:txBody>
      </p:sp>
    </p:spTree>
    <p:extLst>
      <p:ext uri="{BB962C8B-B14F-4D97-AF65-F5344CB8AC3E}">
        <p14:creationId xmlns:p14="http://schemas.microsoft.com/office/powerpoint/2010/main" val="417198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513"/>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defTabSz="903288">
              <a:defRPr sz="1200">
                <a:latin typeface="Arial" charset="0"/>
                <a:ea typeface="+mn-ea"/>
              </a:defRPr>
            </a:lvl1pPr>
          </a:lstStyle>
          <a:p>
            <a:pPr>
              <a:defRPr/>
            </a:pPr>
            <a:endParaRPr lang="es-ES"/>
          </a:p>
        </p:txBody>
      </p:sp>
      <p:sp>
        <p:nvSpPr>
          <p:cNvPr id="49155" name="Rectangle 3"/>
          <p:cNvSpPr>
            <a:spLocks noGrp="1" noChangeArrowheads="1"/>
          </p:cNvSpPr>
          <p:nvPr>
            <p:ph type="dt" idx="1"/>
          </p:nvPr>
        </p:nvSpPr>
        <p:spPr bwMode="auto">
          <a:xfrm>
            <a:off x="3884613" y="0"/>
            <a:ext cx="2971800" cy="457513"/>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algn="r" defTabSz="903288">
              <a:defRPr sz="1200">
                <a:latin typeface="Arial" charset="0"/>
                <a:ea typeface="+mn-ea"/>
              </a:defRPr>
            </a:lvl1pPr>
          </a:lstStyle>
          <a:p>
            <a:pPr>
              <a:defRPr/>
            </a:pPr>
            <a:endParaRPr lang="es-ES"/>
          </a:p>
        </p:txBody>
      </p:sp>
      <p:sp>
        <p:nvSpPr>
          <p:cNvPr id="21508" name="Rectangle 4"/>
          <p:cNvSpPr>
            <a:spLocks noGrp="1" noRot="1" noChangeAspect="1" noChangeArrowheads="1" noTextEdit="1"/>
          </p:cNvSpPr>
          <p:nvPr>
            <p:ph type="sldImg" idx="2"/>
          </p:nvPr>
        </p:nvSpPr>
        <p:spPr bwMode="auto">
          <a:xfrm>
            <a:off x="1143000" y="685800"/>
            <a:ext cx="4573588"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4025"/>
            <a:ext cx="5486400" cy="4112926"/>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p>
            <a:pPr lvl="0"/>
            <a:r>
              <a:rPr lang="es-ES" noProof="0" smtClean="0"/>
              <a:t>Las diapositivas 7 y 11 las oculte, pero son las que se pudieron vincular</a:t>
            </a:r>
          </a:p>
        </p:txBody>
      </p:sp>
      <p:sp>
        <p:nvSpPr>
          <p:cNvPr id="49158" name="Rectangle 6"/>
          <p:cNvSpPr>
            <a:spLocks noGrp="1" noChangeArrowheads="1"/>
          </p:cNvSpPr>
          <p:nvPr>
            <p:ph type="ftr" sz="quarter" idx="4"/>
          </p:nvPr>
        </p:nvSpPr>
        <p:spPr bwMode="auto">
          <a:xfrm>
            <a:off x="0" y="8684927"/>
            <a:ext cx="2971800" cy="457513"/>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defTabSz="903288">
              <a:defRPr sz="1200">
                <a:latin typeface="Arial" charset="0"/>
                <a:ea typeface="+mn-ea"/>
              </a:defRPr>
            </a:lvl1pPr>
          </a:lstStyle>
          <a:p>
            <a:pPr>
              <a:defRPr/>
            </a:pPr>
            <a:endParaRPr lang="es-ES"/>
          </a:p>
        </p:txBody>
      </p:sp>
      <p:sp>
        <p:nvSpPr>
          <p:cNvPr id="49159" name="Rectangle 7"/>
          <p:cNvSpPr>
            <a:spLocks noGrp="1" noChangeArrowheads="1"/>
          </p:cNvSpPr>
          <p:nvPr>
            <p:ph type="sldNum" sz="quarter" idx="5"/>
          </p:nvPr>
        </p:nvSpPr>
        <p:spPr bwMode="auto">
          <a:xfrm>
            <a:off x="3884613" y="8684927"/>
            <a:ext cx="2971800" cy="457513"/>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algn="r" defTabSz="903288">
              <a:defRPr sz="1200">
                <a:latin typeface="Arial" charset="0"/>
              </a:defRPr>
            </a:lvl1pPr>
          </a:lstStyle>
          <a:p>
            <a:pPr>
              <a:defRPr/>
            </a:pPr>
            <a:fld id="{6FD883F2-935E-4B6C-9AA6-164C01DEB376}" type="slidenum">
              <a:rPr lang="es-ES"/>
              <a:pPr>
                <a:defRPr/>
              </a:pPr>
              <a:t>‹Nº›</a:t>
            </a:fld>
            <a:endParaRPr lang="es-ES"/>
          </a:p>
        </p:txBody>
      </p:sp>
    </p:spTree>
    <p:extLst>
      <p:ext uri="{BB962C8B-B14F-4D97-AF65-F5344CB8AC3E}">
        <p14:creationId xmlns:p14="http://schemas.microsoft.com/office/powerpoint/2010/main" val="2859716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b="1" kern="1200">
        <a:solidFill>
          <a:schemeClr val="tx1"/>
        </a:solidFill>
        <a:latin typeface="Arial" charset="0"/>
        <a:ea typeface="ＭＳ Ｐゴシック" charset="-128"/>
        <a:cs typeface="+mn-cs"/>
      </a:defRPr>
    </a:lvl1pPr>
    <a:lvl2pPr marL="742950" indent="-28575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11430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a:xfrm>
            <a:off x="1143000" y="685800"/>
            <a:ext cx="4572000" cy="3429000"/>
          </a:xfrm>
          <a:ln w="12700"/>
        </p:spPr>
      </p:sp>
      <p:sp>
        <p:nvSpPr>
          <p:cNvPr id="22531" name="2 Marcador de notas"/>
          <p:cNvSpPr>
            <a:spLocks noGrp="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Marcador de imagen de diapositiva 1"/>
          <p:cNvSpPr>
            <a:spLocks noGrp="1" noRot="1" noChangeAspect="1" noTextEdit="1"/>
          </p:cNvSpPr>
          <p:nvPr>
            <p:ph type="sldImg"/>
          </p:nvPr>
        </p:nvSpPr>
        <p:spPr>
          <a:ln/>
        </p:spPr>
      </p:sp>
      <p:sp>
        <p:nvSpPr>
          <p:cNvPr id="26627" name="Marcador de notas 2"/>
          <p:cNvSpPr>
            <a:spLocks noGrp="1"/>
          </p:cNvSpPr>
          <p:nvPr>
            <p:ph type="body" idx="1"/>
          </p:nvPr>
        </p:nvSpPr>
        <p:spPr>
          <a:ln/>
        </p:spPr>
        <p:txBody>
          <a:bodyPr/>
          <a:lstStyle/>
          <a:p>
            <a:pPr marL="0" marR="0" indent="0" algn="just" defTabSz="914400" rtl="0" eaLnBrk="0" fontAlgn="base" latinLnBrk="0" hangingPunct="0">
              <a:lnSpc>
                <a:spcPct val="100000"/>
              </a:lnSpc>
              <a:spcBef>
                <a:spcPct val="30000"/>
              </a:spcBef>
              <a:spcAft>
                <a:spcPct val="0"/>
              </a:spcAft>
              <a:buClrTx/>
              <a:buSzTx/>
              <a:buFont typeface="Arial" charset="0"/>
              <a:buNone/>
              <a:tabLst/>
              <a:defRPr/>
            </a:pPr>
            <a:r>
              <a:rPr lang="es-ES_tradnl" dirty="0" smtClean="0"/>
              <a:t>Reducir el texto y aumentar</a:t>
            </a:r>
            <a:r>
              <a:rPr lang="es-ES_tradnl" baseline="0" dirty="0" smtClean="0"/>
              <a:t> el tamaño de la letra.</a:t>
            </a:r>
            <a:endParaRPr lang="es-ES_tradnl" baseline="0" smtClean="0"/>
          </a:p>
          <a:p>
            <a:pPr algn="just">
              <a:buFont typeface="Arial" charset="0"/>
              <a:buNone/>
              <a:defRPr/>
            </a:pPr>
            <a:endParaRPr lang="es-ES_tradnl" dirty="0" smtClean="0"/>
          </a:p>
        </p:txBody>
      </p:sp>
      <p:sp>
        <p:nvSpPr>
          <p:cNvPr id="27652" name="Marcador de número de diapositiva 3"/>
          <p:cNvSpPr>
            <a:spLocks noGrp="1"/>
          </p:cNvSpPr>
          <p:nvPr>
            <p:ph type="sldNum" sz="quarter" idx="5"/>
          </p:nvPr>
        </p:nvSpPr>
        <p:spPr>
          <a:noFill/>
        </p:spPr>
        <p:txBody>
          <a:bodyPr/>
          <a:lstStyle/>
          <a:p>
            <a:fld id="{B658B081-F131-43FC-990F-676C076C9219}" type="slidenum">
              <a:rPr lang="es-ES" smtClean="0">
                <a:latin typeface="Arial" pitchFamily="34" charset="0"/>
              </a:rPr>
              <a:pPr/>
              <a:t>7</a:t>
            </a:fld>
            <a:endParaRPr lang="es-E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8</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pPr>
              <a:defRPr/>
            </a:pPr>
            <a:fld id="{6FD883F2-935E-4B6C-9AA6-164C01DEB376}" type="slidenum">
              <a:rPr lang="es-ES" smtClean="0"/>
              <a:pPr>
                <a:defRPr/>
              </a:pPr>
              <a:t>9</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FC249614-8EFB-494D-B5A2-211E2CD7FB9F}" type="slidenum">
              <a:rPr lang="es-MX" smtClean="0">
                <a:solidFill>
                  <a:prstClr val="black"/>
                </a:solidFill>
              </a:rPr>
              <a:pPr/>
              <a:t>15</a:t>
            </a:fld>
            <a:endParaRPr lang="es-MX">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667625" y="949325"/>
            <a:ext cx="2254250" cy="78676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00113" y="949325"/>
            <a:ext cx="6615112" cy="78676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900113" y="949325"/>
            <a:ext cx="9021762" cy="78676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8180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704799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04598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84722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06602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888060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27741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82084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8925335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404699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532122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295787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73512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734501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75588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393247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4289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03259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737998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5338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931534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536060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667710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937103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763216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90058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303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692275" y="3644900"/>
            <a:ext cx="4038600" cy="517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883275" y="3644900"/>
            <a:ext cx="4038600" cy="517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303505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042506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425539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892739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6651187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8468411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1719676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305694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6978721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0999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64793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310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4549081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40344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943714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8072433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B1A401-1041-4F35-BC04-6127B8CEEAA0}" type="datetimeFigureOut">
              <a:rPr lang="es-MX" smtClean="0">
                <a:solidFill>
                  <a:prstClr val="black">
                    <a:tint val="75000"/>
                  </a:prstClr>
                </a:solidFill>
              </a:rPr>
              <a:pPr/>
              <a:t>30/11/2012</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1B4B7F5-4355-4873-A102-F31E25F6D6D6}"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9840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00113" y="949325"/>
            <a:ext cx="8229600" cy="608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Clic para editar título</a:t>
            </a:r>
          </a:p>
        </p:txBody>
      </p:sp>
      <p:sp>
        <p:nvSpPr>
          <p:cNvPr id="1027" name="Rectangle 3"/>
          <p:cNvSpPr>
            <a:spLocks noGrp="1" noChangeArrowheads="1"/>
          </p:cNvSpPr>
          <p:nvPr>
            <p:ph type="body" idx="1"/>
          </p:nvPr>
        </p:nvSpPr>
        <p:spPr bwMode="auto">
          <a:xfrm>
            <a:off x="1692275" y="3644900"/>
            <a:ext cx="8229600" cy="517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grpSp>
        <p:nvGrpSpPr>
          <p:cNvPr id="1028" name="Group 865"/>
          <p:cNvGrpSpPr>
            <a:grpSpLocks noChangeAspect="1"/>
          </p:cNvGrpSpPr>
          <p:nvPr/>
        </p:nvGrpSpPr>
        <p:grpSpPr bwMode="auto">
          <a:xfrm>
            <a:off x="152400" y="188913"/>
            <a:ext cx="1331913" cy="560387"/>
            <a:chOff x="1015" y="1885"/>
            <a:chExt cx="1270" cy="535"/>
          </a:xfrm>
        </p:grpSpPr>
        <p:sp>
          <p:nvSpPr>
            <p:cNvPr id="1890" name="Freeform 866"/>
            <p:cNvSpPr>
              <a:spLocks noChangeAspect="1" noEditPoints="1"/>
            </p:cNvSpPr>
            <p:nvPr/>
          </p:nvSpPr>
          <p:spPr bwMode="auto">
            <a:xfrm>
              <a:off x="1015" y="2378"/>
              <a:ext cx="1270" cy="42"/>
            </a:xfrm>
            <a:custGeom>
              <a:avLst/>
              <a:gdLst/>
              <a:ahLst/>
              <a:cxnLst>
                <a:cxn ang="0">
                  <a:pos x="6" y="0"/>
                </a:cxn>
                <a:cxn ang="0">
                  <a:pos x="18" y="0"/>
                </a:cxn>
                <a:cxn ang="0">
                  <a:pos x="27" y="0"/>
                </a:cxn>
                <a:cxn ang="0">
                  <a:pos x="26" y="9"/>
                </a:cxn>
                <a:cxn ang="0">
                  <a:pos x="23" y="12"/>
                </a:cxn>
                <a:cxn ang="0">
                  <a:pos x="24" y="3"/>
                </a:cxn>
                <a:cxn ang="0">
                  <a:pos x="30" y="2"/>
                </a:cxn>
                <a:cxn ang="0">
                  <a:pos x="41" y="0"/>
                </a:cxn>
                <a:cxn ang="0">
                  <a:pos x="42" y="0"/>
                </a:cxn>
                <a:cxn ang="0">
                  <a:pos x="53" y="2"/>
                </a:cxn>
                <a:cxn ang="0">
                  <a:pos x="59" y="11"/>
                </a:cxn>
                <a:cxn ang="0">
                  <a:pos x="67" y="8"/>
                </a:cxn>
                <a:cxn ang="0">
                  <a:pos x="58" y="0"/>
                </a:cxn>
                <a:cxn ang="0">
                  <a:pos x="78" y="2"/>
                </a:cxn>
                <a:cxn ang="0">
                  <a:pos x="89" y="12"/>
                </a:cxn>
                <a:cxn ang="0">
                  <a:pos x="82" y="6"/>
                </a:cxn>
                <a:cxn ang="0">
                  <a:pos x="86" y="9"/>
                </a:cxn>
                <a:cxn ang="0">
                  <a:pos x="109" y="12"/>
                </a:cxn>
                <a:cxn ang="0">
                  <a:pos x="116" y="9"/>
                </a:cxn>
                <a:cxn ang="0">
                  <a:pos x="124" y="8"/>
                </a:cxn>
                <a:cxn ang="0">
                  <a:pos x="128" y="6"/>
                </a:cxn>
                <a:cxn ang="0">
                  <a:pos x="136" y="1"/>
                </a:cxn>
                <a:cxn ang="0">
                  <a:pos x="145" y="10"/>
                </a:cxn>
                <a:cxn ang="0">
                  <a:pos x="141" y="2"/>
                </a:cxn>
                <a:cxn ang="0">
                  <a:pos x="150" y="12"/>
                </a:cxn>
                <a:cxn ang="0">
                  <a:pos x="164" y="10"/>
                </a:cxn>
                <a:cxn ang="0">
                  <a:pos x="159" y="2"/>
                </a:cxn>
                <a:cxn ang="0">
                  <a:pos x="155" y="6"/>
                </a:cxn>
                <a:cxn ang="0">
                  <a:pos x="171" y="3"/>
                </a:cxn>
                <a:cxn ang="0">
                  <a:pos x="172" y="0"/>
                </a:cxn>
                <a:cxn ang="0">
                  <a:pos x="192" y="8"/>
                </a:cxn>
                <a:cxn ang="0">
                  <a:pos x="187" y="6"/>
                </a:cxn>
                <a:cxn ang="0">
                  <a:pos x="206" y="10"/>
                </a:cxn>
                <a:cxn ang="0">
                  <a:pos x="221" y="12"/>
                </a:cxn>
                <a:cxn ang="0">
                  <a:pos x="217" y="2"/>
                </a:cxn>
                <a:cxn ang="0">
                  <a:pos x="217" y="10"/>
                </a:cxn>
                <a:cxn ang="0">
                  <a:pos x="232" y="10"/>
                </a:cxn>
                <a:cxn ang="0">
                  <a:pos x="238" y="2"/>
                </a:cxn>
                <a:cxn ang="0">
                  <a:pos x="250" y="3"/>
                </a:cxn>
                <a:cxn ang="0">
                  <a:pos x="262" y="0"/>
                </a:cxn>
                <a:cxn ang="0">
                  <a:pos x="265" y="12"/>
                </a:cxn>
                <a:cxn ang="0">
                  <a:pos x="272" y="2"/>
                </a:cxn>
                <a:cxn ang="0">
                  <a:pos x="282" y="5"/>
                </a:cxn>
                <a:cxn ang="0">
                  <a:pos x="277" y="10"/>
                </a:cxn>
                <a:cxn ang="0">
                  <a:pos x="282" y="0"/>
                </a:cxn>
                <a:cxn ang="0">
                  <a:pos x="292" y="2"/>
                </a:cxn>
                <a:cxn ang="0">
                  <a:pos x="292" y="12"/>
                </a:cxn>
                <a:cxn ang="0">
                  <a:pos x="291" y="0"/>
                </a:cxn>
                <a:cxn ang="0">
                  <a:pos x="305" y="8"/>
                </a:cxn>
                <a:cxn ang="0">
                  <a:pos x="301" y="6"/>
                </a:cxn>
                <a:cxn ang="0">
                  <a:pos x="309" y="6"/>
                </a:cxn>
                <a:cxn ang="0">
                  <a:pos x="319" y="10"/>
                </a:cxn>
                <a:cxn ang="0">
                  <a:pos x="319" y="2"/>
                </a:cxn>
                <a:cxn ang="0">
                  <a:pos x="326" y="0"/>
                </a:cxn>
                <a:cxn ang="0">
                  <a:pos x="342" y="6"/>
                </a:cxn>
                <a:cxn ang="0">
                  <a:pos x="338" y="3"/>
                </a:cxn>
                <a:cxn ang="0">
                  <a:pos x="332" y="3"/>
                </a:cxn>
                <a:cxn ang="0">
                  <a:pos x="353" y="12"/>
                </a:cxn>
                <a:cxn ang="0">
                  <a:pos x="344" y="0"/>
                </a:cxn>
              </a:cxnLst>
              <a:rect l="0" t="0" r="r" b="b"/>
              <a:pathLst>
                <a:path w="357" h="12">
                  <a:moveTo>
                    <a:pt x="0" y="0"/>
                  </a:moveTo>
                  <a:lnTo>
                    <a:pt x="0" y="12"/>
                  </a:lnTo>
                  <a:lnTo>
                    <a:pt x="3" y="12"/>
                  </a:lnTo>
                  <a:lnTo>
                    <a:pt x="3" y="0"/>
                  </a:lnTo>
                  <a:lnTo>
                    <a:pt x="0" y="0"/>
                  </a:lnTo>
                  <a:close/>
                  <a:moveTo>
                    <a:pt x="6" y="0"/>
                  </a:moveTo>
                  <a:lnTo>
                    <a:pt x="6" y="12"/>
                  </a:lnTo>
                  <a:lnTo>
                    <a:pt x="9" y="12"/>
                  </a:lnTo>
                  <a:lnTo>
                    <a:pt x="9" y="3"/>
                  </a:lnTo>
                  <a:lnTo>
                    <a:pt x="15" y="12"/>
                  </a:lnTo>
                  <a:lnTo>
                    <a:pt x="18" y="12"/>
                  </a:lnTo>
                  <a:lnTo>
                    <a:pt x="18" y="0"/>
                  </a:lnTo>
                  <a:lnTo>
                    <a:pt x="16" y="0"/>
                  </a:lnTo>
                  <a:lnTo>
                    <a:pt x="16" y="9"/>
                  </a:lnTo>
                  <a:lnTo>
                    <a:pt x="10" y="0"/>
                  </a:lnTo>
                  <a:lnTo>
                    <a:pt x="6" y="0"/>
                  </a:lnTo>
                  <a:close/>
                  <a:moveTo>
                    <a:pt x="28" y="0"/>
                  </a:moveTo>
                  <a:cubicBezTo>
                    <a:pt x="27" y="0"/>
                    <a:pt x="27" y="0"/>
                    <a:pt x="27" y="0"/>
                  </a:cubicBezTo>
                  <a:cubicBezTo>
                    <a:pt x="26" y="0"/>
                    <a:pt x="26" y="0"/>
                    <a:pt x="25" y="0"/>
                  </a:cubicBezTo>
                  <a:cubicBezTo>
                    <a:pt x="24" y="0"/>
                    <a:pt x="23" y="0"/>
                    <a:pt x="22" y="1"/>
                  </a:cubicBezTo>
                  <a:cubicBezTo>
                    <a:pt x="21" y="1"/>
                    <a:pt x="21" y="2"/>
                    <a:pt x="21" y="3"/>
                  </a:cubicBezTo>
                  <a:cubicBezTo>
                    <a:pt x="21" y="4"/>
                    <a:pt x="21" y="4"/>
                    <a:pt x="21" y="5"/>
                  </a:cubicBezTo>
                  <a:cubicBezTo>
                    <a:pt x="22" y="5"/>
                    <a:pt x="23" y="6"/>
                    <a:pt x="24" y="7"/>
                  </a:cubicBezTo>
                  <a:cubicBezTo>
                    <a:pt x="25" y="8"/>
                    <a:pt x="26" y="8"/>
                    <a:pt x="26" y="9"/>
                  </a:cubicBezTo>
                  <a:cubicBezTo>
                    <a:pt x="26" y="9"/>
                    <a:pt x="26" y="10"/>
                    <a:pt x="25" y="10"/>
                  </a:cubicBezTo>
                  <a:cubicBezTo>
                    <a:pt x="25" y="10"/>
                    <a:pt x="24" y="10"/>
                    <a:pt x="24" y="10"/>
                  </a:cubicBezTo>
                  <a:cubicBezTo>
                    <a:pt x="23" y="10"/>
                    <a:pt x="22" y="10"/>
                    <a:pt x="22" y="10"/>
                  </a:cubicBezTo>
                  <a:cubicBezTo>
                    <a:pt x="21" y="10"/>
                    <a:pt x="21" y="10"/>
                    <a:pt x="20" y="9"/>
                  </a:cubicBezTo>
                  <a:lnTo>
                    <a:pt x="21" y="12"/>
                  </a:lnTo>
                  <a:cubicBezTo>
                    <a:pt x="21" y="12"/>
                    <a:pt x="22" y="12"/>
                    <a:pt x="23" y="12"/>
                  </a:cubicBezTo>
                  <a:cubicBezTo>
                    <a:pt x="23" y="12"/>
                    <a:pt x="24" y="12"/>
                    <a:pt x="24" y="12"/>
                  </a:cubicBezTo>
                  <a:cubicBezTo>
                    <a:pt x="26" y="12"/>
                    <a:pt x="27" y="12"/>
                    <a:pt x="28" y="11"/>
                  </a:cubicBezTo>
                  <a:cubicBezTo>
                    <a:pt x="28" y="11"/>
                    <a:pt x="29" y="10"/>
                    <a:pt x="29" y="9"/>
                  </a:cubicBezTo>
                  <a:cubicBezTo>
                    <a:pt x="29" y="8"/>
                    <a:pt x="29" y="8"/>
                    <a:pt x="28" y="7"/>
                  </a:cubicBezTo>
                  <a:cubicBezTo>
                    <a:pt x="28" y="7"/>
                    <a:pt x="27" y="6"/>
                    <a:pt x="25" y="5"/>
                  </a:cubicBezTo>
                  <a:cubicBezTo>
                    <a:pt x="24" y="4"/>
                    <a:pt x="24" y="4"/>
                    <a:pt x="24" y="3"/>
                  </a:cubicBezTo>
                  <a:cubicBezTo>
                    <a:pt x="24" y="3"/>
                    <a:pt x="24" y="2"/>
                    <a:pt x="24" y="2"/>
                  </a:cubicBezTo>
                  <a:cubicBezTo>
                    <a:pt x="25" y="2"/>
                    <a:pt x="25" y="2"/>
                    <a:pt x="26" y="2"/>
                  </a:cubicBezTo>
                  <a:cubicBezTo>
                    <a:pt x="27" y="2"/>
                    <a:pt x="27" y="2"/>
                    <a:pt x="28" y="2"/>
                  </a:cubicBezTo>
                  <a:lnTo>
                    <a:pt x="28" y="0"/>
                  </a:lnTo>
                  <a:close/>
                  <a:moveTo>
                    <a:pt x="30" y="0"/>
                  </a:moveTo>
                  <a:lnTo>
                    <a:pt x="30" y="2"/>
                  </a:lnTo>
                  <a:lnTo>
                    <a:pt x="34" y="2"/>
                  </a:lnTo>
                  <a:lnTo>
                    <a:pt x="34" y="12"/>
                  </a:lnTo>
                  <a:lnTo>
                    <a:pt x="36" y="12"/>
                  </a:lnTo>
                  <a:lnTo>
                    <a:pt x="36" y="2"/>
                  </a:lnTo>
                  <a:lnTo>
                    <a:pt x="41" y="2"/>
                  </a:lnTo>
                  <a:lnTo>
                    <a:pt x="41" y="0"/>
                  </a:lnTo>
                  <a:lnTo>
                    <a:pt x="30" y="0"/>
                  </a:lnTo>
                  <a:close/>
                  <a:moveTo>
                    <a:pt x="42" y="0"/>
                  </a:moveTo>
                  <a:lnTo>
                    <a:pt x="42" y="12"/>
                  </a:lnTo>
                  <a:lnTo>
                    <a:pt x="45" y="12"/>
                  </a:lnTo>
                  <a:lnTo>
                    <a:pt x="45" y="0"/>
                  </a:lnTo>
                  <a:lnTo>
                    <a:pt x="42" y="0"/>
                  </a:lnTo>
                  <a:close/>
                  <a:moveTo>
                    <a:pt x="46" y="0"/>
                  </a:moveTo>
                  <a:lnTo>
                    <a:pt x="46" y="2"/>
                  </a:lnTo>
                  <a:lnTo>
                    <a:pt x="50" y="2"/>
                  </a:lnTo>
                  <a:lnTo>
                    <a:pt x="50" y="12"/>
                  </a:lnTo>
                  <a:lnTo>
                    <a:pt x="53" y="12"/>
                  </a:lnTo>
                  <a:lnTo>
                    <a:pt x="53" y="2"/>
                  </a:lnTo>
                  <a:lnTo>
                    <a:pt x="57" y="2"/>
                  </a:lnTo>
                  <a:lnTo>
                    <a:pt x="57" y="0"/>
                  </a:lnTo>
                  <a:lnTo>
                    <a:pt x="46" y="0"/>
                  </a:lnTo>
                  <a:close/>
                  <a:moveTo>
                    <a:pt x="58" y="0"/>
                  </a:moveTo>
                  <a:lnTo>
                    <a:pt x="58" y="8"/>
                  </a:lnTo>
                  <a:cubicBezTo>
                    <a:pt x="58" y="10"/>
                    <a:pt x="58" y="11"/>
                    <a:pt x="59" y="11"/>
                  </a:cubicBezTo>
                  <a:cubicBezTo>
                    <a:pt x="61" y="12"/>
                    <a:pt x="62" y="12"/>
                    <a:pt x="64" y="12"/>
                  </a:cubicBezTo>
                  <a:cubicBezTo>
                    <a:pt x="65" y="12"/>
                    <a:pt x="67" y="12"/>
                    <a:pt x="68" y="11"/>
                  </a:cubicBezTo>
                  <a:cubicBezTo>
                    <a:pt x="69" y="11"/>
                    <a:pt x="70" y="10"/>
                    <a:pt x="70" y="9"/>
                  </a:cubicBezTo>
                  <a:lnTo>
                    <a:pt x="70" y="0"/>
                  </a:lnTo>
                  <a:lnTo>
                    <a:pt x="67" y="0"/>
                  </a:lnTo>
                  <a:lnTo>
                    <a:pt x="67" y="8"/>
                  </a:lnTo>
                  <a:cubicBezTo>
                    <a:pt x="67" y="9"/>
                    <a:pt x="66" y="9"/>
                    <a:pt x="66" y="10"/>
                  </a:cubicBezTo>
                  <a:cubicBezTo>
                    <a:pt x="65" y="10"/>
                    <a:pt x="65" y="10"/>
                    <a:pt x="64" y="10"/>
                  </a:cubicBezTo>
                  <a:cubicBezTo>
                    <a:pt x="63" y="10"/>
                    <a:pt x="62" y="10"/>
                    <a:pt x="62" y="10"/>
                  </a:cubicBezTo>
                  <a:cubicBezTo>
                    <a:pt x="61" y="9"/>
                    <a:pt x="61" y="8"/>
                    <a:pt x="61" y="8"/>
                  </a:cubicBezTo>
                  <a:lnTo>
                    <a:pt x="61" y="0"/>
                  </a:lnTo>
                  <a:lnTo>
                    <a:pt x="58" y="0"/>
                  </a:lnTo>
                  <a:close/>
                  <a:moveTo>
                    <a:pt x="71" y="0"/>
                  </a:moveTo>
                  <a:lnTo>
                    <a:pt x="71" y="2"/>
                  </a:lnTo>
                  <a:lnTo>
                    <a:pt x="75" y="2"/>
                  </a:lnTo>
                  <a:lnTo>
                    <a:pt x="75" y="12"/>
                  </a:lnTo>
                  <a:lnTo>
                    <a:pt x="78" y="12"/>
                  </a:lnTo>
                  <a:lnTo>
                    <a:pt x="78" y="2"/>
                  </a:lnTo>
                  <a:lnTo>
                    <a:pt x="82" y="2"/>
                  </a:lnTo>
                  <a:lnTo>
                    <a:pt x="82" y="0"/>
                  </a:lnTo>
                  <a:lnTo>
                    <a:pt x="71" y="0"/>
                  </a:lnTo>
                  <a:close/>
                  <a:moveTo>
                    <a:pt x="82" y="6"/>
                  </a:moveTo>
                  <a:cubicBezTo>
                    <a:pt x="82" y="8"/>
                    <a:pt x="83" y="9"/>
                    <a:pt x="84" y="10"/>
                  </a:cubicBezTo>
                  <a:cubicBezTo>
                    <a:pt x="85" y="12"/>
                    <a:pt x="87" y="12"/>
                    <a:pt x="89" y="12"/>
                  </a:cubicBezTo>
                  <a:cubicBezTo>
                    <a:pt x="92" y="12"/>
                    <a:pt x="93" y="12"/>
                    <a:pt x="95" y="10"/>
                  </a:cubicBezTo>
                  <a:cubicBezTo>
                    <a:pt x="96" y="9"/>
                    <a:pt x="97" y="8"/>
                    <a:pt x="97" y="6"/>
                  </a:cubicBezTo>
                  <a:cubicBezTo>
                    <a:pt x="97" y="4"/>
                    <a:pt x="96" y="3"/>
                    <a:pt x="95" y="2"/>
                  </a:cubicBezTo>
                  <a:cubicBezTo>
                    <a:pt x="93" y="1"/>
                    <a:pt x="92" y="0"/>
                    <a:pt x="89" y="0"/>
                  </a:cubicBezTo>
                  <a:cubicBezTo>
                    <a:pt x="87" y="0"/>
                    <a:pt x="85" y="1"/>
                    <a:pt x="84" y="2"/>
                  </a:cubicBezTo>
                  <a:cubicBezTo>
                    <a:pt x="83" y="3"/>
                    <a:pt x="82" y="4"/>
                    <a:pt x="82" y="6"/>
                  </a:cubicBezTo>
                  <a:close/>
                  <a:moveTo>
                    <a:pt x="89" y="2"/>
                  </a:moveTo>
                  <a:cubicBezTo>
                    <a:pt x="91" y="2"/>
                    <a:pt x="92" y="2"/>
                    <a:pt x="93" y="3"/>
                  </a:cubicBezTo>
                  <a:cubicBezTo>
                    <a:pt x="93" y="4"/>
                    <a:pt x="94" y="5"/>
                    <a:pt x="94" y="6"/>
                  </a:cubicBezTo>
                  <a:cubicBezTo>
                    <a:pt x="94" y="7"/>
                    <a:pt x="93" y="8"/>
                    <a:pt x="93" y="9"/>
                  </a:cubicBezTo>
                  <a:cubicBezTo>
                    <a:pt x="92" y="10"/>
                    <a:pt x="91" y="10"/>
                    <a:pt x="89" y="10"/>
                  </a:cubicBezTo>
                  <a:cubicBezTo>
                    <a:pt x="88" y="10"/>
                    <a:pt x="87" y="10"/>
                    <a:pt x="86" y="9"/>
                  </a:cubicBezTo>
                  <a:cubicBezTo>
                    <a:pt x="85" y="8"/>
                    <a:pt x="85" y="7"/>
                    <a:pt x="85" y="6"/>
                  </a:cubicBezTo>
                  <a:cubicBezTo>
                    <a:pt x="85" y="5"/>
                    <a:pt x="85" y="4"/>
                    <a:pt x="86" y="3"/>
                  </a:cubicBezTo>
                  <a:cubicBezTo>
                    <a:pt x="87" y="2"/>
                    <a:pt x="88" y="2"/>
                    <a:pt x="89" y="2"/>
                  </a:cubicBezTo>
                  <a:close/>
                  <a:moveTo>
                    <a:pt x="106" y="0"/>
                  </a:moveTo>
                  <a:lnTo>
                    <a:pt x="106" y="12"/>
                  </a:lnTo>
                  <a:lnTo>
                    <a:pt x="109" y="12"/>
                  </a:lnTo>
                  <a:lnTo>
                    <a:pt x="109" y="3"/>
                  </a:lnTo>
                  <a:lnTo>
                    <a:pt x="115" y="12"/>
                  </a:lnTo>
                  <a:lnTo>
                    <a:pt x="119" y="12"/>
                  </a:lnTo>
                  <a:lnTo>
                    <a:pt x="119" y="0"/>
                  </a:lnTo>
                  <a:lnTo>
                    <a:pt x="116" y="0"/>
                  </a:lnTo>
                  <a:lnTo>
                    <a:pt x="116" y="9"/>
                  </a:lnTo>
                  <a:lnTo>
                    <a:pt x="110" y="0"/>
                  </a:lnTo>
                  <a:lnTo>
                    <a:pt x="106" y="0"/>
                  </a:lnTo>
                  <a:close/>
                  <a:moveTo>
                    <a:pt x="125" y="0"/>
                  </a:moveTo>
                  <a:lnTo>
                    <a:pt x="119" y="12"/>
                  </a:lnTo>
                  <a:lnTo>
                    <a:pt x="122" y="12"/>
                  </a:lnTo>
                  <a:lnTo>
                    <a:pt x="124" y="8"/>
                  </a:lnTo>
                  <a:lnTo>
                    <a:pt x="129" y="8"/>
                  </a:lnTo>
                  <a:lnTo>
                    <a:pt x="131" y="12"/>
                  </a:lnTo>
                  <a:lnTo>
                    <a:pt x="134" y="12"/>
                  </a:lnTo>
                  <a:lnTo>
                    <a:pt x="129" y="0"/>
                  </a:lnTo>
                  <a:lnTo>
                    <a:pt x="125" y="0"/>
                  </a:lnTo>
                  <a:close/>
                  <a:moveTo>
                    <a:pt x="128" y="6"/>
                  </a:moveTo>
                  <a:lnTo>
                    <a:pt x="125" y="6"/>
                  </a:lnTo>
                  <a:lnTo>
                    <a:pt x="127" y="2"/>
                  </a:lnTo>
                  <a:lnTo>
                    <a:pt x="128" y="6"/>
                  </a:lnTo>
                  <a:close/>
                  <a:moveTo>
                    <a:pt x="144" y="0"/>
                  </a:moveTo>
                  <a:cubicBezTo>
                    <a:pt x="144" y="0"/>
                    <a:pt x="143" y="0"/>
                    <a:pt x="141" y="0"/>
                  </a:cubicBezTo>
                  <a:cubicBezTo>
                    <a:pt x="139" y="0"/>
                    <a:pt x="138" y="0"/>
                    <a:pt x="136" y="1"/>
                  </a:cubicBezTo>
                  <a:cubicBezTo>
                    <a:pt x="135" y="2"/>
                    <a:pt x="134" y="4"/>
                    <a:pt x="134" y="6"/>
                  </a:cubicBezTo>
                  <a:cubicBezTo>
                    <a:pt x="134" y="8"/>
                    <a:pt x="134" y="9"/>
                    <a:pt x="136" y="10"/>
                  </a:cubicBezTo>
                  <a:cubicBezTo>
                    <a:pt x="137" y="12"/>
                    <a:pt x="139" y="12"/>
                    <a:pt x="141" y="12"/>
                  </a:cubicBezTo>
                  <a:cubicBezTo>
                    <a:pt x="142" y="12"/>
                    <a:pt x="142" y="12"/>
                    <a:pt x="143" y="12"/>
                  </a:cubicBezTo>
                  <a:cubicBezTo>
                    <a:pt x="143" y="12"/>
                    <a:pt x="144" y="12"/>
                    <a:pt x="145" y="12"/>
                  </a:cubicBezTo>
                  <a:lnTo>
                    <a:pt x="145" y="10"/>
                  </a:lnTo>
                  <a:cubicBezTo>
                    <a:pt x="144" y="10"/>
                    <a:pt x="144" y="10"/>
                    <a:pt x="143" y="10"/>
                  </a:cubicBezTo>
                  <a:cubicBezTo>
                    <a:pt x="143" y="10"/>
                    <a:pt x="142" y="10"/>
                    <a:pt x="142" y="10"/>
                  </a:cubicBezTo>
                  <a:cubicBezTo>
                    <a:pt x="140" y="10"/>
                    <a:pt x="139" y="10"/>
                    <a:pt x="138" y="9"/>
                  </a:cubicBezTo>
                  <a:cubicBezTo>
                    <a:pt x="137" y="8"/>
                    <a:pt x="137" y="7"/>
                    <a:pt x="137" y="6"/>
                  </a:cubicBezTo>
                  <a:cubicBezTo>
                    <a:pt x="137" y="5"/>
                    <a:pt x="137" y="4"/>
                    <a:pt x="138" y="3"/>
                  </a:cubicBezTo>
                  <a:cubicBezTo>
                    <a:pt x="139" y="2"/>
                    <a:pt x="140" y="2"/>
                    <a:pt x="141" y="2"/>
                  </a:cubicBezTo>
                  <a:cubicBezTo>
                    <a:pt x="142" y="2"/>
                    <a:pt x="142" y="2"/>
                    <a:pt x="143" y="2"/>
                  </a:cubicBezTo>
                  <a:cubicBezTo>
                    <a:pt x="144" y="2"/>
                    <a:pt x="144" y="2"/>
                    <a:pt x="145" y="3"/>
                  </a:cubicBezTo>
                  <a:lnTo>
                    <a:pt x="144" y="0"/>
                  </a:lnTo>
                  <a:close/>
                  <a:moveTo>
                    <a:pt x="147" y="0"/>
                  </a:moveTo>
                  <a:lnTo>
                    <a:pt x="147" y="12"/>
                  </a:lnTo>
                  <a:lnTo>
                    <a:pt x="150" y="12"/>
                  </a:lnTo>
                  <a:lnTo>
                    <a:pt x="150" y="0"/>
                  </a:lnTo>
                  <a:lnTo>
                    <a:pt x="147" y="0"/>
                  </a:lnTo>
                  <a:close/>
                  <a:moveTo>
                    <a:pt x="152" y="6"/>
                  </a:moveTo>
                  <a:cubicBezTo>
                    <a:pt x="152" y="8"/>
                    <a:pt x="152" y="9"/>
                    <a:pt x="154" y="10"/>
                  </a:cubicBezTo>
                  <a:cubicBezTo>
                    <a:pt x="155" y="12"/>
                    <a:pt x="157" y="12"/>
                    <a:pt x="159" y="12"/>
                  </a:cubicBezTo>
                  <a:cubicBezTo>
                    <a:pt x="161" y="12"/>
                    <a:pt x="163" y="12"/>
                    <a:pt x="164" y="10"/>
                  </a:cubicBezTo>
                  <a:cubicBezTo>
                    <a:pt x="166" y="9"/>
                    <a:pt x="166" y="8"/>
                    <a:pt x="166" y="6"/>
                  </a:cubicBezTo>
                  <a:cubicBezTo>
                    <a:pt x="166" y="4"/>
                    <a:pt x="166" y="3"/>
                    <a:pt x="165" y="2"/>
                  </a:cubicBezTo>
                  <a:cubicBezTo>
                    <a:pt x="163" y="1"/>
                    <a:pt x="161" y="0"/>
                    <a:pt x="159" y="0"/>
                  </a:cubicBezTo>
                  <a:cubicBezTo>
                    <a:pt x="157" y="0"/>
                    <a:pt x="155" y="1"/>
                    <a:pt x="154" y="2"/>
                  </a:cubicBezTo>
                  <a:cubicBezTo>
                    <a:pt x="152" y="3"/>
                    <a:pt x="152" y="4"/>
                    <a:pt x="152" y="6"/>
                  </a:cubicBezTo>
                  <a:close/>
                  <a:moveTo>
                    <a:pt x="159" y="2"/>
                  </a:moveTo>
                  <a:cubicBezTo>
                    <a:pt x="161" y="2"/>
                    <a:pt x="162" y="2"/>
                    <a:pt x="162" y="3"/>
                  </a:cubicBezTo>
                  <a:cubicBezTo>
                    <a:pt x="163" y="4"/>
                    <a:pt x="163" y="5"/>
                    <a:pt x="163" y="6"/>
                  </a:cubicBezTo>
                  <a:cubicBezTo>
                    <a:pt x="163" y="7"/>
                    <a:pt x="163" y="8"/>
                    <a:pt x="162" y="9"/>
                  </a:cubicBezTo>
                  <a:cubicBezTo>
                    <a:pt x="162" y="10"/>
                    <a:pt x="160" y="10"/>
                    <a:pt x="159" y="10"/>
                  </a:cubicBezTo>
                  <a:cubicBezTo>
                    <a:pt x="158" y="10"/>
                    <a:pt x="157" y="10"/>
                    <a:pt x="156" y="9"/>
                  </a:cubicBezTo>
                  <a:cubicBezTo>
                    <a:pt x="155" y="8"/>
                    <a:pt x="155" y="7"/>
                    <a:pt x="155" y="6"/>
                  </a:cubicBezTo>
                  <a:cubicBezTo>
                    <a:pt x="155" y="5"/>
                    <a:pt x="155" y="4"/>
                    <a:pt x="156" y="3"/>
                  </a:cubicBezTo>
                  <a:cubicBezTo>
                    <a:pt x="157" y="2"/>
                    <a:pt x="158" y="2"/>
                    <a:pt x="159" y="2"/>
                  </a:cubicBezTo>
                  <a:close/>
                  <a:moveTo>
                    <a:pt x="169" y="0"/>
                  </a:moveTo>
                  <a:lnTo>
                    <a:pt x="169" y="12"/>
                  </a:lnTo>
                  <a:lnTo>
                    <a:pt x="171" y="12"/>
                  </a:lnTo>
                  <a:lnTo>
                    <a:pt x="171" y="3"/>
                  </a:lnTo>
                  <a:lnTo>
                    <a:pt x="178" y="12"/>
                  </a:lnTo>
                  <a:lnTo>
                    <a:pt x="181" y="12"/>
                  </a:lnTo>
                  <a:lnTo>
                    <a:pt x="181" y="0"/>
                  </a:lnTo>
                  <a:lnTo>
                    <a:pt x="179" y="0"/>
                  </a:lnTo>
                  <a:lnTo>
                    <a:pt x="179" y="9"/>
                  </a:lnTo>
                  <a:lnTo>
                    <a:pt x="172" y="0"/>
                  </a:lnTo>
                  <a:lnTo>
                    <a:pt x="169" y="0"/>
                  </a:lnTo>
                  <a:close/>
                  <a:moveTo>
                    <a:pt x="188" y="0"/>
                  </a:moveTo>
                  <a:lnTo>
                    <a:pt x="182" y="12"/>
                  </a:lnTo>
                  <a:lnTo>
                    <a:pt x="185" y="12"/>
                  </a:lnTo>
                  <a:lnTo>
                    <a:pt x="187" y="8"/>
                  </a:lnTo>
                  <a:lnTo>
                    <a:pt x="192" y="8"/>
                  </a:lnTo>
                  <a:lnTo>
                    <a:pt x="193" y="12"/>
                  </a:lnTo>
                  <a:lnTo>
                    <a:pt x="196" y="12"/>
                  </a:lnTo>
                  <a:lnTo>
                    <a:pt x="191" y="0"/>
                  </a:lnTo>
                  <a:lnTo>
                    <a:pt x="188" y="0"/>
                  </a:lnTo>
                  <a:close/>
                  <a:moveTo>
                    <a:pt x="191" y="6"/>
                  </a:moveTo>
                  <a:lnTo>
                    <a:pt x="187" y="6"/>
                  </a:lnTo>
                  <a:lnTo>
                    <a:pt x="189" y="2"/>
                  </a:lnTo>
                  <a:lnTo>
                    <a:pt x="191" y="6"/>
                  </a:lnTo>
                  <a:close/>
                  <a:moveTo>
                    <a:pt x="197" y="0"/>
                  </a:moveTo>
                  <a:lnTo>
                    <a:pt x="197" y="12"/>
                  </a:lnTo>
                  <a:lnTo>
                    <a:pt x="206" y="12"/>
                  </a:lnTo>
                  <a:lnTo>
                    <a:pt x="206" y="10"/>
                  </a:lnTo>
                  <a:lnTo>
                    <a:pt x="200" y="10"/>
                  </a:lnTo>
                  <a:lnTo>
                    <a:pt x="200" y="0"/>
                  </a:lnTo>
                  <a:lnTo>
                    <a:pt x="197" y="0"/>
                  </a:lnTo>
                  <a:close/>
                  <a:moveTo>
                    <a:pt x="215" y="0"/>
                  </a:moveTo>
                  <a:lnTo>
                    <a:pt x="215" y="12"/>
                  </a:lnTo>
                  <a:lnTo>
                    <a:pt x="221" y="12"/>
                  </a:lnTo>
                  <a:cubicBezTo>
                    <a:pt x="223" y="12"/>
                    <a:pt x="224" y="11"/>
                    <a:pt x="225" y="10"/>
                  </a:cubicBezTo>
                  <a:cubicBezTo>
                    <a:pt x="226" y="9"/>
                    <a:pt x="227" y="7"/>
                    <a:pt x="227" y="6"/>
                  </a:cubicBezTo>
                  <a:cubicBezTo>
                    <a:pt x="227" y="4"/>
                    <a:pt x="226" y="3"/>
                    <a:pt x="225" y="2"/>
                  </a:cubicBezTo>
                  <a:cubicBezTo>
                    <a:pt x="224" y="1"/>
                    <a:pt x="223" y="0"/>
                    <a:pt x="221" y="0"/>
                  </a:cubicBezTo>
                  <a:lnTo>
                    <a:pt x="215" y="0"/>
                  </a:lnTo>
                  <a:close/>
                  <a:moveTo>
                    <a:pt x="217" y="2"/>
                  </a:moveTo>
                  <a:lnTo>
                    <a:pt x="220" y="2"/>
                  </a:lnTo>
                  <a:cubicBezTo>
                    <a:pt x="221" y="2"/>
                    <a:pt x="222" y="3"/>
                    <a:pt x="223" y="3"/>
                  </a:cubicBezTo>
                  <a:cubicBezTo>
                    <a:pt x="224" y="4"/>
                    <a:pt x="224" y="5"/>
                    <a:pt x="224" y="6"/>
                  </a:cubicBezTo>
                  <a:cubicBezTo>
                    <a:pt x="224" y="7"/>
                    <a:pt x="224" y="8"/>
                    <a:pt x="223" y="9"/>
                  </a:cubicBezTo>
                  <a:cubicBezTo>
                    <a:pt x="222" y="10"/>
                    <a:pt x="221" y="10"/>
                    <a:pt x="220" y="10"/>
                  </a:cubicBezTo>
                  <a:lnTo>
                    <a:pt x="217" y="10"/>
                  </a:lnTo>
                  <a:lnTo>
                    <a:pt x="217" y="2"/>
                  </a:lnTo>
                  <a:close/>
                  <a:moveTo>
                    <a:pt x="229" y="0"/>
                  </a:moveTo>
                  <a:lnTo>
                    <a:pt x="229" y="12"/>
                  </a:lnTo>
                  <a:lnTo>
                    <a:pt x="238" y="12"/>
                  </a:lnTo>
                  <a:lnTo>
                    <a:pt x="238" y="10"/>
                  </a:lnTo>
                  <a:lnTo>
                    <a:pt x="232" y="10"/>
                  </a:lnTo>
                  <a:lnTo>
                    <a:pt x="232" y="7"/>
                  </a:lnTo>
                  <a:lnTo>
                    <a:pt x="237" y="7"/>
                  </a:lnTo>
                  <a:lnTo>
                    <a:pt x="237" y="5"/>
                  </a:lnTo>
                  <a:lnTo>
                    <a:pt x="232" y="5"/>
                  </a:lnTo>
                  <a:lnTo>
                    <a:pt x="232" y="2"/>
                  </a:lnTo>
                  <a:lnTo>
                    <a:pt x="238" y="2"/>
                  </a:lnTo>
                  <a:lnTo>
                    <a:pt x="238" y="0"/>
                  </a:lnTo>
                  <a:lnTo>
                    <a:pt x="229" y="0"/>
                  </a:lnTo>
                  <a:close/>
                  <a:moveTo>
                    <a:pt x="248" y="0"/>
                  </a:moveTo>
                  <a:lnTo>
                    <a:pt x="248" y="12"/>
                  </a:lnTo>
                  <a:lnTo>
                    <a:pt x="250" y="12"/>
                  </a:lnTo>
                  <a:lnTo>
                    <a:pt x="250" y="3"/>
                  </a:lnTo>
                  <a:lnTo>
                    <a:pt x="253" y="12"/>
                  </a:lnTo>
                  <a:lnTo>
                    <a:pt x="256" y="12"/>
                  </a:lnTo>
                  <a:lnTo>
                    <a:pt x="259" y="3"/>
                  </a:lnTo>
                  <a:lnTo>
                    <a:pt x="259" y="12"/>
                  </a:lnTo>
                  <a:lnTo>
                    <a:pt x="262" y="12"/>
                  </a:lnTo>
                  <a:lnTo>
                    <a:pt x="262" y="0"/>
                  </a:lnTo>
                  <a:lnTo>
                    <a:pt x="258" y="0"/>
                  </a:lnTo>
                  <a:lnTo>
                    <a:pt x="255" y="9"/>
                  </a:lnTo>
                  <a:lnTo>
                    <a:pt x="252" y="0"/>
                  </a:lnTo>
                  <a:lnTo>
                    <a:pt x="248" y="0"/>
                  </a:lnTo>
                  <a:close/>
                  <a:moveTo>
                    <a:pt x="265" y="0"/>
                  </a:moveTo>
                  <a:lnTo>
                    <a:pt x="265" y="12"/>
                  </a:lnTo>
                  <a:lnTo>
                    <a:pt x="268" y="12"/>
                  </a:lnTo>
                  <a:lnTo>
                    <a:pt x="268" y="0"/>
                  </a:lnTo>
                  <a:lnTo>
                    <a:pt x="265" y="0"/>
                  </a:lnTo>
                  <a:close/>
                  <a:moveTo>
                    <a:pt x="282" y="0"/>
                  </a:moveTo>
                  <a:cubicBezTo>
                    <a:pt x="280" y="0"/>
                    <a:pt x="279" y="0"/>
                    <a:pt x="277" y="0"/>
                  </a:cubicBezTo>
                  <a:cubicBezTo>
                    <a:pt x="275" y="0"/>
                    <a:pt x="273" y="1"/>
                    <a:pt x="272" y="2"/>
                  </a:cubicBezTo>
                  <a:cubicBezTo>
                    <a:pt x="270" y="3"/>
                    <a:pt x="270" y="4"/>
                    <a:pt x="270" y="6"/>
                  </a:cubicBezTo>
                  <a:cubicBezTo>
                    <a:pt x="270" y="8"/>
                    <a:pt x="270" y="10"/>
                    <a:pt x="272" y="11"/>
                  </a:cubicBezTo>
                  <a:cubicBezTo>
                    <a:pt x="273" y="12"/>
                    <a:pt x="275" y="12"/>
                    <a:pt x="277" y="12"/>
                  </a:cubicBezTo>
                  <a:cubicBezTo>
                    <a:pt x="278" y="12"/>
                    <a:pt x="279" y="12"/>
                    <a:pt x="280" y="12"/>
                  </a:cubicBezTo>
                  <a:cubicBezTo>
                    <a:pt x="280" y="12"/>
                    <a:pt x="281" y="12"/>
                    <a:pt x="282" y="12"/>
                  </a:cubicBezTo>
                  <a:lnTo>
                    <a:pt x="282" y="5"/>
                  </a:lnTo>
                  <a:lnTo>
                    <a:pt x="277" y="5"/>
                  </a:lnTo>
                  <a:lnTo>
                    <a:pt x="277" y="7"/>
                  </a:lnTo>
                  <a:lnTo>
                    <a:pt x="279" y="7"/>
                  </a:lnTo>
                  <a:lnTo>
                    <a:pt x="279" y="10"/>
                  </a:lnTo>
                  <a:cubicBezTo>
                    <a:pt x="279" y="10"/>
                    <a:pt x="279" y="10"/>
                    <a:pt x="278" y="10"/>
                  </a:cubicBezTo>
                  <a:cubicBezTo>
                    <a:pt x="278" y="10"/>
                    <a:pt x="278" y="10"/>
                    <a:pt x="277" y="10"/>
                  </a:cubicBezTo>
                  <a:cubicBezTo>
                    <a:pt x="276" y="10"/>
                    <a:pt x="275" y="10"/>
                    <a:pt x="274" y="9"/>
                  </a:cubicBezTo>
                  <a:cubicBezTo>
                    <a:pt x="273" y="9"/>
                    <a:pt x="272" y="8"/>
                    <a:pt x="272" y="6"/>
                  </a:cubicBezTo>
                  <a:cubicBezTo>
                    <a:pt x="272" y="5"/>
                    <a:pt x="273" y="4"/>
                    <a:pt x="274" y="3"/>
                  </a:cubicBezTo>
                  <a:cubicBezTo>
                    <a:pt x="275" y="2"/>
                    <a:pt x="276" y="2"/>
                    <a:pt x="278" y="2"/>
                  </a:cubicBezTo>
                  <a:cubicBezTo>
                    <a:pt x="279" y="2"/>
                    <a:pt x="280" y="2"/>
                    <a:pt x="282" y="3"/>
                  </a:cubicBezTo>
                  <a:lnTo>
                    <a:pt x="282" y="0"/>
                  </a:lnTo>
                  <a:close/>
                  <a:moveTo>
                    <a:pt x="285" y="0"/>
                  </a:moveTo>
                  <a:lnTo>
                    <a:pt x="285" y="12"/>
                  </a:lnTo>
                  <a:lnTo>
                    <a:pt x="288" y="12"/>
                  </a:lnTo>
                  <a:lnTo>
                    <a:pt x="288" y="2"/>
                  </a:lnTo>
                  <a:lnTo>
                    <a:pt x="290" y="2"/>
                  </a:lnTo>
                  <a:cubicBezTo>
                    <a:pt x="291" y="2"/>
                    <a:pt x="291" y="2"/>
                    <a:pt x="292" y="2"/>
                  </a:cubicBezTo>
                  <a:cubicBezTo>
                    <a:pt x="292" y="3"/>
                    <a:pt x="292" y="3"/>
                    <a:pt x="292" y="4"/>
                  </a:cubicBezTo>
                  <a:cubicBezTo>
                    <a:pt x="292" y="4"/>
                    <a:pt x="292" y="5"/>
                    <a:pt x="291" y="5"/>
                  </a:cubicBezTo>
                  <a:cubicBezTo>
                    <a:pt x="291" y="5"/>
                    <a:pt x="290" y="6"/>
                    <a:pt x="289" y="6"/>
                  </a:cubicBezTo>
                  <a:cubicBezTo>
                    <a:pt x="289" y="6"/>
                    <a:pt x="289" y="6"/>
                    <a:pt x="289" y="6"/>
                  </a:cubicBezTo>
                  <a:cubicBezTo>
                    <a:pt x="289" y="6"/>
                    <a:pt x="288" y="6"/>
                    <a:pt x="288" y="5"/>
                  </a:cubicBezTo>
                  <a:lnTo>
                    <a:pt x="292" y="12"/>
                  </a:lnTo>
                  <a:lnTo>
                    <a:pt x="295" y="12"/>
                  </a:lnTo>
                  <a:lnTo>
                    <a:pt x="291" y="7"/>
                  </a:lnTo>
                  <a:cubicBezTo>
                    <a:pt x="292" y="7"/>
                    <a:pt x="293" y="6"/>
                    <a:pt x="294" y="6"/>
                  </a:cubicBezTo>
                  <a:cubicBezTo>
                    <a:pt x="295" y="5"/>
                    <a:pt x="295" y="4"/>
                    <a:pt x="295" y="3"/>
                  </a:cubicBezTo>
                  <a:cubicBezTo>
                    <a:pt x="295" y="2"/>
                    <a:pt x="295" y="2"/>
                    <a:pt x="294" y="1"/>
                  </a:cubicBezTo>
                  <a:cubicBezTo>
                    <a:pt x="293" y="1"/>
                    <a:pt x="292" y="0"/>
                    <a:pt x="291" y="0"/>
                  </a:cubicBezTo>
                  <a:lnTo>
                    <a:pt x="285" y="0"/>
                  </a:lnTo>
                  <a:close/>
                  <a:moveTo>
                    <a:pt x="301" y="0"/>
                  </a:moveTo>
                  <a:lnTo>
                    <a:pt x="295" y="12"/>
                  </a:lnTo>
                  <a:lnTo>
                    <a:pt x="298" y="12"/>
                  </a:lnTo>
                  <a:lnTo>
                    <a:pt x="300" y="8"/>
                  </a:lnTo>
                  <a:lnTo>
                    <a:pt x="305" y="8"/>
                  </a:lnTo>
                  <a:lnTo>
                    <a:pt x="306" y="12"/>
                  </a:lnTo>
                  <a:lnTo>
                    <a:pt x="310" y="12"/>
                  </a:lnTo>
                  <a:lnTo>
                    <a:pt x="304" y="0"/>
                  </a:lnTo>
                  <a:lnTo>
                    <a:pt x="301" y="0"/>
                  </a:lnTo>
                  <a:close/>
                  <a:moveTo>
                    <a:pt x="304" y="6"/>
                  </a:moveTo>
                  <a:lnTo>
                    <a:pt x="301" y="6"/>
                  </a:lnTo>
                  <a:lnTo>
                    <a:pt x="303" y="2"/>
                  </a:lnTo>
                  <a:lnTo>
                    <a:pt x="304" y="6"/>
                  </a:lnTo>
                  <a:close/>
                  <a:moveTo>
                    <a:pt x="320" y="0"/>
                  </a:moveTo>
                  <a:cubicBezTo>
                    <a:pt x="319" y="0"/>
                    <a:pt x="318" y="0"/>
                    <a:pt x="317" y="0"/>
                  </a:cubicBezTo>
                  <a:cubicBezTo>
                    <a:pt x="315" y="0"/>
                    <a:pt x="313" y="0"/>
                    <a:pt x="312" y="1"/>
                  </a:cubicBezTo>
                  <a:cubicBezTo>
                    <a:pt x="310" y="2"/>
                    <a:pt x="309" y="4"/>
                    <a:pt x="309" y="6"/>
                  </a:cubicBezTo>
                  <a:cubicBezTo>
                    <a:pt x="309" y="8"/>
                    <a:pt x="310" y="9"/>
                    <a:pt x="311" y="10"/>
                  </a:cubicBezTo>
                  <a:cubicBezTo>
                    <a:pt x="313" y="12"/>
                    <a:pt x="314" y="12"/>
                    <a:pt x="317" y="12"/>
                  </a:cubicBezTo>
                  <a:cubicBezTo>
                    <a:pt x="317" y="12"/>
                    <a:pt x="318" y="12"/>
                    <a:pt x="318" y="12"/>
                  </a:cubicBezTo>
                  <a:cubicBezTo>
                    <a:pt x="319" y="12"/>
                    <a:pt x="320" y="12"/>
                    <a:pt x="320" y="12"/>
                  </a:cubicBezTo>
                  <a:lnTo>
                    <a:pt x="321" y="10"/>
                  </a:lnTo>
                  <a:cubicBezTo>
                    <a:pt x="320" y="10"/>
                    <a:pt x="319" y="10"/>
                    <a:pt x="319" y="10"/>
                  </a:cubicBezTo>
                  <a:cubicBezTo>
                    <a:pt x="318" y="10"/>
                    <a:pt x="318" y="10"/>
                    <a:pt x="317" y="10"/>
                  </a:cubicBezTo>
                  <a:cubicBezTo>
                    <a:pt x="316" y="10"/>
                    <a:pt x="314" y="10"/>
                    <a:pt x="314" y="9"/>
                  </a:cubicBezTo>
                  <a:cubicBezTo>
                    <a:pt x="313" y="8"/>
                    <a:pt x="312" y="7"/>
                    <a:pt x="312" y="6"/>
                  </a:cubicBezTo>
                  <a:cubicBezTo>
                    <a:pt x="312" y="5"/>
                    <a:pt x="313" y="4"/>
                    <a:pt x="314" y="3"/>
                  </a:cubicBezTo>
                  <a:cubicBezTo>
                    <a:pt x="314" y="2"/>
                    <a:pt x="316" y="2"/>
                    <a:pt x="317" y="2"/>
                  </a:cubicBezTo>
                  <a:cubicBezTo>
                    <a:pt x="318" y="2"/>
                    <a:pt x="318" y="2"/>
                    <a:pt x="319" y="2"/>
                  </a:cubicBezTo>
                  <a:cubicBezTo>
                    <a:pt x="319" y="2"/>
                    <a:pt x="320" y="2"/>
                    <a:pt x="320" y="3"/>
                  </a:cubicBezTo>
                  <a:lnTo>
                    <a:pt x="320" y="0"/>
                  </a:lnTo>
                  <a:close/>
                  <a:moveTo>
                    <a:pt x="323" y="0"/>
                  </a:moveTo>
                  <a:lnTo>
                    <a:pt x="323" y="12"/>
                  </a:lnTo>
                  <a:lnTo>
                    <a:pt x="326" y="12"/>
                  </a:lnTo>
                  <a:lnTo>
                    <a:pt x="326" y="0"/>
                  </a:lnTo>
                  <a:lnTo>
                    <a:pt x="323" y="0"/>
                  </a:lnTo>
                  <a:close/>
                  <a:moveTo>
                    <a:pt x="327" y="6"/>
                  </a:moveTo>
                  <a:cubicBezTo>
                    <a:pt x="327" y="8"/>
                    <a:pt x="328" y="9"/>
                    <a:pt x="329" y="10"/>
                  </a:cubicBezTo>
                  <a:cubicBezTo>
                    <a:pt x="330" y="12"/>
                    <a:pt x="332" y="12"/>
                    <a:pt x="334" y="12"/>
                  </a:cubicBezTo>
                  <a:cubicBezTo>
                    <a:pt x="337" y="12"/>
                    <a:pt x="339" y="12"/>
                    <a:pt x="340" y="10"/>
                  </a:cubicBezTo>
                  <a:cubicBezTo>
                    <a:pt x="341" y="9"/>
                    <a:pt x="342" y="8"/>
                    <a:pt x="342" y="6"/>
                  </a:cubicBezTo>
                  <a:cubicBezTo>
                    <a:pt x="342" y="4"/>
                    <a:pt x="341" y="3"/>
                    <a:pt x="340" y="2"/>
                  </a:cubicBezTo>
                  <a:cubicBezTo>
                    <a:pt x="339" y="1"/>
                    <a:pt x="337" y="0"/>
                    <a:pt x="335" y="0"/>
                  </a:cubicBezTo>
                  <a:cubicBezTo>
                    <a:pt x="332" y="0"/>
                    <a:pt x="331" y="1"/>
                    <a:pt x="329" y="2"/>
                  </a:cubicBezTo>
                  <a:cubicBezTo>
                    <a:pt x="328" y="3"/>
                    <a:pt x="327" y="4"/>
                    <a:pt x="327" y="6"/>
                  </a:cubicBezTo>
                  <a:close/>
                  <a:moveTo>
                    <a:pt x="335" y="2"/>
                  </a:moveTo>
                  <a:cubicBezTo>
                    <a:pt x="336" y="2"/>
                    <a:pt x="337" y="2"/>
                    <a:pt x="338" y="3"/>
                  </a:cubicBezTo>
                  <a:cubicBezTo>
                    <a:pt x="339" y="4"/>
                    <a:pt x="339" y="5"/>
                    <a:pt x="339" y="6"/>
                  </a:cubicBezTo>
                  <a:cubicBezTo>
                    <a:pt x="339" y="7"/>
                    <a:pt x="339" y="8"/>
                    <a:pt x="338" y="9"/>
                  </a:cubicBezTo>
                  <a:cubicBezTo>
                    <a:pt x="337" y="10"/>
                    <a:pt x="336" y="10"/>
                    <a:pt x="335" y="10"/>
                  </a:cubicBezTo>
                  <a:cubicBezTo>
                    <a:pt x="333" y="10"/>
                    <a:pt x="332" y="10"/>
                    <a:pt x="331" y="9"/>
                  </a:cubicBezTo>
                  <a:cubicBezTo>
                    <a:pt x="331" y="8"/>
                    <a:pt x="330" y="7"/>
                    <a:pt x="330" y="6"/>
                  </a:cubicBezTo>
                  <a:cubicBezTo>
                    <a:pt x="330" y="5"/>
                    <a:pt x="331" y="4"/>
                    <a:pt x="332" y="3"/>
                  </a:cubicBezTo>
                  <a:cubicBezTo>
                    <a:pt x="332" y="2"/>
                    <a:pt x="333" y="2"/>
                    <a:pt x="335" y="2"/>
                  </a:cubicBezTo>
                  <a:close/>
                  <a:moveTo>
                    <a:pt x="344" y="0"/>
                  </a:moveTo>
                  <a:lnTo>
                    <a:pt x="344" y="12"/>
                  </a:lnTo>
                  <a:lnTo>
                    <a:pt x="347" y="12"/>
                  </a:lnTo>
                  <a:lnTo>
                    <a:pt x="347" y="3"/>
                  </a:lnTo>
                  <a:lnTo>
                    <a:pt x="353" y="12"/>
                  </a:lnTo>
                  <a:lnTo>
                    <a:pt x="357" y="12"/>
                  </a:lnTo>
                  <a:lnTo>
                    <a:pt x="357" y="0"/>
                  </a:lnTo>
                  <a:lnTo>
                    <a:pt x="354" y="0"/>
                  </a:lnTo>
                  <a:lnTo>
                    <a:pt x="354" y="9"/>
                  </a:lnTo>
                  <a:lnTo>
                    <a:pt x="348" y="0"/>
                  </a:lnTo>
                  <a:lnTo>
                    <a:pt x="344" y="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1" name="Freeform 867"/>
            <p:cNvSpPr>
              <a:spLocks noChangeAspect="1" noEditPoints="1"/>
            </p:cNvSpPr>
            <p:nvPr/>
          </p:nvSpPr>
          <p:spPr bwMode="auto">
            <a:xfrm>
              <a:off x="1126" y="1885"/>
              <a:ext cx="1046" cy="42"/>
            </a:xfrm>
            <a:custGeom>
              <a:avLst/>
              <a:gdLst/>
              <a:ahLst/>
              <a:cxnLst>
                <a:cxn ang="0">
                  <a:pos x="1" y="5"/>
                </a:cxn>
                <a:cxn ang="0">
                  <a:pos x="0" y="10"/>
                </a:cxn>
                <a:cxn ang="0">
                  <a:pos x="8" y="7"/>
                </a:cxn>
                <a:cxn ang="0">
                  <a:pos x="8" y="1"/>
                </a:cxn>
                <a:cxn ang="0">
                  <a:pos x="14" y="7"/>
                </a:cxn>
                <a:cxn ang="0">
                  <a:pos x="20" y="0"/>
                </a:cxn>
                <a:cxn ang="0">
                  <a:pos x="24" y="11"/>
                </a:cxn>
                <a:cxn ang="0">
                  <a:pos x="30" y="11"/>
                </a:cxn>
                <a:cxn ang="0">
                  <a:pos x="33" y="3"/>
                </a:cxn>
                <a:cxn ang="0">
                  <a:pos x="41" y="2"/>
                </a:cxn>
                <a:cxn ang="0">
                  <a:pos x="39" y="6"/>
                </a:cxn>
                <a:cxn ang="0">
                  <a:pos x="45" y="1"/>
                </a:cxn>
                <a:cxn ang="0">
                  <a:pos x="57" y="10"/>
                </a:cxn>
                <a:cxn ang="0">
                  <a:pos x="50" y="2"/>
                </a:cxn>
                <a:cxn ang="0">
                  <a:pos x="62" y="2"/>
                </a:cxn>
                <a:cxn ang="0">
                  <a:pos x="58" y="0"/>
                </a:cxn>
                <a:cxn ang="0">
                  <a:pos x="77" y="12"/>
                </a:cxn>
                <a:cxn ang="0">
                  <a:pos x="73" y="2"/>
                </a:cxn>
                <a:cxn ang="0">
                  <a:pos x="87" y="2"/>
                </a:cxn>
                <a:cxn ang="0">
                  <a:pos x="84" y="6"/>
                </a:cxn>
                <a:cxn ang="0">
                  <a:pos x="90" y="1"/>
                </a:cxn>
                <a:cxn ang="0">
                  <a:pos x="96" y="0"/>
                </a:cxn>
                <a:cxn ang="0">
                  <a:pos x="107" y="8"/>
                </a:cxn>
                <a:cxn ang="0">
                  <a:pos x="102" y="6"/>
                </a:cxn>
                <a:cxn ang="0">
                  <a:pos x="130" y="10"/>
                </a:cxn>
                <a:cxn ang="0">
                  <a:pos x="125" y="2"/>
                </a:cxn>
                <a:cxn ang="0">
                  <a:pos x="122" y="2"/>
                </a:cxn>
                <a:cxn ang="0">
                  <a:pos x="137" y="7"/>
                </a:cxn>
                <a:cxn ang="0">
                  <a:pos x="143" y="0"/>
                </a:cxn>
                <a:cxn ang="0">
                  <a:pos x="154" y="11"/>
                </a:cxn>
                <a:cxn ang="0">
                  <a:pos x="160" y="7"/>
                </a:cxn>
                <a:cxn ang="0">
                  <a:pos x="155" y="6"/>
                </a:cxn>
                <a:cxn ang="0">
                  <a:pos x="168" y="11"/>
                </a:cxn>
                <a:cxn ang="0">
                  <a:pos x="168" y="2"/>
                </a:cxn>
                <a:cxn ang="0">
                  <a:pos x="174" y="11"/>
                </a:cxn>
                <a:cxn ang="0">
                  <a:pos x="183" y="12"/>
                </a:cxn>
                <a:cxn ang="0">
                  <a:pos x="193" y="5"/>
                </a:cxn>
                <a:cxn ang="0">
                  <a:pos x="186" y="2"/>
                </a:cxn>
                <a:cxn ang="0">
                  <a:pos x="186" y="5"/>
                </a:cxn>
                <a:cxn ang="0">
                  <a:pos x="190" y="10"/>
                </a:cxn>
                <a:cxn ang="0">
                  <a:pos x="205" y="10"/>
                </a:cxn>
                <a:cxn ang="0">
                  <a:pos x="199" y="2"/>
                </a:cxn>
                <a:cxn ang="0">
                  <a:pos x="210" y="12"/>
                </a:cxn>
                <a:cxn ang="0">
                  <a:pos x="212" y="6"/>
                </a:cxn>
                <a:cxn ang="0">
                  <a:pos x="217" y="6"/>
                </a:cxn>
                <a:cxn ang="0">
                  <a:pos x="219" y="12"/>
                </a:cxn>
                <a:cxn ang="0">
                  <a:pos x="229" y="0"/>
                </a:cxn>
                <a:cxn ang="0">
                  <a:pos x="236" y="12"/>
                </a:cxn>
                <a:cxn ang="0">
                  <a:pos x="239" y="0"/>
                </a:cxn>
                <a:cxn ang="0">
                  <a:pos x="255" y="0"/>
                </a:cxn>
                <a:cxn ang="0">
                  <a:pos x="258" y="12"/>
                </a:cxn>
                <a:cxn ang="0">
                  <a:pos x="251" y="3"/>
                </a:cxn>
                <a:cxn ang="0">
                  <a:pos x="260" y="12"/>
                </a:cxn>
                <a:cxn ang="0">
                  <a:pos x="272" y="12"/>
                </a:cxn>
                <a:cxn ang="0">
                  <a:pos x="265" y="6"/>
                </a:cxn>
                <a:cxn ang="0">
                  <a:pos x="269" y="9"/>
                </a:cxn>
                <a:cxn ang="0">
                  <a:pos x="285" y="12"/>
                </a:cxn>
                <a:cxn ang="0">
                  <a:pos x="292" y="9"/>
                </a:cxn>
              </a:cxnLst>
              <a:rect l="0" t="0" r="r" b="b"/>
              <a:pathLst>
                <a:path w="294" h="12">
                  <a:moveTo>
                    <a:pt x="8" y="1"/>
                  </a:moveTo>
                  <a:cubicBezTo>
                    <a:pt x="7" y="1"/>
                    <a:pt x="7" y="0"/>
                    <a:pt x="7" y="0"/>
                  </a:cubicBezTo>
                  <a:cubicBezTo>
                    <a:pt x="6" y="0"/>
                    <a:pt x="6" y="0"/>
                    <a:pt x="5" y="0"/>
                  </a:cubicBezTo>
                  <a:cubicBezTo>
                    <a:pt x="4" y="0"/>
                    <a:pt x="3" y="1"/>
                    <a:pt x="2" y="1"/>
                  </a:cubicBezTo>
                  <a:cubicBezTo>
                    <a:pt x="1" y="1"/>
                    <a:pt x="1" y="2"/>
                    <a:pt x="1" y="3"/>
                  </a:cubicBezTo>
                  <a:cubicBezTo>
                    <a:pt x="1" y="4"/>
                    <a:pt x="1" y="5"/>
                    <a:pt x="1" y="5"/>
                  </a:cubicBezTo>
                  <a:cubicBezTo>
                    <a:pt x="2" y="6"/>
                    <a:pt x="3" y="6"/>
                    <a:pt x="4" y="7"/>
                  </a:cubicBezTo>
                  <a:cubicBezTo>
                    <a:pt x="5" y="8"/>
                    <a:pt x="6" y="9"/>
                    <a:pt x="6" y="9"/>
                  </a:cubicBezTo>
                  <a:cubicBezTo>
                    <a:pt x="6" y="10"/>
                    <a:pt x="6" y="10"/>
                    <a:pt x="5" y="10"/>
                  </a:cubicBezTo>
                  <a:cubicBezTo>
                    <a:pt x="5" y="10"/>
                    <a:pt x="4" y="10"/>
                    <a:pt x="4" y="10"/>
                  </a:cubicBezTo>
                  <a:cubicBezTo>
                    <a:pt x="3" y="10"/>
                    <a:pt x="2" y="10"/>
                    <a:pt x="2" y="10"/>
                  </a:cubicBezTo>
                  <a:cubicBezTo>
                    <a:pt x="1" y="10"/>
                    <a:pt x="1" y="10"/>
                    <a:pt x="0" y="10"/>
                  </a:cubicBezTo>
                  <a:lnTo>
                    <a:pt x="1" y="12"/>
                  </a:lnTo>
                  <a:cubicBezTo>
                    <a:pt x="1" y="12"/>
                    <a:pt x="2" y="12"/>
                    <a:pt x="3" y="12"/>
                  </a:cubicBezTo>
                  <a:cubicBezTo>
                    <a:pt x="3" y="12"/>
                    <a:pt x="4" y="12"/>
                    <a:pt x="4" y="12"/>
                  </a:cubicBezTo>
                  <a:cubicBezTo>
                    <a:pt x="6" y="12"/>
                    <a:pt x="7" y="12"/>
                    <a:pt x="8" y="11"/>
                  </a:cubicBezTo>
                  <a:cubicBezTo>
                    <a:pt x="8" y="11"/>
                    <a:pt x="9" y="10"/>
                    <a:pt x="9" y="9"/>
                  </a:cubicBezTo>
                  <a:cubicBezTo>
                    <a:pt x="9" y="9"/>
                    <a:pt x="9" y="8"/>
                    <a:pt x="8" y="7"/>
                  </a:cubicBezTo>
                  <a:cubicBezTo>
                    <a:pt x="8" y="7"/>
                    <a:pt x="7" y="6"/>
                    <a:pt x="5" y="5"/>
                  </a:cubicBezTo>
                  <a:cubicBezTo>
                    <a:pt x="4" y="4"/>
                    <a:pt x="4" y="4"/>
                    <a:pt x="4" y="3"/>
                  </a:cubicBezTo>
                  <a:cubicBezTo>
                    <a:pt x="4" y="3"/>
                    <a:pt x="4" y="3"/>
                    <a:pt x="4" y="2"/>
                  </a:cubicBezTo>
                  <a:cubicBezTo>
                    <a:pt x="5" y="2"/>
                    <a:pt x="5" y="2"/>
                    <a:pt x="6" y="2"/>
                  </a:cubicBezTo>
                  <a:cubicBezTo>
                    <a:pt x="7" y="2"/>
                    <a:pt x="7" y="2"/>
                    <a:pt x="8" y="3"/>
                  </a:cubicBezTo>
                  <a:lnTo>
                    <a:pt x="8" y="1"/>
                  </a:lnTo>
                  <a:close/>
                  <a:moveTo>
                    <a:pt x="11" y="0"/>
                  </a:moveTo>
                  <a:lnTo>
                    <a:pt x="11" y="12"/>
                  </a:lnTo>
                  <a:lnTo>
                    <a:pt x="20" y="12"/>
                  </a:lnTo>
                  <a:lnTo>
                    <a:pt x="20" y="10"/>
                  </a:lnTo>
                  <a:lnTo>
                    <a:pt x="14" y="10"/>
                  </a:lnTo>
                  <a:lnTo>
                    <a:pt x="14" y="7"/>
                  </a:lnTo>
                  <a:lnTo>
                    <a:pt x="20" y="7"/>
                  </a:lnTo>
                  <a:lnTo>
                    <a:pt x="20" y="5"/>
                  </a:lnTo>
                  <a:lnTo>
                    <a:pt x="14" y="5"/>
                  </a:lnTo>
                  <a:lnTo>
                    <a:pt x="14" y="2"/>
                  </a:lnTo>
                  <a:lnTo>
                    <a:pt x="20" y="2"/>
                  </a:lnTo>
                  <a:lnTo>
                    <a:pt x="20" y="0"/>
                  </a:lnTo>
                  <a:lnTo>
                    <a:pt x="11" y="0"/>
                  </a:lnTo>
                  <a:close/>
                  <a:moveTo>
                    <a:pt x="33" y="1"/>
                  </a:moveTo>
                  <a:cubicBezTo>
                    <a:pt x="32" y="0"/>
                    <a:pt x="31" y="0"/>
                    <a:pt x="30" y="0"/>
                  </a:cubicBezTo>
                  <a:cubicBezTo>
                    <a:pt x="28" y="0"/>
                    <a:pt x="26" y="1"/>
                    <a:pt x="24" y="2"/>
                  </a:cubicBezTo>
                  <a:cubicBezTo>
                    <a:pt x="23" y="3"/>
                    <a:pt x="22" y="4"/>
                    <a:pt x="22" y="6"/>
                  </a:cubicBezTo>
                  <a:cubicBezTo>
                    <a:pt x="22" y="8"/>
                    <a:pt x="23" y="9"/>
                    <a:pt x="24" y="11"/>
                  </a:cubicBezTo>
                  <a:cubicBezTo>
                    <a:pt x="25" y="12"/>
                    <a:pt x="27" y="12"/>
                    <a:pt x="29" y="12"/>
                  </a:cubicBezTo>
                  <a:cubicBezTo>
                    <a:pt x="30" y="12"/>
                    <a:pt x="31" y="12"/>
                    <a:pt x="31" y="12"/>
                  </a:cubicBezTo>
                  <a:cubicBezTo>
                    <a:pt x="32" y="12"/>
                    <a:pt x="32" y="12"/>
                    <a:pt x="33" y="12"/>
                  </a:cubicBezTo>
                  <a:lnTo>
                    <a:pt x="33" y="10"/>
                  </a:lnTo>
                  <a:cubicBezTo>
                    <a:pt x="33" y="10"/>
                    <a:pt x="32" y="10"/>
                    <a:pt x="31" y="10"/>
                  </a:cubicBezTo>
                  <a:cubicBezTo>
                    <a:pt x="31" y="10"/>
                    <a:pt x="30" y="11"/>
                    <a:pt x="30" y="11"/>
                  </a:cubicBezTo>
                  <a:cubicBezTo>
                    <a:pt x="28" y="11"/>
                    <a:pt x="27" y="10"/>
                    <a:pt x="26" y="9"/>
                  </a:cubicBezTo>
                  <a:cubicBezTo>
                    <a:pt x="25" y="8"/>
                    <a:pt x="25" y="8"/>
                    <a:pt x="25" y="6"/>
                  </a:cubicBezTo>
                  <a:cubicBezTo>
                    <a:pt x="25" y="5"/>
                    <a:pt x="25" y="4"/>
                    <a:pt x="26" y="3"/>
                  </a:cubicBezTo>
                  <a:cubicBezTo>
                    <a:pt x="27" y="3"/>
                    <a:pt x="28" y="2"/>
                    <a:pt x="30" y="2"/>
                  </a:cubicBezTo>
                  <a:cubicBezTo>
                    <a:pt x="30" y="2"/>
                    <a:pt x="31" y="2"/>
                    <a:pt x="31" y="2"/>
                  </a:cubicBezTo>
                  <a:cubicBezTo>
                    <a:pt x="32" y="2"/>
                    <a:pt x="32" y="3"/>
                    <a:pt x="33" y="3"/>
                  </a:cubicBezTo>
                  <a:lnTo>
                    <a:pt x="33" y="1"/>
                  </a:lnTo>
                  <a:close/>
                  <a:moveTo>
                    <a:pt x="35" y="0"/>
                  </a:moveTo>
                  <a:lnTo>
                    <a:pt x="35" y="12"/>
                  </a:lnTo>
                  <a:lnTo>
                    <a:pt x="38" y="12"/>
                  </a:lnTo>
                  <a:lnTo>
                    <a:pt x="38" y="2"/>
                  </a:lnTo>
                  <a:lnTo>
                    <a:pt x="41" y="2"/>
                  </a:lnTo>
                  <a:cubicBezTo>
                    <a:pt x="41" y="2"/>
                    <a:pt x="42" y="2"/>
                    <a:pt x="42" y="3"/>
                  </a:cubicBezTo>
                  <a:cubicBezTo>
                    <a:pt x="42" y="3"/>
                    <a:pt x="43" y="3"/>
                    <a:pt x="43" y="4"/>
                  </a:cubicBezTo>
                  <a:cubicBezTo>
                    <a:pt x="43" y="4"/>
                    <a:pt x="42" y="5"/>
                    <a:pt x="42" y="5"/>
                  </a:cubicBezTo>
                  <a:cubicBezTo>
                    <a:pt x="41" y="6"/>
                    <a:pt x="41" y="6"/>
                    <a:pt x="40" y="6"/>
                  </a:cubicBezTo>
                  <a:cubicBezTo>
                    <a:pt x="40" y="6"/>
                    <a:pt x="39" y="6"/>
                    <a:pt x="39" y="6"/>
                  </a:cubicBezTo>
                  <a:cubicBezTo>
                    <a:pt x="39" y="6"/>
                    <a:pt x="39" y="6"/>
                    <a:pt x="39" y="6"/>
                  </a:cubicBezTo>
                  <a:lnTo>
                    <a:pt x="42" y="12"/>
                  </a:lnTo>
                  <a:lnTo>
                    <a:pt x="45" y="12"/>
                  </a:lnTo>
                  <a:lnTo>
                    <a:pt x="42" y="7"/>
                  </a:lnTo>
                  <a:cubicBezTo>
                    <a:pt x="43" y="7"/>
                    <a:pt x="44" y="6"/>
                    <a:pt x="45" y="6"/>
                  </a:cubicBezTo>
                  <a:cubicBezTo>
                    <a:pt x="45" y="5"/>
                    <a:pt x="46" y="4"/>
                    <a:pt x="46" y="3"/>
                  </a:cubicBezTo>
                  <a:cubicBezTo>
                    <a:pt x="46" y="3"/>
                    <a:pt x="45" y="2"/>
                    <a:pt x="45" y="1"/>
                  </a:cubicBezTo>
                  <a:cubicBezTo>
                    <a:pt x="44" y="1"/>
                    <a:pt x="43" y="0"/>
                    <a:pt x="41" y="0"/>
                  </a:cubicBezTo>
                  <a:lnTo>
                    <a:pt x="35" y="0"/>
                  </a:lnTo>
                  <a:close/>
                  <a:moveTo>
                    <a:pt x="47" y="0"/>
                  </a:moveTo>
                  <a:lnTo>
                    <a:pt x="47" y="12"/>
                  </a:lnTo>
                  <a:lnTo>
                    <a:pt x="57" y="12"/>
                  </a:lnTo>
                  <a:lnTo>
                    <a:pt x="57" y="10"/>
                  </a:lnTo>
                  <a:lnTo>
                    <a:pt x="50" y="10"/>
                  </a:lnTo>
                  <a:lnTo>
                    <a:pt x="50" y="7"/>
                  </a:lnTo>
                  <a:lnTo>
                    <a:pt x="56" y="7"/>
                  </a:lnTo>
                  <a:lnTo>
                    <a:pt x="56" y="5"/>
                  </a:lnTo>
                  <a:lnTo>
                    <a:pt x="50" y="5"/>
                  </a:lnTo>
                  <a:lnTo>
                    <a:pt x="50" y="2"/>
                  </a:lnTo>
                  <a:lnTo>
                    <a:pt x="57" y="2"/>
                  </a:lnTo>
                  <a:lnTo>
                    <a:pt x="57" y="0"/>
                  </a:lnTo>
                  <a:lnTo>
                    <a:pt x="47" y="0"/>
                  </a:lnTo>
                  <a:close/>
                  <a:moveTo>
                    <a:pt x="58" y="0"/>
                  </a:moveTo>
                  <a:lnTo>
                    <a:pt x="58" y="2"/>
                  </a:lnTo>
                  <a:lnTo>
                    <a:pt x="62" y="2"/>
                  </a:lnTo>
                  <a:lnTo>
                    <a:pt x="62" y="12"/>
                  </a:lnTo>
                  <a:lnTo>
                    <a:pt x="65" y="12"/>
                  </a:lnTo>
                  <a:lnTo>
                    <a:pt x="65" y="2"/>
                  </a:lnTo>
                  <a:lnTo>
                    <a:pt x="69" y="2"/>
                  </a:lnTo>
                  <a:lnTo>
                    <a:pt x="69" y="0"/>
                  </a:lnTo>
                  <a:lnTo>
                    <a:pt x="58" y="0"/>
                  </a:lnTo>
                  <a:close/>
                  <a:moveTo>
                    <a:pt x="72" y="0"/>
                  </a:moveTo>
                  <a:lnTo>
                    <a:pt x="66" y="12"/>
                  </a:lnTo>
                  <a:lnTo>
                    <a:pt x="69" y="12"/>
                  </a:lnTo>
                  <a:lnTo>
                    <a:pt x="71" y="8"/>
                  </a:lnTo>
                  <a:lnTo>
                    <a:pt x="76" y="8"/>
                  </a:lnTo>
                  <a:lnTo>
                    <a:pt x="77" y="12"/>
                  </a:lnTo>
                  <a:lnTo>
                    <a:pt x="80" y="12"/>
                  </a:lnTo>
                  <a:lnTo>
                    <a:pt x="75" y="0"/>
                  </a:lnTo>
                  <a:lnTo>
                    <a:pt x="72" y="0"/>
                  </a:lnTo>
                  <a:close/>
                  <a:moveTo>
                    <a:pt x="75" y="6"/>
                  </a:moveTo>
                  <a:lnTo>
                    <a:pt x="71" y="6"/>
                  </a:lnTo>
                  <a:lnTo>
                    <a:pt x="73" y="2"/>
                  </a:lnTo>
                  <a:lnTo>
                    <a:pt x="75" y="6"/>
                  </a:lnTo>
                  <a:close/>
                  <a:moveTo>
                    <a:pt x="81" y="0"/>
                  </a:moveTo>
                  <a:lnTo>
                    <a:pt x="81" y="12"/>
                  </a:lnTo>
                  <a:lnTo>
                    <a:pt x="84" y="12"/>
                  </a:lnTo>
                  <a:lnTo>
                    <a:pt x="84" y="2"/>
                  </a:lnTo>
                  <a:lnTo>
                    <a:pt x="87" y="2"/>
                  </a:lnTo>
                  <a:cubicBezTo>
                    <a:pt x="87" y="2"/>
                    <a:pt x="87" y="2"/>
                    <a:pt x="88" y="3"/>
                  </a:cubicBezTo>
                  <a:cubicBezTo>
                    <a:pt x="88" y="3"/>
                    <a:pt x="88" y="3"/>
                    <a:pt x="88" y="4"/>
                  </a:cubicBezTo>
                  <a:cubicBezTo>
                    <a:pt x="88" y="4"/>
                    <a:pt x="88" y="5"/>
                    <a:pt x="88" y="5"/>
                  </a:cubicBezTo>
                  <a:cubicBezTo>
                    <a:pt x="87" y="6"/>
                    <a:pt x="86" y="6"/>
                    <a:pt x="86" y="6"/>
                  </a:cubicBezTo>
                  <a:cubicBezTo>
                    <a:pt x="85" y="6"/>
                    <a:pt x="85" y="6"/>
                    <a:pt x="85" y="6"/>
                  </a:cubicBezTo>
                  <a:cubicBezTo>
                    <a:pt x="85" y="6"/>
                    <a:pt x="85" y="6"/>
                    <a:pt x="84" y="6"/>
                  </a:cubicBezTo>
                  <a:lnTo>
                    <a:pt x="88" y="12"/>
                  </a:lnTo>
                  <a:lnTo>
                    <a:pt x="91" y="12"/>
                  </a:lnTo>
                  <a:lnTo>
                    <a:pt x="88" y="7"/>
                  </a:lnTo>
                  <a:cubicBezTo>
                    <a:pt x="89" y="7"/>
                    <a:pt x="89" y="6"/>
                    <a:pt x="90" y="6"/>
                  </a:cubicBezTo>
                  <a:cubicBezTo>
                    <a:pt x="91" y="5"/>
                    <a:pt x="91" y="4"/>
                    <a:pt x="91" y="3"/>
                  </a:cubicBezTo>
                  <a:cubicBezTo>
                    <a:pt x="91" y="3"/>
                    <a:pt x="91" y="2"/>
                    <a:pt x="90" y="1"/>
                  </a:cubicBezTo>
                  <a:cubicBezTo>
                    <a:pt x="90" y="1"/>
                    <a:pt x="88" y="0"/>
                    <a:pt x="87" y="0"/>
                  </a:cubicBezTo>
                  <a:lnTo>
                    <a:pt x="81" y="0"/>
                  </a:lnTo>
                  <a:close/>
                  <a:moveTo>
                    <a:pt x="93" y="0"/>
                  </a:moveTo>
                  <a:lnTo>
                    <a:pt x="93" y="12"/>
                  </a:lnTo>
                  <a:lnTo>
                    <a:pt x="96" y="12"/>
                  </a:lnTo>
                  <a:lnTo>
                    <a:pt x="96" y="0"/>
                  </a:lnTo>
                  <a:lnTo>
                    <a:pt x="93" y="0"/>
                  </a:lnTo>
                  <a:close/>
                  <a:moveTo>
                    <a:pt x="103" y="0"/>
                  </a:moveTo>
                  <a:lnTo>
                    <a:pt x="97" y="12"/>
                  </a:lnTo>
                  <a:lnTo>
                    <a:pt x="100" y="12"/>
                  </a:lnTo>
                  <a:lnTo>
                    <a:pt x="102" y="8"/>
                  </a:lnTo>
                  <a:lnTo>
                    <a:pt x="107" y="8"/>
                  </a:lnTo>
                  <a:lnTo>
                    <a:pt x="108" y="12"/>
                  </a:lnTo>
                  <a:lnTo>
                    <a:pt x="111" y="12"/>
                  </a:lnTo>
                  <a:lnTo>
                    <a:pt x="106" y="0"/>
                  </a:lnTo>
                  <a:lnTo>
                    <a:pt x="103" y="0"/>
                  </a:lnTo>
                  <a:close/>
                  <a:moveTo>
                    <a:pt x="106" y="6"/>
                  </a:moveTo>
                  <a:lnTo>
                    <a:pt x="102" y="6"/>
                  </a:lnTo>
                  <a:lnTo>
                    <a:pt x="104" y="2"/>
                  </a:lnTo>
                  <a:lnTo>
                    <a:pt x="106" y="6"/>
                  </a:lnTo>
                  <a:close/>
                  <a:moveTo>
                    <a:pt x="119" y="0"/>
                  </a:moveTo>
                  <a:lnTo>
                    <a:pt x="119" y="12"/>
                  </a:lnTo>
                  <a:lnTo>
                    <a:pt x="126" y="12"/>
                  </a:lnTo>
                  <a:cubicBezTo>
                    <a:pt x="128" y="12"/>
                    <a:pt x="129" y="12"/>
                    <a:pt x="130" y="10"/>
                  </a:cubicBezTo>
                  <a:cubicBezTo>
                    <a:pt x="131" y="9"/>
                    <a:pt x="132" y="8"/>
                    <a:pt x="132" y="6"/>
                  </a:cubicBezTo>
                  <a:cubicBezTo>
                    <a:pt x="132" y="5"/>
                    <a:pt x="131" y="3"/>
                    <a:pt x="130" y="2"/>
                  </a:cubicBezTo>
                  <a:cubicBezTo>
                    <a:pt x="129" y="1"/>
                    <a:pt x="128" y="0"/>
                    <a:pt x="126" y="0"/>
                  </a:cubicBezTo>
                  <a:lnTo>
                    <a:pt x="119" y="0"/>
                  </a:lnTo>
                  <a:close/>
                  <a:moveTo>
                    <a:pt x="122" y="2"/>
                  </a:moveTo>
                  <a:lnTo>
                    <a:pt x="125" y="2"/>
                  </a:lnTo>
                  <a:cubicBezTo>
                    <a:pt x="126" y="2"/>
                    <a:pt x="127" y="3"/>
                    <a:pt x="128" y="3"/>
                  </a:cubicBezTo>
                  <a:cubicBezTo>
                    <a:pt x="129" y="4"/>
                    <a:pt x="129" y="5"/>
                    <a:pt x="129" y="6"/>
                  </a:cubicBezTo>
                  <a:cubicBezTo>
                    <a:pt x="129" y="7"/>
                    <a:pt x="129" y="8"/>
                    <a:pt x="128" y="9"/>
                  </a:cubicBezTo>
                  <a:cubicBezTo>
                    <a:pt x="127" y="10"/>
                    <a:pt x="126" y="10"/>
                    <a:pt x="125" y="10"/>
                  </a:cubicBezTo>
                  <a:lnTo>
                    <a:pt x="122" y="10"/>
                  </a:lnTo>
                  <a:lnTo>
                    <a:pt x="122" y="2"/>
                  </a:lnTo>
                  <a:close/>
                  <a:moveTo>
                    <a:pt x="134" y="0"/>
                  </a:moveTo>
                  <a:lnTo>
                    <a:pt x="134" y="12"/>
                  </a:lnTo>
                  <a:lnTo>
                    <a:pt x="143" y="12"/>
                  </a:lnTo>
                  <a:lnTo>
                    <a:pt x="143" y="10"/>
                  </a:lnTo>
                  <a:lnTo>
                    <a:pt x="137" y="10"/>
                  </a:lnTo>
                  <a:lnTo>
                    <a:pt x="137" y="7"/>
                  </a:lnTo>
                  <a:lnTo>
                    <a:pt x="142" y="7"/>
                  </a:lnTo>
                  <a:lnTo>
                    <a:pt x="142" y="5"/>
                  </a:lnTo>
                  <a:lnTo>
                    <a:pt x="137" y="5"/>
                  </a:lnTo>
                  <a:lnTo>
                    <a:pt x="137" y="2"/>
                  </a:lnTo>
                  <a:lnTo>
                    <a:pt x="143" y="2"/>
                  </a:lnTo>
                  <a:lnTo>
                    <a:pt x="143" y="0"/>
                  </a:lnTo>
                  <a:lnTo>
                    <a:pt x="134" y="0"/>
                  </a:lnTo>
                  <a:close/>
                  <a:moveTo>
                    <a:pt x="164" y="1"/>
                  </a:moveTo>
                  <a:cubicBezTo>
                    <a:pt x="163" y="0"/>
                    <a:pt x="161" y="0"/>
                    <a:pt x="160" y="0"/>
                  </a:cubicBezTo>
                  <a:cubicBezTo>
                    <a:pt x="158" y="0"/>
                    <a:pt x="156" y="1"/>
                    <a:pt x="154" y="2"/>
                  </a:cubicBezTo>
                  <a:cubicBezTo>
                    <a:pt x="153" y="3"/>
                    <a:pt x="152" y="4"/>
                    <a:pt x="152" y="6"/>
                  </a:cubicBezTo>
                  <a:cubicBezTo>
                    <a:pt x="152" y="8"/>
                    <a:pt x="153" y="10"/>
                    <a:pt x="154" y="11"/>
                  </a:cubicBezTo>
                  <a:cubicBezTo>
                    <a:pt x="156" y="12"/>
                    <a:pt x="157" y="12"/>
                    <a:pt x="160" y="12"/>
                  </a:cubicBezTo>
                  <a:cubicBezTo>
                    <a:pt x="160" y="12"/>
                    <a:pt x="161" y="12"/>
                    <a:pt x="162" y="12"/>
                  </a:cubicBezTo>
                  <a:cubicBezTo>
                    <a:pt x="163" y="12"/>
                    <a:pt x="164" y="12"/>
                    <a:pt x="165" y="12"/>
                  </a:cubicBezTo>
                  <a:lnTo>
                    <a:pt x="165" y="6"/>
                  </a:lnTo>
                  <a:lnTo>
                    <a:pt x="160" y="6"/>
                  </a:lnTo>
                  <a:lnTo>
                    <a:pt x="160" y="7"/>
                  </a:lnTo>
                  <a:lnTo>
                    <a:pt x="162" y="7"/>
                  </a:lnTo>
                  <a:lnTo>
                    <a:pt x="162" y="10"/>
                  </a:lnTo>
                  <a:cubicBezTo>
                    <a:pt x="161" y="10"/>
                    <a:pt x="161" y="10"/>
                    <a:pt x="161" y="11"/>
                  </a:cubicBezTo>
                  <a:cubicBezTo>
                    <a:pt x="160" y="11"/>
                    <a:pt x="160" y="11"/>
                    <a:pt x="159" y="11"/>
                  </a:cubicBezTo>
                  <a:cubicBezTo>
                    <a:pt x="158" y="11"/>
                    <a:pt x="157" y="10"/>
                    <a:pt x="156" y="10"/>
                  </a:cubicBezTo>
                  <a:cubicBezTo>
                    <a:pt x="155" y="9"/>
                    <a:pt x="155" y="8"/>
                    <a:pt x="155" y="6"/>
                  </a:cubicBezTo>
                  <a:cubicBezTo>
                    <a:pt x="155" y="5"/>
                    <a:pt x="155" y="4"/>
                    <a:pt x="156" y="3"/>
                  </a:cubicBezTo>
                  <a:cubicBezTo>
                    <a:pt x="158" y="3"/>
                    <a:pt x="159" y="2"/>
                    <a:pt x="160" y="2"/>
                  </a:cubicBezTo>
                  <a:cubicBezTo>
                    <a:pt x="162" y="2"/>
                    <a:pt x="163" y="2"/>
                    <a:pt x="164" y="3"/>
                  </a:cubicBezTo>
                  <a:lnTo>
                    <a:pt x="164" y="1"/>
                  </a:lnTo>
                  <a:close/>
                  <a:moveTo>
                    <a:pt x="166" y="6"/>
                  </a:moveTo>
                  <a:cubicBezTo>
                    <a:pt x="166" y="8"/>
                    <a:pt x="167" y="9"/>
                    <a:pt x="168" y="11"/>
                  </a:cubicBezTo>
                  <a:cubicBezTo>
                    <a:pt x="169" y="12"/>
                    <a:pt x="171" y="12"/>
                    <a:pt x="173" y="12"/>
                  </a:cubicBezTo>
                  <a:cubicBezTo>
                    <a:pt x="176" y="12"/>
                    <a:pt x="178" y="12"/>
                    <a:pt x="179" y="11"/>
                  </a:cubicBezTo>
                  <a:cubicBezTo>
                    <a:pt x="180" y="10"/>
                    <a:pt x="181" y="8"/>
                    <a:pt x="181" y="6"/>
                  </a:cubicBezTo>
                  <a:cubicBezTo>
                    <a:pt x="181" y="5"/>
                    <a:pt x="180" y="3"/>
                    <a:pt x="179" y="2"/>
                  </a:cubicBezTo>
                  <a:cubicBezTo>
                    <a:pt x="178" y="1"/>
                    <a:pt x="176" y="0"/>
                    <a:pt x="174" y="0"/>
                  </a:cubicBezTo>
                  <a:cubicBezTo>
                    <a:pt x="171" y="0"/>
                    <a:pt x="170" y="1"/>
                    <a:pt x="168" y="2"/>
                  </a:cubicBezTo>
                  <a:cubicBezTo>
                    <a:pt x="167" y="3"/>
                    <a:pt x="166" y="5"/>
                    <a:pt x="166" y="6"/>
                  </a:cubicBezTo>
                  <a:close/>
                  <a:moveTo>
                    <a:pt x="174" y="2"/>
                  </a:moveTo>
                  <a:cubicBezTo>
                    <a:pt x="175" y="2"/>
                    <a:pt x="176" y="2"/>
                    <a:pt x="177" y="3"/>
                  </a:cubicBezTo>
                  <a:cubicBezTo>
                    <a:pt x="178" y="4"/>
                    <a:pt x="178" y="5"/>
                    <a:pt x="178" y="6"/>
                  </a:cubicBezTo>
                  <a:cubicBezTo>
                    <a:pt x="178" y="7"/>
                    <a:pt x="178" y="9"/>
                    <a:pt x="177" y="9"/>
                  </a:cubicBezTo>
                  <a:cubicBezTo>
                    <a:pt x="176" y="10"/>
                    <a:pt x="175" y="11"/>
                    <a:pt x="174" y="11"/>
                  </a:cubicBezTo>
                  <a:cubicBezTo>
                    <a:pt x="172" y="11"/>
                    <a:pt x="171" y="10"/>
                    <a:pt x="170" y="9"/>
                  </a:cubicBezTo>
                  <a:cubicBezTo>
                    <a:pt x="170" y="8"/>
                    <a:pt x="169" y="7"/>
                    <a:pt x="169" y="6"/>
                  </a:cubicBezTo>
                  <a:cubicBezTo>
                    <a:pt x="169" y="5"/>
                    <a:pt x="170" y="4"/>
                    <a:pt x="171" y="3"/>
                  </a:cubicBezTo>
                  <a:cubicBezTo>
                    <a:pt x="171" y="2"/>
                    <a:pt x="172" y="2"/>
                    <a:pt x="174" y="2"/>
                  </a:cubicBezTo>
                  <a:close/>
                  <a:moveTo>
                    <a:pt x="183" y="0"/>
                  </a:moveTo>
                  <a:lnTo>
                    <a:pt x="183" y="12"/>
                  </a:lnTo>
                  <a:lnTo>
                    <a:pt x="190" y="12"/>
                  </a:lnTo>
                  <a:cubicBezTo>
                    <a:pt x="191" y="12"/>
                    <a:pt x="192" y="12"/>
                    <a:pt x="193" y="11"/>
                  </a:cubicBezTo>
                  <a:cubicBezTo>
                    <a:pt x="193" y="11"/>
                    <a:pt x="194" y="10"/>
                    <a:pt x="194" y="9"/>
                  </a:cubicBezTo>
                  <a:cubicBezTo>
                    <a:pt x="194" y="8"/>
                    <a:pt x="193" y="8"/>
                    <a:pt x="193" y="7"/>
                  </a:cubicBezTo>
                  <a:cubicBezTo>
                    <a:pt x="192" y="7"/>
                    <a:pt x="192" y="6"/>
                    <a:pt x="191" y="6"/>
                  </a:cubicBezTo>
                  <a:cubicBezTo>
                    <a:pt x="192" y="6"/>
                    <a:pt x="192" y="6"/>
                    <a:pt x="193" y="5"/>
                  </a:cubicBezTo>
                  <a:cubicBezTo>
                    <a:pt x="193" y="5"/>
                    <a:pt x="193" y="4"/>
                    <a:pt x="193" y="3"/>
                  </a:cubicBezTo>
                  <a:cubicBezTo>
                    <a:pt x="193" y="3"/>
                    <a:pt x="193" y="2"/>
                    <a:pt x="192" y="1"/>
                  </a:cubicBezTo>
                  <a:cubicBezTo>
                    <a:pt x="191" y="1"/>
                    <a:pt x="190" y="0"/>
                    <a:pt x="189" y="0"/>
                  </a:cubicBezTo>
                  <a:lnTo>
                    <a:pt x="183" y="0"/>
                  </a:lnTo>
                  <a:close/>
                  <a:moveTo>
                    <a:pt x="186" y="5"/>
                  </a:moveTo>
                  <a:lnTo>
                    <a:pt x="186" y="2"/>
                  </a:lnTo>
                  <a:lnTo>
                    <a:pt x="188" y="2"/>
                  </a:lnTo>
                  <a:cubicBezTo>
                    <a:pt x="189" y="2"/>
                    <a:pt x="189" y="2"/>
                    <a:pt x="190" y="3"/>
                  </a:cubicBezTo>
                  <a:cubicBezTo>
                    <a:pt x="190" y="3"/>
                    <a:pt x="190" y="3"/>
                    <a:pt x="190" y="4"/>
                  </a:cubicBezTo>
                  <a:cubicBezTo>
                    <a:pt x="190" y="4"/>
                    <a:pt x="190" y="4"/>
                    <a:pt x="190" y="5"/>
                  </a:cubicBezTo>
                  <a:cubicBezTo>
                    <a:pt x="189" y="5"/>
                    <a:pt x="189" y="5"/>
                    <a:pt x="188" y="5"/>
                  </a:cubicBezTo>
                  <a:lnTo>
                    <a:pt x="186" y="5"/>
                  </a:lnTo>
                  <a:close/>
                  <a:moveTo>
                    <a:pt x="186" y="11"/>
                  </a:moveTo>
                  <a:lnTo>
                    <a:pt x="186" y="7"/>
                  </a:lnTo>
                  <a:lnTo>
                    <a:pt x="189" y="7"/>
                  </a:lnTo>
                  <a:cubicBezTo>
                    <a:pt x="189" y="7"/>
                    <a:pt x="190" y="7"/>
                    <a:pt x="190" y="8"/>
                  </a:cubicBezTo>
                  <a:cubicBezTo>
                    <a:pt x="191" y="8"/>
                    <a:pt x="191" y="8"/>
                    <a:pt x="191" y="9"/>
                  </a:cubicBezTo>
                  <a:cubicBezTo>
                    <a:pt x="191" y="9"/>
                    <a:pt x="191" y="10"/>
                    <a:pt x="190" y="10"/>
                  </a:cubicBezTo>
                  <a:cubicBezTo>
                    <a:pt x="190" y="10"/>
                    <a:pt x="189" y="11"/>
                    <a:pt x="189" y="11"/>
                  </a:cubicBezTo>
                  <a:lnTo>
                    <a:pt x="186" y="11"/>
                  </a:lnTo>
                  <a:close/>
                  <a:moveTo>
                    <a:pt x="196" y="0"/>
                  </a:moveTo>
                  <a:lnTo>
                    <a:pt x="196" y="12"/>
                  </a:lnTo>
                  <a:lnTo>
                    <a:pt x="205" y="12"/>
                  </a:lnTo>
                  <a:lnTo>
                    <a:pt x="205" y="10"/>
                  </a:lnTo>
                  <a:lnTo>
                    <a:pt x="199" y="10"/>
                  </a:lnTo>
                  <a:lnTo>
                    <a:pt x="199" y="7"/>
                  </a:lnTo>
                  <a:lnTo>
                    <a:pt x="204" y="7"/>
                  </a:lnTo>
                  <a:lnTo>
                    <a:pt x="204" y="5"/>
                  </a:lnTo>
                  <a:lnTo>
                    <a:pt x="199" y="5"/>
                  </a:lnTo>
                  <a:lnTo>
                    <a:pt x="199" y="2"/>
                  </a:lnTo>
                  <a:lnTo>
                    <a:pt x="205" y="2"/>
                  </a:lnTo>
                  <a:lnTo>
                    <a:pt x="205" y="0"/>
                  </a:lnTo>
                  <a:lnTo>
                    <a:pt x="196" y="0"/>
                  </a:lnTo>
                  <a:close/>
                  <a:moveTo>
                    <a:pt x="208" y="0"/>
                  </a:moveTo>
                  <a:lnTo>
                    <a:pt x="208" y="12"/>
                  </a:lnTo>
                  <a:lnTo>
                    <a:pt x="210" y="12"/>
                  </a:lnTo>
                  <a:lnTo>
                    <a:pt x="210" y="2"/>
                  </a:lnTo>
                  <a:lnTo>
                    <a:pt x="213" y="2"/>
                  </a:lnTo>
                  <a:cubicBezTo>
                    <a:pt x="214" y="2"/>
                    <a:pt x="214" y="2"/>
                    <a:pt x="214" y="3"/>
                  </a:cubicBezTo>
                  <a:cubicBezTo>
                    <a:pt x="215" y="3"/>
                    <a:pt x="215" y="3"/>
                    <a:pt x="215" y="4"/>
                  </a:cubicBezTo>
                  <a:cubicBezTo>
                    <a:pt x="215" y="4"/>
                    <a:pt x="215" y="5"/>
                    <a:pt x="214" y="5"/>
                  </a:cubicBezTo>
                  <a:cubicBezTo>
                    <a:pt x="214" y="6"/>
                    <a:pt x="213" y="6"/>
                    <a:pt x="212" y="6"/>
                  </a:cubicBezTo>
                  <a:cubicBezTo>
                    <a:pt x="212" y="6"/>
                    <a:pt x="212" y="6"/>
                    <a:pt x="211" y="6"/>
                  </a:cubicBezTo>
                  <a:cubicBezTo>
                    <a:pt x="211" y="6"/>
                    <a:pt x="211" y="6"/>
                    <a:pt x="211" y="6"/>
                  </a:cubicBezTo>
                  <a:lnTo>
                    <a:pt x="214" y="12"/>
                  </a:lnTo>
                  <a:lnTo>
                    <a:pt x="217" y="12"/>
                  </a:lnTo>
                  <a:lnTo>
                    <a:pt x="214" y="7"/>
                  </a:lnTo>
                  <a:cubicBezTo>
                    <a:pt x="215" y="7"/>
                    <a:pt x="216" y="6"/>
                    <a:pt x="217" y="6"/>
                  </a:cubicBezTo>
                  <a:cubicBezTo>
                    <a:pt x="217" y="5"/>
                    <a:pt x="218" y="4"/>
                    <a:pt x="218" y="3"/>
                  </a:cubicBezTo>
                  <a:cubicBezTo>
                    <a:pt x="218" y="3"/>
                    <a:pt x="217" y="2"/>
                    <a:pt x="217" y="1"/>
                  </a:cubicBezTo>
                  <a:cubicBezTo>
                    <a:pt x="216" y="1"/>
                    <a:pt x="215" y="0"/>
                    <a:pt x="214" y="0"/>
                  </a:cubicBezTo>
                  <a:lnTo>
                    <a:pt x="208" y="0"/>
                  </a:lnTo>
                  <a:close/>
                  <a:moveTo>
                    <a:pt x="219" y="0"/>
                  </a:moveTo>
                  <a:lnTo>
                    <a:pt x="219" y="12"/>
                  </a:lnTo>
                  <a:lnTo>
                    <a:pt x="222" y="12"/>
                  </a:lnTo>
                  <a:lnTo>
                    <a:pt x="222" y="3"/>
                  </a:lnTo>
                  <a:lnTo>
                    <a:pt x="229" y="12"/>
                  </a:lnTo>
                  <a:lnTo>
                    <a:pt x="232" y="12"/>
                  </a:lnTo>
                  <a:lnTo>
                    <a:pt x="232" y="0"/>
                  </a:lnTo>
                  <a:lnTo>
                    <a:pt x="229" y="0"/>
                  </a:lnTo>
                  <a:lnTo>
                    <a:pt x="229" y="9"/>
                  </a:lnTo>
                  <a:lnTo>
                    <a:pt x="223" y="0"/>
                  </a:lnTo>
                  <a:lnTo>
                    <a:pt x="219" y="0"/>
                  </a:lnTo>
                  <a:close/>
                  <a:moveTo>
                    <a:pt x="239" y="0"/>
                  </a:moveTo>
                  <a:lnTo>
                    <a:pt x="233" y="12"/>
                  </a:lnTo>
                  <a:lnTo>
                    <a:pt x="236" y="12"/>
                  </a:lnTo>
                  <a:lnTo>
                    <a:pt x="238" y="8"/>
                  </a:lnTo>
                  <a:lnTo>
                    <a:pt x="243" y="8"/>
                  </a:lnTo>
                  <a:lnTo>
                    <a:pt x="244" y="12"/>
                  </a:lnTo>
                  <a:lnTo>
                    <a:pt x="247" y="12"/>
                  </a:lnTo>
                  <a:lnTo>
                    <a:pt x="242" y="0"/>
                  </a:lnTo>
                  <a:lnTo>
                    <a:pt x="239" y="0"/>
                  </a:lnTo>
                  <a:close/>
                  <a:moveTo>
                    <a:pt x="242" y="6"/>
                  </a:moveTo>
                  <a:lnTo>
                    <a:pt x="238" y="6"/>
                  </a:lnTo>
                  <a:lnTo>
                    <a:pt x="240" y="2"/>
                  </a:lnTo>
                  <a:lnTo>
                    <a:pt x="242" y="6"/>
                  </a:lnTo>
                  <a:close/>
                  <a:moveTo>
                    <a:pt x="258" y="1"/>
                  </a:moveTo>
                  <a:cubicBezTo>
                    <a:pt x="257" y="0"/>
                    <a:pt x="256" y="0"/>
                    <a:pt x="255" y="0"/>
                  </a:cubicBezTo>
                  <a:cubicBezTo>
                    <a:pt x="253" y="0"/>
                    <a:pt x="251" y="1"/>
                    <a:pt x="250" y="2"/>
                  </a:cubicBezTo>
                  <a:cubicBezTo>
                    <a:pt x="248" y="3"/>
                    <a:pt x="247" y="4"/>
                    <a:pt x="247" y="6"/>
                  </a:cubicBezTo>
                  <a:cubicBezTo>
                    <a:pt x="247" y="8"/>
                    <a:pt x="248" y="9"/>
                    <a:pt x="249" y="11"/>
                  </a:cubicBezTo>
                  <a:cubicBezTo>
                    <a:pt x="250" y="12"/>
                    <a:pt x="252" y="12"/>
                    <a:pt x="255" y="12"/>
                  </a:cubicBezTo>
                  <a:cubicBezTo>
                    <a:pt x="255" y="12"/>
                    <a:pt x="256" y="12"/>
                    <a:pt x="256" y="12"/>
                  </a:cubicBezTo>
                  <a:cubicBezTo>
                    <a:pt x="257" y="12"/>
                    <a:pt x="257" y="12"/>
                    <a:pt x="258" y="12"/>
                  </a:cubicBezTo>
                  <a:lnTo>
                    <a:pt x="258" y="10"/>
                  </a:lnTo>
                  <a:cubicBezTo>
                    <a:pt x="258" y="10"/>
                    <a:pt x="257" y="10"/>
                    <a:pt x="257" y="10"/>
                  </a:cubicBezTo>
                  <a:cubicBezTo>
                    <a:pt x="256" y="10"/>
                    <a:pt x="255" y="11"/>
                    <a:pt x="255" y="11"/>
                  </a:cubicBezTo>
                  <a:cubicBezTo>
                    <a:pt x="253" y="11"/>
                    <a:pt x="252" y="10"/>
                    <a:pt x="251" y="9"/>
                  </a:cubicBezTo>
                  <a:cubicBezTo>
                    <a:pt x="251" y="8"/>
                    <a:pt x="250" y="8"/>
                    <a:pt x="250" y="6"/>
                  </a:cubicBezTo>
                  <a:cubicBezTo>
                    <a:pt x="250" y="5"/>
                    <a:pt x="251" y="4"/>
                    <a:pt x="251" y="3"/>
                  </a:cubicBezTo>
                  <a:cubicBezTo>
                    <a:pt x="252" y="3"/>
                    <a:pt x="253" y="2"/>
                    <a:pt x="255" y="2"/>
                  </a:cubicBezTo>
                  <a:cubicBezTo>
                    <a:pt x="255" y="2"/>
                    <a:pt x="256" y="2"/>
                    <a:pt x="256" y="2"/>
                  </a:cubicBezTo>
                  <a:cubicBezTo>
                    <a:pt x="257" y="2"/>
                    <a:pt x="258" y="3"/>
                    <a:pt x="258" y="3"/>
                  </a:cubicBezTo>
                  <a:lnTo>
                    <a:pt x="258" y="1"/>
                  </a:lnTo>
                  <a:close/>
                  <a:moveTo>
                    <a:pt x="260" y="0"/>
                  </a:moveTo>
                  <a:lnTo>
                    <a:pt x="260" y="12"/>
                  </a:lnTo>
                  <a:lnTo>
                    <a:pt x="263" y="12"/>
                  </a:lnTo>
                  <a:lnTo>
                    <a:pt x="263" y="0"/>
                  </a:lnTo>
                  <a:lnTo>
                    <a:pt x="260" y="0"/>
                  </a:lnTo>
                  <a:close/>
                  <a:moveTo>
                    <a:pt x="265" y="6"/>
                  </a:moveTo>
                  <a:cubicBezTo>
                    <a:pt x="265" y="8"/>
                    <a:pt x="266" y="9"/>
                    <a:pt x="267" y="11"/>
                  </a:cubicBezTo>
                  <a:cubicBezTo>
                    <a:pt x="268" y="12"/>
                    <a:pt x="270" y="12"/>
                    <a:pt x="272" y="12"/>
                  </a:cubicBezTo>
                  <a:cubicBezTo>
                    <a:pt x="275" y="12"/>
                    <a:pt x="277" y="12"/>
                    <a:pt x="278" y="11"/>
                  </a:cubicBezTo>
                  <a:cubicBezTo>
                    <a:pt x="279" y="10"/>
                    <a:pt x="280" y="8"/>
                    <a:pt x="280" y="6"/>
                  </a:cubicBezTo>
                  <a:cubicBezTo>
                    <a:pt x="280" y="5"/>
                    <a:pt x="279" y="3"/>
                    <a:pt x="278" y="2"/>
                  </a:cubicBezTo>
                  <a:cubicBezTo>
                    <a:pt x="277" y="1"/>
                    <a:pt x="275" y="0"/>
                    <a:pt x="272" y="0"/>
                  </a:cubicBezTo>
                  <a:cubicBezTo>
                    <a:pt x="270" y="0"/>
                    <a:pt x="268" y="1"/>
                    <a:pt x="267" y="2"/>
                  </a:cubicBezTo>
                  <a:cubicBezTo>
                    <a:pt x="266" y="3"/>
                    <a:pt x="265" y="5"/>
                    <a:pt x="265" y="6"/>
                  </a:cubicBezTo>
                  <a:close/>
                  <a:moveTo>
                    <a:pt x="273" y="2"/>
                  </a:moveTo>
                  <a:cubicBezTo>
                    <a:pt x="274" y="2"/>
                    <a:pt x="275" y="2"/>
                    <a:pt x="276" y="3"/>
                  </a:cubicBezTo>
                  <a:cubicBezTo>
                    <a:pt x="276" y="4"/>
                    <a:pt x="277" y="5"/>
                    <a:pt x="277" y="6"/>
                  </a:cubicBezTo>
                  <a:cubicBezTo>
                    <a:pt x="277" y="7"/>
                    <a:pt x="276" y="9"/>
                    <a:pt x="276" y="9"/>
                  </a:cubicBezTo>
                  <a:cubicBezTo>
                    <a:pt x="275" y="10"/>
                    <a:pt x="274" y="11"/>
                    <a:pt x="272" y="11"/>
                  </a:cubicBezTo>
                  <a:cubicBezTo>
                    <a:pt x="271" y="11"/>
                    <a:pt x="270" y="10"/>
                    <a:pt x="269" y="9"/>
                  </a:cubicBezTo>
                  <a:cubicBezTo>
                    <a:pt x="269" y="8"/>
                    <a:pt x="268" y="7"/>
                    <a:pt x="268" y="6"/>
                  </a:cubicBezTo>
                  <a:cubicBezTo>
                    <a:pt x="268" y="5"/>
                    <a:pt x="269" y="4"/>
                    <a:pt x="269" y="3"/>
                  </a:cubicBezTo>
                  <a:cubicBezTo>
                    <a:pt x="270" y="2"/>
                    <a:pt x="271" y="2"/>
                    <a:pt x="273" y="2"/>
                  </a:cubicBezTo>
                  <a:close/>
                  <a:moveTo>
                    <a:pt x="282" y="0"/>
                  </a:moveTo>
                  <a:lnTo>
                    <a:pt x="282" y="12"/>
                  </a:lnTo>
                  <a:lnTo>
                    <a:pt x="285" y="12"/>
                  </a:lnTo>
                  <a:lnTo>
                    <a:pt x="285" y="3"/>
                  </a:lnTo>
                  <a:lnTo>
                    <a:pt x="291" y="12"/>
                  </a:lnTo>
                  <a:lnTo>
                    <a:pt x="294" y="12"/>
                  </a:lnTo>
                  <a:lnTo>
                    <a:pt x="294" y="0"/>
                  </a:lnTo>
                  <a:lnTo>
                    <a:pt x="292" y="0"/>
                  </a:lnTo>
                  <a:lnTo>
                    <a:pt x="292" y="9"/>
                  </a:lnTo>
                  <a:lnTo>
                    <a:pt x="286" y="0"/>
                  </a:lnTo>
                  <a:lnTo>
                    <a:pt x="282" y="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2" name="Rectangle 868"/>
            <p:cNvSpPr>
              <a:spLocks noChangeAspect="1" noChangeArrowheads="1"/>
            </p:cNvSpPr>
            <p:nvPr/>
          </p:nvSpPr>
          <p:spPr bwMode="auto">
            <a:xfrm>
              <a:off x="1598" y="2021"/>
              <a:ext cx="64" cy="102"/>
            </a:xfrm>
            <a:prstGeom prst="rect">
              <a:avLst/>
            </a:prstGeom>
            <a:solidFill>
              <a:srgbClr val="EB3D00"/>
            </a:solidFill>
            <a:ln w="9525">
              <a:noFill/>
              <a:miter lim="800000"/>
              <a:headEnd/>
              <a:tailEnd/>
            </a:ln>
          </p:spPr>
          <p:txBody>
            <a:bodyPr/>
            <a:lstStyle/>
            <a:p>
              <a:pPr>
                <a:defRPr/>
              </a:pPr>
              <a:endParaRPr lang="es-ES" dirty="0">
                <a:latin typeface="Arial" charset="0"/>
                <a:ea typeface="+mn-ea"/>
              </a:endParaRPr>
            </a:p>
          </p:txBody>
        </p:sp>
        <p:sp>
          <p:nvSpPr>
            <p:cNvPr id="1893" name="Freeform 869"/>
            <p:cNvSpPr>
              <a:spLocks noChangeAspect="1"/>
            </p:cNvSpPr>
            <p:nvPr/>
          </p:nvSpPr>
          <p:spPr bwMode="auto">
            <a:xfrm>
              <a:off x="1315" y="2024"/>
              <a:ext cx="344" cy="273"/>
            </a:xfrm>
            <a:custGeom>
              <a:avLst/>
              <a:gdLst/>
              <a:ahLst/>
              <a:cxnLst>
                <a:cxn ang="0">
                  <a:pos x="97" y="51"/>
                </a:cxn>
                <a:cxn ang="0">
                  <a:pos x="97" y="67"/>
                </a:cxn>
                <a:cxn ang="0">
                  <a:pos x="93" y="75"/>
                </a:cxn>
                <a:cxn ang="0">
                  <a:pos x="84" y="78"/>
                </a:cxn>
                <a:cxn ang="0">
                  <a:pos x="55" y="78"/>
                </a:cxn>
                <a:cxn ang="0">
                  <a:pos x="45" y="73"/>
                </a:cxn>
                <a:cxn ang="0">
                  <a:pos x="19" y="12"/>
                </a:cxn>
                <a:cxn ang="0">
                  <a:pos x="16" y="12"/>
                </a:cxn>
                <a:cxn ang="0">
                  <a:pos x="16" y="27"/>
                </a:cxn>
                <a:cxn ang="0">
                  <a:pos x="0" y="27"/>
                </a:cxn>
                <a:cxn ang="0">
                  <a:pos x="0" y="10"/>
                </a:cxn>
                <a:cxn ang="0">
                  <a:pos x="3" y="3"/>
                </a:cxn>
                <a:cxn ang="0">
                  <a:pos x="12" y="0"/>
                </a:cxn>
                <a:cxn ang="0">
                  <a:pos x="44" y="0"/>
                </a:cxn>
                <a:cxn ang="0">
                  <a:pos x="54" y="5"/>
                </a:cxn>
                <a:cxn ang="0">
                  <a:pos x="79" y="64"/>
                </a:cxn>
                <a:cxn ang="0">
                  <a:pos x="81" y="64"/>
                </a:cxn>
                <a:cxn ang="0">
                  <a:pos x="81" y="51"/>
                </a:cxn>
                <a:cxn ang="0">
                  <a:pos x="97" y="51"/>
                </a:cxn>
              </a:cxnLst>
              <a:rect l="0" t="0" r="r" b="b"/>
              <a:pathLst>
                <a:path w="97" h="78">
                  <a:moveTo>
                    <a:pt x="97" y="51"/>
                  </a:moveTo>
                  <a:lnTo>
                    <a:pt x="97" y="67"/>
                  </a:lnTo>
                  <a:cubicBezTo>
                    <a:pt x="97" y="71"/>
                    <a:pt x="95" y="73"/>
                    <a:pt x="93" y="75"/>
                  </a:cubicBezTo>
                  <a:cubicBezTo>
                    <a:pt x="91" y="76"/>
                    <a:pt x="88" y="78"/>
                    <a:pt x="84" y="78"/>
                  </a:cubicBezTo>
                  <a:lnTo>
                    <a:pt x="55" y="78"/>
                  </a:lnTo>
                  <a:cubicBezTo>
                    <a:pt x="52" y="78"/>
                    <a:pt x="47" y="77"/>
                    <a:pt x="45" y="73"/>
                  </a:cubicBezTo>
                  <a:cubicBezTo>
                    <a:pt x="36" y="53"/>
                    <a:pt x="27" y="32"/>
                    <a:pt x="19" y="12"/>
                  </a:cubicBezTo>
                  <a:cubicBezTo>
                    <a:pt x="18" y="10"/>
                    <a:pt x="16" y="11"/>
                    <a:pt x="16" y="12"/>
                  </a:cubicBezTo>
                  <a:lnTo>
                    <a:pt x="16" y="27"/>
                  </a:lnTo>
                  <a:lnTo>
                    <a:pt x="0" y="27"/>
                  </a:lnTo>
                  <a:lnTo>
                    <a:pt x="0" y="10"/>
                  </a:lnTo>
                  <a:cubicBezTo>
                    <a:pt x="0" y="7"/>
                    <a:pt x="2" y="4"/>
                    <a:pt x="3" y="3"/>
                  </a:cubicBezTo>
                  <a:cubicBezTo>
                    <a:pt x="5" y="2"/>
                    <a:pt x="8" y="0"/>
                    <a:pt x="12" y="0"/>
                  </a:cubicBezTo>
                  <a:lnTo>
                    <a:pt x="44" y="0"/>
                  </a:lnTo>
                  <a:cubicBezTo>
                    <a:pt x="47" y="0"/>
                    <a:pt x="52" y="1"/>
                    <a:pt x="54" y="5"/>
                  </a:cubicBezTo>
                  <a:lnTo>
                    <a:pt x="79" y="64"/>
                  </a:lnTo>
                  <a:cubicBezTo>
                    <a:pt x="79" y="65"/>
                    <a:pt x="81" y="64"/>
                    <a:pt x="81" y="64"/>
                  </a:cubicBezTo>
                  <a:lnTo>
                    <a:pt x="81" y="51"/>
                  </a:lnTo>
                  <a:lnTo>
                    <a:pt x="97" y="51"/>
                  </a:lnTo>
                  <a:close/>
                </a:path>
              </a:pathLst>
            </a:custGeom>
            <a:solidFill>
              <a:srgbClr val="FFFFFF"/>
            </a:solidFill>
            <a:ln w="9525">
              <a:noFill/>
              <a:round/>
              <a:headEnd/>
              <a:tailEnd/>
            </a:ln>
          </p:spPr>
          <p:txBody>
            <a:bodyPr/>
            <a:lstStyle/>
            <a:p>
              <a:pPr>
                <a:defRPr/>
              </a:pPr>
              <a:endParaRPr lang="es-ES" dirty="0">
                <a:latin typeface="Arial" charset="0"/>
                <a:ea typeface="+mn-ea"/>
              </a:endParaRPr>
            </a:p>
          </p:txBody>
        </p:sp>
        <p:sp>
          <p:nvSpPr>
            <p:cNvPr id="1894" name="Freeform 870"/>
            <p:cNvSpPr>
              <a:spLocks noChangeAspect="1" noEditPoints="1"/>
            </p:cNvSpPr>
            <p:nvPr/>
          </p:nvSpPr>
          <p:spPr bwMode="auto">
            <a:xfrm>
              <a:off x="1310" y="2021"/>
              <a:ext cx="351" cy="279"/>
            </a:xfrm>
            <a:custGeom>
              <a:avLst/>
              <a:gdLst/>
              <a:ahLst/>
              <a:cxnLst>
                <a:cxn ang="0">
                  <a:pos x="99" y="52"/>
                </a:cxn>
                <a:cxn ang="0">
                  <a:pos x="99" y="68"/>
                </a:cxn>
                <a:cxn ang="0">
                  <a:pos x="99" y="68"/>
                </a:cxn>
                <a:cxn ang="0">
                  <a:pos x="98" y="72"/>
                </a:cxn>
                <a:cxn ang="0">
                  <a:pos x="98" y="73"/>
                </a:cxn>
                <a:cxn ang="0">
                  <a:pos x="93" y="75"/>
                </a:cxn>
                <a:cxn ang="0">
                  <a:pos x="95" y="77"/>
                </a:cxn>
                <a:cxn ang="0">
                  <a:pos x="93" y="75"/>
                </a:cxn>
                <a:cxn ang="0">
                  <a:pos x="93" y="76"/>
                </a:cxn>
                <a:cxn ang="0">
                  <a:pos x="93" y="76"/>
                </a:cxn>
                <a:cxn ang="0">
                  <a:pos x="94" y="77"/>
                </a:cxn>
                <a:cxn ang="0">
                  <a:pos x="93" y="78"/>
                </a:cxn>
                <a:cxn ang="0">
                  <a:pos x="85" y="80"/>
                </a:cxn>
                <a:cxn ang="0">
                  <a:pos x="56" y="80"/>
                </a:cxn>
                <a:cxn ang="0">
                  <a:pos x="56" y="80"/>
                </a:cxn>
                <a:cxn ang="0">
                  <a:pos x="50" y="79"/>
                </a:cxn>
                <a:cxn ang="0">
                  <a:pos x="49" y="78"/>
                </a:cxn>
                <a:cxn ang="0">
                  <a:pos x="45" y="74"/>
                </a:cxn>
                <a:cxn ang="0">
                  <a:pos x="19" y="14"/>
                </a:cxn>
                <a:cxn ang="0">
                  <a:pos x="19" y="14"/>
                </a:cxn>
                <a:cxn ang="0">
                  <a:pos x="18" y="13"/>
                </a:cxn>
                <a:cxn ang="0">
                  <a:pos x="18" y="13"/>
                </a:cxn>
                <a:cxn ang="0">
                  <a:pos x="18" y="11"/>
                </a:cxn>
                <a:cxn ang="0">
                  <a:pos x="18" y="12"/>
                </a:cxn>
                <a:cxn ang="0">
                  <a:pos x="18" y="11"/>
                </a:cxn>
                <a:cxn ang="0">
                  <a:pos x="18" y="13"/>
                </a:cxn>
                <a:cxn ang="0">
                  <a:pos x="18" y="13"/>
                </a:cxn>
                <a:cxn ang="0">
                  <a:pos x="18" y="13"/>
                </a:cxn>
                <a:cxn ang="0">
                  <a:pos x="18" y="28"/>
                </a:cxn>
                <a:cxn ang="0">
                  <a:pos x="17" y="29"/>
                </a:cxn>
                <a:cxn ang="0">
                  <a:pos x="1" y="29"/>
                </a:cxn>
                <a:cxn ang="0">
                  <a:pos x="0" y="28"/>
                </a:cxn>
                <a:cxn ang="0">
                  <a:pos x="0" y="11"/>
                </a:cxn>
                <a:cxn ang="0">
                  <a:pos x="0" y="11"/>
                </a:cxn>
                <a:cxn ang="0">
                  <a:pos x="1" y="8"/>
                </a:cxn>
                <a:cxn ang="0">
                  <a:pos x="1" y="7"/>
                </a:cxn>
                <a:cxn ang="0">
                  <a:pos x="5" y="5"/>
                </a:cxn>
                <a:cxn ang="0">
                  <a:pos x="4" y="3"/>
                </a:cxn>
                <a:cxn ang="0">
                  <a:pos x="5" y="5"/>
                </a:cxn>
                <a:cxn ang="0">
                  <a:pos x="6" y="4"/>
                </a:cxn>
                <a:cxn ang="0">
                  <a:pos x="5" y="3"/>
                </a:cxn>
                <a:cxn ang="0">
                  <a:pos x="6" y="4"/>
                </a:cxn>
                <a:cxn ang="0">
                  <a:pos x="7" y="4"/>
                </a:cxn>
                <a:cxn ang="0">
                  <a:pos x="13" y="2"/>
                </a:cxn>
                <a:cxn ang="0">
                  <a:pos x="45" y="2"/>
                </a:cxn>
                <a:cxn ang="0">
                  <a:pos x="45" y="2"/>
                </a:cxn>
                <a:cxn ang="0">
                  <a:pos x="50" y="3"/>
                </a:cxn>
                <a:cxn ang="0">
                  <a:pos x="51" y="3"/>
                </a:cxn>
                <a:cxn ang="0">
                  <a:pos x="56" y="6"/>
                </a:cxn>
                <a:cxn ang="0">
                  <a:pos x="56" y="6"/>
                </a:cxn>
                <a:cxn ang="0">
                  <a:pos x="79" y="65"/>
                </a:cxn>
                <a:cxn ang="0">
                  <a:pos x="81" y="64"/>
                </a:cxn>
                <a:cxn ang="0">
                  <a:pos x="81" y="64"/>
                </a:cxn>
                <a:cxn ang="0">
                  <a:pos x="81" y="64"/>
                </a:cxn>
                <a:cxn ang="0">
                  <a:pos x="81" y="64"/>
                </a:cxn>
                <a:cxn ang="0">
                  <a:pos x="81" y="65"/>
                </a:cxn>
                <a:cxn ang="0">
                  <a:pos x="81" y="52"/>
                </a:cxn>
                <a:cxn ang="0">
                  <a:pos x="82" y="51"/>
                </a:cxn>
                <a:cxn ang="0">
                  <a:pos x="98" y="51"/>
                </a:cxn>
              </a:cxnLst>
              <a:rect l="0" t="0" r="r" b="b"/>
              <a:pathLst>
                <a:path w="99" h="80">
                  <a:moveTo>
                    <a:pt x="99" y="52"/>
                  </a:moveTo>
                  <a:lnTo>
                    <a:pt x="99" y="68"/>
                  </a:lnTo>
                  <a:lnTo>
                    <a:pt x="97" y="68"/>
                  </a:lnTo>
                  <a:lnTo>
                    <a:pt x="97" y="52"/>
                  </a:lnTo>
                  <a:lnTo>
                    <a:pt x="99" y="52"/>
                  </a:lnTo>
                  <a:close/>
                  <a:moveTo>
                    <a:pt x="99" y="68"/>
                  </a:moveTo>
                  <a:lnTo>
                    <a:pt x="99" y="68"/>
                  </a:lnTo>
                  <a:lnTo>
                    <a:pt x="97" y="68"/>
                  </a:lnTo>
                  <a:lnTo>
                    <a:pt x="97" y="68"/>
                  </a:lnTo>
                  <a:lnTo>
                    <a:pt x="99" y="68"/>
                  </a:lnTo>
                  <a:close/>
                  <a:moveTo>
                    <a:pt x="99" y="68"/>
                  </a:moveTo>
                  <a:cubicBezTo>
                    <a:pt x="99" y="70"/>
                    <a:pt x="98" y="71"/>
                    <a:pt x="98" y="72"/>
                  </a:cubicBezTo>
                  <a:lnTo>
                    <a:pt x="96" y="72"/>
                  </a:lnTo>
                  <a:cubicBezTo>
                    <a:pt x="96" y="71"/>
                    <a:pt x="97" y="70"/>
                    <a:pt x="97" y="68"/>
                  </a:cubicBezTo>
                  <a:lnTo>
                    <a:pt x="99" y="68"/>
                  </a:lnTo>
                  <a:close/>
                  <a:moveTo>
                    <a:pt x="96" y="72"/>
                  </a:moveTo>
                  <a:lnTo>
                    <a:pt x="96" y="72"/>
                  </a:lnTo>
                  <a:lnTo>
                    <a:pt x="97" y="72"/>
                  </a:lnTo>
                  <a:lnTo>
                    <a:pt x="96" y="72"/>
                  </a:lnTo>
                  <a:close/>
                  <a:moveTo>
                    <a:pt x="98" y="72"/>
                  </a:moveTo>
                  <a:cubicBezTo>
                    <a:pt x="98" y="73"/>
                    <a:pt x="98" y="73"/>
                    <a:pt x="98" y="73"/>
                  </a:cubicBezTo>
                  <a:lnTo>
                    <a:pt x="96" y="72"/>
                  </a:lnTo>
                  <a:cubicBezTo>
                    <a:pt x="96" y="72"/>
                    <a:pt x="96" y="72"/>
                    <a:pt x="96" y="72"/>
                  </a:cubicBezTo>
                  <a:lnTo>
                    <a:pt x="98" y="72"/>
                  </a:lnTo>
                  <a:close/>
                  <a:moveTo>
                    <a:pt x="98" y="73"/>
                  </a:moveTo>
                  <a:cubicBezTo>
                    <a:pt x="97" y="75"/>
                    <a:pt x="96" y="76"/>
                    <a:pt x="95" y="77"/>
                  </a:cubicBezTo>
                  <a:lnTo>
                    <a:pt x="93" y="75"/>
                  </a:lnTo>
                  <a:cubicBezTo>
                    <a:pt x="94" y="74"/>
                    <a:pt x="95" y="73"/>
                    <a:pt x="96" y="72"/>
                  </a:cubicBezTo>
                  <a:lnTo>
                    <a:pt x="98" y="73"/>
                  </a:lnTo>
                  <a:close/>
                  <a:moveTo>
                    <a:pt x="93" y="75"/>
                  </a:moveTo>
                  <a:lnTo>
                    <a:pt x="93" y="75"/>
                  </a:lnTo>
                  <a:lnTo>
                    <a:pt x="94" y="76"/>
                  </a:lnTo>
                  <a:lnTo>
                    <a:pt x="93" y="75"/>
                  </a:lnTo>
                  <a:close/>
                  <a:moveTo>
                    <a:pt x="95" y="77"/>
                  </a:moveTo>
                  <a:lnTo>
                    <a:pt x="95" y="77"/>
                  </a:lnTo>
                  <a:lnTo>
                    <a:pt x="93" y="75"/>
                  </a:lnTo>
                  <a:lnTo>
                    <a:pt x="93" y="75"/>
                  </a:lnTo>
                  <a:lnTo>
                    <a:pt x="95" y="77"/>
                  </a:lnTo>
                  <a:close/>
                  <a:moveTo>
                    <a:pt x="93" y="75"/>
                  </a:moveTo>
                  <a:lnTo>
                    <a:pt x="93" y="75"/>
                  </a:lnTo>
                  <a:lnTo>
                    <a:pt x="94" y="76"/>
                  </a:lnTo>
                  <a:lnTo>
                    <a:pt x="93" y="75"/>
                  </a:lnTo>
                  <a:close/>
                  <a:moveTo>
                    <a:pt x="95" y="77"/>
                  </a:moveTo>
                  <a:cubicBezTo>
                    <a:pt x="94" y="77"/>
                    <a:pt x="94" y="77"/>
                    <a:pt x="94" y="77"/>
                  </a:cubicBezTo>
                  <a:lnTo>
                    <a:pt x="93" y="76"/>
                  </a:lnTo>
                  <a:cubicBezTo>
                    <a:pt x="93" y="75"/>
                    <a:pt x="93" y="75"/>
                    <a:pt x="93" y="75"/>
                  </a:cubicBezTo>
                  <a:lnTo>
                    <a:pt x="95" y="77"/>
                  </a:lnTo>
                  <a:close/>
                  <a:moveTo>
                    <a:pt x="93" y="76"/>
                  </a:moveTo>
                  <a:lnTo>
                    <a:pt x="93" y="76"/>
                  </a:lnTo>
                  <a:lnTo>
                    <a:pt x="93" y="76"/>
                  </a:lnTo>
                  <a:close/>
                  <a:moveTo>
                    <a:pt x="94" y="77"/>
                  </a:moveTo>
                  <a:cubicBezTo>
                    <a:pt x="93" y="77"/>
                    <a:pt x="93" y="78"/>
                    <a:pt x="93" y="78"/>
                  </a:cubicBezTo>
                  <a:lnTo>
                    <a:pt x="92" y="76"/>
                  </a:lnTo>
                  <a:cubicBezTo>
                    <a:pt x="92" y="76"/>
                    <a:pt x="92" y="76"/>
                    <a:pt x="93" y="76"/>
                  </a:cubicBezTo>
                  <a:lnTo>
                    <a:pt x="94" y="77"/>
                  </a:lnTo>
                  <a:close/>
                  <a:moveTo>
                    <a:pt x="93" y="78"/>
                  </a:moveTo>
                  <a:lnTo>
                    <a:pt x="93" y="78"/>
                  </a:lnTo>
                  <a:lnTo>
                    <a:pt x="92" y="77"/>
                  </a:lnTo>
                  <a:lnTo>
                    <a:pt x="93" y="78"/>
                  </a:lnTo>
                  <a:close/>
                  <a:moveTo>
                    <a:pt x="93" y="78"/>
                  </a:moveTo>
                  <a:cubicBezTo>
                    <a:pt x="91" y="79"/>
                    <a:pt x="88" y="80"/>
                    <a:pt x="85" y="80"/>
                  </a:cubicBezTo>
                  <a:lnTo>
                    <a:pt x="85" y="78"/>
                  </a:lnTo>
                  <a:cubicBezTo>
                    <a:pt x="88" y="78"/>
                    <a:pt x="90" y="77"/>
                    <a:pt x="92" y="76"/>
                  </a:cubicBezTo>
                  <a:lnTo>
                    <a:pt x="93" y="78"/>
                  </a:lnTo>
                  <a:close/>
                  <a:moveTo>
                    <a:pt x="85" y="80"/>
                  </a:moveTo>
                  <a:lnTo>
                    <a:pt x="56" y="80"/>
                  </a:lnTo>
                  <a:lnTo>
                    <a:pt x="56" y="78"/>
                  </a:lnTo>
                  <a:lnTo>
                    <a:pt x="85" y="78"/>
                  </a:lnTo>
                  <a:lnTo>
                    <a:pt x="85" y="80"/>
                  </a:lnTo>
                  <a:close/>
                  <a:moveTo>
                    <a:pt x="56" y="80"/>
                  </a:moveTo>
                  <a:lnTo>
                    <a:pt x="56" y="80"/>
                  </a:lnTo>
                  <a:lnTo>
                    <a:pt x="56" y="78"/>
                  </a:lnTo>
                  <a:lnTo>
                    <a:pt x="56" y="78"/>
                  </a:lnTo>
                  <a:lnTo>
                    <a:pt x="56" y="80"/>
                  </a:lnTo>
                  <a:close/>
                  <a:moveTo>
                    <a:pt x="56" y="80"/>
                  </a:moveTo>
                  <a:cubicBezTo>
                    <a:pt x="54" y="80"/>
                    <a:pt x="52" y="80"/>
                    <a:pt x="50" y="79"/>
                  </a:cubicBezTo>
                  <a:lnTo>
                    <a:pt x="51" y="77"/>
                  </a:lnTo>
                  <a:cubicBezTo>
                    <a:pt x="53" y="78"/>
                    <a:pt x="54" y="78"/>
                    <a:pt x="56" y="78"/>
                  </a:cubicBezTo>
                  <a:lnTo>
                    <a:pt x="56" y="80"/>
                  </a:lnTo>
                  <a:close/>
                  <a:moveTo>
                    <a:pt x="50" y="79"/>
                  </a:moveTo>
                  <a:cubicBezTo>
                    <a:pt x="50" y="79"/>
                    <a:pt x="49" y="79"/>
                    <a:pt x="49" y="78"/>
                  </a:cubicBezTo>
                  <a:lnTo>
                    <a:pt x="50" y="77"/>
                  </a:lnTo>
                  <a:cubicBezTo>
                    <a:pt x="50" y="77"/>
                    <a:pt x="50" y="77"/>
                    <a:pt x="51" y="77"/>
                  </a:cubicBezTo>
                  <a:lnTo>
                    <a:pt x="50" y="79"/>
                  </a:lnTo>
                  <a:close/>
                  <a:moveTo>
                    <a:pt x="49" y="78"/>
                  </a:moveTo>
                  <a:cubicBezTo>
                    <a:pt x="47" y="78"/>
                    <a:pt x="46" y="76"/>
                    <a:pt x="45" y="74"/>
                  </a:cubicBezTo>
                  <a:lnTo>
                    <a:pt x="47" y="74"/>
                  </a:lnTo>
                  <a:cubicBezTo>
                    <a:pt x="47" y="75"/>
                    <a:pt x="49" y="76"/>
                    <a:pt x="50" y="77"/>
                  </a:cubicBezTo>
                  <a:lnTo>
                    <a:pt x="49" y="78"/>
                  </a:lnTo>
                  <a:close/>
                  <a:moveTo>
                    <a:pt x="45" y="74"/>
                  </a:moveTo>
                  <a:lnTo>
                    <a:pt x="45" y="74"/>
                  </a:lnTo>
                  <a:lnTo>
                    <a:pt x="46" y="74"/>
                  </a:lnTo>
                  <a:lnTo>
                    <a:pt x="45" y="74"/>
                  </a:lnTo>
                  <a:close/>
                  <a:moveTo>
                    <a:pt x="45" y="74"/>
                  </a:moveTo>
                  <a:lnTo>
                    <a:pt x="19" y="14"/>
                  </a:lnTo>
                  <a:lnTo>
                    <a:pt x="21" y="13"/>
                  </a:lnTo>
                  <a:lnTo>
                    <a:pt x="47" y="74"/>
                  </a:lnTo>
                  <a:lnTo>
                    <a:pt x="45" y="74"/>
                  </a:lnTo>
                  <a:close/>
                  <a:moveTo>
                    <a:pt x="19" y="14"/>
                  </a:moveTo>
                  <a:lnTo>
                    <a:pt x="19" y="14"/>
                  </a:lnTo>
                  <a:lnTo>
                    <a:pt x="19" y="14"/>
                  </a:lnTo>
                  <a:lnTo>
                    <a:pt x="20" y="13"/>
                  </a:lnTo>
                  <a:lnTo>
                    <a:pt x="19" y="14"/>
                  </a:lnTo>
                  <a:close/>
                  <a:moveTo>
                    <a:pt x="19" y="14"/>
                  </a:moveTo>
                  <a:cubicBezTo>
                    <a:pt x="19" y="13"/>
                    <a:pt x="19" y="13"/>
                    <a:pt x="18" y="13"/>
                  </a:cubicBezTo>
                  <a:lnTo>
                    <a:pt x="19" y="11"/>
                  </a:lnTo>
                  <a:cubicBezTo>
                    <a:pt x="20" y="11"/>
                    <a:pt x="21" y="12"/>
                    <a:pt x="21" y="13"/>
                  </a:cubicBezTo>
                  <a:lnTo>
                    <a:pt x="19" y="14"/>
                  </a:lnTo>
                  <a:close/>
                  <a:moveTo>
                    <a:pt x="18" y="13"/>
                  </a:moveTo>
                  <a:lnTo>
                    <a:pt x="18" y="13"/>
                  </a:lnTo>
                  <a:lnTo>
                    <a:pt x="19" y="12"/>
                  </a:lnTo>
                  <a:lnTo>
                    <a:pt x="18" y="13"/>
                  </a:lnTo>
                  <a:close/>
                  <a:moveTo>
                    <a:pt x="18" y="13"/>
                  </a:moveTo>
                  <a:cubicBezTo>
                    <a:pt x="18" y="13"/>
                    <a:pt x="18" y="13"/>
                    <a:pt x="18" y="13"/>
                  </a:cubicBezTo>
                  <a:lnTo>
                    <a:pt x="18" y="11"/>
                  </a:lnTo>
                  <a:cubicBezTo>
                    <a:pt x="18" y="11"/>
                    <a:pt x="19" y="11"/>
                    <a:pt x="19" y="11"/>
                  </a:cubicBezTo>
                  <a:lnTo>
                    <a:pt x="18" y="13"/>
                  </a:lnTo>
                  <a:close/>
                  <a:moveTo>
                    <a:pt x="18" y="11"/>
                  </a:moveTo>
                  <a:lnTo>
                    <a:pt x="18" y="11"/>
                  </a:lnTo>
                  <a:lnTo>
                    <a:pt x="18" y="12"/>
                  </a:lnTo>
                  <a:lnTo>
                    <a:pt x="18" y="11"/>
                  </a:lnTo>
                  <a:close/>
                  <a:moveTo>
                    <a:pt x="18" y="13"/>
                  </a:moveTo>
                  <a:cubicBezTo>
                    <a:pt x="18" y="13"/>
                    <a:pt x="18" y="13"/>
                    <a:pt x="18" y="13"/>
                  </a:cubicBezTo>
                  <a:lnTo>
                    <a:pt x="17" y="12"/>
                  </a:lnTo>
                  <a:cubicBezTo>
                    <a:pt x="17" y="11"/>
                    <a:pt x="17" y="11"/>
                    <a:pt x="18" y="11"/>
                  </a:cubicBezTo>
                  <a:lnTo>
                    <a:pt x="18" y="13"/>
                  </a:lnTo>
                  <a:close/>
                  <a:moveTo>
                    <a:pt x="18" y="13"/>
                  </a:moveTo>
                  <a:lnTo>
                    <a:pt x="18" y="13"/>
                  </a:lnTo>
                  <a:lnTo>
                    <a:pt x="17" y="12"/>
                  </a:lnTo>
                  <a:lnTo>
                    <a:pt x="18" y="13"/>
                  </a:lnTo>
                  <a:close/>
                  <a:moveTo>
                    <a:pt x="18" y="13"/>
                  </a:moveTo>
                  <a:cubicBezTo>
                    <a:pt x="18" y="13"/>
                    <a:pt x="18" y="13"/>
                    <a:pt x="18" y="13"/>
                  </a:cubicBezTo>
                  <a:lnTo>
                    <a:pt x="16" y="13"/>
                  </a:lnTo>
                  <a:cubicBezTo>
                    <a:pt x="16" y="13"/>
                    <a:pt x="16" y="12"/>
                    <a:pt x="17" y="12"/>
                  </a:cubicBezTo>
                  <a:lnTo>
                    <a:pt x="18" y="13"/>
                  </a:lnTo>
                  <a:close/>
                  <a:moveTo>
                    <a:pt x="18" y="13"/>
                  </a:moveTo>
                  <a:lnTo>
                    <a:pt x="18" y="28"/>
                  </a:lnTo>
                  <a:lnTo>
                    <a:pt x="16" y="28"/>
                  </a:lnTo>
                  <a:lnTo>
                    <a:pt x="16" y="13"/>
                  </a:lnTo>
                  <a:lnTo>
                    <a:pt x="18" y="13"/>
                  </a:lnTo>
                  <a:close/>
                  <a:moveTo>
                    <a:pt x="18" y="28"/>
                  </a:moveTo>
                  <a:lnTo>
                    <a:pt x="18" y="29"/>
                  </a:lnTo>
                  <a:lnTo>
                    <a:pt x="17" y="29"/>
                  </a:lnTo>
                  <a:lnTo>
                    <a:pt x="17" y="28"/>
                  </a:lnTo>
                  <a:lnTo>
                    <a:pt x="18" y="28"/>
                  </a:lnTo>
                  <a:close/>
                  <a:moveTo>
                    <a:pt x="17" y="29"/>
                  </a:moveTo>
                  <a:lnTo>
                    <a:pt x="1" y="29"/>
                  </a:lnTo>
                  <a:lnTo>
                    <a:pt x="1" y="27"/>
                  </a:lnTo>
                  <a:lnTo>
                    <a:pt x="17" y="27"/>
                  </a:lnTo>
                  <a:lnTo>
                    <a:pt x="17" y="29"/>
                  </a:lnTo>
                  <a:close/>
                  <a:moveTo>
                    <a:pt x="1" y="29"/>
                  </a:moveTo>
                  <a:lnTo>
                    <a:pt x="0" y="29"/>
                  </a:lnTo>
                  <a:lnTo>
                    <a:pt x="0" y="28"/>
                  </a:lnTo>
                  <a:lnTo>
                    <a:pt x="1" y="28"/>
                  </a:lnTo>
                  <a:lnTo>
                    <a:pt x="1" y="29"/>
                  </a:lnTo>
                  <a:close/>
                  <a:moveTo>
                    <a:pt x="0" y="28"/>
                  </a:moveTo>
                  <a:lnTo>
                    <a:pt x="0" y="11"/>
                  </a:lnTo>
                  <a:lnTo>
                    <a:pt x="2" y="11"/>
                  </a:lnTo>
                  <a:lnTo>
                    <a:pt x="2" y="28"/>
                  </a:lnTo>
                  <a:lnTo>
                    <a:pt x="0" y="28"/>
                  </a:lnTo>
                  <a:close/>
                  <a:moveTo>
                    <a:pt x="0" y="11"/>
                  </a:moveTo>
                  <a:lnTo>
                    <a:pt x="0" y="11"/>
                  </a:lnTo>
                  <a:lnTo>
                    <a:pt x="2" y="11"/>
                  </a:lnTo>
                  <a:lnTo>
                    <a:pt x="2" y="11"/>
                  </a:lnTo>
                  <a:lnTo>
                    <a:pt x="0" y="11"/>
                  </a:lnTo>
                  <a:close/>
                  <a:moveTo>
                    <a:pt x="0" y="11"/>
                  </a:moveTo>
                  <a:cubicBezTo>
                    <a:pt x="0" y="10"/>
                    <a:pt x="0" y="9"/>
                    <a:pt x="1" y="8"/>
                  </a:cubicBezTo>
                  <a:lnTo>
                    <a:pt x="3" y="8"/>
                  </a:lnTo>
                  <a:cubicBezTo>
                    <a:pt x="2" y="9"/>
                    <a:pt x="2" y="10"/>
                    <a:pt x="2" y="11"/>
                  </a:cubicBezTo>
                  <a:lnTo>
                    <a:pt x="0" y="11"/>
                  </a:lnTo>
                  <a:close/>
                  <a:moveTo>
                    <a:pt x="1" y="8"/>
                  </a:moveTo>
                  <a:lnTo>
                    <a:pt x="1" y="8"/>
                  </a:lnTo>
                  <a:lnTo>
                    <a:pt x="2" y="8"/>
                  </a:lnTo>
                  <a:lnTo>
                    <a:pt x="1" y="8"/>
                  </a:lnTo>
                  <a:close/>
                  <a:moveTo>
                    <a:pt x="1" y="8"/>
                  </a:moveTo>
                  <a:cubicBezTo>
                    <a:pt x="1" y="7"/>
                    <a:pt x="1" y="7"/>
                    <a:pt x="1" y="7"/>
                  </a:cubicBezTo>
                  <a:lnTo>
                    <a:pt x="3" y="8"/>
                  </a:lnTo>
                  <a:cubicBezTo>
                    <a:pt x="3" y="8"/>
                    <a:pt x="3" y="8"/>
                    <a:pt x="3" y="8"/>
                  </a:cubicBezTo>
                  <a:lnTo>
                    <a:pt x="1" y="8"/>
                  </a:lnTo>
                  <a:close/>
                  <a:moveTo>
                    <a:pt x="1" y="7"/>
                  </a:moveTo>
                  <a:cubicBezTo>
                    <a:pt x="2" y="5"/>
                    <a:pt x="3" y="4"/>
                    <a:pt x="4" y="3"/>
                  </a:cubicBezTo>
                  <a:lnTo>
                    <a:pt x="5" y="5"/>
                  </a:lnTo>
                  <a:cubicBezTo>
                    <a:pt x="4" y="5"/>
                    <a:pt x="4" y="6"/>
                    <a:pt x="3" y="8"/>
                  </a:cubicBezTo>
                  <a:lnTo>
                    <a:pt x="1" y="7"/>
                  </a:lnTo>
                  <a:close/>
                  <a:moveTo>
                    <a:pt x="5" y="5"/>
                  </a:moveTo>
                  <a:lnTo>
                    <a:pt x="5" y="5"/>
                  </a:lnTo>
                  <a:lnTo>
                    <a:pt x="4" y="4"/>
                  </a:lnTo>
                  <a:lnTo>
                    <a:pt x="5" y="5"/>
                  </a:lnTo>
                  <a:close/>
                  <a:moveTo>
                    <a:pt x="4" y="3"/>
                  </a:moveTo>
                  <a:lnTo>
                    <a:pt x="4" y="3"/>
                  </a:lnTo>
                  <a:lnTo>
                    <a:pt x="5" y="5"/>
                  </a:lnTo>
                  <a:lnTo>
                    <a:pt x="5" y="5"/>
                  </a:lnTo>
                  <a:lnTo>
                    <a:pt x="4" y="3"/>
                  </a:lnTo>
                  <a:close/>
                  <a:moveTo>
                    <a:pt x="5" y="5"/>
                  </a:moveTo>
                  <a:lnTo>
                    <a:pt x="5" y="5"/>
                  </a:lnTo>
                  <a:lnTo>
                    <a:pt x="4" y="4"/>
                  </a:lnTo>
                  <a:lnTo>
                    <a:pt x="5" y="5"/>
                  </a:lnTo>
                  <a:close/>
                  <a:moveTo>
                    <a:pt x="4" y="3"/>
                  </a:moveTo>
                  <a:cubicBezTo>
                    <a:pt x="4" y="3"/>
                    <a:pt x="4" y="3"/>
                    <a:pt x="5" y="3"/>
                  </a:cubicBezTo>
                  <a:lnTo>
                    <a:pt x="6" y="4"/>
                  </a:lnTo>
                  <a:cubicBezTo>
                    <a:pt x="6" y="4"/>
                    <a:pt x="5" y="5"/>
                    <a:pt x="5" y="5"/>
                  </a:cubicBezTo>
                  <a:lnTo>
                    <a:pt x="4" y="3"/>
                  </a:lnTo>
                  <a:close/>
                  <a:moveTo>
                    <a:pt x="6" y="4"/>
                  </a:moveTo>
                  <a:lnTo>
                    <a:pt x="6" y="4"/>
                  </a:lnTo>
                  <a:lnTo>
                    <a:pt x="5" y="3"/>
                  </a:lnTo>
                  <a:lnTo>
                    <a:pt x="6" y="4"/>
                  </a:lnTo>
                  <a:close/>
                  <a:moveTo>
                    <a:pt x="5" y="3"/>
                  </a:moveTo>
                  <a:cubicBezTo>
                    <a:pt x="5" y="2"/>
                    <a:pt x="5" y="2"/>
                    <a:pt x="6" y="2"/>
                  </a:cubicBezTo>
                  <a:lnTo>
                    <a:pt x="7" y="4"/>
                  </a:lnTo>
                  <a:cubicBezTo>
                    <a:pt x="7" y="4"/>
                    <a:pt x="6" y="4"/>
                    <a:pt x="6" y="4"/>
                  </a:cubicBezTo>
                  <a:lnTo>
                    <a:pt x="5" y="3"/>
                  </a:lnTo>
                  <a:close/>
                  <a:moveTo>
                    <a:pt x="6" y="2"/>
                  </a:moveTo>
                  <a:cubicBezTo>
                    <a:pt x="8" y="1"/>
                    <a:pt x="10" y="0"/>
                    <a:pt x="13" y="0"/>
                  </a:cubicBezTo>
                  <a:lnTo>
                    <a:pt x="13" y="2"/>
                  </a:lnTo>
                  <a:cubicBezTo>
                    <a:pt x="11" y="2"/>
                    <a:pt x="9" y="3"/>
                    <a:pt x="7" y="4"/>
                  </a:cubicBezTo>
                  <a:lnTo>
                    <a:pt x="6" y="2"/>
                  </a:lnTo>
                  <a:close/>
                  <a:moveTo>
                    <a:pt x="13" y="0"/>
                  </a:moveTo>
                  <a:lnTo>
                    <a:pt x="45" y="0"/>
                  </a:lnTo>
                  <a:lnTo>
                    <a:pt x="45" y="2"/>
                  </a:lnTo>
                  <a:lnTo>
                    <a:pt x="13" y="2"/>
                  </a:lnTo>
                  <a:lnTo>
                    <a:pt x="13" y="0"/>
                  </a:lnTo>
                  <a:close/>
                  <a:moveTo>
                    <a:pt x="45" y="0"/>
                  </a:moveTo>
                  <a:lnTo>
                    <a:pt x="45" y="0"/>
                  </a:lnTo>
                  <a:lnTo>
                    <a:pt x="45" y="2"/>
                  </a:lnTo>
                  <a:lnTo>
                    <a:pt x="45" y="2"/>
                  </a:lnTo>
                  <a:lnTo>
                    <a:pt x="45" y="0"/>
                  </a:lnTo>
                  <a:close/>
                  <a:moveTo>
                    <a:pt x="45" y="0"/>
                  </a:moveTo>
                  <a:cubicBezTo>
                    <a:pt x="47" y="0"/>
                    <a:pt x="49" y="0"/>
                    <a:pt x="51" y="1"/>
                  </a:cubicBezTo>
                  <a:lnTo>
                    <a:pt x="50" y="3"/>
                  </a:lnTo>
                  <a:cubicBezTo>
                    <a:pt x="48" y="2"/>
                    <a:pt x="47" y="2"/>
                    <a:pt x="45" y="2"/>
                  </a:cubicBezTo>
                  <a:lnTo>
                    <a:pt x="45" y="0"/>
                  </a:lnTo>
                  <a:close/>
                  <a:moveTo>
                    <a:pt x="51" y="1"/>
                  </a:moveTo>
                  <a:cubicBezTo>
                    <a:pt x="51" y="1"/>
                    <a:pt x="52" y="1"/>
                    <a:pt x="52" y="1"/>
                  </a:cubicBezTo>
                  <a:lnTo>
                    <a:pt x="51" y="3"/>
                  </a:lnTo>
                  <a:cubicBezTo>
                    <a:pt x="51" y="3"/>
                    <a:pt x="50" y="3"/>
                    <a:pt x="50" y="3"/>
                  </a:cubicBezTo>
                  <a:lnTo>
                    <a:pt x="51" y="1"/>
                  </a:lnTo>
                  <a:close/>
                  <a:moveTo>
                    <a:pt x="52" y="1"/>
                  </a:moveTo>
                  <a:cubicBezTo>
                    <a:pt x="54" y="2"/>
                    <a:pt x="55" y="4"/>
                    <a:pt x="56" y="6"/>
                  </a:cubicBezTo>
                  <a:lnTo>
                    <a:pt x="54" y="6"/>
                  </a:lnTo>
                  <a:cubicBezTo>
                    <a:pt x="54" y="5"/>
                    <a:pt x="52" y="4"/>
                    <a:pt x="51" y="3"/>
                  </a:cubicBezTo>
                  <a:lnTo>
                    <a:pt x="52" y="1"/>
                  </a:lnTo>
                  <a:close/>
                  <a:moveTo>
                    <a:pt x="56" y="6"/>
                  </a:moveTo>
                  <a:lnTo>
                    <a:pt x="56" y="6"/>
                  </a:lnTo>
                  <a:lnTo>
                    <a:pt x="55" y="6"/>
                  </a:lnTo>
                  <a:lnTo>
                    <a:pt x="56" y="6"/>
                  </a:lnTo>
                  <a:close/>
                  <a:moveTo>
                    <a:pt x="56" y="6"/>
                  </a:moveTo>
                  <a:lnTo>
                    <a:pt x="81" y="64"/>
                  </a:lnTo>
                  <a:lnTo>
                    <a:pt x="79" y="65"/>
                  </a:lnTo>
                  <a:lnTo>
                    <a:pt x="54" y="6"/>
                  </a:lnTo>
                  <a:lnTo>
                    <a:pt x="56" y="6"/>
                  </a:lnTo>
                  <a:close/>
                  <a:moveTo>
                    <a:pt x="79" y="65"/>
                  </a:moveTo>
                  <a:lnTo>
                    <a:pt x="79" y="65"/>
                  </a:lnTo>
                  <a:lnTo>
                    <a:pt x="79" y="65"/>
                  </a:lnTo>
                  <a:lnTo>
                    <a:pt x="80" y="65"/>
                  </a:lnTo>
                  <a:lnTo>
                    <a:pt x="79" y="65"/>
                  </a:lnTo>
                  <a:close/>
                  <a:moveTo>
                    <a:pt x="81" y="64"/>
                  </a:moveTo>
                  <a:cubicBezTo>
                    <a:pt x="81" y="64"/>
                    <a:pt x="81" y="64"/>
                    <a:pt x="81" y="64"/>
                  </a:cubicBezTo>
                  <a:lnTo>
                    <a:pt x="81" y="66"/>
                  </a:lnTo>
                  <a:cubicBezTo>
                    <a:pt x="80" y="66"/>
                    <a:pt x="79" y="66"/>
                    <a:pt x="79" y="65"/>
                  </a:cubicBezTo>
                  <a:lnTo>
                    <a:pt x="81" y="64"/>
                  </a:lnTo>
                  <a:close/>
                  <a:moveTo>
                    <a:pt x="81" y="64"/>
                  </a:moveTo>
                  <a:cubicBezTo>
                    <a:pt x="81" y="64"/>
                    <a:pt x="81" y="64"/>
                    <a:pt x="81" y="64"/>
                  </a:cubicBezTo>
                  <a:lnTo>
                    <a:pt x="82" y="66"/>
                  </a:lnTo>
                  <a:cubicBezTo>
                    <a:pt x="81" y="66"/>
                    <a:pt x="81" y="66"/>
                    <a:pt x="81" y="66"/>
                  </a:cubicBezTo>
                  <a:lnTo>
                    <a:pt x="81" y="64"/>
                  </a:lnTo>
                  <a:close/>
                  <a:moveTo>
                    <a:pt x="81" y="64"/>
                  </a:moveTo>
                  <a:lnTo>
                    <a:pt x="81" y="64"/>
                  </a:lnTo>
                  <a:lnTo>
                    <a:pt x="81" y="65"/>
                  </a:lnTo>
                  <a:lnTo>
                    <a:pt x="81" y="64"/>
                  </a:lnTo>
                  <a:close/>
                  <a:moveTo>
                    <a:pt x="81" y="64"/>
                  </a:moveTo>
                  <a:cubicBezTo>
                    <a:pt x="81" y="64"/>
                    <a:pt x="81" y="64"/>
                    <a:pt x="81" y="64"/>
                  </a:cubicBezTo>
                  <a:lnTo>
                    <a:pt x="82" y="66"/>
                  </a:lnTo>
                  <a:cubicBezTo>
                    <a:pt x="82" y="66"/>
                    <a:pt x="82" y="66"/>
                    <a:pt x="82" y="66"/>
                  </a:cubicBezTo>
                  <a:lnTo>
                    <a:pt x="81" y="64"/>
                  </a:lnTo>
                  <a:close/>
                  <a:moveTo>
                    <a:pt x="81" y="64"/>
                  </a:moveTo>
                  <a:cubicBezTo>
                    <a:pt x="81" y="64"/>
                    <a:pt x="81" y="65"/>
                    <a:pt x="81" y="65"/>
                  </a:cubicBezTo>
                  <a:lnTo>
                    <a:pt x="83" y="65"/>
                  </a:lnTo>
                  <a:cubicBezTo>
                    <a:pt x="83" y="65"/>
                    <a:pt x="83" y="66"/>
                    <a:pt x="82" y="66"/>
                  </a:cubicBezTo>
                  <a:lnTo>
                    <a:pt x="81" y="64"/>
                  </a:lnTo>
                  <a:close/>
                  <a:moveTo>
                    <a:pt x="81" y="65"/>
                  </a:moveTo>
                  <a:lnTo>
                    <a:pt x="81" y="52"/>
                  </a:lnTo>
                  <a:lnTo>
                    <a:pt x="83" y="52"/>
                  </a:lnTo>
                  <a:lnTo>
                    <a:pt x="83" y="65"/>
                  </a:lnTo>
                  <a:lnTo>
                    <a:pt x="81" y="65"/>
                  </a:lnTo>
                  <a:close/>
                  <a:moveTo>
                    <a:pt x="81" y="52"/>
                  </a:moveTo>
                  <a:lnTo>
                    <a:pt x="81" y="51"/>
                  </a:lnTo>
                  <a:lnTo>
                    <a:pt x="82" y="51"/>
                  </a:lnTo>
                  <a:lnTo>
                    <a:pt x="82" y="52"/>
                  </a:lnTo>
                  <a:lnTo>
                    <a:pt x="81" y="52"/>
                  </a:lnTo>
                  <a:close/>
                  <a:moveTo>
                    <a:pt x="82" y="51"/>
                  </a:moveTo>
                  <a:lnTo>
                    <a:pt x="98" y="51"/>
                  </a:lnTo>
                  <a:lnTo>
                    <a:pt x="98" y="53"/>
                  </a:lnTo>
                  <a:lnTo>
                    <a:pt x="82" y="53"/>
                  </a:lnTo>
                  <a:lnTo>
                    <a:pt x="82" y="51"/>
                  </a:lnTo>
                  <a:close/>
                  <a:moveTo>
                    <a:pt x="98" y="51"/>
                  </a:moveTo>
                  <a:lnTo>
                    <a:pt x="99" y="51"/>
                  </a:lnTo>
                  <a:lnTo>
                    <a:pt x="99" y="52"/>
                  </a:lnTo>
                  <a:lnTo>
                    <a:pt x="98" y="52"/>
                  </a:lnTo>
                  <a:lnTo>
                    <a:pt x="98" y="51"/>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5" name="Rectangle 871"/>
            <p:cNvSpPr>
              <a:spLocks noChangeAspect="1" noChangeArrowheads="1"/>
            </p:cNvSpPr>
            <p:nvPr/>
          </p:nvSpPr>
          <p:spPr bwMode="auto">
            <a:xfrm>
              <a:off x="1310" y="2199"/>
              <a:ext cx="64" cy="102"/>
            </a:xfrm>
            <a:prstGeom prst="rect">
              <a:avLst/>
            </a:prstGeom>
            <a:solidFill>
              <a:srgbClr val="006A45"/>
            </a:solidFill>
            <a:ln w="9525">
              <a:noFill/>
              <a:miter lim="800000"/>
              <a:headEnd/>
              <a:tailEnd/>
            </a:ln>
          </p:spPr>
          <p:txBody>
            <a:bodyPr/>
            <a:lstStyle/>
            <a:p>
              <a:pPr>
                <a:defRPr/>
              </a:pPr>
              <a:endParaRPr lang="es-ES" dirty="0">
                <a:latin typeface="Arial" charset="0"/>
                <a:ea typeface="+mn-ea"/>
              </a:endParaRPr>
            </a:p>
          </p:txBody>
        </p:sp>
        <p:sp>
          <p:nvSpPr>
            <p:cNvPr id="1896" name="Freeform 872"/>
            <p:cNvSpPr>
              <a:spLocks noChangeAspect="1"/>
            </p:cNvSpPr>
            <p:nvPr/>
          </p:nvSpPr>
          <p:spPr bwMode="auto">
            <a:xfrm>
              <a:off x="1711" y="2021"/>
              <a:ext cx="360" cy="279"/>
            </a:xfrm>
            <a:custGeom>
              <a:avLst/>
              <a:gdLst/>
              <a:ahLst/>
              <a:cxnLst>
                <a:cxn ang="0">
                  <a:pos x="0" y="80"/>
                </a:cxn>
                <a:cxn ang="0">
                  <a:pos x="0" y="10"/>
                </a:cxn>
                <a:cxn ang="0">
                  <a:pos x="5" y="3"/>
                </a:cxn>
                <a:cxn ang="0">
                  <a:pos x="13" y="0"/>
                </a:cxn>
                <a:cxn ang="0">
                  <a:pos x="21" y="2"/>
                </a:cxn>
                <a:cxn ang="0">
                  <a:pos x="26" y="9"/>
                </a:cxn>
                <a:cxn ang="0">
                  <a:pos x="50" y="62"/>
                </a:cxn>
                <a:cxn ang="0">
                  <a:pos x="73" y="10"/>
                </a:cxn>
                <a:cxn ang="0">
                  <a:pos x="79" y="3"/>
                </a:cxn>
                <a:cxn ang="0">
                  <a:pos x="87" y="1"/>
                </a:cxn>
                <a:cxn ang="0">
                  <a:pos x="96" y="3"/>
                </a:cxn>
                <a:cxn ang="0">
                  <a:pos x="101" y="9"/>
                </a:cxn>
                <a:cxn ang="0">
                  <a:pos x="101" y="80"/>
                </a:cxn>
                <a:cxn ang="0">
                  <a:pos x="87" y="80"/>
                </a:cxn>
                <a:cxn ang="0">
                  <a:pos x="87" y="16"/>
                </a:cxn>
                <a:cxn ang="0">
                  <a:pos x="61" y="74"/>
                </a:cxn>
                <a:cxn ang="0">
                  <a:pos x="56" y="78"/>
                </a:cxn>
                <a:cxn ang="0">
                  <a:pos x="50" y="80"/>
                </a:cxn>
                <a:cxn ang="0">
                  <a:pos x="40" y="74"/>
                </a:cxn>
                <a:cxn ang="0">
                  <a:pos x="14" y="16"/>
                </a:cxn>
                <a:cxn ang="0">
                  <a:pos x="14" y="80"/>
                </a:cxn>
                <a:cxn ang="0">
                  <a:pos x="0" y="80"/>
                </a:cxn>
              </a:cxnLst>
              <a:rect l="0" t="0" r="r" b="b"/>
              <a:pathLst>
                <a:path w="101" h="80">
                  <a:moveTo>
                    <a:pt x="0" y="80"/>
                  </a:moveTo>
                  <a:lnTo>
                    <a:pt x="0" y="10"/>
                  </a:lnTo>
                  <a:cubicBezTo>
                    <a:pt x="0" y="8"/>
                    <a:pt x="2" y="5"/>
                    <a:pt x="5" y="3"/>
                  </a:cubicBezTo>
                  <a:cubicBezTo>
                    <a:pt x="6" y="2"/>
                    <a:pt x="10" y="0"/>
                    <a:pt x="13" y="0"/>
                  </a:cubicBezTo>
                  <a:cubicBezTo>
                    <a:pt x="16" y="0"/>
                    <a:pt x="19" y="1"/>
                    <a:pt x="21" y="2"/>
                  </a:cubicBezTo>
                  <a:cubicBezTo>
                    <a:pt x="24" y="4"/>
                    <a:pt x="26" y="6"/>
                    <a:pt x="26" y="9"/>
                  </a:cubicBezTo>
                  <a:lnTo>
                    <a:pt x="50" y="62"/>
                  </a:lnTo>
                  <a:lnTo>
                    <a:pt x="73" y="10"/>
                  </a:lnTo>
                  <a:cubicBezTo>
                    <a:pt x="75" y="7"/>
                    <a:pt x="77" y="5"/>
                    <a:pt x="79" y="3"/>
                  </a:cubicBezTo>
                  <a:cubicBezTo>
                    <a:pt x="81" y="2"/>
                    <a:pt x="84" y="1"/>
                    <a:pt x="87" y="1"/>
                  </a:cubicBezTo>
                  <a:cubicBezTo>
                    <a:pt x="90" y="1"/>
                    <a:pt x="94" y="2"/>
                    <a:pt x="96" y="3"/>
                  </a:cubicBezTo>
                  <a:cubicBezTo>
                    <a:pt x="98" y="5"/>
                    <a:pt x="101" y="8"/>
                    <a:pt x="101" y="9"/>
                  </a:cubicBezTo>
                  <a:lnTo>
                    <a:pt x="101" y="80"/>
                  </a:lnTo>
                  <a:lnTo>
                    <a:pt x="87" y="80"/>
                  </a:lnTo>
                  <a:lnTo>
                    <a:pt x="87" y="16"/>
                  </a:lnTo>
                  <a:lnTo>
                    <a:pt x="61" y="74"/>
                  </a:lnTo>
                  <a:cubicBezTo>
                    <a:pt x="60" y="76"/>
                    <a:pt x="58" y="77"/>
                    <a:pt x="56" y="78"/>
                  </a:cubicBezTo>
                  <a:cubicBezTo>
                    <a:pt x="54" y="79"/>
                    <a:pt x="52" y="80"/>
                    <a:pt x="50" y="80"/>
                  </a:cubicBezTo>
                  <a:cubicBezTo>
                    <a:pt x="45" y="80"/>
                    <a:pt x="42" y="78"/>
                    <a:pt x="40" y="74"/>
                  </a:cubicBezTo>
                  <a:lnTo>
                    <a:pt x="14" y="16"/>
                  </a:lnTo>
                  <a:lnTo>
                    <a:pt x="14" y="80"/>
                  </a:lnTo>
                  <a:lnTo>
                    <a:pt x="0" y="80"/>
                  </a:lnTo>
                  <a:close/>
                </a:path>
              </a:pathLst>
            </a:custGeom>
            <a:solidFill>
              <a:srgbClr val="24211D"/>
            </a:solidFill>
            <a:ln w="9525">
              <a:noFill/>
              <a:round/>
              <a:headEnd/>
              <a:tailEnd/>
            </a:ln>
          </p:spPr>
          <p:txBody>
            <a:bodyPr/>
            <a:lstStyle/>
            <a:p>
              <a:pPr>
                <a:defRPr/>
              </a:pPr>
              <a:endParaRPr lang="es-ES" dirty="0">
                <a:latin typeface="Arial" charset="0"/>
                <a:ea typeface="+mn-ea"/>
              </a:endParaRPr>
            </a:p>
          </p:txBody>
        </p:sp>
        <p:sp>
          <p:nvSpPr>
            <p:cNvPr id="1897" name="Rectangle 873"/>
            <p:cNvSpPr>
              <a:spLocks noChangeAspect="1" noChangeArrowheads="1"/>
            </p:cNvSpPr>
            <p:nvPr/>
          </p:nvSpPr>
          <p:spPr bwMode="auto">
            <a:xfrm>
              <a:off x="1207" y="2021"/>
              <a:ext cx="53" cy="279"/>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sp>
          <p:nvSpPr>
            <p:cNvPr id="1898" name="Rectangle 874"/>
            <p:cNvSpPr>
              <a:spLocks noChangeAspect="1" noChangeArrowheads="1"/>
            </p:cNvSpPr>
            <p:nvPr/>
          </p:nvSpPr>
          <p:spPr bwMode="auto">
            <a:xfrm>
              <a:off x="1015" y="2343"/>
              <a:ext cx="1267" cy="8"/>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sp>
          <p:nvSpPr>
            <p:cNvPr id="1899" name="Rectangle 875"/>
            <p:cNvSpPr>
              <a:spLocks noChangeAspect="1" noChangeArrowheads="1"/>
            </p:cNvSpPr>
            <p:nvPr/>
          </p:nvSpPr>
          <p:spPr bwMode="auto">
            <a:xfrm>
              <a:off x="1015" y="1962"/>
              <a:ext cx="1267" cy="6"/>
            </a:xfrm>
            <a:prstGeom prst="rect">
              <a:avLst/>
            </a:prstGeom>
            <a:solidFill>
              <a:srgbClr val="24211D"/>
            </a:solidFill>
            <a:ln w="9525">
              <a:noFill/>
              <a:miter lim="800000"/>
              <a:headEnd/>
              <a:tailEnd/>
            </a:ln>
          </p:spPr>
          <p:txBody>
            <a:bodyPr/>
            <a:lstStyle/>
            <a:p>
              <a:pPr>
                <a:defRPr/>
              </a:pPr>
              <a:endParaRPr lang="es-ES" dirty="0">
                <a:latin typeface="Arial" charset="0"/>
                <a:ea typeface="+mn-ea"/>
              </a:endParaRPr>
            </a:p>
          </p:txBody>
        </p:sp>
      </p:grpSp>
      <p:sp>
        <p:nvSpPr>
          <p:cNvPr id="1942" name="Rectangle 918"/>
          <p:cNvSpPr>
            <a:spLocks noChangeArrowheads="1"/>
          </p:cNvSpPr>
          <p:nvPr/>
        </p:nvSpPr>
        <p:spPr bwMode="auto">
          <a:xfrm>
            <a:off x="8208963" y="6350"/>
            <a:ext cx="935037" cy="6107113"/>
          </a:xfrm>
          <a:prstGeom prst="rect">
            <a:avLst/>
          </a:prstGeom>
          <a:gradFill rotWithShape="1">
            <a:gsLst>
              <a:gs pos="0">
                <a:srgbClr val="3983C5"/>
              </a:gs>
              <a:gs pos="100000">
                <a:srgbClr val="3983C5">
                  <a:gamma/>
                  <a:tint val="0"/>
                  <a:invGamma/>
                  <a:alpha val="0"/>
                </a:srgbClr>
              </a:gs>
            </a:gsLst>
            <a:lin ang="54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44" name="Rectangle 920"/>
          <p:cNvSpPr>
            <a:spLocks noChangeArrowheads="1"/>
          </p:cNvSpPr>
          <p:nvPr/>
        </p:nvSpPr>
        <p:spPr bwMode="auto">
          <a:xfrm>
            <a:off x="-12700" y="6397625"/>
            <a:ext cx="7885113" cy="468313"/>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pic>
        <p:nvPicPr>
          <p:cNvPr id="1031" name="Picture 921" descr="logo segob"/>
          <p:cNvPicPr>
            <a:picLocks noChangeArrowheads="1"/>
          </p:cNvPicPr>
          <p:nvPr/>
        </p:nvPicPr>
        <p:blipFill>
          <a:blip r:embed="rId14" cstate="print"/>
          <a:srcRect/>
          <a:stretch>
            <a:fillRect/>
          </a:stretch>
        </p:blipFill>
        <p:spPr bwMode="auto">
          <a:xfrm>
            <a:off x="8027988" y="6021388"/>
            <a:ext cx="1116012" cy="836612"/>
          </a:xfrm>
          <a:prstGeom prst="rect">
            <a:avLst/>
          </a:prstGeom>
          <a:noFill/>
          <a:ln w="9525">
            <a:noFill/>
            <a:miter lim="800000"/>
            <a:headEnd/>
            <a:tailEnd/>
          </a:ln>
        </p:spPr>
      </p:pic>
      <p:sp>
        <p:nvSpPr>
          <p:cNvPr id="1948" name="Rectangle 924"/>
          <p:cNvSpPr>
            <a:spLocks noChangeArrowheads="1"/>
          </p:cNvSpPr>
          <p:nvPr/>
        </p:nvSpPr>
        <p:spPr bwMode="auto">
          <a:xfrm>
            <a:off x="1763713" y="404813"/>
            <a:ext cx="6303962" cy="104775"/>
          </a:xfrm>
          <a:prstGeom prst="rect">
            <a:avLst/>
          </a:prstGeom>
          <a:gradFill rotWithShape="1">
            <a:gsLst>
              <a:gs pos="0">
                <a:srgbClr val="336699">
                  <a:gamma/>
                  <a:tint val="0"/>
                  <a:invGamma/>
                </a:srgbClr>
              </a:gs>
              <a:gs pos="100000">
                <a:srgbClr val="336699"/>
              </a:gs>
            </a:gsLst>
            <a:lin ang="189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1" name="Rectangle 927"/>
          <p:cNvSpPr>
            <a:spLocks noChangeArrowheads="1"/>
          </p:cNvSpPr>
          <p:nvPr/>
        </p:nvSpPr>
        <p:spPr bwMode="auto">
          <a:xfrm>
            <a:off x="1763713" y="476250"/>
            <a:ext cx="6049962" cy="87313"/>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4" name="Rectangle 930"/>
          <p:cNvSpPr>
            <a:spLocks noChangeArrowheads="1"/>
          </p:cNvSpPr>
          <p:nvPr/>
        </p:nvSpPr>
        <p:spPr bwMode="auto">
          <a:xfrm rot="5400000">
            <a:off x="-2300287" y="3467100"/>
            <a:ext cx="5327650" cy="66675"/>
          </a:xfrm>
          <a:prstGeom prst="rect">
            <a:avLst/>
          </a:prstGeom>
          <a:gradFill rotWithShape="1">
            <a:gsLst>
              <a:gs pos="0">
                <a:srgbClr val="336699">
                  <a:gamma/>
                  <a:tint val="0"/>
                  <a:invGamma/>
                </a:srgbClr>
              </a:gs>
              <a:gs pos="100000">
                <a:srgbClr val="336699"/>
              </a:gs>
            </a:gsLst>
            <a:lin ang="18900000" scaled="1"/>
          </a:gradFill>
          <a:ln w="9525">
            <a:noFill/>
            <a:miter lim="800000"/>
            <a:headEnd/>
            <a:tailEnd/>
          </a:ln>
          <a:effectLst/>
        </p:spPr>
        <p:txBody>
          <a:bodyPr wrap="none" anchor="ctr"/>
          <a:lstStyle/>
          <a:p>
            <a:pPr>
              <a:defRPr/>
            </a:pPr>
            <a:endParaRPr lang="es-ES" dirty="0">
              <a:latin typeface="Arial" charset="0"/>
              <a:ea typeface="+mn-ea"/>
            </a:endParaRPr>
          </a:p>
        </p:txBody>
      </p:sp>
      <p:sp>
        <p:nvSpPr>
          <p:cNvPr id="1955" name="Rectangle 931"/>
          <p:cNvSpPr>
            <a:spLocks noChangeArrowheads="1"/>
          </p:cNvSpPr>
          <p:nvPr/>
        </p:nvSpPr>
        <p:spPr bwMode="auto">
          <a:xfrm rot="5400000">
            <a:off x="-2377281" y="3459957"/>
            <a:ext cx="5329237" cy="82550"/>
          </a:xfrm>
          <a:prstGeom prst="rect">
            <a:avLst/>
          </a:prstGeom>
          <a:gradFill rotWithShape="1">
            <a:gsLst>
              <a:gs pos="0">
                <a:srgbClr val="5F5F5F"/>
              </a:gs>
              <a:gs pos="100000">
                <a:srgbClr val="5F5F5F">
                  <a:gamma/>
                  <a:tint val="0"/>
                  <a:invGamma/>
                  <a:alpha val="0"/>
                </a:srgbClr>
              </a:gs>
            </a:gsLst>
            <a:lin ang="0" scaled="1"/>
          </a:gradFill>
          <a:ln w="9525">
            <a:noFill/>
            <a:miter lim="800000"/>
            <a:headEnd/>
            <a:tailEnd/>
          </a:ln>
          <a:effectLst/>
        </p:spPr>
        <p:txBody>
          <a:bodyPr wrap="none" anchor="ctr"/>
          <a:lstStyle/>
          <a:p>
            <a:pPr>
              <a:defRPr/>
            </a:pPr>
            <a:endParaRPr lang="es-ES" dirty="0">
              <a:latin typeface="Arial"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mj-lt"/>
          <a:ea typeface="ＭＳ Ｐゴシック" charset="-128"/>
          <a:cs typeface="+mj-cs"/>
        </a:defRPr>
      </a:lvl1pPr>
      <a:lvl2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2pPr>
      <a:lvl3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3pPr>
      <a:lvl4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4pPr>
      <a:lvl5pPr algn="ctr" rtl="0" eaLnBrk="0" fontAlgn="base" hangingPunct="0">
        <a:spcBef>
          <a:spcPct val="0"/>
        </a:spcBef>
        <a:spcAft>
          <a:spcPct val="0"/>
        </a:spcAft>
        <a:defRPr sz="3200">
          <a:solidFill>
            <a:srgbClr val="3983C5"/>
          </a:solidFill>
          <a:effectLst>
            <a:outerShdw blurRad="38100" dist="38100" dir="2700000" algn="tl">
              <a:srgbClr val="C0C0C0"/>
            </a:outerShdw>
          </a:effectLst>
          <a:latin typeface="Arial Narrow" pitchFamily="34" charset="0"/>
          <a:ea typeface="ＭＳ Ｐゴシック" charset="-128"/>
        </a:defRPr>
      </a:lvl5pPr>
      <a:lvl6pPr marL="4572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6pPr>
      <a:lvl7pPr marL="9144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7pPr>
      <a:lvl8pPr marL="13716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8pPr>
      <a:lvl9pPr marL="1828800" algn="ctr" rtl="0" fontAlgn="base">
        <a:spcBef>
          <a:spcPct val="0"/>
        </a:spcBef>
        <a:spcAft>
          <a:spcPct val="0"/>
        </a:spcAft>
        <a:defRPr sz="3200">
          <a:solidFill>
            <a:srgbClr val="3983C5"/>
          </a:solidFill>
          <a:effectLst>
            <a:outerShdw blurRad="38100" dist="38100" dir="2700000" algn="tl">
              <a:srgbClr val="C0C0C0"/>
            </a:outerShdw>
          </a:effectLst>
          <a:latin typeface="Arial Narrow"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30/11/2012</a:t>
            </a:fld>
            <a:endParaRPr lang="es-MX">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a:solidFill>
                <a:prstClr val="black">
                  <a:tint val="75000"/>
                </a:prstClr>
              </a:solidFill>
              <a:latin typeface="Calibri"/>
              <a:ea typeface="+mn-ea"/>
            </a:endParaRPr>
          </a:p>
        </p:txBody>
      </p:sp>
    </p:spTree>
    <p:extLst>
      <p:ext uri="{BB962C8B-B14F-4D97-AF65-F5344CB8AC3E}">
        <p14:creationId xmlns:p14="http://schemas.microsoft.com/office/powerpoint/2010/main" val="175937292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30/11/2012</a:t>
            </a:fld>
            <a:endParaRPr lang="es-MX">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a:solidFill>
                <a:prstClr val="black">
                  <a:tint val="75000"/>
                </a:prstClr>
              </a:solidFill>
              <a:latin typeface="Calibri"/>
              <a:ea typeface="+mn-ea"/>
            </a:endParaRPr>
          </a:p>
        </p:txBody>
      </p:sp>
    </p:spTree>
    <p:extLst>
      <p:ext uri="{BB962C8B-B14F-4D97-AF65-F5344CB8AC3E}">
        <p14:creationId xmlns:p14="http://schemas.microsoft.com/office/powerpoint/2010/main" val="402792789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30/11/2012</a:t>
            </a:fld>
            <a:endParaRPr lang="es-MX">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a:solidFill>
                <a:prstClr val="black">
                  <a:tint val="75000"/>
                </a:prstClr>
              </a:solidFill>
              <a:latin typeface="Calibri"/>
              <a:ea typeface="+mn-ea"/>
            </a:endParaRPr>
          </a:p>
        </p:txBody>
      </p:sp>
    </p:spTree>
    <p:extLst>
      <p:ext uri="{BB962C8B-B14F-4D97-AF65-F5344CB8AC3E}">
        <p14:creationId xmlns:p14="http://schemas.microsoft.com/office/powerpoint/2010/main" val="32214021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1A401-1041-4F35-BC04-6127B8CEEAA0}" type="datetimeFigureOut">
              <a:rPr lang="es-MX" smtClean="0">
                <a:solidFill>
                  <a:prstClr val="black">
                    <a:tint val="75000"/>
                  </a:prstClr>
                </a:solidFill>
                <a:latin typeface="Calibri"/>
                <a:ea typeface="+mn-ea"/>
              </a:rPr>
              <a:pPr fontAlgn="auto">
                <a:spcBef>
                  <a:spcPts val="0"/>
                </a:spcBef>
                <a:spcAft>
                  <a:spcPts val="0"/>
                </a:spcAft>
              </a:pPr>
              <a:t>30/11/2012</a:t>
            </a:fld>
            <a:endParaRPr lang="es-MX">
              <a:solidFill>
                <a:prstClr val="black">
                  <a:tint val="75000"/>
                </a:prstClr>
              </a:solidFill>
              <a:latin typeface="Calibri"/>
              <a:ea typeface="+mn-ea"/>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MX">
              <a:solidFill>
                <a:prstClr val="black">
                  <a:tint val="75000"/>
                </a:prstClr>
              </a:solidFill>
              <a:latin typeface="Calibri"/>
              <a:ea typeface="+mn-ea"/>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1B4B7F5-4355-4873-A102-F31E25F6D6D6}" type="slidenum">
              <a:rPr lang="es-MX" smtClean="0">
                <a:solidFill>
                  <a:prstClr val="black">
                    <a:tint val="75000"/>
                  </a:prstClr>
                </a:solidFill>
                <a:latin typeface="Calibri"/>
                <a:ea typeface="+mn-ea"/>
              </a:rPr>
              <a:pPr fontAlgn="auto">
                <a:spcBef>
                  <a:spcPts val="0"/>
                </a:spcBef>
                <a:spcAft>
                  <a:spcPts val="0"/>
                </a:spcAft>
              </a:pPr>
              <a:t>‹Nº›</a:t>
            </a:fld>
            <a:endParaRPr lang="es-MX">
              <a:solidFill>
                <a:prstClr val="black">
                  <a:tint val="75000"/>
                </a:prstClr>
              </a:solidFill>
              <a:latin typeface="Calibri"/>
              <a:ea typeface="+mn-ea"/>
            </a:endParaRPr>
          </a:p>
        </p:txBody>
      </p:sp>
    </p:spTree>
    <p:extLst>
      <p:ext uri="{BB962C8B-B14F-4D97-AF65-F5344CB8AC3E}">
        <p14:creationId xmlns:p14="http://schemas.microsoft.com/office/powerpoint/2010/main" val="219292327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2.jpeg"/><Relationship Id="rId7" Type="http://schemas.openxmlformats.org/officeDocument/2006/relationships/diagramQuickStyle" Target="../diagrams/quickStyle12.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3.gif"/><Relationship Id="rId9" Type="http://schemas.microsoft.com/office/2007/relationships/diagramDrawing" Target="../diagrams/drawing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887"/>
          <p:cNvGrpSpPr>
            <a:grpSpLocks/>
          </p:cNvGrpSpPr>
          <p:nvPr/>
        </p:nvGrpSpPr>
        <p:grpSpPr bwMode="auto">
          <a:xfrm>
            <a:off x="0" y="0"/>
            <a:ext cx="9144000" cy="6858000"/>
            <a:chOff x="0" y="0"/>
            <a:chExt cx="5760" cy="4320"/>
          </a:xfrm>
        </p:grpSpPr>
        <p:sp>
          <p:nvSpPr>
            <p:cNvPr id="2954" name="AutoShape 883"/>
            <p:cNvSpPr>
              <a:spLocks noChangeAspect="1" noChangeArrowheads="1" noTextEdit="1"/>
            </p:cNvSpPr>
            <p:nvPr/>
          </p:nvSpPr>
          <p:spPr bwMode="auto">
            <a:xfrm>
              <a:off x="0" y="0"/>
              <a:ext cx="5760" cy="4320"/>
            </a:xfrm>
            <a:prstGeom prst="rect">
              <a:avLst/>
            </a:prstGeom>
            <a:noFill/>
            <a:ln w="9525">
              <a:noFill/>
              <a:miter lim="800000"/>
              <a:headEnd/>
              <a:tailEnd/>
            </a:ln>
          </p:spPr>
          <p:txBody>
            <a:bodyPr/>
            <a:lstStyle/>
            <a:p>
              <a:endParaRPr lang="es-ES"/>
            </a:p>
          </p:txBody>
        </p:sp>
        <p:sp>
          <p:nvSpPr>
            <p:cNvPr id="2955" name="Freeform 884"/>
            <p:cNvSpPr>
              <a:spLocks/>
            </p:cNvSpPr>
            <p:nvPr/>
          </p:nvSpPr>
          <p:spPr bwMode="auto">
            <a:xfrm>
              <a:off x="7" y="7"/>
              <a:ext cx="3969" cy="1717"/>
            </a:xfrm>
            <a:custGeom>
              <a:avLst/>
              <a:gdLst>
                <a:gd name="T0" fmla="*/ 0 w 1115"/>
                <a:gd name="T1" fmla="*/ 0 h 491"/>
                <a:gd name="T2" fmla="*/ 0 w 1115"/>
                <a:gd name="T3" fmla="*/ 2147483647 h 491"/>
                <a:gd name="T4" fmla="*/ 2147483647 w 1115"/>
                <a:gd name="T5" fmla="*/ 2147483647 h 491"/>
                <a:gd name="T6" fmla="*/ 2147483647 w 1115"/>
                <a:gd name="T7" fmla="*/ 0 h 491"/>
                <a:gd name="T8" fmla="*/ 0 w 1115"/>
                <a:gd name="T9" fmla="*/ 0 h 491"/>
                <a:gd name="T10" fmla="*/ 0 60000 65536"/>
                <a:gd name="T11" fmla="*/ 0 60000 65536"/>
                <a:gd name="T12" fmla="*/ 0 60000 65536"/>
                <a:gd name="T13" fmla="*/ 0 60000 65536"/>
                <a:gd name="T14" fmla="*/ 0 60000 65536"/>
                <a:gd name="T15" fmla="*/ 0 w 1115"/>
                <a:gd name="T16" fmla="*/ 0 h 491"/>
                <a:gd name="T17" fmla="*/ 1115 w 1115"/>
                <a:gd name="T18" fmla="*/ 491 h 491"/>
              </a:gdLst>
              <a:ahLst/>
              <a:cxnLst>
                <a:cxn ang="T10">
                  <a:pos x="T0" y="T1"/>
                </a:cxn>
                <a:cxn ang="T11">
                  <a:pos x="T2" y="T3"/>
                </a:cxn>
                <a:cxn ang="T12">
                  <a:pos x="T4" y="T5"/>
                </a:cxn>
                <a:cxn ang="T13">
                  <a:pos x="T6" y="T7"/>
                </a:cxn>
                <a:cxn ang="T14">
                  <a:pos x="T8" y="T9"/>
                </a:cxn>
              </a:cxnLst>
              <a:rect l="T15" t="T16" r="T17" b="T18"/>
              <a:pathLst>
                <a:path w="1115" h="491">
                  <a:moveTo>
                    <a:pt x="0" y="0"/>
                  </a:moveTo>
                  <a:cubicBezTo>
                    <a:pt x="0" y="0"/>
                    <a:pt x="0" y="491"/>
                    <a:pt x="0" y="491"/>
                  </a:cubicBezTo>
                  <a:cubicBezTo>
                    <a:pt x="0" y="491"/>
                    <a:pt x="1115" y="491"/>
                    <a:pt x="1115" y="491"/>
                  </a:cubicBezTo>
                  <a:cubicBezTo>
                    <a:pt x="1115" y="491"/>
                    <a:pt x="1115" y="0"/>
                    <a:pt x="1115" y="0"/>
                  </a:cubicBezTo>
                  <a:cubicBezTo>
                    <a:pt x="1115" y="0"/>
                    <a:pt x="0" y="0"/>
                    <a:pt x="0" y="0"/>
                  </a:cubicBezTo>
                  <a:close/>
                </a:path>
              </a:pathLst>
            </a:custGeom>
            <a:solidFill>
              <a:srgbClr val="0090D8"/>
            </a:solidFill>
            <a:ln w="9525">
              <a:noFill/>
              <a:round/>
              <a:headEnd/>
              <a:tailEnd/>
            </a:ln>
          </p:spPr>
          <p:txBody>
            <a:bodyPr/>
            <a:lstStyle/>
            <a:p>
              <a:endParaRPr lang="es-ES"/>
            </a:p>
          </p:txBody>
        </p:sp>
        <p:sp>
          <p:nvSpPr>
            <p:cNvPr id="2956" name="Freeform 7"/>
            <p:cNvSpPr>
              <a:spLocks/>
            </p:cNvSpPr>
            <p:nvPr/>
          </p:nvSpPr>
          <p:spPr bwMode="auto">
            <a:xfrm>
              <a:off x="7" y="1626"/>
              <a:ext cx="2499" cy="951"/>
            </a:xfrm>
            <a:custGeom>
              <a:avLst/>
              <a:gdLst>
                <a:gd name="T0" fmla="*/ 2147483647 w 702"/>
                <a:gd name="T1" fmla="*/ 2147483647 h 272"/>
                <a:gd name="T2" fmla="*/ 0 w 702"/>
                <a:gd name="T3" fmla="*/ 2147483647 h 272"/>
                <a:gd name="T4" fmla="*/ 0 w 702"/>
                <a:gd name="T5" fmla="*/ 0 h 272"/>
                <a:gd name="T6" fmla="*/ 2147483647 w 702"/>
                <a:gd name="T7" fmla="*/ 0 h 272"/>
                <a:gd name="T8" fmla="*/ 2147483647 w 702"/>
                <a:gd name="T9" fmla="*/ 2147483647 h 272"/>
                <a:gd name="T10" fmla="*/ 0 60000 65536"/>
                <a:gd name="T11" fmla="*/ 0 60000 65536"/>
                <a:gd name="T12" fmla="*/ 0 60000 65536"/>
                <a:gd name="T13" fmla="*/ 0 60000 65536"/>
                <a:gd name="T14" fmla="*/ 0 60000 65536"/>
                <a:gd name="T15" fmla="*/ 0 w 702"/>
                <a:gd name="T16" fmla="*/ 0 h 272"/>
                <a:gd name="T17" fmla="*/ 702 w 702"/>
                <a:gd name="T18" fmla="*/ 272 h 272"/>
              </a:gdLst>
              <a:ahLst/>
              <a:cxnLst>
                <a:cxn ang="T10">
                  <a:pos x="T0" y="T1"/>
                </a:cxn>
                <a:cxn ang="T11">
                  <a:pos x="T2" y="T3"/>
                </a:cxn>
                <a:cxn ang="T12">
                  <a:pos x="T4" y="T5"/>
                </a:cxn>
                <a:cxn ang="T13">
                  <a:pos x="T6" y="T7"/>
                </a:cxn>
                <a:cxn ang="T14">
                  <a:pos x="T8" y="T9"/>
                </a:cxn>
              </a:cxnLst>
              <a:rect l="T15" t="T16" r="T17" b="T18"/>
              <a:pathLst>
                <a:path w="702" h="272">
                  <a:moveTo>
                    <a:pt x="702" y="272"/>
                  </a:moveTo>
                  <a:cubicBezTo>
                    <a:pt x="702" y="272"/>
                    <a:pt x="0" y="272"/>
                    <a:pt x="0" y="272"/>
                  </a:cubicBezTo>
                  <a:cubicBezTo>
                    <a:pt x="0" y="272"/>
                    <a:pt x="0" y="0"/>
                    <a:pt x="0" y="0"/>
                  </a:cubicBezTo>
                  <a:cubicBezTo>
                    <a:pt x="0" y="0"/>
                    <a:pt x="702" y="0"/>
                    <a:pt x="702" y="0"/>
                  </a:cubicBezTo>
                  <a:cubicBezTo>
                    <a:pt x="702" y="0"/>
                    <a:pt x="702" y="272"/>
                    <a:pt x="702" y="272"/>
                  </a:cubicBezTo>
                  <a:close/>
                </a:path>
              </a:pathLst>
            </a:custGeom>
            <a:solidFill>
              <a:srgbClr val="FFFFFF"/>
            </a:solidFill>
            <a:ln w="9525">
              <a:noFill/>
              <a:round/>
              <a:headEnd/>
              <a:tailEnd/>
            </a:ln>
          </p:spPr>
          <p:txBody>
            <a:bodyPr/>
            <a:lstStyle/>
            <a:p>
              <a:endParaRPr lang="es-ES"/>
            </a:p>
          </p:txBody>
        </p:sp>
      </p:grpSp>
      <p:sp>
        <p:nvSpPr>
          <p:cNvPr id="2051" name="Freeform 8"/>
          <p:cNvSpPr>
            <a:spLocks/>
          </p:cNvSpPr>
          <p:nvPr/>
        </p:nvSpPr>
        <p:spPr bwMode="auto">
          <a:xfrm>
            <a:off x="11113" y="0"/>
            <a:ext cx="6300787" cy="2736850"/>
          </a:xfrm>
          <a:custGeom>
            <a:avLst/>
            <a:gdLst>
              <a:gd name="T0" fmla="*/ 0 w 1115"/>
              <a:gd name="T1" fmla="*/ 0 h 491"/>
              <a:gd name="T2" fmla="*/ 0 w 1115"/>
              <a:gd name="T3" fmla="*/ 2147483647 h 491"/>
              <a:gd name="T4" fmla="*/ 2147483647 w 1115"/>
              <a:gd name="T5" fmla="*/ 2147483647 h 491"/>
              <a:gd name="T6" fmla="*/ 2147483647 w 1115"/>
              <a:gd name="T7" fmla="*/ 0 h 491"/>
              <a:gd name="T8" fmla="*/ 0 w 1115"/>
              <a:gd name="T9" fmla="*/ 0 h 491"/>
              <a:gd name="T10" fmla="*/ 0 60000 65536"/>
              <a:gd name="T11" fmla="*/ 0 60000 65536"/>
              <a:gd name="T12" fmla="*/ 0 60000 65536"/>
              <a:gd name="T13" fmla="*/ 0 60000 65536"/>
              <a:gd name="T14" fmla="*/ 0 60000 65536"/>
              <a:gd name="T15" fmla="*/ 0 w 1115"/>
              <a:gd name="T16" fmla="*/ 0 h 491"/>
              <a:gd name="T17" fmla="*/ 1115 w 1115"/>
              <a:gd name="T18" fmla="*/ 491 h 491"/>
            </a:gdLst>
            <a:ahLst/>
            <a:cxnLst>
              <a:cxn ang="T10">
                <a:pos x="T0" y="T1"/>
              </a:cxn>
              <a:cxn ang="T11">
                <a:pos x="T2" y="T3"/>
              </a:cxn>
              <a:cxn ang="T12">
                <a:pos x="T4" y="T5"/>
              </a:cxn>
              <a:cxn ang="T13">
                <a:pos x="T6" y="T7"/>
              </a:cxn>
              <a:cxn ang="T14">
                <a:pos x="T8" y="T9"/>
              </a:cxn>
            </a:cxnLst>
            <a:rect l="T15" t="T16" r="T17" b="T18"/>
            <a:pathLst>
              <a:path w="1115" h="491">
                <a:moveTo>
                  <a:pt x="0" y="0"/>
                </a:moveTo>
                <a:cubicBezTo>
                  <a:pt x="0" y="0"/>
                  <a:pt x="0" y="491"/>
                  <a:pt x="0" y="491"/>
                </a:cubicBezTo>
                <a:cubicBezTo>
                  <a:pt x="0" y="491"/>
                  <a:pt x="1115" y="491"/>
                  <a:pt x="1115" y="491"/>
                </a:cubicBezTo>
                <a:cubicBezTo>
                  <a:pt x="1115" y="491"/>
                  <a:pt x="1115" y="0"/>
                  <a:pt x="1115" y="0"/>
                </a:cubicBezTo>
                <a:cubicBezTo>
                  <a:pt x="1115" y="0"/>
                  <a:pt x="0" y="0"/>
                  <a:pt x="0" y="0"/>
                </a:cubicBezTo>
                <a:close/>
              </a:path>
            </a:pathLst>
          </a:custGeom>
          <a:solidFill>
            <a:srgbClr val="0090D8"/>
          </a:solidFill>
          <a:ln w="9525">
            <a:noFill/>
            <a:round/>
            <a:headEnd/>
            <a:tailEnd/>
          </a:ln>
        </p:spPr>
        <p:txBody>
          <a:bodyPr/>
          <a:lstStyle/>
          <a:p>
            <a:endParaRPr lang="es-ES"/>
          </a:p>
        </p:txBody>
      </p:sp>
      <p:sp>
        <p:nvSpPr>
          <p:cNvPr id="2052" name="Freeform 13"/>
          <p:cNvSpPr>
            <a:spLocks/>
          </p:cNvSpPr>
          <p:nvPr/>
        </p:nvSpPr>
        <p:spPr bwMode="auto">
          <a:xfrm>
            <a:off x="6311900" y="0"/>
            <a:ext cx="2820988" cy="2736850"/>
          </a:xfrm>
          <a:custGeom>
            <a:avLst/>
            <a:gdLst>
              <a:gd name="T0" fmla="*/ 2147483647 w 499"/>
              <a:gd name="T1" fmla="*/ 2147483647 h 491"/>
              <a:gd name="T2" fmla="*/ 0 w 499"/>
              <a:gd name="T3" fmla="*/ 2147483647 h 491"/>
              <a:gd name="T4" fmla="*/ 0 w 499"/>
              <a:gd name="T5" fmla="*/ 0 h 491"/>
              <a:gd name="T6" fmla="*/ 2147483647 w 499"/>
              <a:gd name="T7" fmla="*/ 0 h 491"/>
              <a:gd name="T8" fmla="*/ 2147483647 w 499"/>
              <a:gd name="T9" fmla="*/ 2147483647 h 491"/>
              <a:gd name="T10" fmla="*/ 0 60000 65536"/>
              <a:gd name="T11" fmla="*/ 0 60000 65536"/>
              <a:gd name="T12" fmla="*/ 0 60000 65536"/>
              <a:gd name="T13" fmla="*/ 0 60000 65536"/>
              <a:gd name="T14" fmla="*/ 0 60000 65536"/>
              <a:gd name="T15" fmla="*/ 0 w 499"/>
              <a:gd name="T16" fmla="*/ 0 h 491"/>
              <a:gd name="T17" fmla="*/ 499 w 499"/>
              <a:gd name="T18" fmla="*/ 491 h 491"/>
            </a:gdLst>
            <a:ahLst/>
            <a:cxnLst>
              <a:cxn ang="T10">
                <a:pos x="T0" y="T1"/>
              </a:cxn>
              <a:cxn ang="T11">
                <a:pos x="T2" y="T3"/>
              </a:cxn>
              <a:cxn ang="T12">
                <a:pos x="T4" y="T5"/>
              </a:cxn>
              <a:cxn ang="T13">
                <a:pos x="T6" y="T7"/>
              </a:cxn>
              <a:cxn ang="T14">
                <a:pos x="T8" y="T9"/>
              </a:cxn>
            </a:cxnLst>
            <a:rect l="T15" t="T16" r="T17" b="T18"/>
            <a:pathLst>
              <a:path w="499" h="491">
                <a:moveTo>
                  <a:pt x="499" y="491"/>
                </a:moveTo>
                <a:cubicBezTo>
                  <a:pt x="499" y="491"/>
                  <a:pt x="0" y="491"/>
                  <a:pt x="0" y="491"/>
                </a:cubicBezTo>
                <a:cubicBezTo>
                  <a:pt x="0" y="491"/>
                  <a:pt x="0" y="0"/>
                  <a:pt x="0" y="0"/>
                </a:cubicBezTo>
                <a:cubicBezTo>
                  <a:pt x="0" y="0"/>
                  <a:pt x="499" y="0"/>
                  <a:pt x="499" y="0"/>
                </a:cubicBezTo>
                <a:cubicBezTo>
                  <a:pt x="499" y="0"/>
                  <a:pt x="499" y="491"/>
                  <a:pt x="499" y="491"/>
                </a:cubicBezTo>
                <a:close/>
              </a:path>
            </a:pathLst>
          </a:custGeom>
          <a:solidFill>
            <a:srgbClr val="0075CE"/>
          </a:solidFill>
          <a:ln w="9525">
            <a:noFill/>
            <a:round/>
            <a:headEnd/>
            <a:tailEnd/>
          </a:ln>
        </p:spPr>
        <p:txBody>
          <a:bodyPr/>
          <a:lstStyle/>
          <a:p>
            <a:endParaRPr lang="es-ES"/>
          </a:p>
        </p:txBody>
      </p:sp>
      <p:sp>
        <p:nvSpPr>
          <p:cNvPr id="2053" name="Freeform 16"/>
          <p:cNvSpPr>
            <a:spLocks/>
          </p:cNvSpPr>
          <p:nvPr/>
        </p:nvSpPr>
        <p:spPr bwMode="auto">
          <a:xfrm>
            <a:off x="6311900" y="1454150"/>
            <a:ext cx="2820988" cy="2632075"/>
          </a:xfrm>
          <a:custGeom>
            <a:avLst/>
            <a:gdLst>
              <a:gd name="T0" fmla="*/ 2147483647 w 499"/>
              <a:gd name="T1" fmla="*/ 2147483647 h 474"/>
              <a:gd name="T2" fmla="*/ 0 w 499"/>
              <a:gd name="T3" fmla="*/ 2147483647 h 474"/>
              <a:gd name="T4" fmla="*/ 0 w 499"/>
              <a:gd name="T5" fmla="*/ 0 h 474"/>
              <a:gd name="T6" fmla="*/ 2147483647 w 499"/>
              <a:gd name="T7" fmla="*/ 0 h 474"/>
              <a:gd name="T8" fmla="*/ 2147483647 w 499"/>
              <a:gd name="T9" fmla="*/ 2147483647 h 474"/>
              <a:gd name="T10" fmla="*/ 0 60000 65536"/>
              <a:gd name="T11" fmla="*/ 0 60000 65536"/>
              <a:gd name="T12" fmla="*/ 0 60000 65536"/>
              <a:gd name="T13" fmla="*/ 0 60000 65536"/>
              <a:gd name="T14" fmla="*/ 0 60000 65536"/>
              <a:gd name="T15" fmla="*/ 0 w 499"/>
              <a:gd name="T16" fmla="*/ 0 h 474"/>
              <a:gd name="T17" fmla="*/ 499 w 499"/>
              <a:gd name="T18" fmla="*/ 474 h 474"/>
            </a:gdLst>
            <a:ahLst/>
            <a:cxnLst>
              <a:cxn ang="T10">
                <a:pos x="T0" y="T1"/>
              </a:cxn>
              <a:cxn ang="T11">
                <a:pos x="T2" y="T3"/>
              </a:cxn>
              <a:cxn ang="T12">
                <a:pos x="T4" y="T5"/>
              </a:cxn>
              <a:cxn ang="T13">
                <a:pos x="T6" y="T7"/>
              </a:cxn>
              <a:cxn ang="T14">
                <a:pos x="T8" y="T9"/>
              </a:cxn>
            </a:cxnLst>
            <a:rect l="T15" t="T16" r="T17" b="T18"/>
            <a:pathLst>
              <a:path w="499" h="474">
                <a:moveTo>
                  <a:pt x="499" y="474"/>
                </a:moveTo>
                <a:cubicBezTo>
                  <a:pt x="499" y="474"/>
                  <a:pt x="0" y="474"/>
                  <a:pt x="0" y="474"/>
                </a:cubicBezTo>
                <a:cubicBezTo>
                  <a:pt x="0" y="474"/>
                  <a:pt x="0" y="0"/>
                  <a:pt x="0" y="0"/>
                </a:cubicBezTo>
                <a:cubicBezTo>
                  <a:pt x="0" y="0"/>
                  <a:pt x="499" y="0"/>
                  <a:pt x="499" y="0"/>
                </a:cubicBezTo>
                <a:cubicBezTo>
                  <a:pt x="499" y="0"/>
                  <a:pt x="499" y="474"/>
                  <a:pt x="499" y="474"/>
                </a:cubicBezTo>
                <a:close/>
              </a:path>
            </a:pathLst>
          </a:custGeom>
          <a:solidFill>
            <a:srgbClr val="DDDDDC"/>
          </a:solidFill>
          <a:ln w="9525">
            <a:noFill/>
            <a:round/>
            <a:headEnd/>
            <a:tailEnd/>
          </a:ln>
        </p:spPr>
        <p:txBody>
          <a:bodyPr/>
          <a:lstStyle/>
          <a:p>
            <a:endParaRPr lang="es-ES"/>
          </a:p>
        </p:txBody>
      </p:sp>
      <p:grpSp>
        <p:nvGrpSpPr>
          <p:cNvPr id="2054" name="Group 881"/>
          <p:cNvGrpSpPr>
            <a:grpSpLocks/>
          </p:cNvGrpSpPr>
          <p:nvPr/>
        </p:nvGrpSpPr>
        <p:grpSpPr bwMode="auto">
          <a:xfrm>
            <a:off x="6731000" y="1781175"/>
            <a:ext cx="1982788" cy="1976438"/>
            <a:chOff x="4240" y="1122"/>
            <a:chExt cx="1249" cy="1245"/>
          </a:xfrm>
        </p:grpSpPr>
        <p:sp>
          <p:nvSpPr>
            <p:cNvPr id="2104" name="Freeform 17"/>
            <p:cNvSpPr>
              <a:spLocks/>
            </p:cNvSpPr>
            <p:nvPr/>
          </p:nvSpPr>
          <p:spPr bwMode="auto">
            <a:xfrm>
              <a:off x="5279" y="2035"/>
              <a:ext cx="29"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7" y="1"/>
                  </a:moveTo>
                  <a:cubicBezTo>
                    <a:pt x="5" y="1"/>
                    <a:pt x="4" y="0"/>
                    <a:pt x="3" y="1"/>
                  </a:cubicBezTo>
                  <a:cubicBezTo>
                    <a:pt x="1" y="2"/>
                    <a:pt x="0" y="6"/>
                    <a:pt x="3" y="8"/>
                  </a:cubicBezTo>
                  <a:cubicBezTo>
                    <a:pt x="6" y="9"/>
                    <a:pt x="8" y="7"/>
                    <a:pt x="8" y="5"/>
                  </a:cubicBezTo>
                  <a:cubicBezTo>
                    <a:pt x="8" y="4"/>
                    <a:pt x="8" y="2"/>
                    <a:pt x="7" y="1"/>
                  </a:cubicBezTo>
                  <a:close/>
                </a:path>
              </a:pathLst>
            </a:custGeom>
            <a:solidFill>
              <a:srgbClr val="F99F3D"/>
            </a:solidFill>
            <a:ln w="9525">
              <a:noFill/>
              <a:round/>
              <a:headEnd/>
              <a:tailEnd/>
            </a:ln>
          </p:spPr>
          <p:txBody>
            <a:bodyPr/>
            <a:lstStyle/>
            <a:p>
              <a:endParaRPr lang="es-ES"/>
            </a:p>
          </p:txBody>
        </p:sp>
        <p:sp>
          <p:nvSpPr>
            <p:cNvPr id="2105" name="Freeform 18"/>
            <p:cNvSpPr>
              <a:spLocks/>
            </p:cNvSpPr>
            <p:nvPr/>
          </p:nvSpPr>
          <p:spPr bwMode="auto">
            <a:xfrm>
              <a:off x="5279" y="2035"/>
              <a:ext cx="29"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7" y="1"/>
                  </a:moveTo>
                  <a:cubicBezTo>
                    <a:pt x="5" y="1"/>
                    <a:pt x="4" y="0"/>
                    <a:pt x="3" y="1"/>
                  </a:cubicBezTo>
                  <a:cubicBezTo>
                    <a:pt x="1" y="2"/>
                    <a:pt x="0" y="6"/>
                    <a:pt x="3" y="8"/>
                  </a:cubicBezTo>
                  <a:cubicBezTo>
                    <a:pt x="6" y="9"/>
                    <a:pt x="8" y="7"/>
                    <a:pt x="8" y="5"/>
                  </a:cubicBezTo>
                  <a:cubicBezTo>
                    <a:pt x="8" y="4"/>
                    <a:pt x="8" y="2"/>
                    <a:pt x="7" y="1"/>
                  </a:cubicBezTo>
                  <a:close/>
                </a:path>
              </a:pathLst>
            </a:custGeom>
            <a:noFill/>
            <a:ln w="0">
              <a:solidFill>
                <a:srgbClr val="825838"/>
              </a:solidFill>
              <a:round/>
              <a:headEnd/>
              <a:tailEnd/>
            </a:ln>
          </p:spPr>
          <p:txBody>
            <a:bodyPr/>
            <a:lstStyle/>
            <a:p>
              <a:endParaRPr lang="es-ES"/>
            </a:p>
          </p:txBody>
        </p:sp>
        <p:sp>
          <p:nvSpPr>
            <p:cNvPr id="2106" name="Freeform 19"/>
            <p:cNvSpPr>
              <a:spLocks/>
            </p:cNvSpPr>
            <p:nvPr/>
          </p:nvSpPr>
          <p:spPr bwMode="auto">
            <a:xfrm>
              <a:off x="5301" y="2063"/>
              <a:ext cx="46" cy="32"/>
            </a:xfrm>
            <a:custGeom>
              <a:avLst/>
              <a:gdLst>
                <a:gd name="T0" fmla="*/ 2147483647 w 13"/>
                <a:gd name="T1" fmla="*/ 2147483647 h 9"/>
                <a:gd name="T2" fmla="*/ 2147483647 w 13"/>
                <a:gd name="T3" fmla="*/ 2147483647 h 9"/>
                <a:gd name="T4" fmla="*/ 2147483647 w 13"/>
                <a:gd name="T5" fmla="*/ 2147483647 h 9"/>
                <a:gd name="T6" fmla="*/ 0 w 13"/>
                <a:gd name="T7" fmla="*/ 0 h 9"/>
                <a:gd name="T8" fmla="*/ 0 60000 65536"/>
                <a:gd name="T9" fmla="*/ 0 60000 65536"/>
                <a:gd name="T10" fmla="*/ 0 60000 65536"/>
                <a:gd name="T11" fmla="*/ 0 60000 65536"/>
                <a:gd name="T12" fmla="*/ 0 w 13"/>
                <a:gd name="T13" fmla="*/ 0 h 9"/>
                <a:gd name="T14" fmla="*/ 13 w 13"/>
                <a:gd name="T15" fmla="*/ 9 h 9"/>
              </a:gdLst>
              <a:ahLst/>
              <a:cxnLst>
                <a:cxn ang="T8">
                  <a:pos x="T0" y="T1"/>
                </a:cxn>
                <a:cxn ang="T9">
                  <a:pos x="T2" y="T3"/>
                </a:cxn>
                <a:cxn ang="T10">
                  <a:pos x="T4" y="T5"/>
                </a:cxn>
                <a:cxn ang="T11">
                  <a:pos x="T6" y="T7"/>
                </a:cxn>
              </a:cxnLst>
              <a:rect l="T12" t="T13" r="T14" b="T15"/>
              <a:pathLst>
                <a:path w="13" h="9">
                  <a:moveTo>
                    <a:pt x="13" y="9"/>
                  </a:moveTo>
                  <a:cubicBezTo>
                    <a:pt x="13" y="9"/>
                    <a:pt x="8" y="8"/>
                    <a:pt x="8" y="8"/>
                  </a:cubicBezTo>
                  <a:cubicBezTo>
                    <a:pt x="8" y="8"/>
                    <a:pt x="2" y="8"/>
                    <a:pt x="3" y="5"/>
                  </a:cubicBezTo>
                  <a:cubicBezTo>
                    <a:pt x="3" y="5"/>
                    <a:pt x="0" y="3"/>
                    <a:pt x="0" y="0"/>
                  </a:cubicBezTo>
                </a:path>
              </a:pathLst>
            </a:custGeom>
            <a:noFill/>
            <a:ln w="0">
              <a:solidFill>
                <a:srgbClr val="825838"/>
              </a:solidFill>
              <a:round/>
              <a:headEnd/>
              <a:tailEnd/>
            </a:ln>
          </p:spPr>
          <p:txBody>
            <a:bodyPr/>
            <a:lstStyle/>
            <a:p>
              <a:endParaRPr lang="es-ES"/>
            </a:p>
          </p:txBody>
        </p:sp>
        <p:sp>
          <p:nvSpPr>
            <p:cNvPr id="2107" name="Freeform 20"/>
            <p:cNvSpPr>
              <a:spLocks/>
            </p:cNvSpPr>
            <p:nvPr/>
          </p:nvSpPr>
          <p:spPr bwMode="auto">
            <a:xfrm>
              <a:off x="5340" y="2077"/>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6"/>
                  </a:moveTo>
                  <a:cubicBezTo>
                    <a:pt x="9" y="5"/>
                    <a:pt x="9" y="3"/>
                    <a:pt x="9" y="3"/>
                  </a:cubicBezTo>
                  <a:cubicBezTo>
                    <a:pt x="7" y="1"/>
                    <a:pt x="2" y="0"/>
                    <a:pt x="1" y="4"/>
                  </a:cubicBezTo>
                  <a:cubicBezTo>
                    <a:pt x="0" y="8"/>
                    <a:pt x="3" y="9"/>
                    <a:pt x="6" y="9"/>
                  </a:cubicBezTo>
                  <a:cubicBezTo>
                    <a:pt x="6" y="9"/>
                    <a:pt x="9" y="8"/>
                    <a:pt x="9" y="6"/>
                  </a:cubicBezTo>
                  <a:close/>
                </a:path>
              </a:pathLst>
            </a:custGeom>
            <a:solidFill>
              <a:srgbClr val="F99F3D"/>
            </a:solidFill>
            <a:ln w="9525">
              <a:noFill/>
              <a:round/>
              <a:headEnd/>
              <a:tailEnd/>
            </a:ln>
          </p:spPr>
          <p:txBody>
            <a:bodyPr/>
            <a:lstStyle/>
            <a:p>
              <a:endParaRPr lang="es-ES"/>
            </a:p>
          </p:txBody>
        </p:sp>
        <p:sp>
          <p:nvSpPr>
            <p:cNvPr id="2108" name="Freeform 21"/>
            <p:cNvSpPr>
              <a:spLocks/>
            </p:cNvSpPr>
            <p:nvPr/>
          </p:nvSpPr>
          <p:spPr bwMode="auto">
            <a:xfrm>
              <a:off x="5340" y="2077"/>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6"/>
                  </a:moveTo>
                  <a:cubicBezTo>
                    <a:pt x="9" y="5"/>
                    <a:pt x="9" y="3"/>
                    <a:pt x="9" y="3"/>
                  </a:cubicBezTo>
                  <a:cubicBezTo>
                    <a:pt x="7" y="1"/>
                    <a:pt x="2" y="0"/>
                    <a:pt x="1" y="4"/>
                  </a:cubicBezTo>
                  <a:cubicBezTo>
                    <a:pt x="0" y="8"/>
                    <a:pt x="3" y="9"/>
                    <a:pt x="6" y="9"/>
                  </a:cubicBezTo>
                  <a:cubicBezTo>
                    <a:pt x="6" y="9"/>
                    <a:pt x="9" y="8"/>
                    <a:pt x="9" y="6"/>
                  </a:cubicBezTo>
                  <a:close/>
                </a:path>
              </a:pathLst>
            </a:custGeom>
            <a:noFill/>
            <a:ln w="0">
              <a:solidFill>
                <a:srgbClr val="825838"/>
              </a:solidFill>
              <a:round/>
              <a:headEnd/>
              <a:tailEnd/>
            </a:ln>
          </p:spPr>
          <p:txBody>
            <a:bodyPr/>
            <a:lstStyle/>
            <a:p>
              <a:endParaRPr lang="es-ES"/>
            </a:p>
          </p:txBody>
        </p:sp>
        <p:sp>
          <p:nvSpPr>
            <p:cNvPr id="2109" name="Freeform 22"/>
            <p:cNvSpPr>
              <a:spLocks/>
            </p:cNvSpPr>
            <p:nvPr/>
          </p:nvSpPr>
          <p:spPr bwMode="auto">
            <a:xfrm>
              <a:off x="5361" y="1871"/>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0 h 8"/>
                <a:gd name="T10" fmla="*/ 0 60000 65536"/>
                <a:gd name="T11" fmla="*/ 0 60000 65536"/>
                <a:gd name="T12" fmla="*/ 0 60000 65536"/>
                <a:gd name="T13" fmla="*/ 0 60000 65536"/>
                <a:gd name="T14" fmla="*/ 0 60000 65536"/>
                <a:gd name="T15" fmla="*/ 0 w 8"/>
                <a:gd name="T16" fmla="*/ 0 h 8"/>
                <a:gd name="T17" fmla="*/ 8 w 8"/>
                <a:gd name="T18" fmla="*/ 8 h 8"/>
              </a:gdLst>
              <a:ahLst/>
              <a:cxnLst>
                <a:cxn ang="T10">
                  <a:pos x="T0" y="T1"/>
                </a:cxn>
                <a:cxn ang="T11">
                  <a:pos x="T2" y="T3"/>
                </a:cxn>
                <a:cxn ang="T12">
                  <a:pos x="T4" y="T5"/>
                </a:cxn>
                <a:cxn ang="T13">
                  <a:pos x="T6" y="T7"/>
                </a:cxn>
                <a:cxn ang="T14">
                  <a:pos x="T8" y="T9"/>
                </a:cxn>
              </a:cxnLst>
              <a:rect l="T15" t="T16" r="T17" b="T18"/>
              <a:pathLst>
                <a:path w="8" h="8">
                  <a:moveTo>
                    <a:pt x="4" y="0"/>
                  </a:moveTo>
                  <a:cubicBezTo>
                    <a:pt x="3" y="0"/>
                    <a:pt x="2" y="0"/>
                    <a:pt x="1" y="1"/>
                  </a:cubicBezTo>
                  <a:cubicBezTo>
                    <a:pt x="0" y="2"/>
                    <a:pt x="0" y="7"/>
                    <a:pt x="3" y="8"/>
                  </a:cubicBezTo>
                  <a:cubicBezTo>
                    <a:pt x="7" y="8"/>
                    <a:pt x="8" y="5"/>
                    <a:pt x="7" y="3"/>
                  </a:cubicBezTo>
                  <a:cubicBezTo>
                    <a:pt x="7" y="2"/>
                    <a:pt x="6" y="0"/>
                    <a:pt x="4" y="0"/>
                  </a:cubicBezTo>
                  <a:close/>
                </a:path>
              </a:pathLst>
            </a:custGeom>
            <a:solidFill>
              <a:srgbClr val="F99F3D"/>
            </a:solidFill>
            <a:ln w="9525">
              <a:noFill/>
              <a:round/>
              <a:headEnd/>
              <a:tailEnd/>
            </a:ln>
          </p:spPr>
          <p:txBody>
            <a:bodyPr/>
            <a:lstStyle/>
            <a:p>
              <a:endParaRPr lang="es-ES"/>
            </a:p>
          </p:txBody>
        </p:sp>
        <p:sp>
          <p:nvSpPr>
            <p:cNvPr id="2110" name="Freeform 23"/>
            <p:cNvSpPr>
              <a:spLocks/>
            </p:cNvSpPr>
            <p:nvPr/>
          </p:nvSpPr>
          <p:spPr bwMode="auto">
            <a:xfrm>
              <a:off x="5361" y="1871"/>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0 h 8"/>
                <a:gd name="T10" fmla="*/ 0 60000 65536"/>
                <a:gd name="T11" fmla="*/ 0 60000 65536"/>
                <a:gd name="T12" fmla="*/ 0 60000 65536"/>
                <a:gd name="T13" fmla="*/ 0 60000 65536"/>
                <a:gd name="T14" fmla="*/ 0 60000 65536"/>
                <a:gd name="T15" fmla="*/ 0 w 8"/>
                <a:gd name="T16" fmla="*/ 0 h 8"/>
                <a:gd name="T17" fmla="*/ 8 w 8"/>
                <a:gd name="T18" fmla="*/ 8 h 8"/>
              </a:gdLst>
              <a:ahLst/>
              <a:cxnLst>
                <a:cxn ang="T10">
                  <a:pos x="T0" y="T1"/>
                </a:cxn>
                <a:cxn ang="T11">
                  <a:pos x="T2" y="T3"/>
                </a:cxn>
                <a:cxn ang="T12">
                  <a:pos x="T4" y="T5"/>
                </a:cxn>
                <a:cxn ang="T13">
                  <a:pos x="T6" y="T7"/>
                </a:cxn>
                <a:cxn ang="T14">
                  <a:pos x="T8" y="T9"/>
                </a:cxn>
              </a:cxnLst>
              <a:rect l="T15" t="T16" r="T17" b="T18"/>
              <a:pathLst>
                <a:path w="8" h="8">
                  <a:moveTo>
                    <a:pt x="4" y="0"/>
                  </a:moveTo>
                  <a:cubicBezTo>
                    <a:pt x="3" y="0"/>
                    <a:pt x="2" y="0"/>
                    <a:pt x="1" y="1"/>
                  </a:cubicBezTo>
                  <a:cubicBezTo>
                    <a:pt x="0" y="2"/>
                    <a:pt x="0" y="7"/>
                    <a:pt x="3" y="8"/>
                  </a:cubicBezTo>
                  <a:cubicBezTo>
                    <a:pt x="7" y="8"/>
                    <a:pt x="8" y="5"/>
                    <a:pt x="7" y="3"/>
                  </a:cubicBezTo>
                  <a:cubicBezTo>
                    <a:pt x="7" y="2"/>
                    <a:pt x="6" y="0"/>
                    <a:pt x="4" y="0"/>
                  </a:cubicBezTo>
                  <a:close/>
                </a:path>
              </a:pathLst>
            </a:custGeom>
            <a:noFill/>
            <a:ln w="0">
              <a:solidFill>
                <a:srgbClr val="825838"/>
              </a:solidFill>
              <a:round/>
              <a:headEnd/>
              <a:tailEnd/>
            </a:ln>
          </p:spPr>
          <p:txBody>
            <a:bodyPr/>
            <a:lstStyle/>
            <a:p>
              <a:endParaRPr lang="es-ES"/>
            </a:p>
          </p:txBody>
        </p:sp>
        <p:sp>
          <p:nvSpPr>
            <p:cNvPr id="2111" name="Freeform 24"/>
            <p:cNvSpPr>
              <a:spLocks/>
            </p:cNvSpPr>
            <p:nvPr/>
          </p:nvSpPr>
          <p:spPr bwMode="auto">
            <a:xfrm>
              <a:off x="5382" y="1892"/>
              <a:ext cx="54" cy="28"/>
            </a:xfrm>
            <a:custGeom>
              <a:avLst/>
              <a:gdLst>
                <a:gd name="T0" fmla="*/ 2147483647 w 15"/>
                <a:gd name="T1" fmla="*/ 2147483647 h 8"/>
                <a:gd name="T2" fmla="*/ 2147483647 w 15"/>
                <a:gd name="T3" fmla="*/ 2147483647 h 8"/>
                <a:gd name="T4" fmla="*/ 2147483647 w 15"/>
                <a:gd name="T5" fmla="*/ 2147483647 h 8"/>
                <a:gd name="T6" fmla="*/ 0 w 15"/>
                <a:gd name="T7" fmla="*/ 0 h 8"/>
                <a:gd name="T8" fmla="*/ 0 60000 65536"/>
                <a:gd name="T9" fmla="*/ 0 60000 65536"/>
                <a:gd name="T10" fmla="*/ 0 60000 65536"/>
                <a:gd name="T11" fmla="*/ 0 60000 65536"/>
                <a:gd name="T12" fmla="*/ 0 w 15"/>
                <a:gd name="T13" fmla="*/ 0 h 8"/>
                <a:gd name="T14" fmla="*/ 15 w 15"/>
                <a:gd name="T15" fmla="*/ 8 h 8"/>
              </a:gdLst>
              <a:ahLst/>
              <a:cxnLst>
                <a:cxn ang="T8">
                  <a:pos x="T0" y="T1"/>
                </a:cxn>
                <a:cxn ang="T9">
                  <a:pos x="T2" y="T3"/>
                </a:cxn>
                <a:cxn ang="T10">
                  <a:pos x="T4" y="T5"/>
                </a:cxn>
                <a:cxn ang="T11">
                  <a:pos x="T6" y="T7"/>
                </a:cxn>
              </a:cxnLst>
              <a:rect l="T12" t="T13" r="T14" b="T15"/>
              <a:pathLst>
                <a:path w="15" h="8">
                  <a:moveTo>
                    <a:pt x="15" y="5"/>
                  </a:moveTo>
                  <a:cubicBezTo>
                    <a:pt x="15" y="5"/>
                    <a:pt x="11" y="5"/>
                    <a:pt x="11" y="5"/>
                  </a:cubicBezTo>
                  <a:cubicBezTo>
                    <a:pt x="11" y="5"/>
                    <a:pt x="5" y="8"/>
                    <a:pt x="5" y="5"/>
                  </a:cubicBezTo>
                  <a:cubicBezTo>
                    <a:pt x="5" y="5"/>
                    <a:pt x="2" y="4"/>
                    <a:pt x="0" y="0"/>
                  </a:cubicBezTo>
                </a:path>
              </a:pathLst>
            </a:custGeom>
            <a:noFill/>
            <a:ln w="0">
              <a:solidFill>
                <a:srgbClr val="825838"/>
              </a:solidFill>
              <a:round/>
              <a:headEnd/>
              <a:tailEnd/>
            </a:ln>
          </p:spPr>
          <p:txBody>
            <a:bodyPr/>
            <a:lstStyle/>
            <a:p>
              <a:endParaRPr lang="es-ES"/>
            </a:p>
          </p:txBody>
        </p:sp>
        <p:sp>
          <p:nvSpPr>
            <p:cNvPr id="2112" name="Freeform 25"/>
            <p:cNvSpPr>
              <a:spLocks/>
            </p:cNvSpPr>
            <p:nvPr/>
          </p:nvSpPr>
          <p:spPr bwMode="auto">
            <a:xfrm>
              <a:off x="5432" y="1888"/>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5"/>
                  </a:moveTo>
                  <a:cubicBezTo>
                    <a:pt x="8" y="3"/>
                    <a:pt x="8" y="2"/>
                    <a:pt x="7" y="1"/>
                  </a:cubicBezTo>
                  <a:cubicBezTo>
                    <a:pt x="5" y="0"/>
                    <a:pt x="0" y="1"/>
                    <a:pt x="1" y="6"/>
                  </a:cubicBezTo>
                  <a:cubicBezTo>
                    <a:pt x="1" y="9"/>
                    <a:pt x="4" y="9"/>
                    <a:pt x="6" y="8"/>
                  </a:cubicBezTo>
                  <a:cubicBezTo>
                    <a:pt x="7" y="8"/>
                    <a:pt x="9" y="6"/>
                    <a:pt x="9" y="5"/>
                  </a:cubicBezTo>
                  <a:close/>
                </a:path>
              </a:pathLst>
            </a:custGeom>
            <a:solidFill>
              <a:srgbClr val="F99F3D"/>
            </a:solidFill>
            <a:ln w="9525">
              <a:noFill/>
              <a:round/>
              <a:headEnd/>
              <a:tailEnd/>
            </a:ln>
          </p:spPr>
          <p:txBody>
            <a:bodyPr/>
            <a:lstStyle/>
            <a:p>
              <a:endParaRPr lang="es-ES"/>
            </a:p>
          </p:txBody>
        </p:sp>
        <p:sp>
          <p:nvSpPr>
            <p:cNvPr id="2113" name="Freeform 26"/>
            <p:cNvSpPr>
              <a:spLocks/>
            </p:cNvSpPr>
            <p:nvPr/>
          </p:nvSpPr>
          <p:spPr bwMode="auto">
            <a:xfrm>
              <a:off x="5432" y="1888"/>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5"/>
                  </a:moveTo>
                  <a:cubicBezTo>
                    <a:pt x="8" y="3"/>
                    <a:pt x="8" y="2"/>
                    <a:pt x="7" y="1"/>
                  </a:cubicBezTo>
                  <a:cubicBezTo>
                    <a:pt x="5" y="0"/>
                    <a:pt x="0" y="1"/>
                    <a:pt x="1" y="6"/>
                  </a:cubicBezTo>
                  <a:cubicBezTo>
                    <a:pt x="1" y="9"/>
                    <a:pt x="4" y="9"/>
                    <a:pt x="6" y="8"/>
                  </a:cubicBezTo>
                  <a:cubicBezTo>
                    <a:pt x="7" y="8"/>
                    <a:pt x="9" y="6"/>
                    <a:pt x="9" y="5"/>
                  </a:cubicBezTo>
                  <a:close/>
                </a:path>
              </a:pathLst>
            </a:custGeom>
            <a:noFill/>
            <a:ln w="0">
              <a:solidFill>
                <a:srgbClr val="825838"/>
              </a:solidFill>
              <a:round/>
              <a:headEnd/>
              <a:tailEnd/>
            </a:ln>
          </p:spPr>
          <p:txBody>
            <a:bodyPr/>
            <a:lstStyle/>
            <a:p>
              <a:endParaRPr lang="es-ES"/>
            </a:p>
          </p:txBody>
        </p:sp>
        <p:sp>
          <p:nvSpPr>
            <p:cNvPr id="2114" name="Freeform 27"/>
            <p:cNvSpPr>
              <a:spLocks/>
            </p:cNvSpPr>
            <p:nvPr/>
          </p:nvSpPr>
          <p:spPr bwMode="auto">
            <a:xfrm>
              <a:off x="5130" y="2168"/>
              <a:ext cx="32" cy="31"/>
            </a:xfrm>
            <a:custGeom>
              <a:avLst/>
              <a:gdLst>
                <a:gd name="T0" fmla="*/ 2147483647 w 9"/>
                <a:gd name="T1" fmla="*/ 2147483647 h 9"/>
                <a:gd name="T2" fmla="*/ 2147483647 w 9"/>
                <a:gd name="T3" fmla="*/ 0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8" y="1"/>
                  </a:moveTo>
                  <a:cubicBezTo>
                    <a:pt x="7" y="1"/>
                    <a:pt x="6" y="0"/>
                    <a:pt x="5" y="0"/>
                  </a:cubicBezTo>
                  <a:cubicBezTo>
                    <a:pt x="3" y="0"/>
                    <a:pt x="0" y="4"/>
                    <a:pt x="3" y="7"/>
                  </a:cubicBezTo>
                  <a:cubicBezTo>
                    <a:pt x="5" y="9"/>
                    <a:pt x="7" y="7"/>
                    <a:pt x="8" y="5"/>
                  </a:cubicBezTo>
                  <a:cubicBezTo>
                    <a:pt x="9" y="5"/>
                    <a:pt x="9" y="2"/>
                    <a:pt x="8" y="1"/>
                  </a:cubicBezTo>
                  <a:close/>
                </a:path>
              </a:pathLst>
            </a:custGeom>
            <a:solidFill>
              <a:srgbClr val="F99F3D"/>
            </a:solidFill>
            <a:ln w="9525">
              <a:noFill/>
              <a:round/>
              <a:headEnd/>
              <a:tailEnd/>
            </a:ln>
          </p:spPr>
          <p:txBody>
            <a:bodyPr/>
            <a:lstStyle/>
            <a:p>
              <a:endParaRPr lang="es-ES"/>
            </a:p>
          </p:txBody>
        </p:sp>
        <p:sp>
          <p:nvSpPr>
            <p:cNvPr id="2115" name="Freeform 28"/>
            <p:cNvSpPr>
              <a:spLocks/>
            </p:cNvSpPr>
            <p:nvPr/>
          </p:nvSpPr>
          <p:spPr bwMode="auto">
            <a:xfrm>
              <a:off x="5130" y="2168"/>
              <a:ext cx="32" cy="31"/>
            </a:xfrm>
            <a:custGeom>
              <a:avLst/>
              <a:gdLst>
                <a:gd name="T0" fmla="*/ 2147483647 w 9"/>
                <a:gd name="T1" fmla="*/ 2147483647 h 9"/>
                <a:gd name="T2" fmla="*/ 2147483647 w 9"/>
                <a:gd name="T3" fmla="*/ 0 h 9"/>
                <a:gd name="T4" fmla="*/ 2147483647 w 9"/>
                <a:gd name="T5" fmla="*/ 2147483647 h 9"/>
                <a:gd name="T6" fmla="*/ 2147483647 w 9"/>
                <a:gd name="T7" fmla="*/ 2147483647 h 9"/>
                <a:gd name="T8" fmla="*/ 2147483647 w 9"/>
                <a:gd name="T9" fmla="*/ 2147483647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8" y="1"/>
                  </a:moveTo>
                  <a:cubicBezTo>
                    <a:pt x="7" y="1"/>
                    <a:pt x="6" y="0"/>
                    <a:pt x="5" y="0"/>
                  </a:cubicBezTo>
                  <a:cubicBezTo>
                    <a:pt x="3" y="0"/>
                    <a:pt x="0" y="4"/>
                    <a:pt x="3" y="7"/>
                  </a:cubicBezTo>
                  <a:cubicBezTo>
                    <a:pt x="5" y="9"/>
                    <a:pt x="7" y="7"/>
                    <a:pt x="8" y="5"/>
                  </a:cubicBezTo>
                  <a:cubicBezTo>
                    <a:pt x="9" y="5"/>
                    <a:pt x="9" y="2"/>
                    <a:pt x="8" y="1"/>
                  </a:cubicBezTo>
                  <a:close/>
                </a:path>
              </a:pathLst>
            </a:custGeom>
            <a:noFill/>
            <a:ln w="0">
              <a:solidFill>
                <a:srgbClr val="825838"/>
              </a:solidFill>
              <a:round/>
              <a:headEnd/>
              <a:tailEnd/>
            </a:ln>
          </p:spPr>
          <p:txBody>
            <a:bodyPr/>
            <a:lstStyle/>
            <a:p>
              <a:endParaRPr lang="es-ES"/>
            </a:p>
          </p:txBody>
        </p:sp>
        <p:sp>
          <p:nvSpPr>
            <p:cNvPr id="2116" name="Freeform 29"/>
            <p:cNvSpPr>
              <a:spLocks/>
            </p:cNvSpPr>
            <p:nvPr/>
          </p:nvSpPr>
          <p:spPr bwMode="auto">
            <a:xfrm>
              <a:off x="5147" y="2192"/>
              <a:ext cx="33" cy="49"/>
            </a:xfrm>
            <a:custGeom>
              <a:avLst/>
              <a:gdLst>
                <a:gd name="T0" fmla="*/ 2147483647 w 9"/>
                <a:gd name="T1" fmla="*/ 2147483647 h 14"/>
                <a:gd name="T2" fmla="*/ 2147483647 w 9"/>
                <a:gd name="T3" fmla="*/ 2147483647 h 14"/>
                <a:gd name="T4" fmla="*/ 2147483647 w 9"/>
                <a:gd name="T5" fmla="*/ 2147483647 h 14"/>
                <a:gd name="T6" fmla="*/ 0 w 9"/>
                <a:gd name="T7" fmla="*/ 0 h 14"/>
                <a:gd name="T8" fmla="*/ 0 60000 65536"/>
                <a:gd name="T9" fmla="*/ 0 60000 65536"/>
                <a:gd name="T10" fmla="*/ 0 60000 65536"/>
                <a:gd name="T11" fmla="*/ 0 60000 65536"/>
                <a:gd name="T12" fmla="*/ 0 w 9"/>
                <a:gd name="T13" fmla="*/ 0 h 14"/>
                <a:gd name="T14" fmla="*/ 9 w 9"/>
                <a:gd name="T15" fmla="*/ 14 h 14"/>
              </a:gdLst>
              <a:ahLst/>
              <a:cxnLst>
                <a:cxn ang="T8">
                  <a:pos x="T0" y="T1"/>
                </a:cxn>
                <a:cxn ang="T9">
                  <a:pos x="T2" y="T3"/>
                </a:cxn>
                <a:cxn ang="T10">
                  <a:pos x="T4" y="T5"/>
                </a:cxn>
                <a:cxn ang="T11">
                  <a:pos x="T6" y="T7"/>
                </a:cxn>
              </a:cxnLst>
              <a:rect l="T12" t="T13" r="T14" b="T15"/>
              <a:pathLst>
                <a:path w="9" h="14">
                  <a:moveTo>
                    <a:pt x="9" y="14"/>
                  </a:moveTo>
                  <a:cubicBezTo>
                    <a:pt x="9" y="14"/>
                    <a:pt x="5" y="11"/>
                    <a:pt x="5" y="11"/>
                  </a:cubicBezTo>
                  <a:cubicBezTo>
                    <a:pt x="5" y="11"/>
                    <a:pt x="0" y="9"/>
                    <a:pt x="1" y="7"/>
                  </a:cubicBezTo>
                  <a:cubicBezTo>
                    <a:pt x="1" y="7"/>
                    <a:pt x="0" y="4"/>
                    <a:pt x="0" y="0"/>
                  </a:cubicBezTo>
                </a:path>
              </a:pathLst>
            </a:custGeom>
            <a:noFill/>
            <a:ln w="0">
              <a:solidFill>
                <a:srgbClr val="825838"/>
              </a:solidFill>
              <a:round/>
              <a:headEnd/>
              <a:tailEnd/>
            </a:ln>
          </p:spPr>
          <p:txBody>
            <a:bodyPr/>
            <a:lstStyle/>
            <a:p>
              <a:endParaRPr lang="es-ES"/>
            </a:p>
          </p:txBody>
        </p:sp>
        <p:sp>
          <p:nvSpPr>
            <p:cNvPr id="2117" name="Freeform 30"/>
            <p:cNvSpPr>
              <a:spLocks/>
            </p:cNvSpPr>
            <p:nvPr/>
          </p:nvSpPr>
          <p:spPr bwMode="auto">
            <a:xfrm>
              <a:off x="5172" y="2224"/>
              <a:ext cx="36" cy="35"/>
            </a:xfrm>
            <a:custGeom>
              <a:avLst/>
              <a:gdLst>
                <a:gd name="T0" fmla="*/ 2147483647 w 10"/>
                <a:gd name="T1" fmla="*/ 2147483647 h 10"/>
                <a:gd name="T2" fmla="*/ 2147483647 w 10"/>
                <a:gd name="T3" fmla="*/ 2147483647 h 10"/>
                <a:gd name="T4" fmla="*/ 2147483647 w 10"/>
                <a:gd name="T5" fmla="*/ 2147483647 h 10"/>
                <a:gd name="T6" fmla="*/ 2147483647 w 10"/>
                <a:gd name="T7" fmla="*/ 2147483647 h 10"/>
                <a:gd name="T8" fmla="*/ 2147483647 w 10"/>
                <a:gd name="T9" fmla="*/ 2147483647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9" y="8"/>
                  </a:moveTo>
                  <a:cubicBezTo>
                    <a:pt x="9" y="7"/>
                    <a:pt x="10" y="5"/>
                    <a:pt x="10" y="5"/>
                  </a:cubicBezTo>
                  <a:cubicBezTo>
                    <a:pt x="9" y="2"/>
                    <a:pt x="4" y="0"/>
                    <a:pt x="2" y="4"/>
                  </a:cubicBezTo>
                  <a:cubicBezTo>
                    <a:pt x="0" y="7"/>
                    <a:pt x="2" y="9"/>
                    <a:pt x="5" y="9"/>
                  </a:cubicBezTo>
                  <a:cubicBezTo>
                    <a:pt x="6" y="10"/>
                    <a:pt x="8" y="10"/>
                    <a:pt x="9" y="8"/>
                  </a:cubicBezTo>
                  <a:close/>
                </a:path>
              </a:pathLst>
            </a:custGeom>
            <a:solidFill>
              <a:srgbClr val="F99F3D"/>
            </a:solidFill>
            <a:ln w="9525">
              <a:noFill/>
              <a:round/>
              <a:headEnd/>
              <a:tailEnd/>
            </a:ln>
          </p:spPr>
          <p:txBody>
            <a:bodyPr/>
            <a:lstStyle/>
            <a:p>
              <a:endParaRPr lang="es-ES"/>
            </a:p>
          </p:txBody>
        </p:sp>
        <p:sp>
          <p:nvSpPr>
            <p:cNvPr id="2118" name="Freeform 31"/>
            <p:cNvSpPr>
              <a:spLocks/>
            </p:cNvSpPr>
            <p:nvPr/>
          </p:nvSpPr>
          <p:spPr bwMode="auto">
            <a:xfrm>
              <a:off x="5172" y="2224"/>
              <a:ext cx="36" cy="35"/>
            </a:xfrm>
            <a:custGeom>
              <a:avLst/>
              <a:gdLst>
                <a:gd name="T0" fmla="*/ 2147483647 w 10"/>
                <a:gd name="T1" fmla="*/ 2147483647 h 10"/>
                <a:gd name="T2" fmla="*/ 2147483647 w 10"/>
                <a:gd name="T3" fmla="*/ 2147483647 h 10"/>
                <a:gd name="T4" fmla="*/ 2147483647 w 10"/>
                <a:gd name="T5" fmla="*/ 2147483647 h 10"/>
                <a:gd name="T6" fmla="*/ 2147483647 w 10"/>
                <a:gd name="T7" fmla="*/ 2147483647 h 10"/>
                <a:gd name="T8" fmla="*/ 2147483647 w 10"/>
                <a:gd name="T9" fmla="*/ 2147483647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9" y="8"/>
                  </a:moveTo>
                  <a:cubicBezTo>
                    <a:pt x="9" y="7"/>
                    <a:pt x="10" y="5"/>
                    <a:pt x="10" y="5"/>
                  </a:cubicBezTo>
                  <a:cubicBezTo>
                    <a:pt x="9" y="2"/>
                    <a:pt x="4" y="0"/>
                    <a:pt x="2" y="4"/>
                  </a:cubicBezTo>
                  <a:cubicBezTo>
                    <a:pt x="0" y="7"/>
                    <a:pt x="2" y="9"/>
                    <a:pt x="5" y="9"/>
                  </a:cubicBezTo>
                  <a:cubicBezTo>
                    <a:pt x="6" y="10"/>
                    <a:pt x="8" y="10"/>
                    <a:pt x="9" y="8"/>
                  </a:cubicBezTo>
                  <a:close/>
                </a:path>
              </a:pathLst>
            </a:custGeom>
            <a:noFill/>
            <a:ln w="0">
              <a:solidFill>
                <a:srgbClr val="825838"/>
              </a:solidFill>
              <a:round/>
              <a:headEnd/>
              <a:tailEnd/>
            </a:ln>
          </p:spPr>
          <p:txBody>
            <a:bodyPr/>
            <a:lstStyle/>
            <a:p>
              <a:endParaRPr lang="es-ES"/>
            </a:p>
          </p:txBody>
        </p:sp>
        <p:sp>
          <p:nvSpPr>
            <p:cNvPr id="2119" name="Freeform 32"/>
            <p:cNvSpPr>
              <a:spLocks/>
            </p:cNvSpPr>
            <p:nvPr/>
          </p:nvSpPr>
          <p:spPr bwMode="auto">
            <a:xfrm>
              <a:off x="4560" y="2192"/>
              <a:ext cx="50" cy="53"/>
            </a:xfrm>
            <a:custGeom>
              <a:avLst/>
              <a:gdLst>
                <a:gd name="T0" fmla="*/ 2147483647 w 14"/>
                <a:gd name="T1" fmla="*/ 0 h 15"/>
                <a:gd name="T2" fmla="*/ 2147483647 w 14"/>
                <a:gd name="T3" fmla="*/ 2147483647 h 15"/>
                <a:gd name="T4" fmla="*/ 2147483647 w 14"/>
                <a:gd name="T5" fmla="*/ 2147483647 h 15"/>
                <a:gd name="T6" fmla="*/ 0 w 14"/>
                <a:gd name="T7" fmla="*/ 2147483647 h 15"/>
                <a:gd name="T8" fmla="*/ 0 60000 65536"/>
                <a:gd name="T9" fmla="*/ 0 60000 65536"/>
                <a:gd name="T10" fmla="*/ 0 60000 65536"/>
                <a:gd name="T11" fmla="*/ 0 60000 65536"/>
                <a:gd name="T12" fmla="*/ 0 w 14"/>
                <a:gd name="T13" fmla="*/ 0 h 15"/>
                <a:gd name="T14" fmla="*/ 14 w 14"/>
                <a:gd name="T15" fmla="*/ 15 h 15"/>
              </a:gdLst>
              <a:ahLst/>
              <a:cxnLst>
                <a:cxn ang="T8">
                  <a:pos x="T0" y="T1"/>
                </a:cxn>
                <a:cxn ang="T9">
                  <a:pos x="T2" y="T3"/>
                </a:cxn>
                <a:cxn ang="T10">
                  <a:pos x="T4" y="T5"/>
                </a:cxn>
                <a:cxn ang="T11">
                  <a:pos x="T6" y="T7"/>
                </a:cxn>
              </a:cxnLst>
              <a:rect l="T12" t="T13" r="T14" b="T15"/>
              <a:pathLst>
                <a:path w="14" h="15">
                  <a:moveTo>
                    <a:pt x="7" y="0"/>
                  </a:moveTo>
                  <a:cubicBezTo>
                    <a:pt x="7" y="0"/>
                    <a:pt x="12" y="9"/>
                    <a:pt x="12" y="9"/>
                  </a:cubicBezTo>
                  <a:cubicBezTo>
                    <a:pt x="12" y="9"/>
                    <a:pt x="14" y="12"/>
                    <a:pt x="12" y="13"/>
                  </a:cubicBezTo>
                  <a:cubicBezTo>
                    <a:pt x="12" y="13"/>
                    <a:pt x="4" y="15"/>
                    <a:pt x="0" y="15"/>
                  </a:cubicBezTo>
                </a:path>
              </a:pathLst>
            </a:custGeom>
            <a:noFill/>
            <a:ln w="0">
              <a:solidFill>
                <a:srgbClr val="825838"/>
              </a:solidFill>
              <a:round/>
              <a:headEnd/>
              <a:tailEnd/>
            </a:ln>
          </p:spPr>
          <p:txBody>
            <a:bodyPr/>
            <a:lstStyle/>
            <a:p>
              <a:endParaRPr lang="es-ES"/>
            </a:p>
          </p:txBody>
        </p:sp>
        <p:sp>
          <p:nvSpPr>
            <p:cNvPr id="2120" name="Freeform 33"/>
            <p:cNvSpPr>
              <a:spLocks/>
            </p:cNvSpPr>
            <p:nvPr/>
          </p:nvSpPr>
          <p:spPr bwMode="auto">
            <a:xfrm>
              <a:off x="4557" y="2189"/>
              <a:ext cx="49" cy="56"/>
            </a:xfrm>
            <a:custGeom>
              <a:avLst/>
              <a:gdLst>
                <a:gd name="T0" fmla="*/ 2147483647 w 14"/>
                <a:gd name="T1" fmla="*/ 0 h 16"/>
                <a:gd name="T2" fmla="*/ 2147483647 w 14"/>
                <a:gd name="T3" fmla="*/ 2147483647 h 16"/>
                <a:gd name="T4" fmla="*/ 2147483647 w 14"/>
                <a:gd name="T5" fmla="*/ 2147483647 h 16"/>
                <a:gd name="T6" fmla="*/ 0 w 14"/>
                <a:gd name="T7" fmla="*/ 2147483647 h 16"/>
                <a:gd name="T8" fmla="*/ 0 60000 65536"/>
                <a:gd name="T9" fmla="*/ 0 60000 65536"/>
                <a:gd name="T10" fmla="*/ 0 60000 65536"/>
                <a:gd name="T11" fmla="*/ 0 60000 65536"/>
                <a:gd name="T12" fmla="*/ 0 w 14"/>
                <a:gd name="T13" fmla="*/ 0 h 16"/>
                <a:gd name="T14" fmla="*/ 14 w 14"/>
                <a:gd name="T15" fmla="*/ 16 h 16"/>
              </a:gdLst>
              <a:ahLst/>
              <a:cxnLst>
                <a:cxn ang="T8">
                  <a:pos x="T0" y="T1"/>
                </a:cxn>
                <a:cxn ang="T9">
                  <a:pos x="T2" y="T3"/>
                </a:cxn>
                <a:cxn ang="T10">
                  <a:pos x="T4" y="T5"/>
                </a:cxn>
                <a:cxn ang="T11">
                  <a:pos x="T6" y="T7"/>
                </a:cxn>
              </a:cxnLst>
              <a:rect l="T12" t="T13" r="T14" b="T15"/>
              <a:pathLst>
                <a:path w="14" h="16">
                  <a:moveTo>
                    <a:pt x="8" y="0"/>
                  </a:moveTo>
                  <a:cubicBezTo>
                    <a:pt x="8" y="0"/>
                    <a:pt x="13" y="12"/>
                    <a:pt x="13" y="12"/>
                  </a:cubicBezTo>
                  <a:cubicBezTo>
                    <a:pt x="13" y="12"/>
                    <a:pt x="14" y="12"/>
                    <a:pt x="12" y="13"/>
                  </a:cubicBezTo>
                  <a:cubicBezTo>
                    <a:pt x="12" y="13"/>
                    <a:pt x="5" y="15"/>
                    <a:pt x="0" y="16"/>
                  </a:cubicBezTo>
                </a:path>
              </a:pathLst>
            </a:custGeom>
            <a:noFill/>
            <a:ln w="0">
              <a:solidFill>
                <a:srgbClr val="DB923E"/>
              </a:solidFill>
              <a:round/>
              <a:headEnd/>
              <a:tailEnd/>
            </a:ln>
          </p:spPr>
          <p:txBody>
            <a:bodyPr/>
            <a:lstStyle/>
            <a:p>
              <a:endParaRPr lang="es-ES"/>
            </a:p>
          </p:txBody>
        </p:sp>
        <p:sp>
          <p:nvSpPr>
            <p:cNvPr id="2121" name="Freeform 34"/>
            <p:cNvSpPr>
              <a:spLocks/>
            </p:cNvSpPr>
            <p:nvPr/>
          </p:nvSpPr>
          <p:spPr bwMode="auto">
            <a:xfrm>
              <a:off x="4557" y="2171"/>
              <a:ext cx="56" cy="39"/>
            </a:xfrm>
            <a:custGeom>
              <a:avLst/>
              <a:gdLst>
                <a:gd name="T0" fmla="*/ 2147483647 w 16"/>
                <a:gd name="T1" fmla="*/ 2147483647 h 11"/>
                <a:gd name="T2" fmla="*/ 2147483647 w 16"/>
                <a:gd name="T3" fmla="*/ 2147483647 h 11"/>
                <a:gd name="T4" fmla="*/ 2147483647 w 16"/>
                <a:gd name="T5" fmla="*/ 2147483647 h 11"/>
                <a:gd name="T6" fmla="*/ 2147483647 w 16"/>
                <a:gd name="T7" fmla="*/ 2147483647 h 11"/>
                <a:gd name="T8" fmla="*/ 2147483647 w 16"/>
                <a:gd name="T9" fmla="*/ 2147483647 h 11"/>
                <a:gd name="T10" fmla="*/ 0 60000 65536"/>
                <a:gd name="T11" fmla="*/ 0 60000 65536"/>
                <a:gd name="T12" fmla="*/ 0 60000 65536"/>
                <a:gd name="T13" fmla="*/ 0 60000 65536"/>
                <a:gd name="T14" fmla="*/ 0 60000 65536"/>
                <a:gd name="T15" fmla="*/ 0 w 16"/>
                <a:gd name="T16" fmla="*/ 0 h 11"/>
                <a:gd name="T17" fmla="*/ 16 w 16"/>
                <a:gd name="T18" fmla="*/ 11 h 11"/>
              </a:gdLst>
              <a:ahLst/>
              <a:cxnLst>
                <a:cxn ang="T10">
                  <a:pos x="T0" y="T1"/>
                </a:cxn>
                <a:cxn ang="T11">
                  <a:pos x="T2" y="T3"/>
                </a:cxn>
                <a:cxn ang="T12">
                  <a:pos x="T4" y="T5"/>
                </a:cxn>
                <a:cxn ang="T13">
                  <a:pos x="T6" y="T7"/>
                </a:cxn>
                <a:cxn ang="T14">
                  <a:pos x="T8" y="T9"/>
                </a:cxn>
              </a:cxnLst>
              <a:rect l="T15" t="T16" r="T17" b="T18"/>
              <a:pathLst>
                <a:path w="16" h="11">
                  <a:moveTo>
                    <a:pt x="14" y="3"/>
                  </a:moveTo>
                  <a:cubicBezTo>
                    <a:pt x="13" y="2"/>
                    <a:pt x="12" y="1"/>
                    <a:pt x="11" y="1"/>
                  </a:cubicBezTo>
                  <a:cubicBezTo>
                    <a:pt x="7" y="0"/>
                    <a:pt x="0" y="3"/>
                    <a:pt x="2" y="8"/>
                  </a:cubicBezTo>
                  <a:cubicBezTo>
                    <a:pt x="4" y="11"/>
                    <a:pt x="9" y="10"/>
                    <a:pt x="12" y="8"/>
                  </a:cubicBezTo>
                  <a:cubicBezTo>
                    <a:pt x="13" y="7"/>
                    <a:pt x="16" y="5"/>
                    <a:pt x="14" y="3"/>
                  </a:cubicBezTo>
                  <a:close/>
                </a:path>
              </a:pathLst>
            </a:custGeom>
            <a:solidFill>
              <a:srgbClr val="F99F3D"/>
            </a:solidFill>
            <a:ln w="9525">
              <a:noFill/>
              <a:round/>
              <a:headEnd/>
              <a:tailEnd/>
            </a:ln>
          </p:spPr>
          <p:txBody>
            <a:bodyPr/>
            <a:lstStyle/>
            <a:p>
              <a:endParaRPr lang="es-ES"/>
            </a:p>
          </p:txBody>
        </p:sp>
        <p:sp>
          <p:nvSpPr>
            <p:cNvPr id="2122" name="Freeform 35"/>
            <p:cNvSpPr>
              <a:spLocks/>
            </p:cNvSpPr>
            <p:nvPr/>
          </p:nvSpPr>
          <p:spPr bwMode="auto">
            <a:xfrm>
              <a:off x="4557" y="2171"/>
              <a:ext cx="56" cy="39"/>
            </a:xfrm>
            <a:custGeom>
              <a:avLst/>
              <a:gdLst>
                <a:gd name="T0" fmla="*/ 2147483647 w 16"/>
                <a:gd name="T1" fmla="*/ 2147483647 h 11"/>
                <a:gd name="T2" fmla="*/ 2147483647 w 16"/>
                <a:gd name="T3" fmla="*/ 2147483647 h 11"/>
                <a:gd name="T4" fmla="*/ 2147483647 w 16"/>
                <a:gd name="T5" fmla="*/ 2147483647 h 11"/>
                <a:gd name="T6" fmla="*/ 2147483647 w 16"/>
                <a:gd name="T7" fmla="*/ 2147483647 h 11"/>
                <a:gd name="T8" fmla="*/ 2147483647 w 16"/>
                <a:gd name="T9" fmla="*/ 2147483647 h 11"/>
                <a:gd name="T10" fmla="*/ 0 60000 65536"/>
                <a:gd name="T11" fmla="*/ 0 60000 65536"/>
                <a:gd name="T12" fmla="*/ 0 60000 65536"/>
                <a:gd name="T13" fmla="*/ 0 60000 65536"/>
                <a:gd name="T14" fmla="*/ 0 60000 65536"/>
                <a:gd name="T15" fmla="*/ 0 w 16"/>
                <a:gd name="T16" fmla="*/ 0 h 11"/>
                <a:gd name="T17" fmla="*/ 16 w 16"/>
                <a:gd name="T18" fmla="*/ 11 h 11"/>
              </a:gdLst>
              <a:ahLst/>
              <a:cxnLst>
                <a:cxn ang="T10">
                  <a:pos x="T0" y="T1"/>
                </a:cxn>
                <a:cxn ang="T11">
                  <a:pos x="T2" y="T3"/>
                </a:cxn>
                <a:cxn ang="T12">
                  <a:pos x="T4" y="T5"/>
                </a:cxn>
                <a:cxn ang="T13">
                  <a:pos x="T6" y="T7"/>
                </a:cxn>
                <a:cxn ang="T14">
                  <a:pos x="T8" y="T9"/>
                </a:cxn>
              </a:cxnLst>
              <a:rect l="T15" t="T16" r="T17" b="T18"/>
              <a:pathLst>
                <a:path w="16" h="11">
                  <a:moveTo>
                    <a:pt x="14" y="3"/>
                  </a:moveTo>
                  <a:cubicBezTo>
                    <a:pt x="13" y="2"/>
                    <a:pt x="12" y="1"/>
                    <a:pt x="11" y="1"/>
                  </a:cubicBezTo>
                  <a:cubicBezTo>
                    <a:pt x="7" y="0"/>
                    <a:pt x="0" y="3"/>
                    <a:pt x="2" y="8"/>
                  </a:cubicBezTo>
                  <a:cubicBezTo>
                    <a:pt x="4" y="11"/>
                    <a:pt x="9" y="10"/>
                    <a:pt x="12" y="8"/>
                  </a:cubicBezTo>
                  <a:cubicBezTo>
                    <a:pt x="13" y="7"/>
                    <a:pt x="16" y="5"/>
                    <a:pt x="14" y="3"/>
                  </a:cubicBezTo>
                  <a:close/>
                </a:path>
              </a:pathLst>
            </a:custGeom>
            <a:noFill/>
            <a:ln w="0">
              <a:solidFill>
                <a:srgbClr val="825838"/>
              </a:solidFill>
              <a:round/>
              <a:headEnd/>
              <a:tailEnd/>
            </a:ln>
          </p:spPr>
          <p:txBody>
            <a:bodyPr/>
            <a:lstStyle/>
            <a:p>
              <a:endParaRPr lang="es-ES"/>
            </a:p>
          </p:txBody>
        </p:sp>
        <p:sp>
          <p:nvSpPr>
            <p:cNvPr id="2123" name="Freeform 36"/>
            <p:cNvSpPr>
              <a:spLocks/>
            </p:cNvSpPr>
            <p:nvPr/>
          </p:nvSpPr>
          <p:spPr bwMode="auto">
            <a:xfrm>
              <a:off x="4574" y="2161"/>
              <a:ext cx="22" cy="17"/>
            </a:xfrm>
            <a:custGeom>
              <a:avLst/>
              <a:gdLst>
                <a:gd name="T0" fmla="*/ 2147483647 w 6"/>
                <a:gd name="T1" fmla="*/ 2147483647 h 5"/>
                <a:gd name="T2" fmla="*/ 2147483647 w 6"/>
                <a:gd name="T3" fmla="*/ 2147483647 h 5"/>
                <a:gd name="T4" fmla="*/ 0 w 6"/>
                <a:gd name="T5" fmla="*/ 2147483647 h 5"/>
                <a:gd name="T6" fmla="*/ 2147483647 w 6"/>
                <a:gd name="T7" fmla="*/ 2147483647 h 5"/>
                <a:gd name="T8" fmla="*/ 2147483647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5" y="4"/>
                  </a:moveTo>
                  <a:cubicBezTo>
                    <a:pt x="6" y="2"/>
                    <a:pt x="4" y="2"/>
                    <a:pt x="3" y="1"/>
                  </a:cubicBezTo>
                  <a:cubicBezTo>
                    <a:pt x="2" y="0"/>
                    <a:pt x="1" y="1"/>
                    <a:pt x="0" y="2"/>
                  </a:cubicBezTo>
                  <a:cubicBezTo>
                    <a:pt x="0" y="5"/>
                    <a:pt x="0" y="5"/>
                    <a:pt x="2" y="5"/>
                  </a:cubicBezTo>
                  <a:cubicBezTo>
                    <a:pt x="3" y="5"/>
                    <a:pt x="5" y="5"/>
                    <a:pt x="5" y="4"/>
                  </a:cubicBezTo>
                  <a:close/>
                </a:path>
              </a:pathLst>
            </a:custGeom>
            <a:solidFill>
              <a:srgbClr val="F99F3D"/>
            </a:solidFill>
            <a:ln w="9525">
              <a:noFill/>
              <a:round/>
              <a:headEnd/>
              <a:tailEnd/>
            </a:ln>
          </p:spPr>
          <p:txBody>
            <a:bodyPr/>
            <a:lstStyle/>
            <a:p>
              <a:endParaRPr lang="es-ES"/>
            </a:p>
          </p:txBody>
        </p:sp>
        <p:sp>
          <p:nvSpPr>
            <p:cNvPr id="2124" name="Freeform 37"/>
            <p:cNvSpPr>
              <a:spLocks/>
            </p:cNvSpPr>
            <p:nvPr/>
          </p:nvSpPr>
          <p:spPr bwMode="auto">
            <a:xfrm>
              <a:off x="4574" y="2161"/>
              <a:ext cx="22" cy="17"/>
            </a:xfrm>
            <a:custGeom>
              <a:avLst/>
              <a:gdLst>
                <a:gd name="T0" fmla="*/ 2147483647 w 6"/>
                <a:gd name="T1" fmla="*/ 2147483647 h 5"/>
                <a:gd name="T2" fmla="*/ 2147483647 w 6"/>
                <a:gd name="T3" fmla="*/ 2147483647 h 5"/>
                <a:gd name="T4" fmla="*/ 0 w 6"/>
                <a:gd name="T5" fmla="*/ 2147483647 h 5"/>
                <a:gd name="T6" fmla="*/ 2147483647 w 6"/>
                <a:gd name="T7" fmla="*/ 2147483647 h 5"/>
                <a:gd name="T8" fmla="*/ 2147483647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5" y="4"/>
                  </a:moveTo>
                  <a:cubicBezTo>
                    <a:pt x="6" y="2"/>
                    <a:pt x="4" y="2"/>
                    <a:pt x="3" y="1"/>
                  </a:cubicBezTo>
                  <a:cubicBezTo>
                    <a:pt x="2" y="0"/>
                    <a:pt x="1" y="1"/>
                    <a:pt x="0" y="2"/>
                  </a:cubicBezTo>
                  <a:cubicBezTo>
                    <a:pt x="0" y="5"/>
                    <a:pt x="0" y="5"/>
                    <a:pt x="2" y="5"/>
                  </a:cubicBezTo>
                  <a:cubicBezTo>
                    <a:pt x="3" y="5"/>
                    <a:pt x="5" y="5"/>
                    <a:pt x="5" y="4"/>
                  </a:cubicBezTo>
                  <a:close/>
                </a:path>
              </a:pathLst>
            </a:custGeom>
            <a:noFill/>
            <a:ln w="0">
              <a:solidFill>
                <a:srgbClr val="825838"/>
              </a:solidFill>
              <a:round/>
              <a:headEnd/>
              <a:tailEnd/>
            </a:ln>
          </p:spPr>
          <p:txBody>
            <a:bodyPr/>
            <a:lstStyle/>
            <a:p>
              <a:endParaRPr lang="es-ES"/>
            </a:p>
          </p:txBody>
        </p:sp>
        <p:sp>
          <p:nvSpPr>
            <p:cNvPr id="2125" name="Freeform 38"/>
            <p:cNvSpPr>
              <a:spLocks/>
            </p:cNvSpPr>
            <p:nvPr/>
          </p:nvSpPr>
          <p:spPr bwMode="auto">
            <a:xfrm>
              <a:off x="4535" y="2224"/>
              <a:ext cx="32" cy="45"/>
            </a:xfrm>
            <a:custGeom>
              <a:avLst/>
              <a:gdLst>
                <a:gd name="T0" fmla="*/ 2147483647 w 9"/>
                <a:gd name="T1" fmla="*/ 2147483647 h 13"/>
                <a:gd name="T2" fmla="*/ 2147483647 w 9"/>
                <a:gd name="T3" fmla="*/ 2147483647 h 13"/>
                <a:gd name="T4" fmla="*/ 2147483647 w 9"/>
                <a:gd name="T5" fmla="*/ 2147483647 h 13"/>
                <a:gd name="T6" fmla="*/ 2147483647 w 9"/>
                <a:gd name="T7" fmla="*/ 2147483647 h 13"/>
                <a:gd name="T8" fmla="*/ 2147483647 w 9"/>
                <a:gd name="T9" fmla="*/ 2147483647 h 13"/>
                <a:gd name="T10" fmla="*/ 0 60000 65536"/>
                <a:gd name="T11" fmla="*/ 0 60000 65536"/>
                <a:gd name="T12" fmla="*/ 0 60000 65536"/>
                <a:gd name="T13" fmla="*/ 0 60000 65536"/>
                <a:gd name="T14" fmla="*/ 0 60000 65536"/>
                <a:gd name="T15" fmla="*/ 0 w 9"/>
                <a:gd name="T16" fmla="*/ 0 h 13"/>
                <a:gd name="T17" fmla="*/ 9 w 9"/>
                <a:gd name="T18" fmla="*/ 13 h 13"/>
              </a:gdLst>
              <a:ahLst/>
              <a:cxnLst>
                <a:cxn ang="T10">
                  <a:pos x="T0" y="T1"/>
                </a:cxn>
                <a:cxn ang="T11">
                  <a:pos x="T2" y="T3"/>
                </a:cxn>
                <a:cxn ang="T12">
                  <a:pos x="T4" y="T5"/>
                </a:cxn>
                <a:cxn ang="T13">
                  <a:pos x="T6" y="T7"/>
                </a:cxn>
                <a:cxn ang="T14">
                  <a:pos x="T8" y="T9"/>
                </a:cxn>
              </a:cxnLst>
              <a:rect l="T15" t="T16" r="T17" b="T18"/>
              <a:pathLst>
                <a:path w="9" h="13">
                  <a:moveTo>
                    <a:pt x="4" y="1"/>
                  </a:moveTo>
                  <a:cubicBezTo>
                    <a:pt x="3" y="2"/>
                    <a:pt x="2" y="2"/>
                    <a:pt x="1" y="3"/>
                  </a:cubicBezTo>
                  <a:cubicBezTo>
                    <a:pt x="0" y="6"/>
                    <a:pt x="1" y="13"/>
                    <a:pt x="5" y="12"/>
                  </a:cubicBezTo>
                  <a:cubicBezTo>
                    <a:pt x="8" y="12"/>
                    <a:pt x="9" y="7"/>
                    <a:pt x="8" y="4"/>
                  </a:cubicBezTo>
                  <a:cubicBezTo>
                    <a:pt x="7" y="3"/>
                    <a:pt x="6" y="0"/>
                    <a:pt x="4" y="1"/>
                  </a:cubicBezTo>
                  <a:close/>
                </a:path>
              </a:pathLst>
            </a:custGeom>
            <a:solidFill>
              <a:srgbClr val="F99F3D"/>
            </a:solidFill>
            <a:ln w="9525">
              <a:noFill/>
              <a:round/>
              <a:headEnd/>
              <a:tailEnd/>
            </a:ln>
          </p:spPr>
          <p:txBody>
            <a:bodyPr/>
            <a:lstStyle/>
            <a:p>
              <a:endParaRPr lang="es-ES"/>
            </a:p>
          </p:txBody>
        </p:sp>
        <p:sp>
          <p:nvSpPr>
            <p:cNvPr id="2126" name="Freeform 39"/>
            <p:cNvSpPr>
              <a:spLocks/>
            </p:cNvSpPr>
            <p:nvPr/>
          </p:nvSpPr>
          <p:spPr bwMode="auto">
            <a:xfrm>
              <a:off x="4535" y="2224"/>
              <a:ext cx="32" cy="45"/>
            </a:xfrm>
            <a:custGeom>
              <a:avLst/>
              <a:gdLst>
                <a:gd name="T0" fmla="*/ 2147483647 w 9"/>
                <a:gd name="T1" fmla="*/ 2147483647 h 13"/>
                <a:gd name="T2" fmla="*/ 2147483647 w 9"/>
                <a:gd name="T3" fmla="*/ 2147483647 h 13"/>
                <a:gd name="T4" fmla="*/ 2147483647 w 9"/>
                <a:gd name="T5" fmla="*/ 2147483647 h 13"/>
                <a:gd name="T6" fmla="*/ 2147483647 w 9"/>
                <a:gd name="T7" fmla="*/ 2147483647 h 13"/>
                <a:gd name="T8" fmla="*/ 2147483647 w 9"/>
                <a:gd name="T9" fmla="*/ 2147483647 h 13"/>
                <a:gd name="T10" fmla="*/ 0 60000 65536"/>
                <a:gd name="T11" fmla="*/ 0 60000 65536"/>
                <a:gd name="T12" fmla="*/ 0 60000 65536"/>
                <a:gd name="T13" fmla="*/ 0 60000 65536"/>
                <a:gd name="T14" fmla="*/ 0 60000 65536"/>
                <a:gd name="T15" fmla="*/ 0 w 9"/>
                <a:gd name="T16" fmla="*/ 0 h 13"/>
                <a:gd name="T17" fmla="*/ 9 w 9"/>
                <a:gd name="T18" fmla="*/ 13 h 13"/>
              </a:gdLst>
              <a:ahLst/>
              <a:cxnLst>
                <a:cxn ang="T10">
                  <a:pos x="T0" y="T1"/>
                </a:cxn>
                <a:cxn ang="T11">
                  <a:pos x="T2" y="T3"/>
                </a:cxn>
                <a:cxn ang="T12">
                  <a:pos x="T4" y="T5"/>
                </a:cxn>
                <a:cxn ang="T13">
                  <a:pos x="T6" y="T7"/>
                </a:cxn>
                <a:cxn ang="T14">
                  <a:pos x="T8" y="T9"/>
                </a:cxn>
              </a:cxnLst>
              <a:rect l="T15" t="T16" r="T17" b="T18"/>
              <a:pathLst>
                <a:path w="9" h="13">
                  <a:moveTo>
                    <a:pt x="4" y="1"/>
                  </a:moveTo>
                  <a:cubicBezTo>
                    <a:pt x="3" y="2"/>
                    <a:pt x="2" y="2"/>
                    <a:pt x="1" y="3"/>
                  </a:cubicBezTo>
                  <a:cubicBezTo>
                    <a:pt x="0" y="6"/>
                    <a:pt x="1" y="13"/>
                    <a:pt x="5" y="12"/>
                  </a:cubicBezTo>
                  <a:cubicBezTo>
                    <a:pt x="8" y="12"/>
                    <a:pt x="9" y="7"/>
                    <a:pt x="8" y="4"/>
                  </a:cubicBezTo>
                  <a:cubicBezTo>
                    <a:pt x="7" y="3"/>
                    <a:pt x="6" y="0"/>
                    <a:pt x="4" y="1"/>
                  </a:cubicBezTo>
                  <a:close/>
                </a:path>
              </a:pathLst>
            </a:custGeom>
            <a:noFill/>
            <a:ln w="0">
              <a:solidFill>
                <a:srgbClr val="825838"/>
              </a:solidFill>
              <a:round/>
              <a:headEnd/>
              <a:tailEnd/>
            </a:ln>
          </p:spPr>
          <p:txBody>
            <a:bodyPr/>
            <a:lstStyle/>
            <a:p>
              <a:endParaRPr lang="es-ES"/>
            </a:p>
          </p:txBody>
        </p:sp>
        <p:sp>
          <p:nvSpPr>
            <p:cNvPr id="2127" name="Freeform 40"/>
            <p:cNvSpPr>
              <a:spLocks/>
            </p:cNvSpPr>
            <p:nvPr/>
          </p:nvSpPr>
          <p:spPr bwMode="auto">
            <a:xfrm>
              <a:off x="4525" y="2234"/>
              <a:ext cx="17" cy="21"/>
            </a:xfrm>
            <a:custGeom>
              <a:avLst/>
              <a:gdLst>
                <a:gd name="T0" fmla="*/ 2147483647 w 5"/>
                <a:gd name="T1" fmla="*/ 2147483647 h 6"/>
                <a:gd name="T2" fmla="*/ 2147483647 w 5"/>
                <a:gd name="T3" fmla="*/ 2147483647 h 6"/>
                <a:gd name="T4" fmla="*/ 2147483647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4" y="1"/>
                  </a:moveTo>
                  <a:cubicBezTo>
                    <a:pt x="3" y="0"/>
                    <a:pt x="2" y="1"/>
                    <a:pt x="1" y="2"/>
                  </a:cubicBezTo>
                  <a:cubicBezTo>
                    <a:pt x="0" y="2"/>
                    <a:pt x="1" y="4"/>
                    <a:pt x="2" y="4"/>
                  </a:cubicBezTo>
                  <a:cubicBezTo>
                    <a:pt x="4" y="6"/>
                    <a:pt x="4" y="6"/>
                    <a:pt x="4" y="4"/>
                  </a:cubicBezTo>
                  <a:cubicBezTo>
                    <a:pt x="5" y="3"/>
                    <a:pt x="5" y="1"/>
                    <a:pt x="4" y="1"/>
                  </a:cubicBezTo>
                  <a:close/>
                </a:path>
              </a:pathLst>
            </a:custGeom>
            <a:solidFill>
              <a:srgbClr val="F99F3D"/>
            </a:solidFill>
            <a:ln w="9525">
              <a:noFill/>
              <a:round/>
              <a:headEnd/>
              <a:tailEnd/>
            </a:ln>
          </p:spPr>
          <p:txBody>
            <a:bodyPr/>
            <a:lstStyle/>
            <a:p>
              <a:endParaRPr lang="es-ES"/>
            </a:p>
          </p:txBody>
        </p:sp>
        <p:sp>
          <p:nvSpPr>
            <p:cNvPr id="2128" name="Freeform 41"/>
            <p:cNvSpPr>
              <a:spLocks/>
            </p:cNvSpPr>
            <p:nvPr/>
          </p:nvSpPr>
          <p:spPr bwMode="auto">
            <a:xfrm>
              <a:off x="4525" y="2234"/>
              <a:ext cx="17" cy="21"/>
            </a:xfrm>
            <a:custGeom>
              <a:avLst/>
              <a:gdLst>
                <a:gd name="T0" fmla="*/ 2147483647 w 5"/>
                <a:gd name="T1" fmla="*/ 2147483647 h 6"/>
                <a:gd name="T2" fmla="*/ 2147483647 w 5"/>
                <a:gd name="T3" fmla="*/ 2147483647 h 6"/>
                <a:gd name="T4" fmla="*/ 2147483647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4" y="1"/>
                  </a:moveTo>
                  <a:cubicBezTo>
                    <a:pt x="3" y="0"/>
                    <a:pt x="2" y="1"/>
                    <a:pt x="1" y="2"/>
                  </a:cubicBezTo>
                  <a:cubicBezTo>
                    <a:pt x="0" y="2"/>
                    <a:pt x="1" y="4"/>
                    <a:pt x="2" y="4"/>
                  </a:cubicBezTo>
                  <a:cubicBezTo>
                    <a:pt x="4" y="6"/>
                    <a:pt x="4" y="6"/>
                    <a:pt x="4" y="4"/>
                  </a:cubicBezTo>
                  <a:cubicBezTo>
                    <a:pt x="5" y="3"/>
                    <a:pt x="5" y="1"/>
                    <a:pt x="4" y="1"/>
                  </a:cubicBezTo>
                  <a:close/>
                </a:path>
              </a:pathLst>
            </a:custGeom>
            <a:noFill/>
            <a:ln w="0">
              <a:solidFill>
                <a:srgbClr val="825838"/>
              </a:solidFill>
              <a:round/>
              <a:headEnd/>
              <a:tailEnd/>
            </a:ln>
          </p:spPr>
          <p:txBody>
            <a:bodyPr/>
            <a:lstStyle/>
            <a:p>
              <a:endParaRPr lang="es-ES"/>
            </a:p>
          </p:txBody>
        </p:sp>
        <p:sp>
          <p:nvSpPr>
            <p:cNvPr id="2129" name="Freeform 42"/>
            <p:cNvSpPr>
              <a:spLocks/>
            </p:cNvSpPr>
            <p:nvPr/>
          </p:nvSpPr>
          <p:spPr bwMode="auto">
            <a:xfrm>
              <a:off x="4382" y="2053"/>
              <a:ext cx="50" cy="49"/>
            </a:xfrm>
            <a:custGeom>
              <a:avLst/>
              <a:gdLst>
                <a:gd name="T0" fmla="*/ 2147483647 w 14"/>
                <a:gd name="T1" fmla="*/ 0 h 14"/>
                <a:gd name="T2" fmla="*/ 2147483647 w 14"/>
                <a:gd name="T3" fmla="*/ 2147483647 h 14"/>
                <a:gd name="T4" fmla="*/ 2147483647 w 14"/>
                <a:gd name="T5" fmla="*/ 2147483647 h 14"/>
                <a:gd name="T6" fmla="*/ 0 w 14"/>
                <a:gd name="T7" fmla="*/ 2147483647 h 14"/>
                <a:gd name="T8" fmla="*/ 0 60000 65536"/>
                <a:gd name="T9" fmla="*/ 0 60000 65536"/>
                <a:gd name="T10" fmla="*/ 0 60000 65536"/>
                <a:gd name="T11" fmla="*/ 0 60000 65536"/>
                <a:gd name="T12" fmla="*/ 0 w 14"/>
                <a:gd name="T13" fmla="*/ 0 h 14"/>
                <a:gd name="T14" fmla="*/ 14 w 14"/>
                <a:gd name="T15" fmla="*/ 14 h 14"/>
              </a:gdLst>
              <a:ahLst/>
              <a:cxnLst>
                <a:cxn ang="T8">
                  <a:pos x="T0" y="T1"/>
                </a:cxn>
                <a:cxn ang="T9">
                  <a:pos x="T2" y="T3"/>
                </a:cxn>
                <a:cxn ang="T10">
                  <a:pos x="T4" y="T5"/>
                </a:cxn>
                <a:cxn ang="T11">
                  <a:pos x="T6" y="T7"/>
                </a:cxn>
              </a:cxnLst>
              <a:rect l="T12" t="T13" r="T14" b="T15"/>
              <a:pathLst>
                <a:path w="14" h="14">
                  <a:moveTo>
                    <a:pt x="14" y="0"/>
                  </a:moveTo>
                  <a:cubicBezTo>
                    <a:pt x="14" y="0"/>
                    <a:pt x="14" y="10"/>
                    <a:pt x="14" y="10"/>
                  </a:cubicBezTo>
                  <a:cubicBezTo>
                    <a:pt x="14" y="10"/>
                    <a:pt x="14" y="14"/>
                    <a:pt x="12" y="14"/>
                  </a:cubicBezTo>
                  <a:cubicBezTo>
                    <a:pt x="12" y="14"/>
                    <a:pt x="4" y="12"/>
                    <a:pt x="0" y="11"/>
                  </a:cubicBezTo>
                </a:path>
              </a:pathLst>
            </a:custGeom>
            <a:noFill/>
            <a:ln w="0">
              <a:solidFill>
                <a:srgbClr val="825838"/>
              </a:solidFill>
              <a:round/>
              <a:headEnd/>
              <a:tailEnd/>
            </a:ln>
          </p:spPr>
          <p:txBody>
            <a:bodyPr/>
            <a:lstStyle/>
            <a:p>
              <a:endParaRPr lang="es-ES"/>
            </a:p>
          </p:txBody>
        </p:sp>
        <p:sp>
          <p:nvSpPr>
            <p:cNvPr id="2130" name="Freeform 43"/>
            <p:cNvSpPr>
              <a:spLocks/>
            </p:cNvSpPr>
            <p:nvPr/>
          </p:nvSpPr>
          <p:spPr bwMode="auto">
            <a:xfrm>
              <a:off x="4382" y="2053"/>
              <a:ext cx="50" cy="45"/>
            </a:xfrm>
            <a:custGeom>
              <a:avLst/>
              <a:gdLst>
                <a:gd name="T0" fmla="*/ 2147483647 w 14"/>
                <a:gd name="T1" fmla="*/ 0 h 13"/>
                <a:gd name="T2" fmla="*/ 2147483647 w 14"/>
                <a:gd name="T3" fmla="*/ 2147483647 h 13"/>
                <a:gd name="T4" fmla="*/ 2147483647 w 14"/>
                <a:gd name="T5" fmla="*/ 2147483647 h 13"/>
                <a:gd name="T6" fmla="*/ 0 w 14"/>
                <a:gd name="T7" fmla="*/ 2147483647 h 13"/>
                <a:gd name="T8" fmla="*/ 0 60000 65536"/>
                <a:gd name="T9" fmla="*/ 0 60000 65536"/>
                <a:gd name="T10" fmla="*/ 0 60000 65536"/>
                <a:gd name="T11" fmla="*/ 0 60000 65536"/>
                <a:gd name="T12" fmla="*/ 0 w 14"/>
                <a:gd name="T13" fmla="*/ 0 h 13"/>
                <a:gd name="T14" fmla="*/ 14 w 14"/>
                <a:gd name="T15" fmla="*/ 13 h 13"/>
              </a:gdLst>
              <a:ahLst/>
              <a:cxnLst>
                <a:cxn ang="T8">
                  <a:pos x="T0" y="T1"/>
                </a:cxn>
                <a:cxn ang="T9">
                  <a:pos x="T2" y="T3"/>
                </a:cxn>
                <a:cxn ang="T10">
                  <a:pos x="T4" y="T5"/>
                </a:cxn>
                <a:cxn ang="T11">
                  <a:pos x="T6" y="T7"/>
                </a:cxn>
              </a:cxnLst>
              <a:rect l="T12" t="T13" r="T14" b="T15"/>
              <a:pathLst>
                <a:path w="14" h="13">
                  <a:moveTo>
                    <a:pt x="13" y="0"/>
                  </a:moveTo>
                  <a:cubicBezTo>
                    <a:pt x="13" y="0"/>
                    <a:pt x="13" y="12"/>
                    <a:pt x="13" y="12"/>
                  </a:cubicBezTo>
                  <a:cubicBezTo>
                    <a:pt x="13" y="12"/>
                    <a:pt x="14" y="13"/>
                    <a:pt x="11" y="13"/>
                  </a:cubicBezTo>
                  <a:cubicBezTo>
                    <a:pt x="11" y="13"/>
                    <a:pt x="4" y="12"/>
                    <a:pt x="0" y="10"/>
                  </a:cubicBezTo>
                </a:path>
              </a:pathLst>
            </a:custGeom>
            <a:noFill/>
            <a:ln w="0">
              <a:solidFill>
                <a:srgbClr val="DB923E"/>
              </a:solidFill>
              <a:round/>
              <a:headEnd/>
              <a:tailEnd/>
            </a:ln>
          </p:spPr>
          <p:txBody>
            <a:bodyPr/>
            <a:lstStyle/>
            <a:p>
              <a:endParaRPr lang="es-ES"/>
            </a:p>
          </p:txBody>
        </p:sp>
        <p:sp>
          <p:nvSpPr>
            <p:cNvPr id="2131" name="Freeform 44"/>
            <p:cNvSpPr>
              <a:spLocks/>
            </p:cNvSpPr>
            <p:nvPr/>
          </p:nvSpPr>
          <p:spPr bwMode="auto">
            <a:xfrm>
              <a:off x="4407" y="2032"/>
              <a:ext cx="50" cy="35"/>
            </a:xfrm>
            <a:custGeom>
              <a:avLst/>
              <a:gdLst>
                <a:gd name="T0" fmla="*/ 2147483647 w 14"/>
                <a:gd name="T1" fmla="*/ 2147483647 h 10"/>
                <a:gd name="T2" fmla="*/ 2147483647 w 14"/>
                <a:gd name="T3" fmla="*/ 2147483647 h 10"/>
                <a:gd name="T4" fmla="*/ 0 w 14"/>
                <a:gd name="T5" fmla="*/ 2147483647 h 10"/>
                <a:gd name="T6" fmla="*/ 2147483647 w 14"/>
                <a:gd name="T7" fmla="*/ 2147483647 h 10"/>
                <a:gd name="T8" fmla="*/ 2147483647 w 14"/>
                <a:gd name="T9" fmla="*/ 2147483647 h 10"/>
                <a:gd name="T10" fmla="*/ 0 60000 65536"/>
                <a:gd name="T11" fmla="*/ 0 60000 65536"/>
                <a:gd name="T12" fmla="*/ 0 60000 65536"/>
                <a:gd name="T13" fmla="*/ 0 60000 65536"/>
                <a:gd name="T14" fmla="*/ 0 60000 65536"/>
                <a:gd name="T15" fmla="*/ 0 w 14"/>
                <a:gd name="T16" fmla="*/ 0 h 10"/>
                <a:gd name="T17" fmla="*/ 14 w 14"/>
                <a:gd name="T18" fmla="*/ 10 h 10"/>
              </a:gdLst>
              <a:ahLst/>
              <a:cxnLst>
                <a:cxn ang="T10">
                  <a:pos x="T0" y="T1"/>
                </a:cxn>
                <a:cxn ang="T11">
                  <a:pos x="T2" y="T3"/>
                </a:cxn>
                <a:cxn ang="T12">
                  <a:pos x="T4" y="T5"/>
                </a:cxn>
                <a:cxn ang="T13">
                  <a:pos x="T6" y="T7"/>
                </a:cxn>
                <a:cxn ang="T14">
                  <a:pos x="T8" y="T9"/>
                </a:cxn>
              </a:cxnLst>
              <a:rect l="T15" t="T16" r="T17" b="T18"/>
              <a:pathLst>
                <a:path w="14" h="10">
                  <a:moveTo>
                    <a:pt x="13" y="7"/>
                  </a:moveTo>
                  <a:cubicBezTo>
                    <a:pt x="13" y="5"/>
                    <a:pt x="12" y="4"/>
                    <a:pt x="11" y="3"/>
                  </a:cubicBezTo>
                  <a:cubicBezTo>
                    <a:pt x="8" y="1"/>
                    <a:pt x="0" y="0"/>
                    <a:pt x="0" y="5"/>
                  </a:cubicBezTo>
                  <a:cubicBezTo>
                    <a:pt x="0" y="9"/>
                    <a:pt x="5" y="10"/>
                    <a:pt x="9" y="10"/>
                  </a:cubicBezTo>
                  <a:cubicBezTo>
                    <a:pt x="10" y="10"/>
                    <a:pt x="14" y="9"/>
                    <a:pt x="13" y="7"/>
                  </a:cubicBezTo>
                  <a:close/>
                </a:path>
              </a:pathLst>
            </a:custGeom>
            <a:solidFill>
              <a:srgbClr val="F99F3D"/>
            </a:solidFill>
            <a:ln w="9525">
              <a:noFill/>
              <a:round/>
              <a:headEnd/>
              <a:tailEnd/>
            </a:ln>
          </p:spPr>
          <p:txBody>
            <a:bodyPr/>
            <a:lstStyle/>
            <a:p>
              <a:endParaRPr lang="es-ES"/>
            </a:p>
          </p:txBody>
        </p:sp>
        <p:sp>
          <p:nvSpPr>
            <p:cNvPr id="2132" name="Freeform 45"/>
            <p:cNvSpPr>
              <a:spLocks/>
            </p:cNvSpPr>
            <p:nvPr/>
          </p:nvSpPr>
          <p:spPr bwMode="auto">
            <a:xfrm>
              <a:off x="4407" y="2032"/>
              <a:ext cx="50" cy="35"/>
            </a:xfrm>
            <a:custGeom>
              <a:avLst/>
              <a:gdLst>
                <a:gd name="T0" fmla="*/ 2147483647 w 14"/>
                <a:gd name="T1" fmla="*/ 2147483647 h 10"/>
                <a:gd name="T2" fmla="*/ 2147483647 w 14"/>
                <a:gd name="T3" fmla="*/ 2147483647 h 10"/>
                <a:gd name="T4" fmla="*/ 0 w 14"/>
                <a:gd name="T5" fmla="*/ 2147483647 h 10"/>
                <a:gd name="T6" fmla="*/ 2147483647 w 14"/>
                <a:gd name="T7" fmla="*/ 2147483647 h 10"/>
                <a:gd name="T8" fmla="*/ 2147483647 w 14"/>
                <a:gd name="T9" fmla="*/ 2147483647 h 10"/>
                <a:gd name="T10" fmla="*/ 0 60000 65536"/>
                <a:gd name="T11" fmla="*/ 0 60000 65536"/>
                <a:gd name="T12" fmla="*/ 0 60000 65536"/>
                <a:gd name="T13" fmla="*/ 0 60000 65536"/>
                <a:gd name="T14" fmla="*/ 0 60000 65536"/>
                <a:gd name="T15" fmla="*/ 0 w 14"/>
                <a:gd name="T16" fmla="*/ 0 h 10"/>
                <a:gd name="T17" fmla="*/ 14 w 14"/>
                <a:gd name="T18" fmla="*/ 10 h 10"/>
              </a:gdLst>
              <a:ahLst/>
              <a:cxnLst>
                <a:cxn ang="T10">
                  <a:pos x="T0" y="T1"/>
                </a:cxn>
                <a:cxn ang="T11">
                  <a:pos x="T2" y="T3"/>
                </a:cxn>
                <a:cxn ang="T12">
                  <a:pos x="T4" y="T5"/>
                </a:cxn>
                <a:cxn ang="T13">
                  <a:pos x="T6" y="T7"/>
                </a:cxn>
                <a:cxn ang="T14">
                  <a:pos x="T8" y="T9"/>
                </a:cxn>
              </a:cxnLst>
              <a:rect l="T15" t="T16" r="T17" b="T18"/>
              <a:pathLst>
                <a:path w="14" h="10">
                  <a:moveTo>
                    <a:pt x="13" y="7"/>
                  </a:moveTo>
                  <a:cubicBezTo>
                    <a:pt x="13" y="5"/>
                    <a:pt x="12" y="4"/>
                    <a:pt x="11" y="3"/>
                  </a:cubicBezTo>
                  <a:cubicBezTo>
                    <a:pt x="8" y="1"/>
                    <a:pt x="0" y="0"/>
                    <a:pt x="0" y="5"/>
                  </a:cubicBezTo>
                  <a:cubicBezTo>
                    <a:pt x="0" y="9"/>
                    <a:pt x="5" y="10"/>
                    <a:pt x="9" y="10"/>
                  </a:cubicBezTo>
                  <a:cubicBezTo>
                    <a:pt x="10" y="10"/>
                    <a:pt x="14" y="9"/>
                    <a:pt x="13" y="7"/>
                  </a:cubicBezTo>
                  <a:close/>
                </a:path>
              </a:pathLst>
            </a:custGeom>
            <a:noFill/>
            <a:ln w="0">
              <a:solidFill>
                <a:srgbClr val="825838"/>
              </a:solidFill>
              <a:round/>
              <a:headEnd/>
              <a:tailEnd/>
            </a:ln>
          </p:spPr>
          <p:txBody>
            <a:bodyPr/>
            <a:lstStyle/>
            <a:p>
              <a:endParaRPr lang="es-ES"/>
            </a:p>
          </p:txBody>
        </p:sp>
        <p:sp>
          <p:nvSpPr>
            <p:cNvPr id="2133" name="Freeform 46"/>
            <p:cNvSpPr>
              <a:spLocks/>
            </p:cNvSpPr>
            <p:nvPr/>
          </p:nvSpPr>
          <p:spPr bwMode="auto">
            <a:xfrm>
              <a:off x="4425" y="2025"/>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6" y="5"/>
                  </a:moveTo>
                  <a:cubicBezTo>
                    <a:pt x="7" y="3"/>
                    <a:pt x="6" y="3"/>
                    <a:pt x="5" y="1"/>
                  </a:cubicBezTo>
                  <a:cubicBezTo>
                    <a:pt x="5" y="0"/>
                    <a:pt x="3" y="0"/>
                    <a:pt x="2" y="1"/>
                  </a:cubicBezTo>
                  <a:cubicBezTo>
                    <a:pt x="0" y="4"/>
                    <a:pt x="0" y="3"/>
                    <a:pt x="2" y="4"/>
                  </a:cubicBezTo>
                  <a:cubicBezTo>
                    <a:pt x="3" y="5"/>
                    <a:pt x="5" y="6"/>
                    <a:pt x="6" y="5"/>
                  </a:cubicBezTo>
                  <a:close/>
                </a:path>
              </a:pathLst>
            </a:custGeom>
            <a:solidFill>
              <a:srgbClr val="F99F3D"/>
            </a:solidFill>
            <a:ln w="9525">
              <a:noFill/>
              <a:round/>
              <a:headEnd/>
              <a:tailEnd/>
            </a:ln>
          </p:spPr>
          <p:txBody>
            <a:bodyPr/>
            <a:lstStyle/>
            <a:p>
              <a:endParaRPr lang="es-ES"/>
            </a:p>
          </p:txBody>
        </p:sp>
        <p:sp>
          <p:nvSpPr>
            <p:cNvPr id="2134" name="Freeform 47"/>
            <p:cNvSpPr>
              <a:spLocks/>
            </p:cNvSpPr>
            <p:nvPr/>
          </p:nvSpPr>
          <p:spPr bwMode="auto">
            <a:xfrm>
              <a:off x="4425" y="2025"/>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6" y="5"/>
                  </a:moveTo>
                  <a:cubicBezTo>
                    <a:pt x="7" y="3"/>
                    <a:pt x="6" y="3"/>
                    <a:pt x="5" y="1"/>
                  </a:cubicBezTo>
                  <a:cubicBezTo>
                    <a:pt x="5" y="0"/>
                    <a:pt x="3" y="0"/>
                    <a:pt x="2" y="1"/>
                  </a:cubicBezTo>
                  <a:cubicBezTo>
                    <a:pt x="0" y="4"/>
                    <a:pt x="0" y="3"/>
                    <a:pt x="2" y="4"/>
                  </a:cubicBezTo>
                  <a:cubicBezTo>
                    <a:pt x="3" y="5"/>
                    <a:pt x="5" y="6"/>
                    <a:pt x="6" y="5"/>
                  </a:cubicBezTo>
                  <a:close/>
                </a:path>
              </a:pathLst>
            </a:custGeom>
            <a:noFill/>
            <a:ln w="0">
              <a:solidFill>
                <a:srgbClr val="825838"/>
              </a:solidFill>
              <a:round/>
              <a:headEnd/>
              <a:tailEnd/>
            </a:ln>
          </p:spPr>
          <p:txBody>
            <a:bodyPr/>
            <a:lstStyle/>
            <a:p>
              <a:endParaRPr lang="es-ES"/>
            </a:p>
          </p:txBody>
        </p:sp>
        <p:sp>
          <p:nvSpPr>
            <p:cNvPr id="2135" name="Freeform 48"/>
            <p:cNvSpPr>
              <a:spLocks/>
            </p:cNvSpPr>
            <p:nvPr/>
          </p:nvSpPr>
          <p:spPr bwMode="auto">
            <a:xfrm>
              <a:off x="4354" y="2070"/>
              <a:ext cx="39" cy="39"/>
            </a:xfrm>
            <a:custGeom>
              <a:avLst/>
              <a:gdLst>
                <a:gd name="T0" fmla="*/ 2147483647 w 11"/>
                <a:gd name="T1" fmla="*/ 0 h 11"/>
                <a:gd name="T2" fmla="*/ 2147483647 w 11"/>
                <a:gd name="T3" fmla="*/ 2147483647 h 11"/>
                <a:gd name="T4" fmla="*/ 2147483647 w 11"/>
                <a:gd name="T5" fmla="*/ 2147483647 h 11"/>
                <a:gd name="T6" fmla="*/ 2147483647 w 11"/>
                <a:gd name="T7" fmla="*/ 2147483647 h 11"/>
                <a:gd name="T8" fmla="*/ 2147483647 w 11"/>
                <a:gd name="T9" fmla="*/ 0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9" y="0"/>
                  </a:moveTo>
                  <a:cubicBezTo>
                    <a:pt x="7" y="0"/>
                    <a:pt x="6" y="0"/>
                    <a:pt x="5" y="1"/>
                  </a:cubicBezTo>
                  <a:cubicBezTo>
                    <a:pt x="2" y="3"/>
                    <a:pt x="0" y="9"/>
                    <a:pt x="3" y="10"/>
                  </a:cubicBezTo>
                  <a:cubicBezTo>
                    <a:pt x="7" y="11"/>
                    <a:pt x="9" y="7"/>
                    <a:pt x="10" y="4"/>
                  </a:cubicBezTo>
                  <a:cubicBezTo>
                    <a:pt x="10" y="3"/>
                    <a:pt x="11" y="0"/>
                    <a:pt x="9" y="0"/>
                  </a:cubicBezTo>
                  <a:close/>
                </a:path>
              </a:pathLst>
            </a:custGeom>
            <a:solidFill>
              <a:srgbClr val="F99F3D"/>
            </a:solidFill>
            <a:ln w="9525">
              <a:noFill/>
              <a:round/>
              <a:headEnd/>
              <a:tailEnd/>
            </a:ln>
          </p:spPr>
          <p:txBody>
            <a:bodyPr/>
            <a:lstStyle/>
            <a:p>
              <a:endParaRPr lang="es-ES"/>
            </a:p>
          </p:txBody>
        </p:sp>
        <p:sp>
          <p:nvSpPr>
            <p:cNvPr id="2136" name="Freeform 49"/>
            <p:cNvSpPr>
              <a:spLocks/>
            </p:cNvSpPr>
            <p:nvPr/>
          </p:nvSpPr>
          <p:spPr bwMode="auto">
            <a:xfrm>
              <a:off x="4354" y="2070"/>
              <a:ext cx="39" cy="39"/>
            </a:xfrm>
            <a:custGeom>
              <a:avLst/>
              <a:gdLst>
                <a:gd name="T0" fmla="*/ 2147483647 w 11"/>
                <a:gd name="T1" fmla="*/ 0 h 11"/>
                <a:gd name="T2" fmla="*/ 2147483647 w 11"/>
                <a:gd name="T3" fmla="*/ 2147483647 h 11"/>
                <a:gd name="T4" fmla="*/ 2147483647 w 11"/>
                <a:gd name="T5" fmla="*/ 2147483647 h 11"/>
                <a:gd name="T6" fmla="*/ 2147483647 w 11"/>
                <a:gd name="T7" fmla="*/ 2147483647 h 11"/>
                <a:gd name="T8" fmla="*/ 2147483647 w 11"/>
                <a:gd name="T9" fmla="*/ 0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9" y="0"/>
                  </a:moveTo>
                  <a:cubicBezTo>
                    <a:pt x="7" y="0"/>
                    <a:pt x="6" y="0"/>
                    <a:pt x="5" y="1"/>
                  </a:cubicBezTo>
                  <a:cubicBezTo>
                    <a:pt x="2" y="3"/>
                    <a:pt x="0" y="9"/>
                    <a:pt x="3" y="10"/>
                  </a:cubicBezTo>
                  <a:cubicBezTo>
                    <a:pt x="7" y="11"/>
                    <a:pt x="9" y="7"/>
                    <a:pt x="10" y="4"/>
                  </a:cubicBezTo>
                  <a:cubicBezTo>
                    <a:pt x="10" y="3"/>
                    <a:pt x="11" y="0"/>
                    <a:pt x="9" y="0"/>
                  </a:cubicBezTo>
                  <a:close/>
                </a:path>
              </a:pathLst>
            </a:custGeom>
            <a:noFill/>
            <a:ln w="0">
              <a:solidFill>
                <a:srgbClr val="825838"/>
              </a:solidFill>
              <a:round/>
              <a:headEnd/>
              <a:tailEnd/>
            </a:ln>
          </p:spPr>
          <p:txBody>
            <a:bodyPr/>
            <a:lstStyle/>
            <a:p>
              <a:endParaRPr lang="es-ES"/>
            </a:p>
          </p:txBody>
        </p:sp>
        <p:sp>
          <p:nvSpPr>
            <p:cNvPr id="2137" name="Freeform 50"/>
            <p:cNvSpPr>
              <a:spLocks/>
            </p:cNvSpPr>
            <p:nvPr/>
          </p:nvSpPr>
          <p:spPr bwMode="auto">
            <a:xfrm>
              <a:off x="4354" y="2070"/>
              <a:ext cx="17" cy="18"/>
            </a:xfrm>
            <a:custGeom>
              <a:avLst/>
              <a:gdLst>
                <a:gd name="T0" fmla="*/ 2147483647 w 5"/>
                <a:gd name="T1" fmla="*/ 2147483647 h 5"/>
                <a:gd name="T2" fmla="*/ 2147483647 w 5"/>
                <a:gd name="T3" fmla="*/ 0 h 5"/>
                <a:gd name="T4" fmla="*/ 0 w 5"/>
                <a:gd name="T5" fmla="*/ 2147483647 h 5"/>
                <a:gd name="T6" fmla="*/ 2147483647 w 5"/>
                <a:gd name="T7" fmla="*/ 2147483647 h 5"/>
                <a:gd name="T8" fmla="*/ 2147483647 w 5"/>
                <a:gd name="T9" fmla="*/ 2147483647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4" y="1"/>
                  </a:moveTo>
                  <a:cubicBezTo>
                    <a:pt x="4" y="0"/>
                    <a:pt x="3" y="0"/>
                    <a:pt x="1" y="0"/>
                  </a:cubicBezTo>
                  <a:cubicBezTo>
                    <a:pt x="0" y="0"/>
                    <a:pt x="0" y="2"/>
                    <a:pt x="0" y="3"/>
                  </a:cubicBezTo>
                  <a:cubicBezTo>
                    <a:pt x="2" y="5"/>
                    <a:pt x="2" y="5"/>
                    <a:pt x="3" y="4"/>
                  </a:cubicBezTo>
                  <a:cubicBezTo>
                    <a:pt x="4" y="3"/>
                    <a:pt x="5" y="2"/>
                    <a:pt x="4" y="1"/>
                  </a:cubicBezTo>
                  <a:close/>
                </a:path>
              </a:pathLst>
            </a:custGeom>
            <a:solidFill>
              <a:srgbClr val="F99F3D"/>
            </a:solidFill>
            <a:ln w="9525">
              <a:noFill/>
              <a:round/>
              <a:headEnd/>
              <a:tailEnd/>
            </a:ln>
          </p:spPr>
          <p:txBody>
            <a:bodyPr/>
            <a:lstStyle/>
            <a:p>
              <a:endParaRPr lang="es-ES"/>
            </a:p>
          </p:txBody>
        </p:sp>
        <p:sp>
          <p:nvSpPr>
            <p:cNvPr id="2138" name="Freeform 51"/>
            <p:cNvSpPr>
              <a:spLocks/>
            </p:cNvSpPr>
            <p:nvPr/>
          </p:nvSpPr>
          <p:spPr bwMode="auto">
            <a:xfrm>
              <a:off x="4354" y="2070"/>
              <a:ext cx="17" cy="18"/>
            </a:xfrm>
            <a:custGeom>
              <a:avLst/>
              <a:gdLst>
                <a:gd name="T0" fmla="*/ 2147483647 w 5"/>
                <a:gd name="T1" fmla="*/ 2147483647 h 5"/>
                <a:gd name="T2" fmla="*/ 2147483647 w 5"/>
                <a:gd name="T3" fmla="*/ 0 h 5"/>
                <a:gd name="T4" fmla="*/ 0 w 5"/>
                <a:gd name="T5" fmla="*/ 2147483647 h 5"/>
                <a:gd name="T6" fmla="*/ 2147483647 w 5"/>
                <a:gd name="T7" fmla="*/ 2147483647 h 5"/>
                <a:gd name="T8" fmla="*/ 2147483647 w 5"/>
                <a:gd name="T9" fmla="*/ 2147483647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4" y="1"/>
                  </a:moveTo>
                  <a:cubicBezTo>
                    <a:pt x="4" y="0"/>
                    <a:pt x="3" y="0"/>
                    <a:pt x="1" y="0"/>
                  </a:cubicBezTo>
                  <a:cubicBezTo>
                    <a:pt x="0" y="0"/>
                    <a:pt x="0" y="2"/>
                    <a:pt x="0" y="3"/>
                  </a:cubicBezTo>
                  <a:cubicBezTo>
                    <a:pt x="2" y="5"/>
                    <a:pt x="2" y="5"/>
                    <a:pt x="3" y="4"/>
                  </a:cubicBezTo>
                  <a:cubicBezTo>
                    <a:pt x="4" y="3"/>
                    <a:pt x="5" y="2"/>
                    <a:pt x="4" y="1"/>
                  </a:cubicBezTo>
                  <a:close/>
                </a:path>
              </a:pathLst>
            </a:custGeom>
            <a:noFill/>
            <a:ln w="0">
              <a:solidFill>
                <a:srgbClr val="825838"/>
              </a:solidFill>
              <a:round/>
              <a:headEnd/>
              <a:tailEnd/>
            </a:ln>
          </p:spPr>
          <p:txBody>
            <a:bodyPr/>
            <a:lstStyle/>
            <a:p>
              <a:endParaRPr lang="es-ES"/>
            </a:p>
          </p:txBody>
        </p:sp>
        <p:sp>
          <p:nvSpPr>
            <p:cNvPr id="2139" name="Freeform 52"/>
            <p:cNvSpPr>
              <a:spLocks/>
            </p:cNvSpPr>
            <p:nvPr/>
          </p:nvSpPr>
          <p:spPr bwMode="auto">
            <a:xfrm>
              <a:off x="4290" y="1885"/>
              <a:ext cx="57" cy="49"/>
            </a:xfrm>
            <a:custGeom>
              <a:avLst/>
              <a:gdLst>
                <a:gd name="T0" fmla="*/ 2147483647 w 16"/>
                <a:gd name="T1" fmla="*/ 0 h 14"/>
                <a:gd name="T2" fmla="*/ 2147483647 w 16"/>
                <a:gd name="T3" fmla="*/ 2147483647 h 14"/>
                <a:gd name="T4" fmla="*/ 2147483647 w 16"/>
                <a:gd name="T5" fmla="*/ 2147483647 h 14"/>
                <a:gd name="T6" fmla="*/ 0 w 16"/>
                <a:gd name="T7" fmla="*/ 2147483647 h 14"/>
                <a:gd name="T8" fmla="*/ 0 60000 65536"/>
                <a:gd name="T9" fmla="*/ 0 60000 65536"/>
                <a:gd name="T10" fmla="*/ 0 60000 65536"/>
                <a:gd name="T11" fmla="*/ 0 60000 65536"/>
                <a:gd name="T12" fmla="*/ 0 w 16"/>
                <a:gd name="T13" fmla="*/ 0 h 14"/>
                <a:gd name="T14" fmla="*/ 16 w 16"/>
                <a:gd name="T15" fmla="*/ 14 h 14"/>
              </a:gdLst>
              <a:ahLst/>
              <a:cxnLst>
                <a:cxn ang="T8">
                  <a:pos x="T0" y="T1"/>
                </a:cxn>
                <a:cxn ang="T9">
                  <a:pos x="T2" y="T3"/>
                </a:cxn>
                <a:cxn ang="T10">
                  <a:pos x="T4" y="T5"/>
                </a:cxn>
                <a:cxn ang="T11">
                  <a:pos x="T6" y="T7"/>
                </a:cxn>
              </a:cxnLst>
              <a:rect l="T12" t="T13" r="T14" b="T15"/>
              <a:pathLst>
                <a:path w="16" h="14">
                  <a:moveTo>
                    <a:pt x="16" y="0"/>
                  </a:moveTo>
                  <a:cubicBezTo>
                    <a:pt x="16" y="0"/>
                    <a:pt x="13" y="9"/>
                    <a:pt x="13" y="9"/>
                  </a:cubicBezTo>
                  <a:cubicBezTo>
                    <a:pt x="13" y="9"/>
                    <a:pt x="12" y="14"/>
                    <a:pt x="10" y="13"/>
                  </a:cubicBezTo>
                  <a:cubicBezTo>
                    <a:pt x="10" y="13"/>
                    <a:pt x="4" y="9"/>
                    <a:pt x="0" y="6"/>
                  </a:cubicBezTo>
                </a:path>
              </a:pathLst>
            </a:custGeom>
            <a:noFill/>
            <a:ln w="0">
              <a:solidFill>
                <a:srgbClr val="825838"/>
              </a:solidFill>
              <a:round/>
              <a:headEnd/>
              <a:tailEnd/>
            </a:ln>
          </p:spPr>
          <p:txBody>
            <a:bodyPr/>
            <a:lstStyle/>
            <a:p>
              <a:endParaRPr lang="es-ES"/>
            </a:p>
          </p:txBody>
        </p:sp>
        <p:sp>
          <p:nvSpPr>
            <p:cNvPr id="2140" name="Freeform 53"/>
            <p:cNvSpPr>
              <a:spLocks/>
            </p:cNvSpPr>
            <p:nvPr/>
          </p:nvSpPr>
          <p:spPr bwMode="auto">
            <a:xfrm>
              <a:off x="4290" y="1881"/>
              <a:ext cx="57" cy="46"/>
            </a:xfrm>
            <a:custGeom>
              <a:avLst/>
              <a:gdLst>
                <a:gd name="T0" fmla="*/ 2147483647 w 16"/>
                <a:gd name="T1" fmla="*/ 0 h 13"/>
                <a:gd name="T2" fmla="*/ 2147483647 w 16"/>
                <a:gd name="T3" fmla="*/ 2147483647 h 13"/>
                <a:gd name="T4" fmla="*/ 2147483647 w 16"/>
                <a:gd name="T5" fmla="*/ 2147483647 h 13"/>
                <a:gd name="T6" fmla="*/ 0 w 16"/>
                <a:gd name="T7" fmla="*/ 2147483647 h 13"/>
                <a:gd name="T8" fmla="*/ 0 60000 65536"/>
                <a:gd name="T9" fmla="*/ 0 60000 65536"/>
                <a:gd name="T10" fmla="*/ 0 60000 65536"/>
                <a:gd name="T11" fmla="*/ 0 60000 65536"/>
                <a:gd name="T12" fmla="*/ 0 w 16"/>
                <a:gd name="T13" fmla="*/ 0 h 13"/>
                <a:gd name="T14" fmla="*/ 16 w 16"/>
                <a:gd name="T15" fmla="*/ 13 h 13"/>
              </a:gdLst>
              <a:ahLst/>
              <a:cxnLst>
                <a:cxn ang="T8">
                  <a:pos x="T0" y="T1"/>
                </a:cxn>
                <a:cxn ang="T9">
                  <a:pos x="T2" y="T3"/>
                </a:cxn>
                <a:cxn ang="T10">
                  <a:pos x="T4" y="T5"/>
                </a:cxn>
                <a:cxn ang="T11">
                  <a:pos x="T6" y="T7"/>
                </a:cxn>
              </a:cxnLst>
              <a:rect l="T12" t="T13" r="T14" b="T15"/>
              <a:pathLst>
                <a:path w="16" h="13">
                  <a:moveTo>
                    <a:pt x="16" y="0"/>
                  </a:moveTo>
                  <a:cubicBezTo>
                    <a:pt x="16" y="0"/>
                    <a:pt x="12" y="12"/>
                    <a:pt x="12" y="12"/>
                  </a:cubicBezTo>
                  <a:cubicBezTo>
                    <a:pt x="12" y="12"/>
                    <a:pt x="12" y="13"/>
                    <a:pt x="10" y="12"/>
                  </a:cubicBezTo>
                  <a:cubicBezTo>
                    <a:pt x="10" y="12"/>
                    <a:pt x="4" y="9"/>
                    <a:pt x="0" y="6"/>
                  </a:cubicBezTo>
                </a:path>
              </a:pathLst>
            </a:custGeom>
            <a:noFill/>
            <a:ln w="0">
              <a:solidFill>
                <a:srgbClr val="DB923E"/>
              </a:solidFill>
              <a:round/>
              <a:headEnd/>
              <a:tailEnd/>
            </a:ln>
          </p:spPr>
          <p:txBody>
            <a:bodyPr/>
            <a:lstStyle/>
            <a:p>
              <a:endParaRPr lang="es-ES"/>
            </a:p>
          </p:txBody>
        </p:sp>
        <p:sp>
          <p:nvSpPr>
            <p:cNvPr id="2141" name="Freeform 54"/>
            <p:cNvSpPr>
              <a:spLocks/>
            </p:cNvSpPr>
            <p:nvPr/>
          </p:nvSpPr>
          <p:spPr bwMode="auto">
            <a:xfrm>
              <a:off x="4322" y="1857"/>
              <a:ext cx="46" cy="45"/>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0 60000 65536"/>
                <a:gd name="T11" fmla="*/ 0 60000 65536"/>
                <a:gd name="T12" fmla="*/ 0 60000 65536"/>
                <a:gd name="T13" fmla="*/ 0 60000 65536"/>
                <a:gd name="T14" fmla="*/ 0 60000 65536"/>
                <a:gd name="T15" fmla="*/ 0 w 13"/>
                <a:gd name="T16" fmla="*/ 0 h 13"/>
                <a:gd name="T17" fmla="*/ 13 w 13"/>
                <a:gd name="T18" fmla="*/ 13 h 13"/>
              </a:gdLst>
              <a:ahLst/>
              <a:cxnLst>
                <a:cxn ang="T10">
                  <a:pos x="T0" y="T1"/>
                </a:cxn>
                <a:cxn ang="T11">
                  <a:pos x="T2" y="T3"/>
                </a:cxn>
                <a:cxn ang="T12">
                  <a:pos x="T4" y="T5"/>
                </a:cxn>
                <a:cxn ang="T13">
                  <a:pos x="T6" y="T7"/>
                </a:cxn>
                <a:cxn ang="T14">
                  <a:pos x="T8" y="T9"/>
                </a:cxn>
              </a:cxnLst>
              <a:rect l="T15" t="T16" r="T17" b="T18"/>
              <a:pathLst>
                <a:path w="13" h="13">
                  <a:moveTo>
                    <a:pt x="13" y="10"/>
                  </a:moveTo>
                  <a:cubicBezTo>
                    <a:pt x="13" y="9"/>
                    <a:pt x="13" y="7"/>
                    <a:pt x="12" y="6"/>
                  </a:cubicBezTo>
                  <a:cubicBezTo>
                    <a:pt x="10" y="3"/>
                    <a:pt x="3" y="0"/>
                    <a:pt x="1" y="5"/>
                  </a:cubicBezTo>
                  <a:cubicBezTo>
                    <a:pt x="0" y="8"/>
                    <a:pt x="5" y="11"/>
                    <a:pt x="8" y="12"/>
                  </a:cubicBezTo>
                  <a:cubicBezTo>
                    <a:pt x="10" y="12"/>
                    <a:pt x="13" y="13"/>
                    <a:pt x="13" y="10"/>
                  </a:cubicBezTo>
                  <a:close/>
                </a:path>
              </a:pathLst>
            </a:custGeom>
            <a:solidFill>
              <a:srgbClr val="F99F3D"/>
            </a:solidFill>
            <a:ln w="9525">
              <a:noFill/>
              <a:round/>
              <a:headEnd/>
              <a:tailEnd/>
            </a:ln>
          </p:spPr>
          <p:txBody>
            <a:bodyPr/>
            <a:lstStyle/>
            <a:p>
              <a:endParaRPr lang="es-ES"/>
            </a:p>
          </p:txBody>
        </p:sp>
        <p:sp>
          <p:nvSpPr>
            <p:cNvPr id="2142" name="Freeform 55"/>
            <p:cNvSpPr>
              <a:spLocks/>
            </p:cNvSpPr>
            <p:nvPr/>
          </p:nvSpPr>
          <p:spPr bwMode="auto">
            <a:xfrm>
              <a:off x="4322" y="1857"/>
              <a:ext cx="46" cy="45"/>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0 60000 65536"/>
                <a:gd name="T11" fmla="*/ 0 60000 65536"/>
                <a:gd name="T12" fmla="*/ 0 60000 65536"/>
                <a:gd name="T13" fmla="*/ 0 60000 65536"/>
                <a:gd name="T14" fmla="*/ 0 60000 65536"/>
                <a:gd name="T15" fmla="*/ 0 w 13"/>
                <a:gd name="T16" fmla="*/ 0 h 13"/>
                <a:gd name="T17" fmla="*/ 13 w 13"/>
                <a:gd name="T18" fmla="*/ 13 h 13"/>
              </a:gdLst>
              <a:ahLst/>
              <a:cxnLst>
                <a:cxn ang="T10">
                  <a:pos x="T0" y="T1"/>
                </a:cxn>
                <a:cxn ang="T11">
                  <a:pos x="T2" y="T3"/>
                </a:cxn>
                <a:cxn ang="T12">
                  <a:pos x="T4" y="T5"/>
                </a:cxn>
                <a:cxn ang="T13">
                  <a:pos x="T6" y="T7"/>
                </a:cxn>
                <a:cxn ang="T14">
                  <a:pos x="T8" y="T9"/>
                </a:cxn>
              </a:cxnLst>
              <a:rect l="T15" t="T16" r="T17" b="T18"/>
              <a:pathLst>
                <a:path w="13" h="13">
                  <a:moveTo>
                    <a:pt x="13" y="10"/>
                  </a:moveTo>
                  <a:cubicBezTo>
                    <a:pt x="13" y="9"/>
                    <a:pt x="13" y="7"/>
                    <a:pt x="12" y="6"/>
                  </a:cubicBezTo>
                  <a:cubicBezTo>
                    <a:pt x="10" y="3"/>
                    <a:pt x="3" y="0"/>
                    <a:pt x="1" y="5"/>
                  </a:cubicBezTo>
                  <a:cubicBezTo>
                    <a:pt x="0" y="8"/>
                    <a:pt x="5" y="11"/>
                    <a:pt x="8" y="12"/>
                  </a:cubicBezTo>
                  <a:cubicBezTo>
                    <a:pt x="10" y="12"/>
                    <a:pt x="13" y="13"/>
                    <a:pt x="13" y="10"/>
                  </a:cubicBezTo>
                  <a:close/>
                </a:path>
              </a:pathLst>
            </a:custGeom>
            <a:noFill/>
            <a:ln w="0">
              <a:solidFill>
                <a:srgbClr val="825838"/>
              </a:solidFill>
              <a:round/>
              <a:headEnd/>
              <a:tailEnd/>
            </a:ln>
          </p:spPr>
          <p:txBody>
            <a:bodyPr/>
            <a:lstStyle/>
            <a:p>
              <a:endParaRPr lang="es-ES"/>
            </a:p>
          </p:txBody>
        </p:sp>
        <p:sp>
          <p:nvSpPr>
            <p:cNvPr id="2143" name="Freeform 56"/>
            <p:cNvSpPr>
              <a:spLocks/>
            </p:cNvSpPr>
            <p:nvPr/>
          </p:nvSpPr>
          <p:spPr bwMode="auto">
            <a:xfrm>
              <a:off x="4347" y="1860"/>
              <a:ext cx="24" cy="18"/>
            </a:xfrm>
            <a:custGeom>
              <a:avLst/>
              <a:gdLst>
                <a:gd name="T0" fmla="*/ 2147483647 w 7"/>
                <a:gd name="T1" fmla="*/ 2147483647 h 5"/>
                <a:gd name="T2" fmla="*/ 2147483647 w 7"/>
                <a:gd name="T3" fmla="*/ 2147483647 h 5"/>
                <a:gd name="T4" fmla="*/ 2147483647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5" y="5"/>
                  </a:moveTo>
                  <a:cubicBezTo>
                    <a:pt x="7" y="4"/>
                    <a:pt x="6" y="3"/>
                    <a:pt x="6" y="1"/>
                  </a:cubicBezTo>
                  <a:cubicBezTo>
                    <a:pt x="6" y="0"/>
                    <a:pt x="3" y="0"/>
                    <a:pt x="2" y="0"/>
                  </a:cubicBezTo>
                  <a:cubicBezTo>
                    <a:pt x="0" y="2"/>
                    <a:pt x="0" y="2"/>
                    <a:pt x="2" y="3"/>
                  </a:cubicBezTo>
                  <a:cubicBezTo>
                    <a:pt x="3" y="4"/>
                    <a:pt x="4" y="5"/>
                    <a:pt x="5" y="5"/>
                  </a:cubicBezTo>
                  <a:close/>
                </a:path>
              </a:pathLst>
            </a:custGeom>
            <a:solidFill>
              <a:srgbClr val="F99F3D"/>
            </a:solidFill>
            <a:ln w="9525">
              <a:noFill/>
              <a:round/>
              <a:headEnd/>
              <a:tailEnd/>
            </a:ln>
          </p:spPr>
          <p:txBody>
            <a:bodyPr/>
            <a:lstStyle/>
            <a:p>
              <a:endParaRPr lang="es-ES"/>
            </a:p>
          </p:txBody>
        </p:sp>
        <p:sp>
          <p:nvSpPr>
            <p:cNvPr id="2144" name="Freeform 57"/>
            <p:cNvSpPr>
              <a:spLocks/>
            </p:cNvSpPr>
            <p:nvPr/>
          </p:nvSpPr>
          <p:spPr bwMode="auto">
            <a:xfrm>
              <a:off x="4347" y="1860"/>
              <a:ext cx="24" cy="18"/>
            </a:xfrm>
            <a:custGeom>
              <a:avLst/>
              <a:gdLst>
                <a:gd name="T0" fmla="*/ 2147483647 w 7"/>
                <a:gd name="T1" fmla="*/ 2147483647 h 5"/>
                <a:gd name="T2" fmla="*/ 2147483647 w 7"/>
                <a:gd name="T3" fmla="*/ 2147483647 h 5"/>
                <a:gd name="T4" fmla="*/ 2147483647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5" y="5"/>
                  </a:moveTo>
                  <a:cubicBezTo>
                    <a:pt x="7" y="4"/>
                    <a:pt x="6" y="3"/>
                    <a:pt x="6" y="1"/>
                  </a:cubicBezTo>
                  <a:cubicBezTo>
                    <a:pt x="6" y="0"/>
                    <a:pt x="3" y="0"/>
                    <a:pt x="2" y="0"/>
                  </a:cubicBezTo>
                  <a:cubicBezTo>
                    <a:pt x="0" y="2"/>
                    <a:pt x="0" y="2"/>
                    <a:pt x="2" y="3"/>
                  </a:cubicBezTo>
                  <a:cubicBezTo>
                    <a:pt x="3" y="4"/>
                    <a:pt x="4" y="5"/>
                    <a:pt x="5" y="5"/>
                  </a:cubicBezTo>
                  <a:close/>
                </a:path>
              </a:pathLst>
            </a:custGeom>
            <a:noFill/>
            <a:ln w="0">
              <a:solidFill>
                <a:srgbClr val="825838"/>
              </a:solidFill>
              <a:round/>
              <a:headEnd/>
              <a:tailEnd/>
            </a:ln>
          </p:spPr>
          <p:txBody>
            <a:bodyPr/>
            <a:lstStyle/>
            <a:p>
              <a:endParaRPr lang="es-ES"/>
            </a:p>
          </p:txBody>
        </p:sp>
        <p:sp>
          <p:nvSpPr>
            <p:cNvPr id="2145" name="Freeform 58"/>
            <p:cNvSpPr>
              <a:spLocks/>
            </p:cNvSpPr>
            <p:nvPr/>
          </p:nvSpPr>
          <p:spPr bwMode="auto">
            <a:xfrm>
              <a:off x="4258" y="1885"/>
              <a:ext cx="46" cy="38"/>
            </a:xfrm>
            <a:custGeom>
              <a:avLst/>
              <a:gdLst>
                <a:gd name="T0" fmla="*/ 2147483647 w 13"/>
                <a:gd name="T1" fmla="*/ 2147483647 h 11"/>
                <a:gd name="T2" fmla="*/ 2147483647 w 13"/>
                <a:gd name="T3" fmla="*/ 0 h 11"/>
                <a:gd name="T4" fmla="*/ 2147483647 w 13"/>
                <a:gd name="T5" fmla="*/ 2147483647 h 11"/>
                <a:gd name="T6" fmla="*/ 2147483647 w 13"/>
                <a:gd name="T7" fmla="*/ 2147483647 h 11"/>
                <a:gd name="T8" fmla="*/ 2147483647 w 13"/>
                <a:gd name="T9" fmla="*/ 2147483647 h 11"/>
                <a:gd name="T10" fmla="*/ 0 60000 65536"/>
                <a:gd name="T11" fmla="*/ 0 60000 65536"/>
                <a:gd name="T12" fmla="*/ 0 60000 65536"/>
                <a:gd name="T13" fmla="*/ 0 60000 65536"/>
                <a:gd name="T14" fmla="*/ 0 60000 65536"/>
                <a:gd name="T15" fmla="*/ 0 w 13"/>
                <a:gd name="T16" fmla="*/ 0 h 11"/>
                <a:gd name="T17" fmla="*/ 13 w 13"/>
                <a:gd name="T18" fmla="*/ 11 h 11"/>
              </a:gdLst>
              <a:ahLst/>
              <a:cxnLst>
                <a:cxn ang="T10">
                  <a:pos x="T0" y="T1"/>
                </a:cxn>
                <a:cxn ang="T11">
                  <a:pos x="T2" y="T3"/>
                </a:cxn>
                <a:cxn ang="T12">
                  <a:pos x="T4" y="T5"/>
                </a:cxn>
                <a:cxn ang="T13">
                  <a:pos x="T6" y="T7"/>
                </a:cxn>
                <a:cxn ang="T14">
                  <a:pos x="T8" y="T9"/>
                </a:cxn>
              </a:cxnLst>
              <a:rect l="T15" t="T16" r="T17" b="T18"/>
              <a:pathLst>
                <a:path w="13" h="11">
                  <a:moveTo>
                    <a:pt x="11" y="1"/>
                  </a:moveTo>
                  <a:cubicBezTo>
                    <a:pt x="10" y="0"/>
                    <a:pt x="8" y="0"/>
                    <a:pt x="7" y="0"/>
                  </a:cubicBezTo>
                  <a:cubicBezTo>
                    <a:pt x="4" y="1"/>
                    <a:pt x="0" y="7"/>
                    <a:pt x="3" y="9"/>
                  </a:cubicBezTo>
                  <a:cubicBezTo>
                    <a:pt x="6" y="11"/>
                    <a:pt x="10" y="8"/>
                    <a:pt x="11" y="5"/>
                  </a:cubicBezTo>
                  <a:cubicBezTo>
                    <a:pt x="12" y="4"/>
                    <a:pt x="13" y="1"/>
                    <a:pt x="11" y="1"/>
                  </a:cubicBezTo>
                  <a:close/>
                </a:path>
              </a:pathLst>
            </a:custGeom>
            <a:solidFill>
              <a:srgbClr val="F99F3D"/>
            </a:solidFill>
            <a:ln w="9525">
              <a:noFill/>
              <a:round/>
              <a:headEnd/>
              <a:tailEnd/>
            </a:ln>
          </p:spPr>
          <p:txBody>
            <a:bodyPr/>
            <a:lstStyle/>
            <a:p>
              <a:endParaRPr lang="es-ES"/>
            </a:p>
          </p:txBody>
        </p:sp>
        <p:sp>
          <p:nvSpPr>
            <p:cNvPr id="2146" name="Freeform 59"/>
            <p:cNvSpPr>
              <a:spLocks/>
            </p:cNvSpPr>
            <p:nvPr/>
          </p:nvSpPr>
          <p:spPr bwMode="auto">
            <a:xfrm>
              <a:off x="4258" y="1885"/>
              <a:ext cx="46" cy="38"/>
            </a:xfrm>
            <a:custGeom>
              <a:avLst/>
              <a:gdLst>
                <a:gd name="T0" fmla="*/ 2147483647 w 13"/>
                <a:gd name="T1" fmla="*/ 2147483647 h 11"/>
                <a:gd name="T2" fmla="*/ 2147483647 w 13"/>
                <a:gd name="T3" fmla="*/ 0 h 11"/>
                <a:gd name="T4" fmla="*/ 2147483647 w 13"/>
                <a:gd name="T5" fmla="*/ 2147483647 h 11"/>
                <a:gd name="T6" fmla="*/ 2147483647 w 13"/>
                <a:gd name="T7" fmla="*/ 2147483647 h 11"/>
                <a:gd name="T8" fmla="*/ 2147483647 w 13"/>
                <a:gd name="T9" fmla="*/ 2147483647 h 11"/>
                <a:gd name="T10" fmla="*/ 0 60000 65536"/>
                <a:gd name="T11" fmla="*/ 0 60000 65536"/>
                <a:gd name="T12" fmla="*/ 0 60000 65536"/>
                <a:gd name="T13" fmla="*/ 0 60000 65536"/>
                <a:gd name="T14" fmla="*/ 0 60000 65536"/>
                <a:gd name="T15" fmla="*/ 0 w 13"/>
                <a:gd name="T16" fmla="*/ 0 h 11"/>
                <a:gd name="T17" fmla="*/ 13 w 13"/>
                <a:gd name="T18" fmla="*/ 11 h 11"/>
              </a:gdLst>
              <a:ahLst/>
              <a:cxnLst>
                <a:cxn ang="T10">
                  <a:pos x="T0" y="T1"/>
                </a:cxn>
                <a:cxn ang="T11">
                  <a:pos x="T2" y="T3"/>
                </a:cxn>
                <a:cxn ang="T12">
                  <a:pos x="T4" y="T5"/>
                </a:cxn>
                <a:cxn ang="T13">
                  <a:pos x="T6" y="T7"/>
                </a:cxn>
                <a:cxn ang="T14">
                  <a:pos x="T8" y="T9"/>
                </a:cxn>
              </a:cxnLst>
              <a:rect l="T15" t="T16" r="T17" b="T18"/>
              <a:pathLst>
                <a:path w="13" h="11">
                  <a:moveTo>
                    <a:pt x="11" y="1"/>
                  </a:moveTo>
                  <a:cubicBezTo>
                    <a:pt x="10" y="0"/>
                    <a:pt x="8" y="0"/>
                    <a:pt x="7" y="0"/>
                  </a:cubicBezTo>
                  <a:cubicBezTo>
                    <a:pt x="4" y="1"/>
                    <a:pt x="0" y="7"/>
                    <a:pt x="3" y="9"/>
                  </a:cubicBezTo>
                  <a:cubicBezTo>
                    <a:pt x="6" y="11"/>
                    <a:pt x="10" y="8"/>
                    <a:pt x="11" y="5"/>
                  </a:cubicBezTo>
                  <a:cubicBezTo>
                    <a:pt x="12" y="4"/>
                    <a:pt x="13" y="1"/>
                    <a:pt x="11" y="1"/>
                  </a:cubicBezTo>
                  <a:close/>
                </a:path>
              </a:pathLst>
            </a:custGeom>
            <a:noFill/>
            <a:ln w="0">
              <a:solidFill>
                <a:srgbClr val="825838"/>
              </a:solidFill>
              <a:round/>
              <a:headEnd/>
              <a:tailEnd/>
            </a:ln>
          </p:spPr>
          <p:txBody>
            <a:bodyPr/>
            <a:lstStyle/>
            <a:p>
              <a:endParaRPr lang="es-ES"/>
            </a:p>
          </p:txBody>
        </p:sp>
        <p:sp>
          <p:nvSpPr>
            <p:cNvPr id="2147" name="Freeform 60"/>
            <p:cNvSpPr>
              <a:spLocks/>
            </p:cNvSpPr>
            <p:nvPr/>
          </p:nvSpPr>
          <p:spPr bwMode="auto">
            <a:xfrm>
              <a:off x="4265" y="1878"/>
              <a:ext cx="17" cy="21"/>
            </a:xfrm>
            <a:custGeom>
              <a:avLst/>
              <a:gdLst>
                <a:gd name="T0" fmla="*/ 2147483647 w 5"/>
                <a:gd name="T1" fmla="*/ 2147483647 h 6"/>
                <a:gd name="T2" fmla="*/ 2147483647 w 5"/>
                <a:gd name="T3" fmla="*/ 2147483647 h 6"/>
                <a:gd name="T4" fmla="*/ 0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2"/>
                  </a:moveTo>
                  <a:cubicBezTo>
                    <a:pt x="5" y="1"/>
                    <a:pt x="3" y="1"/>
                    <a:pt x="2" y="1"/>
                  </a:cubicBezTo>
                  <a:cubicBezTo>
                    <a:pt x="1" y="0"/>
                    <a:pt x="0" y="2"/>
                    <a:pt x="0" y="3"/>
                  </a:cubicBezTo>
                  <a:cubicBezTo>
                    <a:pt x="1" y="6"/>
                    <a:pt x="1" y="5"/>
                    <a:pt x="3" y="5"/>
                  </a:cubicBezTo>
                  <a:cubicBezTo>
                    <a:pt x="4" y="4"/>
                    <a:pt x="5" y="4"/>
                    <a:pt x="5" y="2"/>
                  </a:cubicBezTo>
                  <a:close/>
                </a:path>
              </a:pathLst>
            </a:custGeom>
            <a:solidFill>
              <a:srgbClr val="F99F3D"/>
            </a:solidFill>
            <a:ln w="9525">
              <a:noFill/>
              <a:round/>
              <a:headEnd/>
              <a:tailEnd/>
            </a:ln>
          </p:spPr>
          <p:txBody>
            <a:bodyPr/>
            <a:lstStyle/>
            <a:p>
              <a:endParaRPr lang="es-ES"/>
            </a:p>
          </p:txBody>
        </p:sp>
        <p:sp>
          <p:nvSpPr>
            <p:cNvPr id="2148" name="Freeform 61"/>
            <p:cNvSpPr>
              <a:spLocks/>
            </p:cNvSpPr>
            <p:nvPr/>
          </p:nvSpPr>
          <p:spPr bwMode="auto">
            <a:xfrm>
              <a:off x="4265" y="1878"/>
              <a:ext cx="17" cy="21"/>
            </a:xfrm>
            <a:custGeom>
              <a:avLst/>
              <a:gdLst>
                <a:gd name="T0" fmla="*/ 2147483647 w 5"/>
                <a:gd name="T1" fmla="*/ 2147483647 h 6"/>
                <a:gd name="T2" fmla="*/ 2147483647 w 5"/>
                <a:gd name="T3" fmla="*/ 2147483647 h 6"/>
                <a:gd name="T4" fmla="*/ 0 w 5"/>
                <a:gd name="T5" fmla="*/ 2147483647 h 6"/>
                <a:gd name="T6" fmla="*/ 2147483647 w 5"/>
                <a:gd name="T7" fmla="*/ 2147483647 h 6"/>
                <a:gd name="T8" fmla="*/ 2147483647 w 5"/>
                <a:gd name="T9" fmla="*/ 2147483647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2"/>
                  </a:moveTo>
                  <a:cubicBezTo>
                    <a:pt x="5" y="1"/>
                    <a:pt x="3" y="1"/>
                    <a:pt x="2" y="1"/>
                  </a:cubicBezTo>
                  <a:cubicBezTo>
                    <a:pt x="1" y="0"/>
                    <a:pt x="0" y="2"/>
                    <a:pt x="0" y="3"/>
                  </a:cubicBezTo>
                  <a:cubicBezTo>
                    <a:pt x="1" y="6"/>
                    <a:pt x="1" y="5"/>
                    <a:pt x="3" y="5"/>
                  </a:cubicBezTo>
                  <a:cubicBezTo>
                    <a:pt x="4" y="4"/>
                    <a:pt x="5" y="4"/>
                    <a:pt x="5" y="2"/>
                  </a:cubicBezTo>
                  <a:close/>
                </a:path>
              </a:pathLst>
            </a:custGeom>
            <a:noFill/>
            <a:ln w="0">
              <a:solidFill>
                <a:srgbClr val="825838"/>
              </a:solidFill>
              <a:round/>
              <a:headEnd/>
              <a:tailEnd/>
            </a:ln>
          </p:spPr>
          <p:txBody>
            <a:bodyPr/>
            <a:lstStyle/>
            <a:p>
              <a:endParaRPr lang="es-ES"/>
            </a:p>
          </p:txBody>
        </p:sp>
        <p:sp>
          <p:nvSpPr>
            <p:cNvPr id="2149" name="Freeform 62"/>
            <p:cNvSpPr>
              <a:spLocks/>
            </p:cNvSpPr>
            <p:nvPr/>
          </p:nvSpPr>
          <p:spPr bwMode="auto">
            <a:xfrm>
              <a:off x="4898" y="1860"/>
              <a:ext cx="524" cy="434"/>
            </a:xfrm>
            <a:custGeom>
              <a:avLst/>
              <a:gdLst>
                <a:gd name="T0" fmla="*/ 2147483647 w 147"/>
                <a:gd name="T1" fmla="*/ 0 h 124"/>
                <a:gd name="T2" fmla="*/ 2147483647 w 147"/>
                <a:gd name="T3" fmla="*/ 2147483647 h 124"/>
                <a:gd name="T4" fmla="*/ 0 w 147"/>
                <a:gd name="T5" fmla="*/ 2147483647 h 124"/>
                <a:gd name="T6" fmla="*/ 0 60000 65536"/>
                <a:gd name="T7" fmla="*/ 0 60000 65536"/>
                <a:gd name="T8" fmla="*/ 0 60000 65536"/>
                <a:gd name="T9" fmla="*/ 0 w 147"/>
                <a:gd name="T10" fmla="*/ 0 h 124"/>
                <a:gd name="T11" fmla="*/ 147 w 147"/>
                <a:gd name="T12" fmla="*/ 124 h 124"/>
              </a:gdLst>
              <a:ahLst/>
              <a:cxnLst>
                <a:cxn ang="T6">
                  <a:pos x="T0" y="T1"/>
                </a:cxn>
                <a:cxn ang="T7">
                  <a:pos x="T2" y="T3"/>
                </a:cxn>
                <a:cxn ang="T8">
                  <a:pos x="T4" y="T5"/>
                </a:cxn>
              </a:cxnLst>
              <a:rect l="T9" t="T10" r="T11" b="T12"/>
              <a:pathLst>
                <a:path w="147" h="124">
                  <a:moveTo>
                    <a:pt x="147" y="0"/>
                  </a:moveTo>
                  <a:cubicBezTo>
                    <a:pt x="147" y="0"/>
                    <a:pt x="126" y="124"/>
                    <a:pt x="4" y="118"/>
                  </a:cubicBezTo>
                  <a:cubicBezTo>
                    <a:pt x="4" y="118"/>
                    <a:pt x="0" y="117"/>
                    <a:pt x="0" y="117"/>
                  </a:cubicBezTo>
                </a:path>
              </a:pathLst>
            </a:custGeom>
            <a:noFill/>
            <a:ln w="0">
              <a:solidFill>
                <a:srgbClr val="005531"/>
              </a:solidFill>
              <a:round/>
              <a:headEnd/>
              <a:tailEnd/>
            </a:ln>
          </p:spPr>
          <p:txBody>
            <a:bodyPr/>
            <a:lstStyle/>
            <a:p>
              <a:endParaRPr lang="es-ES"/>
            </a:p>
          </p:txBody>
        </p:sp>
        <p:sp>
          <p:nvSpPr>
            <p:cNvPr id="2150" name="Freeform 63"/>
            <p:cNvSpPr>
              <a:spLocks/>
            </p:cNvSpPr>
            <p:nvPr/>
          </p:nvSpPr>
          <p:spPr bwMode="auto">
            <a:xfrm>
              <a:off x="4916" y="1853"/>
              <a:ext cx="506" cy="444"/>
            </a:xfrm>
            <a:custGeom>
              <a:avLst/>
              <a:gdLst>
                <a:gd name="T0" fmla="*/ 2147483647 w 142"/>
                <a:gd name="T1" fmla="*/ 0 h 127"/>
                <a:gd name="T2" fmla="*/ 0 w 142"/>
                <a:gd name="T3" fmla="*/ 2147483647 h 127"/>
                <a:gd name="T4" fmla="*/ 0 60000 65536"/>
                <a:gd name="T5" fmla="*/ 0 60000 65536"/>
                <a:gd name="T6" fmla="*/ 0 w 142"/>
                <a:gd name="T7" fmla="*/ 0 h 127"/>
                <a:gd name="T8" fmla="*/ 142 w 142"/>
                <a:gd name="T9" fmla="*/ 127 h 127"/>
              </a:gdLst>
              <a:ahLst/>
              <a:cxnLst>
                <a:cxn ang="T4">
                  <a:pos x="T0" y="T1"/>
                </a:cxn>
                <a:cxn ang="T5">
                  <a:pos x="T2" y="T3"/>
                </a:cxn>
              </a:cxnLst>
              <a:rect l="T6" t="T7" r="T8" b="T9"/>
              <a:pathLst>
                <a:path w="142" h="127">
                  <a:moveTo>
                    <a:pt x="142" y="0"/>
                  </a:moveTo>
                  <a:cubicBezTo>
                    <a:pt x="142" y="0"/>
                    <a:pt x="118" y="127"/>
                    <a:pt x="0" y="118"/>
                  </a:cubicBezTo>
                </a:path>
              </a:pathLst>
            </a:custGeom>
            <a:noFill/>
            <a:ln w="0">
              <a:solidFill>
                <a:srgbClr val="69C34E"/>
              </a:solidFill>
              <a:round/>
              <a:headEnd/>
              <a:tailEnd/>
            </a:ln>
          </p:spPr>
          <p:txBody>
            <a:bodyPr/>
            <a:lstStyle/>
            <a:p>
              <a:endParaRPr lang="es-ES"/>
            </a:p>
          </p:txBody>
        </p:sp>
        <p:sp>
          <p:nvSpPr>
            <p:cNvPr id="2151" name="Freeform 64"/>
            <p:cNvSpPr>
              <a:spLocks/>
            </p:cNvSpPr>
            <p:nvPr/>
          </p:nvSpPr>
          <p:spPr bwMode="auto">
            <a:xfrm>
              <a:off x="4311" y="1871"/>
              <a:ext cx="527" cy="433"/>
            </a:xfrm>
            <a:custGeom>
              <a:avLst/>
              <a:gdLst>
                <a:gd name="T0" fmla="*/ 0 w 148"/>
                <a:gd name="T1" fmla="*/ 0 h 124"/>
                <a:gd name="T2" fmla="*/ 2147483647 w 148"/>
                <a:gd name="T3" fmla="*/ 2147483647 h 124"/>
                <a:gd name="T4" fmla="*/ 0 60000 65536"/>
                <a:gd name="T5" fmla="*/ 0 60000 65536"/>
                <a:gd name="T6" fmla="*/ 0 w 148"/>
                <a:gd name="T7" fmla="*/ 0 h 124"/>
                <a:gd name="T8" fmla="*/ 148 w 148"/>
                <a:gd name="T9" fmla="*/ 124 h 124"/>
              </a:gdLst>
              <a:ahLst/>
              <a:cxnLst>
                <a:cxn ang="T4">
                  <a:pos x="T0" y="T1"/>
                </a:cxn>
                <a:cxn ang="T5">
                  <a:pos x="T2" y="T3"/>
                </a:cxn>
              </a:cxnLst>
              <a:rect l="T6" t="T7" r="T8" b="T9"/>
              <a:pathLst>
                <a:path w="148" h="124">
                  <a:moveTo>
                    <a:pt x="0" y="0"/>
                  </a:moveTo>
                  <a:cubicBezTo>
                    <a:pt x="0" y="0"/>
                    <a:pt x="27" y="124"/>
                    <a:pt x="148" y="114"/>
                  </a:cubicBezTo>
                </a:path>
              </a:pathLst>
            </a:custGeom>
            <a:noFill/>
            <a:ln w="0">
              <a:solidFill>
                <a:srgbClr val="005531"/>
              </a:solidFill>
              <a:round/>
              <a:headEnd/>
              <a:tailEnd/>
            </a:ln>
          </p:spPr>
          <p:txBody>
            <a:bodyPr/>
            <a:lstStyle/>
            <a:p>
              <a:endParaRPr lang="es-ES"/>
            </a:p>
          </p:txBody>
        </p:sp>
        <p:sp>
          <p:nvSpPr>
            <p:cNvPr id="2152" name="Freeform 65"/>
            <p:cNvSpPr>
              <a:spLocks/>
            </p:cNvSpPr>
            <p:nvPr/>
          </p:nvSpPr>
          <p:spPr bwMode="auto">
            <a:xfrm>
              <a:off x="4314" y="1867"/>
              <a:ext cx="524" cy="441"/>
            </a:xfrm>
            <a:custGeom>
              <a:avLst/>
              <a:gdLst>
                <a:gd name="T0" fmla="*/ 0 w 147"/>
                <a:gd name="T1" fmla="*/ 0 h 126"/>
                <a:gd name="T2" fmla="*/ 2147483647 w 147"/>
                <a:gd name="T3" fmla="*/ 2147483647 h 126"/>
                <a:gd name="T4" fmla="*/ 0 60000 65536"/>
                <a:gd name="T5" fmla="*/ 0 60000 65536"/>
                <a:gd name="T6" fmla="*/ 0 w 147"/>
                <a:gd name="T7" fmla="*/ 0 h 126"/>
                <a:gd name="T8" fmla="*/ 147 w 147"/>
                <a:gd name="T9" fmla="*/ 126 h 126"/>
              </a:gdLst>
              <a:ahLst/>
              <a:cxnLst>
                <a:cxn ang="T4">
                  <a:pos x="T0" y="T1"/>
                </a:cxn>
                <a:cxn ang="T5">
                  <a:pos x="T2" y="T3"/>
                </a:cxn>
              </a:cxnLst>
              <a:rect l="T6" t="T7" r="T8" b="T9"/>
              <a:pathLst>
                <a:path w="147" h="126">
                  <a:moveTo>
                    <a:pt x="0" y="0"/>
                  </a:moveTo>
                  <a:cubicBezTo>
                    <a:pt x="0" y="0"/>
                    <a:pt x="29" y="126"/>
                    <a:pt x="147" y="113"/>
                  </a:cubicBezTo>
                </a:path>
              </a:pathLst>
            </a:custGeom>
            <a:noFill/>
            <a:ln w="0">
              <a:solidFill>
                <a:srgbClr val="69C34E"/>
              </a:solidFill>
              <a:round/>
              <a:headEnd/>
              <a:tailEnd/>
            </a:ln>
          </p:spPr>
          <p:txBody>
            <a:bodyPr/>
            <a:lstStyle/>
            <a:p>
              <a:endParaRPr lang="es-ES"/>
            </a:p>
          </p:txBody>
        </p:sp>
        <p:sp>
          <p:nvSpPr>
            <p:cNvPr id="2153" name="Freeform 66"/>
            <p:cNvSpPr>
              <a:spLocks/>
            </p:cNvSpPr>
            <p:nvPr/>
          </p:nvSpPr>
          <p:spPr bwMode="auto">
            <a:xfrm>
              <a:off x="5375" y="1731"/>
              <a:ext cx="111" cy="182"/>
            </a:xfrm>
            <a:custGeom>
              <a:avLst/>
              <a:gdLst>
                <a:gd name="T0" fmla="*/ 2147483647 w 31"/>
                <a:gd name="T1" fmla="*/ 2147483647 h 52"/>
                <a:gd name="T2" fmla="*/ 2147483647 w 31"/>
                <a:gd name="T3" fmla="*/ 2147483647 h 52"/>
                <a:gd name="T4" fmla="*/ 2147483647 w 31"/>
                <a:gd name="T5" fmla="*/ 2147483647 h 52"/>
                <a:gd name="T6" fmla="*/ 2147483647 w 31"/>
                <a:gd name="T7" fmla="*/ 2147483647 h 52"/>
                <a:gd name="T8" fmla="*/ 2147483647 w 31"/>
                <a:gd name="T9" fmla="*/ 2147483647 h 52"/>
                <a:gd name="T10" fmla="*/ 2147483647 w 31"/>
                <a:gd name="T11" fmla="*/ 2147483647 h 52"/>
                <a:gd name="T12" fmla="*/ 2147483647 w 31"/>
                <a:gd name="T13" fmla="*/ 2147483647 h 52"/>
                <a:gd name="T14" fmla="*/ 2147483647 w 31"/>
                <a:gd name="T15" fmla="*/ 2147483647 h 52"/>
                <a:gd name="T16" fmla="*/ 2147483647 w 31"/>
                <a:gd name="T17" fmla="*/ 2147483647 h 52"/>
                <a:gd name="T18" fmla="*/ 2147483647 w 31"/>
                <a:gd name="T19" fmla="*/ 2147483647 h 52"/>
                <a:gd name="T20" fmla="*/ 2147483647 w 31"/>
                <a:gd name="T21" fmla="*/ 2147483647 h 52"/>
                <a:gd name="T22" fmla="*/ 2147483647 w 31"/>
                <a:gd name="T23" fmla="*/ 2147483647 h 52"/>
                <a:gd name="T24" fmla="*/ 2147483647 w 31"/>
                <a:gd name="T25" fmla="*/ 0 h 52"/>
                <a:gd name="T26" fmla="*/ 2147483647 w 31"/>
                <a:gd name="T27" fmla="*/ 2147483647 h 52"/>
                <a:gd name="T28" fmla="*/ 2147483647 w 31"/>
                <a:gd name="T29" fmla="*/ 2147483647 h 52"/>
                <a:gd name="T30" fmla="*/ 2147483647 w 31"/>
                <a:gd name="T31" fmla="*/ 2147483647 h 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
                <a:gd name="T49" fmla="*/ 0 h 52"/>
                <a:gd name="T50" fmla="*/ 31 w 31"/>
                <a:gd name="T51" fmla="*/ 52 h 5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 h="52">
                  <a:moveTo>
                    <a:pt x="3" y="11"/>
                  </a:moveTo>
                  <a:cubicBezTo>
                    <a:pt x="0" y="11"/>
                    <a:pt x="5" y="18"/>
                    <a:pt x="4" y="21"/>
                  </a:cubicBezTo>
                  <a:cubicBezTo>
                    <a:pt x="4" y="22"/>
                    <a:pt x="3" y="23"/>
                    <a:pt x="3" y="25"/>
                  </a:cubicBezTo>
                  <a:cubicBezTo>
                    <a:pt x="3" y="28"/>
                    <a:pt x="4" y="30"/>
                    <a:pt x="6" y="33"/>
                  </a:cubicBezTo>
                  <a:cubicBezTo>
                    <a:pt x="6" y="34"/>
                    <a:pt x="6" y="34"/>
                    <a:pt x="6" y="35"/>
                  </a:cubicBezTo>
                  <a:cubicBezTo>
                    <a:pt x="9" y="40"/>
                    <a:pt x="11" y="44"/>
                    <a:pt x="9" y="50"/>
                  </a:cubicBezTo>
                  <a:cubicBezTo>
                    <a:pt x="9" y="51"/>
                    <a:pt x="10" y="52"/>
                    <a:pt x="11" y="52"/>
                  </a:cubicBezTo>
                  <a:cubicBezTo>
                    <a:pt x="12" y="49"/>
                    <a:pt x="12" y="47"/>
                    <a:pt x="13" y="45"/>
                  </a:cubicBezTo>
                  <a:cubicBezTo>
                    <a:pt x="20" y="38"/>
                    <a:pt x="31" y="33"/>
                    <a:pt x="31" y="23"/>
                  </a:cubicBezTo>
                  <a:cubicBezTo>
                    <a:pt x="30" y="18"/>
                    <a:pt x="27" y="14"/>
                    <a:pt x="27" y="9"/>
                  </a:cubicBezTo>
                  <a:cubicBezTo>
                    <a:pt x="25" y="11"/>
                    <a:pt x="24" y="13"/>
                    <a:pt x="22" y="13"/>
                  </a:cubicBezTo>
                  <a:cubicBezTo>
                    <a:pt x="20" y="12"/>
                    <a:pt x="22" y="8"/>
                    <a:pt x="20" y="6"/>
                  </a:cubicBezTo>
                  <a:cubicBezTo>
                    <a:pt x="19" y="5"/>
                    <a:pt x="18" y="2"/>
                    <a:pt x="18" y="0"/>
                  </a:cubicBezTo>
                  <a:cubicBezTo>
                    <a:pt x="12" y="5"/>
                    <a:pt x="13" y="13"/>
                    <a:pt x="12" y="20"/>
                  </a:cubicBezTo>
                  <a:cubicBezTo>
                    <a:pt x="9" y="17"/>
                    <a:pt x="6" y="14"/>
                    <a:pt x="4" y="11"/>
                  </a:cubicBezTo>
                  <a:cubicBezTo>
                    <a:pt x="4" y="11"/>
                    <a:pt x="4" y="11"/>
                    <a:pt x="3" y="11"/>
                  </a:cubicBezTo>
                  <a:close/>
                </a:path>
              </a:pathLst>
            </a:custGeom>
            <a:solidFill>
              <a:srgbClr val="00643F"/>
            </a:solidFill>
            <a:ln w="9525">
              <a:noFill/>
              <a:round/>
              <a:headEnd/>
              <a:tailEnd/>
            </a:ln>
          </p:spPr>
          <p:txBody>
            <a:bodyPr/>
            <a:lstStyle/>
            <a:p>
              <a:endParaRPr lang="es-ES"/>
            </a:p>
          </p:txBody>
        </p:sp>
        <p:sp>
          <p:nvSpPr>
            <p:cNvPr id="2154" name="Freeform 67"/>
            <p:cNvSpPr>
              <a:spLocks/>
            </p:cNvSpPr>
            <p:nvPr/>
          </p:nvSpPr>
          <p:spPr bwMode="auto">
            <a:xfrm>
              <a:off x="5414" y="1752"/>
              <a:ext cx="50" cy="140"/>
            </a:xfrm>
            <a:custGeom>
              <a:avLst/>
              <a:gdLst>
                <a:gd name="T0" fmla="*/ 0 w 14"/>
                <a:gd name="T1" fmla="*/ 2147483647 h 40"/>
                <a:gd name="T2" fmla="*/ 0 w 14"/>
                <a:gd name="T3" fmla="*/ 2147483647 h 40"/>
                <a:gd name="T4" fmla="*/ 2147483647 w 14"/>
                <a:gd name="T5" fmla="*/ 2147483647 h 40"/>
                <a:gd name="T6" fmla="*/ 2147483647 w 14"/>
                <a:gd name="T7" fmla="*/ 2147483647 h 40"/>
                <a:gd name="T8" fmla="*/ 2147483647 w 14"/>
                <a:gd name="T9" fmla="*/ 2147483647 h 40"/>
                <a:gd name="T10" fmla="*/ 2147483647 w 14"/>
                <a:gd name="T11" fmla="*/ 2147483647 h 40"/>
                <a:gd name="T12" fmla="*/ 2147483647 w 14"/>
                <a:gd name="T13" fmla="*/ 2147483647 h 40"/>
                <a:gd name="T14" fmla="*/ 2147483647 w 14"/>
                <a:gd name="T15" fmla="*/ 0 h 40"/>
                <a:gd name="T16" fmla="*/ 2147483647 w 14"/>
                <a:gd name="T17" fmla="*/ 2147483647 h 40"/>
                <a:gd name="T18" fmla="*/ 2147483647 w 14"/>
                <a:gd name="T19" fmla="*/ 2147483647 h 40"/>
                <a:gd name="T20" fmla="*/ 2147483647 w 14"/>
                <a:gd name="T21" fmla="*/ 2147483647 h 40"/>
                <a:gd name="T22" fmla="*/ 2147483647 w 14"/>
                <a:gd name="T23" fmla="*/ 2147483647 h 40"/>
                <a:gd name="T24" fmla="*/ 0 w 14"/>
                <a:gd name="T25" fmla="*/ 2147483647 h 40"/>
                <a:gd name="T26" fmla="*/ 0 w 14"/>
                <a:gd name="T27" fmla="*/ 2147483647 h 40"/>
                <a:gd name="T28" fmla="*/ 0 w 14"/>
                <a:gd name="T29" fmla="*/ 2147483647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
                <a:gd name="T46" fmla="*/ 0 h 40"/>
                <a:gd name="T47" fmla="*/ 14 w 14"/>
                <a:gd name="T48" fmla="*/ 40 h 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 h="40">
                  <a:moveTo>
                    <a:pt x="0" y="38"/>
                  </a:moveTo>
                  <a:cubicBezTo>
                    <a:pt x="0" y="38"/>
                    <a:pt x="0" y="38"/>
                    <a:pt x="0" y="38"/>
                  </a:cubicBezTo>
                  <a:cubicBezTo>
                    <a:pt x="0" y="37"/>
                    <a:pt x="1" y="36"/>
                    <a:pt x="1" y="36"/>
                  </a:cubicBezTo>
                  <a:cubicBezTo>
                    <a:pt x="1" y="32"/>
                    <a:pt x="1" y="28"/>
                    <a:pt x="2" y="25"/>
                  </a:cubicBezTo>
                  <a:cubicBezTo>
                    <a:pt x="2" y="24"/>
                    <a:pt x="3" y="23"/>
                    <a:pt x="3" y="22"/>
                  </a:cubicBezTo>
                  <a:cubicBezTo>
                    <a:pt x="4" y="18"/>
                    <a:pt x="5" y="14"/>
                    <a:pt x="6" y="11"/>
                  </a:cubicBezTo>
                  <a:cubicBezTo>
                    <a:pt x="7" y="8"/>
                    <a:pt x="7" y="5"/>
                    <a:pt x="8" y="2"/>
                  </a:cubicBezTo>
                  <a:cubicBezTo>
                    <a:pt x="8" y="2"/>
                    <a:pt x="9" y="0"/>
                    <a:pt x="9" y="0"/>
                  </a:cubicBezTo>
                  <a:cubicBezTo>
                    <a:pt x="11" y="2"/>
                    <a:pt x="9" y="6"/>
                    <a:pt x="11" y="7"/>
                  </a:cubicBezTo>
                  <a:cubicBezTo>
                    <a:pt x="14" y="7"/>
                    <a:pt x="11" y="13"/>
                    <a:pt x="11" y="15"/>
                  </a:cubicBezTo>
                  <a:cubicBezTo>
                    <a:pt x="10" y="18"/>
                    <a:pt x="11" y="20"/>
                    <a:pt x="10" y="22"/>
                  </a:cubicBezTo>
                  <a:cubicBezTo>
                    <a:pt x="8" y="27"/>
                    <a:pt x="5" y="32"/>
                    <a:pt x="3" y="36"/>
                  </a:cubicBezTo>
                  <a:cubicBezTo>
                    <a:pt x="2" y="38"/>
                    <a:pt x="1" y="40"/>
                    <a:pt x="0" y="40"/>
                  </a:cubicBezTo>
                  <a:cubicBezTo>
                    <a:pt x="0" y="40"/>
                    <a:pt x="0" y="39"/>
                    <a:pt x="0" y="38"/>
                  </a:cubicBezTo>
                  <a:cubicBezTo>
                    <a:pt x="0" y="38"/>
                    <a:pt x="0" y="38"/>
                    <a:pt x="0" y="38"/>
                  </a:cubicBezTo>
                  <a:close/>
                </a:path>
              </a:pathLst>
            </a:custGeom>
            <a:solidFill>
              <a:srgbClr val="228F56"/>
            </a:solidFill>
            <a:ln w="9525">
              <a:noFill/>
              <a:round/>
              <a:headEnd/>
              <a:tailEnd/>
            </a:ln>
          </p:spPr>
          <p:txBody>
            <a:bodyPr/>
            <a:lstStyle/>
            <a:p>
              <a:endParaRPr lang="es-ES"/>
            </a:p>
          </p:txBody>
        </p:sp>
        <p:sp>
          <p:nvSpPr>
            <p:cNvPr id="2155" name="Freeform 68"/>
            <p:cNvSpPr>
              <a:spLocks/>
            </p:cNvSpPr>
            <p:nvPr/>
          </p:nvSpPr>
          <p:spPr bwMode="auto">
            <a:xfrm>
              <a:off x="5390" y="1769"/>
              <a:ext cx="32" cy="112"/>
            </a:xfrm>
            <a:custGeom>
              <a:avLst/>
              <a:gdLst>
                <a:gd name="T0" fmla="*/ 2147483647 w 9"/>
                <a:gd name="T1" fmla="*/ 2147483647 h 32"/>
                <a:gd name="T2" fmla="*/ 2147483647 w 9"/>
                <a:gd name="T3" fmla="*/ 2147483647 h 32"/>
                <a:gd name="T4" fmla="*/ 2147483647 w 9"/>
                <a:gd name="T5" fmla="*/ 2147483647 h 32"/>
                <a:gd name="T6" fmla="*/ 2147483647 w 9"/>
                <a:gd name="T7" fmla="*/ 2147483647 h 32"/>
                <a:gd name="T8" fmla="*/ 2147483647 w 9"/>
                <a:gd name="T9" fmla="*/ 2147483647 h 32"/>
                <a:gd name="T10" fmla="*/ 2147483647 w 9"/>
                <a:gd name="T11" fmla="*/ 2147483647 h 32"/>
                <a:gd name="T12" fmla="*/ 2147483647 w 9"/>
                <a:gd name="T13" fmla="*/ 2147483647 h 32"/>
                <a:gd name="T14" fmla="*/ 0 w 9"/>
                <a:gd name="T15" fmla="*/ 0 h 32"/>
                <a:gd name="T16" fmla="*/ 2147483647 w 9"/>
                <a:gd name="T17" fmla="*/ 2147483647 h 32"/>
                <a:gd name="T18" fmla="*/ 2147483647 w 9"/>
                <a:gd name="T19" fmla="*/ 2147483647 h 32"/>
                <a:gd name="T20" fmla="*/ 2147483647 w 9"/>
                <a:gd name="T21" fmla="*/ 2147483647 h 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32"/>
                <a:gd name="T35" fmla="*/ 9 w 9"/>
                <a:gd name="T36" fmla="*/ 32 h 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32">
                  <a:moveTo>
                    <a:pt x="6" y="32"/>
                  </a:moveTo>
                  <a:cubicBezTo>
                    <a:pt x="6" y="30"/>
                    <a:pt x="6" y="28"/>
                    <a:pt x="5" y="27"/>
                  </a:cubicBezTo>
                  <a:cubicBezTo>
                    <a:pt x="5" y="26"/>
                    <a:pt x="5" y="25"/>
                    <a:pt x="5" y="24"/>
                  </a:cubicBezTo>
                  <a:cubicBezTo>
                    <a:pt x="4" y="24"/>
                    <a:pt x="4" y="23"/>
                    <a:pt x="4" y="22"/>
                  </a:cubicBezTo>
                  <a:cubicBezTo>
                    <a:pt x="4" y="21"/>
                    <a:pt x="4" y="20"/>
                    <a:pt x="3" y="20"/>
                  </a:cubicBezTo>
                  <a:cubicBezTo>
                    <a:pt x="3" y="19"/>
                    <a:pt x="3" y="19"/>
                    <a:pt x="3" y="18"/>
                  </a:cubicBezTo>
                  <a:cubicBezTo>
                    <a:pt x="3" y="17"/>
                    <a:pt x="2" y="17"/>
                    <a:pt x="2" y="16"/>
                  </a:cubicBezTo>
                  <a:cubicBezTo>
                    <a:pt x="2" y="10"/>
                    <a:pt x="3" y="4"/>
                    <a:pt x="0" y="0"/>
                  </a:cubicBezTo>
                  <a:cubicBezTo>
                    <a:pt x="2" y="3"/>
                    <a:pt x="5" y="6"/>
                    <a:pt x="8" y="9"/>
                  </a:cubicBezTo>
                  <a:cubicBezTo>
                    <a:pt x="9" y="11"/>
                    <a:pt x="7" y="16"/>
                    <a:pt x="6" y="20"/>
                  </a:cubicBezTo>
                  <a:cubicBezTo>
                    <a:pt x="5" y="24"/>
                    <a:pt x="5" y="28"/>
                    <a:pt x="6" y="32"/>
                  </a:cubicBezTo>
                  <a:close/>
                </a:path>
              </a:pathLst>
            </a:custGeom>
            <a:solidFill>
              <a:srgbClr val="228F56"/>
            </a:solidFill>
            <a:ln w="9525">
              <a:noFill/>
              <a:round/>
              <a:headEnd/>
              <a:tailEnd/>
            </a:ln>
          </p:spPr>
          <p:txBody>
            <a:bodyPr/>
            <a:lstStyle/>
            <a:p>
              <a:endParaRPr lang="es-ES"/>
            </a:p>
          </p:txBody>
        </p:sp>
        <p:sp>
          <p:nvSpPr>
            <p:cNvPr id="2156" name="Freeform 69"/>
            <p:cNvSpPr>
              <a:spLocks/>
            </p:cNvSpPr>
            <p:nvPr/>
          </p:nvSpPr>
          <p:spPr bwMode="auto">
            <a:xfrm>
              <a:off x="5414" y="1762"/>
              <a:ext cx="72" cy="151"/>
            </a:xfrm>
            <a:custGeom>
              <a:avLst/>
              <a:gdLst>
                <a:gd name="T0" fmla="*/ 0 w 20"/>
                <a:gd name="T1" fmla="*/ 2147483647 h 43"/>
                <a:gd name="T2" fmla="*/ 2147483647 w 20"/>
                <a:gd name="T3" fmla="*/ 2147483647 h 43"/>
                <a:gd name="T4" fmla="*/ 2147483647 w 20"/>
                <a:gd name="T5" fmla="*/ 2147483647 h 43"/>
                <a:gd name="T6" fmla="*/ 2147483647 w 20"/>
                <a:gd name="T7" fmla="*/ 2147483647 h 43"/>
                <a:gd name="T8" fmla="*/ 2147483647 w 20"/>
                <a:gd name="T9" fmla="*/ 0 h 43"/>
                <a:gd name="T10" fmla="*/ 2147483647 w 20"/>
                <a:gd name="T11" fmla="*/ 2147483647 h 43"/>
                <a:gd name="T12" fmla="*/ 2147483647 w 20"/>
                <a:gd name="T13" fmla="*/ 2147483647 h 43"/>
                <a:gd name="T14" fmla="*/ 0 w 20"/>
                <a:gd name="T15" fmla="*/ 2147483647 h 43"/>
                <a:gd name="T16" fmla="*/ 0 w 20"/>
                <a:gd name="T17" fmla="*/ 2147483647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43"/>
                <a:gd name="T29" fmla="*/ 20 w 20"/>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43">
                  <a:moveTo>
                    <a:pt x="0" y="42"/>
                  </a:moveTo>
                  <a:cubicBezTo>
                    <a:pt x="0" y="39"/>
                    <a:pt x="1" y="36"/>
                    <a:pt x="4" y="33"/>
                  </a:cubicBezTo>
                  <a:cubicBezTo>
                    <a:pt x="8" y="29"/>
                    <a:pt x="13" y="24"/>
                    <a:pt x="13" y="17"/>
                  </a:cubicBezTo>
                  <a:cubicBezTo>
                    <a:pt x="13" y="16"/>
                    <a:pt x="14" y="16"/>
                    <a:pt x="14" y="15"/>
                  </a:cubicBezTo>
                  <a:cubicBezTo>
                    <a:pt x="14" y="12"/>
                    <a:pt x="16" y="3"/>
                    <a:pt x="16" y="0"/>
                  </a:cubicBezTo>
                  <a:cubicBezTo>
                    <a:pt x="16" y="5"/>
                    <a:pt x="19" y="9"/>
                    <a:pt x="20" y="14"/>
                  </a:cubicBezTo>
                  <a:cubicBezTo>
                    <a:pt x="20" y="24"/>
                    <a:pt x="9" y="29"/>
                    <a:pt x="2" y="36"/>
                  </a:cubicBezTo>
                  <a:cubicBezTo>
                    <a:pt x="1" y="38"/>
                    <a:pt x="1" y="40"/>
                    <a:pt x="0" y="43"/>
                  </a:cubicBezTo>
                  <a:cubicBezTo>
                    <a:pt x="0" y="43"/>
                    <a:pt x="0" y="42"/>
                    <a:pt x="0" y="42"/>
                  </a:cubicBezTo>
                  <a:close/>
                </a:path>
              </a:pathLst>
            </a:custGeom>
            <a:solidFill>
              <a:srgbClr val="228F56"/>
            </a:solidFill>
            <a:ln w="9525">
              <a:noFill/>
              <a:round/>
              <a:headEnd/>
              <a:tailEnd/>
            </a:ln>
          </p:spPr>
          <p:txBody>
            <a:bodyPr/>
            <a:lstStyle/>
            <a:p>
              <a:endParaRPr lang="es-ES"/>
            </a:p>
          </p:txBody>
        </p:sp>
        <p:sp>
          <p:nvSpPr>
            <p:cNvPr id="2157" name="Freeform 70"/>
            <p:cNvSpPr>
              <a:spLocks/>
            </p:cNvSpPr>
            <p:nvPr/>
          </p:nvSpPr>
          <p:spPr bwMode="auto">
            <a:xfrm>
              <a:off x="5318" y="1906"/>
              <a:ext cx="132" cy="185"/>
            </a:xfrm>
            <a:custGeom>
              <a:avLst/>
              <a:gdLst>
                <a:gd name="T0" fmla="*/ 2147483647 w 37"/>
                <a:gd name="T1" fmla="*/ 2147483647 h 53"/>
                <a:gd name="T2" fmla="*/ 2147483647 w 37"/>
                <a:gd name="T3" fmla="*/ 2147483647 h 53"/>
                <a:gd name="T4" fmla="*/ 2147483647 w 37"/>
                <a:gd name="T5" fmla="*/ 2147483647 h 53"/>
                <a:gd name="T6" fmla="*/ 2147483647 w 37"/>
                <a:gd name="T7" fmla="*/ 2147483647 h 53"/>
                <a:gd name="T8" fmla="*/ 2147483647 w 37"/>
                <a:gd name="T9" fmla="*/ 2147483647 h 53"/>
                <a:gd name="T10" fmla="*/ 0 w 37"/>
                <a:gd name="T11" fmla="*/ 2147483647 h 53"/>
                <a:gd name="T12" fmla="*/ 2147483647 w 37"/>
                <a:gd name="T13" fmla="*/ 2147483647 h 53"/>
                <a:gd name="T14" fmla="*/ 2147483647 w 37"/>
                <a:gd name="T15" fmla="*/ 2147483647 h 53"/>
                <a:gd name="T16" fmla="*/ 2147483647 w 37"/>
                <a:gd name="T17" fmla="*/ 2147483647 h 53"/>
                <a:gd name="T18" fmla="*/ 2147483647 w 37"/>
                <a:gd name="T19" fmla="*/ 2147483647 h 53"/>
                <a:gd name="T20" fmla="*/ 2147483647 w 37"/>
                <a:gd name="T21" fmla="*/ 2147483647 h 53"/>
                <a:gd name="T22" fmla="*/ 2147483647 w 37"/>
                <a:gd name="T23" fmla="*/ 2147483647 h 53"/>
                <a:gd name="T24" fmla="*/ 2147483647 w 37"/>
                <a:gd name="T25" fmla="*/ 0 h 53"/>
                <a:gd name="T26" fmla="*/ 2147483647 w 37"/>
                <a:gd name="T27" fmla="*/ 2147483647 h 53"/>
                <a:gd name="T28" fmla="*/ 2147483647 w 37"/>
                <a:gd name="T29" fmla="*/ 2147483647 h 53"/>
                <a:gd name="T30" fmla="*/ 2147483647 w 37"/>
                <a:gd name="T31" fmla="*/ 2147483647 h 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
                <a:gd name="T49" fmla="*/ 0 h 53"/>
                <a:gd name="T50" fmla="*/ 37 w 37"/>
                <a:gd name="T51" fmla="*/ 53 h 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 h="53">
                  <a:moveTo>
                    <a:pt x="14" y="7"/>
                  </a:moveTo>
                  <a:cubicBezTo>
                    <a:pt x="11" y="6"/>
                    <a:pt x="6" y="14"/>
                    <a:pt x="4" y="17"/>
                  </a:cubicBezTo>
                  <a:cubicBezTo>
                    <a:pt x="4" y="18"/>
                    <a:pt x="3" y="20"/>
                    <a:pt x="2" y="21"/>
                  </a:cubicBezTo>
                  <a:cubicBezTo>
                    <a:pt x="1" y="25"/>
                    <a:pt x="0" y="30"/>
                    <a:pt x="1" y="33"/>
                  </a:cubicBezTo>
                  <a:cubicBezTo>
                    <a:pt x="1" y="36"/>
                    <a:pt x="0" y="38"/>
                    <a:pt x="1" y="39"/>
                  </a:cubicBezTo>
                  <a:cubicBezTo>
                    <a:pt x="2" y="45"/>
                    <a:pt x="4" y="45"/>
                    <a:pt x="0" y="50"/>
                  </a:cubicBezTo>
                  <a:cubicBezTo>
                    <a:pt x="0" y="52"/>
                    <a:pt x="1" y="53"/>
                    <a:pt x="1" y="53"/>
                  </a:cubicBezTo>
                  <a:cubicBezTo>
                    <a:pt x="3" y="51"/>
                    <a:pt x="4" y="48"/>
                    <a:pt x="6" y="47"/>
                  </a:cubicBezTo>
                  <a:cubicBezTo>
                    <a:pt x="15" y="42"/>
                    <a:pt x="29" y="40"/>
                    <a:pt x="31" y="29"/>
                  </a:cubicBezTo>
                  <a:cubicBezTo>
                    <a:pt x="32" y="24"/>
                    <a:pt x="36" y="17"/>
                    <a:pt x="37" y="12"/>
                  </a:cubicBezTo>
                  <a:cubicBezTo>
                    <a:pt x="35" y="13"/>
                    <a:pt x="27" y="16"/>
                    <a:pt x="26" y="15"/>
                  </a:cubicBezTo>
                  <a:cubicBezTo>
                    <a:pt x="24" y="14"/>
                    <a:pt x="27" y="10"/>
                    <a:pt x="26" y="8"/>
                  </a:cubicBezTo>
                  <a:cubicBezTo>
                    <a:pt x="25" y="6"/>
                    <a:pt x="25" y="3"/>
                    <a:pt x="26" y="0"/>
                  </a:cubicBezTo>
                  <a:cubicBezTo>
                    <a:pt x="18" y="4"/>
                    <a:pt x="16" y="12"/>
                    <a:pt x="13" y="20"/>
                  </a:cubicBezTo>
                  <a:cubicBezTo>
                    <a:pt x="10" y="16"/>
                    <a:pt x="17" y="11"/>
                    <a:pt x="15" y="7"/>
                  </a:cubicBezTo>
                  <a:cubicBezTo>
                    <a:pt x="15" y="7"/>
                    <a:pt x="15" y="7"/>
                    <a:pt x="14" y="7"/>
                  </a:cubicBezTo>
                  <a:close/>
                </a:path>
              </a:pathLst>
            </a:custGeom>
            <a:solidFill>
              <a:srgbClr val="00643F"/>
            </a:solidFill>
            <a:ln w="9525">
              <a:noFill/>
              <a:round/>
              <a:headEnd/>
              <a:tailEnd/>
            </a:ln>
          </p:spPr>
          <p:txBody>
            <a:bodyPr/>
            <a:lstStyle/>
            <a:p>
              <a:endParaRPr lang="es-ES"/>
            </a:p>
          </p:txBody>
        </p:sp>
        <p:sp>
          <p:nvSpPr>
            <p:cNvPr id="2158" name="Freeform 71"/>
            <p:cNvSpPr>
              <a:spLocks/>
            </p:cNvSpPr>
            <p:nvPr/>
          </p:nvSpPr>
          <p:spPr bwMode="auto">
            <a:xfrm>
              <a:off x="5329" y="1934"/>
              <a:ext cx="89" cy="136"/>
            </a:xfrm>
            <a:custGeom>
              <a:avLst/>
              <a:gdLst>
                <a:gd name="T0" fmla="*/ 2147483647 w 25"/>
                <a:gd name="T1" fmla="*/ 2147483647 h 39"/>
                <a:gd name="T2" fmla="*/ 2147483647 w 25"/>
                <a:gd name="T3" fmla="*/ 2147483647 h 39"/>
                <a:gd name="T4" fmla="*/ 2147483647 w 25"/>
                <a:gd name="T5" fmla="*/ 2147483647 h 39"/>
                <a:gd name="T6" fmla="*/ 2147483647 w 25"/>
                <a:gd name="T7" fmla="*/ 2147483647 h 39"/>
                <a:gd name="T8" fmla="*/ 2147483647 w 25"/>
                <a:gd name="T9" fmla="*/ 2147483647 h 39"/>
                <a:gd name="T10" fmla="*/ 2147483647 w 25"/>
                <a:gd name="T11" fmla="*/ 2147483647 h 39"/>
                <a:gd name="T12" fmla="*/ 2147483647 w 25"/>
                <a:gd name="T13" fmla="*/ 2147483647 h 39"/>
                <a:gd name="T14" fmla="*/ 2147483647 w 25"/>
                <a:gd name="T15" fmla="*/ 0 h 39"/>
                <a:gd name="T16" fmla="*/ 2147483647 w 25"/>
                <a:gd name="T17" fmla="*/ 2147483647 h 39"/>
                <a:gd name="T18" fmla="*/ 2147483647 w 25"/>
                <a:gd name="T19" fmla="*/ 2147483647 h 39"/>
                <a:gd name="T20" fmla="*/ 2147483647 w 25"/>
                <a:gd name="T21" fmla="*/ 2147483647 h 39"/>
                <a:gd name="T22" fmla="*/ 2147483647 w 25"/>
                <a:gd name="T23" fmla="*/ 2147483647 h 39"/>
                <a:gd name="T24" fmla="*/ 0 w 25"/>
                <a:gd name="T25" fmla="*/ 2147483647 h 39"/>
                <a:gd name="T26" fmla="*/ 2147483647 w 25"/>
                <a:gd name="T27" fmla="*/ 2147483647 h 39"/>
                <a:gd name="T28" fmla="*/ 2147483647 w 25"/>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39"/>
                <a:gd name="T47" fmla="*/ 25 w 25"/>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39">
                  <a:moveTo>
                    <a:pt x="1" y="36"/>
                  </a:moveTo>
                  <a:cubicBezTo>
                    <a:pt x="1" y="36"/>
                    <a:pt x="1" y="36"/>
                    <a:pt x="1" y="37"/>
                  </a:cubicBezTo>
                  <a:cubicBezTo>
                    <a:pt x="1" y="36"/>
                    <a:pt x="2" y="35"/>
                    <a:pt x="2" y="35"/>
                  </a:cubicBezTo>
                  <a:cubicBezTo>
                    <a:pt x="4" y="31"/>
                    <a:pt x="5" y="27"/>
                    <a:pt x="7" y="23"/>
                  </a:cubicBezTo>
                  <a:cubicBezTo>
                    <a:pt x="8" y="22"/>
                    <a:pt x="9" y="21"/>
                    <a:pt x="10" y="20"/>
                  </a:cubicBezTo>
                  <a:cubicBezTo>
                    <a:pt x="12" y="17"/>
                    <a:pt x="14" y="13"/>
                    <a:pt x="16" y="10"/>
                  </a:cubicBezTo>
                  <a:cubicBezTo>
                    <a:pt x="18" y="8"/>
                    <a:pt x="19" y="4"/>
                    <a:pt x="21" y="2"/>
                  </a:cubicBezTo>
                  <a:cubicBezTo>
                    <a:pt x="22" y="1"/>
                    <a:pt x="23" y="0"/>
                    <a:pt x="23" y="0"/>
                  </a:cubicBezTo>
                  <a:cubicBezTo>
                    <a:pt x="24" y="2"/>
                    <a:pt x="21" y="6"/>
                    <a:pt x="23" y="7"/>
                  </a:cubicBezTo>
                  <a:cubicBezTo>
                    <a:pt x="25" y="9"/>
                    <a:pt x="20" y="13"/>
                    <a:pt x="19" y="16"/>
                  </a:cubicBezTo>
                  <a:cubicBezTo>
                    <a:pt x="18" y="19"/>
                    <a:pt x="18" y="21"/>
                    <a:pt x="16" y="24"/>
                  </a:cubicBezTo>
                  <a:cubicBezTo>
                    <a:pt x="12" y="28"/>
                    <a:pt x="8" y="32"/>
                    <a:pt x="5" y="36"/>
                  </a:cubicBezTo>
                  <a:cubicBezTo>
                    <a:pt x="3" y="37"/>
                    <a:pt x="2" y="39"/>
                    <a:pt x="0" y="39"/>
                  </a:cubicBezTo>
                  <a:cubicBezTo>
                    <a:pt x="1" y="39"/>
                    <a:pt x="1" y="38"/>
                    <a:pt x="1" y="37"/>
                  </a:cubicBezTo>
                  <a:cubicBezTo>
                    <a:pt x="1" y="37"/>
                    <a:pt x="1" y="36"/>
                    <a:pt x="1" y="36"/>
                  </a:cubicBezTo>
                  <a:close/>
                </a:path>
              </a:pathLst>
            </a:custGeom>
            <a:solidFill>
              <a:srgbClr val="228F56"/>
            </a:solidFill>
            <a:ln w="9525">
              <a:noFill/>
              <a:round/>
              <a:headEnd/>
              <a:tailEnd/>
            </a:ln>
          </p:spPr>
          <p:txBody>
            <a:bodyPr/>
            <a:lstStyle/>
            <a:p>
              <a:endParaRPr lang="es-ES"/>
            </a:p>
          </p:txBody>
        </p:sp>
        <p:sp>
          <p:nvSpPr>
            <p:cNvPr id="2159" name="Freeform 72"/>
            <p:cNvSpPr>
              <a:spLocks/>
            </p:cNvSpPr>
            <p:nvPr/>
          </p:nvSpPr>
          <p:spPr bwMode="auto">
            <a:xfrm>
              <a:off x="5333" y="1930"/>
              <a:ext cx="46" cy="126"/>
            </a:xfrm>
            <a:custGeom>
              <a:avLst/>
              <a:gdLst>
                <a:gd name="T0" fmla="*/ 0 w 13"/>
                <a:gd name="T1" fmla="*/ 2147483647 h 36"/>
                <a:gd name="T2" fmla="*/ 0 w 13"/>
                <a:gd name="T3" fmla="*/ 2147483647 h 36"/>
                <a:gd name="T4" fmla="*/ 0 w 13"/>
                <a:gd name="T5" fmla="*/ 2147483647 h 36"/>
                <a:gd name="T6" fmla="*/ 0 w 13"/>
                <a:gd name="T7" fmla="*/ 2147483647 h 36"/>
                <a:gd name="T8" fmla="*/ 2147483647 w 13"/>
                <a:gd name="T9" fmla="*/ 2147483647 h 36"/>
                <a:gd name="T10" fmla="*/ 2147483647 w 13"/>
                <a:gd name="T11" fmla="*/ 2147483647 h 36"/>
                <a:gd name="T12" fmla="*/ 2147483647 w 13"/>
                <a:gd name="T13" fmla="*/ 2147483647 h 36"/>
                <a:gd name="T14" fmla="*/ 2147483647 w 13"/>
                <a:gd name="T15" fmla="*/ 0 h 36"/>
                <a:gd name="T16" fmla="*/ 2147483647 w 13"/>
                <a:gd name="T17" fmla="*/ 2147483647 h 36"/>
                <a:gd name="T18" fmla="*/ 2147483647 w 13"/>
                <a:gd name="T19" fmla="*/ 2147483647 h 36"/>
                <a:gd name="T20" fmla="*/ 0 w 13"/>
                <a:gd name="T21" fmla="*/ 2147483647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36"/>
                <a:gd name="T35" fmla="*/ 13 w 13"/>
                <a:gd name="T36" fmla="*/ 36 h 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36">
                  <a:moveTo>
                    <a:pt x="0" y="36"/>
                  </a:moveTo>
                  <a:cubicBezTo>
                    <a:pt x="0" y="34"/>
                    <a:pt x="0" y="32"/>
                    <a:pt x="0" y="30"/>
                  </a:cubicBezTo>
                  <a:cubicBezTo>
                    <a:pt x="0" y="29"/>
                    <a:pt x="0" y="29"/>
                    <a:pt x="0" y="28"/>
                  </a:cubicBezTo>
                  <a:cubicBezTo>
                    <a:pt x="0" y="27"/>
                    <a:pt x="0" y="26"/>
                    <a:pt x="0" y="25"/>
                  </a:cubicBezTo>
                  <a:cubicBezTo>
                    <a:pt x="0" y="24"/>
                    <a:pt x="1" y="23"/>
                    <a:pt x="1" y="22"/>
                  </a:cubicBezTo>
                  <a:cubicBezTo>
                    <a:pt x="1" y="22"/>
                    <a:pt x="0" y="21"/>
                    <a:pt x="1" y="20"/>
                  </a:cubicBezTo>
                  <a:cubicBezTo>
                    <a:pt x="1" y="19"/>
                    <a:pt x="1" y="19"/>
                    <a:pt x="1" y="18"/>
                  </a:cubicBezTo>
                  <a:cubicBezTo>
                    <a:pt x="2" y="12"/>
                    <a:pt x="13" y="6"/>
                    <a:pt x="11" y="0"/>
                  </a:cubicBezTo>
                  <a:cubicBezTo>
                    <a:pt x="13" y="4"/>
                    <a:pt x="6" y="9"/>
                    <a:pt x="9" y="13"/>
                  </a:cubicBezTo>
                  <a:cubicBezTo>
                    <a:pt x="10" y="15"/>
                    <a:pt x="5" y="20"/>
                    <a:pt x="3" y="23"/>
                  </a:cubicBezTo>
                  <a:cubicBezTo>
                    <a:pt x="1" y="27"/>
                    <a:pt x="0" y="32"/>
                    <a:pt x="0" y="36"/>
                  </a:cubicBezTo>
                  <a:close/>
                </a:path>
              </a:pathLst>
            </a:custGeom>
            <a:solidFill>
              <a:srgbClr val="228F56"/>
            </a:solidFill>
            <a:ln w="9525">
              <a:noFill/>
              <a:round/>
              <a:headEnd/>
              <a:tailEnd/>
            </a:ln>
          </p:spPr>
          <p:txBody>
            <a:bodyPr/>
            <a:lstStyle/>
            <a:p>
              <a:endParaRPr lang="es-ES"/>
            </a:p>
          </p:txBody>
        </p:sp>
        <p:sp>
          <p:nvSpPr>
            <p:cNvPr id="2160" name="Freeform 73"/>
            <p:cNvSpPr>
              <a:spLocks/>
            </p:cNvSpPr>
            <p:nvPr/>
          </p:nvSpPr>
          <p:spPr bwMode="auto">
            <a:xfrm>
              <a:off x="5322" y="1948"/>
              <a:ext cx="128" cy="143"/>
            </a:xfrm>
            <a:custGeom>
              <a:avLst/>
              <a:gdLst>
                <a:gd name="T0" fmla="*/ 2147483647 w 36"/>
                <a:gd name="T1" fmla="*/ 2147483647 h 41"/>
                <a:gd name="T2" fmla="*/ 2147483647 w 36"/>
                <a:gd name="T3" fmla="*/ 2147483647 h 41"/>
                <a:gd name="T4" fmla="*/ 2147483647 w 36"/>
                <a:gd name="T5" fmla="*/ 2147483647 h 41"/>
                <a:gd name="T6" fmla="*/ 2147483647 w 36"/>
                <a:gd name="T7" fmla="*/ 2147483647 h 41"/>
                <a:gd name="T8" fmla="*/ 2147483647 w 36"/>
                <a:gd name="T9" fmla="*/ 0 h 41"/>
                <a:gd name="T10" fmla="*/ 2147483647 w 36"/>
                <a:gd name="T11" fmla="*/ 2147483647 h 41"/>
                <a:gd name="T12" fmla="*/ 2147483647 w 36"/>
                <a:gd name="T13" fmla="*/ 2147483647 h 41"/>
                <a:gd name="T14" fmla="*/ 0 w 36"/>
                <a:gd name="T15" fmla="*/ 2147483647 h 41"/>
                <a:gd name="T16" fmla="*/ 2147483647 w 36"/>
                <a:gd name="T17" fmla="*/ 2147483647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41"/>
                <a:gd name="T29" fmla="*/ 36 w 36"/>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41">
                  <a:moveTo>
                    <a:pt x="1" y="40"/>
                  </a:moveTo>
                  <a:cubicBezTo>
                    <a:pt x="2" y="37"/>
                    <a:pt x="4" y="34"/>
                    <a:pt x="7" y="32"/>
                  </a:cubicBezTo>
                  <a:cubicBezTo>
                    <a:pt x="14" y="29"/>
                    <a:pt x="20" y="25"/>
                    <a:pt x="23" y="18"/>
                  </a:cubicBezTo>
                  <a:cubicBezTo>
                    <a:pt x="23" y="17"/>
                    <a:pt x="24" y="17"/>
                    <a:pt x="24" y="16"/>
                  </a:cubicBezTo>
                  <a:cubicBezTo>
                    <a:pt x="25" y="13"/>
                    <a:pt x="35" y="4"/>
                    <a:pt x="36" y="0"/>
                  </a:cubicBezTo>
                  <a:cubicBezTo>
                    <a:pt x="35" y="5"/>
                    <a:pt x="31" y="12"/>
                    <a:pt x="30" y="17"/>
                  </a:cubicBezTo>
                  <a:cubicBezTo>
                    <a:pt x="28" y="28"/>
                    <a:pt x="14" y="30"/>
                    <a:pt x="5" y="35"/>
                  </a:cubicBezTo>
                  <a:cubicBezTo>
                    <a:pt x="3" y="36"/>
                    <a:pt x="2" y="39"/>
                    <a:pt x="0" y="41"/>
                  </a:cubicBezTo>
                  <a:cubicBezTo>
                    <a:pt x="0" y="41"/>
                    <a:pt x="1" y="40"/>
                    <a:pt x="1" y="40"/>
                  </a:cubicBezTo>
                  <a:close/>
                </a:path>
              </a:pathLst>
            </a:custGeom>
            <a:solidFill>
              <a:srgbClr val="228F56"/>
            </a:solidFill>
            <a:ln w="9525">
              <a:noFill/>
              <a:round/>
              <a:headEnd/>
              <a:tailEnd/>
            </a:ln>
          </p:spPr>
          <p:txBody>
            <a:bodyPr/>
            <a:lstStyle/>
            <a:p>
              <a:endParaRPr lang="es-ES"/>
            </a:p>
          </p:txBody>
        </p:sp>
        <p:sp>
          <p:nvSpPr>
            <p:cNvPr id="2161" name="Freeform 74"/>
            <p:cNvSpPr>
              <a:spLocks/>
            </p:cNvSpPr>
            <p:nvPr/>
          </p:nvSpPr>
          <p:spPr bwMode="auto">
            <a:xfrm>
              <a:off x="5158" y="2074"/>
              <a:ext cx="164" cy="146"/>
            </a:xfrm>
            <a:custGeom>
              <a:avLst/>
              <a:gdLst>
                <a:gd name="T0" fmla="*/ 2147483647 w 46"/>
                <a:gd name="T1" fmla="*/ 2147483647 h 42"/>
                <a:gd name="T2" fmla="*/ 2147483647 w 46"/>
                <a:gd name="T3" fmla="*/ 2147483647 h 42"/>
                <a:gd name="T4" fmla="*/ 2147483647 w 46"/>
                <a:gd name="T5" fmla="*/ 2147483647 h 42"/>
                <a:gd name="T6" fmla="*/ 2147483647 w 46"/>
                <a:gd name="T7" fmla="*/ 2147483647 h 42"/>
                <a:gd name="T8" fmla="*/ 2147483647 w 46"/>
                <a:gd name="T9" fmla="*/ 2147483647 h 42"/>
                <a:gd name="T10" fmla="*/ 2147483647 w 46"/>
                <a:gd name="T11" fmla="*/ 2147483647 h 42"/>
                <a:gd name="T12" fmla="*/ 2147483647 w 46"/>
                <a:gd name="T13" fmla="*/ 2147483647 h 42"/>
                <a:gd name="T14" fmla="*/ 2147483647 w 46"/>
                <a:gd name="T15" fmla="*/ 2147483647 h 42"/>
                <a:gd name="T16" fmla="*/ 2147483647 w 46"/>
                <a:gd name="T17" fmla="*/ 2147483647 h 42"/>
                <a:gd name="T18" fmla="*/ 2147483647 w 46"/>
                <a:gd name="T19" fmla="*/ 2147483647 h 42"/>
                <a:gd name="T20" fmla="*/ 2147483647 w 46"/>
                <a:gd name="T21" fmla="*/ 2147483647 h 42"/>
                <a:gd name="T22" fmla="*/ 2147483647 w 46"/>
                <a:gd name="T23" fmla="*/ 2147483647 h 42"/>
                <a:gd name="T24" fmla="*/ 2147483647 w 46"/>
                <a:gd name="T25" fmla="*/ 2147483647 h 42"/>
                <a:gd name="T26" fmla="*/ 2147483647 w 46"/>
                <a:gd name="T27" fmla="*/ 2147483647 h 42"/>
                <a:gd name="T28" fmla="*/ 2147483647 w 46"/>
                <a:gd name="T29" fmla="*/ 2147483647 h 42"/>
                <a:gd name="T30" fmla="*/ 2147483647 w 46"/>
                <a:gd name="T31" fmla="*/ 2147483647 h 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6"/>
                <a:gd name="T49" fmla="*/ 0 h 42"/>
                <a:gd name="T50" fmla="*/ 46 w 46"/>
                <a:gd name="T51" fmla="*/ 42 h 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6" h="42">
                  <a:moveTo>
                    <a:pt x="27" y="3"/>
                  </a:moveTo>
                  <a:cubicBezTo>
                    <a:pt x="25" y="0"/>
                    <a:pt x="22" y="10"/>
                    <a:pt x="19" y="13"/>
                  </a:cubicBezTo>
                  <a:cubicBezTo>
                    <a:pt x="18" y="14"/>
                    <a:pt x="16" y="14"/>
                    <a:pt x="15" y="15"/>
                  </a:cubicBezTo>
                  <a:cubicBezTo>
                    <a:pt x="13" y="17"/>
                    <a:pt x="12" y="20"/>
                    <a:pt x="11" y="23"/>
                  </a:cubicBezTo>
                  <a:cubicBezTo>
                    <a:pt x="11" y="24"/>
                    <a:pt x="10" y="24"/>
                    <a:pt x="10" y="25"/>
                  </a:cubicBezTo>
                  <a:cubicBezTo>
                    <a:pt x="9" y="31"/>
                    <a:pt x="8" y="36"/>
                    <a:pt x="2" y="39"/>
                  </a:cubicBezTo>
                  <a:cubicBezTo>
                    <a:pt x="0" y="40"/>
                    <a:pt x="1" y="42"/>
                    <a:pt x="2" y="42"/>
                  </a:cubicBezTo>
                  <a:cubicBezTo>
                    <a:pt x="4" y="41"/>
                    <a:pt x="6" y="39"/>
                    <a:pt x="8" y="39"/>
                  </a:cubicBezTo>
                  <a:cubicBezTo>
                    <a:pt x="19" y="38"/>
                    <a:pt x="32" y="42"/>
                    <a:pt x="39" y="33"/>
                  </a:cubicBezTo>
                  <a:cubicBezTo>
                    <a:pt x="42" y="29"/>
                    <a:pt x="42" y="21"/>
                    <a:pt x="45" y="16"/>
                  </a:cubicBezTo>
                  <a:cubicBezTo>
                    <a:pt x="43" y="17"/>
                    <a:pt x="41" y="21"/>
                    <a:pt x="40" y="19"/>
                  </a:cubicBezTo>
                  <a:cubicBezTo>
                    <a:pt x="39" y="17"/>
                    <a:pt x="43" y="15"/>
                    <a:pt x="43" y="13"/>
                  </a:cubicBezTo>
                  <a:cubicBezTo>
                    <a:pt x="43" y="10"/>
                    <a:pt x="44" y="8"/>
                    <a:pt x="46" y="6"/>
                  </a:cubicBezTo>
                  <a:cubicBezTo>
                    <a:pt x="28" y="8"/>
                    <a:pt x="32" y="13"/>
                    <a:pt x="26" y="18"/>
                  </a:cubicBezTo>
                  <a:cubicBezTo>
                    <a:pt x="25" y="13"/>
                    <a:pt x="28" y="7"/>
                    <a:pt x="28" y="2"/>
                  </a:cubicBezTo>
                  <a:cubicBezTo>
                    <a:pt x="28" y="3"/>
                    <a:pt x="27" y="3"/>
                    <a:pt x="27" y="3"/>
                  </a:cubicBezTo>
                  <a:close/>
                </a:path>
              </a:pathLst>
            </a:custGeom>
            <a:solidFill>
              <a:srgbClr val="00643F"/>
            </a:solidFill>
            <a:ln w="9525">
              <a:noFill/>
              <a:round/>
              <a:headEnd/>
              <a:tailEnd/>
            </a:ln>
          </p:spPr>
          <p:txBody>
            <a:bodyPr/>
            <a:lstStyle/>
            <a:p>
              <a:endParaRPr lang="es-ES"/>
            </a:p>
          </p:txBody>
        </p:sp>
        <p:sp>
          <p:nvSpPr>
            <p:cNvPr id="2162" name="Freeform 75"/>
            <p:cNvSpPr>
              <a:spLocks/>
            </p:cNvSpPr>
            <p:nvPr/>
          </p:nvSpPr>
          <p:spPr bwMode="auto">
            <a:xfrm>
              <a:off x="5176" y="2119"/>
              <a:ext cx="135" cy="87"/>
            </a:xfrm>
            <a:custGeom>
              <a:avLst/>
              <a:gdLst>
                <a:gd name="T0" fmla="*/ 2147483647 w 38"/>
                <a:gd name="T1" fmla="*/ 2147483647 h 25"/>
                <a:gd name="T2" fmla="*/ 2147483647 w 38"/>
                <a:gd name="T3" fmla="*/ 2147483647 h 25"/>
                <a:gd name="T4" fmla="*/ 2147483647 w 38"/>
                <a:gd name="T5" fmla="*/ 2147483647 h 25"/>
                <a:gd name="T6" fmla="*/ 2147483647 w 38"/>
                <a:gd name="T7" fmla="*/ 2147483647 h 25"/>
                <a:gd name="T8" fmla="*/ 2147483647 w 38"/>
                <a:gd name="T9" fmla="*/ 2147483647 h 25"/>
                <a:gd name="T10" fmla="*/ 2147483647 w 38"/>
                <a:gd name="T11" fmla="*/ 2147483647 h 25"/>
                <a:gd name="T12" fmla="*/ 2147483647 w 38"/>
                <a:gd name="T13" fmla="*/ 2147483647 h 25"/>
                <a:gd name="T14" fmla="*/ 2147483647 w 38"/>
                <a:gd name="T15" fmla="*/ 0 h 25"/>
                <a:gd name="T16" fmla="*/ 2147483647 w 38"/>
                <a:gd name="T17" fmla="*/ 2147483647 h 25"/>
                <a:gd name="T18" fmla="*/ 2147483647 w 38"/>
                <a:gd name="T19" fmla="*/ 2147483647 h 25"/>
                <a:gd name="T20" fmla="*/ 2147483647 w 38"/>
                <a:gd name="T21" fmla="*/ 2147483647 h 25"/>
                <a:gd name="T22" fmla="*/ 2147483647 w 38"/>
                <a:gd name="T23" fmla="*/ 2147483647 h 25"/>
                <a:gd name="T24" fmla="*/ 0 w 38"/>
                <a:gd name="T25" fmla="*/ 2147483647 h 25"/>
                <a:gd name="T26" fmla="*/ 2147483647 w 38"/>
                <a:gd name="T27" fmla="*/ 2147483647 h 25"/>
                <a:gd name="T28" fmla="*/ 2147483647 w 38"/>
                <a:gd name="T29" fmla="*/ 2147483647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
                <a:gd name="T46" fmla="*/ 0 h 25"/>
                <a:gd name="T47" fmla="*/ 38 w 38"/>
                <a:gd name="T48" fmla="*/ 25 h 2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 h="25">
                  <a:moveTo>
                    <a:pt x="3" y="23"/>
                  </a:moveTo>
                  <a:cubicBezTo>
                    <a:pt x="3" y="23"/>
                    <a:pt x="3" y="23"/>
                    <a:pt x="3" y="23"/>
                  </a:cubicBezTo>
                  <a:cubicBezTo>
                    <a:pt x="3" y="22"/>
                    <a:pt x="4" y="22"/>
                    <a:pt x="4" y="22"/>
                  </a:cubicBezTo>
                  <a:cubicBezTo>
                    <a:pt x="8" y="19"/>
                    <a:pt x="10" y="16"/>
                    <a:pt x="14" y="13"/>
                  </a:cubicBezTo>
                  <a:cubicBezTo>
                    <a:pt x="15" y="13"/>
                    <a:pt x="16" y="13"/>
                    <a:pt x="17" y="12"/>
                  </a:cubicBezTo>
                  <a:cubicBezTo>
                    <a:pt x="21" y="10"/>
                    <a:pt x="24" y="8"/>
                    <a:pt x="28" y="6"/>
                  </a:cubicBezTo>
                  <a:cubicBezTo>
                    <a:pt x="30" y="5"/>
                    <a:pt x="33" y="2"/>
                    <a:pt x="36" y="1"/>
                  </a:cubicBezTo>
                  <a:cubicBezTo>
                    <a:pt x="36" y="0"/>
                    <a:pt x="38" y="0"/>
                    <a:pt x="38" y="0"/>
                  </a:cubicBezTo>
                  <a:cubicBezTo>
                    <a:pt x="38" y="2"/>
                    <a:pt x="34" y="4"/>
                    <a:pt x="35" y="6"/>
                  </a:cubicBezTo>
                  <a:cubicBezTo>
                    <a:pt x="36" y="8"/>
                    <a:pt x="30" y="11"/>
                    <a:pt x="28" y="13"/>
                  </a:cubicBezTo>
                  <a:cubicBezTo>
                    <a:pt x="26" y="15"/>
                    <a:pt x="25" y="17"/>
                    <a:pt x="22" y="18"/>
                  </a:cubicBezTo>
                  <a:cubicBezTo>
                    <a:pt x="17" y="20"/>
                    <a:pt x="11" y="22"/>
                    <a:pt x="6" y="24"/>
                  </a:cubicBezTo>
                  <a:cubicBezTo>
                    <a:pt x="4" y="24"/>
                    <a:pt x="2" y="25"/>
                    <a:pt x="0" y="25"/>
                  </a:cubicBezTo>
                  <a:cubicBezTo>
                    <a:pt x="1" y="24"/>
                    <a:pt x="2" y="24"/>
                    <a:pt x="2" y="23"/>
                  </a:cubicBezTo>
                  <a:cubicBezTo>
                    <a:pt x="2" y="23"/>
                    <a:pt x="3" y="23"/>
                    <a:pt x="3" y="23"/>
                  </a:cubicBezTo>
                  <a:close/>
                </a:path>
              </a:pathLst>
            </a:custGeom>
            <a:solidFill>
              <a:srgbClr val="228F56"/>
            </a:solidFill>
            <a:ln w="9525">
              <a:noFill/>
              <a:round/>
              <a:headEnd/>
              <a:tailEnd/>
            </a:ln>
          </p:spPr>
          <p:txBody>
            <a:bodyPr/>
            <a:lstStyle/>
            <a:p>
              <a:endParaRPr lang="es-ES"/>
            </a:p>
          </p:txBody>
        </p:sp>
        <p:sp>
          <p:nvSpPr>
            <p:cNvPr id="2163" name="Freeform 76"/>
            <p:cNvSpPr>
              <a:spLocks/>
            </p:cNvSpPr>
            <p:nvPr/>
          </p:nvSpPr>
          <p:spPr bwMode="auto">
            <a:xfrm>
              <a:off x="5187" y="2081"/>
              <a:ext cx="71" cy="111"/>
            </a:xfrm>
            <a:custGeom>
              <a:avLst/>
              <a:gdLst>
                <a:gd name="T0" fmla="*/ 0 w 20"/>
                <a:gd name="T1" fmla="*/ 2147483647 h 32"/>
                <a:gd name="T2" fmla="*/ 2147483647 w 20"/>
                <a:gd name="T3" fmla="*/ 2147483647 h 32"/>
                <a:gd name="T4" fmla="*/ 2147483647 w 20"/>
                <a:gd name="T5" fmla="*/ 2147483647 h 32"/>
                <a:gd name="T6" fmla="*/ 2147483647 w 20"/>
                <a:gd name="T7" fmla="*/ 2147483647 h 32"/>
                <a:gd name="T8" fmla="*/ 2147483647 w 20"/>
                <a:gd name="T9" fmla="*/ 2147483647 h 32"/>
                <a:gd name="T10" fmla="*/ 2147483647 w 20"/>
                <a:gd name="T11" fmla="*/ 2147483647 h 32"/>
                <a:gd name="T12" fmla="*/ 2147483647 w 20"/>
                <a:gd name="T13" fmla="*/ 2147483647 h 32"/>
                <a:gd name="T14" fmla="*/ 2147483647 w 20"/>
                <a:gd name="T15" fmla="*/ 0 h 32"/>
                <a:gd name="T16" fmla="*/ 2147483647 w 20"/>
                <a:gd name="T17" fmla="*/ 2147483647 h 32"/>
                <a:gd name="T18" fmla="*/ 2147483647 w 20"/>
                <a:gd name="T19" fmla="*/ 2147483647 h 32"/>
                <a:gd name="T20" fmla="*/ 0 w 20"/>
                <a:gd name="T21" fmla="*/ 2147483647 h 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
                <a:gd name="T34" fmla="*/ 0 h 32"/>
                <a:gd name="T35" fmla="*/ 20 w 20"/>
                <a:gd name="T36" fmla="*/ 32 h 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 h="32">
                  <a:moveTo>
                    <a:pt x="0" y="32"/>
                  </a:moveTo>
                  <a:cubicBezTo>
                    <a:pt x="1" y="31"/>
                    <a:pt x="2" y="29"/>
                    <a:pt x="3" y="27"/>
                  </a:cubicBezTo>
                  <a:cubicBezTo>
                    <a:pt x="3" y="27"/>
                    <a:pt x="3" y="26"/>
                    <a:pt x="4" y="25"/>
                  </a:cubicBezTo>
                  <a:cubicBezTo>
                    <a:pt x="4" y="24"/>
                    <a:pt x="4" y="24"/>
                    <a:pt x="5" y="23"/>
                  </a:cubicBezTo>
                  <a:cubicBezTo>
                    <a:pt x="5" y="22"/>
                    <a:pt x="6" y="21"/>
                    <a:pt x="6" y="21"/>
                  </a:cubicBezTo>
                  <a:cubicBezTo>
                    <a:pt x="7" y="20"/>
                    <a:pt x="7" y="19"/>
                    <a:pt x="7" y="19"/>
                  </a:cubicBezTo>
                  <a:cubicBezTo>
                    <a:pt x="8" y="18"/>
                    <a:pt x="8" y="17"/>
                    <a:pt x="8" y="17"/>
                  </a:cubicBezTo>
                  <a:cubicBezTo>
                    <a:pt x="12" y="12"/>
                    <a:pt x="20" y="6"/>
                    <a:pt x="20" y="0"/>
                  </a:cubicBezTo>
                  <a:cubicBezTo>
                    <a:pt x="20" y="5"/>
                    <a:pt x="17" y="11"/>
                    <a:pt x="18" y="16"/>
                  </a:cubicBezTo>
                  <a:cubicBezTo>
                    <a:pt x="18" y="18"/>
                    <a:pt x="11" y="20"/>
                    <a:pt x="8" y="23"/>
                  </a:cubicBezTo>
                  <a:cubicBezTo>
                    <a:pt x="4" y="25"/>
                    <a:pt x="2" y="29"/>
                    <a:pt x="0" y="32"/>
                  </a:cubicBezTo>
                  <a:close/>
                </a:path>
              </a:pathLst>
            </a:custGeom>
            <a:solidFill>
              <a:srgbClr val="228F56"/>
            </a:solidFill>
            <a:ln w="9525">
              <a:noFill/>
              <a:round/>
              <a:headEnd/>
              <a:tailEnd/>
            </a:ln>
          </p:spPr>
          <p:txBody>
            <a:bodyPr/>
            <a:lstStyle/>
            <a:p>
              <a:endParaRPr lang="es-ES"/>
            </a:p>
          </p:txBody>
        </p:sp>
        <p:sp>
          <p:nvSpPr>
            <p:cNvPr id="2164" name="Freeform 77"/>
            <p:cNvSpPr>
              <a:spLocks/>
            </p:cNvSpPr>
            <p:nvPr/>
          </p:nvSpPr>
          <p:spPr bwMode="auto">
            <a:xfrm>
              <a:off x="5165" y="2130"/>
              <a:ext cx="153" cy="90"/>
            </a:xfrm>
            <a:custGeom>
              <a:avLst/>
              <a:gdLst>
                <a:gd name="T0" fmla="*/ 0 w 43"/>
                <a:gd name="T1" fmla="*/ 2147483647 h 26"/>
                <a:gd name="T2" fmla="*/ 2147483647 w 43"/>
                <a:gd name="T3" fmla="*/ 2147483647 h 26"/>
                <a:gd name="T4" fmla="*/ 2147483647 w 43"/>
                <a:gd name="T5" fmla="*/ 2147483647 h 26"/>
                <a:gd name="T6" fmla="*/ 2147483647 w 43"/>
                <a:gd name="T7" fmla="*/ 2147483647 h 26"/>
                <a:gd name="T8" fmla="*/ 2147483647 w 43"/>
                <a:gd name="T9" fmla="*/ 0 h 26"/>
                <a:gd name="T10" fmla="*/ 2147483647 w 43"/>
                <a:gd name="T11" fmla="*/ 2147483647 h 26"/>
                <a:gd name="T12" fmla="*/ 2147483647 w 43"/>
                <a:gd name="T13" fmla="*/ 2147483647 h 26"/>
                <a:gd name="T14" fmla="*/ 0 w 43"/>
                <a:gd name="T15" fmla="*/ 2147483647 h 26"/>
                <a:gd name="T16" fmla="*/ 0 w 43"/>
                <a:gd name="T17" fmla="*/ 2147483647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26"/>
                <a:gd name="T29" fmla="*/ 43 w 43"/>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26">
                  <a:moveTo>
                    <a:pt x="0" y="25"/>
                  </a:moveTo>
                  <a:cubicBezTo>
                    <a:pt x="3" y="23"/>
                    <a:pt x="6" y="21"/>
                    <a:pt x="10" y="21"/>
                  </a:cubicBezTo>
                  <a:cubicBezTo>
                    <a:pt x="17" y="21"/>
                    <a:pt x="24" y="21"/>
                    <a:pt x="30" y="15"/>
                  </a:cubicBezTo>
                  <a:cubicBezTo>
                    <a:pt x="30" y="15"/>
                    <a:pt x="31" y="15"/>
                    <a:pt x="32" y="14"/>
                  </a:cubicBezTo>
                  <a:cubicBezTo>
                    <a:pt x="34" y="12"/>
                    <a:pt x="41" y="3"/>
                    <a:pt x="43" y="0"/>
                  </a:cubicBezTo>
                  <a:cubicBezTo>
                    <a:pt x="40" y="5"/>
                    <a:pt x="40" y="13"/>
                    <a:pt x="37" y="17"/>
                  </a:cubicBezTo>
                  <a:cubicBezTo>
                    <a:pt x="30" y="26"/>
                    <a:pt x="17" y="22"/>
                    <a:pt x="6" y="23"/>
                  </a:cubicBezTo>
                  <a:cubicBezTo>
                    <a:pt x="4" y="23"/>
                    <a:pt x="2" y="25"/>
                    <a:pt x="0" y="26"/>
                  </a:cubicBezTo>
                  <a:cubicBezTo>
                    <a:pt x="0" y="26"/>
                    <a:pt x="0" y="25"/>
                    <a:pt x="0" y="25"/>
                  </a:cubicBezTo>
                  <a:close/>
                </a:path>
              </a:pathLst>
            </a:custGeom>
            <a:solidFill>
              <a:srgbClr val="228F56"/>
            </a:solidFill>
            <a:ln w="9525">
              <a:noFill/>
              <a:round/>
              <a:headEnd/>
              <a:tailEnd/>
            </a:ln>
          </p:spPr>
          <p:txBody>
            <a:bodyPr/>
            <a:lstStyle/>
            <a:p>
              <a:endParaRPr lang="es-ES"/>
            </a:p>
          </p:txBody>
        </p:sp>
        <p:sp>
          <p:nvSpPr>
            <p:cNvPr id="2165" name="Freeform 78"/>
            <p:cNvSpPr>
              <a:spLocks/>
            </p:cNvSpPr>
            <p:nvPr/>
          </p:nvSpPr>
          <p:spPr bwMode="auto">
            <a:xfrm>
              <a:off x="4898" y="2203"/>
              <a:ext cx="253" cy="122"/>
            </a:xfrm>
            <a:custGeom>
              <a:avLst/>
              <a:gdLst>
                <a:gd name="T0" fmla="*/ 2147483647 w 71"/>
                <a:gd name="T1" fmla="*/ 2147483647 h 35"/>
                <a:gd name="T2" fmla="*/ 2147483647 w 71"/>
                <a:gd name="T3" fmla="*/ 2147483647 h 35"/>
                <a:gd name="T4" fmla="*/ 2147483647 w 71"/>
                <a:gd name="T5" fmla="*/ 2147483647 h 35"/>
                <a:gd name="T6" fmla="*/ 2147483647 w 71"/>
                <a:gd name="T7" fmla="*/ 2147483647 h 35"/>
                <a:gd name="T8" fmla="*/ 2147483647 w 71"/>
                <a:gd name="T9" fmla="*/ 2147483647 h 35"/>
                <a:gd name="T10" fmla="*/ 2147483647 w 71"/>
                <a:gd name="T11" fmla="*/ 2147483647 h 35"/>
                <a:gd name="T12" fmla="*/ 2147483647 w 71"/>
                <a:gd name="T13" fmla="*/ 2147483647 h 35"/>
                <a:gd name="T14" fmla="*/ 2147483647 w 71"/>
                <a:gd name="T15" fmla="*/ 2147483647 h 35"/>
                <a:gd name="T16" fmla="*/ 2147483647 w 71"/>
                <a:gd name="T17" fmla="*/ 2147483647 h 35"/>
                <a:gd name="T18" fmla="*/ 2147483647 w 71"/>
                <a:gd name="T19" fmla="*/ 2147483647 h 35"/>
                <a:gd name="T20" fmla="*/ 2147483647 w 71"/>
                <a:gd name="T21" fmla="*/ 2147483647 h 35"/>
                <a:gd name="T22" fmla="*/ 2147483647 w 71"/>
                <a:gd name="T23" fmla="*/ 2147483647 h 35"/>
                <a:gd name="T24" fmla="*/ 2147483647 w 71"/>
                <a:gd name="T25" fmla="*/ 2147483647 h 35"/>
                <a:gd name="T26" fmla="*/ 2147483647 w 71"/>
                <a:gd name="T27" fmla="*/ 2147483647 h 35"/>
                <a:gd name="T28" fmla="*/ 2147483647 w 71"/>
                <a:gd name="T29" fmla="*/ 2147483647 h 35"/>
                <a:gd name="T30" fmla="*/ 2147483647 w 71"/>
                <a:gd name="T31" fmla="*/ 214748364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
                <a:gd name="T49" fmla="*/ 0 h 35"/>
                <a:gd name="T50" fmla="*/ 71 w 71"/>
                <a:gd name="T51" fmla="*/ 35 h 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 h="35">
                  <a:moveTo>
                    <a:pt x="59" y="3"/>
                  </a:moveTo>
                  <a:cubicBezTo>
                    <a:pt x="59" y="0"/>
                    <a:pt x="42" y="5"/>
                    <a:pt x="39" y="5"/>
                  </a:cubicBezTo>
                  <a:cubicBezTo>
                    <a:pt x="35" y="5"/>
                    <a:pt x="27" y="13"/>
                    <a:pt x="28" y="13"/>
                  </a:cubicBezTo>
                  <a:cubicBezTo>
                    <a:pt x="25" y="13"/>
                    <a:pt x="27" y="15"/>
                    <a:pt x="23" y="15"/>
                  </a:cubicBezTo>
                  <a:cubicBezTo>
                    <a:pt x="22" y="15"/>
                    <a:pt x="17" y="15"/>
                    <a:pt x="16" y="15"/>
                  </a:cubicBezTo>
                  <a:cubicBezTo>
                    <a:pt x="14" y="13"/>
                    <a:pt x="9" y="17"/>
                    <a:pt x="2" y="16"/>
                  </a:cubicBezTo>
                  <a:cubicBezTo>
                    <a:pt x="1" y="16"/>
                    <a:pt x="0" y="18"/>
                    <a:pt x="1" y="18"/>
                  </a:cubicBezTo>
                  <a:cubicBezTo>
                    <a:pt x="3" y="19"/>
                    <a:pt x="6" y="18"/>
                    <a:pt x="8" y="19"/>
                  </a:cubicBezTo>
                  <a:cubicBezTo>
                    <a:pt x="16" y="25"/>
                    <a:pt x="35" y="35"/>
                    <a:pt x="46" y="32"/>
                  </a:cubicBezTo>
                  <a:cubicBezTo>
                    <a:pt x="51" y="31"/>
                    <a:pt x="62" y="23"/>
                    <a:pt x="67" y="22"/>
                  </a:cubicBezTo>
                  <a:cubicBezTo>
                    <a:pt x="65" y="21"/>
                    <a:pt x="55" y="22"/>
                    <a:pt x="55" y="20"/>
                  </a:cubicBezTo>
                  <a:cubicBezTo>
                    <a:pt x="55" y="18"/>
                    <a:pt x="63" y="17"/>
                    <a:pt x="64" y="15"/>
                  </a:cubicBezTo>
                  <a:cubicBezTo>
                    <a:pt x="66" y="13"/>
                    <a:pt x="68" y="10"/>
                    <a:pt x="71" y="9"/>
                  </a:cubicBezTo>
                  <a:cubicBezTo>
                    <a:pt x="55" y="5"/>
                    <a:pt x="42" y="13"/>
                    <a:pt x="34" y="13"/>
                  </a:cubicBezTo>
                  <a:cubicBezTo>
                    <a:pt x="37" y="10"/>
                    <a:pt x="57" y="7"/>
                    <a:pt x="60" y="4"/>
                  </a:cubicBezTo>
                  <a:cubicBezTo>
                    <a:pt x="60" y="4"/>
                    <a:pt x="59" y="4"/>
                    <a:pt x="59" y="3"/>
                  </a:cubicBezTo>
                  <a:close/>
                </a:path>
              </a:pathLst>
            </a:custGeom>
            <a:solidFill>
              <a:srgbClr val="00643F"/>
            </a:solidFill>
            <a:ln w="9525">
              <a:noFill/>
              <a:round/>
              <a:headEnd/>
              <a:tailEnd/>
            </a:ln>
          </p:spPr>
          <p:txBody>
            <a:bodyPr/>
            <a:lstStyle/>
            <a:p>
              <a:endParaRPr lang="es-ES"/>
            </a:p>
          </p:txBody>
        </p:sp>
        <p:sp>
          <p:nvSpPr>
            <p:cNvPr id="2166" name="Freeform 79"/>
            <p:cNvSpPr>
              <a:spLocks/>
            </p:cNvSpPr>
            <p:nvPr/>
          </p:nvSpPr>
          <p:spPr bwMode="auto">
            <a:xfrm>
              <a:off x="4920" y="2234"/>
              <a:ext cx="231" cy="56"/>
            </a:xfrm>
            <a:custGeom>
              <a:avLst/>
              <a:gdLst>
                <a:gd name="T0" fmla="*/ 2147483647 w 65"/>
                <a:gd name="T1" fmla="*/ 2147483647 h 16"/>
                <a:gd name="T2" fmla="*/ 2147483647 w 65"/>
                <a:gd name="T3" fmla="*/ 2147483647 h 16"/>
                <a:gd name="T4" fmla="*/ 2147483647 w 65"/>
                <a:gd name="T5" fmla="*/ 2147483647 h 16"/>
                <a:gd name="T6" fmla="*/ 2147483647 w 65"/>
                <a:gd name="T7" fmla="*/ 2147483647 h 16"/>
                <a:gd name="T8" fmla="*/ 2147483647 w 65"/>
                <a:gd name="T9" fmla="*/ 2147483647 h 16"/>
                <a:gd name="T10" fmla="*/ 2147483647 w 65"/>
                <a:gd name="T11" fmla="*/ 2147483647 h 16"/>
                <a:gd name="T12" fmla="*/ 2147483647 w 65"/>
                <a:gd name="T13" fmla="*/ 2147483647 h 16"/>
                <a:gd name="T14" fmla="*/ 2147483647 w 65"/>
                <a:gd name="T15" fmla="*/ 0 h 16"/>
                <a:gd name="T16" fmla="*/ 2147483647 w 65"/>
                <a:gd name="T17" fmla="*/ 2147483647 h 16"/>
                <a:gd name="T18" fmla="*/ 2147483647 w 65"/>
                <a:gd name="T19" fmla="*/ 2147483647 h 16"/>
                <a:gd name="T20" fmla="*/ 2147483647 w 65"/>
                <a:gd name="T21" fmla="*/ 2147483647 h 16"/>
                <a:gd name="T22" fmla="*/ 2147483647 w 65"/>
                <a:gd name="T23" fmla="*/ 2147483647 h 16"/>
                <a:gd name="T24" fmla="*/ 0 w 65"/>
                <a:gd name="T25" fmla="*/ 2147483647 h 16"/>
                <a:gd name="T26" fmla="*/ 2147483647 w 65"/>
                <a:gd name="T27" fmla="*/ 2147483647 h 16"/>
                <a:gd name="T28" fmla="*/ 2147483647 w 65"/>
                <a:gd name="T29" fmla="*/ 2147483647 h 1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5"/>
                <a:gd name="T46" fmla="*/ 0 h 16"/>
                <a:gd name="T47" fmla="*/ 65 w 65"/>
                <a:gd name="T48" fmla="*/ 16 h 1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5" h="16">
                  <a:moveTo>
                    <a:pt x="3" y="8"/>
                  </a:moveTo>
                  <a:cubicBezTo>
                    <a:pt x="3" y="8"/>
                    <a:pt x="3" y="8"/>
                    <a:pt x="3" y="8"/>
                  </a:cubicBezTo>
                  <a:cubicBezTo>
                    <a:pt x="4" y="8"/>
                    <a:pt x="4" y="8"/>
                    <a:pt x="5" y="8"/>
                  </a:cubicBezTo>
                  <a:cubicBezTo>
                    <a:pt x="9" y="8"/>
                    <a:pt x="14" y="12"/>
                    <a:pt x="18" y="12"/>
                  </a:cubicBezTo>
                  <a:cubicBezTo>
                    <a:pt x="20" y="12"/>
                    <a:pt x="21" y="13"/>
                    <a:pt x="22" y="13"/>
                  </a:cubicBezTo>
                  <a:cubicBezTo>
                    <a:pt x="26" y="14"/>
                    <a:pt x="28" y="12"/>
                    <a:pt x="32" y="13"/>
                  </a:cubicBezTo>
                  <a:cubicBezTo>
                    <a:pt x="35" y="13"/>
                    <a:pt x="53" y="1"/>
                    <a:pt x="56" y="1"/>
                  </a:cubicBezTo>
                  <a:cubicBezTo>
                    <a:pt x="57" y="2"/>
                    <a:pt x="65" y="0"/>
                    <a:pt x="65" y="0"/>
                  </a:cubicBezTo>
                  <a:cubicBezTo>
                    <a:pt x="64" y="5"/>
                    <a:pt x="49" y="9"/>
                    <a:pt x="49" y="11"/>
                  </a:cubicBezTo>
                  <a:cubicBezTo>
                    <a:pt x="49" y="14"/>
                    <a:pt x="32" y="15"/>
                    <a:pt x="29" y="15"/>
                  </a:cubicBezTo>
                  <a:cubicBezTo>
                    <a:pt x="26" y="15"/>
                    <a:pt x="24" y="16"/>
                    <a:pt x="21" y="15"/>
                  </a:cubicBezTo>
                  <a:cubicBezTo>
                    <a:pt x="16" y="14"/>
                    <a:pt x="11" y="12"/>
                    <a:pt x="5" y="10"/>
                  </a:cubicBezTo>
                  <a:cubicBezTo>
                    <a:pt x="3" y="10"/>
                    <a:pt x="1" y="10"/>
                    <a:pt x="0" y="8"/>
                  </a:cubicBezTo>
                  <a:cubicBezTo>
                    <a:pt x="1" y="8"/>
                    <a:pt x="2" y="8"/>
                    <a:pt x="3" y="8"/>
                  </a:cubicBezTo>
                  <a:cubicBezTo>
                    <a:pt x="3" y="8"/>
                    <a:pt x="3" y="8"/>
                    <a:pt x="3" y="8"/>
                  </a:cubicBezTo>
                  <a:close/>
                </a:path>
              </a:pathLst>
            </a:custGeom>
            <a:solidFill>
              <a:srgbClr val="228F56"/>
            </a:solidFill>
            <a:ln w="9525">
              <a:noFill/>
              <a:round/>
              <a:headEnd/>
              <a:tailEnd/>
            </a:ln>
          </p:spPr>
          <p:txBody>
            <a:bodyPr/>
            <a:lstStyle/>
            <a:p>
              <a:endParaRPr lang="es-ES"/>
            </a:p>
          </p:txBody>
        </p:sp>
        <p:sp>
          <p:nvSpPr>
            <p:cNvPr id="2167" name="Freeform 80"/>
            <p:cNvSpPr>
              <a:spLocks/>
            </p:cNvSpPr>
            <p:nvPr/>
          </p:nvSpPr>
          <p:spPr bwMode="auto">
            <a:xfrm>
              <a:off x="4934" y="2199"/>
              <a:ext cx="178" cy="70"/>
            </a:xfrm>
            <a:custGeom>
              <a:avLst/>
              <a:gdLst>
                <a:gd name="T0" fmla="*/ 0 w 50"/>
                <a:gd name="T1" fmla="*/ 2147483647 h 20"/>
                <a:gd name="T2" fmla="*/ 2147483647 w 50"/>
                <a:gd name="T3" fmla="*/ 2147483647 h 20"/>
                <a:gd name="T4" fmla="*/ 2147483647 w 50"/>
                <a:gd name="T5" fmla="*/ 2147483647 h 20"/>
                <a:gd name="T6" fmla="*/ 2147483647 w 50"/>
                <a:gd name="T7" fmla="*/ 2147483647 h 20"/>
                <a:gd name="T8" fmla="*/ 2147483647 w 50"/>
                <a:gd name="T9" fmla="*/ 2147483647 h 20"/>
                <a:gd name="T10" fmla="*/ 2147483647 w 50"/>
                <a:gd name="T11" fmla="*/ 2147483647 h 20"/>
                <a:gd name="T12" fmla="*/ 2147483647 w 50"/>
                <a:gd name="T13" fmla="*/ 2147483647 h 20"/>
                <a:gd name="T14" fmla="*/ 2147483647 w 50"/>
                <a:gd name="T15" fmla="*/ 2147483647 h 20"/>
                <a:gd name="T16" fmla="*/ 2147483647 w 50"/>
                <a:gd name="T17" fmla="*/ 2147483647 h 20"/>
                <a:gd name="T18" fmla="*/ 2147483647 w 50"/>
                <a:gd name="T19" fmla="*/ 2147483647 h 20"/>
                <a:gd name="T20" fmla="*/ 0 w 50"/>
                <a:gd name="T21" fmla="*/ 2147483647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20"/>
                <a:gd name="T35" fmla="*/ 50 w 50"/>
                <a:gd name="T36" fmla="*/ 20 h 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20">
                  <a:moveTo>
                    <a:pt x="0" y="16"/>
                  </a:moveTo>
                  <a:cubicBezTo>
                    <a:pt x="2" y="16"/>
                    <a:pt x="5" y="17"/>
                    <a:pt x="6" y="16"/>
                  </a:cubicBezTo>
                  <a:cubicBezTo>
                    <a:pt x="7" y="16"/>
                    <a:pt x="8" y="18"/>
                    <a:pt x="9" y="17"/>
                  </a:cubicBezTo>
                  <a:cubicBezTo>
                    <a:pt x="10" y="17"/>
                    <a:pt x="10" y="18"/>
                    <a:pt x="11" y="17"/>
                  </a:cubicBezTo>
                  <a:cubicBezTo>
                    <a:pt x="11" y="17"/>
                    <a:pt x="13" y="17"/>
                    <a:pt x="14" y="17"/>
                  </a:cubicBezTo>
                  <a:cubicBezTo>
                    <a:pt x="15" y="16"/>
                    <a:pt x="16" y="17"/>
                    <a:pt x="16" y="17"/>
                  </a:cubicBezTo>
                  <a:cubicBezTo>
                    <a:pt x="17" y="16"/>
                    <a:pt x="18" y="15"/>
                    <a:pt x="19" y="14"/>
                  </a:cubicBezTo>
                  <a:cubicBezTo>
                    <a:pt x="44" y="0"/>
                    <a:pt x="46" y="9"/>
                    <a:pt x="50" y="5"/>
                  </a:cubicBezTo>
                  <a:cubicBezTo>
                    <a:pt x="47" y="8"/>
                    <a:pt x="27" y="11"/>
                    <a:pt x="24" y="14"/>
                  </a:cubicBezTo>
                  <a:cubicBezTo>
                    <a:pt x="21" y="20"/>
                    <a:pt x="19" y="19"/>
                    <a:pt x="11" y="19"/>
                  </a:cubicBezTo>
                  <a:cubicBezTo>
                    <a:pt x="6" y="19"/>
                    <a:pt x="4" y="15"/>
                    <a:pt x="0" y="16"/>
                  </a:cubicBezTo>
                  <a:close/>
                </a:path>
              </a:pathLst>
            </a:custGeom>
            <a:solidFill>
              <a:srgbClr val="228F56"/>
            </a:solidFill>
            <a:ln w="9525">
              <a:noFill/>
              <a:round/>
              <a:headEnd/>
              <a:tailEnd/>
            </a:ln>
          </p:spPr>
          <p:txBody>
            <a:bodyPr/>
            <a:lstStyle/>
            <a:p>
              <a:endParaRPr lang="es-ES"/>
            </a:p>
          </p:txBody>
        </p:sp>
        <p:sp>
          <p:nvSpPr>
            <p:cNvPr id="2168" name="Freeform 81"/>
            <p:cNvSpPr>
              <a:spLocks/>
            </p:cNvSpPr>
            <p:nvPr/>
          </p:nvSpPr>
          <p:spPr bwMode="auto">
            <a:xfrm>
              <a:off x="4902" y="2262"/>
              <a:ext cx="235" cy="63"/>
            </a:xfrm>
            <a:custGeom>
              <a:avLst/>
              <a:gdLst>
                <a:gd name="T0" fmla="*/ 0 w 66"/>
                <a:gd name="T1" fmla="*/ 2147483647 h 18"/>
                <a:gd name="T2" fmla="*/ 2147483647 w 66"/>
                <a:gd name="T3" fmla="*/ 2147483647 h 18"/>
                <a:gd name="T4" fmla="*/ 2147483647 w 66"/>
                <a:gd name="T5" fmla="*/ 2147483647 h 18"/>
                <a:gd name="T6" fmla="*/ 2147483647 w 66"/>
                <a:gd name="T7" fmla="*/ 2147483647 h 18"/>
                <a:gd name="T8" fmla="*/ 2147483647 w 66"/>
                <a:gd name="T9" fmla="*/ 2147483647 h 18"/>
                <a:gd name="T10" fmla="*/ 2147483647 w 66"/>
                <a:gd name="T11" fmla="*/ 2147483647 h 18"/>
                <a:gd name="T12" fmla="*/ 2147483647 w 66"/>
                <a:gd name="T13" fmla="*/ 2147483647 h 18"/>
                <a:gd name="T14" fmla="*/ 0 w 66"/>
                <a:gd name="T15" fmla="*/ 2147483647 h 18"/>
                <a:gd name="T16" fmla="*/ 0 w 66"/>
                <a:gd name="T17" fmla="*/ 2147483647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18"/>
                <a:gd name="T29" fmla="*/ 66 w 66"/>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18">
                  <a:moveTo>
                    <a:pt x="0" y="1"/>
                  </a:moveTo>
                  <a:cubicBezTo>
                    <a:pt x="4" y="0"/>
                    <a:pt x="7" y="1"/>
                    <a:pt x="10" y="3"/>
                  </a:cubicBezTo>
                  <a:cubicBezTo>
                    <a:pt x="16" y="7"/>
                    <a:pt x="22" y="12"/>
                    <a:pt x="30" y="11"/>
                  </a:cubicBezTo>
                  <a:cubicBezTo>
                    <a:pt x="31" y="11"/>
                    <a:pt x="31" y="11"/>
                    <a:pt x="32" y="11"/>
                  </a:cubicBezTo>
                  <a:cubicBezTo>
                    <a:pt x="36" y="11"/>
                    <a:pt x="62" y="6"/>
                    <a:pt x="66" y="5"/>
                  </a:cubicBezTo>
                  <a:cubicBezTo>
                    <a:pt x="61" y="6"/>
                    <a:pt x="50" y="14"/>
                    <a:pt x="45" y="15"/>
                  </a:cubicBezTo>
                  <a:cubicBezTo>
                    <a:pt x="34" y="18"/>
                    <a:pt x="15" y="8"/>
                    <a:pt x="7" y="2"/>
                  </a:cubicBezTo>
                  <a:cubicBezTo>
                    <a:pt x="5" y="1"/>
                    <a:pt x="2" y="2"/>
                    <a:pt x="0" y="1"/>
                  </a:cubicBezTo>
                  <a:cubicBezTo>
                    <a:pt x="0" y="1"/>
                    <a:pt x="0" y="1"/>
                    <a:pt x="0" y="1"/>
                  </a:cubicBezTo>
                  <a:close/>
                </a:path>
              </a:pathLst>
            </a:custGeom>
            <a:solidFill>
              <a:srgbClr val="228F56"/>
            </a:solidFill>
            <a:ln w="9525">
              <a:noFill/>
              <a:round/>
              <a:headEnd/>
              <a:tailEnd/>
            </a:ln>
          </p:spPr>
          <p:txBody>
            <a:bodyPr/>
            <a:lstStyle/>
            <a:p>
              <a:endParaRPr lang="es-ES"/>
            </a:p>
          </p:txBody>
        </p:sp>
        <p:sp>
          <p:nvSpPr>
            <p:cNvPr id="2169" name="Freeform 82"/>
            <p:cNvSpPr>
              <a:spLocks/>
            </p:cNvSpPr>
            <p:nvPr/>
          </p:nvSpPr>
          <p:spPr bwMode="auto">
            <a:xfrm>
              <a:off x="4247" y="1727"/>
              <a:ext cx="107" cy="154"/>
            </a:xfrm>
            <a:custGeom>
              <a:avLst/>
              <a:gdLst>
                <a:gd name="T0" fmla="*/ 2147483647 w 30"/>
                <a:gd name="T1" fmla="*/ 2147483647 h 44"/>
                <a:gd name="T2" fmla="*/ 2147483647 w 30"/>
                <a:gd name="T3" fmla="*/ 2147483647 h 44"/>
                <a:gd name="T4" fmla="*/ 2147483647 w 30"/>
                <a:gd name="T5" fmla="*/ 2147483647 h 44"/>
                <a:gd name="T6" fmla="*/ 2147483647 w 30"/>
                <a:gd name="T7" fmla="*/ 2147483647 h 44"/>
                <a:gd name="T8" fmla="*/ 2147483647 w 30"/>
                <a:gd name="T9" fmla="*/ 2147483647 h 44"/>
                <a:gd name="T10" fmla="*/ 2147483647 w 30"/>
                <a:gd name="T11" fmla="*/ 2147483647 h 44"/>
                <a:gd name="T12" fmla="*/ 2147483647 w 30"/>
                <a:gd name="T13" fmla="*/ 2147483647 h 44"/>
                <a:gd name="T14" fmla="*/ 2147483647 w 30"/>
                <a:gd name="T15" fmla="*/ 2147483647 h 44"/>
                <a:gd name="T16" fmla="*/ 2147483647 w 30"/>
                <a:gd name="T17" fmla="*/ 2147483647 h 44"/>
                <a:gd name="T18" fmla="*/ 2147483647 w 30"/>
                <a:gd name="T19" fmla="*/ 2147483647 h 44"/>
                <a:gd name="T20" fmla="*/ 2147483647 w 30"/>
                <a:gd name="T21" fmla="*/ 2147483647 h 44"/>
                <a:gd name="T22" fmla="*/ 2147483647 w 30"/>
                <a:gd name="T23" fmla="*/ 2147483647 h 44"/>
                <a:gd name="T24" fmla="*/ 2147483647 w 30"/>
                <a:gd name="T25" fmla="*/ 2147483647 h 44"/>
                <a:gd name="T26" fmla="*/ 2147483647 w 30"/>
                <a:gd name="T27" fmla="*/ 2147483647 h 44"/>
                <a:gd name="T28" fmla="*/ 2147483647 w 30"/>
                <a:gd name="T29" fmla="*/ 2147483647 h 44"/>
                <a:gd name="T30" fmla="*/ 2147483647 w 30"/>
                <a:gd name="T31" fmla="*/ 2147483647 h 44"/>
                <a:gd name="T32" fmla="*/ 2147483647 w 30"/>
                <a:gd name="T33" fmla="*/ 2147483647 h 44"/>
                <a:gd name="T34" fmla="*/ 2147483647 w 30"/>
                <a:gd name="T35" fmla="*/ 2147483647 h 44"/>
                <a:gd name="T36" fmla="*/ 2147483647 w 30"/>
                <a:gd name="T37" fmla="*/ 2147483647 h 44"/>
                <a:gd name="T38" fmla="*/ 2147483647 w 30"/>
                <a:gd name="T39" fmla="*/ 2147483647 h 44"/>
                <a:gd name="T40" fmla="*/ 2147483647 w 30"/>
                <a:gd name="T41" fmla="*/ 2147483647 h 44"/>
                <a:gd name="T42" fmla="*/ 2147483647 w 30"/>
                <a:gd name="T43" fmla="*/ 2147483647 h 44"/>
                <a:gd name="T44" fmla="*/ 2147483647 w 30"/>
                <a:gd name="T45" fmla="*/ 2147483647 h 44"/>
                <a:gd name="T46" fmla="*/ 2147483647 w 30"/>
                <a:gd name="T47" fmla="*/ 2147483647 h 44"/>
                <a:gd name="T48" fmla="*/ 2147483647 w 30"/>
                <a:gd name="T49" fmla="*/ 2147483647 h 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
                <a:gd name="T76" fmla="*/ 0 h 44"/>
                <a:gd name="T77" fmla="*/ 30 w 30"/>
                <a:gd name="T78" fmla="*/ 44 h 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 h="44">
                  <a:moveTo>
                    <a:pt x="20" y="42"/>
                  </a:moveTo>
                  <a:cubicBezTo>
                    <a:pt x="20" y="40"/>
                    <a:pt x="21" y="38"/>
                    <a:pt x="21" y="36"/>
                  </a:cubicBezTo>
                  <a:cubicBezTo>
                    <a:pt x="21" y="36"/>
                    <a:pt x="22" y="35"/>
                    <a:pt x="22" y="35"/>
                  </a:cubicBezTo>
                  <a:cubicBezTo>
                    <a:pt x="22" y="30"/>
                    <a:pt x="26" y="27"/>
                    <a:pt x="28" y="24"/>
                  </a:cubicBezTo>
                  <a:cubicBezTo>
                    <a:pt x="30" y="19"/>
                    <a:pt x="24" y="23"/>
                    <a:pt x="21" y="22"/>
                  </a:cubicBezTo>
                  <a:cubicBezTo>
                    <a:pt x="20" y="22"/>
                    <a:pt x="20" y="21"/>
                    <a:pt x="20" y="21"/>
                  </a:cubicBezTo>
                  <a:cubicBezTo>
                    <a:pt x="26" y="19"/>
                    <a:pt x="30" y="15"/>
                    <a:pt x="28" y="9"/>
                  </a:cubicBezTo>
                  <a:cubicBezTo>
                    <a:pt x="27" y="11"/>
                    <a:pt x="23" y="12"/>
                    <a:pt x="23" y="10"/>
                  </a:cubicBezTo>
                  <a:cubicBezTo>
                    <a:pt x="23" y="8"/>
                    <a:pt x="27" y="7"/>
                    <a:pt x="26" y="4"/>
                  </a:cubicBezTo>
                  <a:cubicBezTo>
                    <a:pt x="26" y="3"/>
                    <a:pt x="27" y="3"/>
                    <a:pt x="27" y="3"/>
                  </a:cubicBezTo>
                  <a:cubicBezTo>
                    <a:pt x="28" y="2"/>
                    <a:pt x="26" y="0"/>
                    <a:pt x="25" y="1"/>
                  </a:cubicBezTo>
                  <a:cubicBezTo>
                    <a:pt x="22" y="3"/>
                    <a:pt x="18" y="0"/>
                    <a:pt x="15" y="3"/>
                  </a:cubicBezTo>
                  <a:cubicBezTo>
                    <a:pt x="12" y="6"/>
                    <a:pt x="15" y="11"/>
                    <a:pt x="13" y="13"/>
                  </a:cubicBezTo>
                  <a:cubicBezTo>
                    <a:pt x="11" y="15"/>
                    <a:pt x="9" y="10"/>
                    <a:pt x="8" y="9"/>
                  </a:cubicBezTo>
                  <a:cubicBezTo>
                    <a:pt x="5" y="8"/>
                    <a:pt x="5" y="15"/>
                    <a:pt x="5" y="17"/>
                  </a:cubicBezTo>
                  <a:cubicBezTo>
                    <a:pt x="5" y="19"/>
                    <a:pt x="7" y="20"/>
                    <a:pt x="8" y="22"/>
                  </a:cubicBezTo>
                  <a:cubicBezTo>
                    <a:pt x="8" y="22"/>
                    <a:pt x="9" y="23"/>
                    <a:pt x="8" y="23"/>
                  </a:cubicBezTo>
                  <a:cubicBezTo>
                    <a:pt x="8" y="24"/>
                    <a:pt x="7" y="24"/>
                    <a:pt x="6" y="23"/>
                  </a:cubicBezTo>
                  <a:cubicBezTo>
                    <a:pt x="4" y="22"/>
                    <a:pt x="1" y="21"/>
                    <a:pt x="1" y="23"/>
                  </a:cubicBezTo>
                  <a:cubicBezTo>
                    <a:pt x="0" y="28"/>
                    <a:pt x="5" y="31"/>
                    <a:pt x="9" y="33"/>
                  </a:cubicBezTo>
                  <a:cubicBezTo>
                    <a:pt x="10" y="33"/>
                    <a:pt x="11" y="35"/>
                    <a:pt x="12" y="37"/>
                  </a:cubicBezTo>
                  <a:cubicBezTo>
                    <a:pt x="13" y="38"/>
                    <a:pt x="17" y="39"/>
                    <a:pt x="17" y="42"/>
                  </a:cubicBezTo>
                  <a:cubicBezTo>
                    <a:pt x="18" y="42"/>
                    <a:pt x="18" y="42"/>
                    <a:pt x="18" y="42"/>
                  </a:cubicBezTo>
                  <a:cubicBezTo>
                    <a:pt x="18" y="43"/>
                    <a:pt x="19" y="44"/>
                    <a:pt x="19" y="44"/>
                  </a:cubicBezTo>
                  <a:cubicBezTo>
                    <a:pt x="20" y="44"/>
                    <a:pt x="19" y="43"/>
                    <a:pt x="20" y="42"/>
                  </a:cubicBezTo>
                  <a:close/>
                </a:path>
              </a:pathLst>
            </a:custGeom>
            <a:solidFill>
              <a:srgbClr val="00893A"/>
            </a:solidFill>
            <a:ln w="9525">
              <a:noFill/>
              <a:round/>
              <a:headEnd/>
              <a:tailEnd/>
            </a:ln>
          </p:spPr>
          <p:txBody>
            <a:bodyPr/>
            <a:lstStyle/>
            <a:p>
              <a:endParaRPr lang="es-ES"/>
            </a:p>
          </p:txBody>
        </p:sp>
        <p:sp>
          <p:nvSpPr>
            <p:cNvPr id="2170" name="Freeform 83"/>
            <p:cNvSpPr>
              <a:spLocks/>
            </p:cNvSpPr>
            <p:nvPr/>
          </p:nvSpPr>
          <p:spPr bwMode="auto">
            <a:xfrm>
              <a:off x="4247" y="1727"/>
              <a:ext cx="100" cy="154"/>
            </a:xfrm>
            <a:custGeom>
              <a:avLst/>
              <a:gdLst>
                <a:gd name="T0" fmla="*/ 2147483647 w 28"/>
                <a:gd name="T1" fmla="*/ 2147483647 h 44"/>
                <a:gd name="T2" fmla="*/ 2147483647 w 28"/>
                <a:gd name="T3" fmla="*/ 2147483647 h 44"/>
                <a:gd name="T4" fmla="*/ 2147483647 w 28"/>
                <a:gd name="T5" fmla="*/ 2147483647 h 44"/>
                <a:gd name="T6" fmla="*/ 2147483647 w 28"/>
                <a:gd name="T7" fmla="*/ 2147483647 h 44"/>
                <a:gd name="T8" fmla="*/ 2147483647 w 28"/>
                <a:gd name="T9" fmla="*/ 2147483647 h 44"/>
                <a:gd name="T10" fmla="*/ 2147483647 w 28"/>
                <a:gd name="T11" fmla="*/ 2147483647 h 44"/>
                <a:gd name="T12" fmla="*/ 2147483647 w 28"/>
                <a:gd name="T13" fmla="*/ 2147483647 h 44"/>
                <a:gd name="T14" fmla="*/ 2147483647 w 28"/>
                <a:gd name="T15" fmla="*/ 2147483647 h 44"/>
                <a:gd name="T16" fmla="*/ 2147483647 w 28"/>
                <a:gd name="T17" fmla="*/ 2147483647 h 44"/>
                <a:gd name="T18" fmla="*/ 2147483647 w 28"/>
                <a:gd name="T19" fmla="*/ 2147483647 h 44"/>
                <a:gd name="T20" fmla="*/ 2147483647 w 28"/>
                <a:gd name="T21" fmla="*/ 2147483647 h 44"/>
                <a:gd name="T22" fmla="*/ 2147483647 w 28"/>
                <a:gd name="T23" fmla="*/ 2147483647 h 44"/>
                <a:gd name="T24" fmla="*/ 2147483647 w 28"/>
                <a:gd name="T25" fmla="*/ 2147483647 h 44"/>
                <a:gd name="T26" fmla="*/ 2147483647 w 28"/>
                <a:gd name="T27" fmla="*/ 2147483647 h 44"/>
                <a:gd name="T28" fmla="*/ 2147483647 w 28"/>
                <a:gd name="T29" fmla="*/ 2147483647 h 44"/>
                <a:gd name="T30" fmla="*/ 2147483647 w 28"/>
                <a:gd name="T31" fmla="*/ 2147483647 h 44"/>
                <a:gd name="T32" fmla="*/ 2147483647 w 28"/>
                <a:gd name="T33" fmla="*/ 2147483647 h 44"/>
                <a:gd name="T34" fmla="*/ 2147483647 w 28"/>
                <a:gd name="T35" fmla="*/ 2147483647 h 44"/>
                <a:gd name="T36" fmla="*/ 2147483647 w 28"/>
                <a:gd name="T37" fmla="*/ 2147483647 h 44"/>
                <a:gd name="T38" fmla="*/ 2147483647 w 28"/>
                <a:gd name="T39" fmla="*/ 2147483647 h 44"/>
                <a:gd name="T40" fmla="*/ 2147483647 w 28"/>
                <a:gd name="T41" fmla="*/ 2147483647 h 44"/>
                <a:gd name="T42" fmla="*/ 2147483647 w 28"/>
                <a:gd name="T43" fmla="*/ 2147483647 h 44"/>
                <a:gd name="T44" fmla="*/ 2147483647 w 28"/>
                <a:gd name="T45" fmla="*/ 2147483647 h 44"/>
                <a:gd name="T46" fmla="*/ 2147483647 w 28"/>
                <a:gd name="T47" fmla="*/ 2147483647 h 44"/>
                <a:gd name="T48" fmla="*/ 2147483647 w 28"/>
                <a:gd name="T49" fmla="*/ 2147483647 h 44"/>
                <a:gd name="T50" fmla="*/ 2147483647 w 28"/>
                <a:gd name="T51" fmla="*/ 2147483647 h 44"/>
                <a:gd name="T52" fmla="*/ 2147483647 w 28"/>
                <a:gd name="T53" fmla="*/ 2147483647 h 44"/>
                <a:gd name="T54" fmla="*/ 2147483647 w 28"/>
                <a:gd name="T55" fmla="*/ 2147483647 h 44"/>
                <a:gd name="T56" fmla="*/ 2147483647 w 28"/>
                <a:gd name="T57" fmla="*/ 2147483647 h 44"/>
                <a:gd name="T58" fmla="*/ 2147483647 w 28"/>
                <a:gd name="T59" fmla="*/ 2147483647 h 4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
                <a:gd name="T91" fmla="*/ 0 h 44"/>
                <a:gd name="T92" fmla="*/ 28 w 28"/>
                <a:gd name="T93" fmla="*/ 44 h 4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 h="44">
                  <a:moveTo>
                    <a:pt x="19" y="44"/>
                  </a:moveTo>
                  <a:cubicBezTo>
                    <a:pt x="20" y="44"/>
                    <a:pt x="18" y="42"/>
                    <a:pt x="18" y="42"/>
                  </a:cubicBezTo>
                  <a:cubicBezTo>
                    <a:pt x="18" y="42"/>
                    <a:pt x="18" y="42"/>
                    <a:pt x="17" y="42"/>
                  </a:cubicBezTo>
                  <a:cubicBezTo>
                    <a:pt x="17" y="39"/>
                    <a:pt x="13" y="38"/>
                    <a:pt x="12" y="37"/>
                  </a:cubicBezTo>
                  <a:cubicBezTo>
                    <a:pt x="11" y="35"/>
                    <a:pt x="10" y="33"/>
                    <a:pt x="9" y="33"/>
                  </a:cubicBezTo>
                  <a:cubicBezTo>
                    <a:pt x="5" y="31"/>
                    <a:pt x="0" y="28"/>
                    <a:pt x="1" y="23"/>
                  </a:cubicBezTo>
                  <a:cubicBezTo>
                    <a:pt x="1" y="21"/>
                    <a:pt x="4" y="22"/>
                    <a:pt x="6" y="23"/>
                  </a:cubicBezTo>
                  <a:cubicBezTo>
                    <a:pt x="7" y="24"/>
                    <a:pt x="8" y="24"/>
                    <a:pt x="8" y="23"/>
                  </a:cubicBezTo>
                  <a:cubicBezTo>
                    <a:pt x="9" y="23"/>
                    <a:pt x="8" y="22"/>
                    <a:pt x="8" y="22"/>
                  </a:cubicBezTo>
                  <a:cubicBezTo>
                    <a:pt x="7" y="20"/>
                    <a:pt x="5" y="19"/>
                    <a:pt x="5" y="17"/>
                  </a:cubicBezTo>
                  <a:cubicBezTo>
                    <a:pt x="5" y="15"/>
                    <a:pt x="5" y="8"/>
                    <a:pt x="8" y="9"/>
                  </a:cubicBezTo>
                  <a:cubicBezTo>
                    <a:pt x="9" y="10"/>
                    <a:pt x="11" y="15"/>
                    <a:pt x="13" y="13"/>
                  </a:cubicBezTo>
                  <a:cubicBezTo>
                    <a:pt x="15" y="11"/>
                    <a:pt x="12" y="6"/>
                    <a:pt x="15" y="3"/>
                  </a:cubicBezTo>
                  <a:cubicBezTo>
                    <a:pt x="18" y="0"/>
                    <a:pt x="22" y="3"/>
                    <a:pt x="25" y="1"/>
                  </a:cubicBezTo>
                  <a:cubicBezTo>
                    <a:pt x="26" y="0"/>
                    <a:pt x="28" y="2"/>
                    <a:pt x="27" y="3"/>
                  </a:cubicBezTo>
                  <a:cubicBezTo>
                    <a:pt x="27" y="3"/>
                    <a:pt x="22" y="5"/>
                    <a:pt x="22" y="9"/>
                  </a:cubicBezTo>
                  <a:cubicBezTo>
                    <a:pt x="22" y="5"/>
                    <a:pt x="19" y="2"/>
                    <a:pt x="17" y="4"/>
                  </a:cubicBezTo>
                  <a:cubicBezTo>
                    <a:pt x="13" y="7"/>
                    <a:pt x="17" y="14"/>
                    <a:pt x="15" y="19"/>
                  </a:cubicBezTo>
                  <a:cubicBezTo>
                    <a:pt x="15" y="19"/>
                    <a:pt x="14" y="18"/>
                    <a:pt x="14" y="18"/>
                  </a:cubicBezTo>
                  <a:cubicBezTo>
                    <a:pt x="13" y="17"/>
                    <a:pt x="13" y="16"/>
                    <a:pt x="13" y="16"/>
                  </a:cubicBezTo>
                  <a:cubicBezTo>
                    <a:pt x="10" y="15"/>
                    <a:pt x="11" y="14"/>
                    <a:pt x="8" y="14"/>
                  </a:cubicBezTo>
                  <a:cubicBezTo>
                    <a:pt x="6" y="14"/>
                    <a:pt x="6" y="15"/>
                    <a:pt x="7" y="16"/>
                  </a:cubicBezTo>
                  <a:cubicBezTo>
                    <a:pt x="8" y="20"/>
                    <a:pt x="15" y="25"/>
                    <a:pt x="14" y="28"/>
                  </a:cubicBezTo>
                  <a:cubicBezTo>
                    <a:pt x="13" y="31"/>
                    <a:pt x="5" y="24"/>
                    <a:pt x="2" y="23"/>
                  </a:cubicBezTo>
                  <a:cubicBezTo>
                    <a:pt x="1" y="27"/>
                    <a:pt x="6" y="27"/>
                    <a:pt x="9" y="30"/>
                  </a:cubicBezTo>
                  <a:cubicBezTo>
                    <a:pt x="10" y="31"/>
                    <a:pt x="13" y="32"/>
                    <a:pt x="15" y="33"/>
                  </a:cubicBezTo>
                  <a:cubicBezTo>
                    <a:pt x="16" y="34"/>
                    <a:pt x="12" y="36"/>
                    <a:pt x="13" y="36"/>
                  </a:cubicBezTo>
                  <a:cubicBezTo>
                    <a:pt x="13" y="36"/>
                    <a:pt x="15" y="36"/>
                    <a:pt x="16" y="36"/>
                  </a:cubicBezTo>
                  <a:cubicBezTo>
                    <a:pt x="16" y="37"/>
                    <a:pt x="15" y="37"/>
                    <a:pt x="14" y="38"/>
                  </a:cubicBezTo>
                  <a:cubicBezTo>
                    <a:pt x="14" y="39"/>
                    <a:pt x="21" y="44"/>
                    <a:pt x="19" y="44"/>
                  </a:cubicBezTo>
                  <a:close/>
                </a:path>
              </a:pathLst>
            </a:custGeom>
            <a:solidFill>
              <a:srgbClr val="006D5A"/>
            </a:solidFill>
            <a:ln w="9525">
              <a:noFill/>
              <a:round/>
              <a:headEnd/>
              <a:tailEnd/>
            </a:ln>
          </p:spPr>
          <p:txBody>
            <a:bodyPr/>
            <a:lstStyle/>
            <a:p>
              <a:endParaRPr lang="es-ES"/>
            </a:p>
          </p:txBody>
        </p:sp>
        <p:sp>
          <p:nvSpPr>
            <p:cNvPr id="2171" name="Freeform 84"/>
            <p:cNvSpPr>
              <a:spLocks/>
            </p:cNvSpPr>
            <p:nvPr/>
          </p:nvSpPr>
          <p:spPr bwMode="auto">
            <a:xfrm>
              <a:off x="4282" y="1734"/>
              <a:ext cx="72" cy="147"/>
            </a:xfrm>
            <a:custGeom>
              <a:avLst/>
              <a:gdLst>
                <a:gd name="T0" fmla="*/ 2147483647 w 20"/>
                <a:gd name="T1" fmla="*/ 2147483647 h 42"/>
                <a:gd name="T2" fmla="*/ 2147483647 w 20"/>
                <a:gd name="T3" fmla="*/ 2147483647 h 42"/>
                <a:gd name="T4" fmla="*/ 2147483647 w 20"/>
                <a:gd name="T5" fmla="*/ 2147483647 h 42"/>
                <a:gd name="T6" fmla="*/ 2147483647 w 20"/>
                <a:gd name="T7" fmla="*/ 2147483647 h 42"/>
                <a:gd name="T8" fmla="*/ 2147483647 w 20"/>
                <a:gd name="T9" fmla="*/ 2147483647 h 42"/>
                <a:gd name="T10" fmla="*/ 2147483647 w 20"/>
                <a:gd name="T11" fmla="*/ 2147483647 h 42"/>
                <a:gd name="T12" fmla="*/ 2147483647 w 20"/>
                <a:gd name="T13" fmla="*/ 2147483647 h 42"/>
                <a:gd name="T14" fmla="*/ 2147483647 w 20"/>
                <a:gd name="T15" fmla="*/ 2147483647 h 42"/>
                <a:gd name="T16" fmla="*/ 2147483647 w 20"/>
                <a:gd name="T17" fmla="*/ 2147483647 h 42"/>
                <a:gd name="T18" fmla="*/ 2147483647 w 20"/>
                <a:gd name="T19" fmla="*/ 2147483647 h 42"/>
                <a:gd name="T20" fmla="*/ 2147483647 w 20"/>
                <a:gd name="T21" fmla="*/ 2147483647 h 42"/>
                <a:gd name="T22" fmla="*/ 2147483647 w 20"/>
                <a:gd name="T23" fmla="*/ 0 h 42"/>
                <a:gd name="T24" fmla="*/ 2147483647 w 20"/>
                <a:gd name="T25" fmla="*/ 2147483647 h 42"/>
                <a:gd name="T26" fmla="*/ 2147483647 w 20"/>
                <a:gd name="T27" fmla="*/ 2147483647 h 42"/>
                <a:gd name="T28" fmla="*/ 2147483647 w 20"/>
                <a:gd name="T29" fmla="*/ 2147483647 h 42"/>
                <a:gd name="T30" fmla="*/ 2147483647 w 20"/>
                <a:gd name="T31" fmla="*/ 2147483647 h 42"/>
                <a:gd name="T32" fmla="*/ 2147483647 w 20"/>
                <a:gd name="T33" fmla="*/ 2147483647 h 42"/>
                <a:gd name="T34" fmla="*/ 2147483647 w 20"/>
                <a:gd name="T35" fmla="*/ 2147483647 h 42"/>
                <a:gd name="T36" fmla="*/ 2147483647 w 20"/>
                <a:gd name="T37" fmla="*/ 2147483647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
                <a:gd name="T58" fmla="*/ 0 h 42"/>
                <a:gd name="T59" fmla="*/ 20 w 20"/>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 h="42">
                  <a:moveTo>
                    <a:pt x="9" y="42"/>
                  </a:moveTo>
                  <a:cubicBezTo>
                    <a:pt x="10" y="42"/>
                    <a:pt x="9" y="41"/>
                    <a:pt x="10" y="40"/>
                  </a:cubicBezTo>
                  <a:cubicBezTo>
                    <a:pt x="10" y="38"/>
                    <a:pt x="11" y="36"/>
                    <a:pt x="11" y="34"/>
                  </a:cubicBezTo>
                  <a:cubicBezTo>
                    <a:pt x="11" y="34"/>
                    <a:pt x="12" y="33"/>
                    <a:pt x="12" y="33"/>
                  </a:cubicBezTo>
                  <a:cubicBezTo>
                    <a:pt x="12" y="28"/>
                    <a:pt x="16" y="25"/>
                    <a:pt x="18" y="22"/>
                  </a:cubicBezTo>
                  <a:cubicBezTo>
                    <a:pt x="20" y="17"/>
                    <a:pt x="14" y="21"/>
                    <a:pt x="11" y="20"/>
                  </a:cubicBezTo>
                  <a:cubicBezTo>
                    <a:pt x="10" y="20"/>
                    <a:pt x="10" y="19"/>
                    <a:pt x="10" y="19"/>
                  </a:cubicBezTo>
                  <a:cubicBezTo>
                    <a:pt x="16" y="17"/>
                    <a:pt x="20" y="13"/>
                    <a:pt x="18" y="7"/>
                  </a:cubicBezTo>
                  <a:cubicBezTo>
                    <a:pt x="17" y="9"/>
                    <a:pt x="13" y="10"/>
                    <a:pt x="13" y="8"/>
                  </a:cubicBezTo>
                  <a:cubicBezTo>
                    <a:pt x="13" y="6"/>
                    <a:pt x="17" y="5"/>
                    <a:pt x="16" y="2"/>
                  </a:cubicBezTo>
                  <a:cubicBezTo>
                    <a:pt x="16" y="1"/>
                    <a:pt x="17" y="1"/>
                    <a:pt x="17" y="1"/>
                  </a:cubicBezTo>
                  <a:cubicBezTo>
                    <a:pt x="17" y="0"/>
                    <a:pt x="17" y="0"/>
                    <a:pt x="17" y="0"/>
                  </a:cubicBezTo>
                  <a:cubicBezTo>
                    <a:pt x="13" y="3"/>
                    <a:pt x="10" y="7"/>
                    <a:pt x="10" y="11"/>
                  </a:cubicBezTo>
                  <a:cubicBezTo>
                    <a:pt x="9" y="13"/>
                    <a:pt x="16" y="9"/>
                    <a:pt x="17" y="11"/>
                  </a:cubicBezTo>
                  <a:cubicBezTo>
                    <a:pt x="18" y="13"/>
                    <a:pt x="14" y="13"/>
                    <a:pt x="11" y="14"/>
                  </a:cubicBezTo>
                  <a:cubicBezTo>
                    <a:pt x="0" y="16"/>
                    <a:pt x="4" y="23"/>
                    <a:pt x="5" y="24"/>
                  </a:cubicBezTo>
                  <a:cubicBezTo>
                    <a:pt x="7" y="25"/>
                    <a:pt x="13" y="23"/>
                    <a:pt x="16" y="22"/>
                  </a:cubicBezTo>
                  <a:cubicBezTo>
                    <a:pt x="5" y="29"/>
                    <a:pt x="7" y="35"/>
                    <a:pt x="9" y="42"/>
                  </a:cubicBezTo>
                  <a:cubicBezTo>
                    <a:pt x="9" y="42"/>
                    <a:pt x="9" y="42"/>
                    <a:pt x="9" y="42"/>
                  </a:cubicBezTo>
                  <a:close/>
                </a:path>
              </a:pathLst>
            </a:custGeom>
            <a:solidFill>
              <a:srgbClr val="69C34E"/>
            </a:solidFill>
            <a:ln w="9525">
              <a:noFill/>
              <a:round/>
              <a:headEnd/>
              <a:tailEnd/>
            </a:ln>
          </p:spPr>
          <p:txBody>
            <a:bodyPr/>
            <a:lstStyle/>
            <a:p>
              <a:endParaRPr lang="es-ES"/>
            </a:p>
          </p:txBody>
        </p:sp>
        <p:sp>
          <p:nvSpPr>
            <p:cNvPr id="2172" name="Freeform 85"/>
            <p:cNvSpPr>
              <a:spLocks noEditPoints="1"/>
            </p:cNvSpPr>
            <p:nvPr/>
          </p:nvSpPr>
          <p:spPr bwMode="auto">
            <a:xfrm>
              <a:off x="4254" y="1738"/>
              <a:ext cx="93" cy="140"/>
            </a:xfrm>
            <a:custGeom>
              <a:avLst/>
              <a:gdLst>
                <a:gd name="T0" fmla="*/ 2147483647 w 26"/>
                <a:gd name="T1" fmla="*/ 2147483647 h 40"/>
                <a:gd name="T2" fmla="*/ 2147483647 w 26"/>
                <a:gd name="T3" fmla="*/ 2147483647 h 40"/>
                <a:gd name="T4" fmla="*/ 2147483647 w 26"/>
                <a:gd name="T5" fmla="*/ 2147483647 h 40"/>
                <a:gd name="T6" fmla="*/ 2147483647 w 26"/>
                <a:gd name="T7" fmla="*/ 2147483647 h 40"/>
                <a:gd name="T8" fmla="*/ 2147483647 w 26"/>
                <a:gd name="T9" fmla="*/ 2147483647 h 40"/>
                <a:gd name="T10" fmla="*/ 0 w 26"/>
                <a:gd name="T11" fmla="*/ 2147483647 h 40"/>
                <a:gd name="T12" fmla="*/ 2147483647 w 26"/>
                <a:gd name="T13" fmla="*/ 2147483647 h 40"/>
                <a:gd name="T14" fmla="*/ 2147483647 w 26"/>
                <a:gd name="T15" fmla="*/ 2147483647 h 40"/>
                <a:gd name="T16" fmla="*/ 2147483647 w 26"/>
                <a:gd name="T17" fmla="*/ 0 h 40"/>
                <a:gd name="T18" fmla="*/ 2147483647 w 26"/>
                <a:gd name="T19" fmla="*/ 2147483647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40"/>
                <a:gd name="T32" fmla="*/ 26 w 26"/>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40">
                  <a:moveTo>
                    <a:pt x="14" y="14"/>
                  </a:moveTo>
                  <a:cubicBezTo>
                    <a:pt x="14" y="14"/>
                    <a:pt x="19" y="16"/>
                    <a:pt x="26" y="8"/>
                  </a:cubicBezTo>
                  <a:moveTo>
                    <a:pt x="13" y="25"/>
                  </a:moveTo>
                  <a:cubicBezTo>
                    <a:pt x="13" y="25"/>
                    <a:pt x="22" y="23"/>
                    <a:pt x="25" y="20"/>
                  </a:cubicBezTo>
                  <a:moveTo>
                    <a:pt x="13" y="29"/>
                  </a:moveTo>
                  <a:cubicBezTo>
                    <a:pt x="13" y="29"/>
                    <a:pt x="2" y="26"/>
                    <a:pt x="0" y="20"/>
                  </a:cubicBezTo>
                  <a:moveTo>
                    <a:pt x="13" y="19"/>
                  </a:moveTo>
                  <a:cubicBezTo>
                    <a:pt x="13" y="19"/>
                    <a:pt x="5" y="13"/>
                    <a:pt x="5" y="10"/>
                  </a:cubicBezTo>
                  <a:moveTo>
                    <a:pt x="21" y="0"/>
                  </a:moveTo>
                  <a:cubicBezTo>
                    <a:pt x="21" y="0"/>
                    <a:pt x="6" y="15"/>
                    <a:pt x="17" y="40"/>
                  </a:cubicBezTo>
                </a:path>
              </a:pathLst>
            </a:custGeom>
            <a:noFill/>
            <a:ln w="0">
              <a:solidFill>
                <a:srgbClr val="004838"/>
              </a:solidFill>
              <a:round/>
              <a:headEnd/>
              <a:tailEnd/>
            </a:ln>
          </p:spPr>
          <p:txBody>
            <a:bodyPr/>
            <a:lstStyle/>
            <a:p>
              <a:endParaRPr lang="es-ES"/>
            </a:p>
          </p:txBody>
        </p:sp>
        <p:sp>
          <p:nvSpPr>
            <p:cNvPr id="2173" name="Freeform 86"/>
            <p:cNvSpPr>
              <a:spLocks/>
            </p:cNvSpPr>
            <p:nvPr/>
          </p:nvSpPr>
          <p:spPr bwMode="auto">
            <a:xfrm>
              <a:off x="4293" y="1923"/>
              <a:ext cx="110" cy="147"/>
            </a:xfrm>
            <a:custGeom>
              <a:avLst/>
              <a:gdLst>
                <a:gd name="T0" fmla="*/ 2147483647 w 31"/>
                <a:gd name="T1" fmla="*/ 2147483647 h 42"/>
                <a:gd name="T2" fmla="*/ 2147483647 w 31"/>
                <a:gd name="T3" fmla="*/ 2147483647 h 42"/>
                <a:gd name="T4" fmla="*/ 2147483647 w 31"/>
                <a:gd name="T5" fmla="*/ 2147483647 h 42"/>
                <a:gd name="T6" fmla="*/ 2147483647 w 31"/>
                <a:gd name="T7" fmla="*/ 2147483647 h 42"/>
                <a:gd name="T8" fmla="*/ 2147483647 w 31"/>
                <a:gd name="T9" fmla="*/ 2147483647 h 42"/>
                <a:gd name="T10" fmla="*/ 2147483647 w 31"/>
                <a:gd name="T11" fmla="*/ 2147483647 h 42"/>
                <a:gd name="T12" fmla="*/ 2147483647 w 31"/>
                <a:gd name="T13" fmla="*/ 2147483647 h 42"/>
                <a:gd name="T14" fmla="*/ 2147483647 w 31"/>
                <a:gd name="T15" fmla="*/ 2147483647 h 42"/>
                <a:gd name="T16" fmla="*/ 2147483647 w 31"/>
                <a:gd name="T17" fmla="*/ 2147483647 h 42"/>
                <a:gd name="T18" fmla="*/ 2147483647 w 31"/>
                <a:gd name="T19" fmla="*/ 2147483647 h 42"/>
                <a:gd name="T20" fmla="*/ 2147483647 w 31"/>
                <a:gd name="T21" fmla="*/ 2147483647 h 42"/>
                <a:gd name="T22" fmla="*/ 2147483647 w 31"/>
                <a:gd name="T23" fmla="*/ 2147483647 h 42"/>
                <a:gd name="T24" fmla="*/ 2147483647 w 31"/>
                <a:gd name="T25" fmla="*/ 2147483647 h 42"/>
                <a:gd name="T26" fmla="*/ 2147483647 w 31"/>
                <a:gd name="T27" fmla="*/ 2147483647 h 42"/>
                <a:gd name="T28" fmla="*/ 2147483647 w 31"/>
                <a:gd name="T29" fmla="*/ 2147483647 h 42"/>
                <a:gd name="T30" fmla="*/ 2147483647 w 31"/>
                <a:gd name="T31" fmla="*/ 2147483647 h 42"/>
                <a:gd name="T32" fmla="*/ 2147483647 w 31"/>
                <a:gd name="T33" fmla="*/ 2147483647 h 42"/>
                <a:gd name="T34" fmla="*/ 2147483647 w 31"/>
                <a:gd name="T35" fmla="*/ 2147483647 h 42"/>
                <a:gd name="T36" fmla="*/ 2147483647 w 31"/>
                <a:gd name="T37" fmla="*/ 2147483647 h 42"/>
                <a:gd name="T38" fmla="*/ 2147483647 w 31"/>
                <a:gd name="T39" fmla="*/ 2147483647 h 42"/>
                <a:gd name="T40" fmla="*/ 2147483647 w 31"/>
                <a:gd name="T41" fmla="*/ 2147483647 h 42"/>
                <a:gd name="T42" fmla="*/ 2147483647 w 31"/>
                <a:gd name="T43" fmla="*/ 2147483647 h 42"/>
                <a:gd name="T44" fmla="*/ 2147483647 w 31"/>
                <a:gd name="T45" fmla="*/ 2147483647 h 42"/>
                <a:gd name="T46" fmla="*/ 2147483647 w 31"/>
                <a:gd name="T47" fmla="*/ 2147483647 h 42"/>
                <a:gd name="T48" fmla="*/ 2147483647 w 31"/>
                <a:gd name="T49" fmla="*/ 2147483647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1"/>
                <a:gd name="T76" fmla="*/ 0 h 42"/>
                <a:gd name="T77" fmla="*/ 31 w 31"/>
                <a:gd name="T78" fmla="*/ 42 h 4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1" h="42">
                  <a:moveTo>
                    <a:pt x="30" y="39"/>
                  </a:moveTo>
                  <a:cubicBezTo>
                    <a:pt x="29" y="37"/>
                    <a:pt x="29" y="36"/>
                    <a:pt x="29" y="34"/>
                  </a:cubicBezTo>
                  <a:cubicBezTo>
                    <a:pt x="29" y="33"/>
                    <a:pt x="28" y="32"/>
                    <a:pt x="29" y="32"/>
                  </a:cubicBezTo>
                  <a:cubicBezTo>
                    <a:pt x="25" y="28"/>
                    <a:pt x="28" y="23"/>
                    <a:pt x="27" y="19"/>
                  </a:cubicBezTo>
                  <a:cubicBezTo>
                    <a:pt x="27" y="14"/>
                    <a:pt x="23" y="21"/>
                    <a:pt x="20" y="22"/>
                  </a:cubicBezTo>
                  <a:cubicBezTo>
                    <a:pt x="20" y="22"/>
                    <a:pt x="20" y="21"/>
                    <a:pt x="20" y="21"/>
                  </a:cubicBezTo>
                  <a:cubicBezTo>
                    <a:pt x="24" y="17"/>
                    <a:pt x="25" y="11"/>
                    <a:pt x="20" y="7"/>
                  </a:cubicBezTo>
                  <a:cubicBezTo>
                    <a:pt x="20" y="9"/>
                    <a:pt x="17" y="12"/>
                    <a:pt x="16" y="11"/>
                  </a:cubicBezTo>
                  <a:cubicBezTo>
                    <a:pt x="15" y="9"/>
                    <a:pt x="18" y="6"/>
                    <a:pt x="15" y="4"/>
                  </a:cubicBezTo>
                  <a:cubicBezTo>
                    <a:pt x="15" y="3"/>
                    <a:pt x="16" y="3"/>
                    <a:pt x="16" y="2"/>
                  </a:cubicBezTo>
                  <a:cubicBezTo>
                    <a:pt x="16" y="1"/>
                    <a:pt x="13" y="0"/>
                    <a:pt x="13" y="2"/>
                  </a:cubicBezTo>
                  <a:cubicBezTo>
                    <a:pt x="11" y="5"/>
                    <a:pt x="7" y="5"/>
                    <a:pt x="6" y="8"/>
                  </a:cubicBezTo>
                  <a:cubicBezTo>
                    <a:pt x="5" y="12"/>
                    <a:pt x="10" y="15"/>
                    <a:pt x="9" y="19"/>
                  </a:cubicBezTo>
                  <a:cubicBezTo>
                    <a:pt x="9" y="21"/>
                    <a:pt x="4" y="18"/>
                    <a:pt x="3" y="18"/>
                  </a:cubicBezTo>
                  <a:cubicBezTo>
                    <a:pt x="0" y="18"/>
                    <a:pt x="4" y="24"/>
                    <a:pt x="5" y="26"/>
                  </a:cubicBezTo>
                  <a:cubicBezTo>
                    <a:pt x="6" y="27"/>
                    <a:pt x="8" y="28"/>
                    <a:pt x="10" y="28"/>
                  </a:cubicBezTo>
                  <a:cubicBezTo>
                    <a:pt x="10" y="28"/>
                    <a:pt x="11" y="29"/>
                    <a:pt x="11" y="29"/>
                  </a:cubicBezTo>
                  <a:cubicBezTo>
                    <a:pt x="11" y="31"/>
                    <a:pt x="9" y="31"/>
                    <a:pt x="9" y="31"/>
                  </a:cubicBezTo>
                  <a:cubicBezTo>
                    <a:pt x="7" y="30"/>
                    <a:pt x="3" y="31"/>
                    <a:pt x="4" y="33"/>
                  </a:cubicBezTo>
                  <a:cubicBezTo>
                    <a:pt x="6" y="37"/>
                    <a:pt x="12" y="38"/>
                    <a:pt x="16" y="37"/>
                  </a:cubicBezTo>
                  <a:cubicBezTo>
                    <a:pt x="18" y="37"/>
                    <a:pt x="19" y="38"/>
                    <a:pt x="21" y="39"/>
                  </a:cubicBezTo>
                  <a:cubicBezTo>
                    <a:pt x="23" y="40"/>
                    <a:pt x="26" y="39"/>
                    <a:pt x="28" y="40"/>
                  </a:cubicBezTo>
                  <a:cubicBezTo>
                    <a:pt x="29" y="41"/>
                    <a:pt x="29" y="40"/>
                    <a:pt x="29" y="40"/>
                  </a:cubicBezTo>
                  <a:cubicBezTo>
                    <a:pt x="29" y="41"/>
                    <a:pt x="31" y="42"/>
                    <a:pt x="31" y="41"/>
                  </a:cubicBezTo>
                  <a:cubicBezTo>
                    <a:pt x="31" y="41"/>
                    <a:pt x="31" y="40"/>
                    <a:pt x="30" y="39"/>
                  </a:cubicBezTo>
                  <a:close/>
                </a:path>
              </a:pathLst>
            </a:custGeom>
            <a:solidFill>
              <a:srgbClr val="00893A"/>
            </a:solidFill>
            <a:ln w="9525">
              <a:noFill/>
              <a:round/>
              <a:headEnd/>
              <a:tailEnd/>
            </a:ln>
          </p:spPr>
          <p:txBody>
            <a:bodyPr/>
            <a:lstStyle/>
            <a:p>
              <a:endParaRPr lang="es-ES"/>
            </a:p>
          </p:txBody>
        </p:sp>
        <p:sp>
          <p:nvSpPr>
            <p:cNvPr id="2174" name="Freeform 87"/>
            <p:cNvSpPr>
              <a:spLocks/>
            </p:cNvSpPr>
            <p:nvPr/>
          </p:nvSpPr>
          <p:spPr bwMode="auto">
            <a:xfrm>
              <a:off x="4293" y="1923"/>
              <a:ext cx="114" cy="144"/>
            </a:xfrm>
            <a:custGeom>
              <a:avLst/>
              <a:gdLst>
                <a:gd name="T0" fmla="*/ 2147483647 w 32"/>
                <a:gd name="T1" fmla="*/ 2147483647 h 41"/>
                <a:gd name="T2" fmla="*/ 2147483647 w 32"/>
                <a:gd name="T3" fmla="*/ 2147483647 h 41"/>
                <a:gd name="T4" fmla="*/ 2147483647 w 32"/>
                <a:gd name="T5" fmla="*/ 2147483647 h 41"/>
                <a:gd name="T6" fmla="*/ 2147483647 w 32"/>
                <a:gd name="T7" fmla="*/ 2147483647 h 41"/>
                <a:gd name="T8" fmla="*/ 2147483647 w 32"/>
                <a:gd name="T9" fmla="*/ 2147483647 h 41"/>
                <a:gd name="T10" fmla="*/ 2147483647 w 32"/>
                <a:gd name="T11" fmla="*/ 2147483647 h 41"/>
                <a:gd name="T12" fmla="*/ 2147483647 w 32"/>
                <a:gd name="T13" fmla="*/ 2147483647 h 41"/>
                <a:gd name="T14" fmla="*/ 2147483647 w 32"/>
                <a:gd name="T15" fmla="*/ 2147483647 h 41"/>
                <a:gd name="T16" fmla="*/ 2147483647 w 32"/>
                <a:gd name="T17" fmla="*/ 2147483647 h 41"/>
                <a:gd name="T18" fmla="*/ 2147483647 w 32"/>
                <a:gd name="T19" fmla="*/ 2147483647 h 41"/>
                <a:gd name="T20" fmla="*/ 2147483647 w 32"/>
                <a:gd name="T21" fmla="*/ 2147483647 h 41"/>
                <a:gd name="T22" fmla="*/ 2147483647 w 32"/>
                <a:gd name="T23" fmla="*/ 2147483647 h 41"/>
                <a:gd name="T24" fmla="*/ 2147483647 w 32"/>
                <a:gd name="T25" fmla="*/ 2147483647 h 41"/>
                <a:gd name="T26" fmla="*/ 2147483647 w 32"/>
                <a:gd name="T27" fmla="*/ 2147483647 h 41"/>
                <a:gd name="T28" fmla="*/ 2147483647 w 32"/>
                <a:gd name="T29" fmla="*/ 2147483647 h 41"/>
                <a:gd name="T30" fmla="*/ 2147483647 w 32"/>
                <a:gd name="T31" fmla="*/ 2147483647 h 41"/>
                <a:gd name="T32" fmla="*/ 2147483647 w 32"/>
                <a:gd name="T33" fmla="*/ 2147483647 h 41"/>
                <a:gd name="T34" fmla="*/ 2147483647 w 32"/>
                <a:gd name="T35" fmla="*/ 2147483647 h 41"/>
                <a:gd name="T36" fmla="*/ 2147483647 w 32"/>
                <a:gd name="T37" fmla="*/ 2147483647 h 41"/>
                <a:gd name="T38" fmla="*/ 2147483647 w 32"/>
                <a:gd name="T39" fmla="*/ 2147483647 h 41"/>
                <a:gd name="T40" fmla="*/ 2147483647 w 32"/>
                <a:gd name="T41" fmla="*/ 2147483647 h 41"/>
                <a:gd name="T42" fmla="*/ 2147483647 w 32"/>
                <a:gd name="T43" fmla="*/ 2147483647 h 41"/>
                <a:gd name="T44" fmla="*/ 2147483647 w 32"/>
                <a:gd name="T45" fmla="*/ 2147483647 h 41"/>
                <a:gd name="T46" fmla="*/ 2147483647 w 32"/>
                <a:gd name="T47" fmla="*/ 2147483647 h 41"/>
                <a:gd name="T48" fmla="*/ 2147483647 w 32"/>
                <a:gd name="T49" fmla="*/ 2147483647 h 41"/>
                <a:gd name="T50" fmla="*/ 2147483647 w 32"/>
                <a:gd name="T51" fmla="*/ 2147483647 h 41"/>
                <a:gd name="T52" fmla="*/ 2147483647 w 32"/>
                <a:gd name="T53" fmla="*/ 2147483647 h 41"/>
                <a:gd name="T54" fmla="*/ 2147483647 w 32"/>
                <a:gd name="T55" fmla="*/ 2147483647 h 41"/>
                <a:gd name="T56" fmla="*/ 2147483647 w 32"/>
                <a:gd name="T57" fmla="*/ 2147483647 h 41"/>
                <a:gd name="T58" fmla="*/ 2147483647 w 32"/>
                <a:gd name="T59" fmla="*/ 2147483647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2"/>
                <a:gd name="T91" fmla="*/ 0 h 41"/>
                <a:gd name="T92" fmla="*/ 32 w 32"/>
                <a:gd name="T93" fmla="*/ 41 h 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2" h="41">
                  <a:moveTo>
                    <a:pt x="31" y="41"/>
                  </a:moveTo>
                  <a:cubicBezTo>
                    <a:pt x="31" y="41"/>
                    <a:pt x="29" y="40"/>
                    <a:pt x="29" y="40"/>
                  </a:cubicBezTo>
                  <a:cubicBezTo>
                    <a:pt x="29" y="40"/>
                    <a:pt x="29" y="41"/>
                    <a:pt x="28" y="40"/>
                  </a:cubicBezTo>
                  <a:cubicBezTo>
                    <a:pt x="26" y="39"/>
                    <a:pt x="23" y="40"/>
                    <a:pt x="21" y="39"/>
                  </a:cubicBezTo>
                  <a:cubicBezTo>
                    <a:pt x="19" y="38"/>
                    <a:pt x="18" y="37"/>
                    <a:pt x="16" y="37"/>
                  </a:cubicBezTo>
                  <a:cubicBezTo>
                    <a:pt x="12" y="38"/>
                    <a:pt x="6" y="37"/>
                    <a:pt x="4" y="33"/>
                  </a:cubicBezTo>
                  <a:cubicBezTo>
                    <a:pt x="3" y="31"/>
                    <a:pt x="7" y="30"/>
                    <a:pt x="9" y="31"/>
                  </a:cubicBezTo>
                  <a:cubicBezTo>
                    <a:pt x="9" y="31"/>
                    <a:pt x="11" y="31"/>
                    <a:pt x="11" y="29"/>
                  </a:cubicBezTo>
                  <a:cubicBezTo>
                    <a:pt x="11" y="29"/>
                    <a:pt x="10" y="28"/>
                    <a:pt x="10" y="28"/>
                  </a:cubicBezTo>
                  <a:cubicBezTo>
                    <a:pt x="8" y="28"/>
                    <a:pt x="6" y="27"/>
                    <a:pt x="5" y="26"/>
                  </a:cubicBezTo>
                  <a:cubicBezTo>
                    <a:pt x="4" y="24"/>
                    <a:pt x="0" y="18"/>
                    <a:pt x="3" y="18"/>
                  </a:cubicBezTo>
                  <a:cubicBezTo>
                    <a:pt x="4" y="18"/>
                    <a:pt x="9" y="21"/>
                    <a:pt x="9" y="19"/>
                  </a:cubicBezTo>
                  <a:cubicBezTo>
                    <a:pt x="10" y="15"/>
                    <a:pt x="5" y="12"/>
                    <a:pt x="6" y="8"/>
                  </a:cubicBezTo>
                  <a:cubicBezTo>
                    <a:pt x="7" y="5"/>
                    <a:pt x="11" y="5"/>
                    <a:pt x="13" y="2"/>
                  </a:cubicBezTo>
                  <a:cubicBezTo>
                    <a:pt x="13" y="0"/>
                    <a:pt x="16" y="1"/>
                    <a:pt x="16" y="2"/>
                  </a:cubicBezTo>
                  <a:cubicBezTo>
                    <a:pt x="16" y="3"/>
                    <a:pt x="13" y="7"/>
                    <a:pt x="15" y="10"/>
                  </a:cubicBezTo>
                  <a:cubicBezTo>
                    <a:pt x="13" y="7"/>
                    <a:pt x="9" y="5"/>
                    <a:pt x="8" y="8"/>
                  </a:cubicBezTo>
                  <a:cubicBezTo>
                    <a:pt x="6" y="14"/>
                    <a:pt x="13" y="17"/>
                    <a:pt x="14" y="22"/>
                  </a:cubicBezTo>
                  <a:cubicBezTo>
                    <a:pt x="14" y="22"/>
                    <a:pt x="13" y="22"/>
                    <a:pt x="13" y="22"/>
                  </a:cubicBezTo>
                  <a:cubicBezTo>
                    <a:pt x="12" y="22"/>
                    <a:pt x="11" y="21"/>
                    <a:pt x="10" y="21"/>
                  </a:cubicBezTo>
                  <a:cubicBezTo>
                    <a:pt x="8" y="21"/>
                    <a:pt x="8" y="20"/>
                    <a:pt x="6" y="21"/>
                  </a:cubicBezTo>
                  <a:cubicBezTo>
                    <a:pt x="4" y="23"/>
                    <a:pt x="5" y="23"/>
                    <a:pt x="6" y="24"/>
                  </a:cubicBezTo>
                  <a:cubicBezTo>
                    <a:pt x="8" y="26"/>
                    <a:pt x="17" y="28"/>
                    <a:pt x="18" y="30"/>
                  </a:cubicBezTo>
                  <a:cubicBezTo>
                    <a:pt x="19" y="33"/>
                    <a:pt x="8" y="32"/>
                    <a:pt x="5" y="32"/>
                  </a:cubicBezTo>
                  <a:cubicBezTo>
                    <a:pt x="6" y="36"/>
                    <a:pt x="11" y="34"/>
                    <a:pt x="15" y="35"/>
                  </a:cubicBezTo>
                  <a:cubicBezTo>
                    <a:pt x="16" y="35"/>
                    <a:pt x="19" y="35"/>
                    <a:pt x="22" y="34"/>
                  </a:cubicBezTo>
                  <a:cubicBezTo>
                    <a:pt x="22" y="34"/>
                    <a:pt x="21" y="38"/>
                    <a:pt x="21" y="38"/>
                  </a:cubicBezTo>
                  <a:cubicBezTo>
                    <a:pt x="22" y="38"/>
                    <a:pt x="24" y="37"/>
                    <a:pt x="24" y="37"/>
                  </a:cubicBezTo>
                  <a:cubicBezTo>
                    <a:pt x="24" y="37"/>
                    <a:pt x="23" y="38"/>
                    <a:pt x="23" y="39"/>
                  </a:cubicBezTo>
                  <a:cubicBezTo>
                    <a:pt x="24" y="39"/>
                    <a:pt x="32" y="40"/>
                    <a:pt x="31" y="41"/>
                  </a:cubicBezTo>
                  <a:close/>
                </a:path>
              </a:pathLst>
            </a:custGeom>
            <a:solidFill>
              <a:srgbClr val="006D5A"/>
            </a:solidFill>
            <a:ln w="9525">
              <a:noFill/>
              <a:round/>
              <a:headEnd/>
              <a:tailEnd/>
            </a:ln>
          </p:spPr>
          <p:txBody>
            <a:bodyPr/>
            <a:lstStyle/>
            <a:p>
              <a:endParaRPr lang="es-ES"/>
            </a:p>
          </p:txBody>
        </p:sp>
        <p:sp>
          <p:nvSpPr>
            <p:cNvPr id="2175" name="Freeform 88"/>
            <p:cNvSpPr>
              <a:spLocks/>
            </p:cNvSpPr>
            <p:nvPr/>
          </p:nvSpPr>
          <p:spPr bwMode="auto">
            <a:xfrm>
              <a:off x="4325" y="1930"/>
              <a:ext cx="78" cy="137"/>
            </a:xfrm>
            <a:custGeom>
              <a:avLst/>
              <a:gdLst>
                <a:gd name="T0" fmla="*/ 2147483647 w 22"/>
                <a:gd name="T1" fmla="*/ 2147483647 h 39"/>
                <a:gd name="T2" fmla="*/ 2147483647 w 22"/>
                <a:gd name="T3" fmla="*/ 2147483647 h 39"/>
                <a:gd name="T4" fmla="*/ 2147483647 w 22"/>
                <a:gd name="T5" fmla="*/ 2147483647 h 39"/>
                <a:gd name="T6" fmla="*/ 2147483647 w 22"/>
                <a:gd name="T7" fmla="*/ 2147483647 h 39"/>
                <a:gd name="T8" fmla="*/ 2147483647 w 22"/>
                <a:gd name="T9" fmla="*/ 2147483647 h 39"/>
                <a:gd name="T10" fmla="*/ 2147483647 w 22"/>
                <a:gd name="T11" fmla="*/ 2147483647 h 39"/>
                <a:gd name="T12" fmla="*/ 2147483647 w 22"/>
                <a:gd name="T13" fmla="*/ 2147483647 h 39"/>
                <a:gd name="T14" fmla="*/ 2147483647 w 22"/>
                <a:gd name="T15" fmla="*/ 2147483647 h 39"/>
                <a:gd name="T16" fmla="*/ 2147483647 w 22"/>
                <a:gd name="T17" fmla="*/ 2147483647 h 39"/>
                <a:gd name="T18" fmla="*/ 2147483647 w 22"/>
                <a:gd name="T19" fmla="*/ 2147483647 h 39"/>
                <a:gd name="T20" fmla="*/ 2147483647 w 22"/>
                <a:gd name="T21" fmla="*/ 0 h 39"/>
                <a:gd name="T22" fmla="*/ 2147483647 w 22"/>
                <a:gd name="T23" fmla="*/ 0 h 39"/>
                <a:gd name="T24" fmla="*/ 2147483647 w 22"/>
                <a:gd name="T25" fmla="*/ 2147483647 h 39"/>
                <a:gd name="T26" fmla="*/ 2147483647 w 22"/>
                <a:gd name="T27" fmla="*/ 2147483647 h 39"/>
                <a:gd name="T28" fmla="*/ 2147483647 w 22"/>
                <a:gd name="T29" fmla="*/ 2147483647 h 39"/>
                <a:gd name="T30" fmla="*/ 2147483647 w 22"/>
                <a:gd name="T31" fmla="*/ 2147483647 h 39"/>
                <a:gd name="T32" fmla="*/ 2147483647 w 22"/>
                <a:gd name="T33" fmla="*/ 2147483647 h 39"/>
                <a:gd name="T34" fmla="*/ 2147483647 w 22"/>
                <a:gd name="T35" fmla="*/ 2147483647 h 39"/>
                <a:gd name="T36" fmla="*/ 2147483647 w 22"/>
                <a:gd name="T37" fmla="*/ 2147483647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
                <a:gd name="T58" fmla="*/ 0 h 39"/>
                <a:gd name="T59" fmla="*/ 22 w 22"/>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 h="39">
                  <a:moveTo>
                    <a:pt x="22" y="39"/>
                  </a:moveTo>
                  <a:cubicBezTo>
                    <a:pt x="22" y="39"/>
                    <a:pt x="22" y="38"/>
                    <a:pt x="21" y="37"/>
                  </a:cubicBezTo>
                  <a:cubicBezTo>
                    <a:pt x="20" y="35"/>
                    <a:pt x="20" y="34"/>
                    <a:pt x="20" y="32"/>
                  </a:cubicBezTo>
                  <a:cubicBezTo>
                    <a:pt x="20" y="31"/>
                    <a:pt x="19" y="30"/>
                    <a:pt x="20" y="30"/>
                  </a:cubicBezTo>
                  <a:cubicBezTo>
                    <a:pt x="16" y="26"/>
                    <a:pt x="19" y="21"/>
                    <a:pt x="18" y="17"/>
                  </a:cubicBezTo>
                  <a:cubicBezTo>
                    <a:pt x="18" y="12"/>
                    <a:pt x="14" y="19"/>
                    <a:pt x="11" y="20"/>
                  </a:cubicBezTo>
                  <a:cubicBezTo>
                    <a:pt x="11" y="20"/>
                    <a:pt x="11" y="19"/>
                    <a:pt x="11" y="19"/>
                  </a:cubicBezTo>
                  <a:cubicBezTo>
                    <a:pt x="15" y="15"/>
                    <a:pt x="16" y="9"/>
                    <a:pt x="11" y="5"/>
                  </a:cubicBezTo>
                  <a:cubicBezTo>
                    <a:pt x="11" y="7"/>
                    <a:pt x="8" y="10"/>
                    <a:pt x="7" y="9"/>
                  </a:cubicBezTo>
                  <a:cubicBezTo>
                    <a:pt x="6" y="7"/>
                    <a:pt x="9" y="4"/>
                    <a:pt x="6" y="2"/>
                  </a:cubicBezTo>
                  <a:cubicBezTo>
                    <a:pt x="6" y="1"/>
                    <a:pt x="7" y="1"/>
                    <a:pt x="7" y="0"/>
                  </a:cubicBezTo>
                  <a:cubicBezTo>
                    <a:pt x="7" y="0"/>
                    <a:pt x="7" y="0"/>
                    <a:pt x="7" y="0"/>
                  </a:cubicBezTo>
                  <a:cubicBezTo>
                    <a:pt x="5" y="4"/>
                    <a:pt x="4" y="9"/>
                    <a:pt x="6" y="12"/>
                  </a:cubicBezTo>
                  <a:cubicBezTo>
                    <a:pt x="7" y="15"/>
                    <a:pt x="10" y="8"/>
                    <a:pt x="12" y="9"/>
                  </a:cubicBezTo>
                  <a:cubicBezTo>
                    <a:pt x="14" y="10"/>
                    <a:pt x="10" y="13"/>
                    <a:pt x="8" y="14"/>
                  </a:cubicBezTo>
                  <a:cubicBezTo>
                    <a:pt x="0" y="22"/>
                    <a:pt x="7" y="26"/>
                    <a:pt x="9" y="26"/>
                  </a:cubicBezTo>
                  <a:cubicBezTo>
                    <a:pt x="11" y="26"/>
                    <a:pt x="15" y="21"/>
                    <a:pt x="17" y="19"/>
                  </a:cubicBezTo>
                  <a:cubicBezTo>
                    <a:pt x="12" y="30"/>
                    <a:pt x="16" y="35"/>
                    <a:pt x="22" y="39"/>
                  </a:cubicBezTo>
                  <a:cubicBezTo>
                    <a:pt x="22" y="39"/>
                    <a:pt x="22" y="39"/>
                    <a:pt x="22" y="39"/>
                  </a:cubicBezTo>
                  <a:close/>
                </a:path>
              </a:pathLst>
            </a:custGeom>
            <a:solidFill>
              <a:srgbClr val="69C34E"/>
            </a:solidFill>
            <a:ln w="9525">
              <a:noFill/>
              <a:round/>
              <a:headEnd/>
              <a:tailEnd/>
            </a:ln>
          </p:spPr>
          <p:txBody>
            <a:bodyPr/>
            <a:lstStyle/>
            <a:p>
              <a:endParaRPr lang="es-ES"/>
            </a:p>
          </p:txBody>
        </p:sp>
        <p:sp>
          <p:nvSpPr>
            <p:cNvPr id="2176" name="Freeform 89"/>
            <p:cNvSpPr>
              <a:spLocks noEditPoints="1"/>
            </p:cNvSpPr>
            <p:nvPr/>
          </p:nvSpPr>
          <p:spPr bwMode="auto">
            <a:xfrm>
              <a:off x="4307" y="1941"/>
              <a:ext cx="93" cy="126"/>
            </a:xfrm>
            <a:custGeom>
              <a:avLst/>
              <a:gdLst>
                <a:gd name="T0" fmla="*/ 2147483647 w 26"/>
                <a:gd name="T1" fmla="*/ 2147483647 h 36"/>
                <a:gd name="T2" fmla="*/ 2147483647 w 26"/>
                <a:gd name="T3" fmla="*/ 2147483647 h 36"/>
                <a:gd name="T4" fmla="*/ 2147483647 w 26"/>
                <a:gd name="T5" fmla="*/ 2147483647 h 36"/>
                <a:gd name="T6" fmla="*/ 2147483647 w 26"/>
                <a:gd name="T7" fmla="*/ 2147483647 h 36"/>
                <a:gd name="T8" fmla="*/ 2147483647 w 26"/>
                <a:gd name="T9" fmla="*/ 2147483647 h 36"/>
                <a:gd name="T10" fmla="*/ 2147483647 w 26"/>
                <a:gd name="T11" fmla="*/ 2147483647 h 36"/>
                <a:gd name="T12" fmla="*/ 2147483647 w 26"/>
                <a:gd name="T13" fmla="*/ 2147483647 h 36"/>
                <a:gd name="T14" fmla="*/ 0 w 26"/>
                <a:gd name="T15" fmla="*/ 2147483647 h 36"/>
                <a:gd name="T16" fmla="*/ 2147483647 w 26"/>
                <a:gd name="T17" fmla="*/ 0 h 36"/>
                <a:gd name="T18" fmla="*/ 2147483647 w 26"/>
                <a:gd name="T19" fmla="*/ 2147483647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6"/>
                <a:gd name="T32" fmla="*/ 26 w 26"/>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6">
                  <a:moveTo>
                    <a:pt x="10" y="15"/>
                  </a:moveTo>
                  <a:cubicBezTo>
                    <a:pt x="10" y="15"/>
                    <a:pt x="15" y="14"/>
                    <a:pt x="16" y="4"/>
                  </a:cubicBezTo>
                  <a:moveTo>
                    <a:pt x="15" y="25"/>
                  </a:moveTo>
                  <a:cubicBezTo>
                    <a:pt x="15" y="25"/>
                    <a:pt x="21" y="18"/>
                    <a:pt x="22" y="14"/>
                  </a:cubicBezTo>
                  <a:moveTo>
                    <a:pt x="17" y="28"/>
                  </a:moveTo>
                  <a:cubicBezTo>
                    <a:pt x="17" y="28"/>
                    <a:pt x="5" y="32"/>
                    <a:pt x="1" y="27"/>
                  </a:cubicBezTo>
                  <a:moveTo>
                    <a:pt x="12" y="20"/>
                  </a:moveTo>
                  <a:cubicBezTo>
                    <a:pt x="12" y="20"/>
                    <a:pt x="2" y="19"/>
                    <a:pt x="0" y="16"/>
                  </a:cubicBezTo>
                  <a:moveTo>
                    <a:pt x="9" y="0"/>
                  </a:moveTo>
                  <a:cubicBezTo>
                    <a:pt x="9" y="0"/>
                    <a:pt x="3" y="21"/>
                    <a:pt x="26" y="36"/>
                  </a:cubicBezTo>
                </a:path>
              </a:pathLst>
            </a:custGeom>
            <a:noFill/>
            <a:ln w="0">
              <a:solidFill>
                <a:srgbClr val="004838"/>
              </a:solidFill>
              <a:round/>
              <a:headEnd/>
              <a:tailEnd/>
            </a:ln>
          </p:spPr>
          <p:txBody>
            <a:bodyPr/>
            <a:lstStyle/>
            <a:p>
              <a:endParaRPr lang="es-ES"/>
            </a:p>
          </p:txBody>
        </p:sp>
        <p:sp>
          <p:nvSpPr>
            <p:cNvPr id="2177" name="Freeform 90"/>
            <p:cNvSpPr>
              <a:spLocks/>
            </p:cNvSpPr>
            <p:nvPr/>
          </p:nvSpPr>
          <p:spPr bwMode="auto">
            <a:xfrm>
              <a:off x="4414" y="2091"/>
              <a:ext cx="135" cy="133"/>
            </a:xfrm>
            <a:custGeom>
              <a:avLst/>
              <a:gdLst>
                <a:gd name="T0" fmla="*/ 2147483647 w 38"/>
                <a:gd name="T1" fmla="*/ 2147483647 h 38"/>
                <a:gd name="T2" fmla="*/ 2147483647 w 38"/>
                <a:gd name="T3" fmla="*/ 2147483647 h 38"/>
                <a:gd name="T4" fmla="*/ 2147483647 w 38"/>
                <a:gd name="T5" fmla="*/ 2147483647 h 38"/>
                <a:gd name="T6" fmla="*/ 2147483647 w 38"/>
                <a:gd name="T7" fmla="*/ 2147483647 h 38"/>
                <a:gd name="T8" fmla="*/ 2147483647 w 38"/>
                <a:gd name="T9" fmla="*/ 2147483647 h 38"/>
                <a:gd name="T10" fmla="*/ 2147483647 w 38"/>
                <a:gd name="T11" fmla="*/ 2147483647 h 38"/>
                <a:gd name="T12" fmla="*/ 2147483647 w 38"/>
                <a:gd name="T13" fmla="*/ 2147483647 h 38"/>
                <a:gd name="T14" fmla="*/ 2147483647 w 38"/>
                <a:gd name="T15" fmla="*/ 2147483647 h 38"/>
                <a:gd name="T16" fmla="*/ 2147483647 w 38"/>
                <a:gd name="T17" fmla="*/ 2147483647 h 38"/>
                <a:gd name="T18" fmla="*/ 2147483647 w 38"/>
                <a:gd name="T19" fmla="*/ 2147483647 h 38"/>
                <a:gd name="T20" fmla="*/ 2147483647 w 38"/>
                <a:gd name="T21" fmla="*/ 2147483647 h 38"/>
                <a:gd name="T22" fmla="*/ 2147483647 w 38"/>
                <a:gd name="T23" fmla="*/ 2147483647 h 38"/>
                <a:gd name="T24" fmla="*/ 2147483647 w 38"/>
                <a:gd name="T25" fmla="*/ 2147483647 h 38"/>
                <a:gd name="T26" fmla="*/ 2147483647 w 38"/>
                <a:gd name="T27" fmla="*/ 2147483647 h 38"/>
                <a:gd name="T28" fmla="*/ 2147483647 w 38"/>
                <a:gd name="T29" fmla="*/ 2147483647 h 38"/>
                <a:gd name="T30" fmla="*/ 2147483647 w 38"/>
                <a:gd name="T31" fmla="*/ 2147483647 h 38"/>
                <a:gd name="T32" fmla="*/ 2147483647 w 38"/>
                <a:gd name="T33" fmla="*/ 2147483647 h 38"/>
                <a:gd name="T34" fmla="*/ 2147483647 w 38"/>
                <a:gd name="T35" fmla="*/ 2147483647 h 38"/>
                <a:gd name="T36" fmla="*/ 2147483647 w 38"/>
                <a:gd name="T37" fmla="*/ 2147483647 h 38"/>
                <a:gd name="T38" fmla="*/ 2147483647 w 38"/>
                <a:gd name="T39" fmla="*/ 2147483647 h 38"/>
                <a:gd name="T40" fmla="*/ 2147483647 w 38"/>
                <a:gd name="T41" fmla="*/ 2147483647 h 38"/>
                <a:gd name="T42" fmla="*/ 2147483647 w 38"/>
                <a:gd name="T43" fmla="*/ 2147483647 h 38"/>
                <a:gd name="T44" fmla="*/ 2147483647 w 38"/>
                <a:gd name="T45" fmla="*/ 2147483647 h 38"/>
                <a:gd name="T46" fmla="*/ 2147483647 w 38"/>
                <a:gd name="T47" fmla="*/ 2147483647 h 38"/>
                <a:gd name="T48" fmla="*/ 2147483647 w 38"/>
                <a:gd name="T49" fmla="*/ 2147483647 h 3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38"/>
                <a:gd name="T77" fmla="*/ 38 w 38"/>
                <a:gd name="T78" fmla="*/ 38 h 3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38">
                  <a:moveTo>
                    <a:pt x="36" y="31"/>
                  </a:moveTo>
                  <a:cubicBezTo>
                    <a:pt x="35" y="29"/>
                    <a:pt x="34" y="28"/>
                    <a:pt x="32" y="26"/>
                  </a:cubicBezTo>
                  <a:cubicBezTo>
                    <a:pt x="32" y="26"/>
                    <a:pt x="32" y="25"/>
                    <a:pt x="32" y="24"/>
                  </a:cubicBezTo>
                  <a:cubicBezTo>
                    <a:pt x="28" y="22"/>
                    <a:pt x="28" y="17"/>
                    <a:pt x="26" y="13"/>
                  </a:cubicBezTo>
                  <a:cubicBezTo>
                    <a:pt x="24" y="9"/>
                    <a:pt x="23" y="16"/>
                    <a:pt x="20" y="18"/>
                  </a:cubicBezTo>
                  <a:cubicBezTo>
                    <a:pt x="20" y="18"/>
                    <a:pt x="20" y="18"/>
                    <a:pt x="20" y="18"/>
                  </a:cubicBezTo>
                  <a:cubicBezTo>
                    <a:pt x="22" y="12"/>
                    <a:pt x="21" y="6"/>
                    <a:pt x="14" y="4"/>
                  </a:cubicBezTo>
                  <a:cubicBezTo>
                    <a:pt x="16" y="6"/>
                    <a:pt x="14" y="10"/>
                    <a:pt x="13" y="9"/>
                  </a:cubicBezTo>
                  <a:cubicBezTo>
                    <a:pt x="11" y="8"/>
                    <a:pt x="12" y="4"/>
                    <a:pt x="9" y="3"/>
                  </a:cubicBezTo>
                  <a:cubicBezTo>
                    <a:pt x="9" y="3"/>
                    <a:pt x="9" y="2"/>
                    <a:pt x="9" y="1"/>
                  </a:cubicBezTo>
                  <a:cubicBezTo>
                    <a:pt x="9" y="0"/>
                    <a:pt x="6" y="0"/>
                    <a:pt x="6" y="2"/>
                  </a:cubicBezTo>
                  <a:cubicBezTo>
                    <a:pt x="6" y="6"/>
                    <a:pt x="2" y="7"/>
                    <a:pt x="2" y="11"/>
                  </a:cubicBezTo>
                  <a:cubicBezTo>
                    <a:pt x="3" y="15"/>
                    <a:pt x="9" y="16"/>
                    <a:pt x="9" y="19"/>
                  </a:cubicBezTo>
                  <a:cubicBezTo>
                    <a:pt x="9" y="22"/>
                    <a:pt x="4" y="20"/>
                    <a:pt x="3" y="21"/>
                  </a:cubicBezTo>
                  <a:cubicBezTo>
                    <a:pt x="0" y="22"/>
                    <a:pt x="6" y="26"/>
                    <a:pt x="8" y="27"/>
                  </a:cubicBezTo>
                  <a:cubicBezTo>
                    <a:pt x="9" y="28"/>
                    <a:pt x="11" y="28"/>
                    <a:pt x="13" y="28"/>
                  </a:cubicBezTo>
                  <a:cubicBezTo>
                    <a:pt x="13" y="28"/>
                    <a:pt x="14" y="28"/>
                    <a:pt x="14" y="29"/>
                  </a:cubicBezTo>
                  <a:cubicBezTo>
                    <a:pt x="15" y="30"/>
                    <a:pt x="14" y="30"/>
                    <a:pt x="13" y="31"/>
                  </a:cubicBezTo>
                  <a:cubicBezTo>
                    <a:pt x="11" y="31"/>
                    <a:pt x="8" y="33"/>
                    <a:pt x="10" y="34"/>
                  </a:cubicBezTo>
                  <a:cubicBezTo>
                    <a:pt x="13" y="38"/>
                    <a:pt x="18" y="36"/>
                    <a:pt x="22" y="34"/>
                  </a:cubicBezTo>
                  <a:cubicBezTo>
                    <a:pt x="23" y="33"/>
                    <a:pt x="25" y="34"/>
                    <a:pt x="27" y="34"/>
                  </a:cubicBezTo>
                  <a:cubicBezTo>
                    <a:pt x="29" y="34"/>
                    <a:pt x="32" y="32"/>
                    <a:pt x="35" y="33"/>
                  </a:cubicBezTo>
                  <a:cubicBezTo>
                    <a:pt x="35" y="33"/>
                    <a:pt x="35" y="32"/>
                    <a:pt x="35" y="32"/>
                  </a:cubicBezTo>
                  <a:cubicBezTo>
                    <a:pt x="36" y="33"/>
                    <a:pt x="37" y="33"/>
                    <a:pt x="37" y="33"/>
                  </a:cubicBezTo>
                  <a:cubicBezTo>
                    <a:pt x="38" y="32"/>
                    <a:pt x="37" y="32"/>
                    <a:pt x="36" y="31"/>
                  </a:cubicBezTo>
                  <a:close/>
                </a:path>
              </a:pathLst>
            </a:custGeom>
            <a:solidFill>
              <a:srgbClr val="00893A"/>
            </a:solidFill>
            <a:ln w="9525">
              <a:noFill/>
              <a:round/>
              <a:headEnd/>
              <a:tailEnd/>
            </a:ln>
          </p:spPr>
          <p:txBody>
            <a:bodyPr/>
            <a:lstStyle/>
            <a:p>
              <a:endParaRPr lang="es-ES"/>
            </a:p>
          </p:txBody>
        </p:sp>
        <p:sp>
          <p:nvSpPr>
            <p:cNvPr id="2178" name="Freeform 91"/>
            <p:cNvSpPr>
              <a:spLocks/>
            </p:cNvSpPr>
            <p:nvPr/>
          </p:nvSpPr>
          <p:spPr bwMode="auto">
            <a:xfrm>
              <a:off x="4414" y="2091"/>
              <a:ext cx="135" cy="133"/>
            </a:xfrm>
            <a:custGeom>
              <a:avLst/>
              <a:gdLst>
                <a:gd name="T0" fmla="*/ 2147483647 w 38"/>
                <a:gd name="T1" fmla="*/ 2147483647 h 38"/>
                <a:gd name="T2" fmla="*/ 2147483647 w 38"/>
                <a:gd name="T3" fmla="*/ 2147483647 h 38"/>
                <a:gd name="T4" fmla="*/ 2147483647 w 38"/>
                <a:gd name="T5" fmla="*/ 2147483647 h 38"/>
                <a:gd name="T6" fmla="*/ 2147483647 w 38"/>
                <a:gd name="T7" fmla="*/ 2147483647 h 38"/>
                <a:gd name="T8" fmla="*/ 2147483647 w 38"/>
                <a:gd name="T9" fmla="*/ 2147483647 h 38"/>
                <a:gd name="T10" fmla="*/ 2147483647 w 38"/>
                <a:gd name="T11" fmla="*/ 2147483647 h 38"/>
                <a:gd name="T12" fmla="*/ 2147483647 w 38"/>
                <a:gd name="T13" fmla="*/ 2147483647 h 38"/>
                <a:gd name="T14" fmla="*/ 2147483647 w 38"/>
                <a:gd name="T15" fmla="*/ 2147483647 h 38"/>
                <a:gd name="T16" fmla="*/ 2147483647 w 38"/>
                <a:gd name="T17" fmla="*/ 2147483647 h 38"/>
                <a:gd name="T18" fmla="*/ 2147483647 w 38"/>
                <a:gd name="T19" fmla="*/ 2147483647 h 38"/>
                <a:gd name="T20" fmla="*/ 2147483647 w 38"/>
                <a:gd name="T21" fmla="*/ 2147483647 h 38"/>
                <a:gd name="T22" fmla="*/ 2147483647 w 38"/>
                <a:gd name="T23" fmla="*/ 2147483647 h 38"/>
                <a:gd name="T24" fmla="*/ 2147483647 w 38"/>
                <a:gd name="T25" fmla="*/ 2147483647 h 38"/>
                <a:gd name="T26" fmla="*/ 2147483647 w 38"/>
                <a:gd name="T27" fmla="*/ 2147483647 h 38"/>
                <a:gd name="T28" fmla="*/ 2147483647 w 38"/>
                <a:gd name="T29" fmla="*/ 2147483647 h 38"/>
                <a:gd name="T30" fmla="*/ 2147483647 w 38"/>
                <a:gd name="T31" fmla="*/ 2147483647 h 38"/>
                <a:gd name="T32" fmla="*/ 2147483647 w 38"/>
                <a:gd name="T33" fmla="*/ 2147483647 h 38"/>
                <a:gd name="T34" fmla="*/ 2147483647 w 38"/>
                <a:gd name="T35" fmla="*/ 2147483647 h 38"/>
                <a:gd name="T36" fmla="*/ 2147483647 w 38"/>
                <a:gd name="T37" fmla="*/ 2147483647 h 38"/>
                <a:gd name="T38" fmla="*/ 2147483647 w 38"/>
                <a:gd name="T39" fmla="*/ 2147483647 h 38"/>
                <a:gd name="T40" fmla="*/ 2147483647 w 38"/>
                <a:gd name="T41" fmla="*/ 2147483647 h 38"/>
                <a:gd name="T42" fmla="*/ 2147483647 w 38"/>
                <a:gd name="T43" fmla="*/ 2147483647 h 38"/>
                <a:gd name="T44" fmla="*/ 2147483647 w 38"/>
                <a:gd name="T45" fmla="*/ 2147483647 h 38"/>
                <a:gd name="T46" fmla="*/ 2147483647 w 38"/>
                <a:gd name="T47" fmla="*/ 2147483647 h 38"/>
                <a:gd name="T48" fmla="*/ 2147483647 w 38"/>
                <a:gd name="T49" fmla="*/ 2147483647 h 38"/>
                <a:gd name="T50" fmla="*/ 2147483647 w 38"/>
                <a:gd name="T51" fmla="*/ 2147483647 h 38"/>
                <a:gd name="T52" fmla="*/ 2147483647 w 38"/>
                <a:gd name="T53" fmla="*/ 2147483647 h 38"/>
                <a:gd name="T54" fmla="*/ 2147483647 w 38"/>
                <a:gd name="T55" fmla="*/ 2147483647 h 38"/>
                <a:gd name="T56" fmla="*/ 2147483647 w 38"/>
                <a:gd name="T57" fmla="*/ 2147483647 h 38"/>
                <a:gd name="T58" fmla="*/ 2147483647 w 38"/>
                <a:gd name="T59" fmla="*/ 2147483647 h 3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38"/>
                <a:gd name="T92" fmla="*/ 38 w 38"/>
                <a:gd name="T93" fmla="*/ 38 h 3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38">
                  <a:moveTo>
                    <a:pt x="37" y="33"/>
                  </a:moveTo>
                  <a:cubicBezTo>
                    <a:pt x="38" y="32"/>
                    <a:pt x="36" y="32"/>
                    <a:pt x="35" y="32"/>
                  </a:cubicBezTo>
                  <a:cubicBezTo>
                    <a:pt x="35" y="32"/>
                    <a:pt x="35" y="33"/>
                    <a:pt x="35" y="33"/>
                  </a:cubicBezTo>
                  <a:cubicBezTo>
                    <a:pt x="32" y="32"/>
                    <a:pt x="29" y="34"/>
                    <a:pt x="27" y="34"/>
                  </a:cubicBezTo>
                  <a:cubicBezTo>
                    <a:pt x="25" y="34"/>
                    <a:pt x="23" y="33"/>
                    <a:pt x="22" y="34"/>
                  </a:cubicBezTo>
                  <a:cubicBezTo>
                    <a:pt x="18" y="36"/>
                    <a:pt x="13" y="38"/>
                    <a:pt x="10" y="34"/>
                  </a:cubicBezTo>
                  <a:cubicBezTo>
                    <a:pt x="8" y="33"/>
                    <a:pt x="11" y="31"/>
                    <a:pt x="13" y="31"/>
                  </a:cubicBezTo>
                  <a:cubicBezTo>
                    <a:pt x="14" y="30"/>
                    <a:pt x="15" y="30"/>
                    <a:pt x="14" y="29"/>
                  </a:cubicBezTo>
                  <a:cubicBezTo>
                    <a:pt x="14" y="28"/>
                    <a:pt x="13" y="28"/>
                    <a:pt x="13" y="28"/>
                  </a:cubicBezTo>
                  <a:cubicBezTo>
                    <a:pt x="11" y="28"/>
                    <a:pt x="9" y="28"/>
                    <a:pt x="8" y="27"/>
                  </a:cubicBezTo>
                  <a:cubicBezTo>
                    <a:pt x="6" y="26"/>
                    <a:pt x="0" y="22"/>
                    <a:pt x="3" y="21"/>
                  </a:cubicBezTo>
                  <a:cubicBezTo>
                    <a:pt x="4" y="20"/>
                    <a:pt x="9" y="22"/>
                    <a:pt x="9" y="19"/>
                  </a:cubicBezTo>
                  <a:cubicBezTo>
                    <a:pt x="9" y="16"/>
                    <a:pt x="3" y="15"/>
                    <a:pt x="2" y="11"/>
                  </a:cubicBezTo>
                  <a:cubicBezTo>
                    <a:pt x="2" y="7"/>
                    <a:pt x="6" y="6"/>
                    <a:pt x="6" y="2"/>
                  </a:cubicBezTo>
                  <a:cubicBezTo>
                    <a:pt x="6" y="0"/>
                    <a:pt x="9" y="0"/>
                    <a:pt x="9" y="1"/>
                  </a:cubicBezTo>
                  <a:cubicBezTo>
                    <a:pt x="9" y="2"/>
                    <a:pt x="8" y="7"/>
                    <a:pt x="11" y="9"/>
                  </a:cubicBezTo>
                  <a:cubicBezTo>
                    <a:pt x="8" y="7"/>
                    <a:pt x="4" y="7"/>
                    <a:pt x="4" y="10"/>
                  </a:cubicBezTo>
                  <a:cubicBezTo>
                    <a:pt x="4" y="16"/>
                    <a:pt x="12" y="16"/>
                    <a:pt x="15" y="21"/>
                  </a:cubicBezTo>
                  <a:cubicBezTo>
                    <a:pt x="15" y="21"/>
                    <a:pt x="14" y="21"/>
                    <a:pt x="13" y="21"/>
                  </a:cubicBezTo>
                  <a:cubicBezTo>
                    <a:pt x="13" y="21"/>
                    <a:pt x="11" y="21"/>
                    <a:pt x="11" y="21"/>
                  </a:cubicBezTo>
                  <a:cubicBezTo>
                    <a:pt x="8" y="22"/>
                    <a:pt x="8" y="21"/>
                    <a:pt x="7" y="23"/>
                  </a:cubicBezTo>
                  <a:cubicBezTo>
                    <a:pt x="5" y="25"/>
                    <a:pt x="6" y="25"/>
                    <a:pt x="8" y="26"/>
                  </a:cubicBezTo>
                  <a:cubicBezTo>
                    <a:pt x="11" y="27"/>
                    <a:pt x="20" y="25"/>
                    <a:pt x="21" y="27"/>
                  </a:cubicBezTo>
                  <a:cubicBezTo>
                    <a:pt x="23" y="30"/>
                    <a:pt x="13" y="32"/>
                    <a:pt x="10" y="33"/>
                  </a:cubicBezTo>
                  <a:cubicBezTo>
                    <a:pt x="13" y="37"/>
                    <a:pt x="16" y="33"/>
                    <a:pt x="20" y="32"/>
                  </a:cubicBezTo>
                  <a:cubicBezTo>
                    <a:pt x="22" y="32"/>
                    <a:pt x="24" y="30"/>
                    <a:pt x="26" y="29"/>
                  </a:cubicBezTo>
                  <a:cubicBezTo>
                    <a:pt x="27" y="29"/>
                    <a:pt x="27" y="33"/>
                    <a:pt x="27" y="33"/>
                  </a:cubicBezTo>
                  <a:cubicBezTo>
                    <a:pt x="28" y="33"/>
                    <a:pt x="29" y="31"/>
                    <a:pt x="29" y="31"/>
                  </a:cubicBezTo>
                  <a:cubicBezTo>
                    <a:pt x="30" y="31"/>
                    <a:pt x="29" y="32"/>
                    <a:pt x="30" y="33"/>
                  </a:cubicBezTo>
                  <a:cubicBezTo>
                    <a:pt x="30" y="33"/>
                    <a:pt x="38" y="31"/>
                    <a:pt x="37" y="33"/>
                  </a:cubicBezTo>
                  <a:close/>
                </a:path>
              </a:pathLst>
            </a:custGeom>
            <a:solidFill>
              <a:srgbClr val="006D5A"/>
            </a:solidFill>
            <a:ln w="9525">
              <a:noFill/>
              <a:round/>
              <a:headEnd/>
              <a:tailEnd/>
            </a:ln>
          </p:spPr>
          <p:txBody>
            <a:bodyPr/>
            <a:lstStyle/>
            <a:p>
              <a:endParaRPr lang="es-ES"/>
            </a:p>
          </p:txBody>
        </p:sp>
        <p:sp>
          <p:nvSpPr>
            <p:cNvPr id="2179" name="Freeform 92"/>
            <p:cNvSpPr>
              <a:spLocks/>
            </p:cNvSpPr>
            <p:nvPr/>
          </p:nvSpPr>
          <p:spPr bwMode="auto">
            <a:xfrm>
              <a:off x="4443" y="2095"/>
              <a:ext cx="106" cy="111"/>
            </a:xfrm>
            <a:custGeom>
              <a:avLst/>
              <a:gdLst>
                <a:gd name="T0" fmla="*/ 2147483647 w 30"/>
                <a:gd name="T1" fmla="*/ 2147483647 h 32"/>
                <a:gd name="T2" fmla="*/ 2147483647 w 30"/>
                <a:gd name="T3" fmla="*/ 2147483647 h 32"/>
                <a:gd name="T4" fmla="*/ 2147483647 w 30"/>
                <a:gd name="T5" fmla="*/ 2147483647 h 32"/>
                <a:gd name="T6" fmla="*/ 2147483647 w 30"/>
                <a:gd name="T7" fmla="*/ 2147483647 h 32"/>
                <a:gd name="T8" fmla="*/ 2147483647 w 30"/>
                <a:gd name="T9" fmla="*/ 2147483647 h 32"/>
                <a:gd name="T10" fmla="*/ 2147483647 w 30"/>
                <a:gd name="T11" fmla="*/ 2147483647 h 32"/>
                <a:gd name="T12" fmla="*/ 2147483647 w 30"/>
                <a:gd name="T13" fmla="*/ 2147483647 h 32"/>
                <a:gd name="T14" fmla="*/ 2147483647 w 30"/>
                <a:gd name="T15" fmla="*/ 2147483647 h 32"/>
                <a:gd name="T16" fmla="*/ 2147483647 w 30"/>
                <a:gd name="T17" fmla="*/ 2147483647 h 32"/>
                <a:gd name="T18" fmla="*/ 2147483647 w 30"/>
                <a:gd name="T19" fmla="*/ 2147483647 h 32"/>
                <a:gd name="T20" fmla="*/ 2147483647 w 30"/>
                <a:gd name="T21" fmla="*/ 0 h 32"/>
                <a:gd name="T22" fmla="*/ 2147483647 w 30"/>
                <a:gd name="T23" fmla="*/ 0 h 32"/>
                <a:gd name="T24" fmla="*/ 2147483647 w 30"/>
                <a:gd name="T25" fmla="*/ 2147483647 h 32"/>
                <a:gd name="T26" fmla="*/ 2147483647 w 30"/>
                <a:gd name="T27" fmla="*/ 2147483647 h 32"/>
                <a:gd name="T28" fmla="*/ 2147483647 w 30"/>
                <a:gd name="T29" fmla="*/ 2147483647 h 32"/>
                <a:gd name="T30" fmla="*/ 2147483647 w 30"/>
                <a:gd name="T31" fmla="*/ 2147483647 h 32"/>
                <a:gd name="T32" fmla="*/ 2147483647 w 30"/>
                <a:gd name="T33" fmla="*/ 2147483647 h 32"/>
                <a:gd name="T34" fmla="*/ 2147483647 w 30"/>
                <a:gd name="T35" fmla="*/ 2147483647 h 32"/>
                <a:gd name="T36" fmla="*/ 2147483647 w 30"/>
                <a:gd name="T37" fmla="*/ 2147483647 h 3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0"/>
                <a:gd name="T58" fmla="*/ 0 h 32"/>
                <a:gd name="T59" fmla="*/ 30 w 30"/>
                <a:gd name="T60" fmla="*/ 32 h 3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0" h="32">
                  <a:moveTo>
                    <a:pt x="29" y="32"/>
                  </a:moveTo>
                  <a:cubicBezTo>
                    <a:pt x="30" y="31"/>
                    <a:pt x="29" y="31"/>
                    <a:pt x="28" y="30"/>
                  </a:cubicBezTo>
                  <a:cubicBezTo>
                    <a:pt x="27" y="28"/>
                    <a:pt x="26" y="27"/>
                    <a:pt x="24" y="25"/>
                  </a:cubicBezTo>
                  <a:cubicBezTo>
                    <a:pt x="24" y="25"/>
                    <a:pt x="24" y="24"/>
                    <a:pt x="24" y="23"/>
                  </a:cubicBezTo>
                  <a:cubicBezTo>
                    <a:pt x="20" y="21"/>
                    <a:pt x="20" y="16"/>
                    <a:pt x="18" y="12"/>
                  </a:cubicBezTo>
                  <a:cubicBezTo>
                    <a:pt x="16" y="8"/>
                    <a:pt x="15" y="15"/>
                    <a:pt x="12" y="17"/>
                  </a:cubicBezTo>
                  <a:cubicBezTo>
                    <a:pt x="12" y="17"/>
                    <a:pt x="12" y="17"/>
                    <a:pt x="12" y="17"/>
                  </a:cubicBezTo>
                  <a:cubicBezTo>
                    <a:pt x="14" y="11"/>
                    <a:pt x="13" y="5"/>
                    <a:pt x="6" y="3"/>
                  </a:cubicBezTo>
                  <a:cubicBezTo>
                    <a:pt x="8" y="5"/>
                    <a:pt x="6" y="9"/>
                    <a:pt x="5" y="8"/>
                  </a:cubicBezTo>
                  <a:cubicBezTo>
                    <a:pt x="3" y="7"/>
                    <a:pt x="4" y="3"/>
                    <a:pt x="1" y="2"/>
                  </a:cubicBezTo>
                  <a:cubicBezTo>
                    <a:pt x="1" y="2"/>
                    <a:pt x="1" y="1"/>
                    <a:pt x="1" y="0"/>
                  </a:cubicBezTo>
                  <a:cubicBezTo>
                    <a:pt x="1" y="0"/>
                    <a:pt x="1" y="0"/>
                    <a:pt x="1" y="0"/>
                  </a:cubicBezTo>
                  <a:cubicBezTo>
                    <a:pt x="0" y="4"/>
                    <a:pt x="2" y="10"/>
                    <a:pt x="4" y="12"/>
                  </a:cubicBezTo>
                  <a:cubicBezTo>
                    <a:pt x="6" y="14"/>
                    <a:pt x="7" y="6"/>
                    <a:pt x="9" y="7"/>
                  </a:cubicBezTo>
                  <a:cubicBezTo>
                    <a:pt x="11" y="7"/>
                    <a:pt x="9" y="11"/>
                    <a:pt x="8" y="13"/>
                  </a:cubicBezTo>
                  <a:cubicBezTo>
                    <a:pt x="3" y="23"/>
                    <a:pt x="11" y="25"/>
                    <a:pt x="12" y="24"/>
                  </a:cubicBezTo>
                  <a:cubicBezTo>
                    <a:pt x="15" y="23"/>
                    <a:pt x="16" y="17"/>
                    <a:pt x="17" y="15"/>
                  </a:cubicBezTo>
                  <a:cubicBezTo>
                    <a:pt x="16" y="27"/>
                    <a:pt x="22" y="30"/>
                    <a:pt x="29" y="31"/>
                  </a:cubicBezTo>
                  <a:cubicBezTo>
                    <a:pt x="29" y="31"/>
                    <a:pt x="29" y="32"/>
                    <a:pt x="29" y="32"/>
                  </a:cubicBezTo>
                  <a:close/>
                </a:path>
              </a:pathLst>
            </a:custGeom>
            <a:solidFill>
              <a:srgbClr val="69C34E"/>
            </a:solidFill>
            <a:ln w="9525">
              <a:noFill/>
              <a:round/>
              <a:headEnd/>
              <a:tailEnd/>
            </a:ln>
          </p:spPr>
          <p:txBody>
            <a:bodyPr/>
            <a:lstStyle/>
            <a:p>
              <a:endParaRPr lang="es-ES"/>
            </a:p>
          </p:txBody>
        </p:sp>
        <p:sp>
          <p:nvSpPr>
            <p:cNvPr id="2180" name="Freeform 93"/>
            <p:cNvSpPr>
              <a:spLocks noEditPoints="1"/>
            </p:cNvSpPr>
            <p:nvPr/>
          </p:nvSpPr>
          <p:spPr bwMode="auto">
            <a:xfrm>
              <a:off x="4432" y="2109"/>
              <a:ext cx="110" cy="108"/>
            </a:xfrm>
            <a:custGeom>
              <a:avLst/>
              <a:gdLst>
                <a:gd name="T0" fmla="*/ 2147483647 w 31"/>
                <a:gd name="T1" fmla="*/ 2147483647 h 31"/>
                <a:gd name="T2" fmla="*/ 2147483647 w 31"/>
                <a:gd name="T3" fmla="*/ 2147483647 h 31"/>
                <a:gd name="T4" fmla="*/ 2147483647 w 31"/>
                <a:gd name="T5" fmla="*/ 2147483647 h 31"/>
                <a:gd name="T6" fmla="*/ 2147483647 w 31"/>
                <a:gd name="T7" fmla="*/ 2147483647 h 31"/>
                <a:gd name="T8" fmla="*/ 2147483647 w 31"/>
                <a:gd name="T9" fmla="*/ 2147483647 h 31"/>
                <a:gd name="T10" fmla="*/ 2147483647 w 31"/>
                <a:gd name="T11" fmla="*/ 2147483647 h 31"/>
                <a:gd name="T12" fmla="*/ 2147483647 w 31"/>
                <a:gd name="T13" fmla="*/ 2147483647 h 31"/>
                <a:gd name="T14" fmla="*/ 0 w 31"/>
                <a:gd name="T15" fmla="*/ 2147483647 h 31"/>
                <a:gd name="T16" fmla="*/ 2147483647 w 31"/>
                <a:gd name="T17" fmla="*/ 0 h 31"/>
                <a:gd name="T18" fmla="*/ 2147483647 w 31"/>
                <a:gd name="T19" fmla="*/ 2147483647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
                <a:gd name="T31" fmla="*/ 0 h 31"/>
                <a:gd name="T32" fmla="*/ 31 w 31"/>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 h="31">
                  <a:moveTo>
                    <a:pt x="9" y="14"/>
                  </a:moveTo>
                  <a:cubicBezTo>
                    <a:pt x="9" y="14"/>
                    <a:pt x="13" y="11"/>
                    <a:pt x="11" y="1"/>
                  </a:cubicBezTo>
                  <a:moveTo>
                    <a:pt x="17" y="21"/>
                  </a:moveTo>
                  <a:cubicBezTo>
                    <a:pt x="17" y="21"/>
                    <a:pt x="21" y="13"/>
                    <a:pt x="20" y="8"/>
                  </a:cubicBezTo>
                  <a:moveTo>
                    <a:pt x="20" y="23"/>
                  </a:moveTo>
                  <a:cubicBezTo>
                    <a:pt x="20" y="23"/>
                    <a:pt x="11" y="31"/>
                    <a:pt x="5" y="28"/>
                  </a:cubicBezTo>
                  <a:moveTo>
                    <a:pt x="13" y="18"/>
                  </a:moveTo>
                  <a:cubicBezTo>
                    <a:pt x="13" y="18"/>
                    <a:pt x="3" y="21"/>
                    <a:pt x="0" y="18"/>
                  </a:cubicBezTo>
                  <a:moveTo>
                    <a:pt x="3" y="0"/>
                  </a:moveTo>
                  <a:cubicBezTo>
                    <a:pt x="3" y="0"/>
                    <a:pt x="5" y="21"/>
                    <a:pt x="31" y="27"/>
                  </a:cubicBezTo>
                </a:path>
              </a:pathLst>
            </a:custGeom>
            <a:noFill/>
            <a:ln w="0">
              <a:solidFill>
                <a:srgbClr val="004838"/>
              </a:solidFill>
              <a:round/>
              <a:headEnd/>
              <a:tailEnd/>
            </a:ln>
          </p:spPr>
          <p:txBody>
            <a:bodyPr/>
            <a:lstStyle/>
            <a:p>
              <a:endParaRPr lang="es-ES"/>
            </a:p>
          </p:txBody>
        </p:sp>
        <p:sp>
          <p:nvSpPr>
            <p:cNvPr id="2181" name="Freeform 94"/>
            <p:cNvSpPr>
              <a:spLocks/>
            </p:cNvSpPr>
            <p:nvPr/>
          </p:nvSpPr>
          <p:spPr bwMode="auto">
            <a:xfrm>
              <a:off x="4592" y="2210"/>
              <a:ext cx="207" cy="140"/>
            </a:xfrm>
            <a:custGeom>
              <a:avLst/>
              <a:gdLst>
                <a:gd name="T0" fmla="*/ 2147483647 w 58"/>
                <a:gd name="T1" fmla="*/ 2147483647 h 40"/>
                <a:gd name="T2" fmla="*/ 2147483647 w 58"/>
                <a:gd name="T3" fmla="*/ 2147483647 h 40"/>
                <a:gd name="T4" fmla="*/ 2147483647 w 58"/>
                <a:gd name="T5" fmla="*/ 2147483647 h 40"/>
                <a:gd name="T6" fmla="*/ 2147483647 w 58"/>
                <a:gd name="T7" fmla="*/ 2147483647 h 40"/>
                <a:gd name="T8" fmla="*/ 2147483647 w 58"/>
                <a:gd name="T9" fmla="*/ 2147483647 h 40"/>
                <a:gd name="T10" fmla="*/ 2147483647 w 58"/>
                <a:gd name="T11" fmla="*/ 2147483647 h 40"/>
                <a:gd name="T12" fmla="*/ 2147483647 w 58"/>
                <a:gd name="T13" fmla="*/ 2147483647 h 40"/>
                <a:gd name="T14" fmla="*/ 2147483647 w 58"/>
                <a:gd name="T15" fmla="*/ 2147483647 h 40"/>
                <a:gd name="T16" fmla="*/ 2147483647 w 58"/>
                <a:gd name="T17" fmla="*/ 2147483647 h 40"/>
                <a:gd name="T18" fmla="*/ 2147483647 w 58"/>
                <a:gd name="T19" fmla="*/ 2147483647 h 40"/>
                <a:gd name="T20" fmla="*/ 2147483647 w 58"/>
                <a:gd name="T21" fmla="*/ 2147483647 h 40"/>
                <a:gd name="T22" fmla="*/ 2147483647 w 58"/>
                <a:gd name="T23" fmla="*/ 2147483647 h 40"/>
                <a:gd name="T24" fmla="*/ 2147483647 w 58"/>
                <a:gd name="T25" fmla="*/ 2147483647 h 40"/>
                <a:gd name="T26" fmla="*/ 2147483647 w 58"/>
                <a:gd name="T27" fmla="*/ 2147483647 h 40"/>
                <a:gd name="T28" fmla="*/ 2147483647 w 58"/>
                <a:gd name="T29" fmla="*/ 2147483647 h 40"/>
                <a:gd name="T30" fmla="*/ 2147483647 w 58"/>
                <a:gd name="T31" fmla="*/ 2147483647 h 40"/>
                <a:gd name="T32" fmla="*/ 2147483647 w 58"/>
                <a:gd name="T33" fmla="*/ 2147483647 h 40"/>
                <a:gd name="T34" fmla="*/ 2147483647 w 58"/>
                <a:gd name="T35" fmla="*/ 2147483647 h 40"/>
                <a:gd name="T36" fmla="*/ 2147483647 w 58"/>
                <a:gd name="T37" fmla="*/ 2147483647 h 40"/>
                <a:gd name="T38" fmla="*/ 2147483647 w 58"/>
                <a:gd name="T39" fmla="*/ 2147483647 h 40"/>
                <a:gd name="T40" fmla="*/ 2147483647 w 58"/>
                <a:gd name="T41" fmla="*/ 2147483647 h 40"/>
                <a:gd name="T42" fmla="*/ 2147483647 w 58"/>
                <a:gd name="T43" fmla="*/ 2147483647 h 40"/>
                <a:gd name="T44" fmla="*/ 2147483647 w 58"/>
                <a:gd name="T45" fmla="*/ 2147483647 h 40"/>
                <a:gd name="T46" fmla="*/ 2147483647 w 58"/>
                <a:gd name="T47" fmla="*/ 2147483647 h 40"/>
                <a:gd name="T48" fmla="*/ 2147483647 w 58"/>
                <a:gd name="T49" fmla="*/ 2147483647 h 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8"/>
                <a:gd name="T76" fmla="*/ 0 h 40"/>
                <a:gd name="T77" fmla="*/ 58 w 58"/>
                <a:gd name="T78" fmla="*/ 40 h 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8" h="40">
                  <a:moveTo>
                    <a:pt x="55" y="16"/>
                  </a:moveTo>
                  <a:cubicBezTo>
                    <a:pt x="52" y="15"/>
                    <a:pt x="50" y="14"/>
                    <a:pt x="48" y="13"/>
                  </a:cubicBezTo>
                  <a:cubicBezTo>
                    <a:pt x="47" y="13"/>
                    <a:pt x="46" y="13"/>
                    <a:pt x="46" y="12"/>
                  </a:cubicBezTo>
                  <a:cubicBezTo>
                    <a:pt x="39" y="12"/>
                    <a:pt x="36" y="6"/>
                    <a:pt x="31" y="3"/>
                  </a:cubicBezTo>
                  <a:cubicBezTo>
                    <a:pt x="25" y="0"/>
                    <a:pt x="30" y="9"/>
                    <a:pt x="29" y="13"/>
                  </a:cubicBezTo>
                  <a:cubicBezTo>
                    <a:pt x="28" y="13"/>
                    <a:pt x="28" y="14"/>
                    <a:pt x="28" y="13"/>
                  </a:cubicBezTo>
                  <a:cubicBezTo>
                    <a:pt x="26" y="5"/>
                    <a:pt x="20" y="0"/>
                    <a:pt x="12" y="2"/>
                  </a:cubicBezTo>
                  <a:cubicBezTo>
                    <a:pt x="14" y="3"/>
                    <a:pt x="15" y="9"/>
                    <a:pt x="14" y="9"/>
                  </a:cubicBezTo>
                  <a:cubicBezTo>
                    <a:pt x="11" y="9"/>
                    <a:pt x="10" y="4"/>
                    <a:pt x="5" y="4"/>
                  </a:cubicBezTo>
                  <a:cubicBezTo>
                    <a:pt x="5" y="4"/>
                    <a:pt x="4" y="3"/>
                    <a:pt x="4" y="3"/>
                  </a:cubicBezTo>
                  <a:cubicBezTo>
                    <a:pt x="2" y="2"/>
                    <a:pt x="0" y="4"/>
                    <a:pt x="1" y="6"/>
                  </a:cubicBezTo>
                  <a:cubicBezTo>
                    <a:pt x="4" y="10"/>
                    <a:pt x="0" y="14"/>
                    <a:pt x="3" y="18"/>
                  </a:cubicBezTo>
                  <a:cubicBezTo>
                    <a:pt x="6" y="23"/>
                    <a:pt x="14" y="19"/>
                    <a:pt x="17" y="23"/>
                  </a:cubicBezTo>
                  <a:cubicBezTo>
                    <a:pt x="19" y="25"/>
                    <a:pt x="12" y="27"/>
                    <a:pt x="11" y="29"/>
                  </a:cubicBezTo>
                  <a:cubicBezTo>
                    <a:pt x="9" y="33"/>
                    <a:pt x="18" y="33"/>
                    <a:pt x="21" y="33"/>
                  </a:cubicBezTo>
                  <a:cubicBezTo>
                    <a:pt x="23" y="33"/>
                    <a:pt x="25" y="31"/>
                    <a:pt x="27" y="30"/>
                  </a:cubicBezTo>
                  <a:cubicBezTo>
                    <a:pt x="28" y="29"/>
                    <a:pt x="29" y="29"/>
                    <a:pt x="30" y="29"/>
                  </a:cubicBezTo>
                  <a:cubicBezTo>
                    <a:pt x="31" y="30"/>
                    <a:pt x="30" y="32"/>
                    <a:pt x="29" y="32"/>
                  </a:cubicBezTo>
                  <a:cubicBezTo>
                    <a:pt x="27" y="34"/>
                    <a:pt x="25" y="39"/>
                    <a:pt x="28" y="39"/>
                  </a:cubicBezTo>
                  <a:cubicBezTo>
                    <a:pt x="35" y="40"/>
                    <a:pt x="39" y="35"/>
                    <a:pt x="42" y="29"/>
                  </a:cubicBezTo>
                  <a:cubicBezTo>
                    <a:pt x="43" y="28"/>
                    <a:pt x="46" y="27"/>
                    <a:pt x="48" y="26"/>
                  </a:cubicBezTo>
                  <a:cubicBezTo>
                    <a:pt x="50" y="24"/>
                    <a:pt x="52" y="20"/>
                    <a:pt x="55" y="19"/>
                  </a:cubicBezTo>
                  <a:cubicBezTo>
                    <a:pt x="55" y="19"/>
                    <a:pt x="55" y="18"/>
                    <a:pt x="56" y="18"/>
                  </a:cubicBezTo>
                  <a:cubicBezTo>
                    <a:pt x="56" y="18"/>
                    <a:pt x="58" y="17"/>
                    <a:pt x="58" y="17"/>
                  </a:cubicBezTo>
                  <a:cubicBezTo>
                    <a:pt x="58" y="16"/>
                    <a:pt x="56" y="16"/>
                    <a:pt x="55" y="16"/>
                  </a:cubicBezTo>
                  <a:close/>
                </a:path>
              </a:pathLst>
            </a:custGeom>
            <a:solidFill>
              <a:srgbClr val="00893A"/>
            </a:solidFill>
            <a:ln w="9525">
              <a:noFill/>
              <a:round/>
              <a:headEnd/>
              <a:tailEnd/>
            </a:ln>
          </p:spPr>
          <p:txBody>
            <a:bodyPr/>
            <a:lstStyle/>
            <a:p>
              <a:endParaRPr lang="es-ES"/>
            </a:p>
          </p:txBody>
        </p:sp>
        <p:sp>
          <p:nvSpPr>
            <p:cNvPr id="2182" name="Freeform 95"/>
            <p:cNvSpPr>
              <a:spLocks/>
            </p:cNvSpPr>
            <p:nvPr/>
          </p:nvSpPr>
          <p:spPr bwMode="auto">
            <a:xfrm>
              <a:off x="4592" y="2217"/>
              <a:ext cx="207" cy="133"/>
            </a:xfrm>
            <a:custGeom>
              <a:avLst/>
              <a:gdLst>
                <a:gd name="T0" fmla="*/ 2147483647 w 58"/>
                <a:gd name="T1" fmla="*/ 2147483647 h 38"/>
                <a:gd name="T2" fmla="*/ 2147483647 w 58"/>
                <a:gd name="T3" fmla="*/ 2147483647 h 38"/>
                <a:gd name="T4" fmla="*/ 2147483647 w 58"/>
                <a:gd name="T5" fmla="*/ 2147483647 h 38"/>
                <a:gd name="T6" fmla="*/ 2147483647 w 58"/>
                <a:gd name="T7" fmla="*/ 2147483647 h 38"/>
                <a:gd name="T8" fmla="*/ 2147483647 w 58"/>
                <a:gd name="T9" fmla="*/ 2147483647 h 38"/>
                <a:gd name="T10" fmla="*/ 2147483647 w 58"/>
                <a:gd name="T11" fmla="*/ 2147483647 h 38"/>
                <a:gd name="T12" fmla="*/ 2147483647 w 58"/>
                <a:gd name="T13" fmla="*/ 2147483647 h 38"/>
                <a:gd name="T14" fmla="*/ 2147483647 w 58"/>
                <a:gd name="T15" fmla="*/ 2147483647 h 38"/>
                <a:gd name="T16" fmla="*/ 2147483647 w 58"/>
                <a:gd name="T17" fmla="*/ 2147483647 h 38"/>
                <a:gd name="T18" fmla="*/ 2147483647 w 58"/>
                <a:gd name="T19" fmla="*/ 2147483647 h 38"/>
                <a:gd name="T20" fmla="*/ 2147483647 w 58"/>
                <a:gd name="T21" fmla="*/ 2147483647 h 38"/>
                <a:gd name="T22" fmla="*/ 2147483647 w 58"/>
                <a:gd name="T23" fmla="*/ 2147483647 h 38"/>
                <a:gd name="T24" fmla="*/ 2147483647 w 58"/>
                <a:gd name="T25" fmla="*/ 2147483647 h 38"/>
                <a:gd name="T26" fmla="*/ 2147483647 w 58"/>
                <a:gd name="T27" fmla="*/ 2147483647 h 38"/>
                <a:gd name="T28" fmla="*/ 2147483647 w 58"/>
                <a:gd name="T29" fmla="*/ 2147483647 h 38"/>
                <a:gd name="T30" fmla="*/ 2147483647 w 58"/>
                <a:gd name="T31" fmla="*/ 2147483647 h 38"/>
                <a:gd name="T32" fmla="*/ 2147483647 w 58"/>
                <a:gd name="T33" fmla="*/ 2147483647 h 38"/>
                <a:gd name="T34" fmla="*/ 2147483647 w 58"/>
                <a:gd name="T35" fmla="*/ 2147483647 h 38"/>
                <a:gd name="T36" fmla="*/ 2147483647 w 58"/>
                <a:gd name="T37" fmla="*/ 2147483647 h 38"/>
                <a:gd name="T38" fmla="*/ 2147483647 w 58"/>
                <a:gd name="T39" fmla="*/ 2147483647 h 38"/>
                <a:gd name="T40" fmla="*/ 2147483647 w 58"/>
                <a:gd name="T41" fmla="*/ 2147483647 h 38"/>
                <a:gd name="T42" fmla="*/ 2147483647 w 58"/>
                <a:gd name="T43" fmla="*/ 2147483647 h 38"/>
                <a:gd name="T44" fmla="*/ 2147483647 w 58"/>
                <a:gd name="T45" fmla="*/ 2147483647 h 38"/>
                <a:gd name="T46" fmla="*/ 2147483647 w 58"/>
                <a:gd name="T47" fmla="*/ 2147483647 h 38"/>
                <a:gd name="T48" fmla="*/ 2147483647 w 58"/>
                <a:gd name="T49" fmla="*/ 2147483647 h 38"/>
                <a:gd name="T50" fmla="*/ 2147483647 w 58"/>
                <a:gd name="T51" fmla="*/ 2147483647 h 38"/>
                <a:gd name="T52" fmla="*/ 2147483647 w 58"/>
                <a:gd name="T53" fmla="*/ 2147483647 h 38"/>
                <a:gd name="T54" fmla="*/ 2147483647 w 58"/>
                <a:gd name="T55" fmla="*/ 2147483647 h 38"/>
                <a:gd name="T56" fmla="*/ 2147483647 w 58"/>
                <a:gd name="T57" fmla="*/ 2147483647 h 38"/>
                <a:gd name="T58" fmla="*/ 2147483647 w 58"/>
                <a:gd name="T59" fmla="*/ 2147483647 h 3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
                <a:gd name="T91" fmla="*/ 0 h 38"/>
                <a:gd name="T92" fmla="*/ 58 w 58"/>
                <a:gd name="T93" fmla="*/ 38 h 3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 h="38">
                  <a:moveTo>
                    <a:pt x="58" y="15"/>
                  </a:moveTo>
                  <a:cubicBezTo>
                    <a:pt x="58" y="14"/>
                    <a:pt x="56" y="16"/>
                    <a:pt x="56" y="16"/>
                  </a:cubicBezTo>
                  <a:cubicBezTo>
                    <a:pt x="55" y="16"/>
                    <a:pt x="55" y="17"/>
                    <a:pt x="55" y="17"/>
                  </a:cubicBezTo>
                  <a:cubicBezTo>
                    <a:pt x="52" y="18"/>
                    <a:pt x="50" y="22"/>
                    <a:pt x="48" y="24"/>
                  </a:cubicBezTo>
                  <a:cubicBezTo>
                    <a:pt x="46" y="25"/>
                    <a:pt x="43" y="26"/>
                    <a:pt x="42" y="27"/>
                  </a:cubicBezTo>
                  <a:cubicBezTo>
                    <a:pt x="39" y="33"/>
                    <a:pt x="35" y="38"/>
                    <a:pt x="28" y="37"/>
                  </a:cubicBezTo>
                  <a:cubicBezTo>
                    <a:pt x="25" y="37"/>
                    <a:pt x="27" y="32"/>
                    <a:pt x="29" y="30"/>
                  </a:cubicBezTo>
                  <a:cubicBezTo>
                    <a:pt x="30" y="30"/>
                    <a:pt x="31" y="28"/>
                    <a:pt x="30" y="27"/>
                  </a:cubicBezTo>
                  <a:cubicBezTo>
                    <a:pt x="29" y="27"/>
                    <a:pt x="28" y="27"/>
                    <a:pt x="27" y="28"/>
                  </a:cubicBezTo>
                  <a:cubicBezTo>
                    <a:pt x="25" y="29"/>
                    <a:pt x="23" y="31"/>
                    <a:pt x="21" y="31"/>
                  </a:cubicBezTo>
                  <a:cubicBezTo>
                    <a:pt x="18" y="31"/>
                    <a:pt x="9" y="31"/>
                    <a:pt x="11" y="27"/>
                  </a:cubicBezTo>
                  <a:cubicBezTo>
                    <a:pt x="12" y="25"/>
                    <a:pt x="19" y="23"/>
                    <a:pt x="17" y="21"/>
                  </a:cubicBezTo>
                  <a:cubicBezTo>
                    <a:pt x="14" y="17"/>
                    <a:pt x="6" y="21"/>
                    <a:pt x="3" y="16"/>
                  </a:cubicBezTo>
                  <a:cubicBezTo>
                    <a:pt x="0" y="12"/>
                    <a:pt x="4" y="8"/>
                    <a:pt x="1" y="4"/>
                  </a:cubicBezTo>
                  <a:cubicBezTo>
                    <a:pt x="0" y="2"/>
                    <a:pt x="2" y="0"/>
                    <a:pt x="4" y="1"/>
                  </a:cubicBezTo>
                  <a:cubicBezTo>
                    <a:pt x="5" y="2"/>
                    <a:pt x="7" y="8"/>
                    <a:pt x="11" y="8"/>
                  </a:cubicBezTo>
                  <a:cubicBezTo>
                    <a:pt x="7" y="7"/>
                    <a:pt x="2" y="11"/>
                    <a:pt x="4" y="14"/>
                  </a:cubicBezTo>
                  <a:cubicBezTo>
                    <a:pt x="9" y="20"/>
                    <a:pt x="18" y="15"/>
                    <a:pt x="24" y="18"/>
                  </a:cubicBezTo>
                  <a:cubicBezTo>
                    <a:pt x="25" y="18"/>
                    <a:pt x="23" y="19"/>
                    <a:pt x="23" y="19"/>
                  </a:cubicBezTo>
                  <a:cubicBezTo>
                    <a:pt x="22" y="20"/>
                    <a:pt x="20" y="21"/>
                    <a:pt x="20" y="21"/>
                  </a:cubicBezTo>
                  <a:cubicBezTo>
                    <a:pt x="18" y="24"/>
                    <a:pt x="17" y="24"/>
                    <a:pt x="17" y="27"/>
                  </a:cubicBezTo>
                  <a:cubicBezTo>
                    <a:pt x="17" y="30"/>
                    <a:pt x="18" y="30"/>
                    <a:pt x="20" y="29"/>
                  </a:cubicBezTo>
                  <a:cubicBezTo>
                    <a:pt x="24" y="28"/>
                    <a:pt x="32" y="19"/>
                    <a:pt x="36" y="20"/>
                  </a:cubicBezTo>
                  <a:cubicBezTo>
                    <a:pt x="40" y="22"/>
                    <a:pt x="31" y="32"/>
                    <a:pt x="28" y="36"/>
                  </a:cubicBezTo>
                  <a:cubicBezTo>
                    <a:pt x="33" y="37"/>
                    <a:pt x="35" y="31"/>
                    <a:pt x="38" y="27"/>
                  </a:cubicBezTo>
                  <a:cubicBezTo>
                    <a:pt x="40" y="26"/>
                    <a:pt x="42" y="22"/>
                    <a:pt x="43" y="19"/>
                  </a:cubicBezTo>
                  <a:cubicBezTo>
                    <a:pt x="44" y="19"/>
                    <a:pt x="46" y="23"/>
                    <a:pt x="47" y="23"/>
                  </a:cubicBezTo>
                  <a:cubicBezTo>
                    <a:pt x="47" y="22"/>
                    <a:pt x="47" y="19"/>
                    <a:pt x="48" y="18"/>
                  </a:cubicBezTo>
                  <a:cubicBezTo>
                    <a:pt x="48" y="19"/>
                    <a:pt x="49" y="20"/>
                    <a:pt x="49" y="21"/>
                  </a:cubicBezTo>
                  <a:cubicBezTo>
                    <a:pt x="50" y="21"/>
                    <a:pt x="57" y="12"/>
                    <a:pt x="58" y="15"/>
                  </a:cubicBezTo>
                  <a:close/>
                </a:path>
              </a:pathLst>
            </a:custGeom>
            <a:solidFill>
              <a:srgbClr val="006D5A"/>
            </a:solidFill>
            <a:ln w="9525">
              <a:noFill/>
              <a:round/>
              <a:headEnd/>
              <a:tailEnd/>
            </a:ln>
          </p:spPr>
          <p:txBody>
            <a:bodyPr/>
            <a:lstStyle/>
            <a:p>
              <a:endParaRPr lang="es-ES"/>
            </a:p>
          </p:txBody>
        </p:sp>
        <p:sp>
          <p:nvSpPr>
            <p:cNvPr id="2183" name="Freeform 96"/>
            <p:cNvSpPr>
              <a:spLocks/>
            </p:cNvSpPr>
            <p:nvPr/>
          </p:nvSpPr>
          <p:spPr bwMode="auto">
            <a:xfrm>
              <a:off x="4603" y="2210"/>
              <a:ext cx="196" cy="91"/>
            </a:xfrm>
            <a:custGeom>
              <a:avLst/>
              <a:gdLst>
                <a:gd name="T0" fmla="*/ 2147483647 w 55"/>
                <a:gd name="T1" fmla="*/ 2147483647 h 26"/>
                <a:gd name="T2" fmla="*/ 2147483647 w 55"/>
                <a:gd name="T3" fmla="*/ 2147483647 h 26"/>
                <a:gd name="T4" fmla="*/ 2147483647 w 55"/>
                <a:gd name="T5" fmla="*/ 2147483647 h 26"/>
                <a:gd name="T6" fmla="*/ 2147483647 w 55"/>
                <a:gd name="T7" fmla="*/ 2147483647 h 26"/>
                <a:gd name="T8" fmla="*/ 2147483647 w 55"/>
                <a:gd name="T9" fmla="*/ 2147483647 h 26"/>
                <a:gd name="T10" fmla="*/ 2147483647 w 55"/>
                <a:gd name="T11" fmla="*/ 2147483647 h 26"/>
                <a:gd name="T12" fmla="*/ 2147483647 w 55"/>
                <a:gd name="T13" fmla="*/ 2147483647 h 26"/>
                <a:gd name="T14" fmla="*/ 2147483647 w 55"/>
                <a:gd name="T15" fmla="*/ 2147483647 h 26"/>
                <a:gd name="T16" fmla="*/ 2147483647 w 55"/>
                <a:gd name="T17" fmla="*/ 2147483647 h 26"/>
                <a:gd name="T18" fmla="*/ 2147483647 w 55"/>
                <a:gd name="T19" fmla="*/ 2147483647 h 26"/>
                <a:gd name="T20" fmla="*/ 2147483647 w 55"/>
                <a:gd name="T21" fmla="*/ 2147483647 h 26"/>
                <a:gd name="T22" fmla="*/ 0 w 55"/>
                <a:gd name="T23" fmla="*/ 2147483647 h 26"/>
                <a:gd name="T24" fmla="*/ 2147483647 w 55"/>
                <a:gd name="T25" fmla="*/ 2147483647 h 26"/>
                <a:gd name="T26" fmla="*/ 2147483647 w 55"/>
                <a:gd name="T27" fmla="*/ 2147483647 h 26"/>
                <a:gd name="T28" fmla="*/ 2147483647 w 55"/>
                <a:gd name="T29" fmla="*/ 2147483647 h 26"/>
                <a:gd name="T30" fmla="*/ 2147483647 w 55"/>
                <a:gd name="T31" fmla="*/ 2147483647 h 26"/>
                <a:gd name="T32" fmla="*/ 2147483647 w 55"/>
                <a:gd name="T33" fmla="*/ 2147483647 h 26"/>
                <a:gd name="T34" fmla="*/ 2147483647 w 55"/>
                <a:gd name="T35" fmla="*/ 2147483647 h 26"/>
                <a:gd name="T36" fmla="*/ 2147483647 w 55"/>
                <a:gd name="T37" fmla="*/ 2147483647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5"/>
                <a:gd name="T58" fmla="*/ 0 h 26"/>
                <a:gd name="T59" fmla="*/ 55 w 55"/>
                <a:gd name="T60" fmla="*/ 26 h 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5" h="26">
                  <a:moveTo>
                    <a:pt x="55" y="17"/>
                  </a:moveTo>
                  <a:cubicBezTo>
                    <a:pt x="55" y="16"/>
                    <a:pt x="53" y="16"/>
                    <a:pt x="52" y="16"/>
                  </a:cubicBezTo>
                  <a:cubicBezTo>
                    <a:pt x="49" y="15"/>
                    <a:pt x="47" y="14"/>
                    <a:pt x="45" y="13"/>
                  </a:cubicBezTo>
                  <a:cubicBezTo>
                    <a:pt x="44" y="13"/>
                    <a:pt x="43" y="13"/>
                    <a:pt x="43" y="12"/>
                  </a:cubicBezTo>
                  <a:cubicBezTo>
                    <a:pt x="36" y="12"/>
                    <a:pt x="33" y="6"/>
                    <a:pt x="28" y="3"/>
                  </a:cubicBezTo>
                  <a:cubicBezTo>
                    <a:pt x="22" y="0"/>
                    <a:pt x="27" y="9"/>
                    <a:pt x="26" y="13"/>
                  </a:cubicBezTo>
                  <a:cubicBezTo>
                    <a:pt x="25" y="13"/>
                    <a:pt x="25" y="14"/>
                    <a:pt x="25" y="13"/>
                  </a:cubicBezTo>
                  <a:cubicBezTo>
                    <a:pt x="23" y="5"/>
                    <a:pt x="17" y="0"/>
                    <a:pt x="9" y="2"/>
                  </a:cubicBezTo>
                  <a:cubicBezTo>
                    <a:pt x="11" y="3"/>
                    <a:pt x="12" y="9"/>
                    <a:pt x="11" y="9"/>
                  </a:cubicBezTo>
                  <a:cubicBezTo>
                    <a:pt x="8" y="9"/>
                    <a:pt x="7" y="4"/>
                    <a:pt x="2" y="4"/>
                  </a:cubicBezTo>
                  <a:cubicBezTo>
                    <a:pt x="2" y="4"/>
                    <a:pt x="1" y="3"/>
                    <a:pt x="1" y="3"/>
                  </a:cubicBezTo>
                  <a:cubicBezTo>
                    <a:pt x="0" y="3"/>
                    <a:pt x="0" y="3"/>
                    <a:pt x="0" y="3"/>
                  </a:cubicBezTo>
                  <a:cubicBezTo>
                    <a:pt x="3" y="8"/>
                    <a:pt x="8" y="13"/>
                    <a:pt x="13" y="14"/>
                  </a:cubicBezTo>
                  <a:cubicBezTo>
                    <a:pt x="17" y="14"/>
                    <a:pt x="11" y="5"/>
                    <a:pt x="14" y="4"/>
                  </a:cubicBezTo>
                  <a:cubicBezTo>
                    <a:pt x="17" y="3"/>
                    <a:pt x="17" y="9"/>
                    <a:pt x="18" y="12"/>
                  </a:cubicBezTo>
                  <a:cubicBezTo>
                    <a:pt x="19" y="26"/>
                    <a:pt x="29" y="23"/>
                    <a:pt x="31" y="21"/>
                  </a:cubicBezTo>
                  <a:cubicBezTo>
                    <a:pt x="32" y="18"/>
                    <a:pt x="29" y="10"/>
                    <a:pt x="29" y="7"/>
                  </a:cubicBezTo>
                  <a:cubicBezTo>
                    <a:pt x="37" y="21"/>
                    <a:pt x="46" y="20"/>
                    <a:pt x="54" y="16"/>
                  </a:cubicBezTo>
                  <a:cubicBezTo>
                    <a:pt x="54" y="16"/>
                    <a:pt x="55" y="17"/>
                    <a:pt x="55" y="17"/>
                  </a:cubicBezTo>
                  <a:close/>
                </a:path>
              </a:pathLst>
            </a:custGeom>
            <a:solidFill>
              <a:srgbClr val="69C34E"/>
            </a:solidFill>
            <a:ln w="9525">
              <a:noFill/>
              <a:round/>
              <a:headEnd/>
              <a:tailEnd/>
            </a:ln>
          </p:spPr>
          <p:txBody>
            <a:bodyPr/>
            <a:lstStyle/>
            <a:p>
              <a:endParaRPr lang="es-ES"/>
            </a:p>
          </p:txBody>
        </p:sp>
        <p:sp>
          <p:nvSpPr>
            <p:cNvPr id="2184" name="Freeform 97"/>
            <p:cNvSpPr>
              <a:spLocks noEditPoints="1"/>
            </p:cNvSpPr>
            <p:nvPr/>
          </p:nvSpPr>
          <p:spPr bwMode="auto">
            <a:xfrm>
              <a:off x="4606" y="2220"/>
              <a:ext cx="189" cy="123"/>
            </a:xfrm>
            <a:custGeom>
              <a:avLst/>
              <a:gdLst>
                <a:gd name="T0" fmla="*/ 2147483647 w 53"/>
                <a:gd name="T1" fmla="*/ 2147483647 h 35"/>
                <a:gd name="T2" fmla="*/ 2147483647 w 53"/>
                <a:gd name="T3" fmla="*/ 0 h 35"/>
                <a:gd name="T4" fmla="*/ 2147483647 w 53"/>
                <a:gd name="T5" fmla="*/ 2147483647 h 35"/>
                <a:gd name="T6" fmla="*/ 2147483647 w 53"/>
                <a:gd name="T7" fmla="*/ 2147483647 h 35"/>
                <a:gd name="T8" fmla="*/ 2147483647 w 53"/>
                <a:gd name="T9" fmla="*/ 2147483647 h 35"/>
                <a:gd name="T10" fmla="*/ 2147483647 w 53"/>
                <a:gd name="T11" fmla="*/ 2147483647 h 35"/>
                <a:gd name="T12" fmla="*/ 2147483647 w 53"/>
                <a:gd name="T13" fmla="*/ 2147483647 h 35"/>
                <a:gd name="T14" fmla="*/ 2147483647 w 53"/>
                <a:gd name="T15" fmla="*/ 2147483647 h 35"/>
                <a:gd name="T16" fmla="*/ 0 w 53"/>
                <a:gd name="T17" fmla="*/ 2147483647 h 35"/>
                <a:gd name="T18" fmla="*/ 2147483647 w 53"/>
                <a:gd name="T19" fmla="*/ 214748364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35"/>
                <a:gd name="T32" fmla="*/ 53 w 53"/>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35">
                  <a:moveTo>
                    <a:pt x="18" y="16"/>
                  </a:moveTo>
                  <a:cubicBezTo>
                    <a:pt x="18" y="16"/>
                    <a:pt x="20" y="10"/>
                    <a:pt x="10" y="0"/>
                  </a:cubicBezTo>
                  <a:moveTo>
                    <a:pt x="32" y="18"/>
                  </a:moveTo>
                  <a:cubicBezTo>
                    <a:pt x="32" y="18"/>
                    <a:pt x="30" y="6"/>
                    <a:pt x="26" y="1"/>
                  </a:cubicBezTo>
                  <a:moveTo>
                    <a:pt x="37" y="18"/>
                  </a:moveTo>
                  <a:cubicBezTo>
                    <a:pt x="37" y="18"/>
                    <a:pt x="32" y="33"/>
                    <a:pt x="24" y="35"/>
                  </a:cubicBezTo>
                  <a:moveTo>
                    <a:pt x="25" y="18"/>
                  </a:moveTo>
                  <a:cubicBezTo>
                    <a:pt x="25" y="18"/>
                    <a:pt x="16" y="28"/>
                    <a:pt x="11" y="27"/>
                  </a:cubicBezTo>
                  <a:moveTo>
                    <a:pt x="0" y="5"/>
                  </a:moveTo>
                  <a:cubicBezTo>
                    <a:pt x="0" y="5"/>
                    <a:pt x="19" y="27"/>
                    <a:pt x="53" y="14"/>
                  </a:cubicBezTo>
                </a:path>
              </a:pathLst>
            </a:custGeom>
            <a:noFill/>
            <a:ln w="0">
              <a:solidFill>
                <a:srgbClr val="004838"/>
              </a:solidFill>
              <a:round/>
              <a:headEnd/>
              <a:tailEnd/>
            </a:ln>
          </p:spPr>
          <p:txBody>
            <a:bodyPr/>
            <a:lstStyle/>
            <a:p>
              <a:endParaRPr lang="es-ES"/>
            </a:p>
          </p:txBody>
        </p:sp>
        <p:sp>
          <p:nvSpPr>
            <p:cNvPr id="2185" name="Freeform 98"/>
            <p:cNvSpPr>
              <a:spLocks/>
            </p:cNvSpPr>
            <p:nvPr/>
          </p:nvSpPr>
          <p:spPr bwMode="auto">
            <a:xfrm>
              <a:off x="4898" y="2273"/>
              <a:ext cx="71" cy="38"/>
            </a:xfrm>
            <a:custGeom>
              <a:avLst/>
              <a:gdLst>
                <a:gd name="T0" fmla="*/ 2147483647 w 20"/>
                <a:gd name="T1" fmla="*/ 2147483647 h 11"/>
                <a:gd name="T2" fmla="*/ 2147483647 w 20"/>
                <a:gd name="T3" fmla="*/ 2147483647 h 11"/>
                <a:gd name="T4" fmla="*/ 0 w 20"/>
                <a:gd name="T5" fmla="*/ 2147483647 h 11"/>
                <a:gd name="T6" fmla="*/ 0 w 20"/>
                <a:gd name="T7" fmla="*/ 0 h 11"/>
                <a:gd name="T8" fmla="*/ 2147483647 w 20"/>
                <a:gd name="T9" fmla="*/ 2147483647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20" y="9"/>
                  </a:moveTo>
                  <a:cubicBezTo>
                    <a:pt x="20" y="9"/>
                    <a:pt x="19" y="11"/>
                    <a:pt x="19" y="11"/>
                  </a:cubicBezTo>
                  <a:cubicBezTo>
                    <a:pt x="10" y="5"/>
                    <a:pt x="9" y="5"/>
                    <a:pt x="0" y="1"/>
                  </a:cubicBezTo>
                  <a:cubicBezTo>
                    <a:pt x="0" y="1"/>
                    <a:pt x="0" y="0"/>
                    <a:pt x="0" y="0"/>
                  </a:cubicBezTo>
                  <a:cubicBezTo>
                    <a:pt x="5" y="1"/>
                    <a:pt x="13" y="4"/>
                    <a:pt x="20" y="9"/>
                  </a:cubicBezTo>
                  <a:close/>
                </a:path>
              </a:pathLst>
            </a:custGeom>
            <a:solidFill>
              <a:srgbClr val="69C34E"/>
            </a:solidFill>
            <a:ln w="9525">
              <a:noFill/>
              <a:round/>
              <a:headEnd/>
              <a:tailEnd/>
            </a:ln>
          </p:spPr>
          <p:txBody>
            <a:bodyPr/>
            <a:lstStyle/>
            <a:p>
              <a:endParaRPr lang="es-ES"/>
            </a:p>
          </p:txBody>
        </p:sp>
        <p:sp>
          <p:nvSpPr>
            <p:cNvPr id="2186" name="Freeform 99"/>
            <p:cNvSpPr>
              <a:spLocks/>
            </p:cNvSpPr>
            <p:nvPr/>
          </p:nvSpPr>
          <p:spPr bwMode="auto">
            <a:xfrm>
              <a:off x="4898" y="2273"/>
              <a:ext cx="71" cy="38"/>
            </a:xfrm>
            <a:custGeom>
              <a:avLst/>
              <a:gdLst>
                <a:gd name="T0" fmla="*/ 2147483647 w 20"/>
                <a:gd name="T1" fmla="*/ 2147483647 h 11"/>
                <a:gd name="T2" fmla="*/ 2147483647 w 20"/>
                <a:gd name="T3" fmla="*/ 2147483647 h 11"/>
                <a:gd name="T4" fmla="*/ 0 w 20"/>
                <a:gd name="T5" fmla="*/ 2147483647 h 11"/>
                <a:gd name="T6" fmla="*/ 0 w 20"/>
                <a:gd name="T7" fmla="*/ 0 h 11"/>
                <a:gd name="T8" fmla="*/ 2147483647 w 20"/>
                <a:gd name="T9" fmla="*/ 2147483647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20" y="9"/>
                  </a:moveTo>
                  <a:cubicBezTo>
                    <a:pt x="20" y="9"/>
                    <a:pt x="19" y="11"/>
                    <a:pt x="19" y="11"/>
                  </a:cubicBezTo>
                  <a:cubicBezTo>
                    <a:pt x="10" y="5"/>
                    <a:pt x="9" y="5"/>
                    <a:pt x="0" y="1"/>
                  </a:cubicBezTo>
                  <a:cubicBezTo>
                    <a:pt x="0" y="1"/>
                    <a:pt x="0" y="0"/>
                    <a:pt x="0" y="0"/>
                  </a:cubicBezTo>
                  <a:cubicBezTo>
                    <a:pt x="5" y="1"/>
                    <a:pt x="13" y="4"/>
                    <a:pt x="20" y="9"/>
                  </a:cubicBezTo>
                  <a:close/>
                </a:path>
              </a:pathLst>
            </a:custGeom>
            <a:noFill/>
            <a:ln w="0">
              <a:solidFill>
                <a:srgbClr val="69C34E"/>
              </a:solidFill>
              <a:round/>
              <a:headEnd/>
              <a:tailEnd/>
            </a:ln>
          </p:spPr>
          <p:txBody>
            <a:bodyPr/>
            <a:lstStyle/>
            <a:p>
              <a:endParaRPr lang="es-ES"/>
            </a:p>
          </p:txBody>
        </p:sp>
        <p:sp>
          <p:nvSpPr>
            <p:cNvPr id="2187" name="Freeform 100"/>
            <p:cNvSpPr>
              <a:spLocks/>
            </p:cNvSpPr>
            <p:nvPr/>
          </p:nvSpPr>
          <p:spPr bwMode="auto">
            <a:xfrm>
              <a:off x="4898" y="2273"/>
              <a:ext cx="68" cy="35"/>
            </a:xfrm>
            <a:custGeom>
              <a:avLst/>
              <a:gdLst>
                <a:gd name="T0" fmla="*/ 0 w 19"/>
                <a:gd name="T1" fmla="*/ 0 h 10"/>
                <a:gd name="T2" fmla="*/ 2147483647 w 19"/>
                <a:gd name="T3" fmla="*/ 2147483647 h 10"/>
                <a:gd name="T4" fmla="*/ 0 60000 65536"/>
                <a:gd name="T5" fmla="*/ 0 60000 65536"/>
                <a:gd name="T6" fmla="*/ 0 w 19"/>
                <a:gd name="T7" fmla="*/ 0 h 10"/>
                <a:gd name="T8" fmla="*/ 19 w 19"/>
                <a:gd name="T9" fmla="*/ 10 h 10"/>
              </a:gdLst>
              <a:ahLst/>
              <a:cxnLst>
                <a:cxn ang="T4">
                  <a:pos x="T0" y="T1"/>
                </a:cxn>
                <a:cxn ang="T5">
                  <a:pos x="T2" y="T3"/>
                </a:cxn>
              </a:cxnLst>
              <a:rect l="T6" t="T7" r="T8" b="T9"/>
              <a:pathLst>
                <a:path w="19" h="10">
                  <a:moveTo>
                    <a:pt x="0" y="0"/>
                  </a:moveTo>
                  <a:cubicBezTo>
                    <a:pt x="6" y="2"/>
                    <a:pt x="12" y="5"/>
                    <a:pt x="19" y="10"/>
                  </a:cubicBezTo>
                </a:path>
              </a:pathLst>
            </a:custGeom>
            <a:noFill/>
            <a:ln w="0">
              <a:solidFill>
                <a:srgbClr val="005531"/>
              </a:solidFill>
              <a:round/>
              <a:headEnd/>
              <a:tailEnd/>
            </a:ln>
          </p:spPr>
          <p:txBody>
            <a:bodyPr/>
            <a:lstStyle/>
            <a:p>
              <a:endParaRPr lang="es-ES"/>
            </a:p>
          </p:txBody>
        </p:sp>
        <p:sp>
          <p:nvSpPr>
            <p:cNvPr id="2188" name="Freeform 101"/>
            <p:cNvSpPr>
              <a:spLocks/>
            </p:cNvSpPr>
            <p:nvPr/>
          </p:nvSpPr>
          <p:spPr bwMode="auto">
            <a:xfrm>
              <a:off x="4770" y="2276"/>
              <a:ext cx="68" cy="42"/>
            </a:xfrm>
            <a:custGeom>
              <a:avLst/>
              <a:gdLst>
                <a:gd name="T0" fmla="*/ 0 w 19"/>
                <a:gd name="T1" fmla="*/ 2147483647 h 12"/>
                <a:gd name="T2" fmla="*/ 2147483647 w 19"/>
                <a:gd name="T3" fmla="*/ 2147483647 h 12"/>
                <a:gd name="T4" fmla="*/ 2147483647 w 19"/>
                <a:gd name="T5" fmla="*/ 2147483647 h 12"/>
                <a:gd name="T6" fmla="*/ 2147483647 w 19"/>
                <a:gd name="T7" fmla="*/ 0 h 12"/>
                <a:gd name="T8" fmla="*/ 0 w 19"/>
                <a:gd name="T9" fmla="*/ 2147483647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0" y="10"/>
                  </a:moveTo>
                  <a:cubicBezTo>
                    <a:pt x="0" y="10"/>
                    <a:pt x="1" y="12"/>
                    <a:pt x="1" y="12"/>
                  </a:cubicBezTo>
                  <a:cubicBezTo>
                    <a:pt x="10" y="5"/>
                    <a:pt x="10" y="5"/>
                    <a:pt x="19" y="1"/>
                  </a:cubicBezTo>
                  <a:cubicBezTo>
                    <a:pt x="19" y="1"/>
                    <a:pt x="19" y="0"/>
                    <a:pt x="19" y="0"/>
                  </a:cubicBezTo>
                  <a:cubicBezTo>
                    <a:pt x="13" y="1"/>
                    <a:pt x="7" y="5"/>
                    <a:pt x="0" y="10"/>
                  </a:cubicBezTo>
                  <a:close/>
                </a:path>
              </a:pathLst>
            </a:custGeom>
            <a:solidFill>
              <a:srgbClr val="69C34E"/>
            </a:solidFill>
            <a:ln w="9525">
              <a:noFill/>
              <a:round/>
              <a:headEnd/>
              <a:tailEnd/>
            </a:ln>
          </p:spPr>
          <p:txBody>
            <a:bodyPr/>
            <a:lstStyle/>
            <a:p>
              <a:endParaRPr lang="es-ES"/>
            </a:p>
          </p:txBody>
        </p:sp>
        <p:sp>
          <p:nvSpPr>
            <p:cNvPr id="2189" name="Freeform 102"/>
            <p:cNvSpPr>
              <a:spLocks/>
            </p:cNvSpPr>
            <p:nvPr/>
          </p:nvSpPr>
          <p:spPr bwMode="auto">
            <a:xfrm>
              <a:off x="4770" y="2276"/>
              <a:ext cx="68" cy="42"/>
            </a:xfrm>
            <a:custGeom>
              <a:avLst/>
              <a:gdLst>
                <a:gd name="T0" fmla="*/ 0 w 19"/>
                <a:gd name="T1" fmla="*/ 2147483647 h 12"/>
                <a:gd name="T2" fmla="*/ 2147483647 w 19"/>
                <a:gd name="T3" fmla="*/ 2147483647 h 12"/>
                <a:gd name="T4" fmla="*/ 2147483647 w 19"/>
                <a:gd name="T5" fmla="*/ 2147483647 h 12"/>
                <a:gd name="T6" fmla="*/ 2147483647 w 19"/>
                <a:gd name="T7" fmla="*/ 0 h 12"/>
                <a:gd name="T8" fmla="*/ 0 w 19"/>
                <a:gd name="T9" fmla="*/ 2147483647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0" y="10"/>
                  </a:moveTo>
                  <a:cubicBezTo>
                    <a:pt x="0" y="10"/>
                    <a:pt x="1" y="12"/>
                    <a:pt x="1" y="12"/>
                  </a:cubicBezTo>
                  <a:cubicBezTo>
                    <a:pt x="10" y="5"/>
                    <a:pt x="10" y="5"/>
                    <a:pt x="19" y="1"/>
                  </a:cubicBezTo>
                  <a:cubicBezTo>
                    <a:pt x="19" y="1"/>
                    <a:pt x="19" y="0"/>
                    <a:pt x="19" y="0"/>
                  </a:cubicBezTo>
                  <a:cubicBezTo>
                    <a:pt x="13" y="1"/>
                    <a:pt x="7" y="5"/>
                    <a:pt x="0" y="10"/>
                  </a:cubicBezTo>
                  <a:close/>
                </a:path>
              </a:pathLst>
            </a:custGeom>
            <a:noFill/>
            <a:ln w="0">
              <a:solidFill>
                <a:srgbClr val="69C34E"/>
              </a:solidFill>
              <a:round/>
              <a:headEnd/>
              <a:tailEnd/>
            </a:ln>
          </p:spPr>
          <p:txBody>
            <a:bodyPr/>
            <a:lstStyle/>
            <a:p>
              <a:endParaRPr lang="es-ES"/>
            </a:p>
          </p:txBody>
        </p:sp>
        <p:sp>
          <p:nvSpPr>
            <p:cNvPr id="2190" name="Freeform 103"/>
            <p:cNvSpPr>
              <a:spLocks/>
            </p:cNvSpPr>
            <p:nvPr/>
          </p:nvSpPr>
          <p:spPr bwMode="auto">
            <a:xfrm>
              <a:off x="4774" y="2276"/>
              <a:ext cx="64" cy="35"/>
            </a:xfrm>
            <a:custGeom>
              <a:avLst/>
              <a:gdLst>
                <a:gd name="T0" fmla="*/ 2147483647 w 18"/>
                <a:gd name="T1" fmla="*/ 0 h 10"/>
                <a:gd name="T2" fmla="*/ 0 w 18"/>
                <a:gd name="T3" fmla="*/ 2147483647 h 10"/>
                <a:gd name="T4" fmla="*/ 0 60000 65536"/>
                <a:gd name="T5" fmla="*/ 0 60000 65536"/>
                <a:gd name="T6" fmla="*/ 0 w 18"/>
                <a:gd name="T7" fmla="*/ 0 h 10"/>
                <a:gd name="T8" fmla="*/ 18 w 18"/>
                <a:gd name="T9" fmla="*/ 10 h 10"/>
              </a:gdLst>
              <a:ahLst/>
              <a:cxnLst>
                <a:cxn ang="T4">
                  <a:pos x="T0" y="T1"/>
                </a:cxn>
                <a:cxn ang="T5">
                  <a:pos x="T2" y="T3"/>
                </a:cxn>
              </a:cxnLst>
              <a:rect l="T6" t="T7" r="T8" b="T9"/>
              <a:pathLst>
                <a:path w="18" h="10">
                  <a:moveTo>
                    <a:pt x="18" y="0"/>
                  </a:moveTo>
                  <a:cubicBezTo>
                    <a:pt x="12" y="2"/>
                    <a:pt x="7" y="5"/>
                    <a:pt x="0" y="10"/>
                  </a:cubicBezTo>
                </a:path>
              </a:pathLst>
            </a:custGeom>
            <a:noFill/>
            <a:ln w="0">
              <a:solidFill>
                <a:srgbClr val="005531"/>
              </a:solidFill>
              <a:round/>
              <a:headEnd/>
              <a:tailEnd/>
            </a:ln>
          </p:spPr>
          <p:txBody>
            <a:bodyPr/>
            <a:lstStyle/>
            <a:p>
              <a:endParaRPr lang="es-ES"/>
            </a:p>
          </p:txBody>
        </p:sp>
        <p:sp>
          <p:nvSpPr>
            <p:cNvPr id="2191" name="Freeform 104"/>
            <p:cNvSpPr>
              <a:spLocks/>
            </p:cNvSpPr>
            <p:nvPr/>
          </p:nvSpPr>
          <p:spPr bwMode="auto">
            <a:xfrm>
              <a:off x="4784" y="2287"/>
              <a:ext cx="79" cy="66"/>
            </a:xfrm>
            <a:custGeom>
              <a:avLst/>
              <a:gdLst>
                <a:gd name="T0" fmla="*/ 2147483647 w 22"/>
                <a:gd name="T1" fmla="*/ 2147483647 h 19"/>
                <a:gd name="T2" fmla="*/ 2147483647 w 22"/>
                <a:gd name="T3" fmla="*/ 2147483647 h 19"/>
                <a:gd name="T4" fmla="*/ 2147483647 w 22"/>
                <a:gd name="T5" fmla="*/ 2147483647 h 19"/>
                <a:gd name="T6" fmla="*/ 2147483647 w 22"/>
                <a:gd name="T7" fmla="*/ 2147483647 h 19"/>
                <a:gd name="T8" fmla="*/ 2147483647 w 22"/>
                <a:gd name="T9" fmla="*/ 2147483647 h 19"/>
                <a:gd name="T10" fmla="*/ 2147483647 w 22"/>
                <a:gd name="T11" fmla="*/ 2147483647 h 19"/>
                <a:gd name="T12" fmla="*/ 2147483647 w 22"/>
                <a:gd name="T13" fmla="*/ 2147483647 h 19"/>
                <a:gd name="T14" fmla="*/ 2147483647 w 22"/>
                <a:gd name="T15" fmla="*/ 2147483647 h 19"/>
                <a:gd name="T16" fmla="*/ 0 w 22"/>
                <a:gd name="T17" fmla="*/ 2147483647 h 19"/>
                <a:gd name="T18" fmla="*/ 2147483647 w 22"/>
                <a:gd name="T19" fmla="*/ 2147483647 h 19"/>
                <a:gd name="T20" fmla="*/ 2147483647 w 22"/>
                <a:gd name="T21" fmla="*/ 2147483647 h 19"/>
                <a:gd name="T22" fmla="*/ 2147483647 w 22"/>
                <a:gd name="T23" fmla="*/ 0 h 19"/>
                <a:gd name="T24" fmla="*/ 2147483647 w 22"/>
                <a:gd name="T25" fmla="*/ 2147483647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9"/>
                <a:gd name="T41" fmla="*/ 22 w 2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9">
                  <a:moveTo>
                    <a:pt x="22" y="2"/>
                  </a:moveTo>
                  <a:cubicBezTo>
                    <a:pt x="21" y="3"/>
                    <a:pt x="20" y="4"/>
                    <a:pt x="19" y="5"/>
                  </a:cubicBezTo>
                  <a:cubicBezTo>
                    <a:pt x="19" y="6"/>
                    <a:pt x="18" y="6"/>
                    <a:pt x="18" y="6"/>
                  </a:cubicBezTo>
                  <a:cubicBezTo>
                    <a:pt x="17" y="7"/>
                    <a:pt x="17" y="7"/>
                    <a:pt x="16" y="8"/>
                  </a:cubicBezTo>
                  <a:cubicBezTo>
                    <a:pt x="15" y="8"/>
                    <a:pt x="13" y="9"/>
                    <a:pt x="12" y="10"/>
                  </a:cubicBezTo>
                  <a:cubicBezTo>
                    <a:pt x="11" y="11"/>
                    <a:pt x="10" y="11"/>
                    <a:pt x="10" y="11"/>
                  </a:cubicBezTo>
                  <a:cubicBezTo>
                    <a:pt x="8" y="13"/>
                    <a:pt x="8" y="16"/>
                    <a:pt x="6" y="17"/>
                  </a:cubicBezTo>
                  <a:cubicBezTo>
                    <a:pt x="5" y="18"/>
                    <a:pt x="3" y="18"/>
                    <a:pt x="1" y="19"/>
                  </a:cubicBezTo>
                  <a:cubicBezTo>
                    <a:pt x="1" y="19"/>
                    <a:pt x="0" y="19"/>
                    <a:pt x="0" y="19"/>
                  </a:cubicBezTo>
                  <a:cubicBezTo>
                    <a:pt x="1" y="18"/>
                    <a:pt x="1" y="16"/>
                    <a:pt x="2" y="15"/>
                  </a:cubicBezTo>
                  <a:cubicBezTo>
                    <a:pt x="4" y="9"/>
                    <a:pt x="10" y="6"/>
                    <a:pt x="15" y="3"/>
                  </a:cubicBezTo>
                  <a:cubicBezTo>
                    <a:pt x="16" y="3"/>
                    <a:pt x="17" y="1"/>
                    <a:pt x="18" y="0"/>
                  </a:cubicBezTo>
                  <a:cubicBezTo>
                    <a:pt x="19" y="0"/>
                    <a:pt x="20" y="2"/>
                    <a:pt x="22" y="2"/>
                  </a:cubicBezTo>
                  <a:close/>
                </a:path>
              </a:pathLst>
            </a:custGeom>
            <a:solidFill>
              <a:srgbClr val="00643F"/>
            </a:solidFill>
            <a:ln w="9525">
              <a:noFill/>
              <a:round/>
              <a:headEnd/>
              <a:tailEnd/>
            </a:ln>
          </p:spPr>
          <p:txBody>
            <a:bodyPr/>
            <a:lstStyle/>
            <a:p>
              <a:endParaRPr lang="es-ES"/>
            </a:p>
          </p:txBody>
        </p:sp>
        <p:sp>
          <p:nvSpPr>
            <p:cNvPr id="2192" name="Freeform 105"/>
            <p:cNvSpPr>
              <a:spLocks/>
            </p:cNvSpPr>
            <p:nvPr/>
          </p:nvSpPr>
          <p:spPr bwMode="auto">
            <a:xfrm>
              <a:off x="4784" y="2287"/>
              <a:ext cx="79" cy="66"/>
            </a:xfrm>
            <a:custGeom>
              <a:avLst/>
              <a:gdLst>
                <a:gd name="T0" fmla="*/ 2147483647 w 22"/>
                <a:gd name="T1" fmla="*/ 2147483647 h 19"/>
                <a:gd name="T2" fmla="*/ 2147483647 w 22"/>
                <a:gd name="T3" fmla="*/ 2147483647 h 19"/>
                <a:gd name="T4" fmla="*/ 2147483647 w 22"/>
                <a:gd name="T5" fmla="*/ 2147483647 h 19"/>
                <a:gd name="T6" fmla="*/ 2147483647 w 22"/>
                <a:gd name="T7" fmla="*/ 2147483647 h 19"/>
                <a:gd name="T8" fmla="*/ 2147483647 w 22"/>
                <a:gd name="T9" fmla="*/ 2147483647 h 19"/>
                <a:gd name="T10" fmla="*/ 2147483647 w 22"/>
                <a:gd name="T11" fmla="*/ 2147483647 h 19"/>
                <a:gd name="T12" fmla="*/ 2147483647 w 22"/>
                <a:gd name="T13" fmla="*/ 2147483647 h 19"/>
                <a:gd name="T14" fmla="*/ 2147483647 w 22"/>
                <a:gd name="T15" fmla="*/ 2147483647 h 19"/>
                <a:gd name="T16" fmla="*/ 0 w 22"/>
                <a:gd name="T17" fmla="*/ 2147483647 h 19"/>
                <a:gd name="T18" fmla="*/ 2147483647 w 22"/>
                <a:gd name="T19" fmla="*/ 2147483647 h 19"/>
                <a:gd name="T20" fmla="*/ 2147483647 w 22"/>
                <a:gd name="T21" fmla="*/ 2147483647 h 19"/>
                <a:gd name="T22" fmla="*/ 2147483647 w 22"/>
                <a:gd name="T23" fmla="*/ 0 h 19"/>
                <a:gd name="T24" fmla="*/ 2147483647 w 22"/>
                <a:gd name="T25" fmla="*/ 2147483647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9"/>
                <a:gd name="T41" fmla="*/ 22 w 2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9">
                  <a:moveTo>
                    <a:pt x="22" y="2"/>
                  </a:moveTo>
                  <a:cubicBezTo>
                    <a:pt x="21" y="3"/>
                    <a:pt x="20" y="4"/>
                    <a:pt x="19" y="5"/>
                  </a:cubicBezTo>
                  <a:cubicBezTo>
                    <a:pt x="19" y="6"/>
                    <a:pt x="18" y="6"/>
                    <a:pt x="18" y="6"/>
                  </a:cubicBezTo>
                  <a:cubicBezTo>
                    <a:pt x="17" y="7"/>
                    <a:pt x="17" y="7"/>
                    <a:pt x="16" y="8"/>
                  </a:cubicBezTo>
                  <a:cubicBezTo>
                    <a:pt x="15" y="8"/>
                    <a:pt x="13" y="9"/>
                    <a:pt x="12" y="10"/>
                  </a:cubicBezTo>
                  <a:cubicBezTo>
                    <a:pt x="11" y="11"/>
                    <a:pt x="10" y="11"/>
                    <a:pt x="10" y="11"/>
                  </a:cubicBezTo>
                  <a:cubicBezTo>
                    <a:pt x="8" y="13"/>
                    <a:pt x="8" y="16"/>
                    <a:pt x="6" y="17"/>
                  </a:cubicBezTo>
                  <a:cubicBezTo>
                    <a:pt x="5" y="18"/>
                    <a:pt x="3" y="18"/>
                    <a:pt x="1" y="19"/>
                  </a:cubicBezTo>
                  <a:cubicBezTo>
                    <a:pt x="1" y="19"/>
                    <a:pt x="0" y="19"/>
                    <a:pt x="0" y="19"/>
                  </a:cubicBezTo>
                  <a:cubicBezTo>
                    <a:pt x="1" y="18"/>
                    <a:pt x="1" y="16"/>
                    <a:pt x="2" y="15"/>
                  </a:cubicBezTo>
                  <a:cubicBezTo>
                    <a:pt x="4" y="9"/>
                    <a:pt x="10" y="6"/>
                    <a:pt x="15" y="3"/>
                  </a:cubicBezTo>
                  <a:cubicBezTo>
                    <a:pt x="16" y="3"/>
                    <a:pt x="17" y="1"/>
                    <a:pt x="18" y="0"/>
                  </a:cubicBezTo>
                  <a:cubicBezTo>
                    <a:pt x="19" y="0"/>
                    <a:pt x="20" y="2"/>
                    <a:pt x="22" y="2"/>
                  </a:cubicBezTo>
                  <a:close/>
                </a:path>
              </a:pathLst>
            </a:custGeom>
            <a:noFill/>
            <a:ln w="0">
              <a:solidFill>
                <a:srgbClr val="24211D"/>
              </a:solidFill>
              <a:round/>
              <a:headEnd/>
              <a:tailEnd/>
            </a:ln>
          </p:spPr>
          <p:txBody>
            <a:bodyPr/>
            <a:lstStyle/>
            <a:p>
              <a:endParaRPr lang="es-ES"/>
            </a:p>
          </p:txBody>
        </p:sp>
        <p:sp>
          <p:nvSpPr>
            <p:cNvPr id="2193" name="Freeform 106"/>
            <p:cNvSpPr>
              <a:spLocks/>
            </p:cNvSpPr>
            <p:nvPr/>
          </p:nvSpPr>
          <p:spPr bwMode="auto">
            <a:xfrm>
              <a:off x="4834" y="2245"/>
              <a:ext cx="25" cy="45"/>
            </a:xfrm>
            <a:custGeom>
              <a:avLst/>
              <a:gdLst>
                <a:gd name="T0" fmla="*/ 2147483647 w 7"/>
                <a:gd name="T1" fmla="*/ 2147483647 h 13"/>
                <a:gd name="T2" fmla="*/ 2147483647 w 7"/>
                <a:gd name="T3" fmla="*/ 2147483647 h 13"/>
                <a:gd name="T4" fmla="*/ 2147483647 w 7"/>
                <a:gd name="T5" fmla="*/ 0 h 13"/>
                <a:gd name="T6" fmla="*/ 2147483647 w 7"/>
                <a:gd name="T7" fmla="*/ 2147483647 h 13"/>
                <a:gd name="T8" fmla="*/ 0 60000 65536"/>
                <a:gd name="T9" fmla="*/ 0 60000 65536"/>
                <a:gd name="T10" fmla="*/ 0 60000 65536"/>
                <a:gd name="T11" fmla="*/ 0 60000 65536"/>
                <a:gd name="T12" fmla="*/ 0 w 7"/>
                <a:gd name="T13" fmla="*/ 0 h 13"/>
                <a:gd name="T14" fmla="*/ 7 w 7"/>
                <a:gd name="T15" fmla="*/ 13 h 13"/>
              </a:gdLst>
              <a:ahLst/>
              <a:cxnLst>
                <a:cxn ang="T8">
                  <a:pos x="T0" y="T1"/>
                </a:cxn>
                <a:cxn ang="T9">
                  <a:pos x="T2" y="T3"/>
                </a:cxn>
                <a:cxn ang="T10">
                  <a:pos x="T4" y="T5"/>
                </a:cxn>
                <a:cxn ang="T11">
                  <a:pos x="T6" y="T7"/>
                </a:cxn>
              </a:cxnLst>
              <a:rect l="T12" t="T13" r="T14" b="T15"/>
              <a:pathLst>
                <a:path w="7" h="13">
                  <a:moveTo>
                    <a:pt x="7" y="13"/>
                  </a:moveTo>
                  <a:cubicBezTo>
                    <a:pt x="4" y="13"/>
                    <a:pt x="1" y="12"/>
                    <a:pt x="1" y="7"/>
                  </a:cubicBezTo>
                  <a:cubicBezTo>
                    <a:pt x="1" y="7"/>
                    <a:pt x="0" y="1"/>
                    <a:pt x="6" y="0"/>
                  </a:cubicBezTo>
                  <a:cubicBezTo>
                    <a:pt x="6" y="0"/>
                    <a:pt x="6" y="12"/>
                    <a:pt x="7" y="13"/>
                  </a:cubicBezTo>
                  <a:close/>
                </a:path>
              </a:pathLst>
            </a:custGeom>
            <a:solidFill>
              <a:srgbClr val="00643F"/>
            </a:solidFill>
            <a:ln w="9525">
              <a:noFill/>
              <a:round/>
              <a:headEnd/>
              <a:tailEnd/>
            </a:ln>
          </p:spPr>
          <p:txBody>
            <a:bodyPr/>
            <a:lstStyle/>
            <a:p>
              <a:endParaRPr lang="es-ES"/>
            </a:p>
          </p:txBody>
        </p:sp>
        <p:sp>
          <p:nvSpPr>
            <p:cNvPr id="2194" name="Freeform 107"/>
            <p:cNvSpPr>
              <a:spLocks/>
            </p:cNvSpPr>
            <p:nvPr/>
          </p:nvSpPr>
          <p:spPr bwMode="auto">
            <a:xfrm>
              <a:off x="4834" y="2245"/>
              <a:ext cx="25" cy="45"/>
            </a:xfrm>
            <a:custGeom>
              <a:avLst/>
              <a:gdLst>
                <a:gd name="T0" fmla="*/ 2147483647 w 7"/>
                <a:gd name="T1" fmla="*/ 2147483647 h 13"/>
                <a:gd name="T2" fmla="*/ 2147483647 w 7"/>
                <a:gd name="T3" fmla="*/ 2147483647 h 13"/>
                <a:gd name="T4" fmla="*/ 2147483647 w 7"/>
                <a:gd name="T5" fmla="*/ 0 h 13"/>
                <a:gd name="T6" fmla="*/ 2147483647 w 7"/>
                <a:gd name="T7" fmla="*/ 2147483647 h 13"/>
                <a:gd name="T8" fmla="*/ 0 60000 65536"/>
                <a:gd name="T9" fmla="*/ 0 60000 65536"/>
                <a:gd name="T10" fmla="*/ 0 60000 65536"/>
                <a:gd name="T11" fmla="*/ 0 60000 65536"/>
                <a:gd name="T12" fmla="*/ 0 w 7"/>
                <a:gd name="T13" fmla="*/ 0 h 13"/>
                <a:gd name="T14" fmla="*/ 7 w 7"/>
                <a:gd name="T15" fmla="*/ 13 h 13"/>
              </a:gdLst>
              <a:ahLst/>
              <a:cxnLst>
                <a:cxn ang="T8">
                  <a:pos x="T0" y="T1"/>
                </a:cxn>
                <a:cxn ang="T9">
                  <a:pos x="T2" y="T3"/>
                </a:cxn>
                <a:cxn ang="T10">
                  <a:pos x="T4" y="T5"/>
                </a:cxn>
                <a:cxn ang="T11">
                  <a:pos x="T6" y="T7"/>
                </a:cxn>
              </a:cxnLst>
              <a:rect l="T12" t="T13" r="T14" b="T15"/>
              <a:pathLst>
                <a:path w="7" h="13">
                  <a:moveTo>
                    <a:pt x="7" y="13"/>
                  </a:moveTo>
                  <a:cubicBezTo>
                    <a:pt x="4" y="13"/>
                    <a:pt x="1" y="12"/>
                    <a:pt x="1" y="7"/>
                  </a:cubicBezTo>
                  <a:cubicBezTo>
                    <a:pt x="1" y="7"/>
                    <a:pt x="0" y="1"/>
                    <a:pt x="6" y="0"/>
                  </a:cubicBezTo>
                  <a:cubicBezTo>
                    <a:pt x="6" y="0"/>
                    <a:pt x="6" y="12"/>
                    <a:pt x="7" y="13"/>
                  </a:cubicBezTo>
                  <a:close/>
                </a:path>
              </a:pathLst>
            </a:custGeom>
            <a:noFill/>
            <a:ln w="0">
              <a:solidFill>
                <a:srgbClr val="24211D"/>
              </a:solidFill>
              <a:round/>
              <a:headEnd/>
              <a:tailEnd/>
            </a:ln>
          </p:spPr>
          <p:txBody>
            <a:bodyPr/>
            <a:lstStyle/>
            <a:p>
              <a:endParaRPr lang="es-ES"/>
            </a:p>
          </p:txBody>
        </p:sp>
        <p:sp>
          <p:nvSpPr>
            <p:cNvPr id="2195" name="Freeform 108"/>
            <p:cNvSpPr>
              <a:spLocks/>
            </p:cNvSpPr>
            <p:nvPr/>
          </p:nvSpPr>
          <p:spPr bwMode="auto">
            <a:xfrm>
              <a:off x="4880" y="2245"/>
              <a:ext cx="22" cy="45"/>
            </a:xfrm>
            <a:custGeom>
              <a:avLst/>
              <a:gdLst>
                <a:gd name="T0" fmla="*/ 0 w 6"/>
                <a:gd name="T1" fmla="*/ 2147483647 h 13"/>
                <a:gd name="T2" fmla="*/ 2147483647 w 6"/>
                <a:gd name="T3" fmla="*/ 2147483647 h 13"/>
                <a:gd name="T4" fmla="*/ 0 w 6"/>
                <a:gd name="T5" fmla="*/ 0 h 13"/>
                <a:gd name="T6" fmla="*/ 0 w 6"/>
                <a:gd name="T7" fmla="*/ 2147483647 h 13"/>
                <a:gd name="T8" fmla="*/ 0 60000 65536"/>
                <a:gd name="T9" fmla="*/ 0 60000 65536"/>
                <a:gd name="T10" fmla="*/ 0 60000 65536"/>
                <a:gd name="T11" fmla="*/ 0 60000 65536"/>
                <a:gd name="T12" fmla="*/ 0 w 6"/>
                <a:gd name="T13" fmla="*/ 0 h 13"/>
                <a:gd name="T14" fmla="*/ 6 w 6"/>
                <a:gd name="T15" fmla="*/ 13 h 13"/>
              </a:gdLst>
              <a:ahLst/>
              <a:cxnLst>
                <a:cxn ang="T8">
                  <a:pos x="T0" y="T1"/>
                </a:cxn>
                <a:cxn ang="T9">
                  <a:pos x="T2" y="T3"/>
                </a:cxn>
                <a:cxn ang="T10">
                  <a:pos x="T4" y="T5"/>
                </a:cxn>
                <a:cxn ang="T11">
                  <a:pos x="T6" y="T7"/>
                </a:cxn>
              </a:cxnLst>
              <a:rect l="T12" t="T13" r="T14" b="T15"/>
              <a:pathLst>
                <a:path w="6" h="13">
                  <a:moveTo>
                    <a:pt x="0" y="13"/>
                  </a:moveTo>
                  <a:cubicBezTo>
                    <a:pt x="2" y="13"/>
                    <a:pt x="6" y="11"/>
                    <a:pt x="5" y="7"/>
                  </a:cubicBezTo>
                  <a:cubicBezTo>
                    <a:pt x="5" y="7"/>
                    <a:pt x="6" y="1"/>
                    <a:pt x="0" y="0"/>
                  </a:cubicBezTo>
                  <a:cubicBezTo>
                    <a:pt x="0" y="0"/>
                    <a:pt x="0" y="11"/>
                    <a:pt x="0" y="13"/>
                  </a:cubicBezTo>
                  <a:close/>
                </a:path>
              </a:pathLst>
            </a:custGeom>
            <a:solidFill>
              <a:srgbClr val="C63900"/>
            </a:solidFill>
            <a:ln w="9525">
              <a:noFill/>
              <a:round/>
              <a:headEnd/>
              <a:tailEnd/>
            </a:ln>
          </p:spPr>
          <p:txBody>
            <a:bodyPr/>
            <a:lstStyle/>
            <a:p>
              <a:endParaRPr lang="es-ES"/>
            </a:p>
          </p:txBody>
        </p:sp>
        <p:sp>
          <p:nvSpPr>
            <p:cNvPr id="2196" name="Freeform 109"/>
            <p:cNvSpPr>
              <a:spLocks/>
            </p:cNvSpPr>
            <p:nvPr/>
          </p:nvSpPr>
          <p:spPr bwMode="auto">
            <a:xfrm>
              <a:off x="4880" y="2245"/>
              <a:ext cx="22" cy="45"/>
            </a:xfrm>
            <a:custGeom>
              <a:avLst/>
              <a:gdLst>
                <a:gd name="T0" fmla="*/ 0 w 6"/>
                <a:gd name="T1" fmla="*/ 2147483647 h 13"/>
                <a:gd name="T2" fmla="*/ 2147483647 w 6"/>
                <a:gd name="T3" fmla="*/ 2147483647 h 13"/>
                <a:gd name="T4" fmla="*/ 0 w 6"/>
                <a:gd name="T5" fmla="*/ 0 h 13"/>
                <a:gd name="T6" fmla="*/ 0 w 6"/>
                <a:gd name="T7" fmla="*/ 2147483647 h 13"/>
                <a:gd name="T8" fmla="*/ 0 60000 65536"/>
                <a:gd name="T9" fmla="*/ 0 60000 65536"/>
                <a:gd name="T10" fmla="*/ 0 60000 65536"/>
                <a:gd name="T11" fmla="*/ 0 60000 65536"/>
                <a:gd name="T12" fmla="*/ 0 w 6"/>
                <a:gd name="T13" fmla="*/ 0 h 13"/>
                <a:gd name="T14" fmla="*/ 6 w 6"/>
                <a:gd name="T15" fmla="*/ 13 h 13"/>
              </a:gdLst>
              <a:ahLst/>
              <a:cxnLst>
                <a:cxn ang="T8">
                  <a:pos x="T0" y="T1"/>
                </a:cxn>
                <a:cxn ang="T9">
                  <a:pos x="T2" y="T3"/>
                </a:cxn>
                <a:cxn ang="T10">
                  <a:pos x="T4" y="T5"/>
                </a:cxn>
                <a:cxn ang="T11">
                  <a:pos x="T6" y="T7"/>
                </a:cxn>
              </a:cxnLst>
              <a:rect l="T12" t="T13" r="T14" b="T15"/>
              <a:pathLst>
                <a:path w="6" h="13">
                  <a:moveTo>
                    <a:pt x="0" y="13"/>
                  </a:moveTo>
                  <a:cubicBezTo>
                    <a:pt x="2" y="13"/>
                    <a:pt x="6" y="11"/>
                    <a:pt x="5" y="7"/>
                  </a:cubicBezTo>
                  <a:cubicBezTo>
                    <a:pt x="5" y="7"/>
                    <a:pt x="6" y="1"/>
                    <a:pt x="0" y="0"/>
                  </a:cubicBezTo>
                  <a:cubicBezTo>
                    <a:pt x="0" y="0"/>
                    <a:pt x="0" y="11"/>
                    <a:pt x="0" y="13"/>
                  </a:cubicBezTo>
                  <a:close/>
                </a:path>
              </a:pathLst>
            </a:custGeom>
            <a:noFill/>
            <a:ln w="0">
              <a:solidFill>
                <a:srgbClr val="24211D"/>
              </a:solidFill>
              <a:round/>
              <a:headEnd/>
              <a:tailEnd/>
            </a:ln>
          </p:spPr>
          <p:txBody>
            <a:bodyPr/>
            <a:lstStyle/>
            <a:p>
              <a:endParaRPr lang="es-ES"/>
            </a:p>
          </p:txBody>
        </p:sp>
        <p:sp>
          <p:nvSpPr>
            <p:cNvPr id="2197" name="Freeform 110"/>
            <p:cNvSpPr>
              <a:spLocks/>
            </p:cNvSpPr>
            <p:nvPr/>
          </p:nvSpPr>
          <p:spPr bwMode="auto">
            <a:xfrm>
              <a:off x="4824" y="2290"/>
              <a:ext cx="56" cy="56"/>
            </a:xfrm>
            <a:custGeom>
              <a:avLst/>
              <a:gdLst>
                <a:gd name="T0" fmla="*/ 0 w 16"/>
                <a:gd name="T1" fmla="*/ 2147483647 h 16"/>
                <a:gd name="T2" fmla="*/ 2147483647 w 16"/>
                <a:gd name="T3" fmla="*/ 2147483647 h 16"/>
                <a:gd name="T4" fmla="*/ 2147483647 w 16"/>
                <a:gd name="T5" fmla="*/ 0 h 16"/>
                <a:gd name="T6" fmla="*/ 0 w 16"/>
                <a:gd name="T7" fmla="*/ 2147483647 h 16"/>
                <a:gd name="T8" fmla="*/ 0 60000 65536"/>
                <a:gd name="T9" fmla="*/ 0 60000 65536"/>
                <a:gd name="T10" fmla="*/ 0 60000 65536"/>
                <a:gd name="T11" fmla="*/ 0 60000 65536"/>
                <a:gd name="T12" fmla="*/ 0 w 16"/>
                <a:gd name="T13" fmla="*/ 0 h 16"/>
                <a:gd name="T14" fmla="*/ 16 w 16"/>
                <a:gd name="T15" fmla="*/ 16 h 16"/>
              </a:gdLst>
              <a:ahLst/>
              <a:cxnLst>
                <a:cxn ang="T8">
                  <a:pos x="T0" y="T1"/>
                </a:cxn>
                <a:cxn ang="T9">
                  <a:pos x="T2" y="T3"/>
                </a:cxn>
                <a:cxn ang="T10">
                  <a:pos x="T4" y="T5"/>
                </a:cxn>
                <a:cxn ang="T11">
                  <a:pos x="T6" y="T7"/>
                </a:cxn>
              </a:cxnLst>
              <a:rect l="T12" t="T13" r="T14" b="T15"/>
              <a:pathLst>
                <a:path w="16" h="16">
                  <a:moveTo>
                    <a:pt x="0" y="16"/>
                  </a:moveTo>
                  <a:cubicBezTo>
                    <a:pt x="1" y="15"/>
                    <a:pt x="2" y="14"/>
                    <a:pt x="4" y="13"/>
                  </a:cubicBezTo>
                  <a:cubicBezTo>
                    <a:pt x="5" y="12"/>
                    <a:pt x="16" y="5"/>
                    <a:pt x="15" y="0"/>
                  </a:cubicBezTo>
                  <a:cubicBezTo>
                    <a:pt x="15" y="0"/>
                    <a:pt x="0" y="16"/>
                    <a:pt x="0" y="16"/>
                  </a:cubicBezTo>
                  <a:close/>
                </a:path>
              </a:pathLst>
            </a:custGeom>
            <a:solidFill>
              <a:srgbClr val="C63900"/>
            </a:solidFill>
            <a:ln w="9525">
              <a:noFill/>
              <a:round/>
              <a:headEnd/>
              <a:tailEnd/>
            </a:ln>
          </p:spPr>
          <p:txBody>
            <a:bodyPr/>
            <a:lstStyle/>
            <a:p>
              <a:endParaRPr lang="es-ES"/>
            </a:p>
          </p:txBody>
        </p:sp>
        <p:sp>
          <p:nvSpPr>
            <p:cNvPr id="2198" name="Freeform 111"/>
            <p:cNvSpPr>
              <a:spLocks/>
            </p:cNvSpPr>
            <p:nvPr/>
          </p:nvSpPr>
          <p:spPr bwMode="auto">
            <a:xfrm>
              <a:off x="4824" y="2290"/>
              <a:ext cx="56" cy="56"/>
            </a:xfrm>
            <a:custGeom>
              <a:avLst/>
              <a:gdLst>
                <a:gd name="T0" fmla="*/ 0 w 16"/>
                <a:gd name="T1" fmla="*/ 2147483647 h 16"/>
                <a:gd name="T2" fmla="*/ 2147483647 w 16"/>
                <a:gd name="T3" fmla="*/ 2147483647 h 16"/>
                <a:gd name="T4" fmla="*/ 2147483647 w 16"/>
                <a:gd name="T5" fmla="*/ 0 h 16"/>
                <a:gd name="T6" fmla="*/ 0 60000 65536"/>
                <a:gd name="T7" fmla="*/ 0 60000 65536"/>
                <a:gd name="T8" fmla="*/ 0 60000 65536"/>
                <a:gd name="T9" fmla="*/ 0 w 16"/>
                <a:gd name="T10" fmla="*/ 0 h 16"/>
                <a:gd name="T11" fmla="*/ 16 w 16"/>
                <a:gd name="T12" fmla="*/ 16 h 16"/>
              </a:gdLst>
              <a:ahLst/>
              <a:cxnLst>
                <a:cxn ang="T6">
                  <a:pos x="T0" y="T1"/>
                </a:cxn>
                <a:cxn ang="T7">
                  <a:pos x="T2" y="T3"/>
                </a:cxn>
                <a:cxn ang="T8">
                  <a:pos x="T4" y="T5"/>
                </a:cxn>
              </a:cxnLst>
              <a:rect l="T9" t="T10" r="T11" b="T12"/>
              <a:pathLst>
                <a:path w="16" h="16">
                  <a:moveTo>
                    <a:pt x="0" y="16"/>
                  </a:moveTo>
                  <a:cubicBezTo>
                    <a:pt x="1" y="15"/>
                    <a:pt x="2" y="14"/>
                    <a:pt x="4" y="13"/>
                  </a:cubicBezTo>
                  <a:cubicBezTo>
                    <a:pt x="5" y="12"/>
                    <a:pt x="16" y="5"/>
                    <a:pt x="15" y="0"/>
                  </a:cubicBezTo>
                </a:path>
              </a:pathLst>
            </a:custGeom>
            <a:noFill/>
            <a:ln w="0">
              <a:solidFill>
                <a:srgbClr val="24211D"/>
              </a:solidFill>
              <a:round/>
              <a:headEnd/>
              <a:tailEnd/>
            </a:ln>
          </p:spPr>
          <p:txBody>
            <a:bodyPr/>
            <a:lstStyle/>
            <a:p>
              <a:endParaRPr lang="es-ES"/>
            </a:p>
          </p:txBody>
        </p:sp>
        <p:sp>
          <p:nvSpPr>
            <p:cNvPr id="2199" name="Freeform 112"/>
            <p:cNvSpPr>
              <a:spLocks/>
            </p:cNvSpPr>
            <p:nvPr/>
          </p:nvSpPr>
          <p:spPr bwMode="auto">
            <a:xfrm>
              <a:off x="4856" y="2245"/>
              <a:ext cx="24" cy="49"/>
            </a:xfrm>
            <a:custGeom>
              <a:avLst/>
              <a:gdLst>
                <a:gd name="T0" fmla="*/ 2147483647 w 7"/>
                <a:gd name="T1" fmla="*/ 2147483647 h 14"/>
                <a:gd name="T2" fmla="*/ 2147483647 w 7"/>
                <a:gd name="T3" fmla="*/ 0 h 14"/>
                <a:gd name="T4" fmla="*/ 2147483647 w 7"/>
                <a:gd name="T5" fmla="*/ 0 h 14"/>
                <a:gd name="T6" fmla="*/ 0 w 7"/>
                <a:gd name="T7" fmla="*/ 0 h 14"/>
                <a:gd name="T8" fmla="*/ 2147483647 w 7"/>
                <a:gd name="T9" fmla="*/ 2147483647 h 14"/>
                <a:gd name="T10" fmla="*/ 2147483647 w 7"/>
                <a:gd name="T11" fmla="*/ 2147483647 h 14"/>
                <a:gd name="T12" fmla="*/ 2147483647 w 7"/>
                <a:gd name="T13" fmla="*/ 2147483647 h 14"/>
                <a:gd name="T14" fmla="*/ 0 60000 65536"/>
                <a:gd name="T15" fmla="*/ 0 60000 65536"/>
                <a:gd name="T16" fmla="*/ 0 60000 65536"/>
                <a:gd name="T17" fmla="*/ 0 60000 65536"/>
                <a:gd name="T18" fmla="*/ 0 60000 65536"/>
                <a:gd name="T19" fmla="*/ 0 60000 65536"/>
                <a:gd name="T20" fmla="*/ 0 60000 65536"/>
                <a:gd name="T21" fmla="*/ 0 w 7"/>
                <a:gd name="T22" fmla="*/ 0 h 14"/>
                <a:gd name="T23" fmla="*/ 7 w 7"/>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4">
                  <a:moveTo>
                    <a:pt x="7" y="13"/>
                  </a:moveTo>
                  <a:cubicBezTo>
                    <a:pt x="7" y="12"/>
                    <a:pt x="7" y="0"/>
                    <a:pt x="7" y="0"/>
                  </a:cubicBezTo>
                  <a:cubicBezTo>
                    <a:pt x="7" y="0"/>
                    <a:pt x="4" y="0"/>
                    <a:pt x="3" y="0"/>
                  </a:cubicBezTo>
                  <a:cubicBezTo>
                    <a:pt x="1" y="0"/>
                    <a:pt x="0" y="0"/>
                    <a:pt x="0" y="0"/>
                  </a:cubicBezTo>
                  <a:cubicBezTo>
                    <a:pt x="0" y="0"/>
                    <a:pt x="0" y="12"/>
                    <a:pt x="1" y="13"/>
                  </a:cubicBezTo>
                  <a:cubicBezTo>
                    <a:pt x="1" y="13"/>
                    <a:pt x="2" y="14"/>
                    <a:pt x="4" y="14"/>
                  </a:cubicBezTo>
                  <a:cubicBezTo>
                    <a:pt x="5" y="13"/>
                    <a:pt x="7" y="13"/>
                    <a:pt x="7" y="13"/>
                  </a:cubicBezTo>
                  <a:close/>
                </a:path>
              </a:pathLst>
            </a:custGeom>
            <a:solidFill>
              <a:srgbClr val="FFFFFF"/>
            </a:solidFill>
            <a:ln w="9525">
              <a:noFill/>
              <a:round/>
              <a:headEnd/>
              <a:tailEnd/>
            </a:ln>
          </p:spPr>
          <p:txBody>
            <a:bodyPr/>
            <a:lstStyle/>
            <a:p>
              <a:endParaRPr lang="es-ES"/>
            </a:p>
          </p:txBody>
        </p:sp>
        <p:sp>
          <p:nvSpPr>
            <p:cNvPr id="2200" name="Freeform 113"/>
            <p:cNvSpPr>
              <a:spLocks/>
            </p:cNvSpPr>
            <p:nvPr/>
          </p:nvSpPr>
          <p:spPr bwMode="auto">
            <a:xfrm>
              <a:off x="4856" y="2245"/>
              <a:ext cx="24" cy="49"/>
            </a:xfrm>
            <a:custGeom>
              <a:avLst/>
              <a:gdLst>
                <a:gd name="T0" fmla="*/ 2147483647 w 7"/>
                <a:gd name="T1" fmla="*/ 2147483647 h 14"/>
                <a:gd name="T2" fmla="*/ 2147483647 w 7"/>
                <a:gd name="T3" fmla="*/ 0 h 14"/>
                <a:gd name="T4" fmla="*/ 2147483647 w 7"/>
                <a:gd name="T5" fmla="*/ 0 h 14"/>
                <a:gd name="T6" fmla="*/ 0 w 7"/>
                <a:gd name="T7" fmla="*/ 0 h 14"/>
                <a:gd name="T8" fmla="*/ 2147483647 w 7"/>
                <a:gd name="T9" fmla="*/ 2147483647 h 14"/>
                <a:gd name="T10" fmla="*/ 2147483647 w 7"/>
                <a:gd name="T11" fmla="*/ 2147483647 h 14"/>
                <a:gd name="T12" fmla="*/ 2147483647 w 7"/>
                <a:gd name="T13" fmla="*/ 2147483647 h 14"/>
                <a:gd name="T14" fmla="*/ 0 60000 65536"/>
                <a:gd name="T15" fmla="*/ 0 60000 65536"/>
                <a:gd name="T16" fmla="*/ 0 60000 65536"/>
                <a:gd name="T17" fmla="*/ 0 60000 65536"/>
                <a:gd name="T18" fmla="*/ 0 60000 65536"/>
                <a:gd name="T19" fmla="*/ 0 60000 65536"/>
                <a:gd name="T20" fmla="*/ 0 60000 65536"/>
                <a:gd name="T21" fmla="*/ 0 w 7"/>
                <a:gd name="T22" fmla="*/ 0 h 14"/>
                <a:gd name="T23" fmla="*/ 7 w 7"/>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4">
                  <a:moveTo>
                    <a:pt x="7" y="13"/>
                  </a:moveTo>
                  <a:cubicBezTo>
                    <a:pt x="7" y="12"/>
                    <a:pt x="7" y="0"/>
                    <a:pt x="7" y="0"/>
                  </a:cubicBezTo>
                  <a:cubicBezTo>
                    <a:pt x="7" y="0"/>
                    <a:pt x="4" y="0"/>
                    <a:pt x="3" y="0"/>
                  </a:cubicBezTo>
                  <a:cubicBezTo>
                    <a:pt x="1" y="0"/>
                    <a:pt x="0" y="0"/>
                    <a:pt x="0" y="0"/>
                  </a:cubicBezTo>
                  <a:cubicBezTo>
                    <a:pt x="0" y="0"/>
                    <a:pt x="0" y="12"/>
                    <a:pt x="1" y="13"/>
                  </a:cubicBezTo>
                  <a:cubicBezTo>
                    <a:pt x="1" y="13"/>
                    <a:pt x="2" y="14"/>
                    <a:pt x="4" y="14"/>
                  </a:cubicBezTo>
                  <a:cubicBezTo>
                    <a:pt x="5" y="13"/>
                    <a:pt x="7" y="13"/>
                    <a:pt x="7" y="13"/>
                  </a:cubicBezTo>
                  <a:close/>
                </a:path>
              </a:pathLst>
            </a:custGeom>
            <a:noFill/>
            <a:ln w="0">
              <a:solidFill>
                <a:srgbClr val="24211D"/>
              </a:solidFill>
              <a:round/>
              <a:headEnd/>
              <a:tailEnd/>
            </a:ln>
          </p:spPr>
          <p:txBody>
            <a:bodyPr/>
            <a:lstStyle/>
            <a:p>
              <a:endParaRPr lang="es-ES"/>
            </a:p>
          </p:txBody>
        </p:sp>
        <p:sp>
          <p:nvSpPr>
            <p:cNvPr id="2201" name="Freeform 114"/>
            <p:cNvSpPr>
              <a:spLocks/>
            </p:cNvSpPr>
            <p:nvPr/>
          </p:nvSpPr>
          <p:spPr bwMode="auto">
            <a:xfrm>
              <a:off x="4870" y="2325"/>
              <a:ext cx="53" cy="39"/>
            </a:xfrm>
            <a:custGeom>
              <a:avLst/>
              <a:gdLst>
                <a:gd name="T0" fmla="*/ 2147483647 w 15"/>
                <a:gd name="T1" fmla="*/ 0 h 11"/>
                <a:gd name="T2" fmla="*/ 2147483647 w 15"/>
                <a:gd name="T3" fmla="*/ 2147483647 h 11"/>
                <a:gd name="T4" fmla="*/ 2147483647 w 15"/>
                <a:gd name="T5" fmla="*/ 2147483647 h 11"/>
                <a:gd name="T6" fmla="*/ 2147483647 w 15"/>
                <a:gd name="T7" fmla="*/ 2147483647 h 11"/>
                <a:gd name="T8" fmla="*/ 0 w 15"/>
                <a:gd name="T9" fmla="*/ 2147483647 h 11"/>
                <a:gd name="T10" fmla="*/ 2147483647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3" y="0"/>
                  </a:moveTo>
                  <a:cubicBezTo>
                    <a:pt x="3" y="0"/>
                    <a:pt x="6" y="4"/>
                    <a:pt x="15" y="6"/>
                  </a:cubicBezTo>
                  <a:cubicBezTo>
                    <a:pt x="15" y="6"/>
                    <a:pt x="13" y="11"/>
                    <a:pt x="13" y="11"/>
                  </a:cubicBezTo>
                  <a:cubicBezTo>
                    <a:pt x="13" y="11"/>
                    <a:pt x="8" y="9"/>
                    <a:pt x="5" y="8"/>
                  </a:cubicBezTo>
                  <a:cubicBezTo>
                    <a:pt x="2" y="6"/>
                    <a:pt x="0" y="3"/>
                    <a:pt x="0" y="3"/>
                  </a:cubicBezTo>
                  <a:cubicBezTo>
                    <a:pt x="0" y="3"/>
                    <a:pt x="2" y="1"/>
                    <a:pt x="3" y="0"/>
                  </a:cubicBezTo>
                  <a:close/>
                </a:path>
              </a:pathLst>
            </a:custGeom>
            <a:solidFill>
              <a:srgbClr val="00643F"/>
            </a:solidFill>
            <a:ln w="9525">
              <a:noFill/>
              <a:round/>
              <a:headEnd/>
              <a:tailEnd/>
            </a:ln>
          </p:spPr>
          <p:txBody>
            <a:bodyPr/>
            <a:lstStyle/>
            <a:p>
              <a:endParaRPr lang="es-ES"/>
            </a:p>
          </p:txBody>
        </p:sp>
        <p:sp>
          <p:nvSpPr>
            <p:cNvPr id="2202" name="Freeform 115"/>
            <p:cNvSpPr>
              <a:spLocks/>
            </p:cNvSpPr>
            <p:nvPr/>
          </p:nvSpPr>
          <p:spPr bwMode="auto">
            <a:xfrm>
              <a:off x="4870" y="2325"/>
              <a:ext cx="53" cy="39"/>
            </a:xfrm>
            <a:custGeom>
              <a:avLst/>
              <a:gdLst>
                <a:gd name="T0" fmla="*/ 2147483647 w 15"/>
                <a:gd name="T1" fmla="*/ 0 h 11"/>
                <a:gd name="T2" fmla="*/ 2147483647 w 15"/>
                <a:gd name="T3" fmla="*/ 2147483647 h 11"/>
                <a:gd name="T4" fmla="*/ 2147483647 w 15"/>
                <a:gd name="T5" fmla="*/ 2147483647 h 11"/>
                <a:gd name="T6" fmla="*/ 2147483647 w 15"/>
                <a:gd name="T7" fmla="*/ 2147483647 h 11"/>
                <a:gd name="T8" fmla="*/ 0 w 15"/>
                <a:gd name="T9" fmla="*/ 2147483647 h 11"/>
                <a:gd name="T10" fmla="*/ 2147483647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3" y="0"/>
                  </a:moveTo>
                  <a:cubicBezTo>
                    <a:pt x="3" y="0"/>
                    <a:pt x="6" y="4"/>
                    <a:pt x="15" y="6"/>
                  </a:cubicBezTo>
                  <a:cubicBezTo>
                    <a:pt x="15" y="6"/>
                    <a:pt x="13" y="11"/>
                    <a:pt x="13" y="11"/>
                  </a:cubicBezTo>
                  <a:cubicBezTo>
                    <a:pt x="13" y="11"/>
                    <a:pt x="8" y="9"/>
                    <a:pt x="5" y="8"/>
                  </a:cubicBezTo>
                  <a:cubicBezTo>
                    <a:pt x="2" y="6"/>
                    <a:pt x="0" y="3"/>
                    <a:pt x="0" y="3"/>
                  </a:cubicBezTo>
                  <a:cubicBezTo>
                    <a:pt x="0" y="3"/>
                    <a:pt x="2" y="1"/>
                    <a:pt x="3" y="0"/>
                  </a:cubicBezTo>
                  <a:close/>
                </a:path>
              </a:pathLst>
            </a:custGeom>
            <a:noFill/>
            <a:ln w="0">
              <a:solidFill>
                <a:srgbClr val="24211D"/>
              </a:solidFill>
              <a:round/>
              <a:headEnd/>
              <a:tailEnd/>
            </a:ln>
          </p:spPr>
          <p:txBody>
            <a:bodyPr/>
            <a:lstStyle/>
            <a:p>
              <a:endParaRPr lang="es-ES"/>
            </a:p>
          </p:txBody>
        </p:sp>
        <p:sp>
          <p:nvSpPr>
            <p:cNvPr id="2203" name="Freeform 116"/>
            <p:cNvSpPr>
              <a:spLocks/>
            </p:cNvSpPr>
            <p:nvPr/>
          </p:nvSpPr>
          <p:spPr bwMode="auto">
            <a:xfrm>
              <a:off x="4880" y="2311"/>
              <a:ext cx="65" cy="35"/>
            </a:xfrm>
            <a:custGeom>
              <a:avLst/>
              <a:gdLst>
                <a:gd name="T0" fmla="*/ 0 w 18"/>
                <a:gd name="T1" fmla="*/ 2147483647 h 10"/>
                <a:gd name="T2" fmla="*/ 2147483647 w 18"/>
                <a:gd name="T3" fmla="*/ 2147483647 h 10"/>
                <a:gd name="T4" fmla="*/ 2147483647 w 18"/>
                <a:gd name="T5" fmla="*/ 2147483647 h 10"/>
                <a:gd name="T6" fmla="*/ 2147483647 w 18"/>
                <a:gd name="T7" fmla="*/ 2147483647 h 10"/>
                <a:gd name="T8" fmla="*/ 2147483647 w 18"/>
                <a:gd name="T9" fmla="*/ 2147483647 h 10"/>
                <a:gd name="T10" fmla="*/ 2147483647 w 18"/>
                <a:gd name="T11" fmla="*/ 2147483647 h 10"/>
                <a:gd name="T12" fmla="*/ 2147483647 w 18"/>
                <a:gd name="T13" fmla="*/ 2147483647 h 10"/>
                <a:gd name="T14" fmla="*/ 2147483647 w 18"/>
                <a:gd name="T15" fmla="*/ 0 h 10"/>
                <a:gd name="T16" fmla="*/ 0 w 18"/>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0"/>
                <a:gd name="T29" fmla="*/ 18 w 18"/>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0">
                  <a:moveTo>
                    <a:pt x="0" y="4"/>
                  </a:moveTo>
                  <a:cubicBezTo>
                    <a:pt x="0" y="4"/>
                    <a:pt x="3" y="8"/>
                    <a:pt x="12" y="10"/>
                  </a:cubicBezTo>
                  <a:cubicBezTo>
                    <a:pt x="12" y="10"/>
                    <a:pt x="13" y="10"/>
                    <a:pt x="13" y="10"/>
                  </a:cubicBezTo>
                  <a:cubicBezTo>
                    <a:pt x="13" y="10"/>
                    <a:pt x="18" y="10"/>
                    <a:pt x="18" y="10"/>
                  </a:cubicBezTo>
                  <a:cubicBezTo>
                    <a:pt x="17" y="10"/>
                    <a:pt x="15" y="8"/>
                    <a:pt x="13" y="7"/>
                  </a:cubicBezTo>
                  <a:cubicBezTo>
                    <a:pt x="12" y="7"/>
                    <a:pt x="11" y="6"/>
                    <a:pt x="10" y="6"/>
                  </a:cubicBezTo>
                  <a:cubicBezTo>
                    <a:pt x="10" y="6"/>
                    <a:pt x="6" y="4"/>
                    <a:pt x="4" y="1"/>
                  </a:cubicBezTo>
                  <a:cubicBezTo>
                    <a:pt x="3" y="1"/>
                    <a:pt x="3" y="0"/>
                    <a:pt x="2" y="0"/>
                  </a:cubicBezTo>
                  <a:cubicBezTo>
                    <a:pt x="1" y="0"/>
                    <a:pt x="1" y="2"/>
                    <a:pt x="0" y="4"/>
                  </a:cubicBezTo>
                  <a:close/>
                </a:path>
              </a:pathLst>
            </a:custGeom>
            <a:solidFill>
              <a:srgbClr val="FFFFFF"/>
            </a:solidFill>
            <a:ln w="9525">
              <a:noFill/>
              <a:round/>
              <a:headEnd/>
              <a:tailEnd/>
            </a:ln>
          </p:spPr>
          <p:txBody>
            <a:bodyPr/>
            <a:lstStyle/>
            <a:p>
              <a:endParaRPr lang="es-ES"/>
            </a:p>
          </p:txBody>
        </p:sp>
        <p:sp>
          <p:nvSpPr>
            <p:cNvPr id="2204" name="Freeform 117"/>
            <p:cNvSpPr>
              <a:spLocks/>
            </p:cNvSpPr>
            <p:nvPr/>
          </p:nvSpPr>
          <p:spPr bwMode="auto">
            <a:xfrm>
              <a:off x="4880" y="2311"/>
              <a:ext cx="65" cy="35"/>
            </a:xfrm>
            <a:custGeom>
              <a:avLst/>
              <a:gdLst>
                <a:gd name="T0" fmla="*/ 0 w 18"/>
                <a:gd name="T1" fmla="*/ 2147483647 h 10"/>
                <a:gd name="T2" fmla="*/ 2147483647 w 18"/>
                <a:gd name="T3" fmla="*/ 2147483647 h 10"/>
                <a:gd name="T4" fmla="*/ 2147483647 w 18"/>
                <a:gd name="T5" fmla="*/ 2147483647 h 10"/>
                <a:gd name="T6" fmla="*/ 2147483647 w 18"/>
                <a:gd name="T7" fmla="*/ 2147483647 h 10"/>
                <a:gd name="T8" fmla="*/ 2147483647 w 18"/>
                <a:gd name="T9" fmla="*/ 2147483647 h 10"/>
                <a:gd name="T10" fmla="*/ 2147483647 w 18"/>
                <a:gd name="T11" fmla="*/ 2147483647 h 10"/>
                <a:gd name="T12" fmla="*/ 2147483647 w 18"/>
                <a:gd name="T13" fmla="*/ 2147483647 h 10"/>
                <a:gd name="T14" fmla="*/ 2147483647 w 18"/>
                <a:gd name="T15" fmla="*/ 0 h 10"/>
                <a:gd name="T16" fmla="*/ 0 w 18"/>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0"/>
                <a:gd name="T29" fmla="*/ 18 w 18"/>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0">
                  <a:moveTo>
                    <a:pt x="0" y="4"/>
                  </a:moveTo>
                  <a:cubicBezTo>
                    <a:pt x="0" y="4"/>
                    <a:pt x="3" y="8"/>
                    <a:pt x="12" y="10"/>
                  </a:cubicBezTo>
                  <a:cubicBezTo>
                    <a:pt x="12" y="10"/>
                    <a:pt x="13" y="10"/>
                    <a:pt x="13" y="10"/>
                  </a:cubicBezTo>
                  <a:cubicBezTo>
                    <a:pt x="13" y="10"/>
                    <a:pt x="18" y="10"/>
                    <a:pt x="18" y="10"/>
                  </a:cubicBezTo>
                  <a:cubicBezTo>
                    <a:pt x="17" y="10"/>
                    <a:pt x="15" y="8"/>
                    <a:pt x="13" y="7"/>
                  </a:cubicBezTo>
                  <a:cubicBezTo>
                    <a:pt x="12" y="7"/>
                    <a:pt x="11" y="6"/>
                    <a:pt x="10" y="6"/>
                  </a:cubicBezTo>
                  <a:cubicBezTo>
                    <a:pt x="10" y="6"/>
                    <a:pt x="6" y="4"/>
                    <a:pt x="4" y="1"/>
                  </a:cubicBezTo>
                  <a:cubicBezTo>
                    <a:pt x="3" y="1"/>
                    <a:pt x="3" y="0"/>
                    <a:pt x="2" y="0"/>
                  </a:cubicBezTo>
                  <a:cubicBezTo>
                    <a:pt x="1" y="0"/>
                    <a:pt x="1" y="2"/>
                    <a:pt x="0" y="4"/>
                  </a:cubicBezTo>
                  <a:close/>
                </a:path>
              </a:pathLst>
            </a:custGeom>
            <a:noFill/>
            <a:ln w="0">
              <a:solidFill>
                <a:srgbClr val="24211D"/>
              </a:solidFill>
              <a:round/>
              <a:headEnd/>
              <a:tailEnd/>
            </a:ln>
          </p:spPr>
          <p:txBody>
            <a:bodyPr/>
            <a:lstStyle/>
            <a:p>
              <a:endParaRPr lang="es-ES"/>
            </a:p>
          </p:txBody>
        </p:sp>
        <p:sp>
          <p:nvSpPr>
            <p:cNvPr id="2205" name="Freeform 118"/>
            <p:cNvSpPr>
              <a:spLocks/>
            </p:cNvSpPr>
            <p:nvPr/>
          </p:nvSpPr>
          <p:spPr bwMode="auto">
            <a:xfrm>
              <a:off x="4806" y="2290"/>
              <a:ext cx="74" cy="56"/>
            </a:xfrm>
            <a:custGeom>
              <a:avLst/>
              <a:gdLst>
                <a:gd name="T0" fmla="*/ 2147483647 w 21"/>
                <a:gd name="T1" fmla="*/ 2147483647 h 16"/>
                <a:gd name="T2" fmla="*/ 2147483647 w 21"/>
                <a:gd name="T3" fmla="*/ 2147483647 h 16"/>
                <a:gd name="T4" fmla="*/ 2147483647 w 21"/>
                <a:gd name="T5" fmla="*/ 0 h 16"/>
                <a:gd name="T6" fmla="*/ 2147483647 w 21"/>
                <a:gd name="T7" fmla="*/ 2147483647 h 16"/>
                <a:gd name="T8" fmla="*/ 2147483647 w 21"/>
                <a:gd name="T9" fmla="*/ 2147483647 h 16"/>
                <a:gd name="T10" fmla="*/ 2147483647 w 21"/>
                <a:gd name="T11" fmla="*/ 2147483647 h 16"/>
                <a:gd name="T12" fmla="*/ 2147483647 w 21"/>
                <a:gd name="T13" fmla="*/ 2147483647 h 16"/>
                <a:gd name="T14" fmla="*/ 2147483647 w 21"/>
                <a:gd name="T15" fmla="*/ 2147483647 h 16"/>
                <a:gd name="T16" fmla="*/ 2147483647 w 21"/>
                <a:gd name="T17" fmla="*/ 2147483647 h 16"/>
                <a:gd name="T18" fmla="*/ 2147483647 w 21"/>
                <a:gd name="T19" fmla="*/ 2147483647 h 16"/>
                <a:gd name="T20" fmla="*/ 0 w 21"/>
                <a:gd name="T21" fmla="*/ 2147483647 h 16"/>
                <a:gd name="T22" fmla="*/ 2147483647 w 21"/>
                <a:gd name="T23" fmla="*/ 2147483647 h 16"/>
                <a:gd name="T24" fmla="*/ 2147483647 w 21"/>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6"/>
                <a:gd name="T41" fmla="*/ 21 w 21"/>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6">
                  <a:moveTo>
                    <a:pt x="5" y="16"/>
                  </a:moveTo>
                  <a:cubicBezTo>
                    <a:pt x="6" y="15"/>
                    <a:pt x="7" y="14"/>
                    <a:pt x="9" y="13"/>
                  </a:cubicBezTo>
                  <a:cubicBezTo>
                    <a:pt x="10" y="12"/>
                    <a:pt x="21" y="5"/>
                    <a:pt x="20" y="0"/>
                  </a:cubicBezTo>
                  <a:cubicBezTo>
                    <a:pt x="20" y="0"/>
                    <a:pt x="19" y="1"/>
                    <a:pt x="18" y="1"/>
                  </a:cubicBezTo>
                  <a:cubicBezTo>
                    <a:pt x="17" y="1"/>
                    <a:pt x="16" y="1"/>
                    <a:pt x="16" y="1"/>
                  </a:cubicBezTo>
                  <a:cubicBezTo>
                    <a:pt x="15" y="2"/>
                    <a:pt x="14" y="3"/>
                    <a:pt x="13" y="4"/>
                  </a:cubicBezTo>
                  <a:cubicBezTo>
                    <a:pt x="13" y="5"/>
                    <a:pt x="12" y="5"/>
                    <a:pt x="12" y="5"/>
                  </a:cubicBezTo>
                  <a:cubicBezTo>
                    <a:pt x="11" y="6"/>
                    <a:pt x="11" y="6"/>
                    <a:pt x="10" y="7"/>
                  </a:cubicBezTo>
                  <a:cubicBezTo>
                    <a:pt x="9" y="7"/>
                    <a:pt x="7" y="8"/>
                    <a:pt x="6" y="9"/>
                  </a:cubicBezTo>
                  <a:cubicBezTo>
                    <a:pt x="5" y="10"/>
                    <a:pt x="4" y="10"/>
                    <a:pt x="4" y="10"/>
                  </a:cubicBezTo>
                  <a:cubicBezTo>
                    <a:pt x="2" y="12"/>
                    <a:pt x="2" y="15"/>
                    <a:pt x="0" y="16"/>
                  </a:cubicBezTo>
                  <a:cubicBezTo>
                    <a:pt x="0" y="16"/>
                    <a:pt x="3" y="15"/>
                    <a:pt x="3" y="15"/>
                  </a:cubicBezTo>
                  <a:cubicBezTo>
                    <a:pt x="3" y="15"/>
                    <a:pt x="5" y="16"/>
                    <a:pt x="5" y="16"/>
                  </a:cubicBezTo>
                  <a:close/>
                </a:path>
              </a:pathLst>
            </a:custGeom>
            <a:solidFill>
              <a:srgbClr val="FFFFFF"/>
            </a:solidFill>
            <a:ln w="9525">
              <a:noFill/>
              <a:round/>
              <a:headEnd/>
              <a:tailEnd/>
            </a:ln>
          </p:spPr>
          <p:txBody>
            <a:bodyPr/>
            <a:lstStyle/>
            <a:p>
              <a:endParaRPr lang="es-ES"/>
            </a:p>
          </p:txBody>
        </p:sp>
        <p:sp>
          <p:nvSpPr>
            <p:cNvPr id="2206" name="Freeform 119"/>
            <p:cNvSpPr>
              <a:spLocks/>
            </p:cNvSpPr>
            <p:nvPr/>
          </p:nvSpPr>
          <p:spPr bwMode="auto">
            <a:xfrm>
              <a:off x="4806" y="2290"/>
              <a:ext cx="74" cy="56"/>
            </a:xfrm>
            <a:custGeom>
              <a:avLst/>
              <a:gdLst>
                <a:gd name="T0" fmla="*/ 2147483647 w 21"/>
                <a:gd name="T1" fmla="*/ 2147483647 h 16"/>
                <a:gd name="T2" fmla="*/ 2147483647 w 21"/>
                <a:gd name="T3" fmla="*/ 2147483647 h 16"/>
                <a:gd name="T4" fmla="*/ 2147483647 w 21"/>
                <a:gd name="T5" fmla="*/ 0 h 16"/>
                <a:gd name="T6" fmla="*/ 2147483647 w 21"/>
                <a:gd name="T7" fmla="*/ 2147483647 h 16"/>
                <a:gd name="T8" fmla="*/ 2147483647 w 21"/>
                <a:gd name="T9" fmla="*/ 2147483647 h 16"/>
                <a:gd name="T10" fmla="*/ 2147483647 w 21"/>
                <a:gd name="T11" fmla="*/ 2147483647 h 16"/>
                <a:gd name="T12" fmla="*/ 2147483647 w 21"/>
                <a:gd name="T13" fmla="*/ 2147483647 h 16"/>
                <a:gd name="T14" fmla="*/ 2147483647 w 21"/>
                <a:gd name="T15" fmla="*/ 2147483647 h 16"/>
                <a:gd name="T16" fmla="*/ 2147483647 w 21"/>
                <a:gd name="T17" fmla="*/ 2147483647 h 16"/>
                <a:gd name="T18" fmla="*/ 2147483647 w 21"/>
                <a:gd name="T19" fmla="*/ 2147483647 h 16"/>
                <a:gd name="T20" fmla="*/ 0 w 21"/>
                <a:gd name="T21" fmla="*/ 2147483647 h 16"/>
                <a:gd name="T22" fmla="*/ 2147483647 w 21"/>
                <a:gd name="T23" fmla="*/ 2147483647 h 16"/>
                <a:gd name="T24" fmla="*/ 2147483647 w 21"/>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6"/>
                <a:gd name="T41" fmla="*/ 21 w 21"/>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6">
                  <a:moveTo>
                    <a:pt x="5" y="16"/>
                  </a:moveTo>
                  <a:cubicBezTo>
                    <a:pt x="6" y="15"/>
                    <a:pt x="7" y="14"/>
                    <a:pt x="9" y="13"/>
                  </a:cubicBezTo>
                  <a:cubicBezTo>
                    <a:pt x="10" y="12"/>
                    <a:pt x="21" y="5"/>
                    <a:pt x="20" y="0"/>
                  </a:cubicBezTo>
                  <a:cubicBezTo>
                    <a:pt x="20" y="0"/>
                    <a:pt x="19" y="1"/>
                    <a:pt x="18" y="1"/>
                  </a:cubicBezTo>
                  <a:cubicBezTo>
                    <a:pt x="17" y="1"/>
                    <a:pt x="16" y="1"/>
                    <a:pt x="16" y="1"/>
                  </a:cubicBezTo>
                  <a:cubicBezTo>
                    <a:pt x="15" y="2"/>
                    <a:pt x="14" y="3"/>
                    <a:pt x="13" y="4"/>
                  </a:cubicBezTo>
                  <a:cubicBezTo>
                    <a:pt x="13" y="5"/>
                    <a:pt x="12" y="5"/>
                    <a:pt x="12" y="5"/>
                  </a:cubicBezTo>
                  <a:cubicBezTo>
                    <a:pt x="11" y="6"/>
                    <a:pt x="11" y="6"/>
                    <a:pt x="10" y="7"/>
                  </a:cubicBezTo>
                  <a:cubicBezTo>
                    <a:pt x="9" y="7"/>
                    <a:pt x="7" y="8"/>
                    <a:pt x="6" y="9"/>
                  </a:cubicBezTo>
                  <a:cubicBezTo>
                    <a:pt x="5" y="10"/>
                    <a:pt x="4" y="10"/>
                    <a:pt x="4" y="10"/>
                  </a:cubicBezTo>
                  <a:cubicBezTo>
                    <a:pt x="2" y="12"/>
                    <a:pt x="2" y="15"/>
                    <a:pt x="0" y="16"/>
                  </a:cubicBezTo>
                  <a:cubicBezTo>
                    <a:pt x="0" y="16"/>
                    <a:pt x="3" y="15"/>
                    <a:pt x="3" y="15"/>
                  </a:cubicBezTo>
                  <a:cubicBezTo>
                    <a:pt x="3" y="15"/>
                    <a:pt x="5" y="16"/>
                    <a:pt x="5" y="16"/>
                  </a:cubicBezTo>
                  <a:close/>
                </a:path>
              </a:pathLst>
            </a:custGeom>
            <a:noFill/>
            <a:ln w="0">
              <a:solidFill>
                <a:srgbClr val="24211D"/>
              </a:solidFill>
              <a:round/>
              <a:headEnd/>
              <a:tailEnd/>
            </a:ln>
          </p:spPr>
          <p:txBody>
            <a:bodyPr/>
            <a:lstStyle/>
            <a:p>
              <a:endParaRPr lang="es-ES"/>
            </a:p>
          </p:txBody>
        </p:sp>
        <p:sp>
          <p:nvSpPr>
            <p:cNvPr id="2207" name="Freeform 120"/>
            <p:cNvSpPr>
              <a:spLocks/>
            </p:cNvSpPr>
            <p:nvPr/>
          </p:nvSpPr>
          <p:spPr bwMode="auto">
            <a:xfrm>
              <a:off x="4824" y="2283"/>
              <a:ext cx="142" cy="84"/>
            </a:xfrm>
            <a:custGeom>
              <a:avLst/>
              <a:gdLst>
                <a:gd name="T0" fmla="*/ 0 w 40"/>
                <a:gd name="T1" fmla="*/ 2147483647 h 24"/>
                <a:gd name="T2" fmla="*/ 2147483647 w 40"/>
                <a:gd name="T3" fmla="*/ 2147483647 h 24"/>
                <a:gd name="T4" fmla="*/ 2147483647 w 40"/>
                <a:gd name="T5" fmla="*/ 2147483647 h 24"/>
                <a:gd name="T6" fmla="*/ 2147483647 w 40"/>
                <a:gd name="T7" fmla="*/ 0 h 24"/>
                <a:gd name="T8" fmla="*/ 2147483647 w 40"/>
                <a:gd name="T9" fmla="*/ 2147483647 h 24"/>
                <a:gd name="T10" fmla="*/ 2147483647 w 40"/>
                <a:gd name="T11" fmla="*/ 2147483647 h 24"/>
                <a:gd name="T12" fmla="*/ 2147483647 w 40"/>
                <a:gd name="T13" fmla="*/ 2147483647 h 24"/>
                <a:gd name="T14" fmla="*/ 2147483647 w 40"/>
                <a:gd name="T15" fmla="*/ 2147483647 h 24"/>
                <a:gd name="T16" fmla="*/ 2147483647 w 40"/>
                <a:gd name="T17" fmla="*/ 2147483647 h 24"/>
                <a:gd name="T18" fmla="*/ 2147483647 w 40"/>
                <a:gd name="T19" fmla="*/ 2147483647 h 24"/>
                <a:gd name="T20" fmla="*/ 2147483647 w 40"/>
                <a:gd name="T21" fmla="*/ 2147483647 h 24"/>
                <a:gd name="T22" fmla="*/ 2147483647 w 40"/>
                <a:gd name="T23" fmla="*/ 2147483647 h 24"/>
                <a:gd name="T24" fmla="*/ 2147483647 w 40"/>
                <a:gd name="T25" fmla="*/ 2147483647 h 24"/>
                <a:gd name="T26" fmla="*/ 2147483647 w 40"/>
                <a:gd name="T27" fmla="*/ 2147483647 h 24"/>
                <a:gd name="T28" fmla="*/ 2147483647 w 40"/>
                <a:gd name="T29" fmla="*/ 2147483647 h 24"/>
                <a:gd name="T30" fmla="*/ 2147483647 w 40"/>
                <a:gd name="T31" fmla="*/ 2147483647 h 24"/>
                <a:gd name="T32" fmla="*/ 2147483647 w 40"/>
                <a:gd name="T33" fmla="*/ 2147483647 h 24"/>
                <a:gd name="T34" fmla="*/ 2147483647 w 40"/>
                <a:gd name="T35" fmla="*/ 2147483647 h 24"/>
                <a:gd name="T36" fmla="*/ 2147483647 w 40"/>
                <a:gd name="T37" fmla="*/ 2147483647 h 24"/>
                <a:gd name="T38" fmla="*/ 0 w 40"/>
                <a:gd name="T39" fmla="*/ 2147483647 h 24"/>
                <a:gd name="T40" fmla="*/ 0 w 40"/>
                <a:gd name="T41" fmla="*/ 2147483647 h 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24"/>
                <a:gd name="T65" fmla="*/ 40 w 40"/>
                <a:gd name="T66" fmla="*/ 24 h 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24">
                  <a:moveTo>
                    <a:pt x="0" y="18"/>
                  </a:moveTo>
                  <a:cubicBezTo>
                    <a:pt x="1" y="17"/>
                    <a:pt x="2" y="16"/>
                    <a:pt x="4" y="15"/>
                  </a:cubicBezTo>
                  <a:cubicBezTo>
                    <a:pt x="5" y="14"/>
                    <a:pt x="16" y="7"/>
                    <a:pt x="15" y="2"/>
                  </a:cubicBezTo>
                  <a:cubicBezTo>
                    <a:pt x="18" y="2"/>
                    <a:pt x="18" y="2"/>
                    <a:pt x="20" y="0"/>
                  </a:cubicBezTo>
                  <a:cubicBezTo>
                    <a:pt x="20" y="2"/>
                    <a:pt x="21" y="5"/>
                    <a:pt x="22" y="6"/>
                  </a:cubicBezTo>
                  <a:cubicBezTo>
                    <a:pt x="22" y="6"/>
                    <a:pt x="23" y="7"/>
                    <a:pt x="23" y="7"/>
                  </a:cubicBezTo>
                  <a:cubicBezTo>
                    <a:pt x="24" y="8"/>
                    <a:pt x="25" y="8"/>
                    <a:pt x="26" y="9"/>
                  </a:cubicBezTo>
                  <a:cubicBezTo>
                    <a:pt x="26" y="9"/>
                    <a:pt x="26" y="9"/>
                    <a:pt x="27" y="10"/>
                  </a:cubicBezTo>
                  <a:cubicBezTo>
                    <a:pt x="28" y="11"/>
                    <a:pt x="30" y="11"/>
                    <a:pt x="31" y="12"/>
                  </a:cubicBezTo>
                  <a:cubicBezTo>
                    <a:pt x="33" y="13"/>
                    <a:pt x="36" y="15"/>
                    <a:pt x="38" y="16"/>
                  </a:cubicBezTo>
                  <a:cubicBezTo>
                    <a:pt x="38" y="16"/>
                    <a:pt x="38" y="16"/>
                    <a:pt x="38" y="16"/>
                  </a:cubicBezTo>
                  <a:cubicBezTo>
                    <a:pt x="39" y="16"/>
                    <a:pt x="39" y="18"/>
                    <a:pt x="40" y="18"/>
                  </a:cubicBezTo>
                  <a:cubicBezTo>
                    <a:pt x="38" y="18"/>
                    <a:pt x="36" y="19"/>
                    <a:pt x="34" y="18"/>
                  </a:cubicBezTo>
                  <a:cubicBezTo>
                    <a:pt x="33" y="18"/>
                    <a:pt x="31" y="16"/>
                    <a:pt x="29" y="15"/>
                  </a:cubicBezTo>
                  <a:cubicBezTo>
                    <a:pt x="28" y="15"/>
                    <a:pt x="27" y="14"/>
                    <a:pt x="26" y="14"/>
                  </a:cubicBezTo>
                  <a:cubicBezTo>
                    <a:pt x="26" y="14"/>
                    <a:pt x="22" y="12"/>
                    <a:pt x="20" y="9"/>
                  </a:cubicBezTo>
                  <a:cubicBezTo>
                    <a:pt x="19" y="9"/>
                    <a:pt x="19" y="8"/>
                    <a:pt x="18" y="8"/>
                  </a:cubicBezTo>
                  <a:cubicBezTo>
                    <a:pt x="17" y="8"/>
                    <a:pt x="16" y="13"/>
                    <a:pt x="14" y="14"/>
                  </a:cubicBezTo>
                  <a:cubicBezTo>
                    <a:pt x="10" y="17"/>
                    <a:pt x="6" y="20"/>
                    <a:pt x="3" y="24"/>
                  </a:cubicBezTo>
                  <a:cubicBezTo>
                    <a:pt x="2" y="22"/>
                    <a:pt x="1" y="21"/>
                    <a:pt x="0" y="19"/>
                  </a:cubicBezTo>
                  <a:cubicBezTo>
                    <a:pt x="0" y="19"/>
                    <a:pt x="0" y="18"/>
                    <a:pt x="0" y="18"/>
                  </a:cubicBezTo>
                  <a:close/>
                </a:path>
              </a:pathLst>
            </a:custGeom>
            <a:solidFill>
              <a:srgbClr val="C63900"/>
            </a:solidFill>
            <a:ln w="9525">
              <a:noFill/>
              <a:round/>
              <a:headEnd/>
              <a:tailEnd/>
            </a:ln>
          </p:spPr>
          <p:txBody>
            <a:bodyPr/>
            <a:lstStyle/>
            <a:p>
              <a:endParaRPr lang="es-ES"/>
            </a:p>
          </p:txBody>
        </p:sp>
        <p:sp>
          <p:nvSpPr>
            <p:cNvPr id="2208" name="Freeform 121"/>
            <p:cNvSpPr>
              <a:spLocks noEditPoints="1"/>
            </p:cNvSpPr>
            <p:nvPr/>
          </p:nvSpPr>
          <p:spPr bwMode="auto">
            <a:xfrm>
              <a:off x="4824" y="2283"/>
              <a:ext cx="142" cy="84"/>
            </a:xfrm>
            <a:custGeom>
              <a:avLst/>
              <a:gdLst>
                <a:gd name="T0" fmla="*/ 0 w 40"/>
                <a:gd name="T1" fmla="*/ 2147483647 h 24"/>
                <a:gd name="T2" fmla="*/ 2147483647 w 40"/>
                <a:gd name="T3" fmla="*/ 2147483647 h 24"/>
                <a:gd name="T4" fmla="*/ 2147483647 w 40"/>
                <a:gd name="T5" fmla="*/ 2147483647 h 24"/>
                <a:gd name="T6" fmla="*/ 2147483647 w 40"/>
                <a:gd name="T7" fmla="*/ 0 h 24"/>
                <a:gd name="T8" fmla="*/ 2147483647 w 40"/>
                <a:gd name="T9" fmla="*/ 2147483647 h 24"/>
                <a:gd name="T10" fmla="*/ 2147483647 w 40"/>
                <a:gd name="T11" fmla="*/ 2147483647 h 24"/>
                <a:gd name="T12" fmla="*/ 2147483647 w 40"/>
                <a:gd name="T13" fmla="*/ 2147483647 h 24"/>
                <a:gd name="T14" fmla="*/ 2147483647 w 40"/>
                <a:gd name="T15" fmla="*/ 2147483647 h 24"/>
                <a:gd name="T16" fmla="*/ 2147483647 w 40"/>
                <a:gd name="T17" fmla="*/ 2147483647 h 24"/>
                <a:gd name="T18" fmla="*/ 2147483647 w 40"/>
                <a:gd name="T19" fmla="*/ 2147483647 h 24"/>
                <a:gd name="T20" fmla="*/ 2147483647 w 40"/>
                <a:gd name="T21" fmla="*/ 2147483647 h 24"/>
                <a:gd name="T22" fmla="*/ 2147483647 w 40"/>
                <a:gd name="T23" fmla="*/ 2147483647 h 24"/>
                <a:gd name="T24" fmla="*/ 2147483647 w 40"/>
                <a:gd name="T25" fmla="*/ 2147483647 h 24"/>
                <a:gd name="T26" fmla="*/ 2147483647 w 40"/>
                <a:gd name="T27" fmla="*/ 2147483647 h 24"/>
                <a:gd name="T28" fmla="*/ 2147483647 w 40"/>
                <a:gd name="T29" fmla="*/ 2147483647 h 24"/>
                <a:gd name="T30" fmla="*/ 2147483647 w 40"/>
                <a:gd name="T31" fmla="*/ 2147483647 h 24"/>
                <a:gd name="T32" fmla="*/ 2147483647 w 40"/>
                <a:gd name="T33" fmla="*/ 2147483647 h 24"/>
                <a:gd name="T34" fmla="*/ 2147483647 w 40"/>
                <a:gd name="T35" fmla="*/ 2147483647 h 24"/>
                <a:gd name="T36" fmla="*/ 2147483647 w 40"/>
                <a:gd name="T37" fmla="*/ 2147483647 h 24"/>
                <a:gd name="T38" fmla="*/ 0 w 40"/>
                <a:gd name="T39" fmla="*/ 2147483647 h 24"/>
                <a:gd name="T40" fmla="*/ 0 w 40"/>
                <a:gd name="T41" fmla="*/ 2147483647 h 24"/>
                <a:gd name="T42" fmla="*/ 2147483647 w 40"/>
                <a:gd name="T43" fmla="*/ 2147483647 h 24"/>
                <a:gd name="T44" fmla="*/ 2147483647 w 40"/>
                <a:gd name="T45" fmla="*/ 2147483647 h 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24"/>
                <a:gd name="T71" fmla="*/ 40 w 40"/>
                <a:gd name="T72" fmla="*/ 24 h 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24">
                  <a:moveTo>
                    <a:pt x="0" y="18"/>
                  </a:moveTo>
                  <a:cubicBezTo>
                    <a:pt x="1" y="17"/>
                    <a:pt x="2" y="16"/>
                    <a:pt x="4" y="15"/>
                  </a:cubicBezTo>
                  <a:cubicBezTo>
                    <a:pt x="5" y="14"/>
                    <a:pt x="16" y="7"/>
                    <a:pt x="15" y="2"/>
                  </a:cubicBezTo>
                  <a:cubicBezTo>
                    <a:pt x="18" y="2"/>
                    <a:pt x="18" y="2"/>
                    <a:pt x="20" y="0"/>
                  </a:cubicBezTo>
                  <a:cubicBezTo>
                    <a:pt x="20" y="2"/>
                    <a:pt x="21" y="5"/>
                    <a:pt x="22" y="6"/>
                  </a:cubicBezTo>
                  <a:cubicBezTo>
                    <a:pt x="22" y="6"/>
                    <a:pt x="23" y="7"/>
                    <a:pt x="23" y="7"/>
                  </a:cubicBezTo>
                  <a:cubicBezTo>
                    <a:pt x="24" y="8"/>
                    <a:pt x="25" y="8"/>
                    <a:pt x="26" y="9"/>
                  </a:cubicBezTo>
                  <a:cubicBezTo>
                    <a:pt x="26" y="9"/>
                    <a:pt x="26" y="9"/>
                    <a:pt x="27" y="10"/>
                  </a:cubicBezTo>
                  <a:cubicBezTo>
                    <a:pt x="28" y="11"/>
                    <a:pt x="30" y="11"/>
                    <a:pt x="31" y="12"/>
                  </a:cubicBezTo>
                  <a:cubicBezTo>
                    <a:pt x="33" y="13"/>
                    <a:pt x="36" y="15"/>
                    <a:pt x="38" y="16"/>
                  </a:cubicBezTo>
                  <a:cubicBezTo>
                    <a:pt x="38" y="16"/>
                    <a:pt x="38" y="16"/>
                    <a:pt x="38" y="16"/>
                  </a:cubicBezTo>
                  <a:cubicBezTo>
                    <a:pt x="39" y="16"/>
                    <a:pt x="39" y="18"/>
                    <a:pt x="40" y="18"/>
                  </a:cubicBezTo>
                  <a:cubicBezTo>
                    <a:pt x="38" y="18"/>
                    <a:pt x="36" y="19"/>
                    <a:pt x="34" y="18"/>
                  </a:cubicBezTo>
                  <a:cubicBezTo>
                    <a:pt x="33" y="18"/>
                    <a:pt x="31" y="16"/>
                    <a:pt x="29" y="15"/>
                  </a:cubicBezTo>
                  <a:cubicBezTo>
                    <a:pt x="28" y="15"/>
                    <a:pt x="27" y="14"/>
                    <a:pt x="26" y="14"/>
                  </a:cubicBezTo>
                  <a:cubicBezTo>
                    <a:pt x="26" y="14"/>
                    <a:pt x="22" y="12"/>
                    <a:pt x="20" y="9"/>
                  </a:cubicBezTo>
                  <a:cubicBezTo>
                    <a:pt x="19" y="9"/>
                    <a:pt x="19" y="8"/>
                    <a:pt x="18" y="8"/>
                  </a:cubicBezTo>
                  <a:cubicBezTo>
                    <a:pt x="17" y="8"/>
                    <a:pt x="16" y="13"/>
                    <a:pt x="14" y="14"/>
                  </a:cubicBezTo>
                  <a:cubicBezTo>
                    <a:pt x="10" y="17"/>
                    <a:pt x="6" y="20"/>
                    <a:pt x="3" y="24"/>
                  </a:cubicBezTo>
                  <a:cubicBezTo>
                    <a:pt x="2" y="22"/>
                    <a:pt x="1" y="21"/>
                    <a:pt x="0" y="19"/>
                  </a:cubicBezTo>
                  <a:cubicBezTo>
                    <a:pt x="0" y="19"/>
                    <a:pt x="0" y="18"/>
                    <a:pt x="0" y="18"/>
                  </a:cubicBezTo>
                  <a:close/>
                  <a:moveTo>
                    <a:pt x="20" y="1"/>
                  </a:moveTo>
                  <a:cubicBezTo>
                    <a:pt x="20" y="1"/>
                    <a:pt x="20" y="6"/>
                    <a:pt x="18" y="8"/>
                  </a:cubicBezTo>
                </a:path>
              </a:pathLst>
            </a:custGeom>
            <a:noFill/>
            <a:ln w="0">
              <a:solidFill>
                <a:srgbClr val="24211D"/>
              </a:solidFill>
              <a:round/>
              <a:headEnd/>
              <a:tailEnd/>
            </a:ln>
          </p:spPr>
          <p:txBody>
            <a:bodyPr/>
            <a:lstStyle/>
            <a:p>
              <a:endParaRPr lang="es-ES"/>
            </a:p>
          </p:txBody>
        </p:sp>
        <p:sp>
          <p:nvSpPr>
            <p:cNvPr id="2209" name="Freeform 122"/>
            <p:cNvSpPr>
              <a:spLocks noEditPoints="1"/>
            </p:cNvSpPr>
            <p:nvPr/>
          </p:nvSpPr>
          <p:spPr bwMode="auto">
            <a:xfrm>
              <a:off x="4866" y="1122"/>
              <a:ext cx="79" cy="91"/>
            </a:xfrm>
            <a:custGeom>
              <a:avLst/>
              <a:gdLst>
                <a:gd name="T0" fmla="*/ 2147483647 w 22"/>
                <a:gd name="T1" fmla="*/ 0 h 26"/>
                <a:gd name="T2" fmla="*/ 2147483647 w 22"/>
                <a:gd name="T3" fmla="*/ 0 h 26"/>
                <a:gd name="T4" fmla="*/ 2147483647 w 22"/>
                <a:gd name="T5" fmla="*/ 2147483647 h 26"/>
                <a:gd name="T6" fmla="*/ 2147483647 w 22"/>
                <a:gd name="T7" fmla="*/ 2147483647 h 26"/>
                <a:gd name="T8" fmla="*/ 2147483647 w 22"/>
                <a:gd name="T9" fmla="*/ 2147483647 h 26"/>
                <a:gd name="T10" fmla="*/ 2147483647 w 22"/>
                <a:gd name="T11" fmla="*/ 2147483647 h 26"/>
                <a:gd name="T12" fmla="*/ 2147483647 w 22"/>
                <a:gd name="T13" fmla="*/ 2147483647 h 26"/>
                <a:gd name="T14" fmla="*/ 2147483647 w 22"/>
                <a:gd name="T15" fmla="*/ 2147483647 h 26"/>
                <a:gd name="T16" fmla="*/ 2147483647 w 22"/>
                <a:gd name="T17" fmla="*/ 2147483647 h 26"/>
                <a:gd name="T18" fmla="*/ 2147483647 w 22"/>
                <a:gd name="T19" fmla="*/ 2147483647 h 26"/>
                <a:gd name="T20" fmla="*/ 2147483647 w 22"/>
                <a:gd name="T21" fmla="*/ 2147483647 h 26"/>
                <a:gd name="T22" fmla="*/ 2147483647 w 22"/>
                <a:gd name="T23" fmla="*/ 2147483647 h 26"/>
                <a:gd name="T24" fmla="*/ 0 w 22"/>
                <a:gd name="T25" fmla="*/ 2147483647 h 26"/>
                <a:gd name="T26" fmla="*/ 0 w 22"/>
                <a:gd name="T27" fmla="*/ 2147483647 h 26"/>
                <a:gd name="T28" fmla="*/ 2147483647 w 22"/>
                <a:gd name="T29" fmla="*/ 2147483647 h 26"/>
                <a:gd name="T30" fmla="*/ 2147483647 w 22"/>
                <a:gd name="T31" fmla="*/ 2147483647 h 26"/>
                <a:gd name="T32" fmla="*/ 2147483647 w 22"/>
                <a:gd name="T33" fmla="*/ 0 h 26"/>
                <a:gd name="T34" fmla="*/ 2147483647 w 22"/>
                <a:gd name="T35" fmla="*/ 0 h 26"/>
                <a:gd name="T36" fmla="*/ 2147483647 w 22"/>
                <a:gd name="T37" fmla="*/ 2147483647 h 26"/>
                <a:gd name="T38" fmla="*/ 2147483647 w 22"/>
                <a:gd name="T39" fmla="*/ 2147483647 h 26"/>
                <a:gd name="T40" fmla="*/ 2147483647 w 22"/>
                <a:gd name="T41" fmla="*/ 2147483647 h 26"/>
                <a:gd name="T42" fmla="*/ 2147483647 w 22"/>
                <a:gd name="T43" fmla="*/ 2147483647 h 26"/>
                <a:gd name="T44" fmla="*/ 2147483647 w 22"/>
                <a:gd name="T45" fmla="*/ 2147483647 h 26"/>
                <a:gd name="T46" fmla="*/ 2147483647 w 22"/>
                <a:gd name="T47" fmla="*/ 2147483647 h 26"/>
                <a:gd name="T48" fmla="*/ 2147483647 w 22"/>
                <a:gd name="T49" fmla="*/ 2147483647 h 26"/>
                <a:gd name="T50" fmla="*/ 2147483647 w 22"/>
                <a:gd name="T51" fmla="*/ 2147483647 h 26"/>
                <a:gd name="T52" fmla="*/ 2147483647 w 22"/>
                <a:gd name="T53" fmla="*/ 2147483647 h 26"/>
                <a:gd name="T54" fmla="*/ 2147483647 w 22"/>
                <a:gd name="T55" fmla="*/ 2147483647 h 26"/>
                <a:gd name="T56" fmla="*/ 2147483647 w 22"/>
                <a:gd name="T57" fmla="*/ 2147483647 h 26"/>
                <a:gd name="T58" fmla="*/ 2147483647 w 22"/>
                <a:gd name="T59" fmla="*/ 2147483647 h 26"/>
                <a:gd name="T60" fmla="*/ 2147483647 w 22"/>
                <a:gd name="T61" fmla="*/ 2147483647 h 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
                <a:gd name="T94" fmla="*/ 0 h 26"/>
                <a:gd name="T95" fmla="*/ 22 w 22"/>
                <a:gd name="T96" fmla="*/ 26 h 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 h="26">
                  <a:moveTo>
                    <a:pt x="9" y="0"/>
                  </a:moveTo>
                  <a:cubicBezTo>
                    <a:pt x="11" y="0"/>
                    <a:pt x="13" y="0"/>
                    <a:pt x="15" y="0"/>
                  </a:cubicBezTo>
                  <a:cubicBezTo>
                    <a:pt x="16" y="1"/>
                    <a:pt x="18" y="2"/>
                    <a:pt x="19" y="3"/>
                  </a:cubicBezTo>
                  <a:cubicBezTo>
                    <a:pt x="19" y="4"/>
                    <a:pt x="19" y="4"/>
                    <a:pt x="19" y="5"/>
                  </a:cubicBezTo>
                  <a:cubicBezTo>
                    <a:pt x="20" y="7"/>
                    <a:pt x="21" y="9"/>
                    <a:pt x="21" y="11"/>
                  </a:cubicBezTo>
                  <a:cubicBezTo>
                    <a:pt x="22" y="15"/>
                    <a:pt x="20" y="18"/>
                    <a:pt x="19" y="20"/>
                  </a:cubicBezTo>
                  <a:cubicBezTo>
                    <a:pt x="19" y="21"/>
                    <a:pt x="18" y="21"/>
                    <a:pt x="18" y="22"/>
                  </a:cubicBezTo>
                  <a:cubicBezTo>
                    <a:pt x="16" y="24"/>
                    <a:pt x="14" y="26"/>
                    <a:pt x="11" y="26"/>
                  </a:cubicBezTo>
                  <a:cubicBezTo>
                    <a:pt x="10" y="26"/>
                    <a:pt x="9" y="26"/>
                    <a:pt x="9" y="26"/>
                  </a:cubicBezTo>
                  <a:cubicBezTo>
                    <a:pt x="7" y="25"/>
                    <a:pt x="5" y="25"/>
                    <a:pt x="4" y="24"/>
                  </a:cubicBezTo>
                  <a:cubicBezTo>
                    <a:pt x="4" y="23"/>
                    <a:pt x="4" y="23"/>
                    <a:pt x="4" y="23"/>
                  </a:cubicBezTo>
                  <a:cubicBezTo>
                    <a:pt x="2" y="21"/>
                    <a:pt x="2" y="20"/>
                    <a:pt x="1" y="18"/>
                  </a:cubicBezTo>
                  <a:cubicBezTo>
                    <a:pt x="1" y="17"/>
                    <a:pt x="1" y="17"/>
                    <a:pt x="0" y="16"/>
                  </a:cubicBezTo>
                  <a:cubicBezTo>
                    <a:pt x="0" y="14"/>
                    <a:pt x="0" y="12"/>
                    <a:pt x="0" y="10"/>
                  </a:cubicBezTo>
                  <a:cubicBezTo>
                    <a:pt x="0" y="10"/>
                    <a:pt x="1" y="9"/>
                    <a:pt x="1" y="8"/>
                  </a:cubicBezTo>
                  <a:cubicBezTo>
                    <a:pt x="1" y="8"/>
                    <a:pt x="1" y="7"/>
                    <a:pt x="1" y="7"/>
                  </a:cubicBezTo>
                  <a:cubicBezTo>
                    <a:pt x="3" y="4"/>
                    <a:pt x="4" y="2"/>
                    <a:pt x="7" y="0"/>
                  </a:cubicBezTo>
                  <a:cubicBezTo>
                    <a:pt x="8" y="0"/>
                    <a:pt x="8" y="0"/>
                    <a:pt x="9" y="0"/>
                  </a:cubicBezTo>
                  <a:close/>
                  <a:moveTo>
                    <a:pt x="10" y="2"/>
                  </a:moveTo>
                  <a:cubicBezTo>
                    <a:pt x="10" y="2"/>
                    <a:pt x="10" y="2"/>
                    <a:pt x="9" y="3"/>
                  </a:cubicBezTo>
                  <a:cubicBezTo>
                    <a:pt x="8" y="3"/>
                    <a:pt x="7" y="5"/>
                    <a:pt x="6" y="6"/>
                  </a:cubicBezTo>
                  <a:cubicBezTo>
                    <a:pt x="6" y="6"/>
                    <a:pt x="5" y="12"/>
                    <a:pt x="5" y="12"/>
                  </a:cubicBezTo>
                  <a:cubicBezTo>
                    <a:pt x="5" y="14"/>
                    <a:pt x="5" y="15"/>
                    <a:pt x="5" y="16"/>
                  </a:cubicBezTo>
                  <a:cubicBezTo>
                    <a:pt x="5" y="17"/>
                    <a:pt x="6" y="18"/>
                    <a:pt x="6" y="19"/>
                  </a:cubicBezTo>
                  <a:cubicBezTo>
                    <a:pt x="6" y="21"/>
                    <a:pt x="8" y="23"/>
                    <a:pt x="10" y="23"/>
                  </a:cubicBezTo>
                  <a:cubicBezTo>
                    <a:pt x="13" y="23"/>
                    <a:pt x="14" y="20"/>
                    <a:pt x="15" y="18"/>
                  </a:cubicBezTo>
                  <a:cubicBezTo>
                    <a:pt x="15" y="18"/>
                    <a:pt x="16" y="17"/>
                    <a:pt x="16" y="17"/>
                  </a:cubicBezTo>
                  <a:cubicBezTo>
                    <a:pt x="16" y="14"/>
                    <a:pt x="16" y="11"/>
                    <a:pt x="16" y="8"/>
                  </a:cubicBezTo>
                  <a:cubicBezTo>
                    <a:pt x="16" y="7"/>
                    <a:pt x="15" y="5"/>
                    <a:pt x="14" y="4"/>
                  </a:cubicBezTo>
                  <a:cubicBezTo>
                    <a:pt x="14" y="3"/>
                    <a:pt x="13" y="3"/>
                    <a:pt x="13" y="3"/>
                  </a:cubicBezTo>
                  <a:cubicBezTo>
                    <a:pt x="12" y="2"/>
                    <a:pt x="11" y="2"/>
                    <a:pt x="10" y="2"/>
                  </a:cubicBezTo>
                  <a:close/>
                </a:path>
              </a:pathLst>
            </a:custGeom>
            <a:solidFill>
              <a:srgbClr val="716F6E"/>
            </a:solidFill>
            <a:ln w="9525">
              <a:noFill/>
              <a:round/>
              <a:headEnd/>
              <a:tailEnd/>
            </a:ln>
          </p:spPr>
          <p:txBody>
            <a:bodyPr/>
            <a:lstStyle/>
            <a:p>
              <a:endParaRPr lang="es-ES"/>
            </a:p>
          </p:txBody>
        </p:sp>
        <p:sp>
          <p:nvSpPr>
            <p:cNvPr id="2210" name="Freeform 123"/>
            <p:cNvSpPr>
              <a:spLocks noEditPoints="1"/>
            </p:cNvSpPr>
            <p:nvPr/>
          </p:nvSpPr>
          <p:spPr bwMode="auto">
            <a:xfrm>
              <a:off x="4777" y="1122"/>
              <a:ext cx="82" cy="95"/>
            </a:xfrm>
            <a:custGeom>
              <a:avLst/>
              <a:gdLst>
                <a:gd name="T0" fmla="*/ 2147483647 w 23"/>
                <a:gd name="T1" fmla="*/ 0 h 27"/>
                <a:gd name="T2" fmla="*/ 2147483647 w 23"/>
                <a:gd name="T3" fmla="*/ 2147483647 h 27"/>
                <a:gd name="T4" fmla="*/ 2147483647 w 23"/>
                <a:gd name="T5" fmla="*/ 2147483647 h 27"/>
                <a:gd name="T6" fmla="*/ 2147483647 w 23"/>
                <a:gd name="T7" fmla="*/ 2147483647 h 27"/>
                <a:gd name="T8" fmla="*/ 2147483647 w 23"/>
                <a:gd name="T9" fmla="*/ 2147483647 h 27"/>
                <a:gd name="T10" fmla="*/ 2147483647 w 23"/>
                <a:gd name="T11" fmla="*/ 2147483647 h 27"/>
                <a:gd name="T12" fmla="*/ 2147483647 w 23"/>
                <a:gd name="T13" fmla="*/ 2147483647 h 27"/>
                <a:gd name="T14" fmla="*/ 2147483647 w 23"/>
                <a:gd name="T15" fmla="*/ 2147483647 h 27"/>
                <a:gd name="T16" fmla="*/ 2147483647 w 23"/>
                <a:gd name="T17" fmla="*/ 2147483647 h 27"/>
                <a:gd name="T18" fmla="*/ 2147483647 w 23"/>
                <a:gd name="T19" fmla="*/ 2147483647 h 27"/>
                <a:gd name="T20" fmla="*/ 2147483647 w 23"/>
                <a:gd name="T21" fmla="*/ 2147483647 h 27"/>
                <a:gd name="T22" fmla="*/ 2147483647 w 23"/>
                <a:gd name="T23" fmla="*/ 2147483647 h 27"/>
                <a:gd name="T24" fmla="*/ 2147483647 w 23"/>
                <a:gd name="T25" fmla="*/ 2147483647 h 27"/>
                <a:gd name="T26" fmla="*/ 2147483647 w 23"/>
                <a:gd name="T27" fmla="*/ 2147483647 h 27"/>
                <a:gd name="T28" fmla="*/ 2147483647 w 23"/>
                <a:gd name="T29" fmla="*/ 2147483647 h 27"/>
                <a:gd name="T30" fmla="*/ 2147483647 w 23"/>
                <a:gd name="T31" fmla="*/ 2147483647 h 27"/>
                <a:gd name="T32" fmla="*/ 2147483647 w 23"/>
                <a:gd name="T33" fmla="*/ 2147483647 h 27"/>
                <a:gd name="T34" fmla="*/ 2147483647 w 23"/>
                <a:gd name="T35" fmla="*/ 2147483647 h 27"/>
                <a:gd name="T36" fmla="*/ 2147483647 w 23"/>
                <a:gd name="T37" fmla="*/ 0 h 27"/>
                <a:gd name="T38" fmla="*/ 2147483647 w 23"/>
                <a:gd name="T39" fmla="*/ 0 h 27"/>
                <a:gd name="T40" fmla="*/ 2147483647 w 23"/>
                <a:gd name="T41" fmla="*/ 0 h 27"/>
                <a:gd name="T42" fmla="*/ 2147483647 w 23"/>
                <a:gd name="T43" fmla="*/ 0 h 27"/>
                <a:gd name="T44" fmla="*/ 2147483647 w 23"/>
                <a:gd name="T45" fmla="*/ 2147483647 h 27"/>
                <a:gd name="T46" fmla="*/ 2147483647 w 23"/>
                <a:gd name="T47" fmla="*/ 2147483647 h 27"/>
                <a:gd name="T48" fmla="*/ 2147483647 w 23"/>
                <a:gd name="T49" fmla="*/ 2147483647 h 27"/>
                <a:gd name="T50" fmla="*/ 2147483647 w 23"/>
                <a:gd name="T51" fmla="*/ 2147483647 h 27"/>
                <a:gd name="T52" fmla="*/ 2147483647 w 23"/>
                <a:gd name="T53" fmla="*/ 2147483647 h 27"/>
                <a:gd name="T54" fmla="*/ 2147483647 w 23"/>
                <a:gd name="T55" fmla="*/ 2147483647 h 27"/>
                <a:gd name="T56" fmla="*/ 2147483647 w 23"/>
                <a:gd name="T57" fmla="*/ 2147483647 h 27"/>
                <a:gd name="T58" fmla="*/ 2147483647 w 23"/>
                <a:gd name="T59" fmla="*/ 2147483647 h 27"/>
                <a:gd name="T60" fmla="*/ 2147483647 w 23"/>
                <a:gd name="T61" fmla="*/ 2147483647 h 27"/>
                <a:gd name="T62" fmla="*/ 2147483647 w 23"/>
                <a:gd name="T63" fmla="*/ 2147483647 h 27"/>
                <a:gd name="T64" fmla="*/ 2147483647 w 23"/>
                <a:gd name="T65" fmla="*/ 2147483647 h 27"/>
                <a:gd name="T66" fmla="*/ 2147483647 w 23"/>
                <a:gd name="T67" fmla="*/ 2147483647 h 27"/>
                <a:gd name="T68" fmla="*/ 2147483647 w 23"/>
                <a:gd name="T69" fmla="*/ 2147483647 h 27"/>
                <a:gd name="T70" fmla="*/ 2147483647 w 23"/>
                <a:gd name="T71" fmla="*/ 2147483647 h 27"/>
                <a:gd name="T72" fmla="*/ 2147483647 w 23"/>
                <a:gd name="T73" fmla="*/ 2147483647 h 27"/>
                <a:gd name="T74" fmla="*/ 2147483647 w 23"/>
                <a:gd name="T75" fmla="*/ 2147483647 h 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
                <a:gd name="T115" fmla="*/ 0 h 27"/>
                <a:gd name="T116" fmla="*/ 23 w 23"/>
                <a:gd name="T117" fmla="*/ 27 h 2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 h="27">
                  <a:moveTo>
                    <a:pt x="10" y="0"/>
                  </a:moveTo>
                  <a:cubicBezTo>
                    <a:pt x="12" y="0"/>
                    <a:pt x="14" y="1"/>
                    <a:pt x="16" y="2"/>
                  </a:cubicBezTo>
                  <a:cubicBezTo>
                    <a:pt x="17" y="2"/>
                    <a:pt x="17" y="2"/>
                    <a:pt x="17" y="2"/>
                  </a:cubicBezTo>
                  <a:cubicBezTo>
                    <a:pt x="21" y="5"/>
                    <a:pt x="23" y="9"/>
                    <a:pt x="23" y="13"/>
                  </a:cubicBezTo>
                  <a:cubicBezTo>
                    <a:pt x="23" y="13"/>
                    <a:pt x="23" y="15"/>
                    <a:pt x="23" y="15"/>
                  </a:cubicBezTo>
                  <a:cubicBezTo>
                    <a:pt x="23" y="15"/>
                    <a:pt x="22" y="17"/>
                    <a:pt x="22" y="17"/>
                  </a:cubicBezTo>
                  <a:cubicBezTo>
                    <a:pt x="21" y="19"/>
                    <a:pt x="19" y="22"/>
                    <a:pt x="17" y="24"/>
                  </a:cubicBezTo>
                  <a:cubicBezTo>
                    <a:pt x="16" y="25"/>
                    <a:pt x="14" y="25"/>
                    <a:pt x="13" y="26"/>
                  </a:cubicBezTo>
                  <a:cubicBezTo>
                    <a:pt x="12" y="26"/>
                    <a:pt x="11" y="26"/>
                    <a:pt x="10" y="26"/>
                  </a:cubicBezTo>
                  <a:cubicBezTo>
                    <a:pt x="8" y="26"/>
                    <a:pt x="6" y="27"/>
                    <a:pt x="4" y="26"/>
                  </a:cubicBezTo>
                  <a:cubicBezTo>
                    <a:pt x="3" y="26"/>
                    <a:pt x="2" y="26"/>
                    <a:pt x="3" y="25"/>
                  </a:cubicBezTo>
                  <a:cubicBezTo>
                    <a:pt x="4" y="24"/>
                    <a:pt x="5" y="24"/>
                    <a:pt x="5" y="23"/>
                  </a:cubicBezTo>
                  <a:cubicBezTo>
                    <a:pt x="5" y="22"/>
                    <a:pt x="4" y="20"/>
                    <a:pt x="4" y="19"/>
                  </a:cubicBezTo>
                  <a:cubicBezTo>
                    <a:pt x="4" y="17"/>
                    <a:pt x="4" y="15"/>
                    <a:pt x="4" y="13"/>
                  </a:cubicBezTo>
                  <a:cubicBezTo>
                    <a:pt x="4" y="13"/>
                    <a:pt x="3" y="9"/>
                    <a:pt x="3" y="9"/>
                  </a:cubicBezTo>
                  <a:cubicBezTo>
                    <a:pt x="3" y="8"/>
                    <a:pt x="3" y="6"/>
                    <a:pt x="3" y="5"/>
                  </a:cubicBezTo>
                  <a:cubicBezTo>
                    <a:pt x="3" y="4"/>
                    <a:pt x="3" y="4"/>
                    <a:pt x="2" y="4"/>
                  </a:cubicBezTo>
                  <a:cubicBezTo>
                    <a:pt x="2" y="3"/>
                    <a:pt x="0" y="3"/>
                    <a:pt x="1" y="2"/>
                  </a:cubicBezTo>
                  <a:cubicBezTo>
                    <a:pt x="1" y="0"/>
                    <a:pt x="4" y="0"/>
                    <a:pt x="5" y="0"/>
                  </a:cubicBezTo>
                  <a:cubicBezTo>
                    <a:pt x="6" y="0"/>
                    <a:pt x="6" y="0"/>
                    <a:pt x="7" y="0"/>
                  </a:cubicBezTo>
                  <a:cubicBezTo>
                    <a:pt x="7" y="0"/>
                    <a:pt x="8" y="0"/>
                    <a:pt x="8" y="0"/>
                  </a:cubicBezTo>
                  <a:cubicBezTo>
                    <a:pt x="9" y="0"/>
                    <a:pt x="9" y="0"/>
                    <a:pt x="10" y="0"/>
                  </a:cubicBezTo>
                  <a:close/>
                  <a:moveTo>
                    <a:pt x="9" y="3"/>
                  </a:moveTo>
                  <a:cubicBezTo>
                    <a:pt x="9" y="4"/>
                    <a:pt x="8" y="4"/>
                    <a:pt x="8" y="5"/>
                  </a:cubicBezTo>
                  <a:cubicBezTo>
                    <a:pt x="8" y="5"/>
                    <a:pt x="9" y="7"/>
                    <a:pt x="9" y="7"/>
                  </a:cubicBezTo>
                  <a:cubicBezTo>
                    <a:pt x="9" y="8"/>
                    <a:pt x="9" y="9"/>
                    <a:pt x="9" y="9"/>
                  </a:cubicBezTo>
                  <a:cubicBezTo>
                    <a:pt x="9" y="11"/>
                    <a:pt x="9" y="12"/>
                    <a:pt x="9" y="13"/>
                  </a:cubicBezTo>
                  <a:cubicBezTo>
                    <a:pt x="9" y="14"/>
                    <a:pt x="9" y="15"/>
                    <a:pt x="9" y="16"/>
                  </a:cubicBezTo>
                  <a:cubicBezTo>
                    <a:pt x="9" y="16"/>
                    <a:pt x="10" y="17"/>
                    <a:pt x="10" y="18"/>
                  </a:cubicBezTo>
                  <a:cubicBezTo>
                    <a:pt x="10" y="19"/>
                    <a:pt x="9" y="21"/>
                    <a:pt x="10" y="23"/>
                  </a:cubicBezTo>
                  <a:cubicBezTo>
                    <a:pt x="10" y="23"/>
                    <a:pt x="11" y="23"/>
                    <a:pt x="11" y="23"/>
                  </a:cubicBezTo>
                  <a:cubicBezTo>
                    <a:pt x="12" y="23"/>
                    <a:pt x="14" y="21"/>
                    <a:pt x="15" y="20"/>
                  </a:cubicBezTo>
                  <a:cubicBezTo>
                    <a:pt x="15" y="20"/>
                    <a:pt x="15" y="20"/>
                    <a:pt x="16" y="19"/>
                  </a:cubicBezTo>
                  <a:cubicBezTo>
                    <a:pt x="16" y="19"/>
                    <a:pt x="17" y="17"/>
                    <a:pt x="17" y="17"/>
                  </a:cubicBezTo>
                  <a:cubicBezTo>
                    <a:pt x="17" y="17"/>
                    <a:pt x="17" y="17"/>
                    <a:pt x="17" y="16"/>
                  </a:cubicBezTo>
                  <a:cubicBezTo>
                    <a:pt x="17" y="16"/>
                    <a:pt x="17" y="15"/>
                    <a:pt x="17" y="14"/>
                  </a:cubicBezTo>
                  <a:cubicBezTo>
                    <a:pt x="17" y="13"/>
                    <a:pt x="17" y="12"/>
                    <a:pt x="17" y="11"/>
                  </a:cubicBezTo>
                  <a:cubicBezTo>
                    <a:pt x="16" y="8"/>
                    <a:pt x="13" y="3"/>
                    <a:pt x="9" y="3"/>
                  </a:cubicBezTo>
                  <a:close/>
                </a:path>
              </a:pathLst>
            </a:custGeom>
            <a:solidFill>
              <a:srgbClr val="716F6E"/>
            </a:solidFill>
            <a:ln w="9525">
              <a:noFill/>
              <a:round/>
              <a:headEnd/>
              <a:tailEnd/>
            </a:ln>
          </p:spPr>
          <p:txBody>
            <a:bodyPr/>
            <a:lstStyle/>
            <a:p>
              <a:endParaRPr lang="es-ES"/>
            </a:p>
          </p:txBody>
        </p:sp>
        <p:sp>
          <p:nvSpPr>
            <p:cNvPr id="2211" name="Freeform 124"/>
            <p:cNvSpPr>
              <a:spLocks/>
            </p:cNvSpPr>
            <p:nvPr/>
          </p:nvSpPr>
          <p:spPr bwMode="auto">
            <a:xfrm>
              <a:off x="4941" y="1133"/>
              <a:ext cx="71" cy="91"/>
            </a:xfrm>
            <a:custGeom>
              <a:avLst/>
              <a:gdLst>
                <a:gd name="T0" fmla="*/ 2147483647 w 20"/>
                <a:gd name="T1" fmla="*/ 0 h 26"/>
                <a:gd name="T2" fmla="*/ 2147483647 w 20"/>
                <a:gd name="T3" fmla="*/ 0 h 26"/>
                <a:gd name="T4" fmla="*/ 2147483647 w 20"/>
                <a:gd name="T5" fmla="*/ 2147483647 h 26"/>
                <a:gd name="T6" fmla="*/ 2147483647 w 20"/>
                <a:gd name="T7" fmla="*/ 2147483647 h 26"/>
                <a:gd name="T8" fmla="*/ 2147483647 w 20"/>
                <a:gd name="T9" fmla="*/ 2147483647 h 26"/>
                <a:gd name="T10" fmla="*/ 2147483647 w 20"/>
                <a:gd name="T11" fmla="*/ 2147483647 h 26"/>
                <a:gd name="T12" fmla="*/ 2147483647 w 20"/>
                <a:gd name="T13" fmla="*/ 2147483647 h 26"/>
                <a:gd name="T14" fmla="*/ 2147483647 w 20"/>
                <a:gd name="T15" fmla="*/ 2147483647 h 26"/>
                <a:gd name="T16" fmla="*/ 2147483647 w 20"/>
                <a:gd name="T17" fmla="*/ 2147483647 h 26"/>
                <a:gd name="T18" fmla="*/ 2147483647 w 20"/>
                <a:gd name="T19" fmla="*/ 2147483647 h 26"/>
                <a:gd name="T20" fmla="*/ 2147483647 w 20"/>
                <a:gd name="T21" fmla="*/ 2147483647 h 26"/>
                <a:gd name="T22" fmla="*/ 2147483647 w 20"/>
                <a:gd name="T23" fmla="*/ 2147483647 h 26"/>
                <a:gd name="T24" fmla="*/ 2147483647 w 20"/>
                <a:gd name="T25" fmla="*/ 2147483647 h 26"/>
                <a:gd name="T26" fmla="*/ 2147483647 w 20"/>
                <a:gd name="T27" fmla="*/ 2147483647 h 26"/>
                <a:gd name="T28" fmla="*/ 2147483647 w 20"/>
                <a:gd name="T29" fmla="*/ 2147483647 h 26"/>
                <a:gd name="T30" fmla="*/ 0 w 20"/>
                <a:gd name="T31" fmla="*/ 2147483647 h 26"/>
                <a:gd name="T32" fmla="*/ 2147483647 w 20"/>
                <a:gd name="T33" fmla="*/ 2147483647 h 26"/>
                <a:gd name="T34" fmla="*/ 2147483647 w 20"/>
                <a:gd name="T35" fmla="*/ 2147483647 h 26"/>
                <a:gd name="T36" fmla="*/ 2147483647 w 20"/>
                <a:gd name="T37" fmla="*/ 2147483647 h 26"/>
                <a:gd name="T38" fmla="*/ 2147483647 w 20"/>
                <a:gd name="T39" fmla="*/ 2147483647 h 26"/>
                <a:gd name="T40" fmla="*/ 2147483647 w 20"/>
                <a:gd name="T41" fmla="*/ 2147483647 h 26"/>
                <a:gd name="T42" fmla="*/ 2147483647 w 20"/>
                <a:gd name="T43" fmla="*/ 2147483647 h 26"/>
                <a:gd name="T44" fmla="*/ 2147483647 w 20"/>
                <a:gd name="T45" fmla="*/ 2147483647 h 26"/>
                <a:gd name="T46" fmla="*/ 2147483647 w 20"/>
                <a:gd name="T47" fmla="*/ 2147483647 h 26"/>
                <a:gd name="T48" fmla="*/ 2147483647 w 20"/>
                <a:gd name="T49" fmla="*/ 2147483647 h 26"/>
                <a:gd name="T50" fmla="*/ 2147483647 w 20"/>
                <a:gd name="T51" fmla="*/ 0 h 2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
                <a:gd name="T79" fmla="*/ 0 h 26"/>
                <a:gd name="T80" fmla="*/ 20 w 20"/>
                <a:gd name="T81" fmla="*/ 26 h 2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 h="26">
                  <a:moveTo>
                    <a:pt x="10" y="0"/>
                  </a:moveTo>
                  <a:cubicBezTo>
                    <a:pt x="11" y="0"/>
                    <a:pt x="12" y="0"/>
                    <a:pt x="13" y="0"/>
                  </a:cubicBezTo>
                  <a:cubicBezTo>
                    <a:pt x="14" y="1"/>
                    <a:pt x="15" y="1"/>
                    <a:pt x="16" y="1"/>
                  </a:cubicBezTo>
                  <a:cubicBezTo>
                    <a:pt x="17" y="2"/>
                    <a:pt x="18" y="1"/>
                    <a:pt x="18" y="2"/>
                  </a:cubicBezTo>
                  <a:cubicBezTo>
                    <a:pt x="20" y="2"/>
                    <a:pt x="19" y="6"/>
                    <a:pt x="18" y="7"/>
                  </a:cubicBezTo>
                  <a:cubicBezTo>
                    <a:pt x="18" y="7"/>
                    <a:pt x="17" y="7"/>
                    <a:pt x="16" y="7"/>
                  </a:cubicBezTo>
                  <a:cubicBezTo>
                    <a:pt x="16" y="7"/>
                    <a:pt x="15" y="6"/>
                    <a:pt x="15" y="5"/>
                  </a:cubicBezTo>
                  <a:cubicBezTo>
                    <a:pt x="14" y="3"/>
                    <a:pt x="12" y="2"/>
                    <a:pt x="10" y="3"/>
                  </a:cubicBezTo>
                  <a:cubicBezTo>
                    <a:pt x="9" y="4"/>
                    <a:pt x="9" y="5"/>
                    <a:pt x="8" y="6"/>
                  </a:cubicBezTo>
                  <a:cubicBezTo>
                    <a:pt x="8" y="9"/>
                    <a:pt x="12" y="10"/>
                    <a:pt x="14" y="11"/>
                  </a:cubicBezTo>
                  <a:cubicBezTo>
                    <a:pt x="16" y="12"/>
                    <a:pt x="17" y="14"/>
                    <a:pt x="17" y="15"/>
                  </a:cubicBezTo>
                  <a:cubicBezTo>
                    <a:pt x="19" y="22"/>
                    <a:pt x="15" y="26"/>
                    <a:pt x="9" y="26"/>
                  </a:cubicBezTo>
                  <a:cubicBezTo>
                    <a:pt x="7" y="26"/>
                    <a:pt x="6" y="25"/>
                    <a:pt x="5" y="25"/>
                  </a:cubicBezTo>
                  <a:cubicBezTo>
                    <a:pt x="4" y="24"/>
                    <a:pt x="4" y="24"/>
                    <a:pt x="3" y="24"/>
                  </a:cubicBezTo>
                  <a:cubicBezTo>
                    <a:pt x="3" y="24"/>
                    <a:pt x="2" y="24"/>
                    <a:pt x="2" y="24"/>
                  </a:cubicBezTo>
                  <a:cubicBezTo>
                    <a:pt x="1" y="24"/>
                    <a:pt x="1" y="24"/>
                    <a:pt x="0" y="24"/>
                  </a:cubicBezTo>
                  <a:cubicBezTo>
                    <a:pt x="0" y="22"/>
                    <a:pt x="0" y="15"/>
                    <a:pt x="3" y="16"/>
                  </a:cubicBezTo>
                  <a:cubicBezTo>
                    <a:pt x="4" y="16"/>
                    <a:pt x="4" y="19"/>
                    <a:pt x="4" y="20"/>
                  </a:cubicBezTo>
                  <a:cubicBezTo>
                    <a:pt x="5" y="22"/>
                    <a:pt x="7" y="24"/>
                    <a:pt x="10" y="24"/>
                  </a:cubicBezTo>
                  <a:cubicBezTo>
                    <a:pt x="10" y="24"/>
                    <a:pt x="11" y="24"/>
                    <a:pt x="11" y="23"/>
                  </a:cubicBezTo>
                  <a:cubicBezTo>
                    <a:pt x="13" y="23"/>
                    <a:pt x="14" y="21"/>
                    <a:pt x="14" y="19"/>
                  </a:cubicBezTo>
                  <a:cubicBezTo>
                    <a:pt x="13" y="15"/>
                    <a:pt x="9" y="15"/>
                    <a:pt x="7" y="13"/>
                  </a:cubicBezTo>
                  <a:cubicBezTo>
                    <a:pt x="5" y="12"/>
                    <a:pt x="4" y="9"/>
                    <a:pt x="4" y="6"/>
                  </a:cubicBezTo>
                  <a:cubicBezTo>
                    <a:pt x="4" y="5"/>
                    <a:pt x="5" y="5"/>
                    <a:pt x="5" y="4"/>
                  </a:cubicBezTo>
                  <a:cubicBezTo>
                    <a:pt x="5" y="3"/>
                    <a:pt x="6" y="3"/>
                    <a:pt x="6" y="2"/>
                  </a:cubicBezTo>
                  <a:cubicBezTo>
                    <a:pt x="7" y="1"/>
                    <a:pt x="9" y="1"/>
                    <a:pt x="10" y="0"/>
                  </a:cubicBezTo>
                  <a:close/>
                </a:path>
              </a:pathLst>
            </a:custGeom>
            <a:solidFill>
              <a:srgbClr val="716F6E"/>
            </a:solidFill>
            <a:ln w="9525">
              <a:noFill/>
              <a:round/>
              <a:headEnd/>
              <a:tailEnd/>
            </a:ln>
          </p:spPr>
          <p:txBody>
            <a:bodyPr/>
            <a:lstStyle/>
            <a:p>
              <a:endParaRPr lang="es-ES"/>
            </a:p>
          </p:txBody>
        </p:sp>
        <p:sp>
          <p:nvSpPr>
            <p:cNvPr id="2212" name="Freeform 125"/>
            <p:cNvSpPr>
              <a:spLocks/>
            </p:cNvSpPr>
            <p:nvPr/>
          </p:nvSpPr>
          <p:spPr bwMode="auto">
            <a:xfrm>
              <a:off x="4731" y="1129"/>
              <a:ext cx="46" cy="95"/>
            </a:xfrm>
            <a:custGeom>
              <a:avLst/>
              <a:gdLst>
                <a:gd name="T0" fmla="*/ 2147483647 w 13"/>
                <a:gd name="T1" fmla="*/ 0 h 27"/>
                <a:gd name="T2" fmla="*/ 2147483647 w 13"/>
                <a:gd name="T3" fmla="*/ 0 h 27"/>
                <a:gd name="T4" fmla="*/ 2147483647 w 13"/>
                <a:gd name="T5" fmla="*/ 2147483647 h 27"/>
                <a:gd name="T6" fmla="*/ 2147483647 w 13"/>
                <a:gd name="T7" fmla="*/ 2147483647 h 27"/>
                <a:gd name="T8" fmla="*/ 2147483647 w 13"/>
                <a:gd name="T9" fmla="*/ 2147483647 h 27"/>
                <a:gd name="T10" fmla="*/ 2147483647 w 13"/>
                <a:gd name="T11" fmla="*/ 2147483647 h 27"/>
                <a:gd name="T12" fmla="*/ 2147483647 w 13"/>
                <a:gd name="T13" fmla="*/ 2147483647 h 27"/>
                <a:gd name="T14" fmla="*/ 2147483647 w 13"/>
                <a:gd name="T15" fmla="*/ 2147483647 h 27"/>
                <a:gd name="T16" fmla="*/ 2147483647 w 13"/>
                <a:gd name="T17" fmla="*/ 2147483647 h 27"/>
                <a:gd name="T18" fmla="*/ 2147483647 w 13"/>
                <a:gd name="T19" fmla="*/ 2147483647 h 27"/>
                <a:gd name="T20" fmla="*/ 2147483647 w 13"/>
                <a:gd name="T21" fmla="*/ 2147483647 h 27"/>
                <a:gd name="T22" fmla="*/ 2147483647 w 13"/>
                <a:gd name="T23" fmla="*/ 2147483647 h 27"/>
                <a:gd name="T24" fmla="*/ 2147483647 w 13"/>
                <a:gd name="T25" fmla="*/ 2147483647 h 27"/>
                <a:gd name="T26" fmla="*/ 2147483647 w 13"/>
                <a:gd name="T27" fmla="*/ 2147483647 h 27"/>
                <a:gd name="T28" fmla="*/ 2147483647 w 13"/>
                <a:gd name="T29" fmla="*/ 2147483647 h 27"/>
                <a:gd name="T30" fmla="*/ 2147483647 w 13"/>
                <a:gd name="T31" fmla="*/ 2147483647 h 27"/>
                <a:gd name="T32" fmla="*/ 2147483647 w 13"/>
                <a:gd name="T33" fmla="*/ 2147483647 h 27"/>
                <a:gd name="T34" fmla="*/ 2147483647 w 13"/>
                <a:gd name="T35" fmla="*/ 2147483647 h 27"/>
                <a:gd name="T36" fmla="*/ 2147483647 w 13"/>
                <a:gd name="T37" fmla="*/ 2147483647 h 27"/>
                <a:gd name="T38" fmla="*/ 2147483647 w 13"/>
                <a:gd name="T39" fmla="*/ 2147483647 h 27"/>
                <a:gd name="T40" fmla="*/ 2147483647 w 13"/>
                <a:gd name="T41" fmla="*/ 2147483647 h 27"/>
                <a:gd name="T42" fmla="*/ 2147483647 w 13"/>
                <a:gd name="T43" fmla="*/ 2147483647 h 27"/>
                <a:gd name="T44" fmla="*/ 0 w 13"/>
                <a:gd name="T45" fmla="*/ 2147483647 h 27"/>
                <a:gd name="T46" fmla="*/ 0 w 13"/>
                <a:gd name="T47" fmla="*/ 2147483647 h 27"/>
                <a:gd name="T48" fmla="*/ 2147483647 w 13"/>
                <a:gd name="T49" fmla="*/ 2147483647 h 27"/>
                <a:gd name="T50" fmla="*/ 2147483647 w 13"/>
                <a:gd name="T51" fmla="*/ 0 h 27"/>
                <a:gd name="T52" fmla="*/ 2147483647 w 13"/>
                <a:gd name="T53" fmla="*/ 0 h 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
                <a:gd name="T82" fmla="*/ 0 h 27"/>
                <a:gd name="T83" fmla="*/ 13 w 13"/>
                <a:gd name="T84" fmla="*/ 27 h 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 h="27">
                  <a:moveTo>
                    <a:pt x="6" y="0"/>
                  </a:moveTo>
                  <a:cubicBezTo>
                    <a:pt x="7" y="0"/>
                    <a:pt x="8" y="0"/>
                    <a:pt x="8" y="0"/>
                  </a:cubicBezTo>
                  <a:cubicBezTo>
                    <a:pt x="9" y="2"/>
                    <a:pt x="7" y="2"/>
                    <a:pt x="7" y="4"/>
                  </a:cubicBezTo>
                  <a:cubicBezTo>
                    <a:pt x="7" y="5"/>
                    <a:pt x="8" y="5"/>
                    <a:pt x="8" y="6"/>
                  </a:cubicBezTo>
                  <a:cubicBezTo>
                    <a:pt x="8" y="8"/>
                    <a:pt x="8" y="9"/>
                    <a:pt x="9" y="11"/>
                  </a:cubicBezTo>
                  <a:cubicBezTo>
                    <a:pt x="9" y="11"/>
                    <a:pt x="9" y="12"/>
                    <a:pt x="9" y="12"/>
                  </a:cubicBezTo>
                  <a:cubicBezTo>
                    <a:pt x="9" y="14"/>
                    <a:pt x="9" y="15"/>
                    <a:pt x="10" y="17"/>
                  </a:cubicBezTo>
                  <a:cubicBezTo>
                    <a:pt x="10" y="17"/>
                    <a:pt x="10" y="17"/>
                    <a:pt x="10" y="18"/>
                  </a:cubicBezTo>
                  <a:cubicBezTo>
                    <a:pt x="10" y="20"/>
                    <a:pt x="10" y="21"/>
                    <a:pt x="11" y="22"/>
                  </a:cubicBezTo>
                  <a:cubicBezTo>
                    <a:pt x="11" y="23"/>
                    <a:pt x="12" y="23"/>
                    <a:pt x="12" y="23"/>
                  </a:cubicBezTo>
                  <a:cubicBezTo>
                    <a:pt x="13" y="24"/>
                    <a:pt x="13" y="24"/>
                    <a:pt x="13" y="25"/>
                  </a:cubicBezTo>
                  <a:cubicBezTo>
                    <a:pt x="13" y="26"/>
                    <a:pt x="9" y="26"/>
                    <a:pt x="8" y="26"/>
                  </a:cubicBezTo>
                  <a:cubicBezTo>
                    <a:pt x="7" y="26"/>
                    <a:pt x="7" y="26"/>
                    <a:pt x="6" y="27"/>
                  </a:cubicBezTo>
                  <a:cubicBezTo>
                    <a:pt x="6" y="27"/>
                    <a:pt x="5" y="27"/>
                    <a:pt x="5" y="26"/>
                  </a:cubicBezTo>
                  <a:cubicBezTo>
                    <a:pt x="4" y="25"/>
                    <a:pt x="5" y="25"/>
                    <a:pt x="6" y="24"/>
                  </a:cubicBezTo>
                  <a:cubicBezTo>
                    <a:pt x="6" y="24"/>
                    <a:pt x="6" y="23"/>
                    <a:pt x="6" y="23"/>
                  </a:cubicBezTo>
                  <a:cubicBezTo>
                    <a:pt x="5" y="21"/>
                    <a:pt x="5" y="19"/>
                    <a:pt x="5" y="17"/>
                  </a:cubicBezTo>
                  <a:cubicBezTo>
                    <a:pt x="5" y="16"/>
                    <a:pt x="4" y="16"/>
                    <a:pt x="4" y="16"/>
                  </a:cubicBezTo>
                  <a:cubicBezTo>
                    <a:pt x="4" y="14"/>
                    <a:pt x="4" y="13"/>
                    <a:pt x="4" y="12"/>
                  </a:cubicBezTo>
                  <a:cubicBezTo>
                    <a:pt x="3" y="11"/>
                    <a:pt x="3" y="11"/>
                    <a:pt x="3" y="10"/>
                  </a:cubicBezTo>
                  <a:cubicBezTo>
                    <a:pt x="3" y="9"/>
                    <a:pt x="3" y="7"/>
                    <a:pt x="2" y="6"/>
                  </a:cubicBezTo>
                  <a:cubicBezTo>
                    <a:pt x="2" y="5"/>
                    <a:pt x="2" y="5"/>
                    <a:pt x="1" y="4"/>
                  </a:cubicBezTo>
                  <a:cubicBezTo>
                    <a:pt x="1" y="3"/>
                    <a:pt x="0" y="3"/>
                    <a:pt x="0" y="2"/>
                  </a:cubicBezTo>
                  <a:cubicBezTo>
                    <a:pt x="0" y="2"/>
                    <a:pt x="0" y="2"/>
                    <a:pt x="0" y="2"/>
                  </a:cubicBezTo>
                  <a:cubicBezTo>
                    <a:pt x="0" y="1"/>
                    <a:pt x="1" y="1"/>
                    <a:pt x="2" y="1"/>
                  </a:cubicBezTo>
                  <a:cubicBezTo>
                    <a:pt x="3" y="0"/>
                    <a:pt x="4" y="0"/>
                    <a:pt x="5" y="0"/>
                  </a:cubicBezTo>
                  <a:cubicBezTo>
                    <a:pt x="5" y="0"/>
                    <a:pt x="6" y="0"/>
                    <a:pt x="6" y="0"/>
                  </a:cubicBezTo>
                  <a:close/>
                </a:path>
              </a:pathLst>
            </a:custGeom>
            <a:solidFill>
              <a:srgbClr val="716F6E"/>
            </a:solidFill>
            <a:ln w="9525">
              <a:noFill/>
              <a:round/>
              <a:headEnd/>
              <a:tailEnd/>
            </a:ln>
          </p:spPr>
          <p:txBody>
            <a:bodyPr/>
            <a:lstStyle/>
            <a:p>
              <a:endParaRPr lang="es-ES"/>
            </a:p>
          </p:txBody>
        </p:sp>
        <p:sp>
          <p:nvSpPr>
            <p:cNvPr id="2213" name="Freeform 126"/>
            <p:cNvSpPr>
              <a:spLocks/>
            </p:cNvSpPr>
            <p:nvPr/>
          </p:nvSpPr>
          <p:spPr bwMode="auto">
            <a:xfrm>
              <a:off x="4649" y="1136"/>
              <a:ext cx="89" cy="109"/>
            </a:xfrm>
            <a:custGeom>
              <a:avLst/>
              <a:gdLst>
                <a:gd name="T0" fmla="*/ 2147483647 w 25"/>
                <a:gd name="T1" fmla="*/ 0 h 31"/>
                <a:gd name="T2" fmla="*/ 2147483647 w 25"/>
                <a:gd name="T3" fmla="*/ 2147483647 h 31"/>
                <a:gd name="T4" fmla="*/ 2147483647 w 25"/>
                <a:gd name="T5" fmla="*/ 2147483647 h 31"/>
                <a:gd name="T6" fmla="*/ 2147483647 w 25"/>
                <a:gd name="T7" fmla="*/ 2147483647 h 31"/>
                <a:gd name="T8" fmla="*/ 2147483647 w 25"/>
                <a:gd name="T9" fmla="*/ 2147483647 h 31"/>
                <a:gd name="T10" fmla="*/ 2147483647 w 25"/>
                <a:gd name="T11" fmla="*/ 2147483647 h 31"/>
                <a:gd name="T12" fmla="*/ 2147483647 w 25"/>
                <a:gd name="T13" fmla="*/ 2147483647 h 31"/>
                <a:gd name="T14" fmla="*/ 2147483647 w 25"/>
                <a:gd name="T15" fmla="*/ 2147483647 h 31"/>
                <a:gd name="T16" fmla="*/ 2147483647 w 25"/>
                <a:gd name="T17" fmla="*/ 2147483647 h 31"/>
                <a:gd name="T18" fmla="*/ 2147483647 w 25"/>
                <a:gd name="T19" fmla="*/ 2147483647 h 31"/>
                <a:gd name="T20" fmla="*/ 2147483647 w 25"/>
                <a:gd name="T21" fmla="*/ 2147483647 h 31"/>
                <a:gd name="T22" fmla="*/ 2147483647 w 25"/>
                <a:gd name="T23" fmla="*/ 2147483647 h 31"/>
                <a:gd name="T24" fmla="*/ 2147483647 w 25"/>
                <a:gd name="T25" fmla="*/ 2147483647 h 31"/>
                <a:gd name="T26" fmla="*/ 2147483647 w 25"/>
                <a:gd name="T27" fmla="*/ 2147483647 h 31"/>
                <a:gd name="T28" fmla="*/ 2147483647 w 25"/>
                <a:gd name="T29" fmla="*/ 2147483647 h 31"/>
                <a:gd name="T30" fmla="*/ 2147483647 w 25"/>
                <a:gd name="T31" fmla="*/ 2147483647 h 31"/>
                <a:gd name="T32" fmla="*/ 2147483647 w 25"/>
                <a:gd name="T33" fmla="*/ 2147483647 h 31"/>
                <a:gd name="T34" fmla="*/ 2147483647 w 25"/>
                <a:gd name="T35" fmla="*/ 2147483647 h 31"/>
                <a:gd name="T36" fmla="*/ 2147483647 w 25"/>
                <a:gd name="T37" fmla="*/ 2147483647 h 31"/>
                <a:gd name="T38" fmla="*/ 2147483647 w 25"/>
                <a:gd name="T39" fmla="*/ 2147483647 h 31"/>
                <a:gd name="T40" fmla="*/ 2147483647 w 25"/>
                <a:gd name="T41" fmla="*/ 2147483647 h 31"/>
                <a:gd name="T42" fmla="*/ 2147483647 w 25"/>
                <a:gd name="T43" fmla="*/ 2147483647 h 31"/>
                <a:gd name="T44" fmla="*/ 2147483647 w 25"/>
                <a:gd name="T45" fmla="*/ 2147483647 h 31"/>
                <a:gd name="T46" fmla="*/ 2147483647 w 25"/>
                <a:gd name="T47" fmla="*/ 2147483647 h 31"/>
                <a:gd name="T48" fmla="*/ 2147483647 w 25"/>
                <a:gd name="T49" fmla="*/ 2147483647 h 31"/>
                <a:gd name="T50" fmla="*/ 2147483647 w 25"/>
                <a:gd name="T51" fmla="*/ 2147483647 h 31"/>
                <a:gd name="T52" fmla="*/ 2147483647 w 25"/>
                <a:gd name="T53" fmla="*/ 2147483647 h 31"/>
                <a:gd name="T54" fmla="*/ 2147483647 w 25"/>
                <a:gd name="T55" fmla="*/ 2147483647 h 31"/>
                <a:gd name="T56" fmla="*/ 2147483647 w 25"/>
                <a:gd name="T57" fmla="*/ 2147483647 h 31"/>
                <a:gd name="T58" fmla="*/ 2147483647 w 25"/>
                <a:gd name="T59" fmla="*/ 2147483647 h 31"/>
                <a:gd name="T60" fmla="*/ 2147483647 w 25"/>
                <a:gd name="T61" fmla="*/ 2147483647 h 31"/>
                <a:gd name="T62" fmla="*/ 2147483647 w 25"/>
                <a:gd name="T63" fmla="*/ 2147483647 h 31"/>
                <a:gd name="T64" fmla="*/ 2147483647 w 25"/>
                <a:gd name="T65" fmla="*/ 2147483647 h 31"/>
                <a:gd name="T66" fmla="*/ 2147483647 w 25"/>
                <a:gd name="T67" fmla="*/ 2147483647 h 31"/>
                <a:gd name="T68" fmla="*/ 2147483647 w 25"/>
                <a:gd name="T69" fmla="*/ 2147483647 h 31"/>
                <a:gd name="T70" fmla="*/ 2147483647 w 25"/>
                <a:gd name="T71" fmla="*/ 2147483647 h 31"/>
                <a:gd name="T72" fmla="*/ 0 w 25"/>
                <a:gd name="T73" fmla="*/ 2147483647 h 31"/>
                <a:gd name="T74" fmla="*/ 2147483647 w 25"/>
                <a:gd name="T75" fmla="*/ 2147483647 h 31"/>
                <a:gd name="T76" fmla="*/ 2147483647 w 25"/>
                <a:gd name="T77" fmla="*/ 2147483647 h 31"/>
                <a:gd name="T78" fmla="*/ 2147483647 w 25"/>
                <a:gd name="T79" fmla="*/ 2147483647 h 31"/>
                <a:gd name="T80" fmla="*/ 2147483647 w 25"/>
                <a:gd name="T81" fmla="*/ 2147483647 h 31"/>
                <a:gd name="T82" fmla="*/ 2147483647 w 25"/>
                <a:gd name="T83" fmla="*/ 2147483647 h 31"/>
                <a:gd name="T84" fmla="*/ 2147483647 w 25"/>
                <a:gd name="T85" fmla="*/ 2147483647 h 31"/>
                <a:gd name="T86" fmla="*/ 2147483647 w 25"/>
                <a:gd name="T87" fmla="*/ 2147483647 h 31"/>
                <a:gd name="T88" fmla="*/ 2147483647 w 25"/>
                <a:gd name="T89" fmla="*/ 2147483647 h 31"/>
                <a:gd name="T90" fmla="*/ 2147483647 w 25"/>
                <a:gd name="T91" fmla="*/ 2147483647 h 31"/>
                <a:gd name="T92" fmla="*/ 2147483647 w 25"/>
                <a:gd name="T93" fmla="*/ 2147483647 h 31"/>
                <a:gd name="T94" fmla="*/ 2147483647 w 25"/>
                <a:gd name="T95" fmla="*/ 2147483647 h 31"/>
                <a:gd name="T96" fmla="*/ 2147483647 w 25"/>
                <a:gd name="T97" fmla="*/ 2147483647 h 31"/>
                <a:gd name="T98" fmla="*/ 2147483647 w 25"/>
                <a:gd name="T99" fmla="*/ 0 h 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
                <a:gd name="T151" fmla="*/ 0 h 31"/>
                <a:gd name="T152" fmla="*/ 25 w 25"/>
                <a:gd name="T153" fmla="*/ 31 h 3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 h="31">
                  <a:moveTo>
                    <a:pt x="17" y="0"/>
                  </a:moveTo>
                  <a:cubicBezTo>
                    <a:pt x="18" y="0"/>
                    <a:pt x="19" y="0"/>
                    <a:pt x="19" y="1"/>
                  </a:cubicBezTo>
                  <a:cubicBezTo>
                    <a:pt x="20" y="1"/>
                    <a:pt x="20" y="2"/>
                    <a:pt x="19" y="3"/>
                  </a:cubicBezTo>
                  <a:cubicBezTo>
                    <a:pt x="19" y="3"/>
                    <a:pt x="18" y="4"/>
                    <a:pt x="18" y="4"/>
                  </a:cubicBezTo>
                  <a:cubicBezTo>
                    <a:pt x="19" y="5"/>
                    <a:pt x="19" y="5"/>
                    <a:pt x="19" y="6"/>
                  </a:cubicBezTo>
                  <a:cubicBezTo>
                    <a:pt x="19" y="6"/>
                    <a:pt x="19" y="7"/>
                    <a:pt x="20" y="8"/>
                  </a:cubicBezTo>
                  <a:cubicBezTo>
                    <a:pt x="20" y="8"/>
                    <a:pt x="20" y="9"/>
                    <a:pt x="20" y="9"/>
                  </a:cubicBezTo>
                  <a:cubicBezTo>
                    <a:pt x="20" y="10"/>
                    <a:pt x="21" y="11"/>
                    <a:pt x="21" y="13"/>
                  </a:cubicBezTo>
                  <a:cubicBezTo>
                    <a:pt x="21" y="13"/>
                    <a:pt x="21" y="14"/>
                    <a:pt x="21" y="14"/>
                  </a:cubicBezTo>
                  <a:cubicBezTo>
                    <a:pt x="22" y="15"/>
                    <a:pt x="22" y="15"/>
                    <a:pt x="22" y="16"/>
                  </a:cubicBezTo>
                  <a:cubicBezTo>
                    <a:pt x="22" y="17"/>
                    <a:pt x="22" y="17"/>
                    <a:pt x="22" y="17"/>
                  </a:cubicBezTo>
                  <a:cubicBezTo>
                    <a:pt x="23" y="18"/>
                    <a:pt x="23" y="19"/>
                    <a:pt x="23" y="20"/>
                  </a:cubicBezTo>
                  <a:cubicBezTo>
                    <a:pt x="24" y="21"/>
                    <a:pt x="25" y="23"/>
                    <a:pt x="24" y="25"/>
                  </a:cubicBezTo>
                  <a:cubicBezTo>
                    <a:pt x="24" y="25"/>
                    <a:pt x="24" y="25"/>
                    <a:pt x="24" y="25"/>
                  </a:cubicBezTo>
                  <a:cubicBezTo>
                    <a:pt x="24" y="25"/>
                    <a:pt x="24" y="25"/>
                    <a:pt x="24" y="26"/>
                  </a:cubicBezTo>
                  <a:cubicBezTo>
                    <a:pt x="23" y="26"/>
                    <a:pt x="23" y="26"/>
                    <a:pt x="23" y="26"/>
                  </a:cubicBezTo>
                  <a:cubicBezTo>
                    <a:pt x="21" y="25"/>
                    <a:pt x="20" y="24"/>
                    <a:pt x="19" y="23"/>
                  </a:cubicBezTo>
                  <a:cubicBezTo>
                    <a:pt x="18" y="22"/>
                    <a:pt x="18" y="22"/>
                    <a:pt x="17" y="21"/>
                  </a:cubicBezTo>
                  <a:cubicBezTo>
                    <a:pt x="16" y="21"/>
                    <a:pt x="15" y="20"/>
                    <a:pt x="15" y="19"/>
                  </a:cubicBezTo>
                  <a:cubicBezTo>
                    <a:pt x="13" y="18"/>
                    <a:pt x="12" y="17"/>
                    <a:pt x="10" y="16"/>
                  </a:cubicBezTo>
                  <a:cubicBezTo>
                    <a:pt x="10" y="15"/>
                    <a:pt x="9" y="14"/>
                    <a:pt x="8" y="14"/>
                  </a:cubicBezTo>
                  <a:cubicBezTo>
                    <a:pt x="8" y="15"/>
                    <a:pt x="8" y="16"/>
                    <a:pt x="8" y="17"/>
                  </a:cubicBezTo>
                  <a:cubicBezTo>
                    <a:pt x="8" y="18"/>
                    <a:pt x="9" y="18"/>
                    <a:pt x="9" y="19"/>
                  </a:cubicBezTo>
                  <a:cubicBezTo>
                    <a:pt x="9" y="19"/>
                    <a:pt x="9" y="20"/>
                    <a:pt x="9" y="20"/>
                  </a:cubicBezTo>
                  <a:cubicBezTo>
                    <a:pt x="9" y="21"/>
                    <a:pt x="10" y="22"/>
                    <a:pt x="10" y="22"/>
                  </a:cubicBezTo>
                  <a:cubicBezTo>
                    <a:pt x="10" y="23"/>
                    <a:pt x="10" y="23"/>
                    <a:pt x="10" y="24"/>
                  </a:cubicBezTo>
                  <a:cubicBezTo>
                    <a:pt x="10" y="24"/>
                    <a:pt x="11" y="25"/>
                    <a:pt x="11" y="25"/>
                  </a:cubicBezTo>
                  <a:cubicBezTo>
                    <a:pt x="11" y="26"/>
                    <a:pt x="11" y="26"/>
                    <a:pt x="11" y="26"/>
                  </a:cubicBezTo>
                  <a:cubicBezTo>
                    <a:pt x="12" y="27"/>
                    <a:pt x="13" y="26"/>
                    <a:pt x="13" y="27"/>
                  </a:cubicBezTo>
                  <a:cubicBezTo>
                    <a:pt x="13" y="27"/>
                    <a:pt x="14" y="28"/>
                    <a:pt x="13" y="28"/>
                  </a:cubicBezTo>
                  <a:cubicBezTo>
                    <a:pt x="13" y="29"/>
                    <a:pt x="8" y="31"/>
                    <a:pt x="7" y="30"/>
                  </a:cubicBezTo>
                  <a:cubicBezTo>
                    <a:pt x="7" y="29"/>
                    <a:pt x="7" y="29"/>
                    <a:pt x="7" y="29"/>
                  </a:cubicBezTo>
                  <a:cubicBezTo>
                    <a:pt x="8" y="28"/>
                    <a:pt x="8" y="28"/>
                    <a:pt x="8" y="27"/>
                  </a:cubicBezTo>
                  <a:cubicBezTo>
                    <a:pt x="8" y="25"/>
                    <a:pt x="7" y="24"/>
                    <a:pt x="7" y="22"/>
                  </a:cubicBezTo>
                  <a:cubicBezTo>
                    <a:pt x="6" y="18"/>
                    <a:pt x="4" y="14"/>
                    <a:pt x="3" y="10"/>
                  </a:cubicBezTo>
                  <a:cubicBezTo>
                    <a:pt x="3" y="9"/>
                    <a:pt x="2" y="8"/>
                    <a:pt x="2" y="8"/>
                  </a:cubicBezTo>
                  <a:cubicBezTo>
                    <a:pt x="1" y="7"/>
                    <a:pt x="0" y="8"/>
                    <a:pt x="0" y="6"/>
                  </a:cubicBezTo>
                  <a:cubicBezTo>
                    <a:pt x="1" y="5"/>
                    <a:pt x="3" y="4"/>
                    <a:pt x="4" y="5"/>
                  </a:cubicBezTo>
                  <a:cubicBezTo>
                    <a:pt x="5" y="5"/>
                    <a:pt x="6" y="6"/>
                    <a:pt x="7" y="7"/>
                  </a:cubicBezTo>
                  <a:cubicBezTo>
                    <a:pt x="8" y="8"/>
                    <a:pt x="9" y="8"/>
                    <a:pt x="10" y="9"/>
                  </a:cubicBezTo>
                  <a:cubicBezTo>
                    <a:pt x="10" y="9"/>
                    <a:pt x="11" y="10"/>
                    <a:pt x="12" y="11"/>
                  </a:cubicBezTo>
                  <a:cubicBezTo>
                    <a:pt x="12" y="11"/>
                    <a:pt x="13" y="12"/>
                    <a:pt x="13" y="12"/>
                  </a:cubicBezTo>
                  <a:cubicBezTo>
                    <a:pt x="15" y="13"/>
                    <a:pt x="16" y="15"/>
                    <a:pt x="18" y="16"/>
                  </a:cubicBezTo>
                  <a:cubicBezTo>
                    <a:pt x="18" y="16"/>
                    <a:pt x="18" y="16"/>
                    <a:pt x="19" y="16"/>
                  </a:cubicBezTo>
                  <a:cubicBezTo>
                    <a:pt x="19" y="16"/>
                    <a:pt x="19" y="15"/>
                    <a:pt x="19" y="15"/>
                  </a:cubicBezTo>
                  <a:cubicBezTo>
                    <a:pt x="19" y="14"/>
                    <a:pt x="18" y="13"/>
                    <a:pt x="18" y="12"/>
                  </a:cubicBezTo>
                  <a:cubicBezTo>
                    <a:pt x="17" y="10"/>
                    <a:pt x="17" y="9"/>
                    <a:pt x="16" y="7"/>
                  </a:cubicBezTo>
                  <a:cubicBezTo>
                    <a:pt x="16" y="6"/>
                    <a:pt x="16" y="5"/>
                    <a:pt x="15" y="4"/>
                  </a:cubicBezTo>
                  <a:cubicBezTo>
                    <a:pt x="14" y="4"/>
                    <a:pt x="13" y="4"/>
                    <a:pt x="13" y="3"/>
                  </a:cubicBezTo>
                  <a:cubicBezTo>
                    <a:pt x="12" y="1"/>
                    <a:pt x="16" y="1"/>
                    <a:pt x="17" y="0"/>
                  </a:cubicBezTo>
                  <a:close/>
                </a:path>
              </a:pathLst>
            </a:custGeom>
            <a:solidFill>
              <a:srgbClr val="716F6E"/>
            </a:solidFill>
            <a:ln w="9525">
              <a:noFill/>
              <a:round/>
              <a:headEnd/>
              <a:tailEnd/>
            </a:ln>
          </p:spPr>
          <p:txBody>
            <a:bodyPr/>
            <a:lstStyle/>
            <a:p>
              <a:endParaRPr lang="es-ES"/>
            </a:p>
          </p:txBody>
        </p:sp>
        <p:sp>
          <p:nvSpPr>
            <p:cNvPr id="2214" name="Freeform 127"/>
            <p:cNvSpPr>
              <a:spLocks/>
            </p:cNvSpPr>
            <p:nvPr/>
          </p:nvSpPr>
          <p:spPr bwMode="auto">
            <a:xfrm>
              <a:off x="5044" y="1161"/>
              <a:ext cx="114" cy="115"/>
            </a:xfrm>
            <a:custGeom>
              <a:avLst/>
              <a:gdLst>
                <a:gd name="T0" fmla="*/ 2147483647 w 32"/>
                <a:gd name="T1" fmla="*/ 0 h 33"/>
                <a:gd name="T2" fmla="*/ 2147483647 w 32"/>
                <a:gd name="T3" fmla="*/ 2147483647 h 33"/>
                <a:gd name="T4" fmla="*/ 2147483647 w 32"/>
                <a:gd name="T5" fmla="*/ 2147483647 h 33"/>
                <a:gd name="T6" fmla="*/ 2147483647 w 32"/>
                <a:gd name="T7" fmla="*/ 2147483647 h 33"/>
                <a:gd name="T8" fmla="*/ 2147483647 w 32"/>
                <a:gd name="T9" fmla="*/ 2147483647 h 33"/>
                <a:gd name="T10" fmla="*/ 2147483647 w 32"/>
                <a:gd name="T11" fmla="*/ 2147483647 h 33"/>
                <a:gd name="T12" fmla="*/ 2147483647 w 32"/>
                <a:gd name="T13" fmla="*/ 2147483647 h 33"/>
                <a:gd name="T14" fmla="*/ 2147483647 w 32"/>
                <a:gd name="T15" fmla="*/ 2147483647 h 33"/>
                <a:gd name="T16" fmla="*/ 2147483647 w 32"/>
                <a:gd name="T17" fmla="*/ 2147483647 h 33"/>
                <a:gd name="T18" fmla="*/ 2147483647 w 32"/>
                <a:gd name="T19" fmla="*/ 2147483647 h 33"/>
                <a:gd name="T20" fmla="*/ 2147483647 w 32"/>
                <a:gd name="T21" fmla="*/ 2147483647 h 33"/>
                <a:gd name="T22" fmla="*/ 2147483647 w 32"/>
                <a:gd name="T23" fmla="*/ 2147483647 h 33"/>
                <a:gd name="T24" fmla="*/ 2147483647 w 32"/>
                <a:gd name="T25" fmla="*/ 2147483647 h 33"/>
                <a:gd name="T26" fmla="*/ 2147483647 w 32"/>
                <a:gd name="T27" fmla="*/ 2147483647 h 33"/>
                <a:gd name="T28" fmla="*/ 2147483647 w 32"/>
                <a:gd name="T29" fmla="*/ 2147483647 h 33"/>
                <a:gd name="T30" fmla="*/ 2147483647 w 32"/>
                <a:gd name="T31" fmla="*/ 2147483647 h 33"/>
                <a:gd name="T32" fmla="*/ 2147483647 w 32"/>
                <a:gd name="T33" fmla="*/ 2147483647 h 33"/>
                <a:gd name="T34" fmla="*/ 2147483647 w 32"/>
                <a:gd name="T35" fmla="*/ 2147483647 h 33"/>
                <a:gd name="T36" fmla="*/ 2147483647 w 32"/>
                <a:gd name="T37" fmla="*/ 2147483647 h 33"/>
                <a:gd name="T38" fmla="*/ 2147483647 w 32"/>
                <a:gd name="T39" fmla="*/ 2147483647 h 33"/>
                <a:gd name="T40" fmla="*/ 2147483647 w 32"/>
                <a:gd name="T41" fmla="*/ 2147483647 h 33"/>
                <a:gd name="T42" fmla="*/ 2147483647 w 32"/>
                <a:gd name="T43" fmla="*/ 2147483647 h 33"/>
                <a:gd name="T44" fmla="*/ 2147483647 w 32"/>
                <a:gd name="T45" fmla="*/ 2147483647 h 33"/>
                <a:gd name="T46" fmla="*/ 2147483647 w 32"/>
                <a:gd name="T47" fmla="*/ 2147483647 h 33"/>
                <a:gd name="T48" fmla="*/ 2147483647 w 32"/>
                <a:gd name="T49" fmla="*/ 2147483647 h 33"/>
                <a:gd name="T50" fmla="*/ 2147483647 w 32"/>
                <a:gd name="T51" fmla="*/ 2147483647 h 33"/>
                <a:gd name="T52" fmla="*/ 2147483647 w 32"/>
                <a:gd name="T53" fmla="*/ 2147483647 h 33"/>
                <a:gd name="T54" fmla="*/ 2147483647 w 32"/>
                <a:gd name="T55" fmla="*/ 2147483647 h 33"/>
                <a:gd name="T56" fmla="*/ 2147483647 w 32"/>
                <a:gd name="T57" fmla="*/ 2147483647 h 33"/>
                <a:gd name="T58" fmla="*/ 2147483647 w 32"/>
                <a:gd name="T59" fmla="*/ 2147483647 h 33"/>
                <a:gd name="T60" fmla="*/ 2147483647 w 32"/>
                <a:gd name="T61" fmla="*/ 2147483647 h 33"/>
                <a:gd name="T62" fmla="*/ 2147483647 w 32"/>
                <a:gd name="T63" fmla="*/ 2147483647 h 33"/>
                <a:gd name="T64" fmla="*/ 2147483647 w 32"/>
                <a:gd name="T65" fmla="*/ 2147483647 h 33"/>
                <a:gd name="T66" fmla="*/ 2147483647 w 32"/>
                <a:gd name="T67" fmla="*/ 2147483647 h 33"/>
                <a:gd name="T68" fmla="*/ 2147483647 w 32"/>
                <a:gd name="T69" fmla="*/ 2147483647 h 33"/>
                <a:gd name="T70" fmla="*/ 2147483647 w 32"/>
                <a:gd name="T71" fmla="*/ 2147483647 h 33"/>
                <a:gd name="T72" fmla="*/ 2147483647 w 32"/>
                <a:gd name="T73" fmla="*/ 2147483647 h 33"/>
                <a:gd name="T74" fmla="*/ 2147483647 w 32"/>
                <a:gd name="T75" fmla="*/ 2147483647 h 33"/>
                <a:gd name="T76" fmla="*/ 2147483647 w 32"/>
                <a:gd name="T77" fmla="*/ 2147483647 h 33"/>
                <a:gd name="T78" fmla="*/ 2147483647 w 32"/>
                <a:gd name="T79" fmla="*/ 2147483647 h 33"/>
                <a:gd name="T80" fmla="*/ 2147483647 w 32"/>
                <a:gd name="T81" fmla="*/ 2147483647 h 33"/>
                <a:gd name="T82" fmla="*/ 2147483647 w 32"/>
                <a:gd name="T83" fmla="*/ 2147483647 h 33"/>
                <a:gd name="T84" fmla="*/ 2147483647 w 32"/>
                <a:gd name="T85" fmla="*/ 2147483647 h 33"/>
                <a:gd name="T86" fmla="*/ 2147483647 w 32"/>
                <a:gd name="T87" fmla="*/ 2147483647 h 33"/>
                <a:gd name="T88" fmla="*/ 2147483647 w 32"/>
                <a:gd name="T89" fmla="*/ 2147483647 h 33"/>
                <a:gd name="T90" fmla="*/ 0 w 32"/>
                <a:gd name="T91" fmla="*/ 2147483647 h 33"/>
                <a:gd name="T92" fmla="*/ 0 w 32"/>
                <a:gd name="T93" fmla="*/ 2147483647 h 33"/>
                <a:gd name="T94" fmla="*/ 0 w 32"/>
                <a:gd name="T95" fmla="*/ 2147483647 h 33"/>
                <a:gd name="T96" fmla="*/ 2147483647 w 32"/>
                <a:gd name="T97" fmla="*/ 2147483647 h 33"/>
                <a:gd name="T98" fmla="*/ 2147483647 w 32"/>
                <a:gd name="T99" fmla="*/ 2147483647 h 33"/>
                <a:gd name="T100" fmla="*/ 2147483647 w 32"/>
                <a:gd name="T101" fmla="*/ 2147483647 h 33"/>
                <a:gd name="T102" fmla="*/ 2147483647 w 32"/>
                <a:gd name="T103" fmla="*/ 2147483647 h 33"/>
                <a:gd name="T104" fmla="*/ 2147483647 w 32"/>
                <a:gd name="T105" fmla="*/ 2147483647 h 33"/>
                <a:gd name="T106" fmla="*/ 2147483647 w 32"/>
                <a:gd name="T107" fmla="*/ 2147483647 h 33"/>
                <a:gd name="T108" fmla="*/ 2147483647 w 32"/>
                <a:gd name="T109" fmla="*/ 2147483647 h 33"/>
                <a:gd name="T110" fmla="*/ 2147483647 w 32"/>
                <a:gd name="T111" fmla="*/ 2147483647 h 33"/>
                <a:gd name="T112" fmla="*/ 2147483647 w 32"/>
                <a:gd name="T113" fmla="*/ 2147483647 h 33"/>
                <a:gd name="T114" fmla="*/ 2147483647 w 32"/>
                <a:gd name="T115" fmla="*/ 2147483647 h 33"/>
                <a:gd name="T116" fmla="*/ 2147483647 w 32"/>
                <a:gd name="T117" fmla="*/ 0 h 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2"/>
                <a:gd name="T178" fmla="*/ 0 h 33"/>
                <a:gd name="T179" fmla="*/ 32 w 32"/>
                <a:gd name="T180" fmla="*/ 33 h 3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2" h="33">
                  <a:moveTo>
                    <a:pt x="11" y="0"/>
                  </a:moveTo>
                  <a:cubicBezTo>
                    <a:pt x="12" y="0"/>
                    <a:pt x="15" y="1"/>
                    <a:pt x="16" y="2"/>
                  </a:cubicBezTo>
                  <a:cubicBezTo>
                    <a:pt x="16" y="3"/>
                    <a:pt x="16" y="10"/>
                    <a:pt x="16" y="12"/>
                  </a:cubicBezTo>
                  <a:cubicBezTo>
                    <a:pt x="16" y="14"/>
                    <a:pt x="16" y="16"/>
                    <a:pt x="16" y="18"/>
                  </a:cubicBezTo>
                  <a:cubicBezTo>
                    <a:pt x="16" y="18"/>
                    <a:pt x="16" y="18"/>
                    <a:pt x="16" y="18"/>
                  </a:cubicBezTo>
                  <a:cubicBezTo>
                    <a:pt x="16" y="18"/>
                    <a:pt x="16" y="18"/>
                    <a:pt x="16" y="18"/>
                  </a:cubicBezTo>
                  <a:cubicBezTo>
                    <a:pt x="18" y="17"/>
                    <a:pt x="18" y="16"/>
                    <a:pt x="19" y="15"/>
                  </a:cubicBezTo>
                  <a:cubicBezTo>
                    <a:pt x="21" y="13"/>
                    <a:pt x="23" y="12"/>
                    <a:pt x="24" y="10"/>
                  </a:cubicBezTo>
                  <a:cubicBezTo>
                    <a:pt x="24" y="9"/>
                    <a:pt x="26" y="7"/>
                    <a:pt x="27" y="7"/>
                  </a:cubicBezTo>
                  <a:cubicBezTo>
                    <a:pt x="28" y="6"/>
                    <a:pt x="30" y="8"/>
                    <a:pt x="31" y="9"/>
                  </a:cubicBezTo>
                  <a:cubicBezTo>
                    <a:pt x="32" y="9"/>
                    <a:pt x="31" y="10"/>
                    <a:pt x="30" y="10"/>
                  </a:cubicBezTo>
                  <a:cubicBezTo>
                    <a:pt x="30" y="10"/>
                    <a:pt x="29" y="10"/>
                    <a:pt x="28" y="11"/>
                  </a:cubicBezTo>
                  <a:cubicBezTo>
                    <a:pt x="28" y="12"/>
                    <a:pt x="27" y="15"/>
                    <a:pt x="27" y="16"/>
                  </a:cubicBezTo>
                  <a:cubicBezTo>
                    <a:pt x="26" y="18"/>
                    <a:pt x="25" y="20"/>
                    <a:pt x="24" y="22"/>
                  </a:cubicBezTo>
                  <a:cubicBezTo>
                    <a:pt x="24" y="24"/>
                    <a:pt x="23" y="26"/>
                    <a:pt x="23" y="27"/>
                  </a:cubicBezTo>
                  <a:cubicBezTo>
                    <a:pt x="22" y="28"/>
                    <a:pt x="22" y="29"/>
                    <a:pt x="22" y="30"/>
                  </a:cubicBezTo>
                  <a:cubicBezTo>
                    <a:pt x="23" y="30"/>
                    <a:pt x="25" y="32"/>
                    <a:pt x="23" y="33"/>
                  </a:cubicBezTo>
                  <a:cubicBezTo>
                    <a:pt x="22" y="33"/>
                    <a:pt x="20" y="31"/>
                    <a:pt x="19" y="31"/>
                  </a:cubicBezTo>
                  <a:cubicBezTo>
                    <a:pt x="18" y="31"/>
                    <a:pt x="16" y="30"/>
                    <a:pt x="16" y="29"/>
                  </a:cubicBezTo>
                  <a:cubicBezTo>
                    <a:pt x="15" y="29"/>
                    <a:pt x="15" y="28"/>
                    <a:pt x="16" y="28"/>
                  </a:cubicBezTo>
                  <a:cubicBezTo>
                    <a:pt x="16" y="27"/>
                    <a:pt x="17" y="28"/>
                    <a:pt x="18" y="27"/>
                  </a:cubicBezTo>
                  <a:cubicBezTo>
                    <a:pt x="18" y="26"/>
                    <a:pt x="19" y="24"/>
                    <a:pt x="19" y="23"/>
                  </a:cubicBezTo>
                  <a:cubicBezTo>
                    <a:pt x="19" y="23"/>
                    <a:pt x="19" y="23"/>
                    <a:pt x="20" y="22"/>
                  </a:cubicBezTo>
                  <a:cubicBezTo>
                    <a:pt x="20" y="21"/>
                    <a:pt x="20" y="20"/>
                    <a:pt x="21" y="19"/>
                  </a:cubicBezTo>
                  <a:cubicBezTo>
                    <a:pt x="21" y="19"/>
                    <a:pt x="21" y="18"/>
                    <a:pt x="21" y="18"/>
                  </a:cubicBezTo>
                  <a:cubicBezTo>
                    <a:pt x="21" y="18"/>
                    <a:pt x="21" y="18"/>
                    <a:pt x="21" y="18"/>
                  </a:cubicBezTo>
                  <a:cubicBezTo>
                    <a:pt x="21" y="18"/>
                    <a:pt x="21" y="18"/>
                    <a:pt x="21" y="18"/>
                  </a:cubicBezTo>
                  <a:cubicBezTo>
                    <a:pt x="21" y="18"/>
                    <a:pt x="20" y="18"/>
                    <a:pt x="20" y="18"/>
                  </a:cubicBezTo>
                  <a:cubicBezTo>
                    <a:pt x="19" y="19"/>
                    <a:pt x="18" y="20"/>
                    <a:pt x="17" y="21"/>
                  </a:cubicBezTo>
                  <a:cubicBezTo>
                    <a:pt x="17" y="21"/>
                    <a:pt x="17" y="22"/>
                    <a:pt x="17" y="22"/>
                  </a:cubicBezTo>
                  <a:cubicBezTo>
                    <a:pt x="16" y="22"/>
                    <a:pt x="16" y="23"/>
                    <a:pt x="16" y="23"/>
                  </a:cubicBezTo>
                  <a:cubicBezTo>
                    <a:pt x="15" y="24"/>
                    <a:pt x="14" y="25"/>
                    <a:pt x="14" y="25"/>
                  </a:cubicBezTo>
                  <a:cubicBezTo>
                    <a:pt x="13" y="26"/>
                    <a:pt x="13" y="27"/>
                    <a:pt x="12" y="27"/>
                  </a:cubicBezTo>
                  <a:cubicBezTo>
                    <a:pt x="12" y="27"/>
                    <a:pt x="12" y="27"/>
                    <a:pt x="12" y="27"/>
                  </a:cubicBezTo>
                  <a:cubicBezTo>
                    <a:pt x="11" y="27"/>
                    <a:pt x="11" y="27"/>
                    <a:pt x="11" y="27"/>
                  </a:cubicBezTo>
                  <a:cubicBezTo>
                    <a:pt x="11" y="24"/>
                    <a:pt x="11" y="22"/>
                    <a:pt x="11" y="20"/>
                  </a:cubicBezTo>
                  <a:cubicBezTo>
                    <a:pt x="11" y="17"/>
                    <a:pt x="11" y="15"/>
                    <a:pt x="11" y="13"/>
                  </a:cubicBezTo>
                  <a:cubicBezTo>
                    <a:pt x="11" y="13"/>
                    <a:pt x="11" y="12"/>
                    <a:pt x="11" y="12"/>
                  </a:cubicBezTo>
                  <a:cubicBezTo>
                    <a:pt x="10" y="12"/>
                    <a:pt x="9" y="14"/>
                    <a:pt x="9" y="15"/>
                  </a:cubicBezTo>
                  <a:cubicBezTo>
                    <a:pt x="9" y="15"/>
                    <a:pt x="8" y="16"/>
                    <a:pt x="8" y="16"/>
                  </a:cubicBezTo>
                  <a:cubicBezTo>
                    <a:pt x="7" y="18"/>
                    <a:pt x="6" y="19"/>
                    <a:pt x="6" y="21"/>
                  </a:cubicBezTo>
                  <a:cubicBezTo>
                    <a:pt x="5" y="22"/>
                    <a:pt x="7" y="23"/>
                    <a:pt x="6" y="24"/>
                  </a:cubicBezTo>
                  <a:cubicBezTo>
                    <a:pt x="6" y="25"/>
                    <a:pt x="6" y="25"/>
                    <a:pt x="6" y="25"/>
                  </a:cubicBezTo>
                  <a:cubicBezTo>
                    <a:pt x="5" y="25"/>
                    <a:pt x="5" y="25"/>
                    <a:pt x="4" y="24"/>
                  </a:cubicBezTo>
                  <a:cubicBezTo>
                    <a:pt x="4" y="24"/>
                    <a:pt x="4" y="24"/>
                    <a:pt x="3" y="24"/>
                  </a:cubicBezTo>
                  <a:cubicBezTo>
                    <a:pt x="2" y="23"/>
                    <a:pt x="1" y="23"/>
                    <a:pt x="0" y="22"/>
                  </a:cubicBezTo>
                  <a:cubicBezTo>
                    <a:pt x="0" y="22"/>
                    <a:pt x="0" y="22"/>
                    <a:pt x="0" y="21"/>
                  </a:cubicBezTo>
                  <a:cubicBezTo>
                    <a:pt x="0" y="21"/>
                    <a:pt x="0" y="21"/>
                    <a:pt x="0" y="21"/>
                  </a:cubicBezTo>
                  <a:cubicBezTo>
                    <a:pt x="1" y="21"/>
                    <a:pt x="1" y="21"/>
                    <a:pt x="2" y="21"/>
                  </a:cubicBezTo>
                  <a:cubicBezTo>
                    <a:pt x="2" y="21"/>
                    <a:pt x="2" y="21"/>
                    <a:pt x="2" y="21"/>
                  </a:cubicBezTo>
                  <a:cubicBezTo>
                    <a:pt x="3" y="21"/>
                    <a:pt x="3" y="20"/>
                    <a:pt x="4" y="19"/>
                  </a:cubicBezTo>
                  <a:cubicBezTo>
                    <a:pt x="4" y="19"/>
                    <a:pt x="4" y="18"/>
                    <a:pt x="4" y="18"/>
                  </a:cubicBezTo>
                  <a:cubicBezTo>
                    <a:pt x="5" y="17"/>
                    <a:pt x="5" y="16"/>
                    <a:pt x="6" y="14"/>
                  </a:cubicBezTo>
                  <a:cubicBezTo>
                    <a:pt x="7" y="13"/>
                    <a:pt x="7" y="12"/>
                    <a:pt x="8" y="11"/>
                  </a:cubicBezTo>
                  <a:cubicBezTo>
                    <a:pt x="8" y="10"/>
                    <a:pt x="9" y="9"/>
                    <a:pt x="10" y="8"/>
                  </a:cubicBezTo>
                  <a:cubicBezTo>
                    <a:pt x="10" y="7"/>
                    <a:pt x="11" y="6"/>
                    <a:pt x="11" y="5"/>
                  </a:cubicBezTo>
                  <a:cubicBezTo>
                    <a:pt x="11" y="4"/>
                    <a:pt x="11" y="3"/>
                    <a:pt x="11" y="2"/>
                  </a:cubicBezTo>
                  <a:cubicBezTo>
                    <a:pt x="11" y="2"/>
                    <a:pt x="11" y="2"/>
                    <a:pt x="11" y="2"/>
                  </a:cubicBezTo>
                  <a:cubicBezTo>
                    <a:pt x="10" y="1"/>
                    <a:pt x="11" y="0"/>
                    <a:pt x="11" y="0"/>
                  </a:cubicBezTo>
                  <a:close/>
                </a:path>
              </a:pathLst>
            </a:custGeom>
            <a:solidFill>
              <a:srgbClr val="716F6E"/>
            </a:solidFill>
            <a:ln w="9525">
              <a:noFill/>
              <a:round/>
              <a:headEnd/>
              <a:tailEnd/>
            </a:ln>
          </p:spPr>
          <p:txBody>
            <a:bodyPr/>
            <a:lstStyle/>
            <a:p>
              <a:endParaRPr lang="es-ES"/>
            </a:p>
          </p:txBody>
        </p:sp>
        <p:sp>
          <p:nvSpPr>
            <p:cNvPr id="2215" name="Freeform 128"/>
            <p:cNvSpPr>
              <a:spLocks/>
            </p:cNvSpPr>
            <p:nvPr/>
          </p:nvSpPr>
          <p:spPr bwMode="auto">
            <a:xfrm>
              <a:off x="4567" y="1164"/>
              <a:ext cx="86" cy="98"/>
            </a:xfrm>
            <a:custGeom>
              <a:avLst/>
              <a:gdLst>
                <a:gd name="T0" fmla="*/ 2147483647 w 24"/>
                <a:gd name="T1" fmla="*/ 0 h 28"/>
                <a:gd name="T2" fmla="*/ 2147483647 w 24"/>
                <a:gd name="T3" fmla="*/ 2147483647 h 28"/>
                <a:gd name="T4" fmla="*/ 2147483647 w 24"/>
                <a:gd name="T5" fmla="*/ 2147483647 h 28"/>
                <a:gd name="T6" fmla="*/ 2147483647 w 24"/>
                <a:gd name="T7" fmla="*/ 2147483647 h 28"/>
                <a:gd name="T8" fmla="*/ 2147483647 w 24"/>
                <a:gd name="T9" fmla="*/ 2147483647 h 28"/>
                <a:gd name="T10" fmla="*/ 2147483647 w 24"/>
                <a:gd name="T11" fmla="*/ 2147483647 h 28"/>
                <a:gd name="T12" fmla="*/ 2147483647 w 24"/>
                <a:gd name="T13" fmla="*/ 2147483647 h 28"/>
                <a:gd name="T14" fmla="*/ 2147483647 w 24"/>
                <a:gd name="T15" fmla="*/ 2147483647 h 28"/>
                <a:gd name="T16" fmla="*/ 2147483647 w 24"/>
                <a:gd name="T17" fmla="*/ 2147483647 h 28"/>
                <a:gd name="T18" fmla="*/ 2147483647 w 24"/>
                <a:gd name="T19" fmla="*/ 2147483647 h 28"/>
                <a:gd name="T20" fmla="*/ 2147483647 w 24"/>
                <a:gd name="T21" fmla="*/ 2147483647 h 28"/>
                <a:gd name="T22" fmla="*/ 2147483647 w 24"/>
                <a:gd name="T23" fmla="*/ 2147483647 h 28"/>
                <a:gd name="T24" fmla="*/ 2147483647 w 24"/>
                <a:gd name="T25" fmla="*/ 2147483647 h 28"/>
                <a:gd name="T26" fmla="*/ 2147483647 w 24"/>
                <a:gd name="T27" fmla="*/ 2147483647 h 28"/>
                <a:gd name="T28" fmla="*/ 2147483647 w 24"/>
                <a:gd name="T29" fmla="*/ 2147483647 h 28"/>
                <a:gd name="T30" fmla="*/ 2147483647 w 24"/>
                <a:gd name="T31" fmla="*/ 2147483647 h 28"/>
                <a:gd name="T32" fmla="*/ 2147483647 w 24"/>
                <a:gd name="T33" fmla="*/ 2147483647 h 28"/>
                <a:gd name="T34" fmla="*/ 0 w 24"/>
                <a:gd name="T35" fmla="*/ 2147483647 h 28"/>
                <a:gd name="T36" fmla="*/ 0 w 24"/>
                <a:gd name="T37" fmla="*/ 2147483647 h 28"/>
                <a:gd name="T38" fmla="*/ 2147483647 w 24"/>
                <a:gd name="T39" fmla="*/ 2147483647 h 28"/>
                <a:gd name="T40" fmla="*/ 2147483647 w 24"/>
                <a:gd name="T41" fmla="*/ 2147483647 h 28"/>
                <a:gd name="T42" fmla="*/ 2147483647 w 24"/>
                <a:gd name="T43" fmla="*/ 2147483647 h 28"/>
                <a:gd name="T44" fmla="*/ 2147483647 w 24"/>
                <a:gd name="T45" fmla="*/ 2147483647 h 28"/>
                <a:gd name="T46" fmla="*/ 2147483647 w 24"/>
                <a:gd name="T47" fmla="*/ 2147483647 h 28"/>
                <a:gd name="T48" fmla="*/ 2147483647 w 24"/>
                <a:gd name="T49" fmla="*/ 2147483647 h 28"/>
                <a:gd name="T50" fmla="*/ 2147483647 w 24"/>
                <a:gd name="T51" fmla="*/ 2147483647 h 28"/>
                <a:gd name="T52" fmla="*/ 2147483647 w 24"/>
                <a:gd name="T53" fmla="*/ 2147483647 h 28"/>
                <a:gd name="T54" fmla="*/ 2147483647 w 24"/>
                <a:gd name="T55" fmla="*/ 2147483647 h 28"/>
                <a:gd name="T56" fmla="*/ 2147483647 w 24"/>
                <a:gd name="T57" fmla="*/ 2147483647 h 28"/>
                <a:gd name="T58" fmla="*/ 2147483647 w 24"/>
                <a:gd name="T59" fmla="*/ 2147483647 h 28"/>
                <a:gd name="T60" fmla="*/ 2147483647 w 24"/>
                <a:gd name="T61" fmla="*/ 2147483647 h 28"/>
                <a:gd name="T62" fmla="*/ 2147483647 w 24"/>
                <a:gd name="T63" fmla="*/ 2147483647 h 28"/>
                <a:gd name="T64" fmla="*/ 2147483647 w 24"/>
                <a:gd name="T65" fmla="*/ 2147483647 h 28"/>
                <a:gd name="T66" fmla="*/ 2147483647 w 24"/>
                <a:gd name="T67" fmla="*/ 0 h 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
                <a:gd name="T103" fmla="*/ 0 h 28"/>
                <a:gd name="T104" fmla="*/ 24 w 24"/>
                <a:gd name="T105" fmla="*/ 28 h 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 h="28">
                  <a:moveTo>
                    <a:pt x="17" y="0"/>
                  </a:moveTo>
                  <a:cubicBezTo>
                    <a:pt x="18" y="0"/>
                    <a:pt x="19" y="1"/>
                    <a:pt x="18" y="2"/>
                  </a:cubicBezTo>
                  <a:cubicBezTo>
                    <a:pt x="18" y="2"/>
                    <a:pt x="18" y="2"/>
                    <a:pt x="18" y="3"/>
                  </a:cubicBezTo>
                  <a:cubicBezTo>
                    <a:pt x="18" y="4"/>
                    <a:pt x="18" y="5"/>
                    <a:pt x="19" y="6"/>
                  </a:cubicBezTo>
                  <a:cubicBezTo>
                    <a:pt x="20" y="9"/>
                    <a:pt x="21" y="12"/>
                    <a:pt x="23" y="14"/>
                  </a:cubicBezTo>
                  <a:cubicBezTo>
                    <a:pt x="23" y="16"/>
                    <a:pt x="24" y="17"/>
                    <a:pt x="24" y="18"/>
                  </a:cubicBezTo>
                  <a:cubicBezTo>
                    <a:pt x="24" y="19"/>
                    <a:pt x="24" y="22"/>
                    <a:pt x="24" y="23"/>
                  </a:cubicBezTo>
                  <a:cubicBezTo>
                    <a:pt x="23" y="24"/>
                    <a:pt x="22" y="26"/>
                    <a:pt x="20" y="27"/>
                  </a:cubicBezTo>
                  <a:cubicBezTo>
                    <a:pt x="20" y="27"/>
                    <a:pt x="19" y="27"/>
                    <a:pt x="18" y="28"/>
                  </a:cubicBezTo>
                  <a:cubicBezTo>
                    <a:pt x="18" y="28"/>
                    <a:pt x="17" y="28"/>
                    <a:pt x="17" y="28"/>
                  </a:cubicBezTo>
                  <a:cubicBezTo>
                    <a:pt x="16" y="28"/>
                    <a:pt x="15" y="28"/>
                    <a:pt x="14" y="28"/>
                  </a:cubicBezTo>
                  <a:cubicBezTo>
                    <a:pt x="13" y="27"/>
                    <a:pt x="12" y="27"/>
                    <a:pt x="11" y="26"/>
                  </a:cubicBezTo>
                  <a:cubicBezTo>
                    <a:pt x="9" y="25"/>
                    <a:pt x="8" y="22"/>
                    <a:pt x="7" y="20"/>
                  </a:cubicBezTo>
                  <a:cubicBezTo>
                    <a:pt x="7" y="19"/>
                    <a:pt x="6" y="18"/>
                    <a:pt x="5" y="17"/>
                  </a:cubicBezTo>
                  <a:cubicBezTo>
                    <a:pt x="5" y="16"/>
                    <a:pt x="4" y="15"/>
                    <a:pt x="4" y="13"/>
                  </a:cubicBezTo>
                  <a:cubicBezTo>
                    <a:pt x="4" y="13"/>
                    <a:pt x="3" y="12"/>
                    <a:pt x="3" y="12"/>
                  </a:cubicBezTo>
                  <a:cubicBezTo>
                    <a:pt x="3" y="11"/>
                    <a:pt x="3" y="11"/>
                    <a:pt x="2" y="10"/>
                  </a:cubicBezTo>
                  <a:cubicBezTo>
                    <a:pt x="1" y="10"/>
                    <a:pt x="0" y="10"/>
                    <a:pt x="0" y="9"/>
                  </a:cubicBezTo>
                  <a:cubicBezTo>
                    <a:pt x="0" y="8"/>
                    <a:pt x="0" y="8"/>
                    <a:pt x="0" y="8"/>
                  </a:cubicBezTo>
                  <a:cubicBezTo>
                    <a:pt x="1" y="7"/>
                    <a:pt x="7" y="4"/>
                    <a:pt x="8" y="5"/>
                  </a:cubicBezTo>
                  <a:cubicBezTo>
                    <a:pt x="9" y="6"/>
                    <a:pt x="7" y="7"/>
                    <a:pt x="7" y="8"/>
                  </a:cubicBezTo>
                  <a:cubicBezTo>
                    <a:pt x="7" y="8"/>
                    <a:pt x="7" y="9"/>
                    <a:pt x="8" y="9"/>
                  </a:cubicBezTo>
                  <a:cubicBezTo>
                    <a:pt x="8" y="11"/>
                    <a:pt x="9" y="13"/>
                    <a:pt x="10" y="14"/>
                  </a:cubicBezTo>
                  <a:cubicBezTo>
                    <a:pt x="10" y="15"/>
                    <a:pt x="10" y="15"/>
                    <a:pt x="10" y="16"/>
                  </a:cubicBezTo>
                  <a:cubicBezTo>
                    <a:pt x="11" y="17"/>
                    <a:pt x="12" y="18"/>
                    <a:pt x="12" y="20"/>
                  </a:cubicBezTo>
                  <a:cubicBezTo>
                    <a:pt x="13" y="21"/>
                    <a:pt x="14" y="23"/>
                    <a:pt x="15" y="24"/>
                  </a:cubicBezTo>
                  <a:cubicBezTo>
                    <a:pt x="16" y="25"/>
                    <a:pt x="17" y="25"/>
                    <a:pt x="19" y="25"/>
                  </a:cubicBezTo>
                  <a:cubicBezTo>
                    <a:pt x="20" y="24"/>
                    <a:pt x="22" y="23"/>
                    <a:pt x="22" y="21"/>
                  </a:cubicBezTo>
                  <a:cubicBezTo>
                    <a:pt x="22" y="19"/>
                    <a:pt x="19" y="15"/>
                    <a:pt x="18" y="12"/>
                  </a:cubicBezTo>
                  <a:cubicBezTo>
                    <a:pt x="18" y="11"/>
                    <a:pt x="17" y="10"/>
                    <a:pt x="17" y="8"/>
                  </a:cubicBezTo>
                  <a:cubicBezTo>
                    <a:pt x="16" y="8"/>
                    <a:pt x="16" y="7"/>
                    <a:pt x="16" y="7"/>
                  </a:cubicBezTo>
                  <a:cubicBezTo>
                    <a:pt x="15" y="6"/>
                    <a:pt x="15" y="5"/>
                    <a:pt x="15" y="4"/>
                  </a:cubicBezTo>
                  <a:cubicBezTo>
                    <a:pt x="14" y="4"/>
                    <a:pt x="11" y="4"/>
                    <a:pt x="12" y="3"/>
                  </a:cubicBezTo>
                  <a:cubicBezTo>
                    <a:pt x="12" y="1"/>
                    <a:pt x="16" y="0"/>
                    <a:pt x="17" y="0"/>
                  </a:cubicBezTo>
                  <a:close/>
                </a:path>
              </a:pathLst>
            </a:custGeom>
            <a:solidFill>
              <a:srgbClr val="716F6E"/>
            </a:solidFill>
            <a:ln w="9525">
              <a:noFill/>
              <a:round/>
              <a:headEnd/>
              <a:tailEnd/>
            </a:ln>
          </p:spPr>
          <p:txBody>
            <a:bodyPr/>
            <a:lstStyle/>
            <a:p>
              <a:endParaRPr lang="es-ES"/>
            </a:p>
          </p:txBody>
        </p:sp>
        <p:sp>
          <p:nvSpPr>
            <p:cNvPr id="2216" name="Freeform 129"/>
            <p:cNvSpPr>
              <a:spLocks/>
            </p:cNvSpPr>
            <p:nvPr/>
          </p:nvSpPr>
          <p:spPr bwMode="auto">
            <a:xfrm>
              <a:off x="5130" y="1203"/>
              <a:ext cx="92" cy="108"/>
            </a:xfrm>
            <a:custGeom>
              <a:avLst/>
              <a:gdLst>
                <a:gd name="T0" fmla="*/ 2147483647 w 26"/>
                <a:gd name="T1" fmla="*/ 0 h 31"/>
                <a:gd name="T2" fmla="*/ 2147483647 w 26"/>
                <a:gd name="T3" fmla="*/ 2147483647 h 31"/>
                <a:gd name="T4" fmla="*/ 2147483647 w 26"/>
                <a:gd name="T5" fmla="*/ 2147483647 h 31"/>
                <a:gd name="T6" fmla="*/ 2147483647 w 26"/>
                <a:gd name="T7" fmla="*/ 2147483647 h 31"/>
                <a:gd name="T8" fmla="*/ 2147483647 w 26"/>
                <a:gd name="T9" fmla="*/ 2147483647 h 31"/>
                <a:gd name="T10" fmla="*/ 2147483647 w 26"/>
                <a:gd name="T11" fmla="*/ 2147483647 h 31"/>
                <a:gd name="T12" fmla="*/ 2147483647 w 26"/>
                <a:gd name="T13" fmla="*/ 2147483647 h 31"/>
                <a:gd name="T14" fmla="*/ 2147483647 w 26"/>
                <a:gd name="T15" fmla="*/ 2147483647 h 31"/>
                <a:gd name="T16" fmla="*/ 2147483647 w 26"/>
                <a:gd name="T17" fmla="*/ 2147483647 h 31"/>
                <a:gd name="T18" fmla="*/ 2147483647 w 26"/>
                <a:gd name="T19" fmla="*/ 2147483647 h 31"/>
                <a:gd name="T20" fmla="*/ 2147483647 w 26"/>
                <a:gd name="T21" fmla="*/ 2147483647 h 31"/>
                <a:gd name="T22" fmla="*/ 2147483647 w 26"/>
                <a:gd name="T23" fmla="*/ 2147483647 h 31"/>
                <a:gd name="T24" fmla="*/ 2147483647 w 26"/>
                <a:gd name="T25" fmla="*/ 2147483647 h 31"/>
                <a:gd name="T26" fmla="*/ 2147483647 w 26"/>
                <a:gd name="T27" fmla="*/ 2147483647 h 31"/>
                <a:gd name="T28" fmla="*/ 2147483647 w 26"/>
                <a:gd name="T29" fmla="*/ 2147483647 h 31"/>
                <a:gd name="T30" fmla="*/ 2147483647 w 26"/>
                <a:gd name="T31" fmla="*/ 2147483647 h 31"/>
                <a:gd name="T32" fmla="*/ 2147483647 w 26"/>
                <a:gd name="T33" fmla="*/ 2147483647 h 31"/>
                <a:gd name="T34" fmla="*/ 2147483647 w 26"/>
                <a:gd name="T35" fmla="*/ 2147483647 h 31"/>
                <a:gd name="T36" fmla="*/ 2147483647 w 26"/>
                <a:gd name="T37" fmla="*/ 2147483647 h 31"/>
                <a:gd name="T38" fmla="*/ 2147483647 w 26"/>
                <a:gd name="T39" fmla="*/ 2147483647 h 31"/>
                <a:gd name="T40" fmla="*/ 2147483647 w 26"/>
                <a:gd name="T41" fmla="*/ 2147483647 h 31"/>
                <a:gd name="T42" fmla="*/ 2147483647 w 26"/>
                <a:gd name="T43" fmla="*/ 2147483647 h 31"/>
                <a:gd name="T44" fmla="*/ 2147483647 w 26"/>
                <a:gd name="T45" fmla="*/ 2147483647 h 31"/>
                <a:gd name="T46" fmla="*/ 2147483647 w 26"/>
                <a:gd name="T47" fmla="*/ 2147483647 h 31"/>
                <a:gd name="T48" fmla="*/ 2147483647 w 26"/>
                <a:gd name="T49" fmla="*/ 2147483647 h 31"/>
                <a:gd name="T50" fmla="*/ 2147483647 w 26"/>
                <a:gd name="T51" fmla="*/ 2147483647 h 31"/>
                <a:gd name="T52" fmla="*/ 2147483647 w 26"/>
                <a:gd name="T53" fmla="*/ 2147483647 h 31"/>
                <a:gd name="T54" fmla="*/ 2147483647 w 26"/>
                <a:gd name="T55" fmla="*/ 2147483647 h 31"/>
                <a:gd name="T56" fmla="*/ 2147483647 w 26"/>
                <a:gd name="T57" fmla="*/ 2147483647 h 31"/>
                <a:gd name="T58" fmla="*/ 0 w 26"/>
                <a:gd name="T59" fmla="*/ 2147483647 h 31"/>
                <a:gd name="T60" fmla="*/ 0 w 26"/>
                <a:gd name="T61" fmla="*/ 2147483647 h 31"/>
                <a:gd name="T62" fmla="*/ 2147483647 w 26"/>
                <a:gd name="T63" fmla="*/ 2147483647 h 31"/>
                <a:gd name="T64" fmla="*/ 2147483647 w 26"/>
                <a:gd name="T65" fmla="*/ 2147483647 h 31"/>
                <a:gd name="T66" fmla="*/ 2147483647 w 26"/>
                <a:gd name="T67" fmla="*/ 2147483647 h 31"/>
                <a:gd name="T68" fmla="*/ 2147483647 w 26"/>
                <a:gd name="T69" fmla="*/ 2147483647 h 31"/>
                <a:gd name="T70" fmla="*/ 2147483647 w 26"/>
                <a:gd name="T71" fmla="*/ 2147483647 h 31"/>
                <a:gd name="T72" fmla="*/ 2147483647 w 26"/>
                <a:gd name="T73" fmla="*/ 2147483647 h 31"/>
                <a:gd name="T74" fmla="*/ 2147483647 w 26"/>
                <a:gd name="T75" fmla="*/ 0 h 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6"/>
                <a:gd name="T115" fmla="*/ 0 h 31"/>
                <a:gd name="T116" fmla="*/ 26 w 26"/>
                <a:gd name="T117" fmla="*/ 31 h 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6" h="31">
                  <a:moveTo>
                    <a:pt x="13" y="0"/>
                  </a:moveTo>
                  <a:cubicBezTo>
                    <a:pt x="14" y="1"/>
                    <a:pt x="15" y="1"/>
                    <a:pt x="16" y="2"/>
                  </a:cubicBezTo>
                  <a:cubicBezTo>
                    <a:pt x="16" y="2"/>
                    <a:pt x="17" y="2"/>
                    <a:pt x="17" y="2"/>
                  </a:cubicBezTo>
                  <a:cubicBezTo>
                    <a:pt x="18" y="3"/>
                    <a:pt x="18" y="3"/>
                    <a:pt x="19" y="4"/>
                  </a:cubicBezTo>
                  <a:cubicBezTo>
                    <a:pt x="19" y="4"/>
                    <a:pt x="20" y="4"/>
                    <a:pt x="20" y="4"/>
                  </a:cubicBezTo>
                  <a:cubicBezTo>
                    <a:pt x="22" y="5"/>
                    <a:pt x="23" y="6"/>
                    <a:pt x="25" y="7"/>
                  </a:cubicBezTo>
                  <a:cubicBezTo>
                    <a:pt x="25" y="8"/>
                    <a:pt x="26" y="8"/>
                    <a:pt x="26" y="8"/>
                  </a:cubicBezTo>
                  <a:cubicBezTo>
                    <a:pt x="26" y="9"/>
                    <a:pt x="25" y="11"/>
                    <a:pt x="25" y="11"/>
                  </a:cubicBezTo>
                  <a:cubicBezTo>
                    <a:pt x="24" y="11"/>
                    <a:pt x="24" y="12"/>
                    <a:pt x="24" y="12"/>
                  </a:cubicBezTo>
                  <a:cubicBezTo>
                    <a:pt x="23" y="11"/>
                    <a:pt x="23" y="9"/>
                    <a:pt x="23" y="9"/>
                  </a:cubicBezTo>
                  <a:cubicBezTo>
                    <a:pt x="22" y="8"/>
                    <a:pt x="19" y="6"/>
                    <a:pt x="18" y="6"/>
                  </a:cubicBezTo>
                  <a:cubicBezTo>
                    <a:pt x="17" y="6"/>
                    <a:pt x="14" y="12"/>
                    <a:pt x="14" y="13"/>
                  </a:cubicBezTo>
                  <a:cubicBezTo>
                    <a:pt x="14" y="14"/>
                    <a:pt x="16" y="16"/>
                    <a:pt x="17" y="16"/>
                  </a:cubicBezTo>
                  <a:cubicBezTo>
                    <a:pt x="17" y="15"/>
                    <a:pt x="19" y="14"/>
                    <a:pt x="20" y="15"/>
                  </a:cubicBezTo>
                  <a:cubicBezTo>
                    <a:pt x="20" y="16"/>
                    <a:pt x="17" y="20"/>
                    <a:pt x="16" y="20"/>
                  </a:cubicBezTo>
                  <a:cubicBezTo>
                    <a:pt x="14" y="21"/>
                    <a:pt x="15" y="19"/>
                    <a:pt x="15" y="18"/>
                  </a:cubicBezTo>
                  <a:cubicBezTo>
                    <a:pt x="15" y="17"/>
                    <a:pt x="13" y="16"/>
                    <a:pt x="13" y="16"/>
                  </a:cubicBezTo>
                  <a:cubicBezTo>
                    <a:pt x="12" y="16"/>
                    <a:pt x="12" y="16"/>
                    <a:pt x="12" y="16"/>
                  </a:cubicBezTo>
                  <a:cubicBezTo>
                    <a:pt x="10" y="17"/>
                    <a:pt x="10" y="19"/>
                    <a:pt x="9" y="21"/>
                  </a:cubicBezTo>
                  <a:cubicBezTo>
                    <a:pt x="8" y="21"/>
                    <a:pt x="8" y="22"/>
                    <a:pt x="7" y="23"/>
                  </a:cubicBezTo>
                  <a:cubicBezTo>
                    <a:pt x="7" y="23"/>
                    <a:pt x="7" y="23"/>
                    <a:pt x="8" y="23"/>
                  </a:cubicBezTo>
                  <a:cubicBezTo>
                    <a:pt x="8" y="24"/>
                    <a:pt x="9" y="24"/>
                    <a:pt x="10" y="25"/>
                  </a:cubicBezTo>
                  <a:cubicBezTo>
                    <a:pt x="11" y="26"/>
                    <a:pt x="13" y="27"/>
                    <a:pt x="14" y="28"/>
                  </a:cubicBezTo>
                  <a:cubicBezTo>
                    <a:pt x="15" y="28"/>
                    <a:pt x="17" y="27"/>
                    <a:pt x="17" y="28"/>
                  </a:cubicBezTo>
                  <a:cubicBezTo>
                    <a:pt x="18" y="28"/>
                    <a:pt x="18" y="29"/>
                    <a:pt x="17" y="30"/>
                  </a:cubicBezTo>
                  <a:cubicBezTo>
                    <a:pt x="17" y="30"/>
                    <a:pt x="16" y="31"/>
                    <a:pt x="16" y="31"/>
                  </a:cubicBezTo>
                  <a:cubicBezTo>
                    <a:pt x="15" y="31"/>
                    <a:pt x="10" y="28"/>
                    <a:pt x="9" y="27"/>
                  </a:cubicBezTo>
                  <a:cubicBezTo>
                    <a:pt x="9" y="27"/>
                    <a:pt x="8" y="27"/>
                    <a:pt x="7" y="26"/>
                  </a:cubicBezTo>
                  <a:cubicBezTo>
                    <a:pt x="6" y="25"/>
                    <a:pt x="5" y="25"/>
                    <a:pt x="4" y="24"/>
                  </a:cubicBezTo>
                  <a:cubicBezTo>
                    <a:pt x="3" y="23"/>
                    <a:pt x="1" y="23"/>
                    <a:pt x="0" y="22"/>
                  </a:cubicBezTo>
                  <a:cubicBezTo>
                    <a:pt x="0" y="21"/>
                    <a:pt x="0" y="21"/>
                    <a:pt x="0" y="21"/>
                  </a:cubicBezTo>
                  <a:cubicBezTo>
                    <a:pt x="0" y="20"/>
                    <a:pt x="1" y="20"/>
                    <a:pt x="2" y="20"/>
                  </a:cubicBezTo>
                  <a:cubicBezTo>
                    <a:pt x="2" y="20"/>
                    <a:pt x="3" y="20"/>
                    <a:pt x="4" y="19"/>
                  </a:cubicBezTo>
                  <a:cubicBezTo>
                    <a:pt x="4" y="19"/>
                    <a:pt x="4" y="18"/>
                    <a:pt x="5" y="17"/>
                  </a:cubicBezTo>
                  <a:cubicBezTo>
                    <a:pt x="6" y="16"/>
                    <a:pt x="7" y="14"/>
                    <a:pt x="8" y="13"/>
                  </a:cubicBezTo>
                  <a:cubicBezTo>
                    <a:pt x="9" y="11"/>
                    <a:pt x="11" y="8"/>
                    <a:pt x="13" y="6"/>
                  </a:cubicBezTo>
                  <a:cubicBezTo>
                    <a:pt x="13" y="5"/>
                    <a:pt x="14" y="4"/>
                    <a:pt x="14" y="3"/>
                  </a:cubicBezTo>
                  <a:cubicBezTo>
                    <a:pt x="13" y="2"/>
                    <a:pt x="12" y="2"/>
                    <a:pt x="13" y="0"/>
                  </a:cubicBezTo>
                  <a:close/>
                </a:path>
              </a:pathLst>
            </a:custGeom>
            <a:solidFill>
              <a:srgbClr val="716F6E"/>
            </a:solidFill>
            <a:ln w="9525">
              <a:noFill/>
              <a:round/>
              <a:headEnd/>
              <a:tailEnd/>
            </a:ln>
          </p:spPr>
          <p:txBody>
            <a:bodyPr/>
            <a:lstStyle/>
            <a:p>
              <a:endParaRPr lang="es-ES"/>
            </a:p>
          </p:txBody>
        </p:sp>
        <p:sp>
          <p:nvSpPr>
            <p:cNvPr id="2217" name="Freeform 130"/>
            <p:cNvSpPr>
              <a:spLocks/>
            </p:cNvSpPr>
            <p:nvPr/>
          </p:nvSpPr>
          <p:spPr bwMode="auto">
            <a:xfrm>
              <a:off x="4478" y="1234"/>
              <a:ext cx="82" cy="98"/>
            </a:xfrm>
            <a:custGeom>
              <a:avLst/>
              <a:gdLst>
                <a:gd name="T0" fmla="*/ 2147483647 w 23"/>
                <a:gd name="T1" fmla="*/ 0 h 28"/>
                <a:gd name="T2" fmla="*/ 2147483647 w 23"/>
                <a:gd name="T3" fmla="*/ 2147483647 h 28"/>
                <a:gd name="T4" fmla="*/ 2147483647 w 23"/>
                <a:gd name="T5" fmla="*/ 2147483647 h 28"/>
                <a:gd name="T6" fmla="*/ 2147483647 w 23"/>
                <a:gd name="T7" fmla="*/ 2147483647 h 28"/>
                <a:gd name="T8" fmla="*/ 2147483647 w 23"/>
                <a:gd name="T9" fmla="*/ 2147483647 h 28"/>
                <a:gd name="T10" fmla="*/ 2147483647 w 23"/>
                <a:gd name="T11" fmla="*/ 2147483647 h 28"/>
                <a:gd name="T12" fmla="*/ 2147483647 w 23"/>
                <a:gd name="T13" fmla="*/ 2147483647 h 28"/>
                <a:gd name="T14" fmla="*/ 2147483647 w 23"/>
                <a:gd name="T15" fmla="*/ 2147483647 h 28"/>
                <a:gd name="T16" fmla="*/ 2147483647 w 23"/>
                <a:gd name="T17" fmla="*/ 2147483647 h 28"/>
                <a:gd name="T18" fmla="*/ 2147483647 w 23"/>
                <a:gd name="T19" fmla="*/ 2147483647 h 28"/>
                <a:gd name="T20" fmla="*/ 2147483647 w 23"/>
                <a:gd name="T21" fmla="*/ 2147483647 h 28"/>
                <a:gd name="T22" fmla="*/ 2147483647 w 23"/>
                <a:gd name="T23" fmla="*/ 2147483647 h 28"/>
                <a:gd name="T24" fmla="*/ 2147483647 w 23"/>
                <a:gd name="T25" fmla="*/ 2147483647 h 28"/>
                <a:gd name="T26" fmla="*/ 2147483647 w 23"/>
                <a:gd name="T27" fmla="*/ 2147483647 h 28"/>
                <a:gd name="T28" fmla="*/ 2147483647 w 23"/>
                <a:gd name="T29" fmla="*/ 2147483647 h 28"/>
                <a:gd name="T30" fmla="*/ 2147483647 w 23"/>
                <a:gd name="T31" fmla="*/ 2147483647 h 28"/>
                <a:gd name="T32" fmla="*/ 2147483647 w 23"/>
                <a:gd name="T33" fmla="*/ 2147483647 h 28"/>
                <a:gd name="T34" fmla="*/ 2147483647 w 23"/>
                <a:gd name="T35" fmla="*/ 2147483647 h 28"/>
                <a:gd name="T36" fmla="*/ 2147483647 w 23"/>
                <a:gd name="T37" fmla="*/ 2147483647 h 28"/>
                <a:gd name="T38" fmla="*/ 2147483647 w 23"/>
                <a:gd name="T39" fmla="*/ 2147483647 h 28"/>
                <a:gd name="T40" fmla="*/ 2147483647 w 23"/>
                <a:gd name="T41" fmla="*/ 2147483647 h 28"/>
                <a:gd name="T42" fmla="*/ 2147483647 w 23"/>
                <a:gd name="T43" fmla="*/ 2147483647 h 28"/>
                <a:gd name="T44" fmla="*/ 2147483647 w 23"/>
                <a:gd name="T45" fmla="*/ 2147483647 h 28"/>
                <a:gd name="T46" fmla="*/ 2147483647 w 23"/>
                <a:gd name="T47" fmla="*/ 2147483647 h 28"/>
                <a:gd name="T48" fmla="*/ 2147483647 w 23"/>
                <a:gd name="T49" fmla="*/ 2147483647 h 28"/>
                <a:gd name="T50" fmla="*/ 2147483647 w 23"/>
                <a:gd name="T51" fmla="*/ 2147483647 h 28"/>
                <a:gd name="T52" fmla="*/ 2147483647 w 23"/>
                <a:gd name="T53" fmla="*/ 2147483647 h 28"/>
                <a:gd name="T54" fmla="*/ 2147483647 w 23"/>
                <a:gd name="T55" fmla="*/ 0 h 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3"/>
                <a:gd name="T85" fmla="*/ 0 h 28"/>
                <a:gd name="T86" fmla="*/ 23 w 23"/>
                <a:gd name="T87" fmla="*/ 28 h 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3" h="28">
                  <a:moveTo>
                    <a:pt x="8" y="0"/>
                  </a:moveTo>
                  <a:cubicBezTo>
                    <a:pt x="8" y="0"/>
                    <a:pt x="9" y="0"/>
                    <a:pt x="9" y="1"/>
                  </a:cubicBezTo>
                  <a:cubicBezTo>
                    <a:pt x="10" y="1"/>
                    <a:pt x="12" y="4"/>
                    <a:pt x="11" y="5"/>
                  </a:cubicBezTo>
                  <a:cubicBezTo>
                    <a:pt x="10" y="6"/>
                    <a:pt x="9" y="5"/>
                    <a:pt x="8" y="4"/>
                  </a:cubicBezTo>
                  <a:cubicBezTo>
                    <a:pt x="6" y="4"/>
                    <a:pt x="4" y="5"/>
                    <a:pt x="3" y="7"/>
                  </a:cubicBezTo>
                  <a:cubicBezTo>
                    <a:pt x="3" y="8"/>
                    <a:pt x="4" y="10"/>
                    <a:pt x="4" y="10"/>
                  </a:cubicBezTo>
                  <a:cubicBezTo>
                    <a:pt x="6" y="12"/>
                    <a:pt x="8" y="12"/>
                    <a:pt x="9" y="11"/>
                  </a:cubicBezTo>
                  <a:cubicBezTo>
                    <a:pt x="10" y="11"/>
                    <a:pt x="11" y="10"/>
                    <a:pt x="12" y="10"/>
                  </a:cubicBezTo>
                  <a:cubicBezTo>
                    <a:pt x="14" y="9"/>
                    <a:pt x="15" y="10"/>
                    <a:pt x="17" y="10"/>
                  </a:cubicBezTo>
                  <a:cubicBezTo>
                    <a:pt x="20" y="12"/>
                    <a:pt x="23" y="14"/>
                    <a:pt x="22" y="18"/>
                  </a:cubicBezTo>
                  <a:cubicBezTo>
                    <a:pt x="22" y="20"/>
                    <a:pt x="22" y="21"/>
                    <a:pt x="21" y="23"/>
                  </a:cubicBezTo>
                  <a:cubicBezTo>
                    <a:pt x="20" y="24"/>
                    <a:pt x="18" y="25"/>
                    <a:pt x="16" y="26"/>
                  </a:cubicBezTo>
                  <a:cubicBezTo>
                    <a:pt x="15" y="26"/>
                    <a:pt x="15" y="26"/>
                    <a:pt x="14" y="26"/>
                  </a:cubicBezTo>
                  <a:cubicBezTo>
                    <a:pt x="13" y="26"/>
                    <a:pt x="14" y="28"/>
                    <a:pt x="12" y="28"/>
                  </a:cubicBezTo>
                  <a:cubicBezTo>
                    <a:pt x="11" y="28"/>
                    <a:pt x="8" y="24"/>
                    <a:pt x="8" y="23"/>
                  </a:cubicBezTo>
                  <a:cubicBezTo>
                    <a:pt x="8" y="19"/>
                    <a:pt x="12" y="22"/>
                    <a:pt x="13" y="23"/>
                  </a:cubicBezTo>
                  <a:cubicBezTo>
                    <a:pt x="14" y="23"/>
                    <a:pt x="15" y="23"/>
                    <a:pt x="16" y="23"/>
                  </a:cubicBezTo>
                  <a:cubicBezTo>
                    <a:pt x="16" y="23"/>
                    <a:pt x="17" y="23"/>
                    <a:pt x="17" y="22"/>
                  </a:cubicBezTo>
                  <a:cubicBezTo>
                    <a:pt x="18" y="22"/>
                    <a:pt x="20" y="20"/>
                    <a:pt x="20" y="19"/>
                  </a:cubicBezTo>
                  <a:cubicBezTo>
                    <a:pt x="20" y="18"/>
                    <a:pt x="19" y="17"/>
                    <a:pt x="19" y="17"/>
                  </a:cubicBezTo>
                  <a:cubicBezTo>
                    <a:pt x="19" y="16"/>
                    <a:pt x="18" y="15"/>
                    <a:pt x="17" y="15"/>
                  </a:cubicBezTo>
                  <a:cubicBezTo>
                    <a:pt x="15" y="14"/>
                    <a:pt x="13" y="15"/>
                    <a:pt x="12" y="16"/>
                  </a:cubicBezTo>
                  <a:cubicBezTo>
                    <a:pt x="11" y="16"/>
                    <a:pt x="9" y="16"/>
                    <a:pt x="8" y="17"/>
                  </a:cubicBezTo>
                  <a:cubicBezTo>
                    <a:pt x="7" y="17"/>
                    <a:pt x="5" y="16"/>
                    <a:pt x="4" y="15"/>
                  </a:cubicBezTo>
                  <a:cubicBezTo>
                    <a:pt x="1" y="13"/>
                    <a:pt x="0" y="8"/>
                    <a:pt x="2" y="5"/>
                  </a:cubicBezTo>
                  <a:cubicBezTo>
                    <a:pt x="2" y="4"/>
                    <a:pt x="3" y="3"/>
                    <a:pt x="5" y="3"/>
                  </a:cubicBezTo>
                  <a:cubicBezTo>
                    <a:pt x="5" y="2"/>
                    <a:pt x="6" y="2"/>
                    <a:pt x="6" y="2"/>
                  </a:cubicBezTo>
                  <a:cubicBezTo>
                    <a:pt x="7" y="1"/>
                    <a:pt x="7" y="1"/>
                    <a:pt x="8" y="0"/>
                  </a:cubicBezTo>
                  <a:close/>
                </a:path>
              </a:pathLst>
            </a:custGeom>
            <a:solidFill>
              <a:srgbClr val="716F6E"/>
            </a:solidFill>
            <a:ln w="9525">
              <a:noFill/>
              <a:round/>
              <a:headEnd/>
              <a:tailEnd/>
            </a:ln>
          </p:spPr>
          <p:txBody>
            <a:bodyPr/>
            <a:lstStyle/>
            <a:p>
              <a:endParaRPr lang="es-ES"/>
            </a:p>
          </p:txBody>
        </p:sp>
        <p:sp>
          <p:nvSpPr>
            <p:cNvPr id="2218" name="Freeform 131"/>
            <p:cNvSpPr>
              <a:spLocks/>
            </p:cNvSpPr>
            <p:nvPr/>
          </p:nvSpPr>
          <p:spPr bwMode="auto">
            <a:xfrm>
              <a:off x="5190" y="1248"/>
              <a:ext cx="107" cy="109"/>
            </a:xfrm>
            <a:custGeom>
              <a:avLst/>
              <a:gdLst>
                <a:gd name="T0" fmla="*/ 2147483647 w 30"/>
                <a:gd name="T1" fmla="*/ 0 h 31"/>
                <a:gd name="T2" fmla="*/ 2147483647 w 30"/>
                <a:gd name="T3" fmla="*/ 2147483647 h 31"/>
                <a:gd name="T4" fmla="*/ 2147483647 w 30"/>
                <a:gd name="T5" fmla="*/ 2147483647 h 31"/>
                <a:gd name="T6" fmla="*/ 2147483647 w 30"/>
                <a:gd name="T7" fmla="*/ 2147483647 h 31"/>
                <a:gd name="T8" fmla="*/ 2147483647 w 30"/>
                <a:gd name="T9" fmla="*/ 2147483647 h 31"/>
                <a:gd name="T10" fmla="*/ 2147483647 w 30"/>
                <a:gd name="T11" fmla="*/ 2147483647 h 31"/>
                <a:gd name="T12" fmla="*/ 2147483647 w 30"/>
                <a:gd name="T13" fmla="*/ 2147483647 h 31"/>
                <a:gd name="T14" fmla="*/ 2147483647 w 30"/>
                <a:gd name="T15" fmla="*/ 2147483647 h 31"/>
                <a:gd name="T16" fmla="*/ 2147483647 w 30"/>
                <a:gd name="T17" fmla="*/ 2147483647 h 31"/>
                <a:gd name="T18" fmla="*/ 2147483647 w 30"/>
                <a:gd name="T19" fmla="*/ 2147483647 h 31"/>
                <a:gd name="T20" fmla="*/ 2147483647 w 30"/>
                <a:gd name="T21" fmla="*/ 2147483647 h 31"/>
                <a:gd name="T22" fmla="*/ 2147483647 w 30"/>
                <a:gd name="T23" fmla="*/ 2147483647 h 31"/>
                <a:gd name="T24" fmla="*/ 2147483647 w 30"/>
                <a:gd name="T25" fmla="*/ 2147483647 h 31"/>
                <a:gd name="T26" fmla="*/ 2147483647 w 30"/>
                <a:gd name="T27" fmla="*/ 2147483647 h 31"/>
                <a:gd name="T28" fmla="*/ 2147483647 w 30"/>
                <a:gd name="T29" fmla="*/ 2147483647 h 31"/>
                <a:gd name="T30" fmla="*/ 2147483647 w 30"/>
                <a:gd name="T31" fmla="*/ 2147483647 h 31"/>
                <a:gd name="T32" fmla="*/ 2147483647 w 30"/>
                <a:gd name="T33" fmla="*/ 2147483647 h 31"/>
                <a:gd name="T34" fmla="*/ 2147483647 w 30"/>
                <a:gd name="T35" fmla="*/ 2147483647 h 31"/>
                <a:gd name="T36" fmla="*/ 2147483647 w 30"/>
                <a:gd name="T37" fmla="*/ 2147483647 h 31"/>
                <a:gd name="T38" fmla="*/ 2147483647 w 30"/>
                <a:gd name="T39" fmla="*/ 2147483647 h 31"/>
                <a:gd name="T40" fmla="*/ 2147483647 w 30"/>
                <a:gd name="T41" fmla="*/ 2147483647 h 31"/>
                <a:gd name="T42" fmla="*/ 2147483647 w 30"/>
                <a:gd name="T43" fmla="*/ 2147483647 h 31"/>
                <a:gd name="T44" fmla="*/ 2147483647 w 30"/>
                <a:gd name="T45" fmla="*/ 2147483647 h 31"/>
                <a:gd name="T46" fmla="*/ 2147483647 w 30"/>
                <a:gd name="T47" fmla="*/ 2147483647 h 31"/>
                <a:gd name="T48" fmla="*/ 2147483647 w 30"/>
                <a:gd name="T49" fmla="*/ 2147483647 h 31"/>
                <a:gd name="T50" fmla="*/ 2147483647 w 30"/>
                <a:gd name="T51" fmla="*/ 2147483647 h 31"/>
                <a:gd name="T52" fmla="*/ 2147483647 w 30"/>
                <a:gd name="T53" fmla="*/ 2147483647 h 31"/>
                <a:gd name="T54" fmla="*/ 2147483647 w 30"/>
                <a:gd name="T55" fmla="*/ 2147483647 h 31"/>
                <a:gd name="T56" fmla="*/ 2147483647 w 30"/>
                <a:gd name="T57" fmla="*/ 2147483647 h 31"/>
                <a:gd name="T58" fmla="*/ 2147483647 w 30"/>
                <a:gd name="T59" fmla="*/ 2147483647 h 31"/>
                <a:gd name="T60" fmla="*/ 2147483647 w 30"/>
                <a:gd name="T61" fmla="*/ 2147483647 h 31"/>
                <a:gd name="T62" fmla="*/ 0 w 30"/>
                <a:gd name="T63" fmla="*/ 2147483647 h 31"/>
                <a:gd name="T64" fmla="*/ 2147483647 w 30"/>
                <a:gd name="T65" fmla="*/ 2147483647 h 31"/>
                <a:gd name="T66" fmla="*/ 2147483647 w 30"/>
                <a:gd name="T67" fmla="*/ 2147483647 h 31"/>
                <a:gd name="T68" fmla="*/ 2147483647 w 30"/>
                <a:gd name="T69" fmla="*/ 2147483647 h 31"/>
                <a:gd name="T70" fmla="*/ 2147483647 w 30"/>
                <a:gd name="T71" fmla="*/ 2147483647 h 31"/>
                <a:gd name="T72" fmla="*/ 2147483647 w 30"/>
                <a:gd name="T73" fmla="*/ 2147483647 h 31"/>
                <a:gd name="T74" fmla="*/ 2147483647 w 30"/>
                <a:gd name="T75" fmla="*/ 2147483647 h 31"/>
                <a:gd name="T76" fmla="*/ 2147483647 w 30"/>
                <a:gd name="T77" fmla="*/ 2147483647 h 31"/>
                <a:gd name="T78" fmla="*/ 2147483647 w 30"/>
                <a:gd name="T79" fmla="*/ 2147483647 h 31"/>
                <a:gd name="T80" fmla="*/ 2147483647 w 30"/>
                <a:gd name="T81" fmla="*/ 0 h 3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
                <a:gd name="T124" fmla="*/ 0 h 31"/>
                <a:gd name="T125" fmla="*/ 30 w 30"/>
                <a:gd name="T126" fmla="*/ 31 h 3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 h="31">
                  <a:moveTo>
                    <a:pt x="16" y="0"/>
                  </a:moveTo>
                  <a:cubicBezTo>
                    <a:pt x="17" y="1"/>
                    <a:pt x="18" y="1"/>
                    <a:pt x="19" y="2"/>
                  </a:cubicBezTo>
                  <a:cubicBezTo>
                    <a:pt x="19" y="3"/>
                    <a:pt x="22" y="4"/>
                    <a:pt x="22" y="5"/>
                  </a:cubicBezTo>
                  <a:cubicBezTo>
                    <a:pt x="22" y="6"/>
                    <a:pt x="22" y="6"/>
                    <a:pt x="22" y="6"/>
                  </a:cubicBezTo>
                  <a:cubicBezTo>
                    <a:pt x="22" y="7"/>
                    <a:pt x="21" y="6"/>
                    <a:pt x="20" y="7"/>
                  </a:cubicBezTo>
                  <a:cubicBezTo>
                    <a:pt x="20" y="7"/>
                    <a:pt x="18" y="12"/>
                    <a:pt x="19" y="13"/>
                  </a:cubicBezTo>
                  <a:cubicBezTo>
                    <a:pt x="19" y="13"/>
                    <a:pt x="19" y="13"/>
                    <a:pt x="19" y="13"/>
                  </a:cubicBezTo>
                  <a:cubicBezTo>
                    <a:pt x="20" y="12"/>
                    <a:pt x="24" y="11"/>
                    <a:pt x="24" y="10"/>
                  </a:cubicBezTo>
                  <a:cubicBezTo>
                    <a:pt x="25" y="10"/>
                    <a:pt x="24" y="9"/>
                    <a:pt x="24" y="8"/>
                  </a:cubicBezTo>
                  <a:cubicBezTo>
                    <a:pt x="25" y="7"/>
                    <a:pt x="28" y="10"/>
                    <a:pt x="28" y="11"/>
                  </a:cubicBezTo>
                  <a:cubicBezTo>
                    <a:pt x="29" y="11"/>
                    <a:pt x="30" y="11"/>
                    <a:pt x="30" y="13"/>
                  </a:cubicBezTo>
                  <a:cubicBezTo>
                    <a:pt x="30" y="13"/>
                    <a:pt x="29" y="13"/>
                    <a:pt x="29" y="13"/>
                  </a:cubicBezTo>
                  <a:cubicBezTo>
                    <a:pt x="28" y="13"/>
                    <a:pt x="27" y="12"/>
                    <a:pt x="26" y="13"/>
                  </a:cubicBezTo>
                  <a:cubicBezTo>
                    <a:pt x="26" y="13"/>
                    <a:pt x="25" y="13"/>
                    <a:pt x="25" y="13"/>
                  </a:cubicBezTo>
                  <a:cubicBezTo>
                    <a:pt x="23" y="14"/>
                    <a:pt x="22" y="14"/>
                    <a:pt x="21" y="15"/>
                  </a:cubicBezTo>
                  <a:cubicBezTo>
                    <a:pt x="20" y="15"/>
                    <a:pt x="18" y="15"/>
                    <a:pt x="17" y="17"/>
                  </a:cubicBezTo>
                  <a:cubicBezTo>
                    <a:pt x="16" y="18"/>
                    <a:pt x="16" y="19"/>
                    <a:pt x="16" y="21"/>
                  </a:cubicBezTo>
                  <a:cubicBezTo>
                    <a:pt x="15" y="23"/>
                    <a:pt x="15" y="25"/>
                    <a:pt x="14" y="27"/>
                  </a:cubicBezTo>
                  <a:cubicBezTo>
                    <a:pt x="14" y="27"/>
                    <a:pt x="14" y="28"/>
                    <a:pt x="14" y="28"/>
                  </a:cubicBezTo>
                  <a:cubicBezTo>
                    <a:pt x="14" y="29"/>
                    <a:pt x="15" y="29"/>
                    <a:pt x="15" y="30"/>
                  </a:cubicBezTo>
                  <a:cubicBezTo>
                    <a:pt x="15" y="30"/>
                    <a:pt x="15" y="31"/>
                    <a:pt x="14" y="31"/>
                  </a:cubicBezTo>
                  <a:cubicBezTo>
                    <a:pt x="13" y="31"/>
                    <a:pt x="12" y="30"/>
                    <a:pt x="12" y="29"/>
                  </a:cubicBezTo>
                  <a:cubicBezTo>
                    <a:pt x="11" y="29"/>
                    <a:pt x="8" y="26"/>
                    <a:pt x="8" y="26"/>
                  </a:cubicBezTo>
                  <a:cubicBezTo>
                    <a:pt x="8" y="26"/>
                    <a:pt x="8" y="25"/>
                    <a:pt x="8" y="25"/>
                  </a:cubicBezTo>
                  <a:cubicBezTo>
                    <a:pt x="9" y="24"/>
                    <a:pt x="10" y="24"/>
                    <a:pt x="10" y="24"/>
                  </a:cubicBezTo>
                  <a:cubicBezTo>
                    <a:pt x="11" y="23"/>
                    <a:pt x="11" y="21"/>
                    <a:pt x="11" y="20"/>
                  </a:cubicBezTo>
                  <a:cubicBezTo>
                    <a:pt x="11" y="20"/>
                    <a:pt x="12" y="19"/>
                    <a:pt x="12" y="19"/>
                  </a:cubicBezTo>
                  <a:cubicBezTo>
                    <a:pt x="11" y="19"/>
                    <a:pt x="11" y="19"/>
                    <a:pt x="11" y="19"/>
                  </a:cubicBezTo>
                  <a:cubicBezTo>
                    <a:pt x="10" y="19"/>
                    <a:pt x="7" y="20"/>
                    <a:pt x="6" y="21"/>
                  </a:cubicBezTo>
                  <a:cubicBezTo>
                    <a:pt x="6" y="21"/>
                    <a:pt x="6" y="23"/>
                    <a:pt x="5" y="23"/>
                  </a:cubicBezTo>
                  <a:cubicBezTo>
                    <a:pt x="4" y="23"/>
                    <a:pt x="3" y="22"/>
                    <a:pt x="3" y="21"/>
                  </a:cubicBezTo>
                  <a:cubicBezTo>
                    <a:pt x="2" y="21"/>
                    <a:pt x="0" y="20"/>
                    <a:pt x="0" y="19"/>
                  </a:cubicBezTo>
                  <a:cubicBezTo>
                    <a:pt x="0" y="18"/>
                    <a:pt x="3" y="19"/>
                    <a:pt x="4" y="19"/>
                  </a:cubicBezTo>
                  <a:cubicBezTo>
                    <a:pt x="6" y="18"/>
                    <a:pt x="12" y="16"/>
                    <a:pt x="13" y="15"/>
                  </a:cubicBezTo>
                  <a:cubicBezTo>
                    <a:pt x="13" y="14"/>
                    <a:pt x="14" y="12"/>
                    <a:pt x="14" y="11"/>
                  </a:cubicBezTo>
                  <a:cubicBezTo>
                    <a:pt x="14" y="10"/>
                    <a:pt x="14" y="10"/>
                    <a:pt x="14" y="9"/>
                  </a:cubicBezTo>
                  <a:cubicBezTo>
                    <a:pt x="15" y="9"/>
                    <a:pt x="15" y="8"/>
                    <a:pt x="15" y="8"/>
                  </a:cubicBezTo>
                  <a:cubicBezTo>
                    <a:pt x="15" y="7"/>
                    <a:pt x="15" y="7"/>
                    <a:pt x="15" y="6"/>
                  </a:cubicBezTo>
                  <a:cubicBezTo>
                    <a:pt x="15" y="6"/>
                    <a:pt x="16" y="5"/>
                    <a:pt x="16" y="4"/>
                  </a:cubicBezTo>
                  <a:cubicBezTo>
                    <a:pt x="16" y="3"/>
                    <a:pt x="14" y="2"/>
                    <a:pt x="15" y="1"/>
                  </a:cubicBezTo>
                  <a:cubicBezTo>
                    <a:pt x="15" y="1"/>
                    <a:pt x="16" y="1"/>
                    <a:pt x="16" y="0"/>
                  </a:cubicBezTo>
                  <a:close/>
                </a:path>
              </a:pathLst>
            </a:custGeom>
            <a:solidFill>
              <a:srgbClr val="716F6E"/>
            </a:solidFill>
            <a:ln w="9525">
              <a:noFill/>
              <a:round/>
              <a:headEnd/>
              <a:tailEnd/>
            </a:ln>
          </p:spPr>
          <p:txBody>
            <a:bodyPr/>
            <a:lstStyle/>
            <a:p>
              <a:endParaRPr lang="es-ES"/>
            </a:p>
          </p:txBody>
        </p:sp>
        <p:sp>
          <p:nvSpPr>
            <p:cNvPr id="2219" name="Freeform 132"/>
            <p:cNvSpPr>
              <a:spLocks/>
            </p:cNvSpPr>
            <p:nvPr/>
          </p:nvSpPr>
          <p:spPr bwMode="auto">
            <a:xfrm>
              <a:off x="5240" y="1304"/>
              <a:ext cx="89" cy="81"/>
            </a:xfrm>
            <a:custGeom>
              <a:avLst/>
              <a:gdLst>
                <a:gd name="T0" fmla="*/ 2147483647 w 25"/>
                <a:gd name="T1" fmla="*/ 0 h 23"/>
                <a:gd name="T2" fmla="*/ 2147483647 w 25"/>
                <a:gd name="T3" fmla="*/ 2147483647 h 23"/>
                <a:gd name="T4" fmla="*/ 2147483647 w 25"/>
                <a:gd name="T5" fmla="*/ 2147483647 h 23"/>
                <a:gd name="T6" fmla="*/ 2147483647 w 25"/>
                <a:gd name="T7" fmla="*/ 2147483647 h 23"/>
                <a:gd name="T8" fmla="*/ 2147483647 w 25"/>
                <a:gd name="T9" fmla="*/ 2147483647 h 23"/>
                <a:gd name="T10" fmla="*/ 2147483647 w 25"/>
                <a:gd name="T11" fmla="*/ 2147483647 h 23"/>
                <a:gd name="T12" fmla="*/ 2147483647 w 25"/>
                <a:gd name="T13" fmla="*/ 2147483647 h 23"/>
                <a:gd name="T14" fmla="*/ 2147483647 w 25"/>
                <a:gd name="T15" fmla="*/ 2147483647 h 23"/>
                <a:gd name="T16" fmla="*/ 2147483647 w 25"/>
                <a:gd name="T17" fmla="*/ 2147483647 h 23"/>
                <a:gd name="T18" fmla="*/ 2147483647 w 25"/>
                <a:gd name="T19" fmla="*/ 2147483647 h 23"/>
                <a:gd name="T20" fmla="*/ 2147483647 w 25"/>
                <a:gd name="T21" fmla="*/ 2147483647 h 23"/>
                <a:gd name="T22" fmla="*/ 2147483647 w 25"/>
                <a:gd name="T23" fmla="*/ 2147483647 h 23"/>
                <a:gd name="T24" fmla="*/ 2147483647 w 25"/>
                <a:gd name="T25" fmla="*/ 2147483647 h 23"/>
                <a:gd name="T26" fmla="*/ 2147483647 w 25"/>
                <a:gd name="T27" fmla="*/ 2147483647 h 23"/>
                <a:gd name="T28" fmla="*/ 2147483647 w 25"/>
                <a:gd name="T29" fmla="*/ 2147483647 h 23"/>
                <a:gd name="T30" fmla="*/ 2147483647 w 25"/>
                <a:gd name="T31" fmla="*/ 2147483647 h 23"/>
                <a:gd name="T32" fmla="*/ 2147483647 w 25"/>
                <a:gd name="T33" fmla="*/ 2147483647 h 23"/>
                <a:gd name="T34" fmla="*/ 2147483647 w 25"/>
                <a:gd name="T35" fmla="*/ 2147483647 h 23"/>
                <a:gd name="T36" fmla="*/ 2147483647 w 25"/>
                <a:gd name="T37" fmla="*/ 2147483647 h 23"/>
                <a:gd name="T38" fmla="*/ 2147483647 w 25"/>
                <a:gd name="T39" fmla="*/ 0 h 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
                <a:gd name="T61" fmla="*/ 0 h 23"/>
                <a:gd name="T62" fmla="*/ 25 w 25"/>
                <a:gd name="T63" fmla="*/ 23 h 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 h="23">
                  <a:moveTo>
                    <a:pt x="18" y="0"/>
                  </a:moveTo>
                  <a:cubicBezTo>
                    <a:pt x="20" y="0"/>
                    <a:pt x="22" y="2"/>
                    <a:pt x="23" y="4"/>
                  </a:cubicBezTo>
                  <a:cubicBezTo>
                    <a:pt x="23" y="4"/>
                    <a:pt x="24" y="5"/>
                    <a:pt x="24" y="5"/>
                  </a:cubicBezTo>
                  <a:cubicBezTo>
                    <a:pt x="24" y="6"/>
                    <a:pt x="24" y="6"/>
                    <a:pt x="25" y="6"/>
                  </a:cubicBezTo>
                  <a:cubicBezTo>
                    <a:pt x="24" y="7"/>
                    <a:pt x="23" y="6"/>
                    <a:pt x="22" y="7"/>
                  </a:cubicBezTo>
                  <a:cubicBezTo>
                    <a:pt x="21" y="7"/>
                    <a:pt x="20" y="7"/>
                    <a:pt x="20" y="8"/>
                  </a:cubicBezTo>
                  <a:cubicBezTo>
                    <a:pt x="17" y="10"/>
                    <a:pt x="15" y="13"/>
                    <a:pt x="12" y="15"/>
                  </a:cubicBezTo>
                  <a:cubicBezTo>
                    <a:pt x="11" y="17"/>
                    <a:pt x="8" y="18"/>
                    <a:pt x="7" y="20"/>
                  </a:cubicBezTo>
                  <a:cubicBezTo>
                    <a:pt x="7" y="20"/>
                    <a:pt x="8" y="21"/>
                    <a:pt x="7" y="22"/>
                  </a:cubicBezTo>
                  <a:cubicBezTo>
                    <a:pt x="7" y="22"/>
                    <a:pt x="7" y="22"/>
                    <a:pt x="7" y="22"/>
                  </a:cubicBezTo>
                  <a:cubicBezTo>
                    <a:pt x="5" y="23"/>
                    <a:pt x="4" y="21"/>
                    <a:pt x="3" y="20"/>
                  </a:cubicBezTo>
                  <a:cubicBezTo>
                    <a:pt x="3" y="19"/>
                    <a:pt x="1" y="18"/>
                    <a:pt x="1" y="18"/>
                  </a:cubicBezTo>
                  <a:cubicBezTo>
                    <a:pt x="0" y="17"/>
                    <a:pt x="1" y="15"/>
                    <a:pt x="2" y="16"/>
                  </a:cubicBezTo>
                  <a:cubicBezTo>
                    <a:pt x="3" y="16"/>
                    <a:pt x="3" y="16"/>
                    <a:pt x="4" y="16"/>
                  </a:cubicBezTo>
                  <a:cubicBezTo>
                    <a:pt x="5" y="15"/>
                    <a:pt x="7" y="13"/>
                    <a:pt x="8" y="12"/>
                  </a:cubicBezTo>
                  <a:cubicBezTo>
                    <a:pt x="8" y="11"/>
                    <a:pt x="9" y="11"/>
                    <a:pt x="10" y="10"/>
                  </a:cubicBezTo>
                  <a:cubicBezTo>
                    <a:pt x="10" y="10"/>
                    <a:pt x="11" y="9"/>
                    <a:pt x="11" y="9"/>
                  </a:cubicBezTo>
                  <a:cubicBezTo>
                    <a:pt x="12" y="7"/>
                    <a:pt x="14" y="6"/>
                    <a:pt x="15" y="5"/>
                  </a:cubicBezTo>
                  <a:cubicBezTo>
                    <a:pt x="16" y="4"/>
                    <a:pt x="17" y="4"/>
                    <a:pt x="17" y="3"/>
                  </a:cubicBezTo>
                  <a:cubicBezTo>
                    <a:pt x="18" y="2"/>
                    <a:pt x="17" y="1"/>
                    <a:pt x="18" y="0"/>
                  </a:cubicBezTo>
                  <a:close/>
                </a:path>
              </a:pathLst>
            </a:custGeom>
            <a:solidFill>
              <a:srgbClr val="716F6E"/>
            </a:solidFill>
            <a:ln w="9525">
              <a:noFill/>
              <a:round/>
              <a:headEnd/>
              <a:tailEnd/>
            </a:ln>
          </p:spPr>
          <p:txBody>
            <a:bodyPr/>
            <a:lstStyle/>
            <a:p>
              <a:endParaRPr lang="es-ES"/>
            </a:p>
          </p:txBody>
        </p:sp>
        <p:sp>
          <p:nvSpPr>
            <p:cNvPr id="2220" name="Freeform 133"/>
            <p:cNvSpPr>
              <a:spLocks noEditPoints="1"/>
            </p:cNvSpPr>
            <p:nvPr/>
          </p:nvSpPr>
          <p:spPr bwMode="auto">
            <a:xfrm>
              <a:off x="4418" y="1287"/>
              <a:ext cx="89" cy="87"/>
            </a:xfrm>
            <a:custGeom>
              <a:avLst/>
              <a:gdLst>
                <a:gd name="T0" fmla="*/ 2147483647 w 25"/>
                <a:gd name="T1" fmla="*/ 0 h 25"/>
                <a:gd name="T2" fmla="*/ 2147483647 w 25"/>
                <a:gd name="T3" fmla="*/ 2147483647 h 25"/>
                <a:gd name="T4" fmla="*/ 2147483647 w 25"/>
                <a:gd name="T5" fmla="*/ 2147483647 h 25"/>
                <a:gd name="T6" fmla="*/ 2147483647 w 25"/>
                <a:gd name="T7" fmla="*/ 2147483647 h 25"/>
                <a:gd name="T8" fmla="*/ 2147483647 w 25"/>
                <a:gd name="T9" fmla="*/ 2147483647 h 25"/>
                <a:gd name="T10" fmla="*/ 2147483647 w 25"/>
                <a:gd name="T11" fmla="*/ 2147483647 h 25"/>
                <a:gd name="T12" fmla="*/ 2147483647 w 25"/>
                <a:gd name="T13" fmla="*/ 2147483647 h 25"/>
                <a:gd name="T14" fmla="*/ 2147483647 w 25"/>
                <a:gd name="T15" fmla="*/ 2147483647 h 25"/>
                <a:gd name="T16" fmla="*/ 2147483647 w 25"/>
                <a:gd name="T17" fmla="*/ 2147483647 h 25"/>
                <a:gd name="T18" fmla="*/ 2147483647 w 25"/>
                <a:gd name="T19" fmla="*/ 2147483647 h 25"/>
                <a:gd name="T20" fmla="*/ 2147483647 w 25"/>
                <a:gd name="T21" fmla="*/ 2147483647 h 25"/>
                <a:gd name="T22" fmla="*/ 2147483647 w 25"/>
                <a:gd name="T23" fmla="*/ 2147483647 h 25"/>
                <a:gd name="T24" fmla="*/ 2147483647 w 25"/>
                <a:gd name="T25" fmla="*/ 2147483647 h 25"/>
                <a:gd name="T26" fmla="*/ 2147483647 w 25"/>
                <a:gd name="T27" fmla="*/ 2147483647 h 25"/>
                <a:gd name="T28" fmla="*/ 2147483647 w 25"/>
                <a:gd name="T29" fmla="*/ 0 h 25"/>
                <a:gd name="T30" fmla="*/ 2147483647 w 25"/>
                <a:gd name="T31" fmla="*/ 2147483647 h 25"/>
                <a:gd name="T32" fmla="*/ 2147483647 w 25"/>
                <a:gd name="T33" fmla="*/ 2147483647 h 25"/>
                <a:gd name="T34" fmla="*/ 2147483647 w 25"/>
                <a:gd name="T35" fmla="*/ 2147483647 h 25"/>
                <a:gd name="T36" fmla="*/ 2147483647 w 25"/>
                <a:gd name="T37" fmla="*/ 2147483647 h 25"/>
                <a:gd name="T38" fmla="*/ 2147483647 w 25"/>
                <a:gd name="T39" fmla="*/ 2147483647 h 25"/>
                <a:gd name="T40" fmla="*/ 2147483647 w 25"/>
                <a:gd name="T41" fmla="*/ 2147483647 h 25"/>
                <a:gd name="T42" fmla="*/ 2147483647 w 25"/>
                <a:gd name="T43" fmla="*/ 2147483647 h 25"/>
                <a:gd name="T44" fmla="*/ 2147483647 w 25"/>
                <a:gd name="T45" fmla="*/ 2147483647 h 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
                <a:gd name="T70" fmla="*/ 0 h 25"/>
                <a:gd name="T71" fmla="*/ 25 w 25"/>
                <a:gd name="T72" fmla="*/ 25 h 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 h="25">
                  <a:moveTo>
                    <a:pt x="7" y="0"/>
                  </a:moveTo>
                  <a:cubicBezTo>
                    <a:pt x="10" y="0"/>
                    <a:pt x="13" y="0"/>
                    <a:pt x="16" y="2"/>
                  </a:cubicBezTo>
                  <a:cubicBezTo>
                    <a:pt x="18" y="3"/>
                    <a:pt x="21" y="5"/>
                    <a:pt x="22" y="8"/>
                  </a:cubicBezTo>
                  <a:cubicBezTo>
                    <a:pt x="23" y="9"/>
                    <a:pt x="23" y="10"/>
                    <a:pt x="24" y="11"/>
                  </a:cubicBezTo>
                  <a:cubicBezTo>
                    <a:pt x="24" y="12"/>
                    <a:pt x="24" y="13"/>
                    <a:pt x="24" y="14"/>
                  </a:cubicBezTo>
                  <a:cubicBezTo>
                    <a:pt x="25" y="18"/>
                    <a:pt x="23" y="21"/>
                    <a:pt x="20" y="23"/>
                  </a:cubicBezTo>
                  <a:cubicBezTo>
                    <a:pt x="18" y="24"/>
                    <a:pt x="16" y="25"/>
                    <a:pt x="13" y="24"/>
                  </a:cubicBezTo>
                  <a:cubicBezTo>
                    <a:pt x="12" y="24"/>
                    <a:pt x="12" y="24"/>
                    <a:pt x="11" y="23"/>
                  </a:cubicBezTo>
                  <a:cubicBezTo>
                    <a:pt x="11" y="23"/>
                    <a:pt x="10" y="23"/>
                    <a:pt x="10" y="23"/>
                  </a:cubicBezTo>
                  <a:cubicBezTo>
                    <a:pt x="9" y="23"/>
                    <a:pt x="9" y="22"/>
                    <a:pt x="8" y="22"/>
                  </a:cubicBezTo>
                  <a:cubicBezTo>
                    <a:pt x="7" y="21"/>
                    <a:pt x="6" y="21"/>
                    <a:pt x="5" y="20"/>
                  </a:cubicBezTo>
                  <a:cubicBezTo>
                    <a:pt x="4" y="19"/>
                    <a:pt x="4" y="18"/>
                    <a:pt x="3" y="17"/>
                  </a:cubicBezTo>
                  <a:cubicBezTo>
                    <a:pt x="3" y="16"/>
                    <a:pt x="2" y="15"/>
                    <a:pt x="1" y="14"/>
                  </a:cubicBezTo>
                  <a:cubicBezTo>
                    <a:pt x="0" y="10"/>
                    <a:pt x="0" y="6"/>
                    <a:pt x="3" y="3"/>
                  </a:cubicBezTo>
                  <a:cubicBezTo>
                    <a:pt x="4" y="1"/>
                    <a:pt x="6" y="1"/>
                    <a:pt x="7" y="0"/>
                  </a:cubicBezTo>
                  <a:close/>
                  <a:moveTo>
                    <a:pt x="7" y="3"/>
                  </a:moveTo>
                  <a:cubicBezTo>
                    <a:pt x="6" y="4"/>
                    <a:pt x="4" y="4"/>
                    <a:pt x="4" y="6"/>
                  </a:cubicBezTo>
                  <a:cubicBezTo>
                    <a:pt x="3" y="7"/>
                    <a:pt x="4" y="8"/>
                    <a:pt x="4" y="9"/>
                  </a:cubicBezTo>
                  <a:cubicBezTo>
                    <a:pt x="5" y="13"/>
                    <a:pt x="8" y="16"/>
                    <a:pt x="12" y="19"/>
                  </a:cubicBezTo>
                  <a:cubicBezTo>
                    <a:pt x="13" y="19"/>
                    <a:pt x="14" y="19"/>
                    <a:pt x="14" y="20"/>
                  </a:cubicBezTo>
                  <a:cubicBezTo>
                    <a:pt x="16" y="20"/>
                    <a:pt x="18" y="21"/>
                    <a:pt x="19" y="20"/>
                  </a:cubicBezTo>
                  <a:cubicBezTo>
                    <a:pt x="24" y="17"/>
                    <a:pt x="17" y="9"/>
                    <a:pt x="14" y="6"/>
                  </a:cubicBezTo>
                  <a:cubicBezTo>
                    <a:pt x="12" y="5"/>
                    <a:pt x="9" y="4"/>
                    <a:pt x="7" y="3"/>
                  </a:cubicBezTo>
                  <a:close/>
                </a:path>
              </a:pathLst>
            </a:custGeom>
            <a:solidFill>
              <a:srgbClr val="716F6E"/>
            </a:solidFill>
            <a:ln w="9525">
              <a:noFill/>
              <a:round/>
              <a:headEnd/>
              <a:tailEnd/>
            </a:ln>
          </p:spPr>
          <p:txBody>
            <a:bodyPr/>
            <a:lstStyle/>
            <a:p>
              <a:endParaRPr lang="es-ES"/>
            </a:p>
          </p:txBody>
        </p:sp>
        <p:sp>
          <p:nvSpPr>
            <p:cNvPr id="2221" name="Freeform 134"/>
            <p:cNvSpPr>
              <a:spLocks/>
            </p:cNvSpPr>
            <p:nvPr/>
          </p:nvSpPr>
          <p:spPr bwMode="auto">
            <a:xfrm>
              <a:off x="5283" y="1350"/>
              <a:ext cx="99" cy="80"/>
            </a:xfrm>
            <a:custGeom>
              <a:avLst/>
              <a:gdLst>
                <a:gd name="T0" fmla="*/ 2147483647 w 28"/>
                <a:gd name="T1" fmla="*/ 0 h 23"/>
                <a:gd name="T2" fmla="*/ 2147483647 w 28"/>
                <a:gd name="T3" fmla="*/ 2147483647 h 23"/>
                <a:gd name="T4" fmla="*/ 2147483647 w 28"/>
                <a:gd name="T5" fmla="*/ 2147483647 h 23"/>
                <a:gd name="T6" fmla="*/ 2147483647 w 28"/>
                <a:gd name="T7" fmla="*/ 2147483647 h 23"/>
                <a:gd name="T8" fmla="*/ 2147483647 w 28"/>
                <a:gd name="T9" fmla="*/ 2147483647 h 23"/>
                <a:gd name="T10" fmla="*/ 2147483647 w 28"/>
                <a:gd name="T11" fmla="*/ 2147483647 h 23"/>
                <a:gd name="T12" fmla="*/ 2147483647 w 28"/>
                <a:gd name="T13" fmla="*/ 2147483647 h 23"/>
                <a:gd name="T14" fmla="*/ 2147483647 w 28"/>
                <a:gd name="T15" fmla="*/ 2147483647 h 23"/>
                <a:gd name="T16" fmla="*/ 2147483647 w 28"/>
                <a:gd name="T17" fmla="*/ 2147483647 h 23"/>
                <a:gd name="T18" fmla="*/ 2147483647 w 28"/>
                <a:gd name="T19" fmla="*/ 2147483647 h 23"/>
                <a:gd name="T20" fmla="*/ 2147483647 w 28"/>
                <a:gd name="T21" fmla="*/ 2147483647 h 23"/>
                <a:gd name="T22" fmla="*/ 2147483647 w 28"/>
                <a:gd name="T23" fmla="*/ 2147483647 h 23"/>
                <a:gd name="T24" fmla="*/ 2147483647 w 28"/>
                <a:gd name="T25" fmla="*/ 2147483647 h 23"/>
                <a:gd name="T26" fmla="*/ 2147483647 w 28"/>
                <a:gd name="T27" fmla="*/ 2147483647 h 23"/>
                <a:gd name="T28" fmla="*/ 2147483647 w 28"/>
                <a:gd name="T29" fmla="*/ 2147483647 h 23"/>
                <a:gd name="T30" fmla="*/ 2147483647 w 28"/>
                <a:gd name="T31" fmla="*/ 2147483647 h 23"/>
                <a:gd name="T32" fmla="*/ 2147483647 w 28"/>
                <a:gd name="T33" fmla="*/ 2147483647 h 23"/>
                <a:gd name="T34" fmla="*/ 2147483647 w 28"/>
                <a:gd name="T35" fmla="*/ 2147483647 h 23"/>
                <a:gd name="T36" fmla="*/ 2147483647 w 28"/>
                <a:gd name="T37" fmla="*/ 2147483647 h 23"/>
                <a:gd name="T38" fmla="*/ 0 w 28"/>
                <a:gd name="T39" fmla="*/ 2147483647 h 23"/>
                <a:gd name="T40" fmla="*/ 2147483647 w 28"/>
                <a:gd name="T41" fmla="*/ 2147483647 h 23"/>
                <a:gd name="T42" fmla="*/ 2147483647 w 28"/>
                <a:gd name="T43" fmla="*/ 2147483647 h 23"/>
                <a:gd name="T44" fmla="*/ 2147483647 w 28"/>
                <a:gd name="T45" fmla="*/ 2147483647 h 23"/>
                <a:gd name="T46" fmla="*/ 2147483647 w 28"/>
                <a:gd name="T47" fmla="*/ 0 h 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23"/>
                <a:gd name="T74" fmla="*/ 28 w 28"/>
                <a:gd name="T75" fmla="*/ 23 h 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23">
                  <a:moveTo>
                    <a:pt x="14" y="0"/>
                  </a:moveTo>
                  <a:cubicBezTo>
                    <a:pt x="18" y="0"/>
                    <a:pt x="21" y="1"/>
                    <a:pt x="23" y="4"/>
                  </a:cubicBezTo>
                  <a:cubicBezTo>
                    <a:pt x="24" y="5"/>
                    <a:pt x="24" y="7"/>
                    <a:pt x="25" y="8"/>
                  </a:cubicBezTo>
                  <a:cubicBezTo>
                    <a:pt x="25" y="8"/>
                    <a:pt x="26" y="8"/>
                    <a:pt x="26" y="9"/>
                  </a:cubicBezTo>
                  <a:cubicBezTo>
                    <a:pt x="28" y="11"/>
                    <a:pt x="25" y="12"/>
                    <a:pt x="24" y="12"/>
                  </a:cubicBezTo>
                  <a:cubicBezTo>
                    <a:pt x="23" y="13"/>
                    <a:pt x="22" y="14"/>
                    <a:pt x="21" y="14"/>
                  </a:cubicBezTo>
                  <a:cubicBezTo>
                    <a:pt x="20" y="14"/>
                    <a:pt x="20" y="13"/>
                    <a:pt x="20" y="13"/>
                  </a:cubicBezTo>
                  <a:cubicBezTo>
                    <a:pt x="20" y="12"/>
                    <a:pt x="20" y="11"/>
                    <a:pt x="21" y="11"/>
                  </a:cubicBezTo>
                  <a:cubicBezTo>
                    <a:pt x="22" y="9"/>
                    <a:pt x="22" y="7"/>
                    <a:pt x="21" y="5"/>
                  </a:cubicBezTo>
                  <a:cubicBezTo>
                    <a:pt x="20" y="4"/>
                    <a:pt x="20" y="4"/>
                    <a:pt x="19" y="4"/>
                  </a:cubicBezTo>
                  <a:cubicBezTo>
                    <a:pt x="15" y="3"/>
                    <a:pt x="11" y="5"/>
                    <a:pt x="8" y="7"/>
                  </a:cubicBezTo>
                  <a:cubicBezTo>
                    <a:pt x="7" y="9"/>
                    <a:pt x="3" y="14"/>
                    <a:pt x="3" y="16"/>
                  </a:cubicBezTo>
                  <a:cubicBezTo>
                    <a:pt x="3" y="17"/>
                    <a:pt x="4" y="18"/>
                    <a:pt x="5" y="18"/>
                  </a:cubicBezTo>
                  <a:cubicBezTo>
                    <a:pt x="6" y="20"/>
                    <a:pt x="7" y="20"/>
                    <a:pt x="8" y="20"/>
                  </a:cubicBezTo>
                  <a:cubicBezTo>
                    <a:pt x="9" y="20"/>
                    <a:pt x="11" y="19"/>
                    <a:pt x="11" y="19"/>
                  </a:cubicBezTo>
                  <a:cubicBezTo>
                    <a:pt x="12" y="19"/>
                    <a:pt x="12" y="19"/>
                    <a:pt x="12" y="19"/>
                  </a:cubicBezTo>
                  <a:cubicBezTo>
                    <a:pt x="14" y="21"/>
                    <a:pt x="12" y="23"/>
                    <a:pt x="10" y="23"/>
                  </a:cubicBezTo>
                  <a:cubicBezTo>
                    <a:pt x="7" y="23"/>
                    <a:pt x="6" y="23"/>
                    <a:pt x="4" y="21"/>
                  </a:cubicBezTo>
                  <a:cubicBezTo>
                    <a:pt x="4" y="21"/>
                    <a:pt x="3" y="21"/>
                    <a:pt x="2" y="20"/>
                  </a:cubicBezTo>
                  <a:cubicBezTo>
                    <a:pt x="1" y="18"/>
                    <a:pt x="0" y="16"/>
                    <a:pt x="0" y="14"/>
                  </a:cubicBezTo>
                  <a:cubicBezTo>
                    <a:pt x="0" y="12"/>
                    <a:pt x="1" y="11"/>
                    <a:pt x="1" y="9"/>
                  </a:cubicBezTo>
                  <a:cubicBezTo>
                    <a:pt x="2" y="8"/>
                    <a:pt x="2" y="7"/>
                    <a:pt x="3" y="7"/>
                  </a:cubicBezTo>
                  <a:cubicBezTo>
                    <a:pt x="4" y="4"/>
                    <a:pt x="6" y="3"/>
                    <a:pt x="8" y="2"/>
                  </a:cubicBezTo>
                  <a:cubicBezTo>
                    <a:pt x="10" y="1"/>
                    <a:pt x="12" y="1"/>
                    <a:pt x="14" y="0"/>
                  </a:cubicBezTo>
                  <a:close/>
                </a:path>
              </a:pathLst>
            </a:custGeom>
            <a:solidFill>
              <a:srgbClr val="716F6E"/>
            </a:solidFill>
            <a:ln w="9525">
              <a:noFill/>
              <a:round/>
              <a:headEnd/>
              <a:tailEnd/>
            </a:ln>
          </p:spPr>
          <p:txBody>
            <a:bodyPr/>
            <a:lstStyle/>
            <a:p>
              <a:endParaRPr lang="es-ES"/>
            </a:p>
          </p:txBody>
        </p:sp>
        <p:sp>
          <p:nvSpPr>
            <p:cNvPr id="2222" name="Freeform 135"/>
            <p:cNvSpPr>
              <a:spLocks noEditPoints="1"/>
            </p:cNvSpPr>
            <p:nvPr/>
          </p:nvSpPr>
          <p:spPr bwMode="auto">
            <a:xfrm>
              <a:off x="4347" y="1353"/>
              <a:ext cx="103" cy="95"/>
            </a:xfrm>
            <a:custGeom>
              <a:avLst/>
              <a:gdLst>
                <a:gd name="T0" fmla="*/ 2147483647 w 29"/>
                <a:gd name="T1" fmla="*/ 0 h 27"/>
                <a:gd name="T2" fmla="*/ 2147483647 w 29"/>
                <a:gd name="T3" fmla="*/ 0 h 27"/>
                <a:gd name="T4" fmla="*/ 2147483647 w 29"/>
                <a:gd name="T5" fmla="*/ 2147483647 h 27"/>
                <a:gd name="T6" fmla="*/ 2147483647 w 29"/>
                <a:gd name="T7" fmla="*/ 2147483647 h 27"/>
                <a:gd name="T8" fmla="*/ 2147483647 w 29"/>
                <a:gd name="T9" fmla="*/ 2147483647 h 27"/>
                <a:gd name="T10" fmla="*/ 2147483647 w 29"/>
                <a:gd name="T11" fmla="*/ 2147483647 h 27"/>
                <a:gd name="T12" fmla="*/ 2147483647 w 29"/>
                <a:gd name="T13" fmla="*/ 2147483647 h 27"/>
                <a:gd name="T14" fmla="*/ 2147483647 w 29"/>
                <a:gd name="T15" fmla="*/ 2147483647 h 27"/>
                <a:gd name="T16" fmla="*/ 2147483647 w 29"/>
                <a:gd name="T17" fmla="*/ 2147483647 h 27"/>
                <a:gd name="T18" fmla="*/ 2147483647 w 29"/>
                <a:gd name="T19" fmla="*/ 2147483647 h 27"/>
                <a:gd name="T20" fmla="*/ 2147483647 w 29"/>
                <a:gd name="T21" fmla="*/ 2147483647 h 27"/>
                <a:gd name="T22" fmla="*/ 2147483647 w 29"/>
                <a:gd name="T23" fmla="*/ 2147483647 h 27"/>
                <a:gd name="T24" fmla="*/ 2147483647 w 29"/>
                <a:gd name="T25" fmla="*/ 2147483647 h 27"/>
                <a:gd name="T26" fmla="*/ 2147483647 w 29"/>
                <a:gd name="T27" fmla="*/ 2147483647 h 27"/>
                <a:gd name="T28" fmla="*/ 2147483647 w 29"/>
                <a:gd name="T29" fmla="*/ 2147483647 h 27"/>
                <a:gd name="T30" fmla="*/ 2147483647 w 29"/>
                <a:gd name="T31" fmla="*/ 2147483647 h 27"/>
                <a:gd name="T32" fmla="*/ 2147483647 w 29"/>
                <a:gd name="T33" fmla="*/ 2147483647 h 27"/>
                <a:gd name="T34" fmla="*/ 2147483647 w 29"/>
                <a:gd name="T35" fmla="*/ 2147483647 h 27"/>
                <a:gd name="T36" fmla="*/ 2147483647 w 29"/>
                <a:gd name="T37" fmla="*/ 2147483647 h 27"/>
                <a:gd name="T38" fmla="*/ 2147483647 w 29"/>
                <a:gd name="T39" fmla="*/ 2147483647 h 27"/>
                <a:gd name="T40" fmla="*/ 2147483647 w 29"/>
                <a:gd name="T41" fmla="*/ 2147483647 h 27"/>
                <a:gd name="T42" fmla="*/ 2147483647 w 29"/>
                <a:gd name="T43" fmla="*/ 2147483647 h 27"/>
                <a:gd name="T44" fmla="*/ 2147483647 w 29"/>
                <a:gd name="T45" fmla="*/ 2147483647 h 27"/>
                <a:gd name="T46" fmla="*/ 2147483647 w 29"/>
                <a:gd name="T47" fmla="*/ 2147483647 h 27"/>
                <a:gd name="T48" fmla="*/ 2147483647 w 29"/>
                <a:gd name="T49" fmla="*/ 2147483647 h 27"/>
                <a:gd name="T50" fmla="*/ 2147483647 w 29"/>
                <a:gd name="T51" fmla="*/ 2147483647 h 27"/>
                <a:gd name="T52" fmla="*/ 2147483647 w 29"/>
                <a:gd name="T53" fmla="*/ 0 h 27"/>
                <a:gd name="T54" fmla="*/ 2147483647 w 29"/>
                <a:gd name="T55" fmla="*/ 2147483647 h 27"/>
                <a:gd name="T56" fmla="*/ 2147483647 w 29"/>
                <a:gd name="T57" fmla="*/ 2147483647 h 27"/>
                <a:gd name="T58" fmla="*/ 2147483647 w 29"/>
                <a:gd name="T59" fmla="*/ 2147483647 h 27"/>
                <a:gd name="T60" fmla="*/ 2147483647 w 29"/>
                <a:gd name="T61" fmla="*/ 2147483647 h 27"/>
                <a:gd name="T62" fmla="*/ 2147483647 w 29"/>
                <a:gd name="T63" fmla="*/ 2147483647 h 27"/>
                <a:gd name="T64" fmla="*/ 2147483647 w 29"/>
                <a:gd name="T65" fmla="*/ 2147483647 h 27"/>
                <a:gd name="T66" fmla="*/ 2147483647 w 29"/>
                <a:gd name="T67" fmla="*/ 2147483647 h 27"/>
                <a:gd name="T68" fmla="*/ 2147483647 w 29"/>
                <a:gd name="T69" fmla="*/ 2147483647 h 27"/>
                <a:gd name="T70" fmla="*/ 2147483647 w 29"/>
                <a:gd name="T71" fmla="*/ 2147483647 h 27"/>
                <a:gd name="T72" fmla="*/ 2147483647 w 29"/>
                <a:gd name="T73" fmla="*/ 2147483647 h 27"/>
                <a:gd name="T74" fmla="*/ 2147483647 w 29"/>
                <a:gd name="T75" fmla="*/ 2147483647 h 27"/>
                <a:gd name="T76" fmla="*/ 2147483647 w 29"/>
                <a:gd name="T77" fmla="*/ 2147483647 h 27"/>
                <a:gd name="T78" fmla="*/ 2147483647 w 29"/>
                <a:gd name="T79" fmla="*/ 2147483647 h 27"/>
                <a:gd name="T80" fmla="*/ 2147483647 w 29"/>
                <a:gd name="T81" fmla="*/ 2147483647 h 27"/>
                <a:gd name="T82" fmla="*/ 2147483647 w 29"/>
                <a:gd name="T83" fmla="*/ 2147483647 h 27"/>
                <a:gd name="T84" fmla="*/ 2147483647 w 29"/>
                <a:gd name="T85" fmla="*/ 2147483647 h 27"/>
                <a:gd name="T86" fmla="*/ 2147483647 w 29"/>
                <a:gd name="T87" fmla="*/ 2147483647 h 27"/>
                <a:gd name="T88" fmla="*/ 2147483647 w 29"/>
                <a:gd name="T89" fmla="*/ 2147483647 h 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9"/>
                <a:gd name="T136" fmla="*/ 0 h 27"/>
                <a:gd name="T137" fmla="*/ 29 w 29"/>
                <a:gd name="T138" fmla="*/ 27 h 2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9" h="27">
                  <a:moveTo>
                    <a:pt x="13" y="0"/>
                  </a:moveTo>
                  <a:cubicBezTo>
                    <a:pt x="15" y="0"/>
                    <a:pt x="16" y="0"/>
                    <a:pt x="18" y="0"/>
                  </a:cubicBezTo>
                  <a:cubicBezTo>
                    <a:pt x="18" y="0"/>
                    <a:pt x="19" y="0"/>
                    <a:pt x="19" y="1"/>
                  </a:cubicBezTo>
                  <a:cubicBezTo>
                    <a:pt x="20" y="1"/>
                    <a:pt x="21" y="1"/>
                    <a:pt x="21" y="1"/>
                  </a:cubicBezTo>
                  <a:cubicBezTo>
                    <a:pt x="22" y="1"/>
                    <a:pt x="22" y="2"/>
                    <a:pt x="23" y="2"/>
                  </a:cubicBezTo>
                  <a:cubicBezTo>
                    <a:pt x="27" y="5"/>
                    <a:pt x="29" y="10"/>
                    <a:pt x="28" y="15"/>
                  </a:cubicBezTo>
                  <a:cubicBezTo>
                    <a:pt x="28" y="17"/>
                    <a:pt x="27" y="19"/>
                    <a:pt x="26" y="20"/>
                  </a:cubicBezTo>
                  <a:cubicBezTo>
                    <a:pt x="26" y="20"/>
                    <a:pt x="25" y="21"/>
                    <a:pt x="25" y="22"/>
                  </a:cubicBezTo>
                  <a:cubicBezTo>
                    <a:pt x="24" y="22"/>
                    <a:pt x="24" y="23"/>
                    <a:pt x="23" y="24"/>
                  </a:cubicBezTo>
                  <a:cubicBezTo>
                    <a:pt x="23" y="25"/>
                    <a:pt x="22" y="26"/>
                    <a:pt x="21" y="26"/>
                  </a:cubicBezTo>
                  <a:cubicBezTo>
                    <a:pt x="21" y="27"/>
                    <a:pt x="20" y="27"/>
                    <a:pt x="20" y="26"/>
                  </a:cubicBezTo>
                  <a:cubicBezTo>
                    <a:pt x="19" y="26"/>
                    <a:pt x="20" y="25"/>
                    <a:pt x="20" y="24"/>
                  </a:cubicBezTo>
                  <a:cubicBezTo>
                    <a:pt x="20" y="23"/>
                    <a:pt x="18" y="22"/>
                    <a:pt x="17" y="21"/>
                  </a:cubicBezTo>
                  <a:cubicBezTo>
                    <a:pt x="16" y="21"/>
                    <a:pt x="15" y="20"/>
                    <a:pt x="14" y="19"/>
                  </a:cubicBezTo>
                  <a:cubicBezTo>
                    <a:pt x="13" y="18"/>
                    <a:pt x="12" y="18"/>
                    <a:pt x="12" y="17"/>
                  </a:cubicBezTo>
                  <a:cubicBezTo>
                    <a:pt x="11" y="17"/>
                    <a:pt x="10" y="16"/>
                    <a:pt x="10" y="16"/>
                  </a:cubicBezTo>
                  <a:cubicBezTo>
                    <a:pt x="9" y="15"/>
                    <a:pt x="9" y="15"/>
                    <a:pt x="8" y="15"/>
                  </a:cubicBezTo>
                  <a:cubicBezTo>
                    <a:pt x="7" y="13"/>
                    <a:pt x="5" y="12"/>
                    <a:pt x="4" y="11"/>
                  </a:cubicBezTo>
                  <a:cubicBezTo>
                    <a:pt x="3" y="11"/>
                    <a:pt x="2" y="12"/>
                    <a:pt x="2" y="12"/>
                  </a:cubicBezTo>
                  <a:cubicBezTo>
                    <a:pt x="1" y="12"/>
                    <a:pt x="1" y="12"/>
                    <a:pt x="1" y="11"/>
                  </a:cubicBezTo>
                  <a:cubicBezTo>
                    <a:pt x="0" y="11"/>
                    <a:pt x="0" y="10"/>
                    <a:pt x="1" y="10"/>
                  </a:cubicBezTo>
                  <a:cubicBezTo>
                    <a:pt x="1" y="10"/>
                    <a:pt x="1" y="9"/>
                    <a:pt x="1" y="9"/>
                  </a:cubicBezTo>
                  <a:cubicBezTo>
                    <a:pt x="2" y="8"/>
                    <a:pt x="3" y="6"/>
                    <a:pt x="4" y="5"/>
                  </a:cubicBezTo>
                  <a:cubicBezTo>
                    <a:pt x="4" y="5"/>
                    <a:pt x="5" y="4"/>
                    <a:pt x="5" y="4"/>
                  </a:cubicBezTo>
                  <a:cubicBezTo>
                    <a:pt x="5" y="4"/>
                    <a:pt x="6" y="3"/>
                    <a:pt x="6" y="3"/>
                  </a:cubicBezTo>
                  <a:cubicBezTo>
                    <a:pt x="6" y="2"/>
                    <a:pt x="7" y="2"/>
                    <a:pt x="8" y="2"/>
                  </a:cubicBezTo>
                  <a:cubicBezTo>
                    <a:pt x="9" y="0"/>
                    <a:pt x="12" y="0"/>
                    <a:pt x="13" y="0"/>
                  </a:cubicBezTo>
                  <a:close/>
                  <a:moveTo>
                    <a:pt x="14" y="4"/>
                  </a:moveTo>
                  <a:cubicBezTo>
                    <a:pt x="14" y="4"/>
                    <a:pt x="13" y="4"/>
                    <a:pt x="13" y="4"/>
                  </a:cubicBezTo>
                  <a:cubicBezTo>
                    <a:pt x="11" y="4"/>
                    <a:pt x="9" y="4"/>
                    <a:pt x="7" y="5"/>
                  </a:cubicBezTo>
                  <a:cubicBezTo>
                    <a:pt x="7" y="6"/>
                    <a:pt x="7" y="6"/>
                    <a:pt x="7" y="6"/>
                  </a:cubicBezTo>
                  <a:cubicBezTo>
                    <a:pt x="6" y="7"/>
                    <a:pt x="7" y="7"/>
                    <a:pt x="7" y="7"/>
                  </a:cubicBezTo>
                  <a:cubicBezTo>
                    <a:pt x="8" y="8"/>
                    <a:pt x="9" y="9"/>
                    <a:pt x="11" y="10"/>
                  </a:cubicBezTo>
                  <a:cubicBezTo>
                    <a:pt x="12" y="11"/>
                    <a:pt x="13" y="12"/>
                    <a:pt x="14" y="13"/>
                  </a:cubicBezTo>
                  <a:cubicBezTo>
                    <a:pt x="15" y="13"/>
                    <a:pt x="15" y="14"/>
                    <a:pt x="16" y="14"/>
                  </a:cubicBezTo>
                  <a:cubicBezTo>
                    <a:pt x="16" y="15"/>
                    <a:pt x="17" y="15"/>
                    <a:pt x="18" y="16"/>
                  </a:cubicBezTo>
                  <a:cubicBezTo>
                    <a:pt x="18" y="16"/>
                    <a:pt x="19" y="16"/>
                    <a:pt x="19" y="17"/>
                  </a:cubicBezTo>
                  <a:cubicBezTo>
                    <a:pt x="20" y="18"/>
                    <a:pt x="21" y="18"/>
                    <a:pt x="23" y="19"/>
                  </a:cubicBezTo>
                  <a:cubicBezTo>
                    <a:pt x="23" y="19"/>
                    <a:pt x="23" y="19"/>
                    <a:pt x="23" y="19"/>
                  </a:cubicBezTo>
                  <a:cubicBezTo>
                    <a:pt x="23" y="19"/>
                    <a:pt x="23" y="19"/>
                    <a:pt x="23" y="19"/>
                  </a:cubicBezTo>
                  <a:cubicBezTo>
                    <a:pt x="23" y="19"/>
                    <a:pt x="23" y="19"/>
                    <a:pt x="23" y="19"/>
                  </a:cubicBezTo>
                  <a:cubicBezTo>
                    <a:pt x="25" y="19"/>
                    <a:pt x="25" y="17"/>
                    <a:pt x="25" y="15"/>
                  </a:cubicBezTo>
                  <a:cubicBezTo>
                    <a:pt x="25" y="12"/>
                    <a:pt x="23" y="8"/>
                    <a:pt x="20" y="6"/>
                  </a:cubicBezTo>
                  <a:cubicBezTo>
                    <a:pt x="20" y="6"/>
                    <a:pt x="19" y="5"/>
                    <a:pt x="18" y="5"/>
                  </a:cubicBezTo>
                  <a:cubicBezTo>
                    <a:pt x="17" y="5"/>
                    <a:pt x="16" y="4"/>
                    <a:pt x="14" y="4"/>
                  </a:cubicBezTo>
                  <a:close/>
                </a:path>
              </a:pathLst>
            </a:custGeom>
            <a:solidFill>
              <a:srgbClr val="716F6E"/>
            </a:solidFill>
            <a:ln w="9525">
              <a:noFill/>
              <a:round/>
              <a:headEnd/>
              <a:tailEnd/>
            </a:ln>
          </p:spPr>
          <p:txBody>
            <a:bodyPr/>
            <a:lstStyle/>
            <a:p>
              <a:endParaRPr lang="es-ES"/>
            </a:p>
          </p:txBody>
        </p:sp>
        <p:sp>
          <p:nvSpPr>
            <p:cNvPr id="2223" name="Freeform 136"/>
            <p:cNvSpPr>
              <a:spLocks noEditPoints="1"/>
            </p:cNvSpPr>
            <p:nvPr/>
          </p:nvSpPr>
          <p:spPr bwMode="auto">
            <a:xfrm>
              <a:off x="5308" y="1420"/>
              <a:ext cx="103" cy="80"/>
            </a:xfrm>
            <a:custGeom>
              <a:avLst/>
              <a:gdLst>
                <a:gd name="T0" fmla="*/ 2147483647 w 29"/>
                <a:gd name="T1" fmla="*/ 0 h 23"/>
                <a:gd name="T2" fmla="*/ 2147483647 w 29"/>
                <a:gd name="T3" fmla="*/ 2147483647 h 23"/>
                <a:gd name="T4" fmla="*/ 2147483647 w 29"/>
                <a:gd name="T5" fmla="*/ 2147483647 h 23"/>
                <a:gd name="T6" fmla="*/ 2147483647 w 29"/>
                <a:gd name="T7" fmla="*/ 2147483647 h 23"/>
                <a:gd name="T8" fmla="*/ 2147483647 w 29"/>
                <a:gd name="T9" fmla="*/ 2147483647 h 23"/>
                <a:gd name="T10" fmla="*/ 2147483647 w 29"/>
                <a:gd name="T11" fmla="*/ 2147483647 h 23"/>
                <a:gd name="T12" fmla="*/ 2147483647 w 29"/>
                <a:gd name="T13" fmla="*/ 2147483647 h 23"/>
                <a:gd name="T14" fmla="*/ 2147483647 w 29"/>
                <a:gd name="T15" fmla="*/ 2147483647 h 23"/>
                <a:gd name="T16" fmla="*/ 2147483647 w 29"/>
                <a:gd name="T17" fmla="*/ 2147483647 h 23"/>
                <a:gd name="T18" fmla="*/ 2147483647 w 29"/>
                <a:gd name="T19" fmla="*/ 2147483647 h 23"/>
                <a:gd name="T20" fmla="*/ 2147483647 w 29"/>
                <a:gd name="T21" fmla="*/ 2147483647 h 23"/>
                <a:gd name="T22" fmla="*/ 2147483647 w 29"/>
                <a:gd name="T23" fmla="*/ 2147483647 h 23"/>
                <a:gd name="T24" fmla="*/ 2147483647 w 29"/>
                <a:gd name="T25" fmla="*/ 2147483647 h 23"/>
                <a:gd name="T26" fmla="*/ 2147483647 w 29"/>
                <a:gd name="T27" fmla="*/ 2147483647 h 23"/>
                <a:gd name="T28" fmla="*/ 2147483647 w 29"/>
                <a:gd name="T29" fmla="*/ 2147483647 h 23"/>
                <a:gd name="T30" fmla="*/ 2147483647 w 29"/>
                <a:gd name="T31" fmla="*/ 2147483647 h 23"/>
                <a:gd name="T32" fmla="*/ 2147483647 w 29"/>
                <a:gd name="T33" fmla="*/ 2147483647 h 23"/>
                <a:gd name="T34" fmla="*/ 2147483647 w 29"/>
                <a:gd name="T35" fmla="*/ 2147483647 h 23"/>
                <a:gd name="T36" fmla="*/ 2147483647 w 29"/>
                <a:gd name="T37" fmla="*/ 2147483647 h 23"/>
                <a:gd name="T38" fmla="*/ 2147483647 w 29"/>
                <a:gd name="T39" fmla="*/ 2147483647 h 23"/>
                <a:gd name="T40" fmla="*/ 2147483647 w 29"/>
                <a:gd name="T41" fmla="*/ 2147483647 h 23"/>
                <a:gd name="T42" fmla="*/ 2147483647 w 29"/>
                <a:gd name="T43" fmla="*/ 2147483647 h 23"/>
                <a:gd name="T44" fmla="*/ 2147483647 w 29"/>
                <a:gd name="T45" fmla="*/ 2147483647 h 23"/>
                <a:gd name="T46" fmla="*/ 2147483647 w 29"/>
                <a:gd name="T47" fmla="*/ 2147483647 h 23"/>
                <a:gd name="T48" fmla="*/ 0 w 29"/>
                <a:gd name="T49" fmla="*/ 2147483647 h 23"/>
                <a:gd name="T50" fmla="*/ 2147483647 w 29"/>
                <a:gd name="T51" fmla="*/ 2147483647 h 23"/>
                <a:gd name="T52" fmla="*/ 2147483647 w 29"/>
                <a:gd name="T53" fmla="*/ 2147483647 h 23"/>
                <a:gd name="T54" fmla="*/ 2147483647 w 29"/>
                <a:gd name="T55" fmla="*/ 2147483647 h 23"/>
                <a:gd name="T56" fmla="*/ 2147483647 w 29"/>
                <a:gd name="T57" fmla="*/ 2147483647 h 23"/>
                <a:gd name="T58" fmla="*/ 2147483647 w 29"/>
                <a:gd name="T59" fmla="*/ 2147483647 h 23"/>
                <a:gd name="T60" fmla="*/ 2147483647 w 29"/>
                <a:gd name="T61" fmla="*/ 2147483647 h 23"/>
                <a:gd name="T62" fmla="*/ 2147483647 w 29"/>
                <a:gd name="T63" fmla="*/ 2147483647 h 23"/>
                <a:gd name="T64" fmla="*/ 2147483647 w 29"/>
                <a:gd name="T65" fmla="*/ 0 h 23"/>
                <a:gd name="T66" fmla="*/ 2147483647 w 29"/>
                <a:gd name="T67" fmla="*/ 2147483647 h 23"/>
                <a:gd name="T68" fmla="*/ 2147483647 w 29"/>
                <a:gd name="T69" fmla="*/ 2147483647 h 23"/>
                <a:gd name="T70" fmla="*/ 2147483647 w 29"/>
                <a:gd name="T71" fmla="*/ 2147483647 h 23"/>
                <a:gd name="T72" fmla="*/ 2147483647 w 29"/>
                <a:gd name="T73" fmla="*/ 2147483647 h 23"/>
                <a:gd name="T74" fmla="*/ 2147483647 w 29"/>
                <a:gd name="T75" fmla="*/ 2147483647 h 23"/>
                <a:gd name="T76" fmla="*/ 2147483647 w 29"/>
                <a:gd name="T77" fmla="*/ 2147483647 h 23"/>
                <a:gd name="T78" fmla="*/ 2147483647 w 29"/>
                <a:gd name="T79" fmla="*/ 2147483647 h 23"/>
                <a:gd name="T80" fmla="*/ 2147483647 w 29"/>
                <a:gd name="T81" fmla="*/ 2147483647 h 23"/>
                <a:gd name="T82" fmla="*/ 2147483647 w 29"/>
                <a:gd name="T83" fmla="*/ 2147483647 h 23"/>
                <a:gd name="T84" fmla="*/ 2147483647 w 29"/>
                <a:gd name="T85" fmla="*/ 2147483647 h 23"/>
                <a:gd name="T86" fmla="*/ 2147483647 w 29"/>
                <a:gd name="T87" fmla="*/ 2147483647 h 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9"/>
                <a:gd name="T133" fmla="*/ 0 h 23"/>
                <a:gd name="T134" fmla="*/ 29 w 29"/>
                <a:gd name="T135" fmla="*/ 23 h 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9" h="23">
                  <a:moveTo>
                    <a:pt x="26" y="0"/>
                  </a:moveTo>
                  <a:cubicBezTo>
                    <a:pt x="27" y="0"/>
                    <a:pt x="29" y="3"/>
                    <a:pt x="29" y="4"/>
                  </a:cubicBezTo>
                  <a:cubicBezTo>
                    <a:pt x="28" y="5"/>
                    <a:pt x="23" y="10"/>
                    <a:pt x="22" y="11"/>
                  </a:cubicBezTo>
                  <a:cubicBezTo>
                    <a:pt x="22" y="11"/>
                    <a:pt x="21" y="12"/>
                    <a:pt x="21" y="12"/>
                  </a:cubicBezTo>
                  <a:cubicBezTo>
                    <a:pt x="20" y="13"/>
                    <a:pt x="18" y="14"/>
                    <a:pt x="17" y="16"/>
                  </a:cubicBezTo>
                  <a:cubicBezTo>
                    <a:pt x="17" y="16"/>
                    <a:pt x="16" y="17"/>
                    <a:pt x="16" y="17"/>
                  </a:cubicBezTo>
                  <a:cubicBezTo>
                    <a:pt x="16" y="17"/>
                    <a:pt x="14" y="18"/>
                    <a:pt x="14" y="18"/>
                  </a:cubicBezTo>
                  <a:cubicBezTo>
                    <a:pt x="14" y="19"/>
                    <a:pt x="13" y="20"/>
                    <a:pt x="12" y="21"/>
                  </a:cubicBezTo>
                  <a:cubicBezTo>
                    <a:pt x="12" y="22"/>
                    <a:pt x="12" y="22"/>
                    <a:pt x="12" y="23"/>
                  </a:cubicBezTo>
                  <a:cubicBezTo>
                    <a:pt x="12" y="23"/>
                    <a:pt x="12" y="23"/>
                    <a:pt x="11" y="23"/>
                  </a:cubicBezTo>
                  <a:cubicBezTo>
                    <a:pt x="11" y="23"/>
                    <a:pt x="11" y="23"/>
                    <a:pt x="11" y="23"/>
                  </a:cubicBezTo>
                  <a:cubicBezTo>
                    <a:pt x="10" y="22"/>
                    <a:pt x="10" y="22"/>
                    <a:pt x="9" y="21"/>
                  </a:cubicBezTo>
                  <a:cubicBezTo>
                    <a:pt x="9" y="21"/>
                    <a:pt x="8" y="19"/>
                    <a:pt x="8" y="19"/>
                  </a:cubicBezTo>
                  <a:cubicBezTo>
                    <a:pt x="8" y="19"/>
                    <a:pt x="8" y="18"/>
                    <a:pt x="8" y="18"/>
                  </a:cubicBezTo>
                  <a:cubicBezTo>
                    <a:pt x="7" y="17"/>
                    <a:pt x="7" y="17"/>
                    <a:pt x="7" y="16"/>
                  </a:cubicBezTo>
                  <a:cubicBezTo>
                    <a:pt x="7" y="16"/>
                    <a:pt x="8" y="15"/>
                    <a:pt x="8" y="15"/>
                  </a:cubicBezTo>
                  <a:cubicBezTo>
                    <a:pt x="9" y="15"/>
                    <a:pt x="9" y="16"/>
                    <a:pt x="10" y="16"/>
                  </a:cubicBezTo>
                  <a:cubicBezTo>
                    <a:pt x="10" y="15"/>
                    <a:pt x="11" y="15"/>
                    <a:pt x="11" y="15"/>
                  </a:cubicBezTo>
                  <a:cubicBezTo>
                    <a:pt x="12" y="14"/>
                    <a:pt x="14" y="12"/>
                    <a:pt x="13" y="10"/>
                  </a:cubicBezTo>
                  <a:cubicBezTo>
                    <a:pt x="12" y="10"/>
                    <a:pt x="12" y="8"/>
                    <a:pt x="11" y="8"/>
                  </a:cubicBezTo>
                  <a:cubicBezTo>
                    <a:pt x="10" y="7"/>
                    <a:pt x="9" y="8"/>
                    <a:pt x="8" y="8"/>
                  </a:cubicBezTo>
                  <a:cubicBezTo>
                    <a:pt x="8" y="8"/>
                    <a:pt x="7" y="9"/>
                    <a:pt x="6" y="9"/>
                  </a:cubicBezTo>
                  <a:cubicBezTo>
                    <a:pt x="6" y="9"/>
                    <a:pt x="6" y="11"/>
                    <a:pt x="5" y="11"/>
                  </a:cubicBezTo>
                  <a:cubicBezTo>
                    <a:pt x="5" y="12"/>
                    <a:pt x="4" y="11"/>
                    <a:pt x="4" y="11"/>
                  </a:cubicBezTo>
                  <a:cubicBezTo>
                    <a:pt x="3" y="11"/>
                    <a:pt x="0" y="6"/>
                    <a:pt x="0" y="6"/>
                  </a:cubicBezTo>
                  <a:cubicBezTo>
                    <a:pt x="1" y="6"/>
                    <a:pt x="1" y="5"/>
                    <a:pt x="2" y="5"/>
                  </a:cubicBezTo>
                  <a:cubicBezTo>
                    <a:pt x="3" y="5"/>
                    <a:pt x="3" y="7"/>
                    <a:pt x="5" y="7"/>
                  </a:cubicBezTo>
                  <a:cubicBezTo>
                    <a:pt x="5" y="6"/>
                    <a:pt x="6" y="6"/>
                    <a:pt x="6" y="6"/>
                  </a:cubicBezTo>
                  <a:cubicBezTo>
                    <a:pt x="7" y="6"/>
                    <a:pt x="8" y="6"/>
                    <a:pt x="9" y="6"/>
                  </a:cubicBezTo>
                  <a:cubicBezTo>
                    <a:pt x="9" y="5"/>
                    <a:pt x="10" y="5"/>
                    <a:pt x="10" y="5"/>
                  </a:cubicBezTo>
                  <a:cubicBezTo>
                    <a:pt x="14" y="4"/>
                    <a:pt x="18" y="3"/>
                    <a:pt x="22" y="1"/>
                  </a:cubicBezTo>
                  <a:cubicBezTo>
                    <a:pt x="23" y="1"/>
                    <a:pt x="23" y="1"/>
                    <a:pt x="24" y="1"/>
                  </a:cubicBezTo>
                  <a:cubicBezTo>
                    <a:pt x="24" y="0"/>
                    <a:pt x="25" y="0"/>
                    <a:pt x="26" y="0"/>
                  </a:cubicBezTo>
                  <a:close/>
                  <a:moveTo>
                    <a:pt x="19" y="5"/>
                  </a:moveTo>
                  <a:cubicBezTo>
                    <a:pt x="18" y="5"/>
                    <a:pt x="17" y="5"/>
                    <a:pt x="16" y="6"/>
                  </a:cubicBezTo>
                  <a:cubicBezTo>
                    <a:pt x="15" y="6"/>
                    <a:pt x="15" y="6"/>
                    <a:pt x="14" y="6"/>
                  </a:cubicBezTo>
                  <a:cubicBezTo>
                    <a:pt x="14" y="6"/>
                    <a:pt x="14" y="7"/>
                    <a:pt x="14" y="7"/>
                  </a:cubicBezTo>
                  <a:cubicBezTo>
                    <a:pt x="14" y="7"/>
                    <a:pt x="14" y="8"/>
                    <a:pt x="14" y="8"/>
                  </a:cubicBezTo>
                  <a:cubicBezTo>
                    <a:pt x="14" y="9"/>
                    <a:pt x="15" y="9"/>
                    <a:pt x="15" y="10"/>
                  </a:cubicBezTo>
                  <a:cubicBezTo>
                    <a:pt x="16" y="10"/>
                    <a:pt x="18" y="7"/>
                    <a:pt x="19" y="7"/>
                  </a:cubicBezTo>
                  <a:cubicBezTo>
                    <a:pt x="19" y="6"/>
                    <a:pt x="20" y="6"/>
                    <a:pt x="20" y="6"/>
                  </a:cubicBezTo>
                  <a:cubicBezTo>
                    <a:pt x="20" y="5"/>
                    <a:pt x="20" y="5"/>
                    <a:pt x="21" y="5"/>
                  </a:cubicBezTo>
                  <a:cubicBezTo>
                    <a:pt x="21" y="5"/>
                    <a:pt x="21" y="5"/>
                    <a:pt x="21" y="5"/>
                  </a:cubicBezTo>
                  <a:cubicBezTo>
                    <a:pt x="21" y="5"/>
                    <a:pt x="19" y="5"/>
                    <a:pt x="19" y="5"/>
                  </a:cubicBezTo>
                  <a:close/>
                </a:path>
              </a:pathLst>
            </a:custGeom>
            <a:solidFill>
              <a:srgbClr val="716F6E"/>
            </a:solidFill>
            <a:ln w="9525">
              <a:noFill/>
              <a:round/>
              <a:headEnd/>
              <a:tailEnd/>
            </a:ln>
          </p:spPr>
          <p:txBody>
            <a:bodyPr/>
            <a:lstStyle/>
            <a:p>
              <a:endParaRPr lang="es-ES"/>
            </a:p>
          </p:txBody>
        </p:sp>
        <p:sp>
          <p:nvSpPr>
            <p:cNvPr id="2224" name="Freeform 137"/>
            <p:cNvSpPr>
              <a:spLocks noEditPoints="1"/>
            </p:cNvSpPr>
            <p:nvPr/>
          </p:nvSpPr>
          <p:spPr bwMode="auto">
            <a:xfrm>
              <a:off x="4314" y="1430"/>
              <a:ext cx="104" cy="81"/>
            </a:xfrm>
            <a:custGeom>
              <a:avLst/>
              <a:gdLst>
                <a:gd name="T0" fmla="*/ 2147483647 w 29"/>
                <a:gd name="T1" fmla="*/ 0 h 23"/>
                <a:gd name="T2" fmla="*/ 2147483647 w 29"/>
                <a:gd name="T3" fmla="*/ 2147483647 h 23"/>
                <a:gd name="T4" fmla="*/ 2147483647 w 29"/>
                <a:gd name="T5" fmla="*/ 2147483647 h 23"/>
                <a:gd name="T6" fmla="*/ 2147483647 w 29"/>
                <a:gd name="T7" fmla="*/ 2147483647 h 23"/>
                <a:gd name="T8" fmla="*/ 2147483647 w 29"/>
                <a:gd name="T9" fmla="*/ 2147483647 h 23"/>
                <a:gd name="T10" fmla="*/ 2147483647 w 29"/>
                <a:gd name="T11" fmla="*/ 2147483647 h 23"/>
                <a:gd name="T12" fmla="*/ 2147483647 w 29"/>
                <a:gd name="T13" fmla="*/ 2147483647 h 23"/>
                <a:gd name="T14" fmla="*/ 2147483647 w 29"/>
                <a:gd name="T15" fmla="*/ 2147483647 h 23"/>
                <a:gd name="T16" fmla="*/ 2147483647 w 29"/>
                <a:gd name="T17" fmla="*/ 2147483647 h 23"/>
                <a:gd name="T18" fmla="*/ 2147483647 w 29"/>
                <a:gd name="T19" fmla="*/ 2147483647 h 23"/>
                <a:gd name="T20" fmla="*/ 2147483647 w 29"/>
                <a:gd name="T21" fmla="*/ 2147483647 h 23"/>
                <a:gd name="T22" fmla="*/ 2147483647 w 29"/>
                <a:gd name="T23" fmla="*/ 2147483647 h 23"/>
                <a:gd name="T24" fmla="*/ 2147483647 w 29"/>
                <a:gd name="T25" fmla="*/ 2147483647 h 23"/>
                <a:gd name="T26" fmla="*/ 2147483647 w 29"/>
                <a:gd name="T27" fmla="*/ 2147483647 h 23"/>
                <a:gd name="T28" fmla="*/ 2147483647 w 29"/>
                <a:gd name="T29" fmla="*/ 2147483647 h 23"/>
                <a:gd name="T30" fmla="*/ 2147483647 w 29"/>
                <a:gd name="T31" fmla="*/ 2147483647 h 23"/>
                <a:gd name="T32" fmla="*/ 2147483647 w 29"/>
                <a:gd name="T33" fmla="*/ 2147483647 h 23"/>
                <a:gd name="T34" fmla="*/ 2147483647 w 29"/>
                <a:gd name="T35" fmla="*/ 2147483647 h 23"/>
                <a:gd name="T36" fmla="*/ 2147483647 w 29"/>
                <a:gd name="T37" fmla="*/ 2147483647 h 23"/>
                <a:gd name="T38" fmla="*/ 2147483647 w 29"/>
                <a:gd name="T39" fmla="*/ 2147483647 h 23"/>
                <a:gd name="T40" fmla="*/ 2147483647 w 29"/>
                <a:gd name="T41" fmla="*/ 2147483647 h 23"/>
                <a:gd name="T42" fmla="*/ 2147483647 w 29"/>
                <a:gd name="T43" fmla="*/ 2147483647 h 23"/>
                <a:gd name="T44" fmla="*/ 2147483647 w 29"/>
                <a:gd name="T45" fmla="*/ 2147483647 h 23"/>
                <a:gd name="T46" fmla="*/ 2147483647 w 29"/>
                <a:gd name="T47" fmla="*/ 2147483647 h 23"/>
                <a:gd name="T48" fmla="*/ 2147483647 w 29"/>
                <a:gd name="T49" fmla="*/ 2147483647 h 23"/>
                <a:gd name="T50" fmla="*/ 2147483647 w 29"/>
                <a:gd name="T51" fmla="*/ 2147483647 h 23"/>
                <a:gd name="T52" fmla="*/ 2147483647 w 29"/>
                <a:gd name="T53" fmla="*/ 2147483647 h 23"/>
                <a:gd name="T54" fmla="*/ 0 w 29"/>
                <a:gd name="T55" fmla="*/ 2147483647 h 23"/>
                <a:gd name="T56" fmla="*/ 2147483647 w 29"/>
                <a:gd name="T57" fmla="*/ 0 h 23"/>
                <a:gd name="T58" fmla="*/ 2147483647 w 29"/>
                <a:gd name="T59" fmla="*/ 2147483647 h 23"/>
                <a:gd name="T60" fmla="*/ 2147483647 w 29"/>
                <a:gd name="T61" fmla="*/ 2147483647 h 23"/>
                <a:gd name="T62" fmla="*/ 2147483647 w 29"/>
                <a:gd name="T63" fmla="*/ 2147483647 h 23"/>
                <a:gd name="T64" fmla="*/ 2147483647 w 29"/>
                <a:gd name="T65" fmla="*/ 2147483647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
                <a:gd name="T100" fmla="*/ 0 h 23"/>
                <a:gd name="T101" fmla="*/ 29 w 29"/>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 h="23">
                  <a:moveTo>
                    <a:pt x="2" y="0"/>
                  </a:moveTo>
                  <a:cubicBezTo>
                    <a:pt x="4" y="1"/>
                    <a:pt x="6" y="1"/>
                    <a:pt x="8" y="2"/>
                  </a:cubicBezTo>
                  <a:cubicBezTo>
                    <a:pt x="10" y="2"/>
                    <a:pt x="11" y="3"/>
                    <a:pt x="13" y="3"/>
                  </a:cubicBezTo>
                  <a:cubicBezTo>
                    <a:pt x="14" y="3"/>
                    <a:pt x="14" y="3"/>
                    <a:pt x="15" y="4"/>
                  </a:cubicBezTo>
                  <a:cubicBezTo>
                    <a:pt x="16" y="4"/>
                    <a:pt x="17" y="4"/>
                    <a:pt x="19" y="5"/>
                  </a:cubicBezTo>
                  <a:cubicBezTo>
                    <a:pt x="19" y="5"/>
                    <a:pt x="20" y="5"/>
                    <a:pt x="20" y="5"/>
                  </a:cubicBezTo>
                  <a:cubicBezTo>
                    <a:pt x="21" y="5"/>
                    <a:pt x="22" y="6"/>
                    <a:pt x="22" y="6"/>
                  </a:cubicBezTo>
                  <a:cubicBezTo>
                    <a:pt x="24" y="6"/>
                    <a:pt x="25" y="6"/>
                    <a:pt x="26" y="6"/>
                  </a:cubicBezTo>
                  <a:cubicBezTo>
                    <a:pt x="26" y="6"/>
                    <a:pt x="26" y="6"/>
                    <a:pt x="26" y="6"/>
                  </a:cubicBezTo>
                  <a:cubicBezTo>
                    <a:pt x="27" y="6"/>
                    <a:pt x="28" y="5"/>
                    <a:pt x="29" y="6"/>
                  </a:cubicBezTo>
                  <a:cubicBezTo>
                    <a:pt x="29" y="6"/>
                    <a:pt x="29" y="6"/>
                    <a:pt x="29" y="6"/>
                  </a:cubicBezTo>
                  <a:cubicBezTo>
                    <a:pt x="29" y="8"/>
                    <a:pt x="27" y="9"/>
                    <a:pt x="27" y="10"/>
                  </a:cubicBezTo>
                  <a:cubicBezTo>
                    <a:pt x="27" y="11"/>
                    <a:pt x="25" y="14"/>
                    <a:pt x="23" y="13"/>
                  </a:cubicBezTo>
                  <a:cubicBezTo>
                    <a:pt x="23" y="12"/>
                    <a:pt x="23" y="12"/>
                    <a:pt x="23" y="11"/>
                  </a:cubicBezTo>
                  <a:cubicBezTo>
                    <a:pt x="22" y="11"/>
                    <a:pt x="21" y="10"/>
                    <a:pt x="21" y="10"/>
                  </a:cubicBezTo>
                  <a:cubicBezTo>
                    <a:pt x="20" y="10"/>
                    <a:pt x="19" y="9"/>
                    <a:pt x="18" y="10"/>
                  </a:cubicBezTo>
                  <a:cubicBezTo>
                    <a:pt x="17" y="10"/>
                    <a:pt x="16" y="13"/>
                    <a:pt x="15" y="13"/>
                  </a:cubicBezTo>
                  <a:cubicBezTo>
                    <a:pt x="15" y="15"/>
                    <a:pt x="16" y="16"/>
                    <a:pt x="17" y="17"/>
                  </a:cubicBezTo>
                  <a:cubicBezTo>
                    <a:pt x="18" y="17"/>
                    <a:pt x="18" y="18"/>
                    <a:pt x="19" y="18"/>
                  </a:cubicBezTo>
                  <a:cubicBezTo>
                    <a:pt x="20" y="18"/>
                    <a:pt x="20" y="17"/>
                    <a:pt x="21" y="17"/>
                  </a:cubicBezTo>
                  <a:cubicBezTo>
                    <a:pt x="23" y="18"/>
                    <a:pt x="21" y="20"/>
                    <a:pt x="21" y="21"/>
                  </a:cubicBezTo>
                  <a:cubicBezTo>
                    <a:pt x="21" y="21"/>
                    <a:pt x="20" y="22"/>
                    <a:pt x="20" y="23"/>
                  </a:cubicBezTo>
                  <a:cubicBezTo>
                    <a:pt x="19" y="23"/>
                    <a:pt x="19" y="23"/>
                    <a:pt x="18" y="23"/>
                  </a:cubicBezTo>
                  <a:cubicBezTo>
                    <a:pt x="18" y="23"/>
                    <a:pt x="18" y="21"/>
                    <a:pt x="18" y="21"/>
                  </a:cubicBezTo>
                  <a:cubicBezTo>
                    <a:pt x="17" y="20"/>
                    <a:pt x="16" y="19"/>
                    <a:pt x="16" y="19"/>
                  </a:cubicBezTo>
                  <a:cubicBezTo>
                    <a:pt x="15" y="18"/>
                    <a:pt x="15" y="18"/>
                    <a:pt x="14" y="17"/>
                  </a:cubicBezTo>
                  <a:cubicBezTo>
                    <a:pt x="11" y="14"/>
                    <a:pt x="7" y="11"/>
                    <a:pt x="4" y="8"/>
                  </a:cubicBezTo>
                  <a:cubicBezTo>
                    <a:pt x="3" y="7"/>
                    <a:pt x="1" y="6"/>
                    <a:pt x="0" y="4"/>
                  </a:cubicBezTo>
                  <a:cubicBezTo>
                    <a:pt x="0" y="3"/>
                    <a:pt x="1" y="1"/>
                    <a:pt x="2" y="0"/>
                  </a:cubicBezTo>
                  <a:close/>
                  <a:moveTo>
                    <a:pt x="7" y="7"/>
                  </a:moveTo>
                  <a:cubicBezTo>
                    <a:pt x="7" y="8"/>
                    <a:pt x="12" y="12"/>
                    <a:pt x="13" y="12"/>
                  </a:cubicBezTo>
                  <a:cubicBezTo>
                    <a:pt x="14" y="11"/>
                    <a:pt x="15" y="10"/>
                    <a:pt x="15" y="9"/>
                  </a:cubicBezTo>
                  <a:cubicBezTo>
                    <a:pt x="14" y="8"/>
                    <a:pt x="8" y="7"/>
                    <a:pt x="7" y="7"/>
                  </a:cubicBezTo>
                  <a:close/>
                </a:path>
              </a:pathLst>
            </a:custGeom>
            <a:solidFill>
              <a:srgbClr val="716F6E"/>
            </a:solidFill>
            <a:ln w="9525">
              <a:noFill/>
              <a:round/>
              <a:headEnd/>
              <a:tailEnd/>
            </a:ln>
          </p:spPr>
          <p:txBody>
            <a:bodyPr/>
            <a:lstStyle/>
            <a:p>
              <a:endParaRPr lang="es-ES"/>
            </a:p>
          </p:txBody>
        </p:sp>
        <p:sp>
          <p:nvSpPr>
            <p:cNvPr id="2225" name="Freeform 138"/>
            <p:cNvSpPr>
              <a:spLocks/>
            </p:cNvSpPr>
            <p:nvPr/>
          </p:nvSpPr>
          <p:spPr bwMode="auto">
            <a:xfrm>
              <a:off x="5347" y="1472"/>
              <a:ext cx="114" cy="91"/>
            </a:xfrm>
            <a:custGeom>
              <a:avLst/>
              <a:gdLst>
                <a:gd name="T0" fmla="*/ 2147483647 w 32"/>
                <a:gd name="T1" fmla="*/ 0 h 26"/>
                <a:gd name="T2" fmla="*/ 2147483647 w 32"/>
                <a:gd name="T3" fmla="*/ 2147483647 h 26"/>
                <a:gd name="T4" fmla="*/ 2147483647 w 32"/>
                <a:gd name="T5" fmla="*/ 2147483647 h 26"/>
                <a:gd name="T6" fmla="*/ 2147483647 w 32"/>
                <a:gd name="T7" fmla="*/ 2147483647 h 26"/>
                <a:gd name="T8" fmla="*/ 2147483647 w 32"/>
                <a:gd name="T9" fmla="*/ 2147483647 h 26"/>
                <a:gd name="T10" fmla="*/ 2147483647 w 32"/>
                <a:gd name="T11" fmla="*/ 2147483647 h 26"/>
                <a:gd name="T12" fmla="*/ 2147483647 w 32"/>
                <a:gd name="T13" fmla="*/ 2147483647 h 26"/>
                <a:gd name="T14" fmla="*/ 2147483647 w 32"/>
                <a:gd name="T15" fmla="*/ 2147483647 h 26"/>
                <a:gd name="T16" fmla="*/ 2147483647 w 32"/>
                <a:gd name="T17" fmla="*/ 2147483647 h 26"/>
                <a:gd name="T18" fmla="*/ 2147483647 w 32"/>
                <a:gd name="T19" fmla="*/ 2147483647 h 26"/>
                <a:gd name="T20" fmla="*/ 2147483647 w 32"/>
                <a:gd name="T21" fmla="*/ 2147483647 h 26"/>
                <a:gd name="T22" fmla="*/ 2147483647 w 32"/>
                <a:gd name="T23" fmla="*/ 2147483647 h 26"/>
                <a:gd name="T24" fmla="*/ 2147483647 w 32"/>
                <a:gd name="T25" fmla="*/ 2147483647 h 26"/>
                <a:gd name="T26" fmla="*/ 2147483647 w 32"/>
                <a:gd name="T27" fmla="*/ 2147483647 h 26"/>
                <a:gd name="T28" fmla="*/ 2147483647 w 32"/>
                <a:gd name="T29" fmla="*/ 2147483647 h 26"/>
                <a:gd name="T30" fmla="*/ 2147483647 w 32"/>
                <a:gd name="T31" fmla="*/ 2147483647 h 26"/>
                <a:gd name="T32" fmla="*/ 2147483647 w 32"/>
                <a:gd name="T33" fmla="*/ 2147483647 h 26"/>
                <a:gd name="T34" fmla="*/ 2147483647 w 32"/>
                <a:gd name="T35" fmla="*/ 2147483647 h 26"/>
                <a:gd name="T36" fmla="*/ 2147483647 w 32"/>
                <a:gd name="T37" fmla="*/ 2147483647 h 26"/>
                <a:gd name="T38" fmla="*/ 2147483647 w 32"/>
                <a:gd name="T39" fmla="*/ 2147483647 h 26"/>
                <a:gd name="T40" fmla="*/ 2147483647 w 32"/>
                <a:gd name="T41" fmla="*/ 2147483647 h 26"/>
                <a:gd name="T42" fmla="*/ 2147483647 w 32"/>
                <a:gd name="T43" fmla="*/ 2147483647 h 26"/>
                <a:gd name="T44" fmla="*/ 2147483647 w 32"/>
                <a:gd name="T45" fmla="*/ 2147483647 h 26"/>
                <a:gd name="T46" fmla="*/ 2147483647 w 32"/>
                <a:gd name="T47" fmla="*/ 2147483647 h 26"/>
                <a:gd name="T48" fmla="*/ 2147483647 w 32"/>
                <a:gd name="T49" fmla="*/ 2147483647 h 26"/>
                <a:gd name="T50" fmla="*/ 2147483647 w 32"/>
                <a:gd name="T51" fmla="*/ 2147483647 h 26"/>
                <a:gd name="T52" fmla="*/ 2147483647 w 32"/>
                <a:gd name="T53" fmla="*/ 2147483647 h 26"/>
                <a:gd name="T54" fmla="*/ 2147483647 w 32"/>
                <a:gd name="T55" fmla="*/ 2147483647 h 26"/>
                <a:gd name="T56" fmla="*/ 2147483647 w 32"/>
                <a:gd name="T57" fmla="*/ 2147483647 h 26"/>
                <a:gd name="T58" fmla="*/ 0 w 32"/>
                <a:gd name="T59" fmla="*/ 2147483647 h 26"/>
                <a:gd name="T60" fmla="*/ 2147483647 w 32"/>
                <a:gd name="T61" fmla="*/ 2147483647 h 26"/>
                <a:gd name="T62" fmla="*/ 2147483647 w 32"/>
                <a:gd name="T63" fmla="*/ 2147483647 h 26"/>
                <a:gd name="T64" fmla="*/ 2147483647 w 32"/>
                <a:gd name="T65" fmla="*/ 2147483647 h 26"/>
                <a:gd name="T66" fmla="*/ 2147483647 w 32"/>
                <a:gd name="T67" fmla="*/ 2147483647 h 26"/>
                <a:gd name="T68" fmla="*/ 2147483647 w 32"/>
                <a:gd name="T69" fmla="*/ 2147483647 h 26"/>
                <a:gd name="T70" fmla="*/ 2147483647 w 32"/>
                <a:gd name="T71" fmla="*/ 2147483647 h 26"/>
                <a:gd name="T72" fmla="*/ 2147483647 w 32"/>
                <a:gd name="T73" fmla="*/ 2147483647 h 26"/>
                <a:gd name="T74" fmla="*/ 2147483647 w 32"/>
                <a:gd name="T75" fmla="*/ 2147483647 h 26"/>
                <a:gd name="T76" fmla="*/ 2147483647 w 32"/>
                <a:gd name="T77" fmla="*/ 2147483647 h 26"/>
                <a:gd name="T78" fmla="*/ 2147483647 w 32"/>
                <a:gd name="T79" fmla="*/ 2147483647 h 26"/>
                <a:gd name="T80" fmla="*/ 2147483647 w 32"/>
                <a:gd name="T81" fmla="*/ 2147483647 h 26"/>
                <a:gd name="T82" fmla="*/ 2147483647 w 32"/>
                <a:gd name="T83" fmla="*/ 2147483647 h 26"/>
                <a:gd name="T84" fmla="*/ 2147483647 w 32"/>
                <a:gd name="T85" fmla="*/ 2147483647 h 26"/>
                <a:gd name="T86" fmla="*/ 2147483647 w 32"/>
                <a:gd name="T87" fmla="*/ 2147483647 h 26"/>
                <a:gd name="T88" fmla="*/ 2147483647 w 32"/>
                <a:gd name="T89" fmla="*/ 0 h 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2"/>
                <a:gd name="T136" fmla="*/ 0 h 26"/>
                <a:gd name="T137" fmla="*/ 32 w 32"/>
                <a:gd name="T138" fmla="*/ 26 h 2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2" h="26">
                  <a:moveTo>
                    <a:pt x="23" y="0"/>
                  </a:moveTo>
                  <a:cubicBezTo>
                    <a:pt x="25" y="1"/>
                    <a:pt x="26" y="3"/>
                    <a:pt x="25" y="5"/>
                  </a:cubicBezTo>
                  <a:cubicBezTo>
                    <a:pt x="25" y="6"/>
                    <a:pt x="24" y="7"/>
                    <a:pt x="23" y="8"/>
                  </a:cubicBezTo>
                  <a:cubicBezTo>
                    <a:pt x="21" y="11"/>
                    <a:pt x="19" y="14"/>
                    <a:pt x="17" y="17"/>
                  </a:cubicBezTo>
                  <a:cubicBezTo>
                    <a:pt x="17" y="18"/>
                    <a:pt x="16" y="19"/>
                    <a:pt x="16" y="20"/>
                  </a:cubicBezTo>
                  <a:cubicBezTo>
                    <a:pt x="16" y="20"/>
                    <a:pt x="16" y="20"/>
                    <a:pt x="17" y="20"/>
                  </a:cubicBezTo>
                  <a:cubicBezTo>
                    <a:pt x="17" y="20"/>
                    <a:pt x="18" y="20"/>
                    <a:pt x="18" y="19"/>
                  </a:cubicBezTo>
                  <a:cubicBezTo>
                    <a:pt x="20" y="19"/>
                    <a:pt x="21" y="18"/>
                    <a:pt x="22" y="17"/>
                  </a:cubicBezTo>
                  <a:cubicBezTo>
                    <a:pt x="25" y="16"/>
                    <a:pt x="27" y="16"/>
                    <a:pt x="28" y="14"/>
                  </a:cubicBezTo>
                  <a:cubicBezTo>
                    <a:pt x="28" y="13"/>
                    <a:pt x="28" y="13"/>
                    <a:pt x="29" y="13"/>
                  </a:cubicBezTo>
                  <a:cubicBezTo>
                    <a:pt x="30" y="13"/>
                    <a:pt x="32" y="17"/>
                    <a:pt x="32" y="18"/>
                  </a:cubicBezTo>
                  <a:cubicBezTo>
                    <a:pt x="32" y="20"/>
                    <a:pt x="30" y="19"/>
                    <a:pt x="30" y="19"/>
                  </a:cubicBezTo>
                  <a:cubicBezTo>
                    <a:pt x="29" y="18"/>
                    <a:pt x="29" y="18"/>
                    <a:pt x="28" y="18"/>
                  </a:cubicBezTo>
                  <a:cubicBezTo>
                    <a:pt x="27" y="18"/>
                    <a:pt x="26" y="19"/>
                    <a:pt x="25" y="19"/>
                  </a:cubicBezTo>
                  <a:cubicBezTo>
                    <a:pt x="20" y="21"/>
                    <a:pt x="16" y="23"/>
                    <a:pt x="11" y="25"/>
                  </a:cubicBezTo>
                  <a:cubicBezTo>
                    <a:pt x="10" y="25"/>
                    <a:pt x="8" y="26"/>
                    <a:pt x="8" y="26"/>
                  </a:cubicBezTo>
                  <a:cubicBezTo>
                    <a:pt x="7" y="25"/>
                    <a:pt x="7" y="24"/>
                    <a:pt x="7" y="23"/>
                  </a:cubicBezTo>
                  <a:cubicBezTo>
                    <a:pt x="7" y="23"/>
                    <a:pt x="8" y="23"/>
                    <a:pt x="8" y="22"/>
                  </a:cubicBezTo>
                  <a:cubicBezTo>
                    <a:pt x="9" y="21"/>
                    <a:pt x="9" y="20"/>
                    <a:pt x="10" y="19"/>
                  </a:cubicBezTo>
                  <a:cubicBezTo>
                    <a:pt x="11" y="17"/>
                    <a:pt x="13" y="15"/>
                    <a:pt x="14" y="13"/>
                  </a:cubicBezTo>
                  <a:cubicBezTo>
                    <a:pt x="15" y="11"/>
                    <a:pt x="16" y="10"/>
                    <a:pt x="17" y="9"/>
                  </a:cubicBezTo>
                  <a:cubicBezTo>
                    <a:pt x="17" y="9"/>
                    <a:pt x="17" y="8"/>
                    <a:pt x="17" y="8"/>
                  </a:cubicBezTo>
                  <a:cubicBezTo>
                    <a:pt x="17" y="8"/>
                    <a:pt x="17" y="8"/>
                    <a:pt x="17" y="8"/>
                  </a:cubicBezTo>
                  <a:cubicBezTo>
                    <a:pt x="16" y="8"/>
                    <a:pt x="15" y="9"/>
                    <a:pt x="15" y="9"/>
                  </a:cubicBezTo>
                  <a:cubicBezTo>
                    <a:pt x="14" y="9"/>
                    <a:pt x="13" y="9"/>
                    <a:pt x="13" y="10"/>
                  </a:cubicBezTo>
                  <a:cubicBezTo>
                    <a:pt x="12" y="10"/>
                    <a:pt x="12" y="10"/>
                    <a:pt x="12" y="10"/>
                  </a:cubicBezTo>
                  <a:cubicBezTo>
                    <a:pt x="10" y="11"/>
                    <a:pt x="7" y="12"/>
                    <a:pt x="5" y="13"/>
                  </a:cubicBezTo>
                  <a:cubicBezTo>
                    <a:pt x="4" y="14"/>
                    <a:pt x="6" y="16"/>
                    <a:pt x="4" y="16"/>
                  </a:cubicBezTo>
                  <a:cubicBezTo>
                    <a:pt x="4" y="16"/>
                    <a:pt x="3" y="16"/>
                    <a:pt x="3" y="16"/>
                  </a:cubicBezTo>
                  <a:cubicBezTo>
                    <a:pt x="3" y="15"/>
                    <a:pt x="0" y="10"/>
                    <a:pt x="0" y="10"/>
                  </a:cubicBezTo>
                  <a:cubicBezTo>
                    <a:pt x="1" y="9"/>
                    <a:pt x="2" y="9"/>
                    <a:pt x="2" y="9"/>
                  </a:cubicBezTo>
                  <a:cubicBezTo>
                    <a:pt x="3" y="10"/>
                    <a:pt x="3" y="10"/>
                    <a:pt x="3" y="10"/>
                  </a:cubicBezTo>
                  <a:cubicBezTo>
                    <a:pt x="4" y="10"/>
                    <a:pt x="4" y="10"/>
                    <a:pt x="5" y="10"/>
                  </a:cubicBezTo>
                  <a:cubicBezTo>
                    <a:pt x="5" y="10"/>
                    <a:pt x="6" y="9"/>
                    <a:pt x="7" y="9"/>
                  </a:cubicBezTo>
                  <a:cubicBezTo>
                    <a:pt x="7" y="9"/>
                    <a:pt x="8" y="9"/>
                    <a:pt x="8" y="9"/>
                  </a:cubicBezTo>
                  <a:cubicBezTo>
                    <a:pt x="9" y="9"/>
                    <a:pt x="9" y="8"/>
                    <a:pt x="10" y="8"/>
                  </a:cubicBezTo>
                  <a:cubicBezTo>
                    <a:pt x="10" y="8"/>
                    <a:pt x="11" y="8"/>
                    <a:pt x="12" y="7"/>
                  </a:cubicBezTo>
                  <a:cubicBezTo>
                    <a:pt x="12" y="7"/>
                    <a:pt x="13" y="7"/>
                    <a:pt x="14" y="6"/>
                  </a:cubicBezTo>
                  <a:cubicBezTo>
                    <a:pt x="14" y="6"/>
                    <a:pt x="15" y="6"/>
                    <a:pt x="15" y="6"/>
                  </a:cubicBezTo>
                  <a:cubicBezTo>
                    <a:pt x="17" y="5"/>
                    <a:pt x="18" y="5"/>
                    <a:pt x="19" y="4"/>
                  </a:cubicBezTo>
                  <a:cubicBezTo>
                    <a:pt x="20" y="4"/>
                    <a:pt x="21" y="4"/>
                    <a:pt x="21" y="3"/>
                  </a:cubicBezTo>
                  <a:cubicBezTo>
                    <a:pt x="22" y="3"/>
                    <a:pt x="22" y="3"/>
                    <a:pt x="22" y="2"/>
                  </a:cubicBezTo>
                  <a:cubicBezTo>
                    <a:pt x="22" y="2"/>
                    <a:pt x="22" y="1"/>
                    <a:pt x="23" y="1"/>
                  </a:cubicBezTo>
                  <a:cubicBezTo>
                    <a:pt x="23" y="1"/>
                    <a:pt x="23" y="1"/>
                    <a:pt x="23" y="1"/>
                  </a:cubicBezTo>
                  <a:cubicBezTo>
                    <a:pt x="23" y="0"/>
                    <a:pt x="23" y="0"/>
                    <a:pt x="23" y="0"/>
                  </a:cubicBezTo>
                  <a:close/>
                </a:path>
              </a:pathLst>
            </a:custGeom>
            <a:solidFill>
              <a:srgbClr val="716F6E"/>
            </a:solidFill>
            <a:ln w="9525">
              <a:noFill/>
              <a:round/>
              <a:headEnd/>
              <a:tailEnd/>
            </a:ln>
          </p:spPr>
          <p:txBody>
            <a:bodyPr/>
            <a:lstStyle/>
            <a:p>
              <a:endParaRPr lang="es-ES"/>
            </a:p>
          </p:txBody>
        </p:sp>
        <p:sp>
          <p:nvSpPr>
            <p:cNvPr id="2226" name="Freeform 139"/>
            <p:cNvSpPr>
              <a:spLocks/>
            </p:cNvSpPr>
            <p:nvPr/>
          </p:nvSpPr>
          <p:spPr bwMode="auto">
            <a:xfrm>
              <a:off x="4272" y="1469"/>
              <a:ext cx="107" cy="84"/>
            </a:xfrm>
            <a:custGeom>
              <a:avLst/>
              <a:gdLst>
                <a:gd name="T0" fmla="*/ 2147483647 w 30"/>
                <a:gd name="T1" fmla="*/ 0 h 24"/>
                <a:gd name="T2" fmla="*/ 2147483647 w 30"/>
                <a:gd name="T3" fmla="*/ 2147483647 h 24"/>
                <a:gd name="T4" fmla="*/ 2147483647 w 30"/>
                <a:gd name="T5" fmla="*/ 2147483647 h 24"/>
                <a:gd name="T6" fmla="*/ 2147483647 w 30"/>
                <a:gd name="T7" fmla="*/ 2147483647 h 24"/>
                <a:gd name="T8" fmla="*/ 2147483647 w 30"/>
                <a:gd name="T9" fmla="*/ 2147483647 h 24"/>
                <a:gd name="T10" fmla="*/ 2147483647 w 30"/>
                <a:gd name="T11" fmla="*/ 2147483647 h 24"/>
                <a:gd name="T12" fmla="*/ 2147483647 w 30"/>
                <a:gd name="T13" fmla="*/ 2147483647 h 24"/>
                <a:gd name="T14" fmla="*/ 2147483647 w 30"/>
                <a:gd name="T15" fmla="*/ 2147483647 h 24"/>
                <a:gd name="T16" fmla="*/ 2147483647 w 30"/>
                <a:gd name="T17" fmla="*/ 2147483647 h 24"/>
                <a:gd name="T18" fmla="*/ 2147483647 w 30"/>
                <a:gd name="T19" fmla="*/ 2147483647 h 24"/>
                <a:gd name="T20" fmla="*/ 2147483647 w 30"/>
                <a:gd name="T21" fmla="*/ 2147483647 h 24"/>
                <a:gd name="T22" fmla="*/ 2147483647 w 30"/>
                <a:gd name="T23" fmla="*/ 2147483647 h 24"/>
                <a:gd name="T24" fmla="*/ 2147483647 w 30"/>
                <a:gd name="T25" fmla="*/ 2147483647 h 24"/>
                <a:gd name="T26" fmla="*/ 2147483647 w 30"/>
                <a:gd name="T27" fmla="*/ 2147483647 h 24"/>
                <a:gd name="T28" fmla="*/ 2147483647 w 30"/>
                <a:gd name="T29" fmla="*/ 2147483647 h 24"/>
                <a:gd name="T30" fmla="*/ 2147483647 w 30"/>
                <a:gd name="T31" fmla="*/ 2147483647 h 24"/>
                <a:gd name="T32" fmla="*/ 2147483647 w 30"/>
                <a:gd name="T33" fmla="*/ 2147483647 h 24"/>
                <a:gd name="T34" fmla="*/ 2147483647 w 30"/>
                <a:gd name="T35" fmla="*/ 2147483647 h 24"/>
                <a:gd name="T36" fmla="*/ 2147483647 w 30"/>
                <a:gd name="T37" fmla="*/ 2147483647 h 24"/>
                <a:gd name="T38" fmla="*/ 2147483647 w 30"/>
                <a:gd name="T39" fmla="*/ 2147483647 h 24"/>
                <a:gd name="T40" fmla="*/ 2147483647 w 30"/>
                <a:gd name="T41" fmla="*/ 2147483647 h 24"/>
                <a:gd name="T42" fmla="*/ 2147483647 w 30"/>
                <a:gd name="T43" fmla="*/ 2147483647 h 24"/>
                <a:gd name="T44" fmla="*/ 2147483647 w 30"/>
                <a:gd name="T45" fmla="*/ 2147483647 h 24"/>
                <a:gd name="T46" fmla="*/ 2147483647 w 30"/>
                <a:gd name="T47" fmla="*/ 2147483647 h 24"/>
                <a:gd name="T48" fmla="*/ 2147483647 w 30"/>
                <a:gd name="T49" fmla="*/ 2147483647 h 24"/>
                <a:gd name="T50" fmla="*/ 2147483647 w 30"/>
                <a:gd name="T51" fmla="*/ 2147483647 h 24"/>
                <a:gd name="T52" fmla="*/ 2147483647 w 30"/>
                <a:gd name="T53" fmla="*/ 2147483647 h 24"/>
                <a:gd name="T54" fmla="*/ 2147483647 w 30"/>
                <a:gd name="T55" fmla="*/ 2147483647 h 24"/>
                <a:gd name="T56" fmla="*/ 2147483647 w 30"/>
                <a:gd name="T57" fmla="*/ 2147483647 h 24"/>
                <a:gd name="T58" fmla="*/ 2147483647 w 30"/>
                <a:gd name="T59" fmla="*/ 2147483647 h 24"/>
                <a:gd name="T60" fmla="*/ 2147483647 w 30"/>
                <a:gd name="T61" fmla="*/ 2147483647 h 24"/>
                <a:gd name="T62" fmla="*/ 2147483647 w 30"/>
                <a:gd name="T63" fmla="*/ 2147483647 h 24"/>
                <a:gd name="T64" fmla="*/ 2147483647 w 30"/>
                <a:gd name="T65" fmla="*/ 2147483647 h 24"/>
                <a:gd name="T66" fmla="*/ 0 w 30"/>
                <a:gd name="T67" fmla="*/ 2147483647 h 24"/>
                <a:gd name="T68" fmla="*/ 2147483647 w 30"/>
                <a:gd name="T69" fmla="*/ 2147483647 h 24"/>
                <a:gd name="T70" fmla="*/ 2147483647 w 30"/>
                <a:gd name="T71" fmla="*/ 2147483647 h 24"/>
                <a:gd name="T72" fmla="*/ 2147483647 w 30"/>
                <a:gd name="T73" fmla="*/ 2147483647 h 24"/>
                <a:gd name="T74" fmla="*/ 2147483647 w 30"/>
                <a:gd name="T75" fmla="*/ 2147483647 h 24"/>
                <a:gd name="T76" fmla="*/ 2147483647 w 30"/>
                <a:gd name="T77" fmla="*/ 0 h 2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
                <a:gd name="T118" fmla="*/ 0 h 24"/>
                <a:gd name="T119" fmla="*/ 30 w 30"/>
                <a:gd name="T120" fmla="*/ 24 h 2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 h="24">
                  <a:moveTo>
                    <a:pt x="8" y="0"/>
                  </a:moveTo>
                  <a:cubicBezTo>
                    <a:pt x="10" y="0"/>
                    <a:pt x="12" y="1"/>
                    <a:pt x="12" y="2"/>
                  </a:cubicBezTo>
                  <a:cubicBezTo>
                    <a:pt x="12" y="2"/>
                    <a:pt x="12" y="2"/>
                    <a:pt x="12" y="3"/>
                  </a:cubicBezTo>
                  <a:cubicBezTo>
                    <a:pt x="12" y="3"/>
                    <a:pt x="12" y="3"/>
                    <a:pt x="12" y="3"/>
                  </a:cubicBezTo>
                  <a:cubicBezTo>
                    <a:pt x="12" y="3"/>
                    <a:pt x="12" y="3"/>
                    <a:pt x="11" y="3"/>
                  </a:cubicBezTo>
                  <a:cubicBezTo>
                    <a:pt x="11" y="3"/>
                    <a:pt x="10" y="3"/>
                    <a:pt x="10" y="3"/>
                  </a:cubicBezTo>
                  <a:cubicBezTo>
                    <a:pt x="9" y="3"/>
                    <a:pt x="8" y="6"/>
                    <a:pt x="8" y="7"/>
                  </a:cubicBezTo>
                  <a:cubicBezTo>
                    <a:pt x="8" y="7"/>
                    <a:pt x="7" y="8"/>
                    <a:pt x="7" y="8"/>
                  </a:cubicBezTo>
                  <a:cubicBezTo>
                    <a:pt x="8" y="8"/>
                    <a:pt x="8" y="9"/>
                    <a:pt x="8" y="9"/>
                  </a:cubicBezTo>
                  <a:cubicBezTo>
                    <a:pt x="9" y="9"/>
                    <a:pt x="9" y="9"/>
                    <a:pt x="10" y="10"/>
                  </a:cubicBezTo>
                  <a:cubicBezTo>
                    <a:pt x="10" y="10"/>
                    <a:pt x="11" y="10"/>
                    <a:pt x="11" y="10"/>
                  </a:cubicBezTo>
                  <a:cubicBezTo>
                    <a:pt x="12" y="11"/>
                    <a:pt x="14" y="11"/>
                    <a:pt x="15" y="11"/>
                  </a:cubicBezTo>
                  <a:cubicBezTo>
                    <a:pt x="15" y="12"/>
                    <a:pt x="15" y="12"/>
                    <a:pt x="16" y="12"/>
                  </a:cubicBezTo>
                  <a:cubicBezTo>
                    <a:pt x="17" y="12"/>
                    <a:pt x="18" y="13"/>
                    <a:pt x="19" y="13"/>
                  </a:cubicBezTo>
                  <a:cubicBezTo>
                    <a:pt x="20" y="14"/>
                    <a:pt x="21" y="14"/>
                    <a:pt x="22" y="14"/>
                  </a:cubicBezTo>
                  <a:cubicBezTo>
                    <a:pt x="23" y="15"/>
                    <a:pt x="24" y="16"/>
                    <a:pt x="26" y="16"/>
                  </a:cubicBezTo>
                  <a:cubicBezTo>
                    <a:pt x="27" y="16"/>
                    <a:pt x="29" y="14"/>
                    <a:pt x="29" y="16"/>
                  </a:cubicBezTo>
                  <a:cubicBezTo>
                    <a:pt x="30" y="17"/>
                    <a:pt x="28" y="21"/>
                    <a:pt x="27" y="22"/>
                  </a:cubicBezTo>
                  <a:cubicBezTo>
                    <a:pt x="27" y="23"/>
                    <a:pt x="27" y="23"/>
                    <a:pt x="27" y="24"/>
                  </a:cubicBezTo>
                  <a:cubicBezTo>
                    <a:pt x="27" y="24"/>
                    <a:pt x="26" y="24"/>
                    <a:pt x="26" y="24"/>
                  </a:cubicBezTo>
                  <a:cubicBezTo>
                    <a:pt x="26" y="24"/>
                    <a:pt x="26" y="24"/>
                    <a:pt x="26" y="24"/>
                  </a:cubicBezTo>
                  <a:cubicBezTo>
                    <a:pt x="24" y="24"/>
                    <a:pt x="25" y="21"/>
                    <a:pt x="24" y="21"/>
                  </a:cubicBezTo>
                  <a:cubicBezTo>
                    <a:pt x="23" y="20"/>
                    <a:pt x="21" y="20"/>
                    <a:pt x="20" y="19"/>
                  </a:cubicBezTo>
                  <a:cubicBezTo>
                    <a:pt x="19" y="19"/>
                    <a:pt x="19" y="19"/>
                    <a:pt x="18" y="18"/>
                  </a:cubicBezTo>
                  <a:cubicBezTo>
                    <a:pt x="17" y="18"/>
                    <a:pt x="16" y="18"/>
                    <a:pt x="16" y="17"/>
                  </a:cubicBezTo>
                  <a:cubicBezTo>
                    <a:pt x="15" y="17"/>
                    <a:pt x="15" y="17"/>
                    <a:pt x="14" y="17"/>
                  </a:cubicBezTo>
                  <a:cubicBezTo>
                    <a:pt x="12" y="16"/>
                    <a:pt x="10" y="15"/>
                    <a:pt x="8" y="14"/>
                  </a:cubicBezTo>
                  <a:cubicBezTo>
                    <a:pt x="8" y="14"/>
                    <a:pt x="7" y="14"/>
                    <a:pt x="6" y="13"/>
                  </a:cubicBezTo>
                  <a:cubicBezTo>
                    <a:pt x="6" y="13"/>
                    <a:pt x="5" y="13"/>
                    <a:pt x="5" y="13"/>
                  </a:cubicBezTo>
                  <a:cubicBezTo>
                    <a:pt x="4" y="14"/>
                    <a:pt x="4" y="17"/>
                    <a:pt x="4" y="18"/>
                  </a:cubicBezTo>
                  <a:cubicBezTo>
                    <a:pt x="4" y="18"/>
                    <a:pt x="4" y="18"/>
                    <a:pt x="4" y="19"/>
                  </a:cubicBezTo>
                  <a:cubicBezTo>
                    <a:pt x="5" y="20"/>
                    <a:pt x="4" y="21"/>
                    <a:pt x="3" y="20"/>
                  </a:cubicBezTo>
                  <a:cubicBezTo>
                    <a:pt x="2" y="20"/>
                    <a:pt x="2" y="20"/>
                    <a:pt x="1" y="20"/>
                  </a:cubicBezTo>
                  <a:cubicBezTo>
                    <a:pt x="1" y="19"/>
                    <a:pt x="0" y="19"/>
                    <a:pt x="0" y="19"/>
                  </a:cubicBezTo>
                  <a:cubicBezTo>
                    <a:pt x="1" y="17"/>
                    <a:pt x="1" y="16"/>
                    <a:pt x="2" y="15"/>
                  </a:cubicBezTo>
                  <a:cubicBezTo>
                    <a:pt x="2" y="13"/>
                    <a:pt x="3" y="11"/>
                    <a:pt x="4" y="9"/>
                  </a:cubicBezTo>
                  <a:cubicBezTo>
                    <a:pt x="4" y="8"/>
                    <a:pt x="5" y="7"/>
                    <a:pt x="5" y="6"/>
                  </a:cubicBezTo>
                  <a:cubicBezTo>
                    <a:pt x="6" y="5"/>
                    <a:pt x="6" y="3"/>
                    <a:pt x="7" y="2"/>
                  </a:cubicBezTo>
                  <a:cubicBezTo>
                    <a:pt x="8" y="1"/>
                    <a:pt x="8" y="1"/>
                    <a:pt x="8" y="0"/>
                  </a:cubicBezTo>
                  <a:close/>
                </a:path>
              </a:pathLst>
            </a:custGeom>
            <a:solidFill>
              <a:srgbClr val="716F6E"/>
            </a:solidFill>
            <a:ln w="9525">
              <a:noFill/>
              <a:round/>
              <a:headEnd/>
              <a:tailEnd/>
            </a:ln>
          </p:spPr>
          <p:txBody>
            <a:bodyPr/>
            <a:lstStyle/>
            <a:p>
              <a:endParaRPr lang="es-ES"/>
            </a:p>
          </p:txBody>
        </p:sp>
        <p:sp>
          <p:nvSpPr>
            <p:cNvPr id="2227" name="Freeform 140"/>
            <p:cNvSpPr>
              <a:spLocks noEditPoints="1"/>
            </p:cNvSpPr>
            <p:nvPr/>
          </p:nvSpPr>
          <p:spPr bwMode="auto">
            <a:xfrm>
              <a:off x="5379" y="1556"/>
              <a:ext cx="92" cy="73"/>
            </a:xfrm>
            <a:custGeom>
              <a:avLst/>
              <a:gdLst>
                <a:gd name="T0" fmla="*/ 2147483647 w 26"/>
                <a:gd name="T1" fmla="*/ 0 h 21"/>
                <a:gd name="T2" fmla="*/ 2147483647 w 26"/>
                <a:gd name="T3" fmla="*/ 2147483647 h 21"/>
                <a:gd name="T4" fmla="*/ 2147483647 w 26"/>
                <a:gd name="T5" fmla="*/ 2147483647 h 21"/>
                <a:gd name="T6" fmla="*/ 2147483647 w 26"/>
                <a:gd name="T7" fmla="*/ 2147483647 h 21"/>
                <a:gd name="T8" fmla="*/ 2147483647 w 26"/>
                <a:gd name="T9" fmla="*/ 2147483647 h 21"/>
                <a:gd name="T10" fmla="*/ 2147483647 w 26"/>
                <a:gd name="T11" fmla="*/ 2147483647 h 21"/>
                <a:gd name="T12" fmla="*/ 2147483647 w 26"/>
                <a:gd name="T13" fmla="*/ 2147483647 h 21"/>
                <a:gd name="T14" fmla="*/ 2147483647 w 26"/>
                <a:gd name="T15" fmla="*/ 2147483647 h 21"/>
                <a:gd name="T16" fmla="*/ 2147483647 w 26"/>
                <a:gd name="T17" fmla="*/ 2147483647 h 21"/>
                <a:gd name="T18" fmla="*/ 2147483647 w 26"/>
                <a:gd name="T19" fmla="*/ 2147483647 h 21"/>
                <a:gd name="T20" fmla="*/ 2147483647 w 26"/>
                <a:gd name="T21" fmla="*/ 2147483647 h 21"/>
                <a:gd name="T22" fmla="*/ 0 w 26"/>
                <a:gd name="T23" fmla="*/ 2147483647 h 21"/>
                <a:gd name="T24" fmla="*/ 2147483647 w 26"/>
                <a:gd name="T25" fmla="*/ 2147483647 h 21"/>
                <a:gd name="T26" fmla="*/ 2147483647 w 26"/>
                <a:gd name="T27" fmla="*/ 2147483647 h 21"/>
                <a:gd name="T28" fmla="*/ 2147483647 w 26"/>
                <a:gd name="T29" fmla="*/ 2147483647 h 21"/>
                <a:gd name="T30" fmla="*/ 2147483647 w 26"/>
                <a:gd name="T31" fmla="*/ 0 h 21"/>
                <a:gd name="T32" fmla="*/ 2147483647 w 26"/>
                <a:gd name="T33" fmla="*/ 2147483647 h 21"/>
                <a:gd name="T34" fmla="*/ 2147483647 w 26"/>
                <a:gd name="T35" fmla="*/ 2147483647 h 21"/>
                <a:gd name="T36" fmla="*/ 2147483647 w 26"/>
                <a:gd name="T37" fmla="*/ 2147483647 h 21"/>
                <a:gd name="T38" fmla="*/ 2147483647 w 26"/>
                <a:gd name="T39" fmla="*/ 2147483647 h 21"/>
                <a:gd name="T40" fmla="*/ 2147483647 w 26"/>
                <a:gd name="T41" fmla="*/ 2147483647 h 21"/>
                <a:gd name="T42" fmla="*/ 2147483647 w 26"/>
                <a:gd name="T43" fmla="*/ 2147483647 h 21"/>
                <a:gd name="T44" fmla="*/ 2147483647 w 26"/>
                <a:gd name="T45" fmla="*/ 2147483647 h 21"/>
                <a:gd name="T46" fmla="*/ 2147483647 w 26"/>
                <a:gd name="T47" fmla="*/ 2147483647 h 21"/>
                <a:gd name="T48" fmla="*/ 2147483647 w 26"/>
                <a:gd name="T49" fmla="*/ 2147483647 h 21"/>
                <a:gd name="T50" fmla="*/ 2147483647 w 26"/>
                <a:gd name="T51" fmla="*/ 2147483647 h 21"/>
                <a:gd name="T52" fmla="*/ 2147483647 w 26"/>
                <a:gd name="T53" fmla="*/ 2147483647 h 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
                <a:gd name="T82" fmla="*/ 0 h 21"/>
                <a:gd name="T83" fmla="*/ 26 w 26"/>
                <a:gd name="T84" fmla="*/ 21 h 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 h="21">
                  <a:moveTo>
                    <a:pt x="13" y="0"/>
                  </a:moveTo>
                  <a:cubicBezTo>
                    <a:pt x="18" y="0"/>
                    <a:pt x="22" y="1"/>
                    <a:pt x="25" y="4"/>
                  </a:cubicBezTo>
                  <a:cubicBezTo>
                    <a:pt x="26" y="6"/>
                    <a:pt x="26" y="7"/>
                    <a:pt x="26" y="9"/>
                  </a:cubicBezTo>
                  <a:cubicBezTo>
                    <a:pt x="26" y="10"/>
                    <a:pt x="26" y="12"/>
                    <a:pt x="26" y="13"/>
                  </a:cubicBezTo>
                  <a:cubicBezTo>
                    <a:pt x="25" y="15"/>
                    <a:pt x="23" y="17"/>
                    <a:pt x="22" y="18"/>
                  </a:cubicBezTo>
                  <a:cubicBezTo>
                    <a:pt x="22" y="18"/>
                    <a:pt x="21" y="18"/>
                    <a:pt x="21" y="19"/>
                  </a:cubicBezTo>
                  <a:cubicBezTo>
                    <a:pt x="20" y="19"/>
                    <a:pt x="19" y="20"/>
                    <a:pt x="17" y="20"/>
                  </a:cubicBezTo>
                  <a:cubicBezTo>
                    <a:pt x="16" y="21"/>
                    <a:pt x="14" y="21"/>
                    <a:pt x="13" y="21"/>
                  </a:cubicBezTo>
                  <a:cubicBezTo>
                    <a:pt x="11" y="21"/>
                    <a:pt x="10" y="21"/>
                    <a:pt x="8" y="21"/>
                  </a:cubicBezTo>
                  <a:cubicBezTo>
                    <a:pt x="8" y="20"/>
                    <a:pt x="7" y="20"/>
                    <a:pt x="7" y="20"/>
                  </a:cubicBezTo>
                  <a:cubicBezTo>
                    <a:pt x="5" y="20"/>
                    <a:pt x="4" y="19"/>
                    <a:pt x="3" y="18"/>
                  </a:cubicBezTo>
                  <a:cubicBezTo>
                    <a:pt x="2" y="17"/>
                    <a:pt x="0" y="13"/>
                    <a:pt x="0" y="12"/>
                  </a:cubicBezTo>
                  <a:cubicBezTo>
                    <a:pt x="0" y="9"/>
                    <a:pt x="3" y="5"/>
                    <a:pt x="5" y="3"/>
                  </a:cubicBezTo>
                  <a:cubicBezTo>
                    <a:pt x="5" y="3"/>
                    <a:pt x="6" y="3"/>
                    <a:pt x="6" y="2"/>
                  </a:cubicBezTo>
                  <a:cubicBezTo>
                    <a:pt x="7" y="2"/>
                    <a:pt x="9" y="1"/>
                    <a:pt x="10" y="1"/>
                  </a:cubicBezTo>
                  <a:cubicBezTo>
                    <a:pt x="11" y="0"/>
                    <a:pt x="12" y="0"/>
                    <a:pt x="13" y="0"/>
                  </a:cubicBezTo>
                  <a:close/>
                  <a:moveTo>
                    <a:pt x="14" y="4"/>
                  </a:moveTo>
                  <a:cubicBezTo>
                    <a:pt x="13" y="5"/>
                    <a:pt x="12" y="5"/>
                    <a:pt x="11" y="5"/>
                  </a:cubicBezTo>
                  <a:cubicBezTo>
                    <a:pt x="9" y="6"/>
                    <a:pt x="7" y="7"/>
                    <a:pt x="6" y="8"/>
                  </a:cubicBezTo>
                  <a:cubicBezTo>
                    <a:pt x="5" y="8"/>
                    <a:pt x="5" y="9"/>
                    <a:pt x="4" y="9"/>
                  </a:cubicBezTo>
                  <a:cubicBezTo>
                    <a:pt x="2" y="12"/>
                    <a:pt x="3" y="15"/>
                    <a:pt x="6" y="16"/>
                  </a:cubicBezTo>
                  <a:cubicBezTo>
                    <a:pt x="7" y="16"/>
                    <a:pt x="9" y="16"/>
                    <a:pt x="9" y="16"/>
                  </a:cubicBezTo>
                  <a:cubicBezTo>
                    <a:pt x="10" y="16"/>
                    <a:pt x="13" y="16"/>
                    <a:pt x="14" y="16"/>
                  </a:cubicBezTo>
                  <a:cubicBezTo>
                    <a:pt x="18" y="16"/>
                    <a:pt x="20" y="15"/>
                    <a:pt x="22" y="12"/>
                  </a:cubicBezTo>
                  <a:cubicBezTo>
                    <a:pt x="23" y="12"/>
                    <a:pt x="23" y="12"/>
                    <a:pt x="24" y="11"/>
                  </a:cubicBezTo>
                  <a:cubicBezTo>
                    <a:pt x="24" y="11"/>
                    <a:pt x="24" y="10"/>
                    <a:pt x="24" y="9"/>
                  </a:cubicBezTo>
                  <a:cubicBezTo>
                    <a:pt x="24" y="5"/>
                    <a:pt x="18" y="4"/>
                    <a:pt x="14" y="4"/>
                  </a:cubicBezTo>
                  <a:close/>
                </a:path>
              </a:pathLst>
            </a:custGeom>
            <a:solidFill>
              <a:srgbClr val="716F6E"/>
            </a:solidFill>
            <a:ln w="9525">
              <a:noFill/>
              <a:round/>
              <a:headEnd/>
              <a:tailEnd/>
            </a:ln>
          </p:spPr>
          <p:txBody>
            <a:bodyPr/>
            <a:lstStyle/>
            <a:p>
              <a:endParaRPr lang="es-ES"/>
            </a:p>
          </p:txBody>
        </p:sp>
        <p:sp>
          <p:nvSpPr>
            <p:cNvPr id="2228" name="Freeform 141"/>
            <p:cNvSpPr>
              <a:spLocks/>
            </p:cNvSpPr>
            <p:nvPr/>
          </p:nvSpPr>
          <p:spPr bwMode="auto">
            <a:xfrm>
              <a:off x="4258" y="1553"/>
              <a:ext cx="96" cy="73"/>
            </a:xfrm>
            <a:custGeom>
              <a:avLst/>
              <a:gdLst>
                <a:gd name="T0" fmla="*/ 2147483647 w 27"/>
                <a:gd name="T1" fmla="*/ 0 h 21"/>
                <a:gd name="T2" fmla="*/ 2147483647 w 27"/>
                <a:gd name="T3" fmla="*/ 2147483647 h 21"/>
                <a:gd name="T4" fmla="*/ 2147483647 w 27"/>
                <a:gd name="T5" fmla="*/ 2147483647 h 21"/>
                <a:gd name="T6" fmla="*/ 2147483647 w 27"/>
                <a:gd name="T7" fmla="*/ 2147483647 h 21"/>
                <a:gd name="T8" fmla="*/ 2147483647 w 27"/>
                <a:gd name="T9" fmla="*/ 2147483647 h 21"/>
                <a:gd name="T10" fmla="*/ 2147483647 w 27"/>
                <a:gd name="T11" fmla="*/ 2147483647 h 21"/>
                <a:gd name="T12" fmla="*/ 2147483647 w 27"/>
                <a:gd name="T13" fmla="*/ 2147483647 h 21"/>
                <a:gd name="T14" fmla="*/ 2147483647 w 27"/>
                <a:gd name="T15" fmla="*/ 2147483647 h 21"/>
                <a:gd name="T16" fmla="*/ 2147483647 w 27"/>
                <a:gd name="T17" fmla="*/ 2147483647 h 21"/>
                <a:gd name="T18" fmla="*/ 2147483647 w 27"/>
                <a:gd name="T19" fmla="*/ 2147483647 h 21"/>
                <a:gd name="T20" fmla="*/ 2147483647 w 27"/>
                <a:gd name="T21" fmla="*/ 2147483647 h 21"/>
                <a:gd name="T22" fmla="*/ 2147483647 w 27"/>
                <a:gd name="T23" fmla="*/ 2147483647 h 21"/>
                <a:gd name="T24" fmla="*/ 2147483647 w 27"/>
                <a:gd name="T25" fmla="*/ 2147483647 h 21"/>
                <a:gd name="T26" fmla="*/ 2147483647 w 27"/>
                <a:gd name="T27" fmla="*/ 2147483647 h 21"/>
                <a:gd name="T28" fmla="*/ 2147483647 w 27"/>
                <a:gd name="T29" fmla="*/ 2147483647 h 21"/>
                <a:gd name="T30" fmla="*/ 2147483647 w 27"/>
                <a:gd name="T31" fmla="*/ 2147483647 h 21"/>
                <a:gd name="T32" fmla="*/ 2147483647 w 27"/>
                <a:gd name="T33" fmla="*/ 2147483647 h 21"/>
                <a:gd name="T34" fmla="*/ 2147483647 w 27"/>
                <a:gd name="T35" fmla="*/ 2147483647 h 21"/>
                <a:gd name="T36" fmla="*/ 2147483647 w 27"/>
                <a:gd name="T37" fmla="*/ 2147483647 h 21"/>
                <a:gd name="T38" fmla="*/ 2147483647 w 27"/>
                <a:gd name="T39" fmla="*/ 2147483647 h 21"/>
                <a:gd name="T40" fmla="*/ 2147483647 w 27"/>
                <a:gd name="T41" fmla="*/ 2147483647 h 21"/>
                <a:gd name="T42" fmla="*/ 2147483647 w 27"/>
                <a:gd name="T43" fmla="*/ 2147483647 h 21"/>
                <a:gd name="T44" fmla="*/ 2147483647 w 27"/>
                <a:gd name="T45" fmla="*/ 2147483647 h 21"/>
                <a:gd name="T46" fmla="*/ 2147483647 w 27"/>
                <a:gd name="T47" fmla="*/ 2147483647 h 21"/>
                <a:gd name="T48" fmla="*/ 2147483647 w 27"/>
                <a:gd name="T49" fmla="*/ 2147483647 h 21"/>
                <a:gd name="T50" fmla="*/ 2147483647 w 27"/>
                <a:gd name="T51" fmla="*/ 2147483647 h 21"/>
                <a:gd name="T52" fmla="*/ 2147483647 w 27"/>
                <a:gd name="T53" fmla="*/ 2147483647 h 21"/>
                <a:gd name="T54" fmla="*/ 2147483647 w 27"/>
                <a:gd name="T55" fmla="*/ 2147483647 h 21"/>
                <a:gd name="T56" fmla="*/ 0 w 27"/>
                <a:gd name="T57" fmla="*/ 2147483647 h 21"/>
                <a:gd name="T58" fmla="*/ 2147483647 w 27"/>
                <a:gd name="T59" fmla="*/ 2147483647 h 21"/>
                <a:gd name="T60" fmla="*/ 2147483647 w 27"/>
                <a:gd name="T61" fmla="*/ 2147483647 h 21"/>
                <a:gd name="T62" fmla="*/ 2147483647 w 27"/>
                <a:gd name="T63" fmla="*/ 2147483647 h 21"/>
                <a:gd name="T64" fmla="*/ 2147483647 w 27"/>
                <a:gd name="T65" fmla="*/ 0 h 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
                <a:gd name="T100" fmla="*/ 0 h 21"/>
                <a:gd name="T101" fmla="*/ 27 w 27"/>
                <a:gd name="T102" fmla="*/ 21 h 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 h="21">
                  <a:moveTo>
                    <a:pt x="2" y="0"/>
                  </a:moveTo>
                  <a:cubicBezTo>
                    <a:pt x="4" y="0"/>
                    <a:pt x="8" y="1"/>
                    <a:pt x="8" y="3"/>
                  </a:cubicBezTo>
                  <a:cubicBezTo>
                    <a:pt x="8" y="3"/>
                    <a:pt x="8" y="4"/>
                    <a:pt x="7" y="4"/>
                  </a:cubicBezTo>
                  <a:cubicBezTo>
                    <a:pt x="6" y="4"/>
                    <a:pt x="5" y="4"/>
                    <a:pt x="4" y="5"/>
                  </a:cubicBezTo>
                  <a:cubicBezTo>
                    <a:pt x="2" y="6"/>
                    <a:pt x="2" y="9"/>
                    <a:pt x="4" y="10"/>
                  </a:cubicBezTo>
                  <a:cubicBezTo>
                    <a:pt x="5" y="11"/>
                    <a:pt x="5" y="12"/>
                    <a:pt x="7" y="12"/>
                  </a:cubicBezTo>
                  <a:cubicBezTo>
                    <a:pt x="7" y="12"/>
                    <a:pt x="7" y="11"/>
                    <a:pt x="7" y="11"/>
                  </a:cubicBezTo>
                  <a:cubicBezTo>
                    <a:pt x="8" y="11"/>
                    <a:pt x="9" y="11"/>
                    <a:pt x="9" y="10"/>
                  </a:cubicBezTo>
                  <a:cubicBezTo>
                    <a:pt x="10" y="9"/>
                    <a:pt x="10" y="8"/>
                    <a:pt x="11" y="7"/>
                  </a:cubicBezTo>
                  <a:cubicBezTo>
                    <a:pt x="12" y="5"/>
                    <a:pt x="14" y="3"/>
                    <a:pt x="17" y="3"/>
                  </a:cubicBezTo>
                  <a:cubicBezTo>
                    <a:pt x="18" y="3"/>
                    <a:pt x="19" y="2"/>
                    <a:pt x="21" y="3"/>
                  </a:cubicBezTo>
                  <a:cubicBezTo>
                    <a:pt x="21" y="3"/>
                    <a:pt x="22" y="3"/>
                    <a:pt x="22" y="4"/>
                  </a:cubicBezTo>
                  <a:cubicBezTo>
                    <a:pt x="23" y="4"/>
                    <a:pt x="24" y="5"/>
                    <a:pt x="25" y="6"/>
                  </a:cubicBezTo>
                  <a:cubicBezTo>
                    <a:pt x="25" y="7"/>
                    <a:pt x="25" y="7"/>
                    <a:pt x="26" y="8"/>
                  </a:cubicBezTo>
                  <a:cubicBezTo>
                    <a:pt x="27" y="10"/>
                    <a:pt x="27" y="12"/>
                    <a:pt x="26" y="14"/>
                  </a:cubicBezTo>
                  <a:cubicBezTo>
                    <a:pt x="25" y="16"/>
                    <a:pt x="25" y="17"/>
                    <a:pt x="24" y="18"/>
                  </a:cubicBezTo>
                  <a:cubicBezTo>
                    <a:pt x="24" y="19"/>
                    <a:pt x="25" y="20"/>
                    <a:pt x="24" y="21"/>
                  </a:cubicBezTo>
                  <a:cubicBezTo>
                    <a:pt x="23" y="21"/>
                    <a:pt x="16" y="19"/>
                    <a:pt x="16" y="19"/>
                  </a:cubicBezTo>
                  <a:cubicBezTo>
                    <a:pt x="16" y="18"/>
                    <a:pt x="16" y="18"/>
                    <a:pt x="16" y="18"/>
                  </a:cubicBezTo>
                  <a:cubicBezTo>
                    <a:pt x="16" y="16"/>
                    <a:pt x="18" y="17"/>
                    <a:pt x="19" y="17"/>
                  </a:cubicBezTo>
                  <a:cubicBezTo>
                    <a:pt x="19" y="17"/>
                    <a:pt x="20" y="17"/>
                    <a:pt x="20" y="17"/>
                  </a:cubicBezTo>
                  <a:cubicBezTo>
                    <a:pt x="21" y="17"/>
                    <a:pt x="22" y="16"/>
                    <a:pt x="22" y="15"/>
                  </a:cubicBezTo>
                  <a:cubicBezTo>
                    <a:pt x="26" y="12"/>
                    <a:pt x="24" y="7"/>
                    <a:pt x="20" y="7"/>
                  </a:cubicBezTo>
                  <a:cubicBezTo>
                    <a:pt x="16" y="7"/>
                    <a:pt x="16" y="11"/>
                    <a:pt x="14" y="13"/>
                  </a:cubicBezTo>
                  <a:cubicBezTo>
                    <a:pt x="14" y="14"/>
                    <a:pt x="13" y="14"/>
                    <a:pt x="13" y="14"/>
                  </a:cubicBezTo>
                  <a:cubicBezTo>
                    <a:pt x="12" y="15"/>
                    <a:pt x="12" y="15"/>
                    <a:pt x="11" y="15"/>
                  </a:cubicBezTo>
                  <a:cubicBezTo>
                    <a:pt x="10" y="16"/>
                    <a:pt x="8" y="16"/>
                    <a:pt x="6" y="16"/>
                  </a:cubicBezTo>
                  <a:cubicBezTo>
                    <a:pt x="4" y="15"/>
                    <a:pt x="2" y="13"/>
                    <a:pt x="1" y="11"/>
                  </a:cubicBezTo>
                  <a:cubicBezTo>
                    <a:pt x="0" y="10"/>
                    <a:pt x="0" y="8"/>
                    <a:pt x="0" y="6"/>
                  </a:cubicBezTo>
                  <a:cubicBezTo>
                    <a:pt x="1" y="5"/>
                    <a:pt x="1" y="5"/>
                    <a:pt x="1" y="4"/>
                  </a:cubicBezTo>
                  <a:cubicBezTo>
                    <a:pt x="1" y="4"/>
                    <a:pt x="2" y="3"/>
                    <a:pt x="2" y="3"/>
                  </a:cubicBezTo>
                  <a:cubicBezTo>
                    <a:pt x="2" y="3"/>
                    <a:pt x="2" y="2"/>
                    <a:pt x="2" y="2"/>
                  </a:cubicBezTo>
                  <a:cubicBezTo>
                    <a:pt x="2" y="1"/>
                    <a:pt x="2" y="1"/>
                    <a:pt x="2" y="0"/>
                  </a:cubicBezTo>
                  <a:close/>
                </a:path>
              </a:pathLst>
            </a:custGeom>
            <a:solidFill>
              <a:srgbClr val="716F6E"/>
            </a:solidFill>
            <a:ln w="9525">
              <a:noFill/>
              <a:round/>
              <a:headEnd/>
              <a:tailEnd/>
            </a:ln>
          </p:spPr>
          <p:txBody>
            <a:bodyPr/>
            <a:lstStyle/>
            <a:p>
              <a:endParaRPr lang="es-ES"/>
            </a:p>
          </p:txBody>
        </p:sp>
        <p:sp>
          <p:nvSpPr>
            <p:cNvPr id="2229" name="Freeform 142"/>
            <p:cNvSpPr>
              <a:spLocks/>
            </p:cNvSpPr>
            <p:nvPr/>
          </p:nvSpPr>
          <p:spPr bwMode="auto">
            <a:xfrm>
              <a:off x="5390" y="1636"/>
              <a:ext cx="99" cy="63"/>
            </a:xfrm>
            <a:custGeom>
              <a:avLst/>
              <a:gdLst>
                <a:gd name="T0" fmla="*/ 2147483647 w 28"/>
                <a:gd name="T1" fmla="*/ 0 h 18"/>
                <a:gd name="T2" fmla="*/ 2147483647 w 28"/>
                <a:gd name="T3" fmla="*/ 2147483647 h 18"/>
                <a:gd name="T4" fmla="*/ 2147483647 w 28"/>
                <a:gd name="T5" fmla="*/ 2147483647 h 18"/>
                <a:gd name="T6" fmla="*/ 2147483647 w 28"/>
                <a:gd name="T7" fmla="*/ 2147483647 h 18"/>
                <a:gd name="T8" fmla="*/ 2147483647 w 28"/>
                <a:gd name="T9" fmla="*/ 2147483647 h 18"/>
                <a:gd name="T10" fmla="*/ 2147483647 w 28"/>
                <a:gd name="T11" fmla="*/ 2147483647 h 18"/>
                <a:gd name="T12" fmla="*/ 2147483647 w 28"/>
                <a:gd name="T13" fmla="*/ 2147483647 h 18"/>
                <a:gd name="T14" fmla="*/ 2147483647 w 28"/>
                <a:gd name="T15" fmla="*/ 2147483647 h 18"/>
                <a:gd name="T16" fmla="*/ 2147483647 w 28"/>
                <a:gd name="T17" fmla="*/ 2147483647 h 18"/>
                <a:gd name="T18" fmla="*/ 2147483647 w 28"/>
                <a:gd name="T19" fmla="*/ 2147483647 h 18"/>
                <a:gd name="T20" fmla="*/ 2147483647 w 28"/>
                <a:gd name="T21" fmla="*/ 2147483647 h 18"/>
                <a:gd name="T22" fmla="*/ 2147483647 w 28"/>
                <a:gd name="T23" fmla="*/ 2147483647 h 18"/>
                <a:gd name="T24" fmla="*/ 2147483647 w 28"/>
                <a:gd name="T25" fmla="*/ 2147483647 h 18"/>
                <a:gd name="T26" fmla="*/ 2147483647 w 28"/>
                <a:gd name="T27" fmla="*/ 2147483647 h 18"/>
                <a:gd name="T28" fmla="*/ 2147483647 w 28"/>
                <a:gd name="T29" fmla="*/ 2147483647 h 18"/>
                <a:gd name="T30" fmla="*/ 2147483647 w 28"/>
                <a:gd name="T31" fmla="*/ 2147483647 h 18"/>
                <a:gd name="T32" fmla="*/ 2147483647 w 28"/>
                <a:gd name="T33" fmla="*/ 2147483647 h 18"/>
                <a:gd name="T34" fmla="*/ 2147483647 w 28"/>
                <a:gd name="T35" fmla="*/ 2147483647 h 18"/>
                <a:gd name="T36" fmla="*/ 2147483647 w 28"/>
                <a:gd name="T37" fmla="*/ 2147483647 h 18"/>
                <a:gd name="T38" fmla="*/ 2147483647 w 28"/>
                <a:gd name="T39" fmla="*/ 2147483647 h 18"/>
                <a:gd name="T40" fmla="*/ 2147483647 w 28"/>
                <a:gd name="T41" fmla="*/ 2147483647 h 18"/>
                <a:gd name="T42" fmla="*/ 2147483647 w 28"/>
                <a:gd name="T43" fmla="*/ 2147483647 h 18"/>
                <a:gd name="T44" fmla="*/ 2147483647 w 28"/>
                <a:gd name="T45" fmla="*/ 2147483647 h 18"/>
                <a:gd name="T46" fmla="*/ 2147483647 w 28"/>
                <a:gd name="T47" fmla="*/ 2147483647 h 18"/>
                <a:gd name="T48" fmla="*/ 2147483647 w 28"/>
                <a:gd name="T49" fmla="*/ 2147483647 h 18"/>
                <a:gd name="T50" fmla="*/ 2147483647 w 28"/>
                <a:gd name="T51" fmla="*/ 2147483647 h 18"/>
                <a:gd name="T52" fmla="*/ 2147483647 w 28"/>
                <a:gd name="T53" fmla="*/ 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
                <a:gd name="T82" fmla="*/ 0 h 18"/>
                <a:gd name="T83" fmla="*/ 28 w 28"/>
                <a:gd name="T84" fmla="*/ 18 h 1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 h="18">
                  <a:moveTo>
                    <a:pt x="19" y="0"/>
                  </a:moveTo>
                  <a:cubicBezTo>
                    <a:pt x="22" y="0"/>
                    <a:pt x="24" y="1"/>
                    <a:pt x="26" y="4"/>
                  </a:cubicBezTo>
                  <a:cubicBezTo>
                    <a:pt x="26" y="4"/>
                    <a:pt x="27" y="5"/>
                    <a:pt x="27" y="6"/>
                  </a:cubicBezTo>
                  <a:cubicBezTo>
                    <a:pt x="27" y="7"/>
                    <a:pt x="27" y="9"/>
                    <a:pt x="27" y="10"/>
                  </a:cubicBezTo>
                  <a:cubicBezTo>
                    <a:pt x="27" y="11"/>
                    <a:pt x="28" y="12"/>
                    <a:pt x="27" y="13"/>
                  </a:cubicBezTo>
                  <a:cubicBezTo>
                    <a:pt x="26" y="13"/>
                    <a:pt x="23" y="14"/>
                    <a:pt x="22" y="13"/>
                  </a:cubicBezTo>
                  <a:cubicBezTo>
                    <a:pt x="21" y="13"/>
                    <a:pt x="21" y="12"/>
                    <a:pt x="21" y="12"/>
                  </a:cubicBezTo>
                  <a:cubicBezTo>
                    <a:pt x="22" y="11"/>
                    <a:pt x="23" y="11"/>
                    <a:pt x="24" y="10"/>
                  </a:cubicBezTo>
                  <a:cubicBezTo>
                    <a:pt x="24" y="9"/>
                    <a:pt x="25" y="9"/>
                    <a:pt x="25" y="8"/>
                  </a:cubicBezTo>
                  <a:cubicBezTo>
                    <a:pt x="26" y="6"/>
                    <a:pt x="23" y="4"/>
                    <a:pt x="21" y="4"/>
                  </a:cubicBezTo>
                  <a:cubicBezTo>
                    <a:pt x="18" y="4"/>
                    <a:pt x="18" y="5"/>
                    <a:pt x="17" y="8"/>
                  </a:cubicBezTo>
                  <a:cubicBezTo>
                    <a:pt x="17" y="8"/>
                    <a:pt x="17" y="8"/>
                    <a:pt x="17" y="9"/>
                  </a:cubicBezTo>
                  <a:cubicBezTo>
                    <a:pt x="17" y="9"/>
                    <a:pt x="17" y="10"/>
                    <a:pt x="17" y="11"/>
                  </a:cubicBezTo>
                  <a:cubicBezTo>
                    <a:pt x="16" y="13"/>
                    <a:pt x="14" y="16"/>
                    <a:pt x="12" y="16"/>
                  </a:cubicBezTo>
                  <a:cubicBezTo>
                    <a:pt x="7" y="18"/>
                    <a:pt x="2" y="15"/>
                    <a:pt x="1" y="10"/>
                  </a:cubicBezTo>
                  <a:cubicBezTo>
                    <a:pt x="1" y="8"/>
                    <a:pt x="1" y="7"/>
                    <a:pt x="2" y="5"/>
                  </a:cubicBezTo>
                  <a:cubicBezTo>
                    <a:pt x="2" y="4"/>
                    <a:pt x="0" y="3"/>
                    <a:pt x="1" y="2"/>
                  </a:cubicBezTo>
                  <a:cubicBezTo>
                    <a:pt x="2" y="1"/>
                    <a:pt x="3" y="1"/>
                    <a:pt x="4" y="1"/>
                  </a:cubicBezTo>
                  <a:cubicBezTo>
                    <a:pt x="4" y="1"/>
                    <a:pt x="5" y="1"/>
                    <a:pt x="6" y="1"/>
                  </a:cubicBezTo>
                  <a:cubicBezTo>
                    <a:pt x="7" y="0"/>
                    <a:pt x="9" y="1"/>
                    <a:pt x="8" y="3"/>
                  </a:cubicBezTo>
                  <a:cubicBezTo>
                    <a:pt x="8" y="3"/>
                    <a:pt x="6" y="4"/>
                    <a:pt x="5" y="5"/>
                  </a:cubicBezTo>
                  <a:cubicBezTo>
                    <a:pt x="2" y="8"/>
                    <a:pt x="4" y="13"/>
                    <a:pt x="8" y="13"/>
                  </a:cubicBezTo>
                  <a:cubicBezTo>
                    <a:pt x="9" y="13"/>
                    <a:pt x="10" y="13"/>
                    <a:pt x="10" y="12"/>
                  </a:cubicBezTo>
                  <a:cubicBezTo>
                    <a:pt x="11" y="12"/>
                    <a:pt x="11" y="12"/>
                    <a:pt x="12" y="12"/>
                  </a:cubicBezTo>
                  <a:cubicBezTo>
                    <a:pt x="12" y="10"/>
                    <a:pt x="12" y="9"/>
                    <a:pt x="12" y="7"/>
                  </a:cubicBezTo>
                  <a:cubicBezTo>
                    <a:pt x="12" y="6"/>
                    <a:pt x="13" y="5"/>
                    <a:pt x="13" y="4"/>
                  </a:cubicBezTo>
                  <a:cubicBezTo>
                    <a:pt x="15" y="1"/>
                    <a:pt x="16" y="1"/>
                    <a:pt x="19" y="0"/>
                  </a:cubicBezTo>
                  <a:close/>
                </a:path>
              </a:pathLst>
            </a:custGeom>
            <a:solidFill>
              <a:srgbClr val="716F6E"/>
            </a:solidFill>
            <a:ln w="9525">
              <a:noFill/>
              <a:round/>
              <a:headEnd/>
              <a:tailEnd/>
            </a:ln>
          </p:spPr>
          <p:txBody>
            <a:bodyPr/>
            <a:lstStyle/>
            <a:p>
              <a:endParaRPr lang="es-ES"/>
            </a:p>
          </p:txBody>
        </p:sp>
        <p:sp>
          <p:nvSpPr>
            <p:cNvPr id="2230" name="Freeform 143"/>
            <p:cNvSpPr>
              <a:spLocks/>
            </p:cNvSpPr>
            <p:nvPr/>
          </p:nvSpPr>
          <p:spPr bwMode="auto">
            <a:xfrm>
              <a:off x="4240" y="1629"/>
              <a:ext cx="103" cy="70"/>
            </a:xfrm>
            <a:custGeom>
              <a:avLst/>
              <a:gdLst>
                <a:gd name="T0" fmla="*/ 2147483647 w 29"/>
                <a:gd name="T1" fmla="*/ 0 h 20"/>
                <a:gd name="T2" fmla="*/ 2147483647 w 29"/>
                <a:gd name="T3" fmla="*/ 2147483647 h 20"/>
                <a:gd name="T4" fmla="*/ 2147483647 w 29"/>
                <a:gd name="T5" fmla="*/ 2147483647 h 20"/>
                <a:gd name="T6" fmla="*/ 2147483647 w 29"/>
                <a:gd name="T7" fmla="*/ 2147483647 h 20"/>
                <a:gd name="T8" fmla="*/ 2147483647 w 29"/>
                <a:gd name="T9" fmla="*/ 2147483647 h 20"/>
                <a:gd name="T10" fmla="*/ 2147483647 w 29"/>
                <a:gd name="T11" fmla="*/ 2147483647 h 20"/>
                <a:gd name="T12" fmla="*/ 2147483647 w 29"/>
                <a:gd name="T13" fmla="*/ 2147483647 h 20"/>
                <a:gd name="T14" fmla="*/ 2147483647 w 29"/>
                <a:gd name="T15" fmla="*/ 2147483647 h 20"/>
                <a:gd name="T16" fmla="*/ 2147483647 w 29"/>
                <a:gd name="T17" fmla="*/ 2147483647 h 20"/>
                <a:gd name="T18" fmla="*/ 2147483647 w 29"/>
                <a:gd name="T19" fmla="*/ 2147483647 h 20"/>
                <a:gd name="T20" fmla="*/ 2147483647 w 29"/>
                <a:gd name="T21" fmla="*/ 2147483647 h 20"/>
                <a:gd name="T22" fmla="*/ 2147483647 w 29"/>
                <a:gd name="T23" fmla="*/ 2147483647 h 20"/>
                <a:gd name="T24" fmla="*/ 2147483647 w 29"/>
                <a:gd name="T25" fmla="*/ 2147483647 h 20"/>
                <a:gd name="T26" fmla="*/ 2147483647 w 29"/>
                <a:gd name="T27" fmla="*/ 2147483647 h 20"/>
                <a:gd name="T28" fmla="*/ 2147483647 w 29"/>
                <a:gd name="T29" fmla="*/ 2147483647 h 20"/>
                <a:gd name="T30" fmla="*/ 2147483647 w 29"/>
                <a:gd name="T31" fmla="*/ 2147483647 h 20"/>
                <a:gd name="T32" fmla="*/ 2147483647 w 29"/>
                <a:gd name="T33" fmla="*/ 2147483647 h 20"/>
                <a:gd name="T34" fmla="*/ 2147483647 w 29"/>
                <a:gd name="T35" fmla="*/ 2147483647 h 20"/>
                <a:gd name="T36" fmla="*/ 2147483647 w 29"/>
                <a:gd name="T37" fmla="*/ 2147483647 h 20"/>
                <a:gd name="T38" fmla="*/ 0 w 29"/>
                <a:gd name="T39" fmla="*/ 2147483647 h 20"/>
                <a:gd name="T40" fmla="*/ 2147483647 w 29"/>
                <a:gd name="T41" fmla="*/ 2147483647 h 20"/>
                <a:gd name="T42" fmla="*/ 2147483647 w 29"/>
                <a:gd name="T43" fmla="*/ 2147483647 h 20"/>
                <a:gd name="T44" fmla="*/ 2147483647 w 29"/>
                <a:gd name="T45" fmla="*/ 2147483647 h 20"/>
                <a:gd name="T46" fmla="*/ 2147483647 w 29"/>
                <a:gd name="T47" fmla="*/ 2147483647 h 20"/>
                <a:gd name="T48" fmla="*/ 2147483647 w 29"/>
                <a:gd name="T49" fmla="*/ 2147483647 h 20"/>
                <a:gd name="T50" fmla="*/ 2147483647 w 29"/>
                <a:gd name="T51" fmla="*/ 2147483647 h 20"/>
                <a:gd name="T52" fmla="*/ 2147483647 w 29"/>
                <a:gd name="T53" fmla="*/ 2147483647 h 20"/>
                <a:gd name="T54" fmla="*/ 2147483647 w 29"/>
                <a:gd name="T55" fmla="*/ 2147483647 h 20"/>
                <a:gd name="T56" fmla="*/ 2147483647 w 29"/>
                <a:gd name="T57" fmla="*/ 2147483647 h 20"/>
                <a:gd name="T58" fmla="*/ 2147483647 w 29"/>
                <a:gd name="T59" fmla="*/ 2147483647 h 20"/>
                <a:gd name="T60" fmla="*/ 2147483647 w 29"/>
                <a:gd name="T61" fmla="*/ 2147483647 h 20"/>
                <a:gd name="T62" fmla="*/ 2147483647 w 29"/>
                <a:gd name="T63" fmla="*/ 2147483647 h 20"/>
                <a:gd name="T64" fmla="*/ 2147483647 w 29"/>
                <a:gd name="T65" fmla="*/ 2147483647 h 20"/>
                <a:gd name="T66" fmla="*/ 2147483647 w 29"/>
                <a:gd name="T67" fmla="*/ 2147483647 h 20"/>
                <a:gd name="T68" fmla="*/ 2147483647 w 29"/>
                <a:gd name="T69" fmla="*/ 2147483647 h 20"/>
                <a:gd name="T70" fmla="*/ 2147483647 w 29"/>
                <a:gd name="T71" fmla="*/ 2147483647 h 20"/>
                <a:gd name="T72" fmla="*/ 2147483647 w 29"/>
                <a:gd name="T73" fmla="*/ 2147483647 h 20"/>
                <a:gd name="T74" fmla="*/ 2147483647 w 29"/>
                <a:gd name="T75" fmla="*/ 2147483647 h 20"/>
                <a:gd name="T76" fmla="*/ 2147483647 w 29"/>
                <a:gd name="T77" fmla="*/ 2147483647 h 20"/>
                <a:gd name="T78" fmla="*/ 2147483647 w 29"/>
                <a:gd name="T79" fmla="*/ 2147483647 h 20"/>
                <a:gd name="T80" fmla="*/ 2147483647 w 29"/>
                <a:gd name="T81" fmla="*/ 2147483647 h 20"/>
                <a:gd name="T82" fmla="*/ 2147483647 w 29"/>
                <a:gd name="T83" fmla="*/ 2147483647 h 20"/>
                <a:gd name="T84" fmla="*/ 2147483647 w 29"/>
                <a:gd name="T85" fmla="*/ 2147483647 h 20"/>
                <a:gd name="T86" fmla="*/ 2147483647 w 29"/>
                <a:gd name="T87" fmla="*/ 2147483647 h 20"/>
                <a:gd name="T88" fmla="*/ 2147483647 w 29"/>
                <a:gd name="T89" fmla="*/ 2147483647 h 20"/>
                <a:gd name="T90" fmla="*/ 2147483647 w 29"/>
                <a:gd name="T91" fmla="*/ 2147483647 h 20"/>
                <a:gd name="T92" fmla="*/ 2147483647 w 29"/>
                <a:gd name="T93" fmla="*/ 2147483647 h 20"/>
                <a:gd name="T94" fmla="*/ 2147483647 w 29"/>
                <a:gd name="T95" fmla="*/ 0 h 2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
                <a:gd name="T145" fmla="*/ 0 h 20"/>
                <a:gd name="T146" fmla="*/ 29 w 29"/>
                <a:gd name="T147" fmla="*/ 20 h 2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 h="20">
                  <a:moveTo>
                    <a:pt x="26" y="0"/>
                  </a:moveTo>
                  <a:cubicBezTo>
                    <a:pt x="27" y="0"/>
                    <a:pt x="28" y="1"/>
                    <a:pt x="29" y="1"/>
                  </a:cubicBezTo>
                  <a:cubicBezTo>
                    <a:pt x="29" y="1"/>
                    <a:pt x="29" y="2"/>
                    <a:pt x="29" y="3"/>
                  </a:cubicBezTo>
                  <a:cubicBezTo>
                    <a:pt x="28" y="4"/>
                    <a:pt x="28" y="5"/>
                    <a:pt x="28" y="6"/>
                  </a:cubicBezTo>
                  <a:cubicBezTo>
                    <a:pt x="28" y="7"/>
                    <a:pt x="28" y="8"/>
                    <a:pt x="28" y="9"/>
                  </a:cubicBezTo>
                  <a:cubicBezTo>
                    <a:pt x="28" y="10"/>
                    <a:pt x="27" y="11"/>
                    <a:pt x="27" y="12"/>
                  </a:cubicBezTo>
                  <a:cubicBezTo>
                    <a:pt x="27" y="14"/>
                    <a:pt x="27" y="15"/>
                    <a:pt x="27" y="17"/>
                  </a:cubicBezTo>
                  <a:cubicBezTo>
                    <a:pt x="27" y="18"/>
                    <a:pt x="27" y="19"/>
                    <a:pt x="26" y="19"/>
                  </a:cubicBezTo>
                  <a:cubicBezTo>
                    <a:pt x="26" y="19"/>
                    <a:pt x="26" y="19"/>
                    <a:pt x="26" y="19"/>
                  </a:cubicBezTo>
                  <a:cubicBezTo>
                    <a:pt x="26" y="20"/>
                    <a:pt x="26" y="20"/>
                    <a:pt x="26" y="20"/>
                  </a:cubicBezTo>
                  <a:cubicBezTo>
                    <a:pt x="26" y="20"/>
                    <a:pt x="25" y="20"/>
                    <a:pt x="25" y="20"/>
                  </a:cubicBezTo>
                  <a:cubicBezTo>
                    <a:pt x="24" y="20"/>
                    <a:pt x="24" y="18"/>
                    <a:pt x="23" y="17"/>
                  </a:cubicBezTo>
                  <a:cubicBezTo>
                    <a:pt x="22" y="17"/>
                    <a:pt x="20" y="16"/>
                    <a:pt x="18" y="16"/>
                  </a:cubicBezTo>
                  <a:cubicBezTo>
                    <a:pt x="18" y="16"/>
                    <a:pt x="17" y="16"/>
                    <a:pt x="16" y="16"/>
                  </a:cubicBezTo>
                  <a:cubicBezTo>
                    <a:pt x="15" y="16"/>
                    <a:pt x="13" y="16"/>
                    <a:pt x="11" y="15"/>
                  </a:cubicBezTo>
                  <a:cubicBezTo>
                    <a:pt x="10" y="15"/>
                    <a:pt x="9" y="15"/>
                    <a:pt x="8" y="15"/>
                  </a:cubicBezTo>
                  <a:cubicBezTo>
                    <a:pt x="6" y="15"/>
                    <a:pt x="4" y="14"/>
                    <a:pt x="3" y="15"/>
                  </a:cubicBezTo>
                  <a:cubicBezTo>
                    <a:pt x="2" y="15"/>
                    <a:pt x="2" y="16"/>
                    <a:pt x="2" y="16"/>
                  </a:cubicBezTo>
                  <a:cubicBezTo>
                    <a:pt x="2" y="17"/>
                    <a:pt x="1" y="17"/>
                    <a:pt x="1" y="17"/>
                  </a:cubicBezTo>
                  <a:cubicBezTo>
                    <a:pt x="0" y="16"/>
                    <a:pt x="0" y="16"/>
                    <a:pt x="0" y="16"/>
                  </a:cubicBezTo>
                  <a:cubicBezTo>
                    <a:pt x="0" y="13"/>
                    <a:pt x="1" y="11"/>
                    <a:pt x="1" y="9"/>
                  </a:cubicBezTo>
                  <a:cubicBezTo>
                    <a:pt x="1" y="8"/>
                    <a:pt x="1" y="8"/>
                    <a:pt x="1" y="7"/>
                  </a:cubicBezTo>
                  <a:cubicBezTo>
                    <a:pt x="1" y="6"/>
                    <a:pt x="1" y="4"/>
                    <a:pt x="2" y="2"/>
                  </a:cubicBezTo>
                  <a:cubicBezTo>
                    <a:pt x="2" y="2"/>
                    <a:pt x="2" y="2"/>
                    <a:pt x="3" y="2"/>
                  </a:cubicBezTo>
                  <a:cubicBezTo>
                    <a:pt x="4" y="1"/>
                    <a:pt x="7" y="1"/>
                    <a:pt x="6" y="3"/>
                  </a:cubicBezTo>
                  <a:cubicBezTo>
                    <a:pt x="6" y="4"/>
                    <a:pt x="5" y="4"/>
                    <a:pt x="4" y="4"/>
                  </a:cubicBezTo>
                  <a:cubicBezTo>
                    <a:pt x="3" y="5"/>
                    <a:pt x="3" y="7"/>
                    <a:pt x="3" y="9"/>
                  </a:cubicBezTo>
                  <a:cubicBezTo>
                    <a:pt x="3" y="9"/>
                    <a:pt x="3" y="9"/>
                    <a:pt x="4" y="9"/>
                  </a:cubicBezTo>
                  <a:cubicBezTo>
                    <a:pt x="5" y="10"/>
                    <a:pt x="6" y="10"/>
                    <a:pt x="7" y="10"/>
                  </a:cubicBezTo>
                  <a:cubicBezTo>
                    <a:pt x="8" y="10"/>
                    <a:pt x="9" y="10"/>
                    <a:pt x="10" y="10"/>
                  </a:cubicBezTo>
                  <a:cubicBezTo>
                    <a:pt x="10" y="10"/>
                    <a:pt x="11" y="11"/>
                    <a:pt x="12" y="11"/>
                  </a:cubicBezTo>
                  <a:cubicBezTo>
                    <a:pt x="13" y="10"/>
                    <a:pt x="13" y="10"/>
                    <a:pt x="13" y="9"/>
                  </a:cubicBezTo>
                  <a:cubicBezTo>
                    <a:pt x="13" y="8"/>
                    <a:pt x="13" y="7"/>
                    <a:pt x="13" y="7"/>
                  </a:cubicBezTo>
                  <a:cubicBezTo>
                    <a:pt x="12" y="6"/>
                    <a:pt x="10" y="6"/>
                    <a:pt x="12" y="4"/>
                  </a:cubicBezTo>
                  <a:cubicBezTo>
                    <a:pt x="12" y="4"/>
                    <a:pt x="12" y="4"/>
                    <a:pt x="13" y="4"/>
                  </a:cubicBezTo>
                  <a:cubicBezTo>
                    <a:pt x="13" y="4"/>
                    <a:pt x="14" y="4"/>
                    <a:pt x="14" y="5"/>
                  </a:cubicBezTo>
                  <a:cubicBezTo>
                    <a:pt x="16" y="5"/>
                    <a:pt x="17" y="5"/>
                    <a:pt x="18" y="5"/>
                  </a:cubicBezTo>
                  <a:cubicBezTo>
                    <a:pt x="18" y="5"/>
                    <a:pt x="18" y="5"/>
                    <a:pt x="18" y="5"/>
                  </a:cubicBezTo>
                  <a:cubicBezTo>
                    <a:pt x="19" y="7"/>
                    <a:pt x="17" y="7"/>
                    <a:pt x="16" y="8"/>
                  </a:cubicBezTo>
                  <a:cubicBezTo>
                    <a:pt x="16" y="8"/>
                    <a:pt x="15" y="9"/>
                    <a:pt x="15" y="10"/>
                  </a:cubicBezTo>
                  <a:cubicBezTo>
                    <a:pt x="15" y="10"/>
                    <a:pt x="16" y="11"/>
                    <a:pt x="16" y="11"/>
                  </a:cubicBezTo>
                  <a:cubicBezTo>
                    <a:pt x="17" y="12"/>
                    <a:pt x="20" y="12"/>
                    <a:pt x="22" y="12"/>
                  </a:cubicBezTo>
                  <a:cubicBezTo>
                    <a:pt x="22" y="12"/>
                    <a:pt x="23" y="12"/>
                    <a:pt x="24" y="12"/>
                  </a:cubicBezTo>
                  <a:cubicBezTo>
                    <a:pt x="24" y="12"/>
                    <a:pt x="24" y="12"/>
                    <a:pt x="25" y="12"/>
                  </a:cubicBezTo>
                  <a:cubicBezTo>
                    <a:pt x="25" y="10"/>
                    <a:pt x="25" y="8"/>
                    <a:pt x="25" y="7"/>
                  </a:cubicBezTo>
                  <a:cubicBezTo>
                    <a:pt x="26" y="6"/>
                    <a:pt x="26" y="5"/>
                    <a:pt x="26" y="4"/>
                  </a:cubicBezTo>
                  <a:cubicBezTo>
                    <a:pt x="26" y="3"/>
                    <a:pt x="24" y="3"/>
                    <a:pt x="24" y="1"/>
                  </a:cubicBezTo>
                  <a:cubicBezTo>
                    <a:pt x="24" y="0"/>
                    <a:pt x="25" y="0"/>
                    <a:pt x="26" y="0"/>
                  </a:cubicBezTo>
                  <a:close/>
                </a:path>
              </a:pathLst>
            </a:custGeom>
            <a:solidFill>
              <a:srgbClr val="716F6E"/>
            </a:solidFill>
            <a:ln w="9525">
              <a:noFill/>
              <a:round/>
              <a:headEnd/>
              <a:tailEnd/>
            </a:ln>
          </p:spPr>
          <p:txBody>
            <a:bodyPr/>
            <a:lstStyle/>
            <a:p>
              <a:endParaRPr lang="es-ES"/>
            </a:p>
          </p:txBody>
        </p:sp>
        <p:sp>
          <p:nvSpPr>
            <p:cNvPr id="2231" name="Freeform 144"/>
            <p:cNvSpPr>
              <a:spLocks/>
            </p:cNvSpPr>
            <p:nvPr/>
          </p:nvSpPr>
          <p:spPr bwMode="auto">
            <a:xfrm>
              <a:off x="4460" y="1605"/>
              <a:ext cx="164" cy="287"/>
            </a:xfrm>
            <a:custGeom>
              <a:avLst/>
              <a:gdLst>
                <a:gd name="T0" fmla="*/ 2147483647 w 46"/>
                <a:gd name="T1" fmla="*/ 2147483647 h 82"/>
                <a:gd name="T2" fmla="*/ 2147483647 w 46"/>
                <a:gd name="T3" fmla="*/ 0 h 82"/>
                <a:gd name="T4" fmla="*/ 2147483647 w 46"/>
                <a:gd name="T5" fmla="*/ 2147483647 h 82"/>
                <a:gd name="T6" fmla="*/ 2147483647 w 46"/>
                <a:gd name="T7" fmla="*/ 2147483647 h 82"/>
                <a:gd name="T8" fmla="*/ 2147483647 w 46"/>
                <a:gd name="T9" fmla="*/ 2147483647 h 82"/>
                <a:gd name="T10" fmla="*/ 2147483647 w 46"/>
                <a:gd name="T11" fmla="*/ 2147483647 h 82"/>
                <a:gd name="T12" fmla="*/ 2147483647 w 46"/>
                <a:gd name="T13" fmla="*/ 2147483647 h 82"/>
                <a:gd name="T14" fmla="*/ 2147483647 w 46"/>
                <a:gd name="T15" fmla="*/ 2147483647 h 82"/>
                <a:gd name="T16" fmla="*/ 2147483647 w 46"/>
                <a:gd name="T17" fmla="*/ 2147483647 h 82"/>
                <a:gd name="T18" fmla="*/ 2147483647 w 46"/>
                <a:gd name="T19" fmla="*/ 2147483647 h 82"/>
                <a:gd name="T20" fmla="*/ 2147483647 w 46"/>
                <a:gd name="T21" fmla="*/ 2147483647 h 82"/>
                <a:gd name="T22" fmla="*/ 2147483647 w 46"/>
                <a:gd name="T23" fmla="*/ 2147483647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
                <a:gd name="T37" fmla="*/ 0 h 82"/>
                <a:gd name="T38" fmla="*/ 46 w 46"/>
                <a:gd name="T39" fmla="*/ 82 h 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 h="82">
                  <a:moveTo>
                    <a:pt x="6" y="9"/>
                  </a:moveTo>
                  <a:cubicBezTo>
                    <a:pt x="2" y="0"/>
                    <a:pt x="12" y="0"/>
                    <a:pt x="12" y="0"/>
                  </a:cubicBezTo>
                  <a:cubicBezTo>
                    <a:pt x="27" y="5"/>
                    <a:pt x="20" y="24"/>
                    <a:pt x="20" y="24"/>
                  </a:cubicBezTo>
                  <a:cubicBezTo>
                    <a:pt x="15" y="35"/>
                    <a:pt x="22" y="36"/>
                    <a:pt x="22" y="36"/>
                  </a:cubicBezTo>
                  <a:cubicBezTo>
                    <a:pt x="29" y="41"/>
                    <a:pt x="31" y="43"/>
                    <a:pt x="32" y="49"/>
                  </a:cubicBezTo>
                  <a:cubicBezTo>
                    <a:pt x="34" y="62"/>
                    <a:pt x="42" y="60"/>
                    <a:pt x="42" y="60"/>
                  </a:cubicBezTo>
                  <a:cubicBezTo>
                    <a:pt x="42" y="60"/>
                    <a:pt x="46" y="71"/>
                    <a:pt x="46" y="71"/>
                  </a:cubicBezTo>
                  <a:cubicBezTo>
                    <a:pt x="25" y="82"/>
                    <a:pt x="23" y="60"/>
                    <a:pt x="23" y="60"/>
                  </a:cubicBezTo>
                  <a:cubicBezTo>
                    <a:pt x="24" y="52"/>
                    <a:pt x="12" y="44"/>
                    <a:pt x="12" y="44"/>
                  </a:cubicBezTo>
                  <a:cubicBezTo>
                    <a:pt x="0" y="35"/>
                    <a:pt x="11" y="19"/>
                    <a:pt x="11" y="19"/>
                  </a:cubicBezTo>
                  <a:cubicBezTo>
                    <a:pt x="15" y="13"/>
                    <a:pt x="7" y="10"/>
                    <a:pt x="7" y="10"/>
                  </a:cubicBezTo>
                  <a:cubicBezTo>
                    <a:pt x="7" y="10"/>
                    <a:pt x="6" y="9"/>
                    <a:pt x="6" y="9"/>
                  </a:cubicBezTo>
                  <a:close/>
                </a:path>
              </a:pathLst>
            </a:custGeom>
            <a:solidFill>
              <a:srgbClr val="006E57"/>
            </a:solidFill>
            <a:ln w="9525">
              <a:noFill/>
              <a:round/>
              <a:headEnd/>
              <a:tailEnd/>
            </a:ln>
          </p:spPr>
          <p:txBody>
            <a:bodyPr/>
            <a:lstStyle/>
            <a:p>
              <a:endParaRPr lang="es-ES"/>
            </a:p>
          </p:txBody>
        </p:sp>
        <p:sp>
          <p:nvSpPr>
            <p:cNvPr id="2232" name="Freeform 145"/>
            <p:cNvSpPr>
              <a:spLocks/>
            </p:cNvSpPr>
            <p:nvPr/>
          </p:nvSpPr>
          <p:spPr bwMode="auto">
            <a:xfrm>
              <a:off x="4418" y="1584"/>
              <a:ext cx="50" cy="38"/>
            </a:xfrm>
            <a:custGeom>
              <a:avLst/>
              <a:gdLst>
                <a:gd name="T0" fmla="*/ 2147483647 w 14"/>
                <a:gd name="T1" fmla="*/ 2147483647 h 11"/>
                <a:gd name="T2" fmla="*/ 2147483647 w 14"/>
                <a:gd name="T3" fmla="*/ 0 h 11"/>
                <a:gd name="T4" fmla="*/ 2147483647 w 14"/>
                <a:gd name="T5" fmla="*/ 2147483647 h 11"/>
                <a:gd name="T6" fmla="*/ 2147483647 w 14"/>
                <a:gd name="T7" fmla="*/ 2147483647 h 11"/>
                <a:gd name="T8" fmla="*/ 2147483647 w 14"/>
                <a:gd name="T9" fmla="*/ 2147483647 h 11"/>
                <a:gd name="T10" fmla="*/ 0 60000 65536"/>
                <a:gd name="T11" fmla="*/ 0 60000 65536"/>
                <a:gd name="T12" fmla="*/ 0 60000 65536"/>
                <a:gd name="T13" fmla="*/ 0 60000 65536"/>
                <a:gd name="T14" fmla="*/ 0 60000 65536"/>
                <a:gd name="T15" fmla="*/ 0 w 14"/>
                <a:gd name="T16" fmla="*/ 0 h 11"/>
                <a:gd name="T17" fmla="*/ 14 w 14"/>
                <a:gd name="T18" fmla="*/ 11 h 11"/>
              </a:gdLst>
              <a:ahLst/>
              <a:cxnLst>
                <a:cxn ang="T10">
                  <a:pos x="T0" y="T1"/>
                </a:cxn>
                <a:cxn ang="T11">
                  <a:pos x="T2" y="T3"/>
                </a:cxn>
                <a:cxn ang="T12">
                  <a:pos x="T4" y="T5"/>
                </a:cxn>
                <a:cxn ang="T13">
                  <a:pos x="T6" y="T7"/>
                </a:cxn>
                <a:cxn ang="T14">
                  <a:pos x="T8" y="T9"/>
                </a:cxn>
              </a:cxnLst>
              <a:rect l="T15" t="T16" r="T17" b="T18"/>
              <a:pathLst>
                <a:path w="14" h="11">
                  <a:moveTo>
                    <a:pt x="11" y="1"/>
                  </a:moveTo>
                  <a:cubicBezTo>
                    <a:pt x="10" y="0"/>
                    <a:pt x="8" y="0"/>
                    <a:pt x="7" y="0"/>
                  </a:cubicBezTo>
                  <a:cubicBezTo>
                    <a:pt x="4" y="2"/>
                    <a:pt x="0" y="7"/>
                    <a:pt x="3" y="9"/>
                  </a:cubicBezTo>
                  <a:cubicBezTo>
                    <a:pt x="7" y="11"/>
                    <a:pt x="10" y="8"/>
                    <a:pt x="12" y="5"/>
                  </a:cubicBezTo>
                  <a:cubicBezTo>
                    <a:pt x="12" y="4"/>
                    <a:pt x="14" y="1"/>
                    <a:pt x="11" y="1"/>
                  </a:cubicBezTo>
                  <a:close/>
                </a:path>
              </a:pathLst>
            </a:custGeom>
            <a:solidFill>
              <a:srgbClr val="F68F00"/>
            </a:solidFill>
            <a:ln w="9525">
              <a:noFill/>
              <a:round/>
              <a:headEnd/>
              <a:tailEnd/>
            </a:ln>
          </p:spPr>
          <p:txBody>
            <a:bodyPr/>
            <a:lstStyle/>
            <a:p>
              <a:endParaRPr lang="es-ES"/>
            </a:p>
          </p:txBody>
        </p:sp>
        <p:sp>
          <p:nvSpPr>
            <p:cNvPr id="2233" name="Freeform 146"/>
            <p:cNvSpPr>
              <a:spLocks/>
            </p:cNvSpPr>
            <p:nvPr/>
          </p:nvSpPr>
          <p:spPr bwMode="auto">
            <a:xfrm>
              <a:off x="4418" y="1584"/>
              <a:ext cx="50" cy="38"/>
            </a:xfrm>
            <a:custGeom>
              <a:avLst/>
              <a:gdLst>
                <a:gd name="T0" fmla="*/ 2147483647 w 14"/>
                <a:gd name="T1" fmla="*/ 2147483647 h 11"/>
                <a:gd name="T2" fmla="*/ 2147483647 w 14"/>
                <a:gd name="T3" fmla="*/ 0 h 11"/>
                <a:gd name="T4" fmla="*/ 2147483647 w 14"/>
                <a:gd name="T5" fmla="*/ 2147483647 h 11"/>
                <a:gd name="T6" fmla="*/ 2147483647 w 14"/>
                <a:gd name="T7" fmla="*/ 2147483647 h 11"/>
                <a:gd name="T8" fmla="*/ 2147483647 w 14"/>
                <a:gd name="T9" fmla="*/ 2147483647 h 11"/>
                <a:gd name="T10" fmla="*/ 0 60000 65536"/>
                <a:gd name="T11" fmla="*/ 0 60000 65536"/>
                <a:gd name="T12" fmla="*/ 0 60000 65536"/>
                <a:gd name="T13" fmla="*/ 0 60000 65536"/>
                <a:gd name="T14" fmla="*/ 0 60000 65536"/>
                <a:gd name="T15" fmla="*/ 0 w 14"/>
                <a:gd name="T16" fmla="*/ 0 h 11"/>
                <a:gd name="T17" fmla="*/ 14 w 14"/>
                <a:gd name="T18" fmla="*/ 11 h 11"/>
              </a:gdLst>
              <a:ahLst/>
              <a:cxnLst>
                <a:cxn ang="T10">
                  <a:pos x="T0" y="T1"/>
                </a:cxn>
                <a:cxn ang="T11">
                  <a:pos x="T2" y="T3"/>
                </a:cxn>
                <a:cxn ang="T12">
                  <a:pos x="T4" y="T5"/>
                </a:cxn>
                <a:cxn ang="T13">
                  <a:pos x="T6" y="T7"/>
                </a:cxn>
                <a:cxn ang="T14">
                  <a:pos x="T8" y="T9"/>
                </a:cxn>
              </a:cxnLst>
              <a:rect l="T15" t="T16" r="T17" b="T18"/>
              <a:pathLst>
                <a:path w="14" h="11">
                  <a:moveTo>
                    <a:pt x="11" y="1"/>
                  </a:moveTo>
                  <a:cubicBezTo>
                    <a:pt x="10" y="0"/>
                    <a:pt x="8" y="0"/>
                    <a:pt x="7" y="0"/>
                  </a:cubicBezTo>
                  <a:cubicBezTo>
                    <a:pt x="4" y="2"/>
                    <a:pt x="0" y="7"/>
                    <a:pt x="3" y="9"/>
                  </a:cubicBezTo>
                  <a:cubicBezTo>
                    <a:pt x="7" y="11"/>
                    <a:pt x="10" y="8"/>
                    <a:pt x="12" y="5"/>
                  </a:cubicBezTo>
                  <a:cubicBezTo>
                    <a:pt x="12" y="4"/>
                    <a:pt x="14" y="1"/>
                    <a:pt x="11" y="1"/>
                  </a:cubicBezTo>
                  <a:close/>
                </a:path>
              </a:pathLst>
            </a:custGeom>
            <a:noFill/>
            <a:ln w="0">
              <a:solidFill>
                <a:srgbClr val="704D1B"/>
              </a:solidFill>
              <a:round/>
              <a:headEnd/>
              <a:tailEnd/>
            </a:ln>
          </p:spPr>
          <p:txBody>
            <a:bodyPr/>
            <a:lstStyle/>
            <a:p>
              <a:endParaRPr lang="es-ES"/>
            </a:p>
          </p:txBody>
        </p:sp>
        <p:sp>
          <p:nvSpPr>
            <p:cNvPr id="2234" name="Freeform 147"/>
            <p:cNvSpPr>
              <a:spLocks/>
            </p:cNvSpPr>
            <p:nvPr/>
          </p:nvSpPr>
          <p:spPr bwMode="auto">
            <a:xfrm>
              <a:off x="4432" y="1591"/>
              <a:ext cx="14" cy="14"/>
            </a:xfrm>
            <a:custGeom>
              <a:avLst/>
              <a:gdLst>
                <a:gd name="T0" fmla="*/ 2147483647 w 4"/>
                <a:gd name="T1" fmla="*/ 0 h 4"/>
                <a:gd name="T2" fmla="*/ 2147483647 w 4"/>
                <a:gd name="T3" fmla="*/ 0 h 4"/>
                <a:gd name="T4" fmla="*/ 2147483647 w 4"/>
                <a:gd name="T5" fmla="*/ 2147483647 h 4"/>
                <a:gd name="T6" fmla="*/ 2147483647 w 4"/>
                <a:gd name="T7" fmla="*/ 2147483647 h 4"/>
                <a:gd name="T8" fmla="*/ 2147483647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3" y="0"/>
                  </a:moveTo>
                  <a:cubicBezTo>
                    <a:pt x="3" y="0"/>
                    <a:pt x="2" y="0"/>
                    <a:pt x="2" y="0"/>
                  </a:cubicBezTo>
                  <a:cubicBezTo>
                    <a:pt x="1" y="1"/>
                    <a:pt x="0" y="2"/>
                    <a:pt x="1" y="3"/>
                  </a:cubicBezTo>
                  <a:cubicBezTo>
                    <a:pt x="2" y="4"/>
                    <a:pt x="3" y="3"/>
                    <a:pt x="3" y="2"/>
                  </a:cubicBezTo>
                  <a:cubicBezTo>
                    <a:pt x="4" y="1"/>
                    <a:pt x="4" y="1"/>
                    <a:pt x="3" y="0"/>
                  </a:cubicBezTo>
                  <a:close/>
                </a:path>
              </a:pathLst>
            </a:custGeom>
            <a:solidFill>
              <a:srgbClr val="FDEE70"/>
            </a:solidFill>
            <a:ln w="9525">
              <a:noFill/>
              <a:round/>
              <a:headEnd/>
              <a:tailEnd/>
            </a:ln>
          </p:spPr>
          <p:txBody>
            <a:bodyPr/>
            <a:lstStyle/>
            <a:p>
              <a:endParaRPr lang="es-ES"/>
            </a:p>
          </p:txBody>
        </p:sp>
        <p:sp>
          <p:nvSpPr>
            <p:cNvPr id="2235" name="Freeform 148"/>
            <p:cNvSpPr>
              <a:spLocks/>
            </p:cNvSpPr>
            <p:nvPr/>
          </p:nvSpPr>
          <p:spPr bwMode="auto">
            <a:xfrm>
              <a:off x="4425" y="1591"/>
              <a:ext cx="67" cy="52"/>
            </a:xfrm>
            <a:custGeom>
              <a:avLst/>
              <a:gdLst>
                <a:gd name="T0" fmla="*/ 2147483647 w 19"/>
                <a:gd name="T1" fmla="*/ 2147483647 h 15"/>
                <a:gd name="T2" fmla="*/ 2147483647 w 19"/>
                <a:gd name="T3" fmla="*/ 0 h 15"/>
                <a:gd name="T4" fmla="*/ 2147483647 w 19"/>
                <a:gd name="T5" fmla="*/ 2147483647 h 15"/>
                <a:gd name="T6" fmla="*/ 2147483647 w 19"/>
                <a:gd name="T7" fmla="*/ 2147483647 h 15"/>
                <a:gd name="T8" fmla="*/ 2147483647 w 19"/>
                <a:gd name="T9" fmla="*/ 2147483647 h 15"/>
                <a:gd name="T10" fmla="*/ 0 60000 65536"/>
                <a:gd name="T11" fmla="*/ 0 60000 65536"/>
                <a:gd name="T12" fmla="*/ 0 60000 65536"/>
                <a:gd name="T13" fmla="*/ 0 60000 65536"/>
                <a:gd name="T14" fmla="*/ 0 60000 65536"/>
                <a:gd name="T15" fmla="*/ 0 w 19"/>
                <a:gd name="T16" fmla="*/ 0 h 15"/>
                <a:gd name="T17" fmla="*/ 19 w 19"/>
                <a:gd name="T18" fmla="*/ 15 h 15"/>
              </a:gdLst>
              <a:ahLst/>
              <a:cxnLst>
                <a:cxn ang="T10">
                  <a:pos x="T0" y="T1"/>
                </a:cxn>
                <a:cxn ang="T11">
                  <a:pos x="T2" y="T3"/>
                </a:cxn>
                <a:cxn ang="T12">
                  <a:pos x="T4" y="T5"/>
                </a:cxn>
                <a:cxn ang="T13">
                  <a:pos x="T6" y="T7"/>
                </a:cxn>
                <a:cxn ang="T14">
                  <a:pos x="T8" y="T9"/>
                </a:cxn>
              </a:cxnLst>
              <a:rect l="T15" t="T16" r="T17" b="T18"/>
              <a:pathLst>
                <a:path w="19" h="15">
                  <a:moveTo>
                    <a:pt x="16" y="1"/>
                  </a:moveTo>
                  <a:cubicBezTo>
                    <a:pt x="14" y="0"/>
                    <a:pt x="12" y="0"/>
                    <a:pt x="10" y="0"/>
                  </a:cubicBezTo>
                  <a:cubicBezTo>
                    <a:pt x="6" y="2"/>
                    <a:pt x="0" y="9"/>
                    <a:pt x="6" y="12"/>
                  </a:cubicBezTo>
                  <a:cubicBezTo>
                    <a:pt x="10" y="15"/>
                    <a:pt x="15" y="10"/>
                    <a:pt x="17" y="7"/>
                  </a:cubicBezTo>
                  <a:cubicBezTo>
                    <a:pt x="17" y="5"/>
                    <a:pt x="19" y="1"/>
                    <a:pt x="16" y="1"/>
                  </a:cubicBezTo>
                  <a:close/>
                </a:path>
              </a:pathLst>
            </a:custGeom>
            <a:solidFill>
              <a:srgbClr val="F68F00"/>
            </a:solidFill>
            <a:ln w="9525">
              <a:noFill/>
              <a:round/>
              <a:headEnd/>
              <a:tailEnd/>
            </a:ln>
          </p:spPr>
          <p:txBody>
            <a:bodyPr/>
            <a:lstStyle/>
            <a:p>
              <a:endParaRPr lang="es-ES"/>
            </a:p>
          </p:txBody>
        </p:sp>
        <p:sp>
          <p:nvSpPr>
            <p:cNvPr id="2236" name="Freeform 149"/>
            <p:cNvSpPr>
              <a:spLocks/>
            </p:cNvSpPr>
            <p:nvPr/>
          </p:nvSpPr>
          <p:spPr bwMode="auto">
            <a:xfrm>
              <a:off x="4425" y="1591"/>
              <a:ext cx="67" cy="52"/>
            </a:xfrm>
            <a:custGeom>
              <a:avLst/>
              <a:gdLst>
                <a:gd name="T0" fmla="*/ 2147483647 w 19"/>
                <a:gd name="T1" fmla="*/ 2147483647 h 15"/>
                <a:gd name="T2" fmla="*/ 2147483647 w 19"/>
                <a:gd name="T3" fmla="*/ 0 h 15"/>
                <a:gd name="T4" fmla="*/ 2147483647 w 19"/>
                <a:gd name="T5" fmla="*/ 2147483647 h 15"/>
                <a:gd name="T6" fmla="*/ 2147483647 w 19"/>
                <a:gd name="T7" fmla="*/ 2147483647 h 15"/>
                <a:gd name="T8" fmla="*/ 2147483647 w 19"/>
                <a:gd name="T9" fmla="*/ 2147483647 h 15"/>
                <a:gd name="T10" fmla="*/ 0 60000 65536"/>
                <a:gd name="T11" fmla="*/ 0 60000 65536"/>
                <a:gd name="T12" fmla="*/ 0 60000 65536"/>
                <a:gd name="T13" fmla="*/ 0 60000 65536"/>
                <a:gd name="T14" fmla="*/ 0 60000 65536"/>
                <a:gd name="T15" fmla="*/ 0 w 19"/>
                <a:gd name="T16" fmla="*/ 0 h 15"/>
                <a:gd name="T17" fmla="*/ 19 w 19"/>
                <a:gd name="T18" fmla="*/ 15 h 15"/>
              </a:gdLst>
              <a:ahLst/>
              <a:cxnLst>
                <a:cxn ang="T10">
                  <a:pos x="T0" y="T1"/>
                </a:cxn>
                <a:cxn ang="T11">
                  <a:pos x="T2" y="T3"/>
                </a:cxn>
                <a:cxn ang="T12">
                  <a:pos x="T4" y="T5"/>
                </a:cxn>
                <a:cxn ang="T13">
                  <a:pos x="T6" y="T7"/>
                </a:cxn>
                <a:cxn ang="T14">
                  <a:pos x="T8" y="T9"/>
                </a:cxn>
              </a:cxnLst>
              <a:rect l="T15" t="T16" r="T17" b="T18"/>
              <a:pathLst>
                <a:path w="19" h="15">
                  <a:moveTo>
                    <a:pt x="16" y="1"/>
                  </a:moveTo>
                  <a:cubicBezTo>
                    <a:pt x="14" y="0"/>
                    <a:pt x="12" y="0"/>
                    <a:pt x="10" y="0"/>
                  </a:cubicBezTo>
                  <a:cubicBezTo>
                    <a:pt x="6" y="2"/>
                    <a:pt x="0" y="9"/>
                    <a:pt x="6" y="12"/>
                  </a:cubicBezTo>
                  <a:cubicBezTo>
                    <a:pt x="10" y="15"/>
                    <a:pt x="15" y="10"/>
                    <a:pt x="17" y="7"/>
                  </a:cubicBezTo>
                  <a:cubicBezTo>
                    <a:pt x="17" y="5"/>
                    <a:pt x="19" y="1"/>
                    <a:pt x="16" y="1"/>
                  </a:cubicBezTo>
                  <a:close/>
                </a:path>
              </a:pathLst>
            </a:custGeom>
            <a:noFill/>
            <a:ln w="0">
              <a:solidFill>
                <a:srgbClr val="704D1B"/>
              </a:solidFill>
              <a:round/>
              <a:headEnd/>
              <a:tailEnd/>
            </a:ln>
          </p:spPr>
          <p:txBody>
            <a:bodyPr/>
            <a:lstStyle/>
            <a:p>
              <a:endParaRPr lang="es-ES"/>
            </a:p>
          </p:txBody>
        </p:sp>
        <p:sp>
          <p:nvSpPr>
            <p:cNvPr id="2237" name="Freeform 150"/>
            <p:cNvSpPr>
              <a:spLocks/>
            </p:cNvSpPr>
            <p:nvPr/>
          </p:nvSpPr>
          <p:spPr bwMode="auto">
            <a:xfrm>
              <a:off x="4446" y="1602"/>
              <a:ext cx="22" cy="13"/>
            </a:xfrm>
            <a:custGeom>
              <a:avLst/>
              <a:gdLst>
                <a:gd name="T0" fmla="*/ 2147483647 w 6"/>
                <a:gd name="T1" fmla="*/ 0 h 4"/>
                <a:gd name="T2" fmla="*/ 2147483647 w 6"/>
                <a:gd name="T3" fmla="*/ 0 h 4"/>
                <a:gd name="T4" fmla="*/ 2147483647 w 6"/>
                <a:gd name="T5" fmla="*/ 2147483647 h 4"/>
                <a:gd name="T6" fmla="*/ 2147483647 w 6"/>
                <a:gd name="T7" fmla="*/ 2147483647 h 4"/>
                <a:gd name="T8" fmla="*/ 2147483647 w 6"/>
                <a:gd name="T9" fmla="*/ 0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5" y="0"/>
                  </a:moveTo>
                  <a:cubicBezTo>
                    <a:pt x="4" y="0"/>
                    <a:pt x="3" y="0"/>
                    <a:pt x="3" y="0"/>
                  </a:cubicBezTo>
                  <a:cubicBezTo>
                    <a:pt x="1" y="1"/>
                    <a:pt x="0" y="3"/>
                    <a:pt x="1" y="4"/>
                  </a:cubicBezTo>
                  <a:cubicBezTo>
                    <a:pt x="3" y="4"/>
                    <a:pt x="4" y="3"/>
                    <a:pt x="5" y="2"/>
                  </a:cubicBezTo>
                  <a:cubicBezTo>
                    <a:pt x="5" y="2"/>
                    <a:pt x="6" y="0"/>
                    <a:pt x="5" y="0"/>
                  </a:cubicBezTo>
                  <a:close/>
                </a:path>
              </a:pathLst>
            </a:custGeom>
            <a:solidFill>
              <a:srgbClr val="FDEE70"/>
            </a:solidFill>
            <a:ln w="9525">
              <a:noFill/>
              <a:round/>
              <a:headEnd/>
              <a:tailEnd/>
            </a:ln>
          </p:spPr>
          <p:txBody>
            <a:bodyPr/>
            <a:lstStyle/>
            <a:p>
              <a:endParaRPr lang="es-ES"/>
            </a:p>
          </p:txBody>
        </p:sp>
        <p:sp>
          <p:nvSpPr>
            <p:cNvPr id="2238" name="Freeform 151"/>
            <p:cNvSpPr>
              <a:spLocks/>
            </p:cNvSpPr>
            <p:nvPr/>
          </p:nvSpPr>
          <p:spPr bwMode="auto">
            <a:xfrm>
              <a:off x="4464" y="1640"/>
              <a:ext cx="167" cy="252"/>
            </a:xfrm>
            <a:custGeom>
              <a:avLst/>
              <a:gdLst>
                <a:gd name="T0" fmla="*/ 2147483647 w 47"/>
                <a:gd name="T1" fmla="*/ 2147483647 h 72"/>
                <a:gd name="T2" fmla="*/ 2147483647 w 47"/>
                <a:gd name="T3" fmla="*/ 2147483647 h 72"/>
                <a:gd name="T4" fmla="*/ 2147483647 w 47"/>
                <a:gd name="T5" fmla="*/ 2147483647 h 72"/>
                <a:gd name="T6" fmla="*/ 2147483647 w 47"/>
                <a:gd name="T7" fmla="*/ 2147483647 h 72"/>
                <a:gd name="T8" fmla="*/ 2147483647 w 47"/>
                <a:gd name="T9" fmla="*/ 0 h 72"/>
                <a:gd name="T10" fmla="*/ 2147483647 w 47"/>
                <a:gd name="T11" fmla="*/ 2147483647 h 72"/>
                <a:gd name="T12" fmla="*/ 2147483647 w 47"/>
                <a:gd name="T13" fmla="*/ 2147483647 h 72"/>
                <a:gd name="T14" fmla="*/ 2147483647 w 47"/>
                <a:gd name="T15" fmla="*/ 2147483647 h 72"/>
                <a:gd name="T16" fmla="*/ 2147483647 w 47"/>
                <a:gd name="T17" fmla="*/ 2147483647 h 72"/>
                <a:gd name="T18" fmla="*/ 2147483647 w 47"/>
                <a:gd name="T19" fmla="*/ 2147483647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72"/>
                <a:gd name="T32" fmla="*/ 47 w 47"/>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72">
                  <a:moveTo>
                    <a:pt x="47" y="61"/>
                  </a:moveTo>
                  <a:cubicBezTo>
                    <a:pt x="26" y="71"/>
                    <a:pt x="23" y="49"/>
                    <a:pt x="23" y="49"/>
                  </a:cubicBezTo>
                  <a:cubicBezTo>
                    <a:pt x="24" y="41"/>
                    <a:pt x="12" y="33"/>
                    <a:pt x="12" y="33"/>
                  </a:cubicBezTo>
                  <a:cubicBezTo>
                    <a:pt x="2" y="25"/>
                    <a:pt x="11" y="9"/>
                    <a:pt x="11" y="9"/>
                  </a:cubicBezTo>
                  <a:cubicBezTo>
                    <a:pt x="15" y="3"/>
                    <a:pt x="6" y="0"/>
                    <a:pt x="6" y="0"/>
                  </a:cubicBezTo>
                  <a:cubicBezTo>
                    <a:pt x="6" y="0"/>
                    <a:pt x="13" y="3"/>
                    <a:pt x="10" y="9"/>
                  </a:cubicBezTo>
                  <a:cubicBezTo>
                    <a:pt x="10" y="9"/>
                    <a:pt x="0" y="25"/>
                    <a:pt x="11" y="34"/>
                  </a:cubicBezTo>
                  <a:cubicBezTo>
                    <a:pt x="11" y="34"/>
                    <a:pt x="23" y="42"/>
                    <a:pt x="23" y="50"/>
                  </a:cubicBezTo>
                  <a:cubicBezTo>
                    <a:pt x="23" y="50"/>
                    <a:pt x="23" y="72"/>
                    <a:pt x="45" y="61"/>
                  </a:cubicBezTo>
                  <a:cubicBezTo>
                    <a:pt x="45" y="61"/>
                    <a:pt x="47" y="61"/>
                    <a:pt x="47" y="61"/>
                  </a:cubicBezTo>
                  <a:close/>
                </a:path>
              </a:pathLst>
            </a:custGeom>
            <a:solidFill>
              <a:srgbClr val="005039"/>
            </a:solidFill>
            <a:ln w="9525">
              <a:noFill/>
              <a:round/>
              <a:headEnd/>
              <a:tailEnd/>
            </a:ln>
          </p:spPr>
          <p:txBody>
            <a:bodyPr/>
            <a:lstStyle/>
            <a:p>
              <a:endParaRPr lang="es-ES"/>
            </a:p>
          </p:txBody>
        </p:sp>
        <p:sp>
          <p:nvSpPr>
            <p:cNvPr id="2239" name="Freeform 152"/>
            <p:cNvSpPr>
              <a:spLocks/>
            </p:cNvSpPr>
            <p:nvPr/>
          </p:nvSpPr>
          <p:spPr bwMode="auto">
            <a:xfrm>
              <a:off x="4521" y="1741"/>
              <a:ext cx="36" cy="32"/>
            </a:xfrm>
            <a:custGeom>
              <a:avLst/>
              <a:gdLst>
                <a:gd name="T0" fmla="*/ 2147483647 w 10"/>
                <a:gd name="T1" fmla="*/ 2147483647 h 9"/>
                <a:gd name="T2" fmla="*/ 2147483647 w 10"/>
                <a:gd name="T3" fmla="*/ 2147483647 h 9"/>
                <a:gd name="T4" fmla="*/ 0 w 10"/>
                <a:gd name="T5" fmla="*/ 2147483647 h 9"/>
                <a:gd name="T6" fmla="*/ 2147483647 w 10"/>
                <a:gd name="T7" fmla="*/ 2147483647 h 9"/>
                <a:gd name="T8" fmla="*/ 2147483647 w 10"/>
                <a:gd name="T9" fmla="*/ 2147483647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10" y="1"/>
                  </a:moveTo>
                  <a:cubicBezTo>
                    <a:pt x="10" y="1"/>
                    <a:pt x="6" y="0"/>
                    <a:pt x="3" y="1"/>
                  </a:cubicBezTo>
                  <a:cubicBezTo>
                    <a:pt x="3" y="1"/>
                    <a:pt x="0" y="6"/>
                    <a:pt x="0" y="8"/>
                  </a:cubicBezTo>
                  <a:cubicBezTo>
                    <a:pt x="0" y="8"/>
                    <a:pt x="5" y="9"/>
                    <a:pt x="7" y="7"/>
                  </a:cubicBezTo>
                  <a:cubicBezTo>
                    <a:pt x="7" y="7"/>
                    <a:pt x="10" y="5"/>
                    <a:pt x="10" y="1"/>
                  </a:cubicBezTo>
                  <a:close/>
                </a:path>
              </a:pathLst>
            </a:custGeom>
            <a:solidFill>
              <a:srgbClr val="FDEE70"/>
            </a:solidFill>
            <a:ln w="9525">
              <a:noFill/>
              <a:round/>
              <a:headEnd/>
              <a:tailEnd/>
            </a:ln>
          </p:spPr>
          <p:txBody>
            <a:bodyPr/>
            <a:lstStyle/>
            <a:p>
              <a:endParaRPr lang="es-ES"/>
            </a:p>
          </p:txBody>
        </p:sp>
        <p:sp>
          <p:nvSpPr>
            <p:cNvPr id="2240" name="Freeform 153"/>
            <p:cNvSpPr>
              <a:spLocks/>
            </p:cNvSpPr>
            <p:nvPr/>
          </p:nvSpPr>
          <p:spPr bwMode="auto">
            <a:xfrm>
              <a:off x="4525" y="1745"/>
              <a:ext cx="28" cy="21"/>
            </a:xfrm>
            <a:custGeom>
              <a:avLst/>
              <a:gdLst>
                <a:gd name="T0" fmla="*/ 2147483647 w 8"/>
                <a:gd name="T1" fmla="*/ 2147483647 h 6"/>
                <a:gd name="T2" fmla="*/ 2147483647 w 8"/>
                <a:gd name="T3" fmla="*/ 2147483647 h 6"/>
                <a:gd name="T4" fmla="*/ 2147483647 w 8"/>
                <a:gd name="T5" fmla="*/ 2147483647 h 6"/>
                <a:gd name="T6" fmla="*/ 2147483647 w 8"/>
                <a:gd name="T7" fmla="*/ 2147483647 h 6"/>
                <a:gd name="T8" fmla="*/ 2147483647 w 8"/>
                <a:gd name="T9" fmla="*/ 2147483647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8" y="1"/>
                  </a:moveTo>
                  <a:cubicBezTo>
                    <a:pt x="8" y="1"/>
                    <a:pt x="4" y="0"/>
                    <a:pt x="2" y="2"/>
                  </a:cubicBezTo>
                  <a:cubicBezTo>
                    <a:pt x="2" y="2"/>
                    <a:pt x="0" y="5"/>
                    <a:pt x="1" y="6"/>
                  </a:cubicBezTo>
                  <a:cubicBezTo>
                    <a:pt x="1" y="6"/>
                    <a:pt x="4" y="6"/>
                    <a:pt x="6" y="5"/>
                  </a:cubicBezTo>
                  <a:cubicBezTo>
                    <a:pt x="6" y="5"/>
                    <a:pt x="6" y="4"/>
                    <a:pt x="8" y="1"/>
                  </a:cubicBezTo>
                  <a:close/>
                </a:path>
              </a:pathLst>
            </a:custGeom>
            <a:solidFill>
              <a:srgbClr val="006E57"/>
            </a:solidFill>
            <a:ln w="9525">
              <a:noFill/>
              <a:round/>
              <a:headEnd/>
              <a:tailEnd/>
            </a:ln>
          </p:spPr>
          <p:txBody>
            <a:bodyPr/>
            <a:lstStyle/>
            <a:p>
              <a:endParaRPr lang="es-ES"/>
            </a:p>
          </p:txBody>
        </p:sp>
        <p:sp>
          <p:nvSpPr>
            <p:cNvPr id="2241" name="Freeform 154"/>
            <p:cNvSpPr>
              <a:spLocks/>
            </p:cNvSpPr>
            <p:nvPr/>
          </p:nvSpPr>
          <p:spPr bwMode="auto">
            <a:xfrm>
              <a:off x="4535" y="1759"/>
              <a:ext cx="32" cy="28"/>
            </a:xfrm>
            <a:custGeom>
              <a:avLst/>
              <a:gdLst>
                <a:gd name="T0" fmla="*/ 2147483647 w 9"/>
                <a:gd name="T1" fmla="*/ 2147483647 h 8"/>
                <a:gd name="T2" fmla="*/ 2147483647 w 9"/>
                <a:gd name="T3" fmla="*/ 2147483647 h 8"/>
                <a:gd name="T4" fmla="*/ 0 w 9"/>
                <a:gd name="T5" fmla="*/ 2147483647 h 8"/>
                <a:gd name="T6" fmla="*/ 2147483647 w 9"/>
                <a:gd name="T7" fmla="*/ 2147483647 h 8"/>
                <a:gd name="T8" fmla="*/ 2147483647 w 9"/>
                <a:gd name="T9" fmla="*/ 2147483647 h 8"/>
                <a:gd name="T10" fmla="*/ 0 60000 65536"/>
                <a:gd name="T11" fmla="*/ 0 60000 65536"/>
                <a:gd name="T12" fmla="*/ 0 60000 65536"/>
                <a:gd name="T13" fmla="*/ 0 60000 65536"/>
                <a:gd name="T14" fmla="*/ 0 60000 65536"/>
                <a:gd name="T15" fmla="*/ 0 w 9"/>
                <a:gd name="T16" fmla="*/ 0 h 8"/>
                <a:gd name="T17" fmla="*/ 9 w 9"/>
                <a:gd name="T18" fmla="*/ 8 h 8"/>
              </a:gdLst>
              <a:ahLst/>
              <a:cxnLst>
                <a:cxn ang="T10">
                  <a:pos x="T0" y="T1"/>
                </a:cxn>
                <a:cxn ang="T11">
                  <a:pos x="T2" y="T3"/>
                </a:cxn>
                <a:cxn ang="T12">
                  <a:pos x="T4" y="T5"/>
                </a:cxn>
                <a:cxn ang="T13">
                  <a:pos x="T6" y="T7"/>
                </a:cxn>
                <a:cxn ang="T14">
                  <a:pos x="T8" y="T9"/>
                </a:cxn>
              </a:cxnLst>
              <a:rect l="T15" t="T16" r="T17" b="T18"/>
              <a:pathLst>
                <a:path w="9" h="8">
                  <a:moveTo>
                    <a:pt x="9" y="1"/>
                  </a:moveTo>
                  <a:cubicBezTo>
                    <a:pt x="9" y="1"/>
                    <a:pt x="6" y="0"/>
                    <a:pt x="3" y="1"/>
                  </a:cubicBezTo>
                  <a:cubicBezTo>
                    <a:pt x="3" y="1"/>
                    <a:pt x="0" y="5"/>
                    <a:pt x="0" y="8"/>
                  </a:cubicBezTo>
                  <a:cubicBezTo>
                    <a:pt x="0" y="8"/>
                    <a:pt x="4" y="8"/>
                    <a:pt x="7" y="6"/>
                  </a:cubicBezTo>
                  <a:cubicBezTo>
                    <a:pt x="7" y="6"/>
                    <a:pt x="9" y="4"/>
                    <a:pt x="9" y="1"/>
                  </a:cubicBezTo>
                  <a:close/>
                </a:path>
              </a:pathLst>
            </a:custGeom>
            <a:solidFill>
              <a:srgbClr val="FDEE70"/>
            </a:solidFill>
            <a:ln w="9525">
              <a:noFill/>
              <a:round/>
              <a:headEnd/>
              <a:tailEnd/>
            </a:ln>
          </p:spPr>
          <p:txBody>
            <a:bodyPr/>
            <a:lstStyle/>
            <a:p>
              <a:endParaRPr lang="es-ES"/>
            </a:p>
          </p:txBody>
        </p:sp>
        <p:sp>
          <p:nvSpPr>
            <p:cNvPr id="2242" name="Freeform 155"/>
            <p:cNvSpPr>
              <a:spLocks/>
            </p:cNvSpPr>
            <p:nvPr/>
          </p:nvSpPr>
          <p:spPr bwMode="auto">
            <a:xfrm>
              <a:off x="4539" y="1762"/>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7" y="1"/>
                  </a:moveTo>
                  <a:cubicBezTo>
                    <a:pt x="7" y="1"/>
                    <a:pt x="3" y="0"/>
                    <a:pt x="2" y="1"/>
                  </a:cubicBezTo>
                  <a:cubicBezTo>
                    <a:pt x="2" y="1"/>
                    <a:pt x="0" y="4"/>
                    <a:pt x="1" y="6"/>
                  </a:cubicBezTo>
                  <a:cubicBezTo>
                    <a:pt x="1" y="6"/>
                    <a:pt x="4" y="5"/>
                    <a:pt x="5" y="4"/>
                  </a:cubicBezTo>
                  <a:cubicBezTo>
                    <a:pt x="5" y="4"/>
                    <a:pt x="6" y="3"/>
                    <a:pt x="7" y="1"/>
                  </a:cubicBezTo>
                  <a:close/>
                </a:path>
              </a:pathLst>
            </a:custGeom>
            <a:solidFill>
              <a:srgbClr val="006E57"/>
            </a:solidFill>
            <a:ln w="9525">
              <a:noFill/>
              <a:round/>
              <a:headEnd/>
              <a:tailEnd/>
            </a:ln>
          </p:spPr>
          <p:txBody>
            <a:bodyPr/>
            <a:lstStyle/>
            <a:p>
              <a:endParaRPr lang="es-ES"/>
            </a:p>
          </p:txBody>
        </p:sp>
        <p:sp>
          <p:nvSpPr>
            <p:cNvPr id="2243" name="Freeform 156"/>
            <p:cNvSpPr>
              <a:spLocks/>
            </p:cNvSpPr>
            <p:nvPr/>
          </p:nvSpPr>
          <p:spPr bwMode="auto">
            <a:xfrm>
              <a:off x="4542" y="1780"/>
              <a:ext cx="32" cy="21"/>
            </a:xfrm>
            <a:custGeom>
              <a:avLst/>
              <a:gdLst>
                <a:gd name="T0" fmla="*/ 2147483647 w 9"/>
                <a:gd name="T1" fmla="*/ 2147483647 h 6"/>
                <a:gd name="T2" fmla="*/ 2147483647 w 9"/>
                <a:gd name="T3" fmla="*/ 2147483647 h 6"/>
                <a:gd name="T4" fmla="*/ 0 w 9"/>
                <a:gd name="T5" fmla="*/ 2147483647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1"/>
                  </a:moveTo>
                  <a:cubicBezTo>
                    <a:pt x="9" y="1"/>
                    <a:pt x="6" y="0"/>
                    <a:pt x="3" y="1"/>
                  </a:cubicBezTo>
                  <a:cubicBezTo>
                    <a:pt x="3" y="1"/>
                    <a:pt x="0" y="3"/>
                    <a:pt x="0" y="6"/>
                  </a:cubicBezTo>
                  <a:cubicBezTo>
                    <a:pt x="0" y="6"/>
                    <a:pt x="4" y="6"/>
                    <a:pt x="6" y="5"/>
                  </a:cubicBezTo>
                  <a:cubicBezTo>
                    <a:pt x="6" y="5"/>
                    <a:pt x="9" y="4"/>
                    <a:pt x="9" y="1"/>
                  </a:cubicBezTo>
                  <a:close/>
                </a:path>
              </a:pathLst>
            </a:custGeom>
            <a:solidFill>
              <a:srgbClr val="FDEE70"/>
            </a:solidFill>
            <a:ln w="9525">
              <a:noFill/>
              <a:round/>
              <a:headEnd/>
              <a:tailEnd/>
            </a:ln>
          </p:spPr>
          <p:txBody>
            <a:bodyPr/>
            <a:lstStyle/>
            <a:p>
              <a:endParaRPr lang="es-ES"/>
            </a:p>
          </p:txBody>
        </p:sp>
        <p:sp>
          <p:nvSpPr>
            <p:cNvPr id="2244" name="Freeform 157"/>
            <p:cNvSpPr>
              <a:spLocks/>
            </p:cNvSpPr>
            <p:nvPr/>
          </p:nvSpPr>
          <p:spPr bwMode="auto">
            <a:xfrm>
              <a:off x="4546" y="1783"/>
              <a:ext cx="25" cy="14"/>
            </a:xfrm>
            <a:custGeom>
              <a:avLst/>
              <a:gdLst>
                <a:gd name="T0" fmla="*/ 2147483647 w 7"/>
                <a:gd name="T1" fmla="*/ 2147483647 h 4"/>
                <a:gd name="T2" fmla="*/ 2147483647 w 7"/>
                <a:gd name="T3" fmla="*/ 2147483647 h 4"/>
                <a:gd name="T4" fmla="*/ 0 w 7"/>
                <a:gd name="T5" fmla="*/ 2147483647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1"/>
                  </a:moveTo>
                  <a:cubicBezTo>
                    <a:pt x="7" y="1"/>
                    <a:pt x="4" y="0"/>
                    <a:pt x="2" y="1"/>
                  </a:cubicBezTo>
                  <a:cubicBezTo>
                    <a:pt x="2" y="1"/>
                    <a:pt x="0" y="3"/>
                    <a:pt x="0" y="4"/>
                  </a:cubicBezTo>
                  <a:cubicBezTo>
                    <a:pt x="0" y="4"/>
                    <a:pt x="3" y="4"/>
                    <a:pt x="5" y="4"/>
                  </a:cubicBezTo>
                  <a:cubicBezTo>
                    <a:pt x="5" y="4"/>
                    <a:pt x="5" y="3"/>
                    <a:pt x="7" y="1"/>
                  </a:cubicBezTo>
                  <a:close/>
                </a:path>
              </a:pathLst>
            </a:custGeom>
            <a:solidFill>
              <a:srgbClr val="006E57"/>
            </a:solidFill>
            <a:ln w="9525">
              <a:noFill/>
              <a:round/>
              <a:headEnd/>
              <a:tailEnd/>
            </a:ln>
          </p:spPr>
          <p:txBody>
            <a:bodyPr/>
            <a:lstStyle/>
            <a:p>
              <a:endParaRPr lang="es-ES"/>
            </a:p>
          </p:txBody>
        </p:sp>
        <p:sp>
          <p:nvSpPr>
            <p:cNvPr id="2245" name="Freeform 158"/>
            <p:cNvSpPr>
              <a:spLocks/>
            </p:cNvSpPr>
            <p:nvPr/>
          </p:nvSpPr>
          <p:spPr bwMode="auto">
            <a:xfrm>
              <a:off x="4546" y="1797"/>
              <a:ext cx="35" cy="21"/>
            </a:xfrm>
            <a:custGeom>
              <a:avLst/>
              <a:gdLst>
                <a:gd name="T0" fmla="*/ 2147483647 w 10"/>
                <a:gd name="T1" fmla="*/ 0 h 6"/>
                <a:gd name="T2" fmla="*/ 2147483647 w 10"/>
                <a:gd name="T3" fmla="*/ 0 h 6"/>
                <a:gd name="T4" fmla="*/ 0 w 10"/>
                <a:gd name="T5" fmla="*/ 2147483647 h 6"/>
                <a:gd name="T6" fmla="*/ 2147483647 w 10"/>
                <a:gd name="T7" fmla="*/ 2147483647 h 6"/>
                <a:gd name="T8" fmla="*/ 2147483647 w 10"/>
                <a:gd name="T9" fmla="*/ 0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0"/>
                  </a:moveTo>
                  <a:cubicBezTo>
                    <a:pt x="10" y="0"/>
                    <a:pt x="6" y="0"/>
                    <a:pt x="3" y="0"/>
                  </a:cubicBezTo>
                  <a:cubicBezTo>
                    <a:pt x="3" y="0"/>
                    <a:pt x="0" y="3"/>
                    <a:pt x="0" y="6"/>
                  </a:cubicBezTo>
                  <a:cubicBezTo>
                    <a:pt x="0" y="6"/>
                    <a:pt x="4" y="6"/>
                    <a:pt x="6" y="5"/>
                  </a:cubicBezTo>
                  <a:cubicBezTo>
                    <a:pt x="6" y="5"/>
                    <a:pt x="9" y="3"/>
                    <a:pt x="10" y="0"/>
                  </a:cubicBezTo>
                  <a:close/>
                </a:path>
              </a:pathLst>
            </a:custGeom>
            <a:solidFill>
              <a:srgbClr val="FDEE70"/>
            </a:solidFill>
            <a:ln w="9525">
              <a:noFill/>
              <a:round/>
              <a:headEnd/>
              <a:tailEnd/>
            </a:ln>
          </p:spPr>
          <p:txBody>
            <a:bodyPr/>
            <a:lstStyle/>
            <a:p>
              <a:endParaRPr lang="es-ES"/>
            </a:p>
          </p:txBody>
        </p:sp>
        <p:sp>
          <p:nvSpPr>
            <p:cNvPr id="2246" name="Freeform 159"/>
            <p:cNvSpPr>
              <a:spLocks/>
            </p:cNvSpPr>
            <p:nvPr/>
          </p:nvSpPr>
          <p:spPr bwMode="auto">
            <a:xfrm>
              <a:off x="4549" y="1797"/>
              <a:ext cx="29" cy="18"/>
            </a:xfrm>
            <a:custGeom>
              <a:avLst/>
              <a:gdLst>
                <a:gd name="T0" fmla="*/ 2147483647 w 8"/>
                <a:gd name="T1" fmla="*/ 2147483647 h 5"/>
                <a:gd name="T2" fmla="*/ 2147483647 w 8"/>
                <a:gd name="T3" fmla="*/ 2147483647 h 5"/>
                <a:gd name="T4" fmla="*/ 0 w 8"/>
                <a:gd name="T5" fmla="*/ 2147483647 h 5"/>
                <a:gd name="T6" fmla="*/ 2147483647 w 8"/>
                <a:gd name="T7" fmla="*/ 2147483647 h 5"/>
                <a:gd name="T8" fmla="*/ 2147483647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8" y="1"/>
                  </a:moveTo>
                  <a:cubicBezTo>
                    <a:pt x="8" y="1"/>
                    <a:pt x="4" y="0"/>
                    <a:pt x="2" y="1"/>
                  </a:cubicBezTo>
                  <a:cubicBezTo>
                    <a:pt x="2" y="1"/>
                    <a:pt x="0" y="4"/>
                    <a:pt x="0" y="5"/>
                  </a:cubicBezTo>
                  <a:cubicBezTo>
                    <a:pt x="0" y="5"/>
                    <a:pt x="4" y="5"/>
                    <a:pt x="5" y="4"/>
                  </a:cubicBezTo>
                  <a:cubicBezTo>
                    <a:pt x="5" y="4"/>
                    <a:pt x="6" y="3"/>
                    <a:pt x="8" y="1"/>
                  </a:cubicBezTo>
                  <a:close/>
                </a:path>
              </a:pathLst>
            </a:custGeom>
            <a:solidFill>
              <a:srgbClr val="006E57"/>
            </a:solidFill>
            <a:ln w="9525">
              <a:noFill/>
              <a:round/>
              <a:headEnd/>
              <a:tailEnd/>
            </a:ln>
          </p:spPr>
          <p:txBody>
            <a:bodyPr/>
            <a:lstStyle/>
            <a:p>
              <a:endParaRPr lang="es-ES"/>
            </a:p>
          </p:txBody>
        </p:sp>
        <p:sp>
          <p:nvSpPr>
            <p:cNvPr id="2247" name="Freeform 160"/>
            <p:cNvSpPr>
              <a:spLocks/>
            </p:cNvSpPr>
            <p:nvPr/>
          </p:nvSpPr>
          <p:spPr bwMode="auto">
            <a:xfrm>
              <a:off x="4503" y="1731"/>
              <a:ext cx="36" cy="28"/>
            </a:xfrm>
            <a:custGeom>
              <a:avLst/>
              <a:gdLst>
                <a:gd name="T0" fmla="*/ 2147483647 w 10"/>
                <a:gd name="T1" fmla="*/ 0 h 8"/>
                <a:gd name="T2" fmla="*/ 2147483647 w 10"/>
                <a:gd name="T3" fmla="*/ 2147483647 h 8"/>
                <a:gd name="T4" fmla="*/ 0 w 10"/>
                <a:gd name="T5" fmla="*/ 2147483647 h 8"/>
                <a:gd name="T6" fmla="*/ 2147483647 w 10"/>
                <a:gd name="T7" fmla="*/ 2147483647 h 8"/>
                <a:gd name="T8" fmla="*/ 2147483647 w 10"/>
                <a:gd name="T9" fmla="*/ 0 h 8"/>
                <a:gd name="T10" fmla="*/ 0 60000 65536"/>
                <a:gd name="T11" fmla="*/ 0 60000 65536"/>
                <a:gd name="T12" fmla="*/ 0 60000 65536"/>
                <a:gd name="T13" fmla="*/ 0 60000 65536"/>
                <a:gd name="T14" fmla="*/ 0 60000 65536"/>
                <a:gd name="T15" fmla="*/ 0 w 10"/>
                <a:gd name="T16" fmla="*/ 0 h 8"/>
                <a:gd name="T17" fmla="*/ 10 w 10"/>
                <a:gd name="T18" fmla="*/ 8 h 8"/>
              </a:gdLst>
              <a:ahLst/>
              <a:cxnLst>
                <a:cxn ang="T10">
                  <a:pos x="T0" y="T1"/>
                </a:cxn>
                <a:cxn ang="T11">
                  <a:pos x="T2" y="T3"/>
                </a:cxn>
                <a:cxn ang="T12">
                  <a:pos x="T4" y="T5"/>
                </a:cxn>
                <a:cxn ang="T13">
                  <a:pos x="T6" y="T7"/>
                </a:cxn>
                <a:cxn ang="T14">
                  <a:pos x="T8" y="T9"/>
                </a:cxn>
              </a:cxnLst>
              <a:rect l="T15" t="T16" r="T17" b="T18"/>
              <a:pathLst>
                <a:path w="10" h="8">
                  <a:moveTo>
                    <a:pt x="10" y="0"/>
                  </a:moveTo>
                  <a:cubicBezTo>
                    <a:pt x="10" y="0"/>
                    <a:pt x="6" y="0"/>
                    <a:pt x="3" y="1"/>
                  </a:cubicBezTo>
                  <a:cubicBezTo>
                    <a:pt x="3" y="1"/>
                    <a:pt x="0" y="5"/>
                    <a:pt x="0" y="8"/>
                  </a:cubicBezTo>
                  <a:cubicBezTo>
                    <a:pt x="0" y="8"/>
                    <a:pt x="5" y="8"/>
                    <a:pt x="7" y="6"/>
                  </a:cubicBezTo>
                  <a:cubicBezTo>
                    <a:pt x="7" y="6"/>
                    <a:pt x="10" y="4"/>
                    <a:pt x="10" y="0"/>
                  </a:cubicBezTo>
                  <a:close/>
                </a:path>
              </a:pathLst>
            </a:custGeom>
            <a:solidFill>
              <a:srgbClr val="FDEE70"/>
            </a:solidFill>
            <a:ln w="9525">
              <a:noFill/>
              <a:round/>
              <a:headEnd/>
              <a:tailEnd/>
            </a:ln>
          </p:spPr>
          <p:txBody>
            <a:bodyPr/>
            <a:lstStyle/>
            <a:p>
              <a:endParaRPr lang="es-ES"/>
            </a:p>
          </p:txBody>
        </p:sp>
        <p:sp>
          <p:nvSpPr>
            <p:cNvPr id="2248" name="Freeform 161"/>
            <p:cNvSpPr>
              <a:spLocks/>
            </p:cNvSpPr>
            <p:nvPr/>
          </p:nvSpPr>
          <p:spPr bwMode="auto">
            <a:xfrm>
              <a:off x="4507" y="1734"/>
              <a:ext cx="28" cy="21"/>
            </a:xfrm>
            <a:custGeom>
              <a:avLst/>
              <a:gdLst>
                <a:gd name="T0" fmla="*/ 2147483647 w 8"/>
                <a:gd name="T1" fmla="*/ 0 h 6"/>
                <a:gd name="T2" fmla="*/ 2147483647 w 8"/>
                <a:gd name="T3" fmla="*/ 2147483647 h 6"/>
                <a:gd name="T4" fmla="*/ 2147483647 w 8"/>
                <a:gd name="T5" fmla="*/ 2147483647 h 6"/>
                <a:gd name="T6" fmla="*/ 2147483647 w 8"/>
                <a:gd name="T7" fmla="*/ 2147483647 h 6"/>
                <a:gd name="T8" fmla="*/ 2147483647 w 8"/>
                <a:gd name="T9" fmla="*/ 0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8" y="0"/>
                  </a:moveTo>
                  <a:cubicBezTo>
                    <a:pt x="8" y="0"/>
                    <a:pt x="4" y="0"/>
                    <a:pt x="2" y="1"/>
                  </a:cubicBezTo>
                  <a:cubicBezTo>
                    <a:pt x="2" y="1"/>
                    <a:pt x="0" y="4"/>
                    <a:pt x="1" y="6"/>
                  </a:cubicBezTo>
                  <a:cubicBezTo>
                    <a:pt x="1" y="6"/>
                    <a:pt x="4" y="5"/>
                    <a:pt x="6" y="4"/>
                  </a:cubicBezTo>
                  <a:cubicBezTo>
                    <a:pt x="6" y="4"/>
                    <a:pt x="6" y="3"/>
                    <a:pt x="8" y="0"/>
                  </a:cubicBezTo>
                  <a:close/>
                </a:path>
              </a:pathLst>
            </a:custGeom>
            <a:solidFill>
              <a:srgbClr val="006E57"/>
            </a:solidFill>
            <a:ln w="9525">
              <a:noFill/>
              <a:round/>
              <a:headEnd/>
              <a:tailEnd/>
            </a:ln>
          </p:spPr>
          <p:txBody>
            <a:bodyPr/>
            <a:lstStyle/>
            <a:p>
              <a:endParaRPr lang="es-ES"/>
            </a:p>
          </p:txBody>
        </p:sp>
        <p:sp>
          <p:nvSpPr>
            <p:cNvPr id="2249" name="Freeform 162"/>
            <p:cNvSpPr>
              <a:spLocks/>
            </p:cNvSpPr>
            <p:nvPr/>
          </p:nvSpPr>
          <p:spPr bwMode="auto">
            <a:xfrm>
              <a:off x="4489" y="1724"/>
              <a:ext cx="36" cy="17"/>
            </a:xfrm>
            <a:custGeom>
              <a:avLst/>
              <a:gdLst>
                <a:gd name="T0" fmla="*/ 2147483647 w 10"/>
                <a:gd name="T1" fmla="*/ 0 h 5"/>
                <a:gd name="T2" fmla="*/ 2147483647 w 10"/>
                <a:gd name="T3" fmla="*/ 0 h 5"/>
                <a:gd name="T4" fmla="*/ 0 w 10"/>
                <a:gd name="T5" fmla="*/ 2147483647 h 5"/>
                <a:gd name="T6" fmla="*/ 2147483647 w 10"/>
                <a:gd name="T7" fmla="*/ 2147483647 h 5"/>
                <a:gd name="T8" fmla="*/ 2147483647 w 10"/>
                <a:gd name="T9" fmla="*/ 0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0"/>
                  </a:moveTo>
                  <a:cubicBezTo>
                    <a:pt x="10" y="0"/>
                    <a:pt x="6" y="0"/>
                    <a:pt x="3" y="0"/>
                  </a:cubicBezTo>
                  <a:cubicBezTo>
                    <a:pt x="3" y="0"/>
                    <a:pt x="0" y="3"/>
                    <a:pt x="0" y="5"/>
                  </a:cubicBezTo>
                  <a:cubicBezTo>
                    <a:pt x="0" y="5"/>
                    <a:pt x="5" y="5"/>
                    <a:pt x="7" y="4"/>
                  </a:cubicBezTo>
                  <a:cubicBezTo>
                    <a:pt x="7" y="4"/>
                    <a:pt x="10" y="2"/>
                    <a:pt x="10" y="0"/>
                  </a:cubicBezTo>
                  <a:close/>
                </a:path>
              </a:pathLst>
            </a:custGeom>
            <a:solidFill>
              <a:srgbClr val="FDEE70"/>
            </a:solidFill>
            <a:ln w="9525">
              <a:noFill/>
              <a:round/>
              <a:headEnd/>
              <a:tailEnd/>
            </a:ln>
          </p:spPr>
          <p:txBody>
            <a:bodyPr/>
            <a:lstStyle/>
            <a:p>
              <a:endParaRPr lang="es-ES"/>
            </a:p>
          </p:txBody>
        </p:sp>
        <p:sp>
          <p:nvSpPr>
            <p:cNvPr id="2250" name="Freeform 163"/>
            <p:cNvSpPr>
              <a:spLocks/>
            </p:cNvSpPr>
            <p:nvPr/>
          </p:nvSpPr>
          <p:spPr bwMode="auto">
            <a:xfrm>
              <a:off x="4492" y="1724"/>
              <a:ext cx="29" cy="14"/>
            </a:xfrm>
            <a:custGeom>
              <a:avLst/>
              <a:gdLst>
                <a:gd name="T0" fmla="*/ 2147483647 w 8"/>
                <a:gd name="T1" fmla="*/ 2147483647 h 4"/>
                <a:gd name="T2" fmla="*/ 2147483647 w 8"/>
                <a:gd name="T3" fmla="*/ 2147483647 h 4"/>
                <a:gd name="T4" fmla="*/ 2147483647 w 8"/>
                <a:gd name="T5" fmla="*/ 2147483647 h 4"/>
                <a:gd name="T6" fmla="*/ 2147483647 w 8"/>
                <a:gd name="T7" fmla="*/ 2147483647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1"/>
                  </a:moveTo>
                  <a:cubicBezTo>
                    <a:pt x="8" y="1"/>
                    <a:pt x="4" y="0"/>
                    <a:pt x="2" y="1"/>
                  </a:cubicBezTo>
                  <a:cubicBezTo>
                    <a:pt x="2" y="1"/>
                    <a:pt x="0" y="3"/>
                    <a:pt x="1" y="4"/>
                  </a:cubicBezTo>
                  <a:cubicBezTo>
                    <a:pt x="1" y="4"/>
                    <a:pt x="4" y="4"/>
                    <a:pt x="6" y="3"/>
                  </a:cubicBezTo>
                  <a:cubicBezTo>
                    <a:pt x="6" y="3"/>
                    <a:pt x="7" y="2"/>
                    <a:pt x="8" y="1"/>
                  </a:cubicBezTo>
                  <a:close/>
                </a:path>
              </a:pathLst>
            </a:custGeom>
            <a:solidFill>
              <a:srgbClr val="006E57"/>
            </a:solidFill>
            <a:ln w="9525">
              <a:noFill/>
              <a:round/>
              <a:headEnd/>
              <a:tailEnd/>
            </a:ln>
          </p:spPr>
          <p:txBody>
            <a:bodyPr/>
            <a:lstStyle/>
            <a:p>
              <a:endParaRPr lang="es-ES"/>
            </a:p>
          </p:txBody>
        </p:sp>
        <p:sp>
          <p:nvSpPr>
            <p:cNvPr id="2251" name="Freeform 164"/>
            <p:cNvSpPr>
              <a:spLocks/>
            </p:cNvSpPr>
            <p:nvPr/>
          </p:nvSpPr>
          <p:spPr bwMode="auto">
            <a:xfrm>
              <a:off x="4485" y="1710"/>
              <a:ext cx="40" cy="17"/>
            </a:xfrm>
            <a:custGeom>
              <a:avLst/>
              <a:gdLst>
                <a:gd name="T0" fmla="*/ 2147483647 w 11"/>
                <a:gd name="T1" fmla="*/ 2147483647 h 5"/>
                <a:gd name="T2" fmla="*/ 2147483647 w 11"/>
                <a:gd name="T3" fmla="*/ 0 h 5"/>
                <a:gd name="T4" fmla="*/ 0 w 11"/>
                <a:gd name="T5" fmla="*/ 2147483647 h 5"/>
                <a:gd name="T6" fmla="*/ 2147483647 w 11"/>
                <a:gd name="T7" fmla="*/ 2147483647 h 5"/>
                <a:gd name="T8" fmla="*/ 2147483647 w 11"/>
                <a:gd name="T9" fmla="*/ 2147483647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1" y="1"/>
                  </a:moveTo>
                  <a:cubicBezTo>
                    <a:pt x="11" y="1"/>
                    <a:pt x="7" y="0"/>
                    <a:pt x="3" y="0"/>
                  </a:cubicBezTo>
                  <a:cubicBezTo>
                    <a:pt x="3" y="0"/>
                    <a:pt x="0" y="2"/>
                    <a:pt x="0" y="4"/>
                  </a:cubicBezTo>
                  <a:cubicBezTo>
                    <a:pt x="0" y="4"/>
                    <a:pt x="4" y="5"/>
                    <a:pt x="7" y="4"/>
                  </a:cubicBezTo>
                  <a:cubicBezTo>
                    <a:pt x="7" y="4"/>
                    <a:pt x="10" y="3"/>
                    <a:pt x="11" y="1"/>
                  </a:cubicBezTo>
                  <a:close/>
                </a:path>
              </a:pathLst>
            </a:custGeom>
            <a:solidFill>
              <a:srgbClr val="FDEE70"/>
            </a:solidFill>
            <a:ln w="9525">
              <a:noFill/>
              <a:round/>
              <a:headEnd/>
              <a:tailEnd/>
            </a:ln>
          </p:spPr>
          <p:txBody>
            <a:bodyPr/>
            <a:lstStyle/>
            <a:p>
              <a:endParaRPr lang="es-ES"/>
            </a:p>
          </p:txBody>
        </p:sp>
        <p:sp>
          <p:nvSpPr>
            <p:cNvPr id="2252" name="Freeform 165"/>
            <p:cNvSpPr>
              <a:spLocks/>
            </p:cNvSpPr>
            <p:nvPr/>
          </p:nvSpPr>
          <p:spPr bwMode="auto">
            <a:xfrm>
              <a:off x="4489" y="1710"/>
              <a:ext cx="32" cy="14"/>
            </a:xfrm>
            <a:custGeom>
              <a:avLst/>
              <a:gdLst>
                <a:gd name="T0" fmla="*/ 2147483647 w 9"/>
                <a:gd name="T1" fmla="*/ 2147483647 h 4"/>
                <a:gd name="T2" fmla="*/ 2147483647 w 9"/>
                <a:gd name="T3" fmla="*/ 2147483647 h 4"/>
                <a:gd name="T4" fmla="*/ 2147483647 w 9"/>
                <a:gd name="T5" fmla="*/ 2147483647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2"/>
                  </a:moveTo>
                  <a:cubicBezTo>
                    <a:pt x="9" y="2"/>
                    <a:pt x="4" y="0"/>
                    <a:pt x="3" y="1"/>
                  </a:cubicBezTo>
                  <a:cubicBezTo>
                    <a:pt x="3" y="1"/>
                    <a:pt x="0" y="3"/>
                    <a:pt x="1" y="4"/>
                  </a:cubicBezTo>
                  <a:cubicBezTo>
                    <a:pt x="1" y="4"/>
                    <a:pt x="4" y="4"/>
                    <a:pt x="6" y="4"/>
                  </a:cubicBezTo>
                  <a:cubicBezTo>
                    <a:pt x="6" y="4"/>
                    <a:pt x="7" y="3"/>
                    <a:pt x="9" y="2"/>
                  </a:cubicBezTo>
                  <a:close/>
                </a:path>
              </a:pathLst>
            </a:custGeom>
            <a:solidFill>
              <a:srgbClr val="006E57"/>
            </a:solidFill>
            <a:ln w="9525">
              <a:noFill/>
              <a:round/>
              <a:headEnd/>
              <a:tailEnd/>
            </a:ln>
          </p:spPr>
          <p:txBody>
            <a:bodyPr/>
            <a:lstStyle/>
            <a:p>
              <a:endParaRPr lang="es-ES"/>
            </a:p>
          </p:txBody>
        </p:sp>
        <p:sp>
          <p:nvSpPr>
            <p:cNvPr id="2253" name="Freeform 166"/>
            <p:cNvSpPr>
              <a:spLocks/>
            </p:cNvSpPr>
            <p:nvPr/>
          </p:nvSpPr>
          <p:spPr bwMode="auto">
            <a:xfrm>
              <a:off x="4485" y="1696"/>
              <a:ext cx="40" cy="17"/>
            </a:xfrm>
            <a:custGeom>
              <a:avLst/>
              <a:gdLst>
                <a:gd name="T0" fmla="*/ 2147483647 w 11"/>
                <a:gd name="T1" fmla="*/ 2147483647 h 5"/>
                <a:gd name="T2" fmla="*/ 2147483647 w 11"/>
                <a:gd name="T3" fmla="*/ 0 h 5"/>
                <a:gd name="T4" fmla="*/ 0 w 11"/>
                <a:gd name="T5" fmla="*/ 2147483647 h 5"/>
                <a:gd name="T6" fmla="*/ 2147483647 w 11"/>
                <a:gd name="T7" fmla="*/ 2147483647 h 5"/>
                <a:gd name="T8" fmla="*/ 2147483647 w 11"/>
                <a:gd name="T9" fmla="*/ 2147483647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1" y="2"/>
                  </a:moveTo>
                  <a:cubicBezTo>
                    <a:pt x="11" y="2"/>
                    <a:pt x="7" y="1"/>
                    <a:pt x="4" y="0"/>
                  </a:cubicBezTo>
                  <a:cubicBezTo>
                    <a:pt x="4" y="0"/>
                    <a:pt x="0" y="2"/>
                    <a:pt x="0" y="3"/>
                  </a:cubicBezTo>
                  <a:cubicBezTo>
                    <a:pt x="0" y="3"/>
                    <a:pt x="4" y="5"/>
                    <a:pt x="7" y="5"/>
                  </a:cubicBezTo>
                  <a:cubicBezTo>
                    <a:pt x="7" y="5"/>
                    <a:pt x="10" y="4"/>
                    <a:pt x="11" y="2"/>
                  </a:cubicBezTo>
                  <a:close/>
                </a:path>
              </a:pathLst>
            </a:custGeom>
            <a:solidFill>
              <a:srgbClr val="FDEE70"/>
            </a:solidFill>
            <a:ln w="9525">
              <a:noFill/>
              <a:round/>
              <a:headEnd/>
              <a:tailEnd/>
            </a:ln>
          </p:spPr>
          <p:txBody>
            <a:bodyPr/>
            <a:lstStyle/>
            <a:p>
              <a:endParaRPr lang="es-ES"/>
            </a:p>
          </p:txBody>
        </p:sp>
        <p:sp>
          <p:nvSpPr>
            <p:cNvPr id="2254" name="Freeform 167"/>
            <p:cNvSpPr>
              <a:spLocks/>
            </p:cNvSpPr>
            <p:nvPr/>
          </p:nvSpPr>
          <p:spPr bwMode="auto">
            <a:xfrm>
              <a:off x="4492" y="1699"/>
              <a:ext cx="29"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0"/>
                    <a:pt x="2" y="0"/>
                  </a:cubicBezTo>
                  <a:cubicBezTo>
                    <a:pt x="2" y="0"/>
                    <a:pt x="0" y="1"/>
                    <a:pt x="0" y="2"/>
                  </a:cubicBezTo>
                  <a:cubicBezTo>
                    <a:pt x="0" y="2"/>
                    <a:pt x="3" y="3"/>
                    <a:pt x="5" y="3"/>
                  </a:cubicBezTo>
                  <a:cubicBezTo>
                    <a:pt x="5" y="3"/>
                    <a:pt x="6" y="3"/>
                    <a:pt x="8" y="2"/>
                  </a:cubicBezTo>
                  <a:close/>
                </a:path>
              </a:pathLst>
            </a:custGeom>
            <a:solidFill>
              <a:srgbClr val="006E57"/>
            </a:solidFill>
            <a:ln w="9525">
              <a:noFill/>
              <a:round/>
              <a:headEnd/>
              <a:tailEnd/>
            </a:ln>
          </p:spPr>
          <p:txBody>
            <a:bodyPr/>
            <a:lstStyle/>
            <a:p>
              <a:endParaRPr lang="es-ES"/>
            </a:p>
          </p:txBody>
        </p:sp>
        <p:sp>
          <p:nvSpPr>
            <p:cNvPr id="2255" name="Freeform 168"/>
            <p:cNvSpPr>
              <a:spLocks/>
            </p:cNvSpPr>
            <p:nvPr/>
          </p:nvSpPr>
          <p:spPr bwMode="auto">
            <a:xfrm>
              <a:off x="4492" y="1685"/>
              <a:ext cx="36" cy="14"/>
            </a:xfrm>
            <a:custGeom>
              <a:avLst/>
              <a:gdLst>
                <a:gd name="T0" fmla="*/ 2147483647 w 10"/>
                <a:gd name="T1" fmla="*/ 2147483647 h 4"/>
                <a:gd name="T2" fmla="*/ 2147483647 w 10"/>
                <a:gd name="T3" fmla="*/ 0 h 4"/>
                <a:gd name="T4" fmla="*/ 0 w 10"/>
                <a:gd name="T5" fmla="*/ 2147483647 h 4"/>
                <a:gd name="T6" fmla="*/ 2147483647 w 10"/>
                <a:gd name="T7" fmla="*/ 2147483647 h 4"/>
                <a:gd name="T8" fmla="*/ 2147483647 w 10"/>
                <a:gd name="T9" fmla="*/ 2147483647 h 4"/>
                <a:gd name="T10" fmla="*/ 0 60000 65536"/>
                <a:gd name="T11" fmla="*/ 0 60000 65536"/>
                <a:gd name="T12" fmla="*/ 0 60000 65536"/>
                <a:gd name="T13" fmla="*/ 0 60000 65536"/>
                <a:gd name="T14" fmla="*/ 0 60000 65536"/>
                <a:gd name="T15" fmla="*/ 0 w 10"/>
                <a:gd name="T16" fmla="*/ 0 h 4"/>
                <a:gd name="T17" fmla="*/ 10 w 10"/>
                <a:gd name="T18" fmla="*/ 4 h 4"/>
              </a:gdLst>
              <a:ahLst/>
              <a:cxnLst>
                <a:cxn ang="T10">
                  <a:pos x="T0" y="T1"/>
                </a:cxn>
                <a:cxn ang="T11">
                  <a:pos x="T2" y="T3"/>
                </a:cxn>
                <a:cxn ang="T12">
                  <a:pos x="T4" y="T5"/>
                </a:cxn>
                <a:cxn ang="T13">
                  <a:pos x="T6" y="T7"/>
                </a:cxn>
                <a:cxn ang="T14">
                  <a:pos x="T8" y="T9"/>
                </a:cxn>
              </a:cxnLst>
              <a:rect l="T15" t="T16" r="T17" b="T18"/>
              <a:pathLst>
                <a:path w="10" h="4">
                  <a:moveTo>
                    <a:pt x="10" y="3"/>
                  </a:moveTo>
                  <a:cubicBezTo>
                    <a:pt x="10" y="3"/>
                    <a:pt x="7" y="1"/>
                    <a:pt x="4" y="0"/>
                  </a:cubicBezTo>
                  <a:cubicBezTo>
                    <a:pt x="4" y="0"/>
                    <a:pt x="0" y="1"/>
                    <a:pt x="0" y="2"/>
                  </a:cubicBezTo>
                  <a:cubicBezTo>
                    <a:pt x="0" y="2"/>
                    <a:pt x="3" y="3"/>
                    <a:pt x="6" y="4"/>
                  </a:cubicBezTo>
                  <a:cubicBezTo>
                    <a:pt x="6" y="4"/>
                    <a:pt x="9" y="4"/>
                    <a:pt x="10" y="3"/>
                  </a:cubicBezTo>
                  <a:close/>
                </a:path>
              </a:pathLst>
            </a:custGeom>
            <a:solidFill>
              <a:srgbClr val="FDEE70"/>
            </a:solidFill>
            <a:ln w="9525">
              <a:noFill/>
              <a:round/>
              <a:headEnd/>
              <a:tailEnd/>
            </a:ln>
          </p:spPr>
          <p:txBody>
            <a:bodyPr/>
            <a:lstStyle/>
            <a:p>
              <a:endParaRPr lang="es-ES"/>
            </a:p>
          </p:txBody>
        </p:sp>
        <p:sp>
          <p:nvSpPr>
            <p:cNvPr id="2256" name="Freeform 169"/>
            <p:cNvSpPr>
              <a:spLocks/>
            </p:cNvSpPr>
            <p:nvPr/>
          </p:nvSpPr>
          <p:spPr bwMode="auto">
            <a:xfrm>
              <a:off x="4496" y="1689"/>
              <a:ext cx="29" cy="7"/>
            </a:xfrm>
            <a:custGeom>
              <a:avLst/>
              <a:gdLst>
                <a:gd name="T0" fmla="*/ 2147483647 w 8"/>
                <a:gd name="T1" fmla="*/ 2147483647 h 2"/>
                <a:gd name="T2" fmla="*/ 2147483647 w 8"/>
                <a:gd name="T3" fmla="*/ 0 h 2"/>
                <a:gd name="T4" fmla="*/ 0 w 8"/>
                <a:gd name="T5" fmla="*/ 2147483647 h 2"/>
                <a:gd name="T6" fmla="*/ 2147483647 w 8"/>
                <a:gd name="T7" fmla="*/ 2147483647 h 2"/>
                <a:gd name="T8" fmla="*/ 2147483647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8" y="2"/>
                  </a:moveTo>
                  <a:cubicBezTo>
                    <a:pt x="8" y="2"/>
                    <a:pt x="4" y="0"/>
                    <a:pt x="3" y="0"/>
                  </a:cubicBezTo>
                  <a:cubicBezTo>
                    <a:pt x="3" y="0"/>
                    <a:pt x="0" y="0"/>
                    <a:pt x="0" y="1"/>
                  </a:cubicBezTo>
                  <a:cubicBezTo>
                    <a:pt x="0" y="1"/>
                    <a:pt x="3" y="2"/>
                    <a:pt x="5" y="2"/>
                  </a:cubicBezTo>
                  <a:cubicBezTo>
                    <a:pt x="5" y="2"/>
                    <a:pt x="6" y="2"/>
                    <a:pt x="8" y="2"/>
                  </a:cubicBezTo>
                  <a:close/>
                </a:path>
              </a:pathLst>
            </a:custGeom>
            <a:solidFill>
              <a:srgbClr val="006E57"/>
            </a:solidFill>
            <a:ln w="9525">
              <a:noFill/>
              <a:round/>
              <a:headEnd/>
              <a:tailEnd/>
            </a:ln>
          </p:spPr>
          <p:txBody>
            <a:bodyPr/>
            <a:lstStyle/>
            <a:p>
              <a:endParaRPr lang="es-ES"/>
            </a:p>
          </p:txBody>
        </p:sp>
        <p:sp>
          <p:nvSpPr>
            <p:cNvPr id="2257" name="Freeform 170"/>
            <p:cNvSpPr>
              <a:spLocks/>
            </p:cNvSpPr>
            <p:nvPr/>
          </p:nvSpPr>
          <p:spPr bwMode="auto">
            <a:xfrm>
              <a:off x="4492" y="1678"/>
              <a:ext cx="40" cy="14"/>
            </a:xfrm>
            <a:custGeom>
              <a:avLst/>
              <a:gdLst>
                <a:gd name="T0" fmla="*/ 2147483647 w 11"/>
                <a:gd name="T1" fmla="*/ 2147483647 h 4"/>
                <a:gd name="T2" fmla="*/ 2147483647 w 11"/>
                <a:gd name="T3" fmla="*/ 0 h 4"/>
                <a:gd name="T4" fmla="*/ 0 w 11"/>
                <a:gd name="T5" fmla="*/ 2147483647 h 4"/>
                <a:gd name="T6" fmla="*/ 2147483647 w 11"/>
                <a:gd name="T7" fmla="*/ 2147483647 h 4"/>
                <a:gd name="T8" fmla="*/ 2147483647 w 11"/>
                <a:gd name="T9" fmla="*/ 2147483647 h 4"/>
                <a:gd name="T10" fmla="*/ 0 60000 65536"/>
                <a:gd name="T11" fmla="*/ 0 60000 65536"/>
                <a:gd name="T12" fmla="*/ 0 60000 65536"/>
                <a:gd name="T13" fmla="*/ 0 60000 65536"/>
                <a:gd name="T14" fmla="*/ 0 60000 65536"/>
                <a:gd name="T15" fmla="*/ 0 w 11"/>
                <a:gd name="T16" fmla="*/ 0 h 4"/>
                <a:gd name="T17" fmla="*/ 11 w 11"/>
                <a:gd name="T18" fmla="*/ 4 h 4"/>
              </a:gdLst>
              <a:ahLst/>
              <a:cxnLst>
                <a:cxn ang="T10">
                  <a:pos x="T0" y="T1"/>
                </a:cxn>
                <a:cxn ang="T11">
                  <a:pos x="T2" y="T3"/>
                </a:cxn>
                <a:cxn ang="T12">
                  <a:pos x="T4" y="T5"/>
                </a:cxn>
                <a:cxn ang="T13">
                  <a:pos x="T6" y="T7"/>
                </a:cxn>
                <a:cxn ang="T14">
                  <a:pos x="T8" y="T9"/>
                </a:cxn>
              </a:cxnLst>
              <a:rect l="T15" t="T16" r="T17" b="T18"/>
              <a:pathLst>
                <a:path w="11" h="4">
                  <a:moveTo>
                    <a:pt x="11" y="3"/>
                  </a:moveTo>
                  <a:cubicBezTo>
                    <a:pt x="11" y="3"/>
                    <a:pt x="7" y="1"/>
                    <a:pt x="4" y="0"/>
                  </a:cubicBezTo>
                  <a:cubicBezTo>
                    <a:pt x="4" y="0"/>
                    <a:pt x="0" y="0"/>
                    <a:pt x="0" y="1"/>
                  </a:cubicBezTo>
                  <a:cubicBezTo>
                    <a:pt x="0" y="1"/>
                    <a:pt x="4" y="3"/>
                    <a:pt x="7" y="3"/>
                  </a:cubicBezTo>
                  <a:cubicBezTo>
                    <a:pt x="7" y="3"/>
                    <a:pt x="10" y="4"/>
                    <a:pt x="11" y="3"/>
                  </a:cubicBezTo>
                  <a:close/>
                </a:path>
              </a:pathLst>
            </a:custGeom>
            <a:solidFill>
              <a:srgbClr val="FDEE70"/>
            </a:solidFill>
            <a:ln w="9525">
              <a:noFill/>
              <a:round/>
              <a:headEnd/>
              <a:tailEnd/>
            </a:ln>
          </p:spPr>
          <p:txBody>
            <a:bodyPr/>
            <a:lstStyle/>
            <a:p>
              <a:endParaRPr lang="es-ES"/>
            </a:p>
          </p:txBody>
        </p:sp>
        <p:sp>
          <p:nvSpPr>
            <p:cNvPr id="2258" name="Freeform 171"/>
            <p:cNvSpPr>
              <a:spLocks/>
            </p:cNvSpPr>
            <p:nvPr/>
          </p:nvSpPr>
          <p:spPr bwMode="auto">
            <a:xfrm>
              <a:off x="4500" y="1678"/>
              <a:ext cx="28"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1"/>
                    <a:pt x="2" y="0"/>
                  </a:cubicBezTo>
                  <a:cubicBezTo>
                    <a:pt x="2" y="0"/>
                    <a:pt x="0" y="1"/>
                    <a:pt x="0" y="2"/>
                  </a:cubicBezTo>
                  <a:cubicBezTo>
                    <a:pt x="0" y="2"/>
                    <a:pt x="3" y="3"/>
                    <a:pt x="4" y="3"/>
                  </a:cubicBezTo>
                  <a:cubicBezTo>
                    <a:pt x="4" y="3"/>
                    <a:pt x="5" y="3"/>
                    <a:pt x="8" y="2"/>
                  </a:cubicBezTo>
                  <a:close/>
                </a:path>
              </a:pathLst>
            </a:custGeom>
            <a:solidFill>
              <a:srgbClr val="006E57"/>
            </a:solidFill>
            <a:ln w="9525">
              <a:noFill/>
              <a:round/>
              <a:headEnd/>
              <a:tailEnd/>
            </a:ln>
          </p:spPr>
          <p:txBody>
            <a:bodyPr/>
            <a:lstStyle/>
            <a:p>
              <a:endParaRPr lang="es-ES"/>
            </a:p>
          </p:txBody>
        </p:sp>
        <p:sp>
          <p:nvSpPr>
            <p:cNvPr id="2259" name="Freeform 172"/>
            <p:cNvSpPr>
              <a:spLocks/>
            </p:cNvSpPr>
            <p:nvPr/>
          </p:nvSpPr>
          <p:spPr bwMode="auto">
            <a:xfrm>
              <a:off x="4496" y="1671"/>
              <a:ext cx="36" cy="11"/>
            </a:xfrm>
            <a:custGeom>
              <a:avLst/>
              <a:gdLst>
                <a:gd name="T0" fmla="*/ 2147483647 w 10"/>
                <a:gd name="T1" fmla="*/ 2147483647 h 3"/>
                <a:gd name="T2" fmla="*/ 2147483647 w 10"/>
                <a:gd name="T3" fmla="*/ 0 h 3"/>
                <a:gd name="T4" fmla="*/ 0 w 10"/>
                <a:gd name="T5" fmla="*/ 2147483647 h 3"/>
                <a:gd name="T6" fmla="*/ 2147483647 w 10"/>
                <a:gd name="T7" fmla="*/ 2147483647 h 3"/>
                <a:gd name="T8" fmla="*/ 2147483647 w 10"/>
                <a:gd name="T9" fmla="*/ 2147483647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10" y="2"/>
                  </a:moveTo>
                  <a:cubicBezTo>
                    <a:pt x="10" y="2"/>
                    <a:pt x="7" y="1"/>
                    <a:pt x="4" y="0"/>
                  </a:cubicBezTo>
                  <a:cubicBezTo>
                    <a:pt x="4" y="0"/>
                    <a:pt x="1" y="0"/>
                    <a:pt x="0" y="1"/>
                  </a:cubicBezTo>
                  <a:cubicBezTo>
                    <a:pt x="0" y="1"/>
                    <a:pt x="4" y="3"/>
                    <a:pt x="6" y="3"/>
                  </a:cubicBezTo>
                  <a:cubicBezTo>
                    <a:pt x="6" y="3"/>
                    <a:pt x="9" y="3"/>
                    <a:pt x="10" y="2"/>
                  </a:cubicBezTo>
                  <a:close/>
                </a:path>
              </a:pathLst>
            </a:custGeom>
            <a:solidFill>
              <a:srgbClr val="FDEE70"/>
            </a:solidFill>
            <a:ln w="9525">
              <a:noFill/>
              <a:round/>
              <a:headEnd/>
              <a:tailEnd/>
            </a:ln>
          </p:spPr>
          <p:txBody>
            <a:bodyPr/>
            <a:lstStyle/>
            <a:p>
              <a:endParaRPr lang="es-ES"/>
            </a:p>
          </p:txBody>
        </p:sp>
        <p:sp>
          <p:nvSpPr>
            <p:cNvPr id="2260" name="Freeform 173"/>
            <p:cNvSpPr>
              <a:spLocks/>
            </p:cNvSpPr>
            <p:nvPr/>
          </p:nvSpPr>
          <p:spPr bwMode="auto">
            <a:xfrm>
              <a:off x="4503" y="1671"/>
              <a:ext cx="25" cy="7"/>
            </a:xfrm>
            <a:custGeom>
              <a:avLst/>
              <a:gdLst>
                <a:gd name="T0" fmla="*/ 2147483647 w 7"/>
                <a:gd name="T1" fmla="*/ 2147483647 h 2"/>
                <a:gd name="T2" fmla="*/ 2147483647 w 7"/>
                <a:gd name="T3" fmla="*/ 0 h 2"/>
                <a:gd name="T4" fmla="*/ 0 w 7"/>
                <a:gd name="T5" fmla="*/ 2147483647 h 2"/>
                <a:gd name="T6" fmla="*/ 2147483647 w 7"/>
                <a:gd name="T7" fmla="*/ 2147483647 h 2"/>
                <a:gd name="T8" fmla="*/ 2147483647 w 7"/>
                <a:gd name="T9" fmla="*/ 2147483647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2"/>
                  </a:moveTo>
                  <a:cubicBezTo>
                    <a:pt x="7" y="2"/>
                    <a:pt x="4" y="0"/>
                    <a:pt x="2" y="0"/>
                  </a:cubicBezTo>
                  <a:cubicBezTo>
                    <a:pt x="2" y="0"/>
                    <a:pt x="0" y="1"/>
                    <a:pt x="0" y="1"/>
                  </a:cubicBezTo>
                  <a:cubicBezTo>
                    <a:pt x="0" y="1"/>
                    <a:pt x="3" y="2"/>
                    <a:pt x="4" y="2"/>
                  </a:cubicBezTo>
                  <a:cubicBezTo>
                    <a:pt x="4" y="2"/>
                    <a:pt x="5" y="2"/>
                    <a:pt x="7" y="2"/>
                  </a:cubicBezTo>
                  <a:close/>
                </a:path>
              </a:pathLst>
            </a:custGeom>
            <a:solidFill>
              <a:srgbClr val="006E57"/>
            </a:solidFill>
            <a:ln w="9525">
              <a:noFill/>
              <a:round/>
              <a:headEnd/>
              <a:tailEnd/>
            </a:ln>
          </p:spPr>
          <p:txBody>
            <a:bodyPr/>
            <a:lstStyle/>
            <a:p>
              <a:endParaRPr lang="es-ES"/>
            </a:p>
          </p:txBody>
        </p:sp>
        <p:sp>
          <p:nvSpPr>
            <p:cNvPr id="2261" name="Freeform 174"/>
            <p:cNvSpPr>
              <a:spLocks/>
            </p:cNvSpPr>
            <p:nvPr/>
          </p:nvSpPr>
          <p:spPr bwMode="auto">
            <a:xfrm>
              <a:off x="4500" y="1640"/>
              <a:ext cx="32" cy="14"/>
            </a:xfrm>
            <a:custGeom>
              <a:avLst/>
              <a:gdLst>
                <a:gd name="T0" fmla="*/ 2147483647 w 9"/>
                <a:gd name="T1" fmla="*/ 2147483647 h 4"/>
                <a:gd name="T2" fmla="*/ 2147483647 w 9"/>
                <a:gd name="T3" fmla="*/ 2147483647 h 4"/>
                <a:gd name="T4" fmla="*/ 0 w 9"/>
                <a:gd name="T5" fmla="*/ 2147483647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1"/>
                  </a:moveTo>
                  <a:cubicBezTo>
                    <a:pt x="9" y="1"/>
                    <a:pt x="6" y="0"/>
                    <a:pt x="3" y="1"/>
                  </a:cubicBezTo>
                  <a:cubicBezTo>
                    <a:pt x="3" y="1"/>
                    <a:pt x="0" y="3"/>
                    <a:pt x="0" y="4"/>
                  </a:cubicBezTo>
                  <a:cubicBezTo>
                    <a:pt x="0" y="4"/>
                    <a:pt x="4" y="4"/>
                    <a:pt x="6" y="3"/>
                  </a:cubicBezTo>
                  <a:cubicBezTo>
                    <a:pt x="6" y="3"/>
                    <a:pt x="9" y="2"/>
                    <a:pt x="9" y="1"/>
                  </a:cubicBezTo>
                  <a:close/>
                </a:path>
              </a:pathLst>
            </a:custGeom>
            <a:solidFill>
              <a:srgbClr val="FDEE70"/>
            </a:solidFill>
            <a:ln w="9525">
              <a:noFill/>
              <a:round/>
              <a:headEnd/>
              <a:tailEnd/>
            </a:ln>
          </p:spPr>
          <p:txBody>
            <a:bodyPr/>
            <a:lstStyle/>
            <a:p>
              <a:endParaRPr lang="es-ES"/>
            </a:p>
          </p:txBody>
        </p:sp>
        <p:sp>
          <p:nvSpPr>
            <p:cNvPr id="2262" name="Freeform 175"/>
            <p:cNvSpPr>
              <a:spLocks/>
            </p:cNvSpPr>
            <p:nvPr/>
          </p:nvSpPr>
          <p:spPr bwMode="auto">
            <a:xfrm>
              <a:off x="4503" y="1643"/>
              <a:ext cx="25" cy="7"/>
            </a:xfrm>
            <a:custGeom>
              <a:avLst/>
              <a:gdLst>
                <a:gd name="T0" fmla="*/ 2147483647 w 7"/>
                <a:gd name="T1" fmla="*/ 0 h 2"/>
                <a:gd name="T2" fmla="*/ 2147483647 w 7"/>
                <a:gd name="T3" fmla="*/ 0 h 2"/>
                <a:gd name="T4" fmla="*/ 2147483647 w 7"/>
                <a:gd name="T5" fmla="*/ 2147483647 h 2"/>
                <a:gd name="T6" fmla="*/ 2147483647 w 7"/>
                <a:gd name="T7" fmla="*/ 2147483647 h 2"/>
                <a:gd name="T8" fmla="*/ 2147483647 w 7"/>
                <a:gd name="T9" fmla="*/ 0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0"/>
                  </a:moveTo>
                  <a:cubicBezTo>
                    <a:pt x="7" y="0"/>
                    <a:pt x="4" y="0"/>
                    <a:pt x="2" y="0"/>
                  </a:cubicBezTo>
                  <a:cubicBezTo>
                    <a:pt x="2" y="0"/>
                    <a:pt x="0" y="2"/>
                    <a:pt x="1" y="2"/>
                  </a:cubicBezTo>
                  <a:cubicBezTo>
                    <a:pt x="1" y="2"/>
                    <a:pt x="4" y="2"/>
                    <a:pt x="5" y="1"/>
                  </a:cubicBezTo>
                  <a:cubicBezTo>
                    <a:pt x="5" y="1"/>
                    <a:pt x="6" y="1"/>
                    <a:pt x="7" y="0"/>
                  </a:cubicBezTo>
                  <a:close/>
                </a:path>
              </a:pathLst>
            </a:custGeom>
            <a:solidFill>
              <a:srgbClr val="006E57"/>
            </a:solidFill>
            <a:ln w="9525">
              <a:noFill/>
              <a:round/>
              <a:headEnd/>
              <a:tailEnd/>
            </a:ln>
          </p:spPr>
          <p:txBody>
            <a:bodyPr/>
            <a:lstStyle/>
            <a:p>
              <a:endParaRPr lang="es-ES"/>
            </a:p>
          </p:txBody>
        </p:sp>
        <p:sp>
          <p:nvSpPr>
            <p:cNvPr id="2263" name="Freeform 176"/>
            <p:cNvSpPr>
              <a:spLocks/>
            </p:cNvSpPr>
            <p:nvPr/>
          </p:nvSpPr>
          <p:spPr bwMode="auto">
            <a:xfrm>
              <a:off x="4496" y="1629"/>
              <a:ext cx="36" cy="18"/>
            </a:xfrm>
            <a:custGeom>
              <a:avLst/>
              <a:gdLst>
                <a:gd name="T0" fmla="*/ 2147483647 w 10"/>
                <a:gd name="T1" fmla="*/ 0 h 5"/>
                <a:gd name="T2" fmla="*/ 2147483647 w 10"/>
                <a:gd name="T3" fmla="*/ 2147483647 h 5"/>
                <a:gd name="T4" fmla="*/ 0 w 10"/>
                <a:gd name="T5" fmla="*/ 2147483647 h 5"/>
                <a:gd name="T6" fmla="*/ 2147483647 w 10"/>
                <a:gd name="T7" fmla="*/ 2147483647 h 5"/>
                <a:gd name="T8" fmla="*/ 2147483647 w 10"/>
                <a:gd name="T9" fmla="*/ 0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0"/>
                  </a:moveTo>
                  <a:cubicBezTo>
                    <a:pt x="10" y="0"/>
                    <a:pt x="6" y="1"/>
                    <a:pt x="3" y="2"/>
                  </a:cubicBezTo>
                  <a:cubicBezTo>
                    <a:pt x="3" y="2"/>
                    <a:pt x="0" y="4"/>
                    <a:pt x="0" y="5"/>
                  </a:cubicBezTo>
                  <a:cubicBezTo>
                    <a:pt x="0" y="5"/>
                    <a:pt x="4" y="4"/>
                    <a:pt x="7" y="3"/>
                  </a:cubicBezTo>
                  <a:cubicBezTo>
                    <a:pt x="7" y="3"/>
                    <a:pt x="9" y="2"/>
                    <a:pt x="10" y="0"/>
                  </a:cubicBezTo>
                  <a:close/>
                </a:path>
              </a:pathLst>
            </a:custGeom>
            <a:solidFill>
              <a:srgbClr val="FDEE70"/>
            </a:solidFill>
            <a:ln w="9525">
              <a:noFill/>
              <a:round/>
              <a:headEnd/>
              <a:tailEnd/>
            </a:ln>
          </p:spPr>
          <p:txBody>
            <a:bodyPr/>
            <a:lstStyle/>
            <a:p>
              <a:endParaRPr lang="es-ES"/>
            </a:p>
          </p:txBody>
        </p:sp>
        <p:sp>
          <p:nvSpPr>
            <p:cNvPr id="2264" name="Freeform 177"/>
            <p:cNvSpPr>
              <a:spLocks/>
            </p:cNvSpPr>
            <p:nvPr/>
          </p:nvSpPr>
          <p:spPr bwMode="auto">
            <a:xfrm>
              <a:off x="4500" y="1633"/>
              <a:ext cx="28" cy="14"/>
            </a:xfrm>
            <a:custGeom>
              <a:avLst/>
              <a:gdLst>
                <a:gd name="T0" fmla="*/ 2147483647 w 8"/>
                <a:gd name="T1" fmla="*/ 0 h 4"/>
                <a:gd name="T2" fmla="*/ 2147483647 w 8"/>
                <a:gd name="T3" fmla="*/ 2147483647 h 4"/>
                <a:gd name="T4" fmla="*/ 2147483647 w 8"/>
                <a:gd name="T5" fmla="*/ 2147483647 h 4"/>
                <a:gd name="T6" fmla="*/ 2147483647 w 8"/>
                <a:gd name="T7" fmla="*/ 2147483647 h 4"/>
                <a:gd name="T8" fmla="*/ 2147483647 w 8"/>
                <a:gd name="T9" fmla="*/ 0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0"/>
                  </a:moveTo>
                  <a:cubicBezTo>
                    <a:pt x="8" y="0"/>
                    <a:pt x="4" y="0"/>
                    <a:pt x="2" y="1"/>
                  </a:cubicBezTo>
                  <a:cubicBezTo>
                    <a:pt x="2" y="1"/>
                    <a:pt x="0" y="3"/>
                    <a:pt x="1" y="4"/>
                  </a:cubicBezTo>
                  <a:cubicBezTo>
                    <a:pt x="1" y="4"/>
                    <a:pt x="4" y="3"/>
                    <a:pt x="5" y="2"/>
                  </a:cubicBezTo>
                  <a:cubicBezTo>
                    <a:pt x="5" y="2"/>
                    <a:pt x="6" y="1"/>
                    <a:pt x="8" y="0"/>
                  </a:cubicBezTo>
                  <a:close/>
                </a:path>
              </a:pathLst>
            </a:custGeom>
            <a:solidFill>
              <a:srgbClr val="006E57"/>
            </a:solidFill>
            <a:ln w="9525">
              <a:noFill/>
              <a:round/>
              <a:headEnd/>
              <a:tailEnd/>
            </a:ln>
          </p:spPr>
          <p:txBody>
            <a:bodyPr/>
            <a:lstStyle/>
            <a:p>
              <a:endParaRPr lang="es-ES"/>
            </a:p>
          </p:txBody>
        </p:sp>
        <p:sp>
          <p:nvSpPr>
            <p:cNvPr id="2265" name="Freeform 178"/>
            <p:cNvSpPr>
              <a:spLocks/>
            </p:cNvSpPr>
            <p:nvPr/>
          </p:nvSpPr>
          <p:spPr bwMode="auto">
            <a:xfrm>
              <a:off x="4489" y="1619"/>
              <a:ext cx="32" cy="24"/>
            </a:xfrm>
            <a:custGeom>
              <a:avLst/>
              <a:gdLst>
                <a:gd name="T0" fmla="*/ 2147483647 w 9"/>
                <a:gd name="T1" fmla="*/ 0 h 7"/>
                <a:gd name="T2" fmla="*/ 2147483647 w 9"/>
                <a:gd name="T3" fmla="*/ 2147483647 h 7"/>
                <a:gd name="T4" fmla="*/ 2147483647 w 9"/>
                <a:gd name="T5" fmla="*/ 2147483647 h 7"/>
                <a:gd name="T6" fmla="*/ 2147483647 w 9"/>
                <a:gd name="T7" fmla="*/ 2147483647 h 7"/>
                <a:gd name="T8" fmla="*/ 2147483647 w 9"/>
                <a:gd name="T9" fmla="*/ 0 h 7"/>
                <a:gd name="T10" fmla="*/ 0 60000 65536"/>
                <a:gd name="T11" fmla="*/ 0 60000 65536"/>
                <a:gd name="T12" fmla="*/ 0 60000 65536"/>
                <a:gd name="T13" fmla="*/ 0 60000 65536"/>
                <a:gd name="T14" fmla="*/ 0 60000 65536"/>
                <a:gd name="T15" fmla="*/ 0 w 9"/>
                <a:gd name="T16" fmla="*/ 0 h 7"/>
                <a:gd name="T17" fmla="*/ 9 w 9"/>
                <a:gd name="T18" fmla="*/ 7 h 7"/>
              </a:gdLst>
              <a:ahLst/>
              <a:cxnLst>
                <a:cxn ang="T10">
                  <a:pos x="T0" y="T1"/>
                </a:cxn>
                <a:cxn ang="T11">
                  <a:pos x="T2" y="T3"/>
                </a:cxn>
                <a:cxn ang="T12">
                  <a:pos x="T4" y="T5"/>
                </a:cxn>
                <a:cxn ang="T13">
                  <a:pos x="T6" y="T7"/>
                </a:cxn>
                <a:cxn ang="T14">
                  <a:pos x="T8" y="T9"/>
                </a:cxn>
              </a:cxnLst>
              <a:rect l="T15" t="T16" r="T17" b="T18"/>
              <a:pathLst>
                <a:path w="9" h="7">
                  <a:moveTo>
                    <a:pt x="9" y="0"/>
                  </a:moveTo>
                  <a:cubicBezTo>
                    <a:pt x="9" y="0"/>
                    <a:pt x="6" y="1"/>
                    <a:pt x="3" y="3"/>
                  </a:cubicBezTo>
                  <a:cubicBezTo>
                    <a:pt x="3" y="3"/>
                    <a:pt x="0" y="6"/>
                    <a:pt x="1" y="7"/>
                  </a:cubicBezTo>
                  <a:cubicBezTo>
                    <a:pt x="1" y="7"/>
                    <a:pt x="5" y="6"/>
                    <a:pt x="7" y="4"/>
                  </a:cubicBezTo>
                  <a:cubicBezTo>
                    <a:pt x="7" y="4"/>
                    <a:pt x="9" y="2"/>
                    <a:pt x="9" y="0"/>
                  </a:cubicBezTo>
                  <a:close/>
                </a:path>
              </a:pathLst>
            </a:custGeom>
            <a:solidFill>
              <a:srgbClr val="FDEE70"/>
            </a:solidFill>
            <a:ln w="9525">
              <a:noFill/>
              <a:round/>
              <a:headEnd/>
              <a:tailEnd/>
            </a:ln>
          </p:spPr>
          <p:txBody>
            <a:bodyPr/>
            <a:lstStyle/>
            <a:p>
              <a:endParaRPr lang="es-ES"/>
            </a:p>
          </p:txBody>
        </p:sp>
        <p:sp>
          <p:nvSpPr>
            <p:cNvPr id="2266" name="Freeform 179"/>
            <p:cNvSpPr>
              <a:spLocks/>
            </p:cNvSpPr>
            <p:nvPr/>
          </p:nvSpPr>
          <p:spPr bwMode="auto">
            <a:xfrm>
              <a:off x="4496" y="1622"/>
              <a:ext cx="25" cy="18"/>
            </a:xfrm>
            <a:custGeom>
              <a:avLst/>
              <a:gdLst>
                <a:gd name="T0" fmla="*/ 2147483647 w 7"/>
                <a:gd name="T1" fmla="*/ 0 h 5"/>
                <a:gd name="T2" fmla="*/ 2147483647 w 7"/>
                <a:gd name="T3" fmla="*/ 2147483647 h 5"/>
                <a:gd name="T4" fmla="*/ 0 w 7"/>
                <a:gd name="T5" fmla="*/ 2147483647 h 5"/>
                <a:gd name="T6" fmla="*/ 2147483647 w 7"/>
                <a:gd name="T7" fmla="*/ 2147483647 h 5"/>
                <a:gd name="T8" fmla="*/ 2147483647 w 7"/>
                <a:gd name="T9" fmla="*/ 0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7" y="0"/>
                  </a:moveTo>
                  <a:cubicBezTo>
                    <a:pt x="7" y="0"/>
                    <a:pt x="3" y="1"/>
                    <a:pt x="1" y="2"/>
                  </a:cubicBezTo>
                  <a:cubicBezTo>
                    <a:pt x="1" y="2"/>
                    <a:pt x="0" y="4"/>
                    <a:pt x="0" y="5"/>
                  </a:cubicBezTo>
                  <a:cubicBezTo>
                    <a:pt x="0" y="5"/>
                    <a:pt x="3" y="4"/>
                    <a:pt x="4" y="3"/>
                  </a:cubicBezTo>
                  <a:cubicBezTo>
                    <a:pt x="4" y="3"/>
                    <a:pt x="5" y="2"/>
                    <a:pt x="7" y="0"/>
                  </a:cubicBezTo>
                  <a:close/>
                </a:path>
              </a:pathLst>
            </a:custGeom>
            <a:solidFill>
              <a:srgbClr val="006E57"/>
            </a:solidFill>
            <a:ln w="9525">
              <a:noFill/>
              <a:round/>
              <a:headEnd/>
              <a:tailEnd/>
            </a:ln>
          </p:spPr>
          <p:txBody>
            <a:bodyPr/>
            <a:lstStyle/>
            <a:p>
              <a:endParaRPr lang="es-ES"/>
            </a:p>
          </p:txBody>
        </p:sp>
        <p:sp>
          <p:nvSpPr>
            <p:cNvPr id="2267" name="Freeform 180"/>
            <p:cNvSpPr>
              <a:spLocks/>
            </p:cNvSpPr>
            <p:nvPr/>
          </p:nvSpPr>
          <p:spPr bwMode="auto">
            <a:xfrm>
              <a:off x="4485" y="1609"/>
              <a:ext cx="25" cy="31"/>
            </a:xfrm>
            <a:custGeom>
              <a:avLst/>
              <a:gdLst>
                <a:gd name="T0" fmla="*/ 2147483647 w 7"/>
                <a:gd name="T1" fmla="*/ 0 h 9"/>
                <a:gd name="T2" fmla="*/ 2147483647 w 7"/>
                <a:gd name="T3" fmla="*/ 2147483647 h 9"/>
                <a:gd name="T4" fmla="*/ 0 w 7"/>
                <a:gd name="T5" fmla="*/ 2147483647 h 9"/>
                <a:gd name="T6" fmla="*/ 2147483647 w 7"/>
                <a:gd name="T7" fmla="*/ 2147483647 h 9"/>
                <a:gd name="T8" fmla="*/ 2147483647 w 7"/>
                <a:gd name="T9" fmla="*/ 0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7" y="0"/>
                  </a:moveTo>
                  <a:cubicBezTo>
                    <a:pt x="7" y="0"/>
                    <a:pt x="4" y="1"/>
                    <a:pt x="2" y="3"/>
                  </a:cubicBezTo>
                  <a:cubicBezTo>
                    <a:pt x="2" y="3"/>
                    <a:pt x="0" y="7"/>
                    <a:pt x="0" y="9"/>
                  </a:cubicBezTo>
                  <a:cubicBezTo>
                    <a:pt x="0" y="9"/>
                    <a:pt x="3" y="7"/>
                    <a:pt x="5" y="5"/>
                  </a:cubicBezTo>
                  <a:cubicBezTo>
                    <a:pt x="5" y="5"/>
                    <a:pt x="7" y="3"/>
                    <a:pt x="7" y="0"/>
                  </a:cubicBezTo>
                  <a:close/>
                </a:path>
              </a:pathLst>
            </a:custGeom>
            <a:solidFill>
              <a:srgbClr val="FDEE70"/>
            </a:solidFill>
            <a:ln w="9525">
              <a:noFill/>
              <a:round/>
              <a:headEnd/>
              <a:tailEnd/>
            </a:ln>
          </p:spPr>
          <p:txBody>
            <a:bodyPr/>
            <a:lstStyle/>
            <a:p>
              <a:endParaRPr lang="es-ES"/>
            </a:p>
          </p:txBody>
        </p:sp>
        <p:sp>
          <p:nvSpPr>
            <p:cNvPr id="2268" name="Freeform 181"/>
            <p:cNvSpPr>
              <a:spLocks/>
            </p:cNvSpPr>
            <p:nvPr/>
          </p:nvSpPr>
          <p:spPr bwMode="auto">
            <a:xfrm>
              <a:off x="4489" y="1612"/>
              <a:ext cx="18" cy="24"/>
            </a:xfrm>
            <a:custGeom>
              <a:avLst/>
              <a:gdLst>
                <a:gd name="T0" fmla="*/ 2147483647 w 5"/>
                <a:gd name="T1" fmla="*/ 0 h 7"/>
                <a:gd name="T2" fmla="*/ 2147483647 w 5"/>
                <a:gd name="T3" fmla="*/ 2147483647 h 7"/>
                <a:gd name="T4" fmla="*/ 0 w 5"/>
                <a:gd name="T5" fmla="*/ 2147483647 h 7"/>
                <a:gd name="T6" fmla="*/ 2147483647 w 5"/>
                <a:gd name="T7" fmla="*/ 2147483647 h 7"/>
                <a:gd name="T8" fmla="*/ 2147483647 w 5"/>
                <a:gd name="T9" fmla="*/ 0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5" y="0"/>
                  </a:moveTo>
                  <a:cubicBezTo>
                    <a:pt x="5" y="0"/>
                    <a:pt x="2" y="1"/>
                    <a:pt x="1" y="3"/>
                  </a:cubicBezTo>
                  <a:cubicBezTo>
                    <a:pt x="1" y="3"/>
                    <a:pt x="0" y="6"/>
                    <a:pt x="0" y="7"/>
                  </a:cubicBezTo>
                  <a:cubicBezTo>
                    <a:pt x="0" y="7"/>
                    <a:pt x="2" y="5"/>
                    <a:pt x="3" y="4"/>
                  </a:cubicBezTo>
                  <a:cubicBezTo>
                    <a:pt x="3" y="4"/>
                    <a:pt x="4" y="3"/>
                    <a:pt x="5" y="0"/>
                  </a:cubicBezTo>
                  <a:close/>
                </a:path>
              </a:pathLst>
            </a:custGeom>
            <a:solidFill>
              <a:srgbClr val="006E57"/>
            </a:solidFill>
            <a:ln w="9525">
              <a:noFill/>
              <a:round/>
              <a:headEnd/>
              <a:tailEnd/>
            </a:ln>
          </p:spPr>
          <p:txBody>
            <a:bodyPr/>
            <a:lstStyle/>
            <a:p>
              <a:endParaRPr lang="es-ES"/>
            </a:p>
          </p:txBody>
        </p:sp>
        <p:sp>
          <p:nvSpPr>
            <p:cNvPr id="2269" name="Freeform 182"/>
            <p:cNvSpPr>
              <a:spLocks/>
            </p:cNvSpPr>
            <p:nvPr/>
          </p:nvSpPr>
          <p:spPr bwMode="auto">
            <a:xfrm>
              <a:off x="4549" y="1808"/>
              <a:ext cx="40" cy="28"/>
            </a:xfrm>
            <a:custGeom>
              <a:avLst/>
              <a:gdLst>
                <a:gd name="T0" fmla="*/ 2147483647 w 11"/>
                <a:gd name="T1" fmla="*/ 2147483647 h 8"/>
                <a:gd name="T2" fmla="*/ 2147483647 w 11"/>
                <a:gd name="T3" fmla="*/ 2147483647 h 8"/>
                <a:gd name="T4" fmla="*/ 0 w 11"/>
                <a:gd name="T5" fmla="*/ 2147483647 h 8"/>
                <a:gd name="T6" fmla="*/ 2147483647 w 11"/>
                <a:gd name="T7" fmla="*/ 2147483647 h 8"/>
                <a:gd name="T8" fmla="*/ 2147483647 w 11"/>
                <a:gd name="T9" fmla="*/ 2147483647 h 8"/>
                <a:gd name="T10" fmla="*/ 0 60000 65536"/>
                <a:gd name="T11" fmla="*/ 0 60000 65536"/>
                <a:gd name="T12" fmla="*/ 0 60000 65536"/>
                <a:gd name="T13" fmla="*/ 0 60000 65536"/>
                <a:gd name="T14" fmla="*/ 0 60000 65536"/>
                <a:gd name="T15" fmla="*/ 0 w 11"/>
                <a:gd name="T16" fmla="*/ 0 h 8"/>
                <a:gd name="T17" fmla="*/ 11 w 11"/>
                <a:gd name="T18" fmla="*/ 8 h 8"/>
              </a:gdLst>
              <a:ahLst/>
              <a:cxnLst>
                <a:cxn ang="T10">
                  <a:pos x="T0" y="T1"/>
                </a:cxn>
                <a:cxn ang="T11">
                  <a:pos x="T2" y="T3"/>
                </a:cxn>
                <a:cxn ang="T12">
                  <a:pos x="T4" y="T5"/>
                </a:cxn>
                <a:cxn ang="T13">
                  <a:pos x="T6" y="T7"/>
                </a:cxn>
                <a:cxn ang="T14">
                  <a:pos x="T8" y="T9"/>
                </a:cxn>
              </a:cxnLst>
              <a:rect l="T15" t="T16" r="T17" b="T18"/>
              <a:pathLst>
                <a:path w="11" h="8">
                  <a:moveTo>
                    <a:pt x="11" y="1"/>
                  </a:moveTo>
                  <a:cubicBezTo>
                    <a:pt x="11" y="1"/>
                    <a:pt x="7" y="0"/>
                    <a:pt x="3" y="1"/>
                  </a:cubicBezTo>
                  <a:cubicBezTo>
                    <a:pt x="3" y="1"/>
                    <a:pt x="0" y="4"/>
                    <a:pt x="0" y="7"/>
                  </a:cubicBezTo>
                  <a:cubicBezTo>
                    <a:pt x="0" y="7"/>
                    <a:pt x="4" y="8"/>
                    <a:pt x="7" y="6"/>
                  </a:cubicBezTo>
                  <a:cubicBezTo>
                    <a:pt x="7" y="6"/>
                    <a:pt x="10" y="4"/>
                    <a:pt x="11" y="1"/>
                  </a:cubicBezTo>
                  <a:close/>
                </a:path>
              </a:pathLst>
            </a:custGeom>
            <a:solidFill>
              <a:srgbClr val="FDEE70"/>
            </a:solidFill>
            <a:ln w="9525">
              <a:noFill/>
              <a:round/>
              <a:headEnd/>
              <a:tailEnd/>
            </a:ln>
          </p:spPr>
          <p:txBody>
            <a:bodyPr/>
            <a:lstStyle/>
            <a:p>
              <a:endParaRPr lang="es-ES"/>
            </a:p>
          </p:txBody>
        </p:sp>
        <p:sp>
          <p:nvSpPr>
            <p:cNvPr id="2270" name="Freeform 183"/>
            <p:cNvSpPr>
              <a:spLocks/>
            </p:cNvSpPr>
            <p:nvPr/>
          </p:nvSpPr>
          <p:spPr bwMode="auto">
            <a:xfrm>
              <a:off x="4553" y="1811"/>
              <a:ext cx="32" cy="18"/>
            </a:xfrm>
            <a:custGeom>
              <a:avLst/>
              <a:gdLst>
                <a:gd name="T0" fmla="*/ 2147483647 w 9"/>
                <a:gd name="T1" fmla="*/ 2147483647 h 5"/>
                <a:gd name="T2" fmla="*/ 2147483647 w 9"/>
                <a:gd name="T3" fmla="*/ 2147483647 h 5"/>
                <a:gd name="T4" fmla="*/ 2147483647 w 9"/>
                <a:gd name="T5" fmla="*/ 2147483647 h 5"/>
                <a:gd name="T6" fmla="*/ 2147483647 w 9"/>
                <a:gd name="T7" fmla="*/ 2147483647 h 5"/>
                <a:gd name="T8" fmla="*/ 2147483647 w 9"/>
                <a:gd name="T9" fmla="*/ 2147483647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9" y="1"/>
                  </a:moveTo>
                  <a:cubicBezTo>
                    <a:pt x="9" y="1"/>
                    <a:pt x="4" y="0"/>
                    <a:pt x="3" y="1"/>
                  </a:cubicBezTo>
                  <a:cubicBezTo>
                    <a:pt x="3" y="1"/>
                    <a:pt x="0" y="4"/>
                    <a:pt x="1" y="5"/>
                  </a:cubicBezTo>
                  <a:cubicBezTo>
                    <a:pt x="1" y="5"/>
                    <a:pt x="4" y="5"/>
                    <a:pt x="6" y="4"/>
                  </a:cubicBezTo>
                  <a:cubicBezTo>
                    <a:pt x="6" y="4"/>
                    <a:pt x="7" y="3"/>
                    <a:pt x="9" y="1"/>
                  </a:cubicBezTo>
                  <a:close/>
                </a:path>
              </a:pathLst>
            </a:custGeom>
            <a:solidFill>
              <a:srgbClr val="006E57"/>
            </a:solidFill>
            <a:ln w="9525">
              <a:noFill/>
              <a:round/>
              <a:headEnd/>
              <a:tailEnd/>
            </a:ln>
          </p:spPr>
          <p:txBody>
            <a:bodyPr/>
            <a:lstStyle/>
            <a:p>
              <a:endParaRPr lang="es-ES"/>
            </a:p>
          </p:txBody>
        </p:sp>
        <p:sp>
          <p:nvSpPr>
            <p:cNvPr id="2271" name="Freeform 184"/>
            <p:cNvSpPr>
              <a:spLocks/>
            </p:cNvSpPr>
            <p:nvPr/>
          </p:nvSpPr>
          <p:spPr bwMode="auto">
            <a:xfrm>
              <a:off x="4557" y="1811"/>
              <a:ext cx="42" cy="42"/>
            </a:xfrm>
            <a:custGeom>
              <a:avLst/>
              <a:gdLst>
                <a:gd name="T0" fmla="*/ 2147483647 w 12"/>
                <a:gd name="T1" fmla="*/ 2147483647 h 12"/>
                <a:gd name="T2" fmla="*/ 2147483647 w 12"/>
                <a:gd name="T3" fmla="*/ 2147483647 h 12"/>
                <a:gd name="T4" fmla="*/ 2147483647 w 12"/>
                <a:gd name="T5" fmla="*/ 2147483647 h 12"/>
                <a:gd name="T6" fmla="*/ 2147483647 w 12"/>
                <a:gd name="T7" fmla="*/ 2147483647 h 12"/>
                <a:gd name="T8" fmla="*/ 2147483647 w 12"/>
                <a:gd name="T9" fmla="*/ 2147483647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12" y="1"/>
                  </a:moveTo>
                  <a:cubicBezTo>
                    <a:pt x="12" y="1"/>
                    <a:pt x="7" y="0"/>
                    <a:pt x="4" y="1"/>
                  </a:cubicBezTo>
                  <a:cubicBezTo>
                    <a:pt x="4" y="1"/>
                    <a:pt x="0" y="7"/>
                    <a:pt x="1" y="11"/>
                  </a:cubicBezTo>
                  <a:cubicBezTo>
                    <a:pt x="1" y="11"/>
                    <a:pt x="5" y="12"/>
                    <a:pt x="8" y="10"/>
                  </a:cubicBezTo>
                  <a:cubicBezTo>
                    <a:pt x="8" y="10"/>
                    <a:pt x="11" y="7"/>
                    <a:pt x="12" y="1"/>
                  </a:cubicBezTo>
                  <a:close/>
                </a:path>
              </a:pathLst>
            </a:custGeom>
            <a:solidFill>
              <a:srgbClr val="FDEE70"/>
            </a:solidFill>
            <a:ln w="9525">
              <a:noFill/>
              <a:round/>
              <a:headEnd/>
              <a:tailEnd/>
            </a:ln>
          </p:spPr>
          <p:txBody>
            <a:bodyPr/>
            <a:lstStyle/>
            <a:p>
              <a:endParaRPr lang="es-ES"/>
            </a:p>
          </p:txBody>
        </p:sp>
        <p:sp>
          <p:nvSpPr>
            <p:cNvPr id="2272" name="Freeform 185"/>
            <p:cNvSpPr>
              <a:spLocks/>
            </p:cNvSpPr>
            <p:nvPr/>
          </p:nvSpPr>
          <p:spPr bwMode="auto">
            <a:xfrm>
              <a:off x="4564" y="1815"/>
              <a:ext cx="28" cy="31"/>
            </a:xfrm>
            <a:custGeom>
              <a:avLst/>
              <a:gdLst>
                <a:gd name="T0" fmla="*/ 2147483647 w 8"/>
                <a:gd name="T1" fmla="*/ 2147483647 h 9"/>
                <a:gd name="T2" fmla="*/ 2147483647 w 8"/>
                <a:gd name="T3" fmla="*/ 2147483647 h 9"/>
                <a:gd name="T4" fmla="*/ 0 w 8"/>
                <a:gd name="T5" fmla="*/ 2147483647 h 9"/>
                <a:gd name="T6" fmla="*/ 2147483647 w 8"/>
                <a:gd name="T7" fmla="*/ 2147483647 h 9"/>
                <a:gd name="T8" fmla="*/ 2147483647 w 8"/>
                <a:gd name="T9" fmla="*/ 2147483647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8" y="2"/>
                  </a:moveTo>
                  <a:cubicBezTo>
                    <a:pt x="8" y="2"/>
                    <a:pt x="4" y="0"/>
                    <a:pt x="2" y="2"/>
                  </a:cubicBezTo>
                  <a:cubicBezTo>
                    <a:pt x="2" y="2"/>
                    <a:pt x="0" y="6"/>
                    <a:pt x="0" y="9"/>
                  </a:cubicBezTo>
                  <a:cubicBezTo>
                    <a:pt x="0" y="9"/>
                    <a:pt x="4" y="8"/>
                    <a:pt x="6" y="7"/>
                  </a:cubicBezTo>
                  <a:cubicBezTo>
                    <a:pt x="6" y="7"/>
                    <a:pt x="6" y="6"/>
                    <a:pt x="8" y="2"/>
                  </a:cubicBezTo>
                  <a:close/>
                </a:path>
              </a:pathLst>
            </a:custGeom>
            <a:solidFill>
              <a:srgbClr val="006E57"/>
            </a:solidFill>
            <a:ln w="9525">
              <a:noFill/>
              <a:round/>
              <a:headEnd/>
              <a:tailEnd/>
            </a:ln>
          </p:spPr>
          <p:txBody>
            <a:bodyPr/>
            <a:lstStyle/>
            <a:p>
              <a:endParaRPr lang="es-ES"/>
            </a:p>
          </p:txBody>
        </p:sp>
        <p:sp>
          <p:nvSpPr>
            <p:cNvPr id="2273" name="Freeform 186"/>
            <p:cNvSpPr>
              <a:spLocks/>
            </p:cNvSpPr>
            <p:nvPr/>
          </p:nvSpPr>
          <p:spPr bwMode="auto">
            <a:xfrm>
              <a:off x="4578" y="1815"/>
              <a:ext cx="28" cy="49"/>
            </a:xfrm>
            <a:custGeom>
              <a:avLst/>
              <a:gdLst>
                <a:gd name="T0" fmla="*/ 2147483647 w 8"/>
                <a:gd name="T1" fmla="*/ 2147483647 h 14"/>
                <a:gd name="T2" fmla="*/ 2147483647 w 8"/>
                <a:gd name="T3" fmla="*/ 2147483647 h 14"/>
                <a:gd name="T4" fmla="*/ 0 w 8"/>
                <a:gd name="T5" fmla="*/ 2147483647 h 14"/>
                <a:gd name="T6" fmla="*/ 2147483647 w 8"/>
                <a:gd name="T7" fmla="*/ 2147483647 h 14"/>
                <a:gd name="T8" fmla="*/ 2147483647 w 8"/>
                <a:gd name="T9" fmla="*/ 2147483647 h 14"/>
                <a:gd name="T10" fmla="*/ 0 60000 65536"/>
                <a:gd name="T11" fmla="*/ 0 60000 65536"/>
                <a:gd name="T12" fmla="*/ 0 60000 65536"/>
                <a:gd name="T13" fmla="*/ 0 60000 65536"/>
                <a:gd name="T14" fmla="*/ 0 60000 65536"/>
                <a:gd name="T15" fmla="*/ 0 w 8"/>
                <a:gd name="T16" fmla="*/ 0 h 14"/>
                <a:gd name="T17" fmla="*/ 8 w 8"/>
                <a:gd name="T18" fmla="*/ 14 h 14"/>
              </a:gdLst>
              <a:ahLst/>
              <a:cxnLst>
                <a:cxn ang="T10">
                  <a:pos x="T0" y="T1"/>
                </a:cxn>
                <a:cxn ang="T11">
                  <a:pos x="T2" y="T3"/>
                </a:cxn>
                <a:cxn ang="T12">
                  <a:pos x="T4" y="T5"/>
                </a:cxn>
                <a:cxn ang="T13">
                  <a:pos x="T6" y="T7"/>
                </a:cxn>
                <a:cxn ang="T14">
                  <a:pos x="T8" y="T9"/>
                </a:cxn>
              </a:cxnLst>
              <a:rect l="T15" t="T16" r="T17" b="T18"/>
              <a:pathLst>
                <a:path w="8" h="14">
                  <a:moveTo>
                    <a:pt x="8" y="1"/>
                  </a:moveTo>
                  <a:cubicBezTo>
                    <a:pt x="8" y="1"/>
                    <a:pt x="5" y="0"/>
                    <a:pt x="3" y="1"/>
                  </a:cubicBezTo>
                  <a:cubicBezTo>
                    <a:pt x="3" y="1"/>
                    <a:pt x="0" y="8"/>
                    <a:pt x="0" y="14"/>
                  </a:cubicBezTo>
                  <a:cubicBezTo>
                    <a:pt x="0" y="14"/>
                    <a:pt x="4" y="14"/>
                    <a:pt x="6" y="12"/>
                  </a:cubicBezTo>
                  <a:cubicBezTo>
                    <a:pt x="6" y="12"/>
                    <a:pt x="8" y="8"/>
                    <a:pt x="8" y="1"/>
                  </a:cubicBezTo>
                  <a:close/>
                </a:path>
              </a:pathLst>
            </a:custGeom>
            <a:solidFill>
              <a:srgbClr val="FDEE70"/>
            </a:solidFill>
            <a:ln w="9525">
              <a:noFill/>
              <a:round/>
              <a:headEnd/>
              <a:tailEnd/>
            </a:ln>
          </p:spPr>
          <p:txBody>
            <a:bodyPr/>
            <a:lstStyle/>
            <a:p>
              <a:endParaRPr lang="es-ES"/>
            </a:p>
          </p:txBody>
        </p:sp>
        <p:sp>
          <p:nvSpPr>
            <p:cNvPr id="2274" name="Freeform 187"/>
            <p:cNvSpPr>
              <a:spLocks/>
            </p:cNvSpPr>
            <p:nvPr/>
          </p:nvSpPr>
          <p:spPr bwMode="auto">
            <a:xfrm>
              <a:off x="4581" y="1818"/>
              <a:ext cx="22" cy="39"/>
            </a:xfrm>
            <a:custGeom>
              <a:avLst/>
              <a:gdLst>
                <a:gd name="T0" fmla="*/ 2147483647 w 6"/>
                <a:gd name="T1" fmla="*/ 2147483647 h 11"/>
                <a:gd name="T2" fmla="*/ 2147483647 w 6"/>
                <a:gd name="T3" fmla="*/ 2147483647 h 11"/>
                <a:gd name="T4" fmla="*/ 2147483647 w 6"/>
                <a:gd name="T5" fmla="*/ 2147483647 h 11"/>
                <a:gd name="T6" fmla="*/ 2147483647 w 6"/>
                <a:gd name="T7" fmla="*/ 2147483647 h 11"/>
                <a:gd name="T8" fmla="*/ 2147483647 w 6"/>
                <a:gd name="T9" fmla="*/ 2147483647 h 11"/>
                <a:gd name="T10" fmla="*/ 0 60000 65536"/>
                <a:gd name="T11" fmla="*/ 0 60000 65536"/>
                <a:gd name="T12" fmla="*/ 0 60000 65536"/>
                <a:gd name="T13" fmla="*/ 0 60000 65536"/>
                <a:gd name="T14" fmla="*/ 0 60000 65536"/>
                <a:gd name="T15" fmla="*/ 0 w 6"/>
                <a:gd name="T16" fmla="*/ 0 h 11"/>
                <a:gd name="T17" fmla="*/ 6 w 6"/>
                <a:gd name="T18" fmla="*/ 11 h 11"/>
              </a:gdLst>
              <a:ahLst/>
              <a:cxnLst>
                <a:cxn ang="T10">
                  <a:pos x="T0" y="T1"/>
                </a:cxn>
                <a:cxn ang="T11">
                  <a:pos x="T2" y="T3"/>
                </a:cxn>
                <a:cxn ang="T12">
                  <a:pos x="T4" y="T5"/>
                </a:cxn>
                <a:cxn ang="T13">
                  <a:pos x="T6" y="T7"/>
                </a:cxn>
                <a:cxn ang="T14">
                  <a:pos x="T8" y="T9"/>
                </a:cxn>
              </a:cxnLst>
              <a:rect l="T15" t="T16" r="T17" b="T18"/>
              <a:pathLst>
                <a:path w="6" h="11">
                  <a:moveTo>
                    <a:pt x="6" y="2"/>
                  </a:moveTo>
                  <a:cubicBezTo>
                    <a:pt x="6" y="2"/>
                    <a:pt x="3" y="0"/>
                    <a:pt x="2" y="3"/>
                  </a:cubicBezTo>
                  <a:cubicBezTo>
                    <a:pt x="2" y="3"/>
                    <a:pt x="0" y="8"/>
                    <a:pt x="1" y="11"/>
                  </a:cubicBezTo>
                  <a:cubicBezTo>
                    <a:pt x="1" y="11"/>
                    <a:pt x="3" y="11"/>
                    <a:pt x="4" y="9"/>
                  </a:cubicBezTo>
                  <a:cubicBezTo>
                    <a:pt x="4" y="9"/>
                    <a:pt x="5" y="7"/>
                    <a:pt x="6" y="2"/>
                  </a:cubicBezTo>
                  <a:close/>
                </a:path>
              </a:pathLst>
            </a:custGeom>
            <a:solidFill>
              <a:srgbClr val="006E57"/>
            </a:solidFill>
            <a:ln w="9525">
              <a:noFill/>
              <a:round/>
              <a:headEnd/>
              <a:tailEnd/>
            </a:ln>
          </p:spPr>
          <p:txBody>
            <a:bodyPr/>
            <a:lstStyle/>
            <a:p>
              <a:endParaRPr lang="es-ES"/>
            </a:p>
          </p:txBody>
        </p:sp>
        <p:sp>
          <p:nvSpPr>
            <p:cNvPr id="2275" name="Freeform 188"/>
            <p:cNvSpPr>
              <a:spLocks/>
            </p:cNvSpPr>
            <p:nvPr/>
          </p:nvSpPr>
          <p:spPr bwMode="auto">
            <a:xfrm>
              <a:off x="4500" y="1664"/>
              <a:ext cx="35" cy="11"/>
            </a:xfrm>
            <a:custGeom>
              <a:avLst/>
              <a:gdLst>
                <a:gd name="T0" fmla="*/ 2147483647 w 10"/>
                <a:gd name="T1" fmla="*/ 2147483647 h 3"/>
                <a:gd name="T2" fmla="*/ 2147483647 w 10"/>
                <a:gd name="T3" fmla="*/ 0 h 3"/>
                <a:gd name="T4" fmla="*/ 0 w 10"/>
                <a:gd name="T5" fmla="*/ 2147483647 h 3"/>
                <a:gd name="T6" fmla="*/ 2147483647 w 10"/>
                <a:gd name="T7" fmla="*/ 2147483647 h 3"/>
                <a:gd name="T8" fmla="*/ 2147483647 w 10"/>
                <a:gd name="T9" fmla="*/ 2147483647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10" y="2"/>
                  </a:moveTo>
                  <a:cubicBezTo>
                    <a:pt x="10" y="2"/>
                    <a:pt x="7" y="1"/>
                    <a:pt x="4" y="0"/>
                  </a:cubicBezTo>
                  <a:cubicBezTo>
                    <a:pt x="4" y="0"/>
                    <a:pt x="0" y="0"/>
                    <a:pt x="0" y="1"/>
                  </a:cubicBezTo>
                  <a:cubicBezTo>
                    <a:pt x="0" y="1"/>
                    <a:pt x="4" y="3"/>
                    <a:pt x="6" y="3"/>
                  </a:cubicBezTo>
                  <a:cubicBezTo>
                    <a:pt x="6" y="3"/>
                    <a:pt x="9" y="3"/>
                    <a:pt x="10" y="2"/>
                  </a:cubicBezTo>
                  <a:close/>
                </a:path>
              </a:pathLst>
            </a:custGeom>
            <a:solidFill>
              <a:srgbClr val="FDEE70"/>
            </a:solidFill>
            <a:ln w="9525">
              <a:noFill/>
              <a:round/>
              <a:headEnd/>
              <a:tailEnd/>
            </a:ln>
          </p:spPr>
          <p:txBody>
            <a:bodyPr/>
            <a:lstStyle/>
            <a:p>
              <a:endParaRPr lang="es-ES"/>
            </a:p>
          </p:txBody>
        </p:sp>
        <p:sp>
          <p:nvSpPr>
            <p:cNvPr id="2276" name="Freeform 189"/>
            <p:cNvSpPr>
              <a:spLocks/>
            </p:cNvSpPr>
            <p:nvPr/>
          </p:nvSpPr>
          <p:spPr bwMode="auto">
            <a:xfrm>
              <a:off x="4503" y="1664"/>
              <a:ext cx="29" cy="11"/>
            </a:xfrm>
            <a:custGeom>
              <a:avLst/>
              <a:gdLst>
                <a:gd name="T0" fmla="*/ 2147483647 w 8"/>
                <a:gd name="T1" fmla="*/ 2147483647 h 3"/>
                <a:gd name="T2" fmla="*/ 2147483647 w 8"/>
                <a:gd name="T3" fmla="*/ 0 h 3"/>
                <a:gd name="T4" fmla="*/ 0 w 8"/>
                <a:gd name="T5" fmla="*/ 2147483647 h 3"/>
                <a:gd name="T6" fmla="*/ 2147483647 w 8"/>
                <a:gd name="T7" fmla="*/ 2147483647 h 3"/>
                <a:gd name="T8" fmla="*/ 2147483647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8" y="2"/>
                  </a:moveTo>
                  <a:cubicBezTo>
                    <a:pt x="8" y="2"/>
                    <a:pt x="4" y="0"/>
                    <a:pt x="3" y="0"/>
                  </a:cubicBezTo>
                  <a:cubicBezTo>
                    <a:pt x="3" y="0"/>
                    <a:pt x="0" y="1"/>
                    <a:pt x="0" y="1"/>
                  </a:cubicBezTo>
                  <a:cubicBezTo>
                    <a:pt x="0" y="1"/>
                    <a:pt x="3" y="2"/>
                    <a:pt x="5" y="3"/>
                  </a:cubicBezTo>
                  <a:cubicBezTo>
                    <a:pt x="5" y="3"/>
                    <a:pt x="6" y="2"/>
                    <a:pt x="8" y="2"/>
                  </a:cubicBezTo>
                  <a:close/>
                </a:path>
              </a:pathLst>
            </a:custGeom>
            <a:solidFill>
              <a:srgbClr val="006E57"/>
            </a:solidFill>
            <a:ln w="9525">
              <a:noFill/>
              <a:round/>
              <a:headEnd/>
              <a:tailEnd/>
            </a:ln>
          </p:spPr>
          <p:txBody>
            <a:bodyPr/>
            <a:lstStyle/>
            <a:p>
              <a:endParaRPr lang="es-ES"/>
            </a:p>
          </p:txBody>
        </p:sp>
        <p:sp>
          <p:nvSpPr>
            <p:cNvPr id="2277" name="Freeform 190"/>
            <p:cNvSpPr>
              <a:spLocks/>
            </p:cNvSpPr>
            <p:nvPr/>
          </p:nvSpPr>
          <p:spPr bwMode="auto">
            <a:xfrm>
              <a:off x="4503" y="1657"/>
              <a:ext cx="32" cy="11"/>
            </a:xfrm>
            <a:custGeom>
              <a:avLst/>
              <a:gdLst>
                <a:gd name="T0" fmla="*/ 2147483647 w 9"/>
                <a:gd name="T1" fmla="*/ 2147483647 h 3"/>
                <a:gd name="T2" fmla="*/ 2147483647 w 9"/>
                <a:gd name="T3" fmla="*/ 0 h 3"/>
                <a:gd name="T4" fmla="*/ 0 w 9"/>
                <a:gd name="T5" fmla="*/ 2147483647 h 3"/>
                <a:gd name="T6" fmla="*/ 2147483647 w 9"/>
                <a:gd name="T7" fmla="*/ 2147483647 h 3"/>
                <a:gd name="T8" fmla="*/ 2147483647 w 9"/>
                <a:gd name="T9" fmla="*/ 2147483647 h 3"/>
                <a:gd name="T10" fmla="*/ 0 60000 65536"/>
                <a:gd name="T11" fmla="*/ 0 60000 65536"/>
                <a:gd name="T12" fmla="*/ 0 60000 65536"/>
                <a:gd name="T13" fmla="*/ 0 60000 65536"/>
                <a:gd name="T14" fmla="*/ 0 60000 65536"/>
                <a:gd name="T15" fmla="*/ 0 w 9"/>
                <a:gd name="T16" fmla="*/ 0 h 3"/>
                <a:gd name="T17" fmla="*/ 9 w 9"/>
                <a:gd name="T18" fmla="*/ 3 h 3"/>
              </a:gdLst>
              <a:ahLst/>
              <a:cxnLst>
                <a:cxn ang="T10">
                  <a:pos x="T0" y="T1"/>
                </a:cxn>
                <a:cxn ang="T11">
                  <a:pos x="T2" y="T3"/>
                </a:cxn>
                <a:cxn ang="T12">
                  <a:pos x="T4" y="T5"/>
                </a:cxn>
                <a:cxn ang="T13">
                  <a:pos x="T6" y="T7"/>
                </a:cxn>
                <a:cxn ang="T14">
                  <a:pos x="T8" y="T9"/>
                </a:cxn>
              </a:cxnLst>
              <a:rect l="T15" t="T16" r="T17" b="T18"/>
              <a:pathLst>
                <a:path w="9" h="3">
                  <a:moveTo>
                    <a:pt x="9" y="1"/>
                  </a:moveTo>
                  <a:cubicBezTo>
                    <a:pt x="9" y="1"/>
                    <a:pt x="6" y="1"/>
                    <a:pt x="3" y="0"/>
                  </a:cubicBezTo>
                  <a:cubicBezTo>
                    <a:pt x="3" y="0"/>
                    <a:pt x="0" y="1"/>
                    <a:pt x="0" y="2"/>
                  </a:cubicBezTo>
                  <a:cubicBezTo>
                    <a:pt x="0" y="2"/>
                    <a:pt x="3" y="3"/>
                    <a:pt x="5" y="3"/>
                  </a:cubicBezTo>
                  <a:cubicBezTo>
                    <a:pt x="5" y="3"/>
                    <a:pt x="8" y="2"/>
                    <a:pt x="9" y="1"/>
                  </a:cubicBezTo>
                  <a:close/>
                </a:path>
              </a:pathLst>
            </a:custGeom>
            <a:solidFill>
              <a:srgbClr val="FDEE70"/>
            </a:solidFill>
            <a:ln w="9525">
              <a:noFill/>
              <a:round/>
              <a:headEnd/>
              <a:tailEnd/>
            </a:ln>
          </p:spPr>
          <p:txBody>
            <a:bodyPr/>
            <a:lstStyle/>
            <a:p>
              <a:endParaRPr lang="es-ES"/>
            </a:p>
          </p:txBody>
        </p:sp>
        <p:sp>
          <p:nvSpPr>
            <p:cNvPr id="2278" name="Freeform 191"/>
            <p:cNvSpPr>
              <a:spLocks/>
            </p:cNvSpPr>
            <p:nvPr/>
          </p:nvSpPr>
          <p:spPr bwMode="auto">
            <a:xfrm>
              <a:off x="4507" y="1661"/>
              <a:ext cx="25" cy="3"/>
            </a:xfrm>
            <a:custGeom>
              <a:avLst/>
              <a:gdLst>
                <a:gd name="T0" fmla="*/ 2147483647 w 7"/>
                <a:gd name="T1" fmla="*/ 0 h 1"/>
                <a:gd name="T2" fmla="*/ 2147483647 w 7"/>
                <a:gd name="T3" fmla="*/ 0 h 1"/>
                <a:gd name="T4" fmla="*/ 0 w 7"/>
                <a:gd name="T5" fmla="*/ 2147483647 h 1"/>
                <a:gd name="T6" fmla="*/ 2147483647 w 7"/>
                <a:gd name="T7" fmla="*/ 2147483647 h 1"/>
                <a:gd name="T8" fmla="*/ 2147483647 w 7"/>
                <a:gd name="T9" fmla="*/ 0 h 1"/>
                <a:gd name="T10" fmla="*/ 0 60000 65536"/>
                <a:gd name="T11" fmla="*/ 0 60000 65536"/>
                <a:gd name="T12" fmla="*/ 0 60000 65536"/>
                <a:gd name="T13" fmla="*/ 0 60000 65536"/>
                <a:gd name="T14" fmla="*/ 0 60000 65536"/>
                <a:gd name="T15" fmla="*/ 0 w 7"/>
                <a:gd name="T16" fmla="*/ 0 h 1"/>
                <a:gd name="T17" fmla="*/ 7 w 7"/>
                <a:gd name="T18" fmla="*/ 1 h 1"/>
              </a:gdLst>
              <a:ahLst/>
              <a:cxnLst>
                <a:cxn ang="T10">
                  <a:pos x="T0" y="T1"/>
                </a:cxn>
                <a:cxn ang="T11">
                  <a:pos x="T2" y="T3"/>
                </a:cxn>
                <a:cxn ang="T12">
                  <a:pos x="T4" y="T5"/>
                </a:cxn>
                <a:cxn ang="T13">
                  <a:pos x="T6" y="T7"/>
                </a:cxn>
                <a:cxn ang="T14">
                  <a:pos x="T8" y="T9"/>
                </a:cxn>
              </a:cxnLst>
              <a:rect l="T15" t="T16" r="T17" b="T18"/>
              <a:pathLst>
                <a:path w="7" h="1">
                  <a:moveTo>
                    <a:pt x="7" y="0"/>
                  </a:moveTo>
                  <a:cubicBezTo>
                    <a:pt x="7" y="0"/>
                    <a:pt x="4" y="0"/>
                    <a:pt x="2" y="0"/>
                  </a:cubicBezTo>
                  <a:cubicBezTo>
                    <a:pt x="2" y="0"/>
                    <a:pt x="0" y="0"/>
                    <a:pt x="0" y="1"/>
                  </a:cubicBezTo>
                  <a:cubicBezTo>
                    <a:pt x="0" y="1"/>
                    <a:pt x="3" y="1"/>
                    <a:pt x="4" y="1"/>
                  </a:cubicBezTo>
                  <a:cubicBezTo>
                    <a:pt x="4" y="1"/>
                    <a:pt x="5" y="1"/>
                    <a:pt x="7" y="0"/>
                  </a:cubicBezTo>
                  <a:close/>
                </a:path>
              </a:pathLst>
            </a:custGeom>
            <a:solidFill>
              <a:srgbClr val="006E57"/>
            </a:solidFill>
            <a:ln w="9525">
              <a:noFill/>
              <a:round/>
              <a:headEnd/>
              <a:tailEnd/>
            </a:ln>
          </p:spPr>
          <p:txBody>
            <a:bodyPr/>
            <a:lstStyle/>
            <a:p>
              <a:endParaRPr lang="es-ES"/>
            </a:p>
          </p:txBody>
        </p:sp>
        <p:sp>
          <p:nvSpPr>
            <p:cNvPr id="2279" name="Freeform 192"/>
            <p:cNvSpPr>
              <a:spLocks/>
            </p:cNvSpPr>
            <p:nvPr/>
          </p:nvSpPr>
          <p:spPr bwMode="auto">
            <a:xfrm>
              <a:off x="4503" y="1650"/>
              <a:ext cx="32" cy="11"/>
            </a:xfrm>
            <a:custGeom>
              <a:avLst/>
              <a:gdLst>
                <a:gd name="T0" fmla="*/ 2147483647 w 9"/>
                <a:gd name="T1" fmla="*/ 0 h 3"/>
                <a:gd name="T2" fmla="*/ 2147483647 w 9"/>
                <a:gd name="T3" fmla="*/ 0 h 3"/>
                <a:gd name="T4" fmla="*/ 0 w 9"/>
                <a:gd name="T5" fmla="*/ 2147483647 h 3"/>
                <a:gd name="T6" fmla="*/ 2147483647 w 9"/>
                <a:gd name="T7" fmla="*/ 2147483647 h 3"/>
                <a:gd name="T8" fmla="*/ 2147483647 w 9"/>
                <a:gd name="T9" fmla="*/ 0 h 3"/>
                <a:gd name="T10" fmla="*/ 0 60000 65536"/>
                <a:gd name="T11" fmla="*/ 0 60000 65536"/>
                <a:gd name="T12" fmla="*/ 0 60000 65536"/>
                <a:gd name="T13" fmla="*/ 0 60000 65536"/>
                <a:gd name="T14" fmla="*/ 0 60000 65536"/>
                <a:gd name="T15" fmla="*/ 0 w 9"/>
                <a:gd name="T16" fmla="*/ 0 h 3"/>
                <a:gd name="T17" fmla="*/ 9 w 9"/>
                <a:gd name="T18" fmla="*/ 3 h 3"/>
              </a:gdLst>
              <a:ahLst/>
              <a:cxnLst>
                <a:cxn ang="T10">
                  <a:pos x="T0" y="T1"/>
                </a:cxn>
                <a:cxn ang="T11">
                  <a:pos x="T2" y="T3"/>
                </a:cxn>
                <a:cxn ang="T12">
                  <a:pos x="T4" y="T5"/>
                </a:cxn>
                <a:cxn ang="T13">
                  <a:pos x="T6" y="T7"/>
                </a:cxn>
                <a:cxn ang="T14">
                  <a:pos x="T8" y="T9"/>
                </a:cxn>
              </a:cxnLst>
              <a:rect l="T15" t="T16" r="T17" b="T18"/>
              <a:pathLst>
                <a:path w="9" h="3">
                  <a:moveTo>
                    <a:pt x="9" y="0"/>
                  </a:moveTo>
                  <a:cubicBezTo>
                    <a:pt x="9" y="0"/>
                    <a:pt x="6" y="0"/>
                    <a:pt x="3" y="0"/>
                  </a:cubicBezTo>
                  <a:cubicBezTo>
                    <a:pt x="3" y="0"/>
                    <a:pt x="0" y="2"/>
                    <a:pt x="0" y="3"/>
                  </a:cubicBezTo>
                  <a:cubicBezTo>
                    <a:pt x="0" y="3"/>
                    <a:pt x="3" y="3"/>
                    <a:pt x="6" y="2"/>
                  </a:cubicBezTo>
                  <a:cubicBezTo>
                    <a:pt x="6" y="2"/>
                    <a:pt x="8" y="2"/>
                    <a:pt x="9" y="0"/>
                  </a:cubicBezTo>
                  <a:close/>
                </a:path>
              </a:pathLst>
            </a:custGeom>
            <a:solidFill>
              <a:srgbClr val="FDEE70"/>
            </a:solidFill>
            <a:ln w="9525">
              <a:noFill/>
              <a:round/>
              <a:headEnd/>
              <a:tailEnd/>
            </a:ln>
          </p:spPr>
          <p:txBody>
            <a:bodyPr/>
            <a:lstStyle/>
            <a:p>
              <a:endParaRPr lang="es-ES"/>
            </a:p>
          </p:txBody>
        </p:sp>
        <p:sp>
          <p:nvSpPr>
            <p:cNvPr id="2280" name="Freeform 193"/>
            <p:cNvSpPr>
              <a:spLocks/>
            </p:cNvSpPr>
            <p:nvPr/>
          </p:nvSpPr>
          <p:spPr bwMode="auto">
            <a:xfrm>
              <a:off x="4507" y="1650"/>
              <a:ext cx="25" cy="7"/>
            </a:xfrm>
            <a:custGeom>
              <a:avLst/>
              <a:gdLst>
                <a:gd name="T0" fmla="*/ 2147483647 w 7"/>
                <a:gd name="T1" fmla="*/ 2147483647 h 2"/>
                <a:gd name="T2" fmla="*/ 2147483647 w 7"/>
                <a:gd name="T3" fmla="*/ 2147483647 h 2"/>
                <a:gd name="T4" fmla="*/ 0 w 7"/>
                <a:gd name="T5" fmla="*/ 2147483647 h 2"/>
                <a:gd name="T6" fmla="*/ 2147483647 w 7"/>
                <a:gd name="T7" fmla="*/ 2147483647 h 2"/>
                <a:gd name="T8" fmla="*/ 2147483647 w 7"/>
                <a:gd name="T9" fmla="*/ 2147483647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7" y="1"/>
                  </a:moveTo>
                  <a:cubicBezTo>
                    <a:pt x="7" y="1"/>
                    <a:pt x="3" y="0"/>
                    <a:pt x="2" y="1"/>
                  </a:cubicBezTo>
                  <a:cubicBezTo>
                    <a:pt x="2" y="1"/>
                    <a:pt x="0" y="2"/>
                    <a:pt x="0" y="2"/>
                  </a:cubicBezTo>
                  <a:cubicBezTo>
                    <a:pt x="0" y="2"/>
                    <a:pt x="3" y="2"/>
                    <a:pt x="4" y="2"/>
                  </a:cubicBezTo>
                  <a:cubicBezTo>
                    <a:pt x="4" y="2"/>
                    <a:pt x="5" y="2"/>
                    <a:pt x="7" y="1"/>
                  </a:cubicBezTo>
                  <a:close/>
                </a:path>
              </a:pathLst>
            </a:custGeom>
            <a:solidFill>
              <a:srgbClr val="006E57"/>
            </a:solidFill>
            <a:ln w="9525">
              <a:noFill/>
              <a:round/>
              <a:headEnd/>
              <a:tailEnd/>
            </a:ln>
          </p:spPr>
          <p:txBody>
            <a:bodyPr/>
            <a:lstStyle/>
            <a:p>
              <a:endParaRPr lang="es-ES"/>
            </a:p>
          </p:txBody>
        </p:sp>
        <p:sp>
          <p:nvSpPr>
            <p:cNvPr id="2281" name="Freeform 194"/>
            <p:cNvSpPr>
              <a:spLocks/>
            </p:cNvSpPr>
            <p:nvPr/>
          </p:nvSpPr>
          <p:spPr bwMode="auto">
            <a:xfrm>
              <a:off x="4453" y="1598"/>
              <a:ext cx="50" cy="52"/>
            </a:xfrm>
            <a:custGeom>
              <a:avLst/>
              <a:gdLst>
                <a:gd name="T0" fmla="*/ 2147483647 w 14"/>
                <a:gd name="T1" fmla="*/ 0 h 15"/>
                <a:gd name="T2" fmla="*/ 2147483647 w 14"/>
                <a:gd name="T3" fmla="*/ 0 h 15"/>
                <a:gd name="T4" fmla="*/ 2147483647 w 14"/>
                <a:gd name="T5" fmla="*/ 2147483647 h 15"/>
                <a:gd name="T6" fmla="*/ 2147483647 w 14"/>
                <a:gd name="T7" fmla="*/ 2147483647 h 15"/>
                <a:gd name="T8" fmla="*/ 2147483647 w 14"/>
                <a:gd name="T9" fmla="*/ 0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12" y="0"/>
                  </a:moveTo>
                  <a:cubicBezTo>
                    <a:pt x="11" y="0"/>
                    <a:pt x="9" y="0"/>
                    <a:pt x="8" y="0"/>
                  </a:cubicBezTo>
                  <a:cubicBezTo>
                    <a:pt x="4" y="2"/>
                    <a:pt x="0" y="10"/>
                    <a:pt x="4" y="13"/>
                  </a:cubicBezTo>
                  <a:cubicBezTo>
                    <a:pt x="7" y="15"/>
                    <a:pt x="11" y="11"/>
                    <a:pt x="13" y="7"/>
                  </a:cubicBezTo>
                  <a:cubicBezTo>
                    <a:pt x="13" y="5"/>
                    <a:pt x="14" y="1"/>
                    <a:pt x="12" y="0"/>
                  </a:cubicBezTo>
                  <a:close/>
                </a:path>
              </a:pathLst>
            </a:custGeom>
            <a:solidFill>
              <a:srgbClr val="F68F00"/>
            </a:solidFill>
            <a:ln w="9525">
              <a:noFill/>
              <a:round/>
              <a:headEnd/>
              <a:tailEnd/>
            </a:ln>
          </p:spPr>
          <p:txBody>
            <a:bodyPr/>
            <a:lstStyle/>
            <a:p>
              <a:endParaRPr lang="es-ES"/>
            </a:p>
          </p:txBody>
        </p:sp>
        <p:sp>
          <p:nvSpPr>
            <p:cNvPr id="2282" name="Freeform 195"/>
            <p:cNvSpPr>
              <a:spLocks/>
            </p:cNvSpPr>
            <p:nvPr/>
          </p:nvSpPr>
          <p:spPr bwMode="auto">
            <a:xfrm>
              <a:off x="4453" y="1598"/>
              <a:ext cx="50" cy="52"/>
            </a:xfrm>
            <a:custGeom>
              <a:avLst/>
              <a:gdLst>
                <a:gd name="T0" fmla="*/ 2147483647 w 14"/>
                <a:gd name="T1" fmla="*/ 0 h 15"/>
                <a:gd name="T2" fmla="*/ 2147483647 w 14"/>
                <a:gd name="T3" fmla="*/ 0 h 15"/>
                <a:gd name="T4" fmla="*/ 2147483647 w 14"/>
                <a:gd name="T5" fmla="*/ 2147483647 h 15"/>
                <a:gd name="T6" fmla="*/ 2147483647 w 14"/>
                <a:gd name="T7" fmla="*/ 2147483647 h 15"/>
                <a:gd name="T8" fmla="*/ 2147483647 w 14"/>
                <a:gd name="T9" fmla="*/ 0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12" y="0"/>
                  </a:moveTo>
                  <a:cubicBezTo>
                    <a:pt x="11" y="0"/>
                    <a:pt x="9" y="0"/>
                    <a:pt x="8" y="0"/>
                  </a:cubicBezTo>
                  <a:cubicBezTo>
                    <a:pt x="4" y="2"/>
                    <a:pt x="0" y="10"/>
                    <a:pt x="4" y="13"/>
                  </a:cubicBezTo>
                  <a:cubicBezTo>
                    <a:pt x="7" y="15"/>
                    <a:pt x="11" y="11"/>
                    <a:pt x="13" y="7"/>
                  </a:cubicBezTo>
                  <a:cubicBezTo>
                    <a:pt x="13" y="5"/>
                    <a:pt x="14" y="1"/>
                    <a:pt x="12" y="0"/>
                  </a:cubicBezTo>
                  <a:close/>
                </a:path>
              </a:pathLst>
            </a:custGeom>
            <a:noFill/>
            <a:ln w="0">
              <a:solidFill>
                <a:srgbClr val="704D1B"/>
              </a:solidFill>
              <a:round/>
              <a:headEnd/>
              <a:tailEnd/>
            </a:ln>
          </p:spPr>
          <p:txBody>
            <a:bodyPr/>
            <a:lstStyle/>
            <a:p>
              <a:endParaRPr lang="es-ES"/>
            </a:p>
          </p:txBody>
        </p:sp>
        <p:sp>
          <p:nvSpPr>
            <p:cNvPr id="2283" name="Freeform 196"/>
            <p:cNvSpPr>
              <a:spLocks/>
            </p:cNvSpPr>
            <p:nvPr/>
          </p:nvSpPr>
          <p:spPr bwMode="auto">
            <a:xfrm>
              <a:off x="4468" y="1609"/>
              <a:ext cx="14" cy="17"/>
            </a:xfrm>
            <a:custGeom>
              <a:avLst/>
              <a:gdLst>
                <a:gd name="T0" fmla="*/ 2147483647 w 4"/>
                <a:gd name="T1" fmla="*/ 0 h 5"/>
                <a:gd name="T2" fmla="*/ 2147483647 w 4"/>
                <a:gd name="T3" fmla="*/ 0 h 5"/>
                <a:gd name="T4" fmla="*/ 2147483647 w 4"/>
                <a:gd name="T5" fmla="*/ 2147483647 h 5"/>
                <a:gd name="T6" fmla="*/ 2147483647 w 4"/>
                <a:gd name="T7" fmla="*/ 2147483647 h 5"/>
                <a:gd name="T8" fmla="*/ 2147483647 w 4"/>
                <a:gd name="T9" fmla="*/ 0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4" y="0"/>
                  </a:moveTo>
                  <a:cubicBezTo>
                    <a:pt x="3" y="0"/>
                    <a:pt x="3" y="0"/>
                    <a:pt x="3" y="0"/>
                  </a:cubicBezTo>
                  <a:cubicBezTo>
                    <a:pt x="2" y="1"/>
                    <a:pt x="0" y="3"/>
                    <a:pt x="1" y="4"/>
                  </a:cubicBezTo>
                  <a:cubicBezTo>
                    <a:pt x="2" y="5"/>
                    <a:pt x="3" y="3"/>
                    <a:pt x="4" y="2"/>
                  </a:cubicBezTo>
                  <a:cubicBezTo>
                    <a:pt x="4" y="2"/>
                    <a:pt x="4" y="0"/>
                    <a:pt x="4" y="0"/>
                  </a:cubicBezTo>
                  <a:close/>
                </a:path>
              </a:pathLst>
            </a:custGeom>
            <a:solidFill>
              <a:srgbClr val="FDEE70"/>
            </a:solidFill>
            <a:ln w="9525">
              <a:noFill/>
              <a:round/>
              <a:headEnd/>
              <a:tailEnd/>
            </a:ln>
          </p:spPr>
          <p:txBody>
            <a:bodyPr/>
            <a:lstStyle/>
            <a:p>
              <a:endParaRPr lang="es-ES"/>
            </a:p>
          </p:txBody>
        </p:sp>
        <p:sp>
          <p:nvSpPr>
            <p:cNvPr id="2284" name="Freeform 197"/>
            <p:cNvSpPr>
              <a:spLocks/>
            </p:cNvSpPr>
            <p:nvPr/>
          </p:nvSpPr>
          <p:spPr bwMode="auto">
            <a:xfrm>
              <a:off x="4564" y="2039"/>
              <a:ext cx="530" cy="195"/>
            </a:xfrm>
            <a:custGeom>
              <a:avLst/>
              <a:gdLst>
                <a:gd name="T0" fmla="*/ 2147483647 w 149"/>
                <a:gd name="T1" fmla="*/ 2147483647 h 56"/>
                <a:gd name="T2" fmla="*/ 2147483647 w 149"/>
                <a:gd name="T3" fmla="*/ 2147483647 h 56"/>
                <a:gd name="T4" fmla="*/ 2147483647 w 149"/>
                <a:gd name="T5" fmla="*/ 2147483647 h 56"/>
                <a:gd name="T6" fmla="*/ 2147483647 w 149"/>
                <a:gd name="T7" fmla="*/ 2147483647 h 56"/>
                <a:gd name="T8" fmla="*/ 2147483647 w 149"/>
                <a:gd name="T9" fmla="*/ 2147483647 h 56"/>
                <a:gd name="T10" fmla="*/ 2147483647 w 149"/>
                <a:gd name="T11" fmla="*/ 2147483647 h 56"/>
                <a:gd name="T12" fmla="*/ 2147483647 w 149"/>
                <a:gd name="T13" fmla="*/ 2147483647 h 56"/>
                <a:gd name="T14" fmla="*/ 2147483647 w 149"/>
                <a:gd name="T15" fmla="*/ 2147483647 h 56"/>
                <a:gd name="T16" fmla="*/ 2147483647 w 149"/>
                <a:gd name="T17" fmla="*/ 2147483647 h 56"/>
                <a:gd name="T18" fmla="*/ 2147483647 w 149"/>
                <a:gd name="T19" fmla="*/ 0 h 56"/>
                <a:gd name="T20" fmla="*/ 0 w 149"/>
                <a:gd name="T21" fmla="*/ 2147483647 h 56"/>
                <a:gd name="T22" fmla="*/ 2147483647 w 149"/>
                <a:gd name="T23" fmla="*/ 2147483647 h 56"/>
                <a:gd name="T24" fmla="*/ 2147483647 w 149"/>
                <a:gd name="T25" fmla="*/ 2147483647 h 56"/>
                <a:gd name="T26" fmla="*/ 2147483647 w 149"/>
                <a:gd name="T27" fmla="*/ 2147483647 h 56"/>
                <a:gd name="T28" fmla="*/ 2147483647 w 149"/>
                <a:gd name="T29" fmla="*/ 2147483647 h 56"/>
                <a:gd name="T30" fmla="*/ 2147483647 w 149"/>
                <a:gd name="T31" fmla="*/ 2147483647 h 56"/>
                <a:gd name="T32" fmla="*/ 2147483647 w 149"/>
                <a:gd name="T33" fmla="*/ 2147483647 h 56"/>
                <a:gd name="T34" fmla="*/ 2147483647 w 149"/>
                <a:gd name="T35" fmla="*/ 2147483647 h 56"/>
                <a:gd name="T36" fmla="*/ 2147483647 w 149"/>
                <a:gd name="T37" fmla="*/ 2147483647 h 56"/>
                <a:gd name="T38" fmla="*/ 2147483647 w 149"/>
                <a:gd name="T39" fmla="*/ 2147483647 h 56"/>
                <a:gd name="T40" fmla="*/ 2147483647 w 149"/>
                <a:gd name="T41" fmla="*/ 2147483647 h 56"/>
                <a:gd name="T42" fmla="*/ 2147483647 w 149"/>
                <a:gd name="T43" fmla="*/ 2147483647 h 56"/>
                <a:gd name="T44" fmla="*/ 2147483647 w 149"/>
                <a:gd name="T45" fmla="*/ 2147483647 h 56"/>
                <a:gd name="T46" fmla="*/ 2147483647 w 149"/>
                <a:gd name="T47" fmla="*/ 2147483647 h 56"/>
                <a:gd name="T48" fmla="*/ 2147483647 w 149"/>
                <a:gd name="T49" fmla="*/ 2147483647 h 56"/>
                <a:gd name="T50" fmla="*/ 2147483647 w 149"/>
                <a:gd name="T51" fmla="*/ 2147483647 h 56"/>
                <a:gd name="T52" fmla="*/ 2147483647 w 149"/>
                <a:gd name="T53" fmla="*/ 2147483647 h 56"/>
                <a:gd name="T54" fmla="*/ 2147483647 w 149"/>
                <a:gd name="T55" fmla="*/ 2147483647 h 56"/>
                <a:gd name="T56" fmla="*/ 2147483647 w 149"/>
                <a:gd name="T57" fmla="*/ 2147483647 h 56"/>
                <a:gd name="T58" fmla="*/ 2147483647 w 149"/>
                <a:gd name="T59" fmla="*/ 2147483647 h 56"/>
                <a:gd name="T60" fmla="*/ 2147483647 w 149"/>
                <a:gd name="T61" fmla="*/ 2147483647 h 56"/>
                <a:gd name="T62" fmla="*/ 2147483647 w 149"/>
                <a:gd name="T63" fmla="*/ 2147483647 h 56"/>
                <a:gd name="T64" fmla="*/ 2147483647 w 149"/>
                <a:gd name="T65" fmla="*/ 2147483647 h 56"/>
                <a:gd name="T66" fmla="*/ 2147483647 w 149"/>
                <a:gd name="T67" fmla="*/ 2147483647 h 56"/>
                <a:gd name="T68" fmla="*/ 2147483647 w 149"/>
                <a:gd name="T69" fmla="*/ 2147483647 h 56"/>
                <a:gd name="T70" fmla="*/ 2147483647 w 149"/>
                <a:gd name="T71" fmla="*/ 2147483647 h 56"/>
                <a:gd name="T72" fmla="*/ 2147483647 w 149"/>
                <a:gd name="T73" fmla="*/ 2147483647 h 5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
                <a:gd name="T112" fmla="*/ 0 h 56"/>
                <a:gd name="T113" fmla="*/ 149 w 149"/>
                <a:gd name="T114" fmla="*/ 56 h 5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 h="56">
                  <a:moveTo>
                    <a:pt x="149" y="20"/>
                  </a:moveTo>
                  <a:cubicBezTo>
                    <a:pt x="138" y="24"/>
                    <a:pt x="120" y="24"/>
                    <a:pt x="105" y="26"/>
                  </a:cubicBezTo>
                  <a:cubicBezTo>
                    <a:pt x="95" y="28"/>
                    <a:pt x="88" y="23"/>
                    <a:pt x="79" y="23"/>
                  </a:cubicBezTo>
                  <a:cubicBezTo>
                    <a:pt x="67" y="23"/>
                    <a:pt x="56" y="22"/>
                    <a:pt x="46" y="18"/>
                  </a:cubicBezTo>
                  <a:cubicBezTo>
                    <a:pt x="41" y="17"/>
                    <a:pt x="36" y="10"/>
                    <a:pt x="37" y="5"/>
                  </a:cubicBezTo>
                  <a:cubicBezTo>
                    <a:pt x="31" y="4"/>
                    <a:pt x="31" y="7"/>
                    <a:pt x="31" y="12"/>
                  </a:cubicBezTo>
                  <a:cubicBezTo>
                    <a:pt x="30" y="12"/>
                    <a:pt x="31" y="13"/>
                    <a:pt x="29" y="13"/>
                  </a:cubicBezTo>
                  <a:cubicBezTo>
                    <a:pt x="24" y="12"/>
                    <a:pt x="20" y="8"/>
                    <a:pt x="14" y="6"/>
                  </a:cubicBezTo>
                  <a:cubicBezTo>
                    <a:pt x="14" y="6"/>
                    <a:pt x="5" y="2"/>
                    <a:pt x="6" y="3"/>
                  </a:cubicBezTo>
                  <a:cubicBezTo>
                    <a:pt x="4" y="1"/>
                    <a:pt x="3" y="1"/>
                    <a:pt x="1" y="0"/>
                  </a:cubicBezTo>
                  <a:cubicBezTo>
                    <a:pt x="2" y="1"/>
                    <a:pt x="0" y="3"/>
                    <a:pt x="0" y="4"/>
                  </a:cubicBezTo>
                  <a:cubicBezTo>
                    <a:pt x="0" y="5"/>
                    <a:pt x="1" y="5"/>
                    <a:pt x="2" y="6"/>
                  </a:cubicBezTo>
                  <a:cubicBezTo>
                    <a:pt x="4" y="7"/>
                    <a:pt x="6" y="9"/>
                    <a:pt x="8" y="10"/>
                  </a:cubicBezTo>
                  <a:cubicBezTo>
                    <a:pt x="8" y="11"/>
                    <a:pt x="8" y="11"/>
                    <a:pt x="9" y="12"/>
                  </a:cubicBezTo>
                  <a:cubicBezTo>
                    <a:pt x="11" y="13"/>
                    <a:pt x="15" y="15"/>
                    <a:pt x="13" y="18"/>
                  </a:cubicBezTo>
                  <a:cubicBezTo>
                    <a:pt x="12" y="21"/>
                    <a:pt x="9" y="20"/>
                    <a:pt x="7" y="20"/>
                  </a:cubicBezTo>
                  <a:cubicBezTo>
                    <a:pt x="8" y="21"/>
                    <a:pt x="9" y="23"/>
                    <a:pt x="10" y="24"/>
                  </a:cubicBezTo>
                  <a:cubicBezTo>
                    <a:pt x="15" y="24"/>
                    <a:pt x="19" y="24"/>
                    <a:pt x="24" y="25"/>
                  </a:cubicBezTo>
                  <a:cubicBezTo>
                    <a:pt x="25" y="25"/>
                    <a:pt x="25" y="26"/>
                    <a:pt x="26" y="26"/>
                  </a:cubicBezTo>
                  <a:cubicBezTo>
                    <a:pt x="30" y="27"/>
                    <a:pt x="33" y="27"/>
                    <a:pt x="36" y="30"/>
                  </a:cubicBezTo>
                  <a:cubicBezTo>
                    <a:pt x="38" y="33"/>
                    <a:pt x="35" y="39"/>
                    <a:pt x="31" y="38"/>
                  </a:cubicBezTo>
                  <a:cubicBezTo>
                    <a:pt x="31" y="39"/>
                    <a:pt x="32" y="41"/>
                    <a:pt x="32" y="43"/>
                  </a:cubicBezTo>
                  <a:cubicBezTo>
                    <a:pt x="38" y="42"/>
                    <a:pt x="45" y="42"/>
                    <a:pt x="52" y="43"/>
                  </a:cubicBezTo>
                  <a:cubicBezTo>
                    <a:pt x="60" y="45"/>
                    <a:pt x="57" y="52"/>
                    <a:pt x="65" y="54"/>
                  </a:cubicBezTo>
                  <a:cubicBezTo>
                    <a:pt x="67" y="54"/>
                    <a:pt x="76" y="54"/>
                    <a:pt x="77" y="55"/>
                  </a:cubicBezTo>
                  <a:cubicBezTo>
                    <a:pt x="78" y="55"/>
                    <a:pt x="79" y="55"/>
                    <a:pt x="80" y="55"/>
                  </a:cubicBezTo>
                  <a:cubicBezTo>
                    <a:pt x="83" y="55"/>
                    <a:pt x="90" y="56"/>
                    <a:pt x="93" y="55"/>
                  </a:cubicBezTo>
                  <a:cubicBezTo>
                    <a:pt x="96" y="55"/>
                    <a:pt x="101" y="56"/>
                    <a:pt x="103" y="55"/>
                  </a:cubicBezTo>
                  <a:cubicBezTo>
                    <a:pt x="110" y="54"/>
                    <a:pt x="115" y="47"/>
                    <a:pt x="121" y="44"/>
                  </a:cubicBezTo>
                  <a:cubicBezTo>
                    <a:pt x="124" y="43"/>
                    <a:pt x="128" y="44"/>
                    <a:pt x="131" y="41"/>
                  </a:cubicBezTo>
                  <a:cubicBezTo>
                    <a:pt x="134" y="39"/>
                    <a:pt x="137" y="41"/>
                    <a:pt x="140" y="41"/>
                  </a:cubicBezTo>
                  <a:cubicBezTo>
                    <a:pt x="139" y="40"/>
                    <a:pt x="140" y="38"/>
                    <a:pt x="140" y="37"/>
                  </a:cubicBezTo>
                  <a:cubicBezTo>
                    <a:pt x="138" y="38"/>
                    <a:pt x="136" y="36"/>
                    <a:pt x="133" y="34"/>
                  </a:cubicBezTo>
                  <a:cubicBezTo>
                    <a:pt x="132" y="34"/>
                    <a:pt x="132" y="31"/>
                    <a:pt x="133" y="31"/>
                  </a:cubicBezTo>
                  <a:cubicBezTo>
                    <a:pt x="137" y="29"/>
                    <a:pt x="141" y="28"/>
                    <a:pt x="144" y="26"/>
                  </a:cubicBezTo>
                  <a:cubicBezTo>
                    <a:pt x="146" y="24"/>
                    <a:pt x="148" y="25"/>
                    <a:pt x="149" y="25"/>
                  </a:cubicBezTo>
                  <a:cubicBezTo>
                    <a:pt x="149" y="25"/>
                    <a:pt x="149" y="20"/>
                    <a:pt x="149" y="20"/>
                  </a:cubicBezTo>
                  <a:close/>
                </a:path>
              </a:pathLst>
            </a:custGeom>
            <a:solidFill>
              <a:srgbClr val="008CCB"/>
            </a:solidFill>
            <a:ln w="9525">
              <a:noFill/>
              <a:round/>
              <a:headEnd/>
              <a:tailEnd/>
            </a:ln>
          </p:spPr>
          <p:txBody>
            <a:bodyPr/>
            <a:lstStyle/>
            <a:p>
              <a:endParaRPr lang="es-ES"/>
            </a:p>
          </p:txBody>
        </p:sp>
        <p:sp>
          <p:nvSpPr>
            <p:cNvPr id="2285" name="Freeform 198"/>
            <p:cNvSpPr>
              <a:spLocks/>
            </p:cNvSpPr>
            <p:nvPr/>
          </p:nvSpPr>
          <p:spPr bwMode="auto">
            <a:xfrm>
              <a:off x="5026" y="2119"/>
              <a:ext cx="68" cy="38"/>
            </a:xfrm>
            <a:custGeom>
              <a:avLst/>
              <a:gdLst>
                <a:gd name="T0" fmla="*/ 2147483647 w 19"/>
                <a:gd name="T1" fmla="*/ 2147483647 h 11"/>
                <a:gd name="T2" fmla="*/ 2147483647 w 19"/>
                <a:gd name="T3" fmla="*/ 2147483647 h 11"/>
                <a:gd name="T4" fmla="*/ 2147483647 w 19"/>
                <a:gd name="T5" fmla="*/ 2147483647 h 11"/>
                <a:gd name="T6" fmla="*/ 2147483647 w 19"/>
                <a:gd name="T7" fmla="*/ 2147483647 h 11"/>
                <a:gd name="T8" fmla="*/ 2147483647 w 19"/>
                <a:gd name="T9" fmla="*/ 2147483647 h 11"/>
                <a:gd name="T10" fmla="*/ 2147483647 w 19"/>
                <a:gd name="T11" fmla="*/ 2147483647 h 11"/>
                <a:gd name="T12" fmla="*/ 2147483647 w 19"/>
                <a:gd name="T13" fmla="*/ 2147483647 h 11"/>
                <a:gd name="T14" fmla="*/ 0 60000 65536"/>
                <a:gd name="T15" fmla="*/ 0 60000 65536"/>
                <a:gd name="T16" fmla="*/ 0 60000 65536"/>
                <a:gd name="T17" fmla="*/ 0 60000 65536"/>
                <a:gd name="T18" fmla="*/ 0 60000 65536"/>
                <a:gd name="T19" fmla="*/ 0 60000 65536"/>
                <a:gd name="T20" fmla="*/ 0 60000 65536"/>
                <a:gd name="T21" fmla="*/ 0 w 19"/>
                <a:gd name="T22" fmla="*/ 0 h 11"/>
                <a:gd name="T23" fmla="*/ 19 w 19"/>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1">
                  <a:moveTo>
                    <a:pt x="19" y="2"/>
                  </a:moveTo>
                  <a:cubicBezTo>
                    <a:pt x="18" y="1"/>
                    <a:pt x="15" y="2"/>
                    <a:pt x="14" y="3"/>
                  </a:cubicBezTo>
                  <a:cubicBezTo>
                    <a:pt x="11" y="5"/>
                    <a:pt x="7" y="6"/>
                    <a:pt x="3" y="8"/>
                  </a:cubicBezTo>
                  <a:cubicBezTo>
                    <a:pt x="2" y="8"/>
                    <a:pt x="2" y="11"/>
                    <a:pt x="3" y="11"/>
                  </a:cubicBezTo>
                  <a:cubicBezTo>
                    <a:pt x="3" y="11"/>
                    <a:pt x="0" y="10"/>
                    <a:pt x="3" y="7"/>
                  </a:cubicBezTo>
                  <a:cubicBezTo>
                    <a:pt x="3" y="7"/>
                    <a:pt x="12" y="4"/>
                    <a:pt x="14" y="2"/>
                  </a:cubicBezTo>
                  <a:cubicBezTo>
                    <a:pt x="14" y="2"/>
                    <a:pt x="16" y="0"/>
                    <a:pt x="19" y="2"/>
                  </a:cubicBezTo>
                  <a:close/>
                </a:path>
              </a:pathLst>
            </a:custGeom>
            <a:solidFill>
              <a:srgbClr val="0067AB"/>
            </a:solidFill>
            <a:ln w="9525">
              <a:noFill/>
              <a:round/>
              <a:headEnd/>
              <a:tailEnd/>
            </a:ln>
          </p:spPr>
          <p:txBody>
            <a:bodyPr/>
            <a:lstStyle/>
            <a:p>
              <a:endParaRPr lang="es-ES"/>
            </a:p>
          </p:txBody>
        </p:sp>
        <p:sp>
          <p:nvSpPr>
            <p:cNvPr id="2286" name="Freeform 199"/>
            <p:cNvSpPr>
              <a:spLocks/>
            </p:cNvSpPr>
            <p:nvPr/>
          </p:nvSpPr>
          <p:spPr bwMode="auto">
            <a:xfrm>
              <a:off x="4564" y="2053"/>
              <a:ext cx="53" cy="59"/>
            </a:xfrm>
            <a:custGeom>
              <a:avLst/>
              <a:gdLst>
                <a:gd name="T0" fmla="*/ 2147483647 w 15"/>
                <a:gd name="T1" fmla="*/ 2147483647 h 17"/>
                <a:gd name="T2" fmla="*/ 2147483647 w 15"/>
                <a:gd name="T3" fmla="*/ 2147483647 h 17"/>
                <a:gd name="T4" fmla="*/ 2147483647 w 15"/>
                <a:gd name="T5" fmla="*/ 2147483647 h 17"/>
                <a:gd name="T6" fmla="*/ 2147483647 w 15"/>
                <a:gd name="T7" fmla="*/ 2147483647 h 17"/>
                <a:gd name="T8" fmla="*/ 2147483647 w 15"/>
                <a:gd name="T9" fmla="*/ 2147483647 h 17"/>
                <a:gd name="T10" fmla="*/ 0 w 15"/>
                <a:gd name="T11" fmla="*/ 0 h 17"/>
                <a:gd name="T12" fmla="*/ 2147483647 w 15"/>
                <a:gd name="T13" fmla="*/ 2147483647 h 17"/>
                <a:gd name="T14" fmla="*/ 2147483647 w 15"/>
                <a:gd name="T15" fmla="*/ 2147483647 h 17"/>
                <a:gd name="T16" fmla="*/ 2147483647 w 15"/>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7"/>
                <a:gd name="T29" fmla="*/ 15 w 1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7">
                  <a:moveTo>
                    <a:pt x="7" y="16"/>
                  </a:moveTo>
                  <a:cubicBezTo>
                    <a:pt x="9" y="16"/>
                    <a:pt x="12" y="17"/>
                    <a:pt x="13" y="14"/>
                  </a:cubicBezTo>
                  <a:cubicBezTo>
                    <a:pt x="15" y="11"/>
                    <a:pt x="11" y="9"/>
                    <a:pt x="9" y="8"/>
                  </a:cubicBezTo>
                  <a:cubicBezTo>
                    <a:pt x="8" y="7"/>
                    <a:pt x="8" y="7"/>
                    <a:pt x="8" y="6"/>
                  </a:cubicBezTo>
                  <a:cubicBezTo>
                    <a:pt x="6" y="5"/>
                    <a:pt x="4" y="3"/>
                    <a:pt x="2" y="2"/>
                  </a:cubicBezTo>
                  <a:cubicBezTo>
                    <a:pt x="1" y="1"/>
                    <a:pt x="0" y="1"/>
                    <a:pt x="0" y="0"/>
                  </a:cubicBezTo>
                  <a:cubicBezTo>
                    <a:pt x="0" y="1"/>
                    <a:pt x="15" y="6"/>
                    <a:pt x="15" y="15"/>
                  </a:cubicBezTo>
                  <a:cubicBezTo>
                    <a:pt x="15" y="16"/>
                    <a:pt x="13" y="17"/>
                    <a:pt x="12" y="17"/>
                  </a:cubicBezTo>
                  <a:cubicBezTo>
                    <a:pt x="10" y="17"/>
                    <a:pt x="8" y="16"/>
                    <a:pt x="7" y="16"/>
                  </a:cubicBezTo>
                  <a:close/>
                </a:path>
              </a:pathLst>
            </a:custGeom>
            <a:solidFill>
              <a:srgbClr val="00739E"/>
            </a:solidFill>
            <a:ln w="9525">
              <a:noFill/>
              <a:round/>
              <a:headEnd/>
              <a:tailEnd/>
            </a:ln>
          </p:spPr>
          <p:txBody>
            <a:bodyPr/>
            <a:lstStyle/>
            <a:p>
              <a:endParaRPr lang="es-ES"/>
            </a:p>
          </p:txBody>
        </p:sp>
        <p:sp>
          <p:nvSpPr>
            <p:cNvPr id="2287" name="Freeform 200"/>
            <p:cNvSpPr>
              <a:spLocks/>
            </p:cNvSpPr>
            <p:nvPr/>
          </p:nvSpPr>
          <p:spPr bwMode="auto">
            <a:xfrm>
              <a:off x="4599" y="2116"/>
              <a:ext cx="100" cy="59"/>
            </a:xfrm>
            <a:custGeom>
              <a:avLst/>
              <a:gdLst>
                <a:gd name="T0" fmla="*/ 2147483647 w 28"/>
                <a:gd name="T1" fmla="*/ 2147483647 h 17"/>
                <a:gd name="T2" fmla="*/ 2147483647 w 28"/>
                <a:gd name="T3" fmla="*/ 2147483647 h 17"/>
                <a:gd name="T4" fmla="*/ 2147483647 w 28"/>
                <a:gd name="T5" fmla="*/ 2147483647 h 17"/>
                <a:gd name="T6" fmla="*/ 2147483647 w 28"/>
                <a:gd name="T7" fmla="*/ 2147483647 h 17"/>
                <a:gd name="T8" fmla="*/ 0 w 28"/>
                <a:gd name="T9" fmla="*/ 2147483647 h 17"/>
                <a:gd name="T10" fmla="*/ 2147483647 w 28"/>
                <a:gd name="T11" fmla="*/ 2147483647 h 17"/>
                <a:gd name="T12" fmla="*/ 2147483647 w 28"/>
                <a:gd name="T13" fmla="*/ 2147483647 h 17"/>
                <a:gd name="T14" fmla="*/ 2147483647 w 28"/>
                <a:gd name="T15" fmla="*/ 2147483647 h 17"/>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17"/>
                <a:gd name="T26" fmla="*/ 28 w 28"/>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17">
                  <a:moveTo>
                    <a:pt x="21" y="16"/>
                  </a:moveTo>
                  <a:cubicBezTo>
                    <a:pt x="25" y="17"/>
                    <a:pt x="28" y="11"/>
                    <a:pt x="26" y="8"/>
                  </a:cubicBezTo>
                  <a:cubicBezTo>
                    <a:pt x="23" y="5"/>
                    <a:pt x="20" y="5"/>
                    <a:pt x="16" y="4"/>
                  </a:cubicBezTo>
                  <a:cubicBezTo>
                    <a:pt x="15" y="4"/>
                    <a:pt x="15" y="3"/>
                    <a:pt x="14" y="3"/>
                  </a:cubicBezTo>
                  <a:cubicBezTo>
                    <a:pt x="9" y="2"/>
                    <a:pt x="5" y="2"/>
                    <a:pt x="0" y="2"/>
                  </a:cubicBezTo>
                  <a:cubicBezTo>
                    <a:pt x="0" y="2"/>
                    <a:pt x="10" y="0"/>
                    <a:pt x="15" y="3"/>
                  </a:cubicBezTo>
                  <a:cubicBezTo>
                    <a:pt x="15" y="3"/>
                    <a:pt x="28" y="4"/>
                    <a:pt x="27" y="12"/>
                  </a:cubicBezTo>
                  <a:cubicBezTo>
                    <a:pt x="27" y="12"/>
                    <a:pt x="26" y="17"/>
                    <a:pt x="21" y="16"/>
                  </a:cubicBezTo>
                  <a:close/>
                </a:path>
              </a:pathLst>
            </a:custGeom>
            <a:solidFill>
              <a:srgbClr val="00739E"/>
            </a:solidFill>
            <a:ln w="9525">
              <a:noFill/>
              <a:round/>
              <a:headEnd/>
              <a:tailEnd/>
            </a:ln>
          </p:spPr>
          <p:txBody>
            <a:bodyPr/>
            <a:lstStyle/>
            <a:p>
              <a:endParaRPr lang="es-ES"/>
            </a:p>
          </p:txBody>
        </p:sp>
        <p:sp>
          <p:nvSpPr>
            <p:cNvPr id="2288" name="Freeform 201"/>
            <p:cNvSpPr>
              <a:spLocks/>
            </p:cNvSpPr>
            <p:nvPr/>
          </p:nvSpPr>
          <p:spPr bwMode="auto">
            <a:xfrm>
              <a:off x="4678" y="2175"/>
              <a:ext cx="384" cy="59"/>
            </a:xfrm>
            <a:custGeom>
              <a:avLst/>
              <a:gdLst>
                <a:gd name="T0" fmla="*/ 2147483647 w 108"/>
                <a:gd name="T1" fmla="*/ 2147483647 h 17"/>
                <a:gd name="T2" fmla="*/ 2147483647 w 108"/>
                <a:gd name="T3" fmla="*/ 2147483647 h 17"/>
                <a:gd name="T4" fmla="*/ 2147483647 w 108"/>
                <a:gd name="T5" fmla="*/ 2147483647 h 17"/>
                <a:gd name="T6" fmla="*/ 2147483647 w 108"/>
                <a:gd name="T7" fmla="*/ 2147483647 h 17"/>
                <a:gd name="T8" fmla="*/ 2147483647 w 108"/>
                <a:gd name="T9" fmla="*/ 2147483647 h 17"/>
                <a:gd name="T10" fmla="*/ 2147483647 w 108"/>
                <a:gd name="T11" fmla="*/ 2147483647 h 17"/>
                <a:gd name="T12" fmla="*/ 2147483647 w 108"/>
                <a:gd name="T13" fmla="*/ 2147483647 h 17"/>
                <a:gd name="T14" fmla="*/ 2147483647 w 108"/>
                <a:gd name="T15" fmla="*/ 2147483647 h 17"/>
                <a:gd name="T16" fmla="*/ 2147483647 w 108"/>
                <a:gd name="T17" fmla="*/ 2147483647 h 17"/>
                <a:gd name="T18" fmla="*/ 0 w 108"/>
                <a:gd name="T19" fmla="*/ 2147483647 h 17"/>
                <a:gd name="T20" fmla="*/ 2147483647 w 108"/>
                <a:gd name="T21" fmla="*/ 2147483647 h 17"/>
                <a:gd name="T22" fmla="*/ 2147483647 w 108"/>
                <a:gd name="T23" fmla="*/ 2147483647 h 17"/>
                <a:gd name="T24" fmla="*/ 2147483647 w 108"/>
                <a:gd name="T25" fmla="*/ 2147483647 h 17"/>
                <a:gd name="T26" fmla="*/ 2147483647 w 108"/>
                <a:gd name="T27" fmla="*/ 2147483647 h 17"/>
                <a:gd name="T28" fmla="*/ 2147483647 w 108"/>
                <a:gd name="T29" fmla="*/ 2147483647 h 17"/>
                <a:gd name="T30" fmla="*/ 2147483647 w 108"/>
                <a:gd name="T31" fmla="*/ 2147483647 h 17"/>
                <a:gd name="T32" fmla="*/ 2147483647 w 108"/>
                <a:gd name="T33" fmla="*/ 2147483647 h 17"/>
                <a:gd name="T34" fmla="*/ 2147483647 w 108"/>
                <a:gd name="T35" fmla="*/ 2147483647 h 17"/>
                <a:gd name="T36" fmla="*/ 2147483647 w 108"/>
                <a:gd name="T37" fmla="*/ 2147483647 h 17"/>
                <a:gd name="T38" fmla="*/ 2147483647 w 108"/>
                <a:gd name="T39" fmla="*/ 2147483647 h 1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
                <a:gd name="T61" fmla="*/ 0 h 17"/>
                <a:gd name="T62" fmla="*/ 108 w 108"/>
                <a:gd name="T63" fmla="*/ 17 h 1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 h="17">
                  <a:moveTo>
                    <a:pt x="108" y="2"/>
                  </a:moveTo>
                  <a:cubicBezTo>
                    <a:pt x="105" y="2"/>
                    <a:pt x="102" y="0"/>
                    <a:pt x="99" y="2"/>
                  </a:cubicBezTo>
                  <a:cubicBezTo>
                    <a:pt x="96" y="5"/>
                    <a:pt x="92" y="4"/>
                    <a:pt x="89" y="5"/>
                  </a:cubicBezTo>
                  <a:cubicBezTo>
                    <a:pt x="83" y="8"/>
                    <a:pt x="78" y="15"/>
                    <a:pt x="71" y="16"/>
                  </a:cubicBezTo>
                  <a:cubicBezTo>
                    <a:pt x="69" y="17"/>
                    <a:pt x="64" y="15"/>
                    <a:pt x="61" y="16"/>
                  </a:cubicBezTo>
                  <a:cubicBezTo>
                    <a:pt x="58" y="17"/>
                    <a:pt x="51" y="16"/>
                    <a:pt x="48" y="16"/>
                  </a:cubicBezTo>
                  <a:cubicBezTo>
                    <a:pt x="47" y="16"/>
                    <a:pt x="46" y="16"/>
                    <a:pt x="45" y="16"/>
                  </a:cubicBezTo>
                  <a:cubicBezTo>
                    <a:pt x="44" y="15"/>
                    <a:pt x="35" y="15"/>
                    <a:pt x="33" y="15"/>
                  </a:cubicBezTo>
                  <a:cubicBezTo>
                    <a:pt x="25" y="13"/>
                    <a:pt x="28" y="6"/>
                    <a:pt x="20" y="4"/>
                  </a:cubicBezTo>
                  <a:cubicBezTo>
                    <a:pt x="13" y="3"/>
                    <a:pt x="6" y="3"/>
                    <a:pt x="0" y="4"/>
                  </a:cubicBezTo>
                  <a:cubicBezTo>
                    <a:pt x="0" y="4"/>
                    <a:pt x="5" y="1"/>
                    <a:pt x="22" y="4"/>
                  </a:cubicBezTo>
                  <a:cubicBezTo>
                    <a:pt x="22" y="4"/>
                    <a:pt x="32" y="14"/>
                    <a:pt x="33" y="14"/>
                  </a:cubicBezTo>
                  <a:cubicBezTo>
                    <a:pt x="35" y="14"/>
                    <a:pt x="45" y="15"/>
                    <a:pt x="45" y="15"/>
                  </a:cubicBezTo>
                  <a:cubicBezTo>
                    <a:pt x="46" y="15"/>
                    <a:pt x="48" y="15"/>
                    <a:pt x="48" y="15"/>
                  </a:cubicBezTo>
                  <a:cubicBezTo>
                    <a:pt x="48" y="15"/>
                    <a:pt x="59" y="16"/>
                    <a:pt x="61" y="15"/>
                  </a:cubicBezTo>
                  <a:cubicBezTo>
                    <a:pt x="63" y="14"/>
                    <a:pt x="71" y="16"/>
                    <a:pt x="71" y="16"/>
                  </a:cubicBezTo>
                  <a:cubicBezTo>
                    <a:pt x="71" y="16"/>
                    <a:pt x="84" y="7"/>
                    <a:pt x="89" y="4"/>
                  </a:cubicBezTo>
                  <a:cubicBezTo>
                    <a:pt x="89" y="4"/>
                    <a:pt x="90" y="4"/>
                    <a:pt x="96" y="3"/>
                  </a:cubicBezTo>
                  <a:cubicBezTo>
                    <a:pt x="96" y="3"/>
                    <a:pt x="97" y="2"/>
                    <a:pt x="99" y="2"/>
                  </a:cubicBezTo>
                  <a:cubicBezTo>
                    <a:pt x="99" y="2"/>
                    <a:pt x="101" y="0"/>
                    <a:pt x="108" y="2"/>
                  </a:cubicBezTo>
                  <a:close/>
                </a:path>
              </a:pathLst>
            </a:custGeom>
            <a:solidFill>
              <a:srgbClr val="00739E"/>
            </a:solidFill>
            <a:ln w="9525">
              <a:noFill/>
              <a:round/>
              <a:headEnd/>
              <a:tailEnd/>
            </a:ln>
          </p:spPr>
          <p:txBody>
            <a:bodyPr/>
            <a:lstStyle/>
            <a:p>
              <a:endParaRPr lang="es-ES"/>
            </a:p>
          </p:txBody>
        </p:sp>
        <p:sp>
          <p:nvSpPr>
            <p:cNvPr id="2289" name="Oval 202"/>
            <p:cNvSpPr>
              <a:spLocks noChangeArrowheads="1"/>
            </p:cNvSpPr>
            <p:nvPr/>
          </p:nvSpPr>
          <p:spPr bwMode="auto">
            <a:xfrm>
              <a:off x="4663" y="2028"/>
              <a:ext cx="36" cy="35"/>
            </a:xfrm>
            <a:prstGeom prst="ellipse">
              <a:avLst/>
            </a:prstGeom>
            <a:solidFill>
              <a:srgbClr val="FFFFFF"/>
            </a:solidFill>
            <a:ln w="9525">
              <a:noFill/>
              <a:round/>
              <a:headEnd/>
              <a:tailEnd/>
            </a:ln>
          </p:spPr>
          <p:txBody>
            <a:bodyPr/>
            <a:lstStyle/>
            <a:p>
              <a:endParaRPr lang="en-US"/>
            </a:p>
          </p:txBody>
        </p:sp>
        <p:sp>
          <p:nvSpPr>
            <p:cNvPr id="2290" name="Oval 203"/>
            <p:cNvSpPr>
              <a:spLocks noChangeArrowheads="1"/>
            </p:cNvSpPr>
            <p:nvPr/>
          </p:nvSpPr>
          <p:spPr bwMode="auto">
            <a:xfrm>
              <a:off x="4663" y="2028"/>
              <a:ext cx="36" cy="35"/>
            </a:xfrm>
            <a:prstGeom prst="ellipse">
              <a:avLst/>
            </a:prstGeom>
            <a:noFill/>
            <a:ln w="0">
              <a:solidFill>
                <a:srgbClr val="2E3C79"/>
              </a:solidFill>
              <a:round/>
              <a:headEnd/>
              <a:tailEnd/>
            </a:ln>
          </p:spPr>
          <p:txBody>
            <a:bodyPr/>
            <a:lstStyle/>
            <a:p>
              <a:endParaRPr lang="en-US"/>
            </a:p>
          </p:txBody>
        </p:sp>
        <p:sp>
          <p:nvSpPr>
            <p:cNvPr id="2291" name="Oval 204"/>
            <p:cNvSpPr>
              <a:spLocks noChangeArrowheads="1"/>
            </p:cNvSpPr>
            <p:nvPr/>
          </p:nvSpPr>
          <p:spPr bwMode="auto">
            <a:xfrm>
              <a:off x="4571" y="2105"/>
              <a:ext cx="32" cy="31"/>
            </a:xfrm>
            <a:prstGeom prst="ellipse">
              <a:avLst/>
            </a:prstGeom>
            <a:solidFill>
              <a:srgbClr val="FFFFFF"/>
            </a:solidFill>
            <a:ln w="9525">
              <a:noFill/>
              <a:round/>
              <a:headEnd/>
              <a:tailEnd/>
            </a:ln>
          </p:spPr>
          <p:txBody>
            <a:bodyPr/>
            <a:lstStyle/>
            <a:p>
              <a:endParaRPr lang="en-US"/>
            </a:p>
          </p:txBody>
        </p:sp>
        <p:sp>
          <p:nvSpPr>
            <p:cNvPr id="2292" name="Oval 205"/>
            <p:cNvSpPr>
              <a:spLocks noChangeArrowheads="1"/>
            </p:cNvSpPr>
            <p:nvPr/>
          </p:nvSpPr>
          <p:spPr bwMode="auto">
            <a:xfrm>
              <a:off x="4571" y="2105"/>
              <a:ext cx="32" cy="31"/>
            </a:xfrm>
            <a:prstGeom prst="ellipse">
              <a:avLst/>
            </a:prstGeom>
            <a:noFill/>
            <a:ln w="0">
              <a:solidFill>
                <a:srgbClr val="2E3C79"/>
              </a:solidFill>
              <a:round/>
              <a:headEnd/>
              <a:tailEnd/>
            </a:ln>
          </p:spPr>
          <p:txBody>
            <a:bodyPr/>
            <a:lstStyle/>
            <a:p>
              <a:endParaRPr lang="en-US"/>
            </a:p>
          </p:txBody>
        </p:sp>
        <p:sp>
          <p:nvSpPr>
            <p:cNvPr id="2293" name="Oval 206"/>
            <p:cNvSpPr>
              <a:spLocks noChangeArrowheads="1"/>
            </p:cNvSpPr>
            <p:nvPr/>
          </p:nvSpPr>
          <p:spPr bwMode="auto">
            <a:xfrm>
              <a:off x="5051" y="2154"/>
              <a:ext cx="32" cy="35"/>
            </a:xfrm>
            <a:prstGeom prst="ellipse">
              <a:avLst/>
            </a:prstGeom>
            <a:solidFill>
              <a:srgbClr val="FFFFFF"/>
            </a:solidFill>
            <a:ln w="9525">
              <a:noFill/>
              <a:round/>
              <a:headEnd/>
              <a:tailEnd/>
            </a:ln>
          </p:spPr>
          <p:txBody>
            <a:bodyPr/>
            <a:lstStyle/>
            <a:p>
              <a:endParaRPr lang="en-US"/>
            </a:p>
          </p:txBody>
        </p:sp>
        <p:grpSp>
          <p:nvGrpSpPr>
            <p:cNvPr id="2294" name="Group 408"/>
            <p:cNvGrpSpPr>
              <a:grpSpLocks/>
            </p:cNvGrpSpPr>
            <p:nvPr/>
          </p:nvGrpSpPr>
          <p:grpSpPr bwMode="auto">
            <a:xfrm>
              <a:off x="4421" y="1815"/>
              <a:ext cx="787" cy="412"/>
              <a:chOff x="4421" y="1815"/>
              <a:chExt cx="787" cy="412"/>
            </a:xfrm>
          </p:grpSpPr>
          <p:sp>
            <p:nvSpPr>
              <p:cNvPr id="2754" name="Oval 208"/>
              <p:cNvSpPr>
                <a:spLocks noChangeArrowheads="1"/>
              </p:cNvSpPr>
              <p:nvPr/>
            </p:nvSpPr>
            <p:spPr bwMode="auto">
              <a:xfrm>
                <a:off x="5051" y="2154"/>
                <a:ext cx="32" cy="35"/>
              </a:xfrm>
              <a:prstGeom prst="ellipse">
                <a:avLst/>
              </a:prstGeom>
              <a:noFill/>
              <a:ln w="0">
                <a:solidFill>
                  <a:srgbClr val="2E3C79"/>
                </a:solidFill>
                <a:round/>
                <a:headEnd/>
                <a:tailEnd/>
              </a:ln>
            </p:spPr>
            <p:txBody>
              <a:bodyPr/>
              <a:lstStyle/>
              <a:p>
                <a:endParaRPr lang="en-US"/>
              </a:p>
            </p:txBody>
          </p:sp>
          <p:sp>
            <p:nvSpPr>
              <p:cNvPr id="2755" name="Freeform 209"/>
              <p:cNvSpPr>
                <a:spLocks/>
              </p:cNvSpPr>
              <p:nvPr/>
            </p:nvSpPr>
            <p:spPr bwMode="auto">
              <a:xfrm>
                <a:off x="4510" y="2014"/>
                <a:ext cx="71" cy="49"/>
              </a:xfrm>
              <a:custGeom>
                <a:avLst/>
                <a:gdLst>
                  <a:gd name="T0" fmla="*/ 2147483647 w 20"/>
                  <a:gd name="T1" fmla="*/ 2147483647 h 14"/>
                  <a:gd name="T2" fmla="*/ 2147483647 w 20"/>
                  <a:gd name="T3" fmla="*/ 2147483647 h 14"/>
                  <a:gd name="T4" fmla="*/ 2147483647 w 20"/>
                  <a:gd name="T5" fmla="*/ 2147483647 h 14"/>
                  <a:gd name="T6" fmla="*/ 2147483647 w 20"/>
                  <a:gd name="T7" fmla="*/ 0 h 14"/>
                  <a:gd name="T8" fmla="*/ 2147483647 w 20"/>
                  <a:gd name="T9" fmla="*/ 0 h 14"/>
                  <a:gd name="T10" fmla="*/ 2147483647 w 20"/>
                  <a:gd name="T11" fmla="*/ 2147483647 h 14"/>
                  <a:gd name="T12" fmla="*/ 0 60000 65536"/>
                  <a:gd name="T13" fmla="*/ 0 60000 65536"/>
                  <a:gd name="T14" fmla="*/ 0 60000 65536"/>
                  <a:gd name="T15" fmla="*/ 0 60000 65536"/>
                  <a:gd name="T16" fmla="*/ 0 60000 65536"/>
                  <a:gd name="T17" fmla="*/ 0 60000 65536"/>
                  <a:gd name="T18" fmla="*/ 0 w 20"/>
                  <a:gd name="T19" fmla="*/ 0 h 14"/>
                  <a:gd name="T20" fmla="*/ 20 w 20"/>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0" h="14">
                    <a:moveTo>
                      <a:pt x="18" y="11"/>
                    </a:moveTo>
                    <a:cubicBezTo>
                      <a:pt x="17" y="13"/>
                      <a:pt x="16" y="14"/>
                      <a:pt x="14" y="14"/>
                    </a:cubicBezTo>
                    <a:cubicBezTo>
                      <a:pt x="7" y="14"/>
                      <a:pt x="3" y="9"/>
                      <a:pt x="1" y="4"/>
                    </a:cubicBezTo>
                    <a:cubicBezTo>
                      <a:pt x="0" y="2"/>
                      <a:pt x="2" y="0"/>
                      <a:pt x="4" y="0"/>
                    </a:cubicBezTo>
                    <a:cubicBezTo>
                      <a:pt x="5" y="0"/>
                      <a:pt x="6" y="1"/>
                      <a:pt x="8" y="0"/>
                    </a:cubicBezTo>
                    <a:cubicBezTo>
                      <a:pt x="14" y="0"/>
                      <a:pt x="20" y="5"/>
                      <a:pt x="18" y="11"/>
                    </a:cubicBezTo>
                    <a:close/>
                  </a:path>
                </a:pathLst>
              </a:custGeom>
              <a:solidFill>
                <a:srgbClr val="A96E36"/>
              </a:solidFill>
              <a:ln w="9525">
                <a:noFill/>
                <a:round/>
                <a:headEnd/>
                <a:tailEnd/>
              </a:ln>
            </p:spPr>
            <p:txBody>
              <a:bodyPr/>
              <a:lstStyle/>
              <a:p>
                <a:endParaRPr lang="es-ES"/>
              </a:p>
            </p:txBody>
          </p:sp>
          <p:sp>
            <p:nvSpPr>
              <p:cNvPr id="2756" name="Freeform 210"/>
              <p:cNvSpPr>
                <a:spLocks/>
              </p:cNvSpPr>
              <p:nvPr/>
            </p:nvSpPr>
            <p:spPr bwMode="auto">
              <a:xfrm>
                <a:off x="4514" y="2018"/>
                <a:ext cx="64" cy="42"/>
              </a:xfrm>
              <a:custGeom>
                <a:avLst/>
                <a:gdLst>
                  <a:gd name="T0" fmla="*/ 2147483647 w 18"/>
                  <a:gd name="T1" fmla="*/ 2147483647 h 12"/>
                  <a:gd name="T2" fmla="*/ 0 w 18"/>
                  <a:gd name="T3" fmla="*/ 2147483647 h 12"/>
                  <a:gd name="T4" fmla="*/ 0 w 18"/>
                  <a:gd name="T5" fmla="*/ 2147483647 h 12"/>
                  <a:gd name="T6" fmla="*/ 2147483647 w 18"/>
                  <a:gd name="T7" fmla="*/ 0 h 12"/>
                  <a:gd name="T8" fmla="*/ 2147483647 w 18"/>
                  <a:gd name="T9" fmla="*/ 0 h 12"/>
                  <a:gd name="T10" fmla="*/ 2147483647 w 18"/>
                  <a:gd name="T11" fmla="*/ 0 h 12"/>
                  <a:gd name="T12" fmla="*/ 2147483647 w 18"/>
                  <a:gd name="T13" fmla="*/ 0 h 12"/>
                  <a:gd name="T14" fmla="*/ 2147483647 w 18"/>
                  <a:gd name="T15" fmla="*/ 2147483647 h 12"/>
                  <a:gd name="T16" fmla="*/ 2147483647 w 18"/>
                  <a:gd name="T17" fmla="*/ 214748364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12"/>
                    </a:moveTo>
                    <a:cubicBezTo>
                      <a:pt x="7" y="12"/>
                      <a:pt x="2" y="7"/>
                      <a:pt x="0" y="3"/>
                    </a:cubicBezTo>
                    <a:cubicBezTo>
                      <a:pt x="0" y="2"/>
                      <a:pt x="0" y="2"/>
                      <a:pt x="0" y="2"/>
                    </a:cubicBezTo>
                    <a:cubicBezTo>
                      <a:pt x="0" y="1"/>
                      <a:pt x="2" y="0"/>
                      <a:pt x="3" y="0"/>
                    </a:cubicBezTo>
                    <a:cubicBezTo>
                      <a:pt x="4" y="0"/>
                      <a:pt x="5" y="0"/>
                      <a:pt x="6" y="0"/>
                    </a:cubicBezTo>
                    <a:cubicBezTo>
                      <a:pt x="6" y="0"/>
                      <a:pt x="7" y="0"/>
                      <a:pt x="7" y="0"/>
                    </a:cubicBezTo>
                    <a:cubicBezTo>
                      <a:pt x="8" y="0"/>
                      <a:pt x="8" y="0"/>
                      <a:pt x="9" y="0"/>
                    </a:cubicBezTo>
                    <a:cubicBezTo>
                      <a:pt x="13" y="1"/>
                      <a:pt x="18" y="5"/>
                      <a:pt x="16" y="10"/>
                    </a:cubicBezTo>
                    <a:cubicBezTo>
                      <a:pt x="15" y="11"/>
                      <a:pt x="14" y="12"/>
                      <a:pt x="12" y="12"/>
                    </a:cubicBezTo>
                    <a:close/>
                  </a:path>
                </a:pathLst>
              </a:custGeom>
              <a:solidFill>
                <a:srgbClr val="C18D48"/>
              </a:solidFill>
              <a:ln w="9525">
                <a:noFill/>
                <a:round/>
                <a:headEnd/>
                <a:tailEnd/>
              </a:ln>
            </p:spPr>
            <p:txBody>
              <a:bodyPr/>
              <a:lstStyle/>
              <a:p>
                <a:endParaRPr lang="es-ES"/>
              </a:p>
            </p:txBody>
          </p:sp>
          <p:sp>
            <p:nvSpPr>
              <p:cNvPr id="2757" name="Freeform 211"/>
              <p:cNvSpPr>
                <a:spLocks/>
              </p:cNvSpPr>
              <p:nvPr/>
            </p:nvSpPr>
            <p:spPr bwMode="auto">
              <a:xfrm>
                <a:off x="4517" y="2018"/>
                <a:ext cx="57" cy="38"/>
              </a:xfrm>
              <a:custGeom>
                <a:avLst/>
                <a:gdLst>
                  <a:gd name="T0" fmla="*/ 2147483647 w 16"/>
                  <a:gd name="T1" fmla="*/ 2147483647 h 11"/>
                  <a:gd name="T2" fmla="*/ 0 w 16"/>
                  <a:gd name="T3" fmla="*/ 2147483647 h 11"/>
                  <a:gd name="T4" fmla="*/ 0 w 16"/>
                  <a:gd name="T5" fmla="*/ 2147483647 h 11"/>
                  <a:gd name="T6" fmla="*/ 2147483647 w 16"/>
                  <a:gd name="T7" fmla="*/ 2147483647 h 11"/>
                  <a:gd name="T8" fmla="*/ 2147483647 w 16"/>
                  <a:gd name="T9" fmla="*/ 2147483647 h 11"/>
                  <a:gd name="T10" fmla="*/ 2147483647 w 16"/>
                  <a:gd name="T11" fmla="*/ 2147483647 h 11"/>
                  <a:gd name="T12" fmla="*/ 2147483647 w 16"/>
                  <a:gd name="T13" fmla="*/ 2147483647 h 11"/>
                  <a:gd name="T14" fmla="*/ 2147483647 w 16"/>
                  <a:gd name="T15" fmla="*/ 2147483647 h 11"/>
                  <a:gd name="T16" fmla="*/ 2147483647 w 16"/>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1"/>
                  <a:gd name="T29" fmla="*/ 16 w 16"/>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1">
                    <a:moveTo>
                      <a:pt x="11" y="11"/>
                    </a:moveTo>
                    <a:cubicBezTo>
                      <a:pt x="6" y="11"/>
                      <a:pt x="2" y="7"/>
                      <a:pt x="0" y="3"/>
                    </a:cubicBezTo>
                    <a:cubicBezTo>
                      <a:pt x="0" y="3"/>
                      <a:pt x="0" y="2"/>
                      <a:pt x="0" y="2"/>
                    </a:cubicBezTo>
                    <a:cubicBezTo>
                      <a:pt x="0" y="1"/>
                      <a:pt x="1" y="0"/>
                      <a:pt x="3" y="1"/>
                    </a:cubicBezTo>
                    <a:cubicBezTo>
                      <a:pt x="3" y="1"/>
                      <a:pt x="4" y="1"/>
                      <a:pt x="5" y="1"/>
                    </a:cubicBezTo>
                    <a:cubicBezTo>
                      <a:pt x="5" y="1"/>
                      <a:pt x="6" y="1"/>
                      <a:pt x="6" y="1"/>
                    </a:cubicBezTo>
                    <a:cubicBezTo>
                      <a:pt x="6" y="1"/>
                      <a:pt x="7" y="1"/>
                      <a:pt x="8" y="1"/>
                    </a:cubicBezTo>
                    <a:cubicBezTo>
                      <a:pt x="12" y="1"/>
                      <a:pt x="16" y="5"/>
                      <a:pt x="14" y="9"/>
                    </a:cubicBezTo>
                    <a:cubicBezTo>
                      <a:pt x="14" y="11"/>
                      <a:pt x="12" y="11"/>
                      <a:pt x="11" y="11"/>
                    </a:cubicBezTo>
                    <a:close/>
                  </a:path>
                </a:pathLst>
              </a:custGeom>
              <a:solidFill>
                <a:srgbClr val="DDB45B"/>
              </a:solidFill>
              <a:ln w="9525">
                <a:noFill/>
                <a:round/>
                <a:headEnd/>
                <a:tailEnd/>
              </a:ln>
            </p:spPr>
            <p:txBody>
              <a:bodyPr/>
              <a:lstStyle/>
              <a:p>
                <a:endParaRPr lang="es-ES"/>
              </a:p>
            </p:txBody>
          </p:sp>
          <p:sp>
            <p:nvSpPr>
              <p:cNvPr id="2758" name="Freeform 212"/>
              <p:cNvSpPr>
                <a:spLocks/>
              </p:cNvSpPr>
              <p:nvPr/>
            </p:nvSpPr>
            <p:spPr bwMode="auto">
              <a:xfrm>
                <a:off x="4521" y="2021"/>
                <a:ext cx="46" cy="32"/>
              </a:xfrm>
              <a:custGeom>
                <a:avLst/>
                <a:gdLst>
                  <a:gd name="T0" fmla="*/ 2147483647 w 13"/>
                  <a:gd name="T1" fmla="*/ 2147483647 h 9"/>
                  <a:gd name="T2" fmla="*/ 2147483647 w 13"/>
                  <a:gd name="T3" fmla="*/ 2147483647 h 9"/>
                  <a:gd name="T4" fmla="*/ 2147483647 w 13"/>
                  <a:gd name="T5" fmla="*/ 0 h 9"/>
                  <a:gd name="T6" fmla="*/ 2147483647 w 13"/>
                  <a:gd name="T7" fmla="*/ 0 h 9"/>
                  <a:gd name="T8" fmla="*/ 2147483647 w 13"/>
                  <a:gd name="T9" fmla="*/ 0 h 9"/>
                  <a:gd name="T10" fmla="*/ 2147483647 w 13"/>
                  <a:gd name="T11" fmla="*/ 0 h 9"/>
                  <a:gd name="T12" fmla="*/ 0 w 13"/>
                  <a:gd name="T13" fmla="*/ 2147483647 h 9"/>
                  <a:gd name="T14" fmla="*/ 0 w 13"/>
                  <a:gd name="T15" fmla="*/ 2147483647 h 9"/>
                  <a:gd name="T16" fmla="*/ 2147483647 w 13"/>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9"/>
                  <a:gd name="T29" fmla="*/ 13 w 13"/>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9">
                    <a:moveTo>
                      <a:pt x="9" y="9"/>
                    </a:moveTo>
                    <a:cubicBezTo>
                      <a:pt x="10" y="9"/>
                      <a:pt x="12" y="9"/>
                      <a:pt x="12" y="8"/>
                    </a:cubicBezTo>
                    <a:cubicBezTo>
                      <a:pt x="13" y="4"/>
                      <a:pt x="10" y="1"/>
                      <a:pt x="6" y="0"/>
                    </a:cubicBezTo>
                    <a:cubicBezTo>
                      <a:pt x="6" y="0"/>
                      <a:pt x="5" y="0"/>
                      <a:pt x="5" y="0"/>
                    </a:cubicBezTo>
                    <a:cubicBezTo>
                      <a:pt x="5" y="0"/>
                      <a:pt x="4" y="0"/>
                      <a:pt x="4" y="0"/>
                    </a:cubicBezTo>
                    <a:cubicBezTo>
                      <a:pt x="3" y="0"/>
                      <a:pt x="3" y="0"/>
                      <a:pt x="2" y="0"/>
                    </a:cubicBezTo>
                    <a:cubicBezTo>
                      <a:pt x="1" y="0"/>
                      <a:pt x="0" y="1"/>
                      <a:pt x="0" y="2"/>
                    </a:cubicBezTo>
                    <a:cubicBezTo>
                      <a:pt x="0" y="2"/>
                      <a:pt x="0" y="2"/>
                      <a:pt x="0" y="2"/>
                    </a:cubicBezTo>
                    <a:cubicBezTo>
                      <a:pt x="1" y="6"/>
                      <a:pt x="5" y="9"/>
                      <a:pt x="9" y="9"/>
                    </a:cubicBezTo>
                    <a:close/>
                  </a:path>
                </a:pathLst>
              </a:custGeom>
              <a:solidFill>
                <a:srgbClr val="FDEE70"/>
              </a:solidFill>
              <a:ln w="9525">
                <a:noFill/>
                <a:round/>
                <a:headEnd/>
                <a:tailEnd/>
              </a:ln>
            </p:spPr>
            <p:txBody>
              <a:bodyPr/>
              <a:lstStyle/>
              <a:p>
                <a:endParaRPr lang="es-ES"/>
              </a:p>
            </p:txBody>
          </p:sp>
          <p:sp>
            <p:nvSpPr>
              <p:cNvPr id="2759" name="Freeform 213"/>
              <p:cNvSpPr>
                <a:spLocks/>
              </p:cNvSpPr>
              <p:nvPr/>
            </p:nvSpPr>
            <p:spPr bwMode="auto">
              <a:xfrm>
                <a:off x="4617" y="2154"/>
                <a:ext cx="68" cy="52"/>
              </a:xfrm>
              <a:custGeom>
                <a:avLst/>
                <a:gdLst>
                  <a:gd name="T0" fmla="*/ 2147483647 w 19"/>
                  <a:gd name="T1" fmla="*/ 2147483647 h 15"/>
                  <a:gd name="T2" fmla="*/ 2147483647 w 19"/>
                  <a:gd name="T3" fmla="*/ 2147483647 h 15"/>
                  <a:gd name="T4" fmla="*/ 2147483647 w 19"/>
                  <a:gd name="T5" fmla="*/ 2147483647 h 15"/>
                  <a:gd name="T6" fmla="*/ 2147483647 w 19"/>
                  <a:gd name="T7" fmla="*/ 2147483647 h 15"/>
                  <a:gd name="T8" fmla="*/ 2147483647 w 19"/>
                  <a:gd name="T9" fmla="*/ 2147483647 h 15"/>
                  <a:gd name="T10" fmla="*/ 2147483647 w 19"/>
                  <a:gd name="T11" fmla="*/ 2147483647 h 15"/>
                  <a:gd name="T12" fmla="*/ 0 60000 65536"/>
                  <a:gd name="T13" fmla="*/ 0 60000 65536"/>
                  <a:gd name="T14" fmla="*/ 0 60000 65536"/>
                  <a:gd name="T15" fmla="*/ 0 60000 65536"/>
                  <a:gd name="T16" fmla="*/ 0 60000 65536"/>
                  <a:gd name="T17" fmla="*/ 0 60000 65536"/>
                  <a:gd name="T18" fmla="*/ 0 w 19"/>
                  <a:gd name="T19" fmla="*/ 0 h 15"/>
                  <a:gd name="T20" fmla="*/ 19 w 19"/>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9" h="15">
                    <a:moveTo>
                      <a:pt x="18" y="5"/>
                    </a:moveTo>
                    <a:cubicBezTo>
                      <a:pt x="19" y="7"/>
                      <a:pt x="19" y="8"/>
                      <a:pt x="18" y="10"/>
                    </a:cubicBezTo>
                    <a:cubicBezTo>
                      <a:pt x="14" y="15"/>
                      <a:pt x="7" y="15"/>
                      <a:pt x="2" y="14"/>
                    </a:cubicBezTo>
                    <a:cubicBezTo>
                      <a:pt x="0" y="13"/>
                      <a:pt x="0" y="11"/>
                      <a:pt x="1" y="9"/>
                    </a:cubicBezTo>
                    <a:cubicBezTo>
                      <a:pt x="2" y="8"/>
                      <a:pt x="3" y="7"/>
                      <a:pt x="4" y="6"/>
                    </a:cubicBezTo>
                    <a:cubicBezTo>
                      <a:pt x="7" y="1"/>
                      <a:pt x="15" y="0"/>
                      <a:pt x="18" y="5"/>
                    </a:cubicBezTo>
                    <a:close/>
                  </a:path>
                </a:pathLst>
              </a:custGeom>
              <a:solidFill>
                <a:srgbClr val="A96E36"/>
              </a:solidFill>
              <a:ln w="9525">
                <a:noFill/>
                <a:round/>
                <a:headEnd/>
                <a:tailEnd/>
              </a:ln>
            </p:spPr>
            <p:txBody>
              <a:bodyPr/>
              <a:lstStyle/>
              <a:p>
                <a:endParaRPr lang="es-ES"/>
              </a:p>
            </p:txBody>
          </p:sp>
          <p:sp>
            <p:nvSpPr>
              <p:cNvPr id="2760" name="Freeform 214"/>
              <p:cNvSpPr>
                <a:spLocks/>
              </p:cNvSpPr>
              <p:nvPr/>
            </p:nvSpPr>
            <p:spPr bwMode="auto">
              <a:xfrm>
                <a:off x="4621" y="2157"/>
                <a:ext cx="60" cy="49"/>
              </a:xfrm>
              <a:custGeom>
                <a:avLst/>
                <a:gdLst>
                  <a:gd name="T0" fmla="*/ 2147483647 w 17"/>
                  <a:gd name="T1" fmla="*/ 2147483647 h 14"/>
                  <a:gd name="T2" fmla="*/ 2147483647 w 17"/>
                  <a:gd name="T3" fmla="*/ 2147483647 h 14"/>
                  <a:gd name="T4" fmla="*/ 2147483647 w 17"/>
                  <a:gd name="T5" fmla="*/ 2147483647 h 14"/>
                  <a:gd name="T6" fmla="*/ 2147483647 w 17"/>
                  <a:gd name="T7" fmla="*/ 2147483647 h 14"/>
                  <a:gd name="T8" fmla="*/ 2147483647 w 17"/>
                  <a:gd name="T9" fmla="*/ 2147483647 h 14"/>
                  <a:gd name="T10" fmla="*/ 2147483647 w 17"/>
                  <a:gd name="T11" fmla="*/ 2147483647 h 14"/>
                  <a:gd name="T12" fmla="*/ 2147483647 w 17"/>
                  <a:gd name="T13" fmla="*/ 2147483647 h 14"/>
                  <a:gd name="T14" fmla="*/ 2147483647 w 17"/>
                  <a:gd name="T15" fmla="*/ 2147483647 h 14"/>
                  <a:gd name="T16" fmla="*/ 2147483647 w 17"/>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4"/>
                  <a:gd name="T29" fmla="*/ 17 w 17"/>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4">
                    <a:moveTo>
                      <a:pt x="16" y="9"/>
                    </a:moveTo>
                    <a:cubicBezTo>
                      <a:pt x="13" y="13"/>
                      <a:pt x="6" y="14"/>
                      <a:pt x="1" y="12"/>
                    </a:cubicBezTo>
                    <a:cubicBezTo>
                      <a:pt x="1" y="12"/>
                      <a:pt x="1" y="12"/>
                      <a:pt x="1" y="12"/>
                    </a:cubicBezTo>
                    <a:cubicBezTo>
                      <a:pt x="0" y="11"/>
                      <a:pt x="0" y="9"/>
                      <a:pt x="1" y="8"/>
                    </a:cubicBezTo>
                    <a:cubicBezTo>
                      <a:pt x="1" y="8"/>
                      <a:pt x="2" y="7"/>
                      <a:pt x="3" y="6"/>
                    </a:cubicBezTo>
                    <a:cubicBezTo>
                      <a:pt x="3" y="6"/>
                      <a:pt x="3" y="6"/>
                      <a:pt x="3" y="6"/>
                    </a:cubicBezTo>
                    <a:cubicBezTo>
                      <a:pt x="4" y="5"/>
                      <a:pt x="4" y="5"/>
                      <a:pt x="4" y="4"/>
                    </a:cubicBezTo>
                    <a:cubicBezTo>
                      <a:pt x="8" y="1"/>
                      <a:pt x="14" y="0"/>
                      <a:pt x="16" y="5"/>
                    </a:cubicBezTo>
                    <a:cubicBezTo>
                      <a:pt x="17" y="6"/>
                      <a:pt x="17" y="8"/>
                      <a:pt x="16" y="9"/>
                    </a:cubicBezTo>
                    <a:close/>
                  </a:path>
                </a:pathLst>
              </a:custGeom>
              <a:solidFill>
                <a:srgbClr val="C18D48"/>
              </a:solidFill>
              <a:ln w="9525">
                <a:noFill/>
                <a:round/>
                <a:headEnd/>
                <a:tailEnd/>
              </a:ln>
            </p:spPr>
            <p:txBody>
              <a:bodyPr/>
              <a:lstStyle/>
              <a:p>
                <a:endParaRPr lang="es-ES"/>
              </a:p>
            </p:txBody>
          </p:sp>
          <p:sp>
            <p:nvSpPr>
              <p:cNvPr id="2761" name="Freeform 215"/>
              <p:cNvSpPr>
                <a:spLocks/>
              </p:cNvSpPr>
              <p:nvPr/>
            </p:nvSpPr>
            <p:spPr bwMode="auto">
              <a:xfrm>
                <a:off x="4621" y="2161"/>
                <a:ext cx="57" cy="42"/>
              </a:xfrm>
              <a:custGeom>
                <a:avLst/>
                <a:gdLst>
                  <a:gd name="T0" fmla="*/ 2147483647 w 16"/>
                  <a:gd name="T1" fmla="*/ 2147483647 h 12"/>
                  <a:gd name="T2" fmla="*/ 2147483647 w 16"/>
                  <a:gd name="T3" fmla="*/ 2147483647 h 12"/>
                  <a:gd name="T4" fmla="*/ 2147483647 w 16"/>
                  <a:gd name="T5" fmla="*/ 2147483647 h 12"/>
                  <a:gd name="T6" fmla="*/ 2147483647 w 16"/>
                  <a:gd name="T7" fmla="*/ 2147483647 h 12"/>
                  <a:gd name="T8" fmla="*/ 2147483647 w 16"/>
                  <a:gd name="T9" fmla="*/ 2147483647 h 12"/>
                  <a:gd name="T10" fmla="*/ 2147483647 w 16"/>
                  <a:gd name="T11" fmla="*/ 2147483647 h 12"/>
                  <a:gd name="T12" fmla="*/ 2147483647 w 16"/>
                  <a:gd name="T13" fmla="*/ 2147483647 h 12"/>
                  <a:gd name="T14" fmla="*/ 2147483647 w 16"/>
                  <a:gd name="T15" fmla="*/ 2147483647 h 12"/>
                  <a:gd name="T16" fmla="*/ 2147483647 w 16"/>
                  <a:gd name="T17" fmla="*/ 2147483647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2"/>
                  <a:gd name="T29" fmla="*/ 16 w 16"/>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2">
                    <a:moveTo>
                      <a:pt x="15" y="8"/>
                    </a:moveTo>
                    <a:cubicBezTo>
                      <a:pt x="12" y="12"/>
                      <a:pt x="6" y="12"/>
                      <a:pt x="2" y="11"/>
                    </a:cubicBezTo>
                    <a:cubicBezTo>
                      <a:pt x="1" y="11"/>
                      <a:pt x="1" y="11"/>
                      <a:pt x="1" y="11"/>
                    </a:cubicBezTo>
                    <a:cubicBezTo>
                      <a:pt x="0" y="10"/>
                      <a:pt x="1" y="8"/>
                      <a:pt x="1" y="8"/>
                    </a:cubicBezTo>
                    <a:cubicBezTo>
                      <a:pt x="2" y="7"/>
                      <a:pt x="3" y="6"/>
                      <a:pt x="3" y="6"/>
                    </a:cubicBezTo>
                    <a:cubicBezTo>
                      <a:pt x="3" y="5"/>
                      <a:pt x="4" y="5"/>
                      <a:pt x="4" y="5"/>
                    </a:cubicBezTo>
                    <a:cubicBezTo>
                      <a:pt x="4" y="5"/>
                      <a:pt x="4" y="4"/>
                      <a:pt x="5" y="4"/>
                    </a:cubicBezTo>
                    <a:cubicBezTo>
                      <a:pt x="8" y="1"/>
                      <a:pt x="13" y="0"/>
                      <a:pt x="15" y="4"/>
                    </a:cubicBezTo>
                    <a:cubicBezTo>
                      <a:pt x="16" y="5"/>
                      <a:pt x="16" y="7"/>
                      <a:pt x="15" y="8"/>
                    </a:cubicBezTo>
                    <a:close/>
                  </a:path>
                </a:pathLst>
              </a:custGeom>
              <a:solidFill>
                <a:srgbClr val="DDB45B"/>
              </a:solidFill>
              <a:ln w="9525">
                <a:noFill/>
                <a:round/>
                <a:headEnd/>
                <a:tailEnd/>
              </a:ln>
            </p:spPr>
            <p:txBody>
              <a:bodyPr/>
              <a:lstStyle/>
              <a:p>
                <a:endParaRPr lang="es-ES"/>
              </a:p>
            </p:txBody>
          </p:sp>
          <p:sp>
            <p:nvSpPr>
              <p:cNvPr id="2762" name="Freeform 216"/>
              <p:cNvSpPr>
                <a:spLocks/>
              </p:cNvSpPr>
              <p:nvPr/>
            </p:nvSpPr>
            <p:spPr bwMode="auto">
              <a:xfrm>
                <a:off x="4624" y="2164"/>
                <a:ext cx="50" cy="35"/>
              </a:xfrm>
              <a:custGeom>
                <a:avLst/>
                <a:gdLst>
                  <a:gd name="T0" fmla="*/ 2147483647 w 14"/>
                  <a:gd name="T1" fmla="*/ 2147483647 h 10"/>
                  <a:gd name="T2" fmla="*/ 2147483647 w 14"/>
                  <a:gd name="T3" fmla="*/ 2147483647 h 10"/>
                  <a:gd name="T4" fmla="*/ 2147483647 w 14"/>
                  <a:gd name="T5" fmla="*/ 2147483647 h 10"/>
                  <a:gd name="T6" fmla="*/ 2147483647 w 14"/>
                  <a:gd name="T7" fmla="*/ 2147483647 h 10"/>
                  <a:gd name="T8" fmla="*/ 2147483647 w 14"/>
                  <a:gd name="T9" fmla="*/ 2147483647 h 10"/>
                  <a:gd name="T10" fmla="*/ 2147483647 w 14"/>
                  <a:gd name="T11" fmla="*/ 2147483647 h 10"/>
                  <a:gd name="T12" fmla="*/ 2147483647 w 14"/>
                  <a:gd name="T13" fmla="*/ 2147483647 h 10"/>
                  <a:gd name="T14" fmla="*/ 2147483647 w 14"/>
                  <a:gd name="T15" fmla="*/ 2147483647 h 10"/>
                  <a:gd name="T16" fmla="*/ 2147483647 w 14"/>
                  <a:gd name="T17" fmla="*/ 214748364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10"/>
                  <a:gd name="T29" fmla="*/ 14 w 14"/>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10">
                    <a:moveTo>
                      <a:pt x="13" y="7"/>
                    </a:moveTo>
                    <a:cubicBezTo>
                      <a:pt x="13" y="6"/>
                      <a:pt x="14" y="4"/>
                      <a:pt x="13" y="3"/>
                    </a:cubicBezTo>
                    <a:cubicBezTo>
                      <a:pt x="11" y="0"/>
                      <a:pt x="7" y="1"/>
                      <a:pt x="4" y="3"/>
                    </a:cubicBezTo>
                    <a:cubicBezTo>
                      <a:pt x="4" y="4"/>
                      <a:pt x="3" y="4"/>
                      <a:pt x="3" y="4"/>
                    </a:cubicBezTo>
                    <a:cubicBezTo>
                      <a:pt x="3" y="5"/>
                      <a:pt x="3" y="5"/>
                      <a:pt x="3" y="5"/>
                    </a:cubicBezTo>
                    <a:cubicBezTo>
                      <a:pt x="2" y="6"/>
                      <a:pt x="2" y="6"/>
                      <a:pt x="1" y="7"/>
                    </a:cubicBezTo>
                    <a:cubicBezTo>
                      <a:pt x="0" y="7"/>
                      <a:pt x="0" y="9"/>
                      <a:pt x="1" y="9"/>
                    </a:cubicBezTo>
                    <a:cubicBezTo>
                      <a:pt x="1" y="9"/>
                      <a:pt x="1" y="9"/>
                      <a:pt x="1" y="9"/>
                    </a:cubicBezTo>
                    <a:cubicBezTo>
                      <a:pt x="5" y="10"/>
                      <a:pt x="10" y="10"/>
                      <a:pt x="13" y="7"/>
                    </a:cubicBezTo>
                    <a:close/>
                  </a:path>
                </a:pathLst>
              </a:custGeom>
              <a:solidFill>
                <a:srgbClr val="FDEE70"/>
              </a:solidFill>
              <a:ln w="9525">
                <a:noFill/>
                <a:round/>
                <a:headEnd/>
                <a:tailEnd/>
              </a:ln>
            </p:spPr>
            <p:txBody>
              <a:bodyPr/>
              <a:lstStyle/>
              <a:p>
                <a:endParaRPr lang="es-ES"/>
              </a:p>
            </p:txBody>
          </p:sp>
          <p:sp>
            <p:nvSpPr>
              <p:cNvPr id="2763" name="Freeform 217"/>
              <p:cNvSpPr>
                <a:spLocks/>
              </p:cNvSpPr>
              <p:nvPr/>
            </p:nvSpPr>
            <p:spPr bwMode="auto">
              <a:xfrm>
                <a:off x="5076" y="2088"/>
                <a:ext cx="71" cy="52"/>
              </a:xfrm>
              <a:custGeom>
                <a:avLst/>
                <a:gdLst>
                  <a:gd name="T0" fmla="*/ 2147483647 w 20"/>
                  <a:gd name="T1" fmla="*/ 2147483647 h 15"/>
                  <a:gd name="T2" fmla="*/ 2147483647 w 20"/>
                  <a:gd name="T3" fmla="*/ 2147483647 h 15"/>
                  <a:gd name="T4" fmla="*/ 2147483647 w 20"/>
                  <a:gd name="T5" fmla="*/ 2147483647 h 15"/>
                  <a:gd name="T6" fmla="*/ 2147483647 w 20"/>
                  <a:gd name="T7" fmla="*/ 2147483647 h 15"/>
                  <a:gd name="T8" fmla="*/ 2147483647 w 20"/>
                  <a:gd name="T9" fmla="*/ 2147483647 h 15"/>
                  <a:gd name="T10" fmla="*/ 2147483647 w 20"/>
                  <a:gd name="T11" fmla="*/ 2147483647 h 15"/>
                  <a:gd name="T12" fmla="*/ 0 60000 65536"/>
                  <a:gd name="T13" fmla="*/ 0 60000 65536"/>
                  <a:gd name="T14" fmla="*/ 0 60000 65536"/>
                  <a:gd name="T15" fmla="*/ 0 60000 65536"/>
                  <a:gd name="T16" fmla="*/ 0 60000 65536"/>
                  <a:gd name="T17" fmla="*/ 0 60000 65536"/>
                  <a:gd name="T18" fmla="*/ 0 w 20"/>
                  <a:gd name="T19" fmla="*/ 0 h 15"/>
                  <a:gd name="T20" fmla="*/ 20 w 20"/>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20" h="15">
                    <a:moveTo>
                      <a:pt x="1" y="10"/>
                    </a:moveTo>
                    <a:cubicBezTo>
                      <a:pt x="0" y="8"/>
                      <a:pt x="1" y="6"/>
                      <a:pt x="2" y="5"/>
                    </a:cubicBezTo>
                    <a:cubicBezTo>
                      <a:pt x="6" y="0"/>
                      <a:pt x="13" y="1"/>
                      <a:pt x="19" y="4"/>
                    </a:cubicBezTo>
                    <a:cubicBezTo>
                      <a:pt x="20" y="4"/>
                      <a:pt x="20" y="7"/>
                      <a:pt x="19" y="8"/>
                    </a:cubicBezTo>
                    <a:cubicBezTo>
                      <a:pt x="17" y="9"/>
                      <a:pt x="16" y="10"/>
                      <a:pt x="15" y="11"/>
                    </a:cubicBezTo>
                    <a:cubicBezTo>
                      <a:pt x="11" y="15"/>
                      <a:pt x="3" y="15"/>
                      <a:pt x="1" y="10"/>
                    </a:cubicBezTo>
                    <a:close/>
                  </a:path>
                </a:pathLst>
              </a:custGeom>
              <a:solidFill>
                <a:srgbClr val="A96E36"/>
              </a:solidFill>
              <a:ln w="9525">
                <a:noFill/>
                <a:round/>
                <a:headEnd/>
                <a:tailEnd/>
              </a:ln>
            </p:spPr>
            <p:txBody>
              <a:bodyPr/>
              <a:lstStyle/>
              <a:p>
                <a:endParaRPr lang="es-ES"/>
              </a:p>
            </p:txBody>
          </p:sp>
          <p:sp>
            <p:nvSpPr>
              <p:cNvPr id="2764" name="Freeform 218"/>
              <p:cNvSpPr>
                <a:spLocks/>
              </p:cNvSpPr>
              <p:nvPr/>
            </p:nvSpPr>
            <p:spPr bwMode="auto">
              <a:xfrm>
                <a:off x="5080" y="2091"/>
                <a:ext cx="64" cy="45"/>
              </a:xfrm>
              <a:custGeom>
                <a:avLst/>
                <a:gdLst>
                  <a:gd name="T0" fmla="*/ 2147483647 w 18"/>
                  <a:gd name="T1" fmla="*/ 2147483647 h 13"/>
                  <a:gd name="T2" fmla="*/ 2147483647 w 18"/>
                  <a:gd name="T3" fmla="*/ 2147483647 h 13"/>
                  <a:gd name="T4" fmla="*/ 2147483647 w 18"/>
                  <a:gd name="T5" fmla="*/ 2147483647 h 13"/>
                  <a:gd name="T6" fmla="*/ 2147483647 w 18"/>
                  <a:gd name="T7" fmla="*/ 2147483647 h 13"/>
                  <a:gd name="T8" fmla="*/ 2147483647 w 18"/>
                  <a:gd name="T9" fmla="*/ 2147483647 h 13"/>
                  <a:gd name="T10" fmla="*/ 2147483647 w 18"/>
                  <a:gd name="T11" fmla="*/ 2147483647 h 13"/>
                  <a:gd name="T12" fmla="*/ 2147483647 w 18"/>
                  <a:gd name="T13" fmla="*/ 2147483647 h 13"/>
                  <a:gd name="T14" fmla="*/ 2147483647 w 18"/>
                  <a:gd name="T15" fmla="*/ 2147483647 h 13"/>
                  <a:gd name="T16" fmla="*/ 2147483647 w 18"/>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3"/>
                  <a:gd name="T29" fmla="*/ 18 w 18"/>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3">
                    <a:moveTo>
                      <a:pt x="2" y="4"/>
                    </a:moveTo>
                    <a:cubicBezTo>
                      <a:pt x="6" y="0"/>
                      <a:pt x="12" y="1"/>
                      <a:pt x="17" y="3"/>
                    </a:cubicBezTo>
                    <a:cubicBezTo>
                      <a:pt x="17" y="3"/>
                      <a:pt x="17" y="3"/>
                      <a:pt x="17" y="3"/>
                    </a:cubicBezTo>
                    <a:cubicBezTo>
                      <a:pt x="18" y="4"/>
                      <a:pt x="18" y="6"/>
                      <a:pt x="17" y="7"/>
                    </a:cubicBezTo>
                    <a:cubicBezTo>
                      <a:pt x="16" y="7"/>
                      <a:pt x="15" y="8"/>
                      <a:pt x="15" y="9"/>
                    </a:cubicBezTo>
                    <a:cubicBezTo>
                      <a:pt x="14" y="9"/>
                      <a:pt x="14" y="9"/>
                      <a:pt x="14" y="9"/>
                    </a:cubicBezTo>
                    <a:cubicBezTo>
                      <a:pt x="14" y="10"/>
                      <a:pt x="13" y="10"/>
                      <a:pt x="12" y="11"/>
                    </a:cubicBezTo>
                    <a:cubicBezTo>
                      <a:pt x="9" y="13"/>
                      <a:pt x="3" y="13"/>
                      <a:pt x="1" y="8"/>
                    </a:cubicBezTo>
                    <a:cubicBezTo>
                      <a:pt x="0" y="7"/>
                      <a:pt x="1" y="5"/>
                      <a:pt x="2" y="4"/>
                    </a:cubicBezTo>
                    <a:close/>
                  </a:path>
                </a:pathLst>
              </a:custGeom>
              <a:solidFill>
                <a:srgbClr val="C18D48"/>
              </a:solidFill>
              <a:ln w="9525">
                <a:noFill/>
                <a:round/>
                <a:headEnd/>
                <a:tailEnd/>
              </a:ln>
            </p:spPr>
            <p:txBody>
              <a:bodyPr/>
              <a:lstStyle/>
              <a:p>
                <a:endParaRPr lang="es-ES"/>
              </a:p>
            </p:txBody>
          </p:sp>
          <p:sp>
            <p:nvSpPr>
              <p:cNvPr id="2765" name="Freeform 219"/>
              <p:cNvSpPr>
                <a:spLocks/>
              </p:cNvSpPr>
              <p:nvPr/>
            </p:nvSpPr>
            <p:spPr bwMode="auto">
              <a:xfrm>
                <a:off x="5083" y="2095"/>
                <a:ext cx="61" cy="38"/>
              </a:xfrm>
              <a:custGeom>
                <a:avLst/>
                <a:gdLst>
                  <a:gd name="T0" fmla="*/ 2147483647 w 17"/>
                  <a:gd name="T1" fmla="*/ 2147483647 h 11"/>
                  <a:gd name="T2" fmla="*/ 2147483647 w 17"/>
                  <a:gd name="T3" fmla="*/ 2147483647 h 11"/>
                  <a:gd name="T4" fmla="*/ 2147483647 w 17"/>
                  <a:gd name="T5" fmla="*/ 2147483647 h 11"/>
                  <a:gd name="T6" fmla="*/ 2147483647 w 17"/>
                  <a:gd name="T7" fmla="*/ 2147483647 h 11"/>
                  <a:gd name="T8" fmla="*/ 2147483647 w 17"/>
                  <a:gd name="T9" fmla="*/ 2147483647 h 11"/>
                  <a:gd name="T10" fmla="*/ 2147483647 w 17"/>
                  <a:gd name="T11" fmla="*/ 2147483647 h 11"/>
                  <a:gd name="T12" fmla="*/ 2147483647 w 17"/>
                  <a:gd name="T13" fmla="*/ 2147483647 h 11"/>
                  <a:gd name="T14" fmla="*/ 2147483647 w 17"/>
                  <a:gd name="T15" fmla="*/ 2147483647 h 11"/>
                  <a:gd name="T16" fmla="*/ 2147483647 w 17"/>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1"/>
                  <a:gd name="T29" fmla="*/ 17 w 17"/>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1">
                    <a:moveTo>
                      <a:pt x="2" y="4"/>
                    </a:moveTo>
                    <a:cubicBezTo>
                      <a:pt x="5" y="0"/>
                      <a:pt x="11" y="0"/>
                      <a:pt x="15" y="2"/>
                    </a:cubicBezTo>
                    <a:cubicBezTo>
                      <a:pt x="15" y="2"/>
                      <a:pt x="16" y="3"/>
                      <a:pt x="16" y="3"/>
                    </a:cubicBezTo>
                    <a:cubicBezTo>
                      <a:pt x="17" y="3"/>
                      <a:pt x="16" y="5"/>
                      <a:pt x="15" y="6"/>
                    </a:cubicBezTo>
                    <a:cubicBezTo>
                      <a:pt x="14" y="6"/>
                      <a:pt x="14" y="7"/>
                      <a:pt x="13" y="7"/>
                    </a:cubicBezTo>
                    <a:cubicBezTo>
                      <a:pt x="13" y="7"/>
                      <a:pt x="13" y="8"/>
                      <a:pt x="13" y="8"/>
                    </a:cubicBezTo>
                    <a:cubicBezTo>
                      <a:pt x="12" y="8"/>
                      <a:pt x="12" y="9"/>
                      <a:pt x="11" y="9"/>
                    </a:cubicBezTo>
                    <a:cubicBezTo>
                      <a:pt x="8" y="11"/>
                      <a:pt x="3" y="11"/>
                      <a:pt x="1" y="7"/>
                    </a:cubicBezTo>
                    <a:cubicBezTo>
                      <a:pt x="0" y="6"/>
                      <a:pt x="1" y="4"/>
                      <a:pt x="2" y="4"/>
                    </a:cubicBezTo>
                    <a:close/>
                  </a:path>
                </a:pathLst>
              </a:custGeom>
              <a:solidFill>
                <a:srgbClr val="DDB45B"/>
              </a:solidFill>
              <a:ln w="9525">
                <a:noFill/>
                <a:round/>
                <a:headEnd/>
                <a:tailEnd/>
              </a:ln>
            </p:spPr>
            <p:txBody>
              <a:bodyPr/>
              <a:lstStyle/>
              <a:p>
                <a:endParaRPr lang="es-ES"/>
              </a:p>
            </p:txBody>
          </p:sp>
          <p:sp>
            <p:nvSpPr>
              <p:cNvPr id="2766" name="Freeform 220"/>
              <p:cNvSpPr>
                <a:spLocks/>
              </p:cNvSpPr>
              <p:nvPr/>
            </p:nvSpPr>
            <p:spPr bwMode="auto">
              <a:xfrm>
                <a:off x="5087" y="2098"/>
                <a:ext cx="53" cy="32"/>
              </a:xfrm>
              <a:custGeom>
                <a:avLst/>
                <a:gdLst>
                  <a:gd name="T0" fmla="*/ 2147483647 w 15"/>
                  <a:gd name="T1" fmla="*/ 2147483647 h 9"/>
                  <a:gd name="T2" fmla="*/ 2147483647 w 15"/>
                  <a:gd name="T3" fmla="*/ 2147483647 h 9"/>
                  <a:gd name="T4" fmla="*/ 2147483647 w 15"/>
                  <a:gd name="T5" fmla="*/ 2147483647 h 9"/>
                  <a:gd name="T6" fmla="*/ 2147483647 w 15"/>
                  <a:gd name="T7" fmla="*/ 2147483647 h 9"/>
                  <a:gd name="T8" fmla="*/ 2147483647 w 15"/>
                  <a:gd name="T9" fmla="*/ 2147483647 h 9"/>
                  <a:gd name="T10" fmla="*/ 2147483647 w 15"/>
                  <a:gd name="T11" fmla="*/ 2147483647 h 9"/>
                  <a:gd name="T12" fmla="*/ 2147483647 w 15"/>
                  <a:gd name="T13" fmla="*/ 2147483647 h 9"/>
                  <a:gd name="T14" fmla="*/ 2147483647 w 15"/>
                  <a:gd name="T15" fmla="*/ 2147483647 h 9"/>
                  <a:gd name="T16" fmla="*/ 2147483647 w 15"/>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9"/>
                  <a:gd name="T29" fmla="*/ 15 w 15"/>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9">
                    <a:moveTo>
                      <a:pt x="2" y="3"/>
                    </a:moveTo>
                    <a:cubicBezTo>
                      <a:pt x="1" y="4"/>
                      <a:pt x="0" y="5"/>
                      <a:pt x="1" y="6"/>
                    </a:cubicBezTo>
                    <a:cubicBezTo>
                      <a:pt x="2" y="9"/>
                      <a:pt x="7" y="9"/>
                      <a:pt x="10" y="7"/>
                    </a:cubicBezTo>
                    <a:cubicBezTo>
                      <a:pt x="10" y="7"/>
                      <a:pt x="11" y="7"/>
                      <a:pt x="11" y="6"/>
                    </a:cubicBezTo>
                    <a:cubicBezTo>
                      <a:pt x="11" y="6"/>
                      <a:pt x="12" y="6"/>
                      <a:pt x="12" y="6"/>
                    </a:cubicBezTo>
                    <a:cubicBezTo>
                      <a:pt x="12" y="5"/>
                      <a:pt x="13" y="5"/>
                      <a:pt x="13" y="4"/>
                    </a:cubicBezTo>
                    <a:cubicBezTo>
                      <a:pt x="14" y="4"/>
                      <a:pt x="15" y="3"/>
                      <a:pt x="14" y="2"/>
                    </a:cubicBezTo>
                    <a:cubicBezTo>
                      <a:pt x="14" y="2"/>
                      <a:pt x="14" y="2"/>
                      <a:pt x="14" y="2"/>
                    </a:cubicBezTo>
                    <a:cubicBezTo>
                      <a:pt x="10" y="0"/>
                      <a:pt x="5" y="0"/>
                      <a:pt x="2" y="3"/>
                    </a:cubicBezTo>
                    <a:close/>
                  </a:path>
                </a:pathLst>
              </a:custGeom>
              <a:solidFill>
                <a:srgbClr val="FDEE70"/>
              </a:solidFill>
              <a:ln w="9525">
                <a:noFill/>
                <a:round/>
                <a:headEnd/>
                <a:tailEnd/>
              </a:ln>
            </p:spPr>
            <p:txBody>
              <a:bodyPr/>
              <a:lstStyle/>
              <a:p>
                <a:endParaRPr lang="es-ES"/>
              </a:p>
            </p:txBody>
          </p:sp>
          <p:sp>
            <p:nvSpPr>
              <p:cNvPr id="2767" name="Freeform 221"/>
              <p:cNvSpPr>
                <a:spLocks/>
              </p:cNvSpPr>
              <p:nvPr/>
            </p:nvSpPr>
            <p:spPr bwMode="auto">
              <a:xfrm>
                <a:off x="4731" y="2067"/>
                <a:ext cx="267" cy="160"/>
              </a:xfrm>
              <a:custGeom>
                <a:avLst/>
                <a:gdLst>
                  <a:gd name="T0" fmla="*/ 2147483647 w 75"/>
                  <a:gd name="T1" fmla="*/ 2147483647 h 46"/>
                  <a:gd name="T2" fmla="*/ 2147483647 w 75"/>
                  <a:gd name="T3" fmla="*/ 2147483647 h 46"/>
                  <a:gd name="T4" fmla="*/ 2147483647 w 75"/>
                  <a:gd name="T5" fmla="*/ 2147483647 h 46"/>
                  <a:gd name="T6" fmla="*/ 2147483647 w 75"/>
                  <a:gd name="T7" fmla="*/ 2147483647 h 46"/>
                  <a:gd name="T8" fmla="*/ 2147483647 w 75"/>
                  <a:gd name="T9" fmla="*/ 2147483647 h 46"/>
                  <a:gd name="T10" fmla="*/ 2147483647 w 75"/>
                  <a:gd name="T11" fmla="*/ 2147483647 h 46"/>
                  <a:gd name="T12" fmla="*/ 2147483647 w 75"/>
                  <a:gd name="T13" fmla="*/ 2147483647 h 46"/>
                  <a:gd name="T14" fmla="*/ 2147483647 w 75"/>
                  <a:gd name="T15" fmla="*/ 2147483647 h 46"/>
                  <a:gd name="T16" fmla="*/ 2147483647 w 75"/>
                  <a:gd name="T17" fmla="*/ 2147483647 h 46"/>
                  <a:gd name="T18" fmla="*/ 2147483647 w 75"/>
                  <a:gd name="T19" fmla="*/ 2147483647 h 46"/>
                  <a:gd name="T20" fmla="*/ 2147483647 w 75"/>
                  <a:gd name="T21" fmla="*/ 2147483647 h 46"/>
                  <a:gd name="T22" fmla="*/ 2147483647 w 75"/>
                  <a:gd name="T23" fmla="*/ 2147483647 h 46"/>
                  <a:gd name="T24" fmla="*/ 2147483647 w 75"/>
                  <a:gd name="T25" fmla="*/ 2147483647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46"/>
                  <a:gd name="T41" fmla="*/ 75 w 75"/>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46">
                    <a:moveTo>
                      <a:pt x="62" y="9"/>
                    </a:moveTo>
                    <a:cubicBezTo>
                      <a:pt x="62" y="9"/>
                      <a:pt x="41" y="5"/>
                      <a:pt x="17" y="7"/>
                    </a:cubicBezTo>
                    <a:cubicBezTo>
                      <a:pt x="17" y="7"/>
                      <a:pt x="8" y="0"/>
                      <a:pt x="4" y="8"/>
                    </a:cubicBezTo>
                    <a:cubicBezTo>
                      <a:pt x="4" y="8"/>
                      <a:pt x="3" y="11"/>
                      <a:pt x="6" y="14"/>
                    </a:cubicBezTo>
                    <a:cubicBezTo>
                      <a:pt x="6" y="14"/>
                      <a:pt x="0" y="21"/>
                      <a:pt x="7" y="30"/>
                    </a:cubicBezTo>
                    <a:cubicBezTo>
                      <a:pt x="7" y="30"/>
                      <a:pt x="1" y="32"/>
                      <a:pt x="4" y="37"/>
                    </a:cubicBezTo>
                    <a:cubicBezTo>
                      <a:pt x="4" y="37"/>
                      <a:pt x="3" y="41"/>
                      <a:pt x="14" y="39"/>
                    </a:cubicBezTo>
                    <a:cubicBezTo>
                      <a:pt x="14" y="39"/>
                      <a:pt x="29" y="46"/>
                      <a:pt x="61" y="41"/>
                    </a:cubicBezTo>
                    <a:cubicBezTo>
                      <a:pt x="61" y="41"/>
                      <a:pt x="69" y="45"/>
                      <a:pt x="71" y="38"/>
                    </a:cubicBezTo>
                    <a:cubicBezTo>
                      <a:pt x="71" y="38"/>
                      <a:pt x="71" y="32"/>
                      <a:pt x="68" y="31"/>
                    </a:cubicBezTo>
                    <a:cubicBezTo>
                      <a:pt x="68" y="31"/>
                      <a:pt x="73" y="25"/>
                      <a:pt x="69" y="19"/>
                    </a:cubicBezTo>
                    <a:cubicBezTo>
                      <a:pt x="69" y="19"/>
                      <a:pt x="75" y="11"/>
                      <a:pt x="69" y="8"/>
                    </a:cubicBezTo>
                    <a:cubicBezTo>
                      <a:pt x="69" y="8"/>
                      <a:pt x="65" y="5"/>
                      <a:pt x="62" y="9"/>
                    </a:cubicBezTo>
                    <a:close/>
                  </a:path>
                </a:pathLst>
              </a:custGeom>
              <a:solidFill>
                <a:srgbClr val="D98500"/>
              </a:solidFill>
              <a:ln w="9525">
                <a:noFill/>
                <a:round/>
                <a:headEnd/>
                <a:tailEnd/>
              </a:ln>
            </p:spPr>
            <p:txBody>
              <a:bodyPr/>
              <a:lstStyle/>
              <a:p>
                <a:endParaRPr lang="es-ES"/>
              </a:p>
            </p:txBody>
          </p:sp>
          <p:sp>
            <p:nvSpPr>
              <p:cNvPr id="2768" name="Freeform 222"/>
              <p:cNvSpPr>
                <a:spLocks/>
              </p:cNvSpPr>
              <p:nvPr/>
            </p:nvSpPr>
            <p:spPr bwMode="auto">
              <a:xfrm>
                <a:off x="4745" y="2196"/>
                <a:ext cx="239" cy="28"/>
              </a:xfrm>
              <a:custGeom>
                <a:avLst/>
                <a:gdLst>
                  <a:gd name="T0" fmla="*/ 2147483647 w 67"/>
                  <a:gd name="T1" fmla="*/ 2147483647 h 8"/>
                  <a:gd name="T2" fmla="*/ 2147483647 w 67"/>
                  <a:gd name="T3" fmla="*/ 2147483647 h 8"/>
                  <a:gd name="T4" fmla="*/ 2147483647 w 67"/>
                  <a:gd name="T5" fmla="*/ 0 h 8"/>
                  <a:gd name="T6" fmla="*/ 0 w 67"/>
                  <a:gd name="T7" fmla="*/ 0 h 8"/>
                  <a:gd name="T8" fmla="*/ 0 60000 65536"/>
                  <a:gd name="T9" fmla="*/ 0 60000 65536"/>
                  <a:gd name="T10" fmla="*/ 0 60000 65536"/>
                  <a:gd name="T11" fmla="*/ 0 60000 65536"/>
                  <a:gd name="T12" fmla="*/ 0 w 67"/>
                  <a:gd name="T13" fmla="*/ 0 h 8"/>
                  <a:gd name="T14" fmla="*/ 67 w 67"/>
                  <a:gd name="T15" fmla="*/ 8 h 8"/>
                </a:gdLst>
                <a:ahLst/>
                <a:cxnLst>
                  <a:cxn ang="T8">
                    <a:pos x="T0" y="T1"/>
                  </a:cxn>
                  <a:cxn ang="T9">
                    <a:pos x="T2" y="T3"/>
                  </a:cxn>
                  <a:cxn ang="T10">
                    <a:pos x="T4" y="T5"/>
                  </a:cxn>
                  <a:cxn ang="T11">
                    <a:pos x="T6" y="T7"/>
                  </a:cxn>
                </a:cxnLst>
                <a:rect l="T12" t="T13" r="T14" b="T15"/>
                <a:pathLst>
                  <a:path w="67" h="8">
                    <a:moveTo>
                      <a:pt x="67" y="2"/>
                    </a:moveTo>
                    <a:cubicBezTo>
                      <a:pt x="61" y="8"/>
                      <a:pt x="57" y="1"/>
                      <a:pt x="57" y="1"/>
                    </a:cubicBezTo>
                    <a:cubicBezTo>
                      <a:pt x="30" y="5"/>
                      <a:pt x="10" y="0"/>
                      <a:pt x="10" y="0"/>
                    </a:cubicBezTo>
                    <a:cubicBezTo>
                      <a:pt x="4" y="6"/>
                      <a:pt x="0" y="0"/>
                      <a:pt x="0" y="0"/>
                    </a:cubicBezTo>
                  </a:path>
                </a:pathLst>
              </a:custGeom>
              <a:noFill/>
              <a:ln w="0">
                <a:solidFill>
                  <a:srgbClr val="C77E1B"/>
                </a:solidFill>
                <a:round/>
                <a:headEnd/>
                <a:tailEnd/>
              </a:ln>
            </p:spPr>
            <p:txBody>
              <a:bodyPr/>
              <a:lstStyle/>
              <a:p>
                <a:endParaRPr lang="es-ES"/>
              </a:p>
            </p:txBody>
          </p:sp>
          <p:sp>
            <p:nvSpPr>
              <p:cNvPr id="2769" name="Freeform 223"/>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2" y="9"/>
                      <a:pt x="57" y="2"/>
                      <a:pt x="57" y="2"/>
                    </a:cubicBezTo>
                    <a:cubicBezTo>
                      <a:pt x="29" y="6"/>
                      <a:pt x="10" y="1"/>
                      <a:pt x="10" y="1"/>
                    </a:cubicBezTo>
                    <a:cubicBezTo>
                      <a:pt x="3" y="6"/>
                      <a:pt x="0" y="0"/>
                      <a:pt x="0" y="0"/>
                    </a:cubicBezTo>
                  </a:path>
                </a:pathLst>
              </a:custGeom>
              <a:noFill/>
              <a:ln w="0">
                <a:solidFill>
                  <a:srgbClr val="B77828"/>
                </a:solidFill>
                <a:round/>
                <a:headEnd/>
                <a:tailEnd/>
              </a:ln>
            </p:spPr>
            <p:txBody>
              <a:bodyPr/>
              <a:lstStyle/>
              <a:p>
                <a:endParaRPr lang="es-ES"/>
              </a:p>
            </p:txBody>
          </p:sp>
          <p:sp>
            <p:nvSpPr>
              <p:cNvPr id="2770" name="Freeform 224"/>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2" y="9"/>
                      <a:pt x="57" y="2"/>
                      <a:pt x="57" y="2"/>
                    </a:cubicBezTo>
                    <a:cubicBezTo>
                      <a:pt x="29" y="8"/>
                      <a:pt x="10" y="1"/>
                      <a:pt x="10" y="1"/>
                    </a:cubicBezTo>
                    <a:cubicBezTo>
                      <a:pt x="2" y="6"/>
                      <a:pt x="0" y="0"/>
                      <a:pt x="0" y="0"/>
                    </a:cubicBezTo>
                  </a:path>
                </a:pathLst>
              </a:custGeom>
              <a:noFill/>
              <a:ln w="0">
                <a:solidFill>
                  <a:srgbClr val="A7722D"/>
                </a:solidFill>
                <a:round/>
                <a:headEnd/>
                <a:tailEnd/>
              </a:ln>
            </p:spPr>
            <p:txBody>
              <a:bodyPr/>
              <a:lstStyle/>
              <a:p>
                <a:endParaRPr lang="es-ES"/>
              </a:p>
            </p:txBody>
          </p:sp>
          <p:sp>
            <p:nvSpPr>
              <p:cNvPr id="2771" name="Freeform 225"/>
              <p:cNvSpPr>
                <a:spLocks/>
              </p:cNvSpPr>
              <p:nvPr/>
            </p:nvSpPr>
            <p:spPr bwMode="auto">
              <a:xfrm>
                <a:off x="4745" y="2196"/>
                <a:ext cx="239" cy="31"/>
              </a:xfrm>
              <a:custGeom>
                <a:avLst/>
                <a:gdLst>
                  <a:gd name="T0" fmla="*/ 2147483647 w 67"/>
                  <a:gd name="T1" fmla="*/ 2147483647 h 9"/>
                  <a:gd name="T2" fmla="*/ 2147483647 w 67"/>
                  <a:gd name="T3" fmla="*/ 2147483647 h 9"/>
                  <a:gd name="T4" fmla="*/ 2147483647 w 67"/>
                  <a:gd name="T5" fmla="*/ 2147483647 h 9"/>
                  <a:gd name="T6" fmla="*/ 0 w 67"/>
                  <a:gd name="T7" fmla="*/ 0 h 9"/>
                  <a:gd name="T8" fmla="*/ 0 60000 65536"/>
                  <a:gd name="T9" fmla="*/ 0 60000 65536"/>
                  <a:gd name="T10" fmla="*/ 0 60000 65536"/>
                  <a:gd name="T11" fmla="*/ 0 60000 65536"/>
                  <a:gd name="T12" fmla="*/ 0 w 67"/>
                  <a:gd name="T13" fmla="*/ 0 h 9"/>
                  <a:gd name="T14" fmla="*/ 67 w 67"/>
                  <a:gd name="T15" fmla="*/ 9 h 9"/>
                </a:gdLst>
                <a:ahLst/>
                <a:cxnLst>
                  <a:cxn ang="T8">
                    <a:pos x="T0" y="T1"/>
                  </a:cxn>
                  <a:cxn ang="T9">
                    <a:pos x="T2" y="T3"/>
                  </a:cxn>
                  <a:cxn ang="T10">
                    <a:pos x="T4" y="T5"/>
                  </a:cxn>
                  <a:cxn ang="T11">
                    <a:pos x="T6" y="T7"/>
                  </a:cxn>
                </a:cxnLst>
                <a:rect l="T12" t="T13" r="T14" b="T15"/>
                <a:pathLst>
                  <a:path w="67" h="9">
                    <a:moveTo>
                      <a:pt x="67" y="2"/>
                    </a:moveTo>
                    <a:cubicBezTo>
                      <a:pt x="63" y="9"/>
                      <a:pt x="57" y="3"/>
                      <a:pt x="57" y="3"/>
                    </a:cubicBezTo>
                    <a:cubicBezTo>
                      <a:pt x="28" y="9"/>
                      <a:pt x="10" y="2"/>
                      <a:pt x="10" y="2"/>
                    </a:cubicBezTo>
                    <a:cubicBezTo>
                      <a:pt x="2" y="6"/>
                      <a:pt x="0" y="0"/>
                      <a:pt x="0" y="0"/>
                    </a:cubicBezTo>
                  </a:path>
                </a:pathLst>
              </a:custGeom>
              <a:noFill/>
              <a:ln w="0">
                <a:solidFill>
                  <a:srgbClr val="976B31"/>
                </a:solidFill>
                <a:round/>
                <a:headEnd/>
                <a:tailEnd/>
              </a:ln>
            </p:spPr>
            <p:txBody>
              <a:bodyPr/>
              <a:lstStyle/>
              <a:p>
                <a:endParaRPr lang="es-ES"/>
              </a:p>
            </p:txBody>
          </p:sp>
          <p:sp>
            <p:nvSpPr>
              <p:cNvPr id="2772" name="Freeform 226"/>
              <p:cNvSpPr>
                <a:spLocks/>
              </p:cNvSpPr>
              <p:nvPr/>
            </p:nvSpPr>
            <p:spPr bwMode="auto">
              <a:xfrm>
                <a:off x="4745" y="2196"/>
                <a:ext cx="239" cy="28"/>
              </a:xfrm>
              <a:custGeom>
                <a:avLst/>
                <a:gdLst>
                  <a:gd name="T0" fmla="*/ 0 w 67"/>
                  <a:gd name="T1" fmla="*/ 0 h 8"/>
                  <a:gd name="T2" fmla="*/ 2147483647 w 67"/>
                  <a:gd name="T3" fmla="*/ 0 h 8"/>
                  <a:gd name="T4" fmla="*/ 2147483647 w 67"/>
                  <a:gd name="T5" fmla="*/ 0 h 8"/>
                  <a:gd name="T6" fmla="*/ 2147483647 w 67"/>
                  <a:gd name="T7" fmla="*/ 2147483647 h 8"/>
                  <a:gd name="T8" fmla="*/ 0 60000 65536"/>
                  <a:gd name="T9" fmla="*/ 0 60000 65536"/>
                  <a:gd name="T10" fmla="*/ 0 60000 65536"/>
                  <a:gd name="T11" fmla="*/ 0 60000 65536"/>
                  <a:gd name="T12" fmla="*/ 0 w 67"/>
                  <a:gd name="T13" fmla="*/ 0 h 8"/>
                  <a:gd name="T14" fmla="*/ 67 w 67"/>
                  <a:gd name="T15" fmla="*/ 8 h 8"/>
                </a:gdLst>
                <a:ahLst/>
                <a:cxnLst>
                  <a:cxn ang="T8">
                    <a:pos x="T0" y="T1"/>
                  </a:cxn>
                  <a:cxn ang="T9">
                    <a:pos x="T2" y="T3"/>
                  </a:cxn>
                  <a:cxn ang="T10">
                    <a:pos x="T4" y="T5"/>
                  </a:cxn>
                  <a:cxn ang="T11">
                    <a:pos x="T6" y="T7"/>
                  </a:cxn>
                </a:cxnLst>
                <a:rect l="T12" t="T13" r="T14" b="T15"/>
                <a:pathLst>
                  <a:path w="67" h="8">
                    <a:moveTo>
                      <a:pt x="0" y="0"/>
                    </a:moveTo>
                    <a:cubicBezTo>
                      <a:pt x="0" y="0"/>
                      <a:pt x="5" y="6"/>
                      <a:pt x="10" y="0"/>
                    </a:cubicBezTo>
                    <a:cubicBezTo>
                      <a:pt x="10" y="0"/>
                      <a:pt x="31" y="5"/>
                      <a:pt x="57" y="0"/>
                    </a:cubicBezTo>
                    <a:cubicBezTo>
                      <a:pt x="57" y="0"/>
                      <a:pt x="61" y="8"/>
                      <a:pt x="67" y="2"/>
                    </a:cubicBezTo>
                  </a:path>
                </a:pathLst>
              </a:custGeom>
              <a:noFill/>
              <a:ln w="0">
                <a:solidFill>
                  <a:srgbClr val="D98500"/>
                </a:solidFill>
                <a:round/>
                <a:headEnd/>
                <a:tailEnd/>
              </a:ln>
            </p:spPr>
            <p:txBody>
              <a:bodyPr/>
              <a:lstStyle/>
              <a:p>
                <a:endParaRPr lang="es-ES"/>
              </a:p>
            </p:txBody>
          </p:sp>
          <p:sp>
            <p:nvSpPr>
              <p:cNvPr id="2773" name="Freeform 227"/>
              <p:cNvSpPr>
                <a:spLocks noEditPoints="1"/>
              </p:cNvSpPr>
              <p:nvPr/>
            </p:nvSpPr>
            <p:spPr bwMode="auto">
              <a:xfrm>
                <a:off x="4752" y="2088"/>
                <a:ext cx="221" cy="129"/>
              </a:xfrm>
              <a:custGeom>
                <a:avLst/>
                <a:gdLst>
                  <a:gd name="T0" fmla="*/ 2147483647 w 62"/>
                  <a:gd name="T1" fmla="*/ 0 h 37"/>
                  <a:gd name="T2" fmla="*/ 2147483647 w 62"/>
                  <a:gd name="T3" fmla="*/ 2147483647 h 37"/>
                  <a:gd name="T4" fmla="*/ 2147483647 w 62"/>
                  <a:gd name="T5" fmla="*/ 2147483647 h 37"/>
                  <a:gd name="T6" fmla="*/ 2147483647 w 62"/>
                  <a:gd name="T7" fmla="*/ 2147483647 h 37"/>
                  <a:gd name="T8" fmla="*/ 2147483647 w 62"/>
                  <a:gd name="T9" fmla="*/ 2147483647 h 37"/>
                  <a:gd name="T10" fmla="*/ 2147483647 w 62"/>
                  <a:gd name="T11" fmla="*/ 2147483647 h 37"/>
                  <a:gd name="T12" fmla="*/ 2147483647 w 62"/>
                  <a:gd name="T13" fmla="*/ 2147483647 h 37"/>
                  <a:gd name="T14" fmla="*/ 2147483647 w 62"/>
                  <a:gd name="T15" fmla="*/ 2147483647 h 37"/>
                  <a:gd name="T16" fmla="*/ 2147483647 w 62"/>
                  <a:gd name="T17" fmla="*/ 2147483647 h 37"/>
                  <a:gd name="T18" fmla="*/ 2147483647 w 62"/>
                  <a:gd name="T19" fmla="*/ 2147483647 h 37"/>
                  <a:gd name="T20" fmla="*/ 2147483647 w 62"/>
                  <a:gd name="T21" fmla="*/ 2147483647 h 37"/>
                  <a:gd name="T22" fmla="*/ 2147483647 w 62"/>
                  <a:gd name="T23" fmla="*/ 2147483647 h 37"/>
                  <a:gd name="T24" fmla="*/ 2147483647 w 62"/>
                  <a:gd name="T25" fmla="*/ 2147483647 h 37"/>
                  <a:gd name="T26" fmla="*/ 2147483647 w 62"/>
                  <a:gd name="T27" fmla="*/ 2147483647 h 37"/>
                  <a:gd name="T28" fmla="*/ 2147483647 w 62"/>
                  <a:gd name="T29" fmla="*/ 2147483647 h 37"/>
                  <a:gd name="T30" fmla="*/ 0 w 62"/>
                  <a:gd name="T31" fmla="*/ 2147483647 h 37"/>
                  <a:gd name="T32" fmla="*/ 2147483647 w 62"/>
                  <a:gd name="T33" fmla="*/ 2147483647 h 37"/>
                  <a:gd name="T34" fmla="*/ 2147483647 w 62"/>
                  <a:gd name="T35" fmla="*/ 2147483647 h 37"/>
                  <a:gd name="T36" fmla="*/ 2147483647 w 62"/>
                  <a:gd name="T37" fmla="*/ 0 h 37"/>
                  <a:gd name="T38" fmla="*/ 2147483647 w 62"/>
                  <a:gd name="T39" fmla="*/ 2147483647 h 37"/>
                  <a:gd name="T40" fmla="*/ 2147483647 w 62"/>
                  <a:gd name="T41" fmla="*/ 2147483647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2"/>
                  <a:gd name="T64" fmla="*/ 0 h 37"/>
                  <a:gd name="T65" fmla="*/ 62 w 62"/>
                  <a:gd name="T66" fmla="*/ 37 h 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2" h="37">
                    <a:moveTo>
                      <a:pt x="28" y="0"/>
                    </a:moveTo>
                    <a:cubicBezTo>
                      <a:pt x="28" y="0"/>
                      <a:pt x="35" y="7"/>
                      <a:pt x="38" y="18"/>
                    </a:cubicBezTo>
                    <a:cubicBezTo>
                      <a:pt x="41" y="28"/>
                      <a:pt x="47" y="37"/>
                      <a:pt x="47" y="36"/>
                    </a:cubicBezTo>
                    <a:moveTo>
                      <a:pt x="6" y="34"/>
                    </a:moveTo>
                    <a:cubicBezTo>
                      <a:pt x="6" y="34"/>
                      <a:pt x="10" y="31"/>
                      <a:pt x="7" y="27"/>
                    </a:cubicBezTo>
                    <a:cubicBezTo>
                      <a:pt x="7" y="27"/>
                      <a:pt x="2" y="24"/>
                      <a:pt x="2" y="30"/>
                    </a:cubicBezTo>
                    <a:moveTo>
                      <a:pt x="12" y="1"/>
                    </a:moveTo>
                    <a:cubicBezTo>
                      <a:pt x="12" y="1"/>
                      <a:pt x="19" y="7"/>
                      <a:pt x="22" y="18"/>
                    </a:cubicBezTo>
                    <a:cubicBezTo>
                      <a:pt x="25" y="29"/>
                      <a:pt x="32" y="36"/>
                      <a:pt x="32" y="37"/>
                    </a:cubicBezTo>
                    <a:moveTo>
                      <a:pt x="56" y="3"/>
                    </a:moveTo>
                    <a:cubicBezTo>
                      <a:pt x="56" y="3"/>
                      <a:pt x="54" y="8"/>
                      <a:pt x="56" y="9"/>
                    </a:cubicBezTo>
                    <a:cubicBezTo>
                      <a:pt x="56" y="9"/>
                      <a:pt x="62" y="12"/>
                      <a:pt x="61" y="5"/>
                    </a:cubicBezTo>
                    <a:moveTo>
                      <a:pt x="55" y="35"/>
                    </a:moveTo>
                    <a:cubicBezTo>
                      <a:pt x="55" y="35"/>
                      <a:pt x="53" y="28"/>
                      <a:pt x="58" y="27"/>
                    </a:cubicBezTo>
                    <a:cubicBezTo>
                      <a:pt x="58" y="27"/>
                      <a:pt x="62" y="27"/>
                      <a:pt x="61" y="31"/>
                    </a:cubicBezTo>
                    <a:moveTo>
                      <a:pt x="0" y="8"/>
                    </a:moveTo>
                    <a:cubicBezTo>
                      <a:pt x="0" y="8"/>
                      <a:pt x="5" y="9"/>
                      <a:pt x="6" y="6"/>
                    </a:cubicBezTo>
                    <a:cubicBezTo>
                      <a:pt x="6" y="6"/>
                      <a:pt x="6" y="4"/>
                      <a:pt x="4" y="3"/>
                    </a:cubicBezTo>
                    <a:moveTo>
                      <a:pt x="19" y="0"/>
                    </a:moveTo>
                    <a:cubicBezTo>
                      <a:pt x="19" y="0"/>
                      <a:pt x="26" y="7"/>
                      <a:pt x="29" y="18"/>
                    </a:cubicBezTo>
                    <a:cubicBezTo>
                      <a:pt x="33" y="29"/>
                      <a:pt x="39" y="36"/>
                      <a:pt x="40" y="36"/>
                    </a:cubicBezTo>
                  </a:path>
                </a:pathLst>
              </a:custGeom>
              <a:noFill/>
              <a:ln w="0">
                <a:solidFill>
                  <a:srgbClr val="705434"/>
                </a:solidFill>
                <a:round/>
                <a:headEnd/>
                <a:tailEnd/>
              </a:ln>
            </p:spPr>
            <p:txBody>
              <a:bodyPr/>
              <a:lstStyle/>
              <a:p>
                <a:endParaRPr lang="es-ES"/>
              </a:p>
            </p:txBody>
          </p:sp>
          <p:sp>
            <p:nvSpPr>
              <p:cNvPr id="2774" name="Freeform 228"/>
              <p:cNvSpPr>
                <a:spLocks/>
              </p:cNvSpPr>
              <p:nvPr/>
            </p:nvSpPr>
            <p:spPr bwMode="auto">
              <a:xfrm>
                <a:off x="5147" y="2070"/>
                <a:ext cx="18" cy="18"/>
              </a:xfrm>
              <a:custGeom>
                <a:avLst/>
                <a:gdLst>
                  <a:gd name="T0" fmla="*/ 2147483647 w 5"/>
                  <a:gd name="T1" fmla="*/ 0 h 5"/>
                  <a:gd name="T2" fmla="*/ 2147483647 w 5"/>
                  <a:gd name="T3" fmla="*/ 2147483647 h 5"/>
                  <a:gd name="T4" fmla="*/ 0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1" y="0"/>
                    </a:moveTo>
                    <a:cubicBezTo>
                      <a:pt x="1" y="0"/>
                      <a:pt x="3" y="5"/>
                      <a:pt x="5" y="4"/>
                    </a:cubicBezTo>
                    <a:cubicBezTo>
                      <a:pt x="5" y="4"/>
                      <a:pt x="3" y="5"/>
                      <a:pt x="0" y="0"/>
                    </a:cubicBezTo>
                    <a:cubicBezTo>
                      <a:pt x="0" y="0"/>
                      <a:pt x="1" y="0"/>
                      <a:pt x="1" y="0"/>
                    </a:cubicBezTo>
                    <a:close/>
                  </a:path>
                </a:pathLst>
              </a:custGeom>
              <a:solidFill>
                <a:srgbClr val="24211D"/>
              </a:solidFill>
              <a:ln w="9525">
                <a:noFill/>
                <a:round/>
                <a:headEnd/>
                <a:tailEnd/>
              </a:ln>
            </p:spPr>
            <p:txBody>
              <a:bodyPr/>
              <a:lstStyle/>
              <a:p>
                <a:endParaRPr lang="es-ES"/>
              </a:p>
            </p:txBody>
          </p:sp>
          <p:sp>
            <p:nvSpPr>
              <p:cNvPr id="2775" name="Freeform 229"/>
              <p:cNvSpPr>
                <a:spLocks/>
              </p:cNvSpPr>
              <p:nvPr/>
            </p:nvSpPr>
            <p:spPr bwMode="auto">
              <a:xfrm>
                <a:off x="5147" y="2070"/>
                <a:ext cx="18" cy="18"/>
              </a:xfrm>
              <a:custGeom>
                <a:avLst/>
                <a:gdLst>
                  <a:gd name="T0" fmla="*/ 2147483647 w 5"/>
                  <a:gd name="T1" fmla="*/ 0 h 5"/>
                  <a:gd name="T2" fmla="*/ 2147483647 w 5"/>
                  <a:gd name="T3" fmla="*/ 2147483647 h 5"/>
                  <a:gd name="T4" fmla="*/ 0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1" y="0"/>
                    </a:moveTo>
                    <a:cubicBezTo>
                      <a:pt x="1" y="0"/>
                      <a:pt x="3" y="5"/>
                      <a:pt x="5" y="4"/>
                    </a:cubicBezTo>
                    <a:cubicBezTo>
                      <a:pt x="5" y="4"/>
                      <a:pt x="3" y="5"/>
                      <a:pt x="0" y="0"/>
                    </a:cubicBezTo>
                    <a:cubicBezTo>
                      <a:pt x="0" y="0"/>
                      <a:pt x="1" y="0"/>
                      <a:pt x="1" y="0"/>
                    </a:cubicBezTo>
                    <a:close/>
                  </a:path>
                </a:pathLst>
              </a:custGeom>
              <a:noFill/>
              <a:ln w="0">
                <a:solidFill>
                  <a:srgbClr val="24211D"/>
                </a:solidFill>
                <a:round/>
                <a:headEnd/>
                <a:tailEnd/>
              </a:ln>
            </p:spPr>
            <p:txBody>
              <a:bodyPr/>
              <a:lstStyle/>
              <a:p>
                <a:endParaRPr lang="es-ES"/>
              </a:p>
            </p:txBody>
          </p:sp>
          <p:sp>
            <p:nvSpPr>
              <p:cNvPr id="2776" name="Freeform 230"/>
              <p:cNvSpPr>
                <a:spLocks/>
              </p:cNvSpPr>
              <p:nvPr/>
            </p:nvSpPr>
            <p:spPr bwMode="auto">
              <a:xfrm>
                <a:off x="5009" y="1976"/>
                <a:ext cx="185" cy="112"/>
              </a:xfrm>
              <a:custGeom>
                <a:avLst/>
                <a:gdLst>
                  <a:gd name="T0" fmla="*/ 2147483647 w 52"/>
                  <a:gd name="T1" fmla="*/ 2147483647 h 32"/>
                  <a:gd name="T2" fmla="*/ 2147483647 w 52"/>
                  <a:gd name="T3" fmla="*/ 2147483647 h 32"/>
                  <a:gd name="T4" fmla="*/ 2147483647 w 52"/>
                  <a:gd name="T5" fmla="*/ 2147483647 h 32"/>
                  <a:gd name="T6" fmla="*/ 2147483647 w 52"/>
                  <a:gd name="T7" fmla="*/ 2147483647 h 32"/>
                  <a:gd name="T8" fmla="*/ 2147483647 w 52"/>
                  <a:gd name="T9" fmla="*/ 2147483647 h 32"/>
                  <a:gd name="T10" fmla="*/ 2147483647 w 52"/>
                  <a:gd name="T11" fmla="*/ 2147483647 h 32"/>
                  <a:gd name="T12" fmla="*/ 2147483647 w 52"/>
                  <a:gd name="T13" fmla="*/ 2147483647 h 32"/>
                  <a:gd name="T14" fmla="*/ 0 w 52"/>
                  <a:gd name="T15" fmla="*/ 2147483647 h 32"/>
                  <a:gd name="T16" fmla="*/ 2147483647 w 52"/>
                  <a:gd name="T17" fmla="*/ 2147483647 h 32"/>
                  <a:gd name="T18" fmla="*/ 2147483647 w 52"/>
                  <a:gd name="T19" fmla="*/ 2147483647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2"/>
                  <a:gd name="T32" fmla="*/ 52 w 52"/>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2">
                    <a:moveTo>
                      <a:pt x="8" y="16"/>
                    </a:moveTo>
                    <a:cubicBezTo>
                      <a:pt x="13" y="16"/>
                      <a:pt x="19" y="18"/>
                      <a:pt x="22" y="14"/>
                    </a:cubicBezTo>
                    <a:cubicBezTo>
                      <a:pt x="25" y="11"/>
                      <a:pt x="26" y="9"/>
                      <a:pt x="29" y="6"/>
                    </a:cubicBezTo>
                    <a:cubicBezTo>
                      <a:pt x="33" y="3"/>
                      <a:pt x="38" y="0"/>
                      <a:pt x="43" y="1"/>
                    </a:cubicBezTo>
                    <a:cubicBezTo>
                      <a:pt x="49" y="4"/>
                      <a:pt x="52" y="9"/>
                      <a:pt x="52" y="15"/>
                    </a:cubicBezTo>
                    <a:cubicBezTo>
                      <a:pt x="52" y="19"/>
                      <a:pt x="50" y="25"/>
                      <a:pt x="45" y="27"/>
                    </a:cubicBezTo>
                    <a:cubicBezTo>
                      <a:pt x="41" y="29"/>
                      <a:pt x="39" y="29"/>
                      <a:pt x="35" y="31"/>
                    </a:cubicBezTo>
                    <a:cubicBezTo>
                      <a:pt x="30" y="32"/>
                      <a:pt x="7" y="31"/>
                      <a:pt x="0" y="21"/>
                    </a:cubicBezTo>
                    <a:cubicBezTo>
                      <a:pt x="0" y="20"/>
                      <a:pt x="6" y="19"/>
                      <a:pt x="8" y="16"/>
                    </a:cubicBezTo>
                    <a:cubicBezTo>
                      <a:pt x="8" y="16"/>
                      <a:pt x="8" y="16"/>
                      <a:pt x="8" y="16"/>
                    </a:cubicBezTo>
                    <a:close/>
                  </a:path>
                </a:pathLst>
              </a:custGeom>
              <a:solidFill>
                <a:srgbClr val="006E57"/>
              </a:solidFill>
              <a:ln w="9525">
                <a:noFill/>
                <a:round/>
                <a:headEnd/>
                <a:tailEnd/>
              </a:ln>
            </p:spPr>
            <p:txBody>
              <a:bodyPr/>
              <a:lstStyle/>
              <a:p>
                <a:endParaRPr lang="es-ES"/>
              </a:p>
            </p:txBody>
          </p:sp>
          <p:sp>
            <p:nvSpPr>
              <p:cNvPr id="2777" name="Freeform 231"/>
              <p:cNvSpPr>
                <a:spLocks/>
              </p:cNvSpPr>
              <p:nvPr/>
            </p:nvSpPr>
            <p:spPr bwMode="auto">
              <a:xfrm>
                <a:off x="5051" y="2070"/>
                <a:ext cx="18" cy="21"/>
              </a:xfrm>
              <a:custGeom>
                <a:avLst/>
                <a:gdLst>
                  <a:gd name="T0" fmla="*/ 2147483647 w 5"/>
                  <a:gd name="T1" fmla="*/ 0 h 6"/>
                  <a:gd name="T2" fmla="*/ 2147483647 w 5"/>
                  <a:gd name="T3" fmla="*/ 2147483647 h 6"/>
                  <a:gd name="T4" fmla="*/ 0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6"/>
                      <a:pt x="5" y="5"/>
                    </a:cubicBezTo>
                    <a:cubicBezTo>
                      <a:pt x="5" y="5"/>
                      <a:pt x="3" y="6"/>
                      <a:pt x="0" y="1"/>
                    </a:cubicBezTo>
                    <a:cubicBezTo>
                      <a:pt x="0" y="1"/>
                      <a:pt x="1" y="0"/>
                      <a:pt x="1" y="0"/>
                    </a:cubicBezTo>
                    <a:close/>
                  </a:path>
                </a:pathLst>
              </a:custGeom>
              <a:solidFill>
                <a:srgbClr val="24211D"/>
              </a:solidFill>
              <a:ln w="9525">
                <a:noFill/>
                <a:round/>
                <a:headEnd/>
                <a:tailEnd/>
              </a:ln>
            </p:spPr>
            <p:txBody>
              <a:bodyPr/>
              <a:lstStyle/>
              <a:p>
                <a:endParaRPr lang="es-ES"/>
              </a:p>
            </p:txBody>
          </p:sp>
          <p:sp>
            <p:nvSpPr>
              <p:cNvPr id="2778" name="Freeform 232"/>
              <p:cNvSpPr>
                <a:spLocks/>
              </p:cNvSpPr>
              <p:nvPr/>
            </p:nvSpPr>
            <p:spPr bwMode="auto">
              <a:xfrm>
                <a:off x="5051" y="2070"/>
                <a:ext cx="18" cy="21"/>
              </a:xfrm>
              <a:custGeom>
                <a:avLst/>
                <a:gdLst>
                  <a:gd name="T0" fmla="*/ 2147483647 w 5"/>
                  <a:gd name="T1" fmla="*/ 0 h 6"/>
                  <a:gd name="T2" fmla="*/ 2147483647 w 5"/>
                  <a:gd name="T3" fmla="*/ 2147483647 h 6"/>
                  <a:gd name="T4" fmla="*/ 0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6"/>
                      <a:pt x="5" y="5"/>
                    </a:cubicBezTo>
                    <a:cubicBezTo>
                      <a:pt x="5" y="5"/>
                      <a:pt x="3" y="6"/>
                      <a:pt x="0" y="1"/>
                    </a:cubicBezTo>
                    <a:cubicBezTo>
                      <a:pt x="0" y="1"/>
                      <a:pt x="1" y="0"/>
                      <a:pt x="1" y="0"/>
                    </a:cubicBezTo>
                    <a:close/>
                  </a:path>
                </a:pathLst>
              </a:custGeom>
              <a:noFill/>
              <a:ln w="0">
                <a:solidFill>
                  <a:srgbClr val="24211D"/>
                </a:solidFill>
                <a:round/>
                <a:headEnd/>
                <a:tailEnd/>
              </a:ln>
            </p:spPr>
            <p:txBody>
              <a:bodyPr/>
              <a:lstStyle/>
              <a:p>
                <a:endParaRPr lang="es-ES"/>
              </a:p>
            </p:txBody>
          </p:sp>
          <p:sp>
            <p:nvSpPr>
              <p:cNvPr id="2779" name="Freeform 233"/>
              <p:cNvSpPr>
                <a:spLocks/>
              </p:cNvSpPr>
              <p:nvPr/>
            </p:nvSpPr>
            <p:spPr bwMode="auto">
              <a:xfrm>
                <a:off x="5183" y="2042"/>
                <a:ext cx="25" cy="14"/>
              </a:xfrm>
              <a:custGeom>
                <a:avLst/>
                <a:gdLst>
                  <a:gd name="T0" fmla="*/ 2147483647 w 7"/>
                  <a:gd name="T1" fmla="*/ 0 h 4"/>
                  <a:gd name="T2" fmla="*/ 2147483647 w 7"/>
                  <a:gd name="T3" fmla="*/ 2147483647 h 4"/>
                  <a:gd name="T4" fmla="*/ 0 w 7"/>
                  <a:gd name="T5" fmla="*/ 2147483647 h 4"/>
                  <a:gd name="T6" fmla="*/ 2147483647 w 7"/>
                  <a:gd name="T7" fmla="*/ 0 h 4"/>
                  <a:gd name="T8" fmla="*/ 0 60000 65536"/>
                  <a:gd name="T9" fmla="*/ 0 60000 65536"/>
                  <a:gd name="T10" fmla="*/ 0 60000 65536"/>
                  <a:gd name="T11" fmla="*/ 0 60000 65536"/>
                  <a:gd name="T12" fmla="*/ 0 w 7"/>
                  <a:gd name="T13" fmla="*/ 0 h 4"/>
                  <a:gd name="T14" fmla="*/ 7 w 7"/>
                  <a:gd name="T15" fmla="*/ 4 h 4"/>
                </a:gdLst>
                <a:ahLst/>
                <a:cxnLst>
                  <a:cxn ang="T8">
                    <a:pos x="T0" y="T1"/>
                  </a:cxn>
                  <a:cxn ang="T9">
                    <a:pos x="T2" y="T3"/>
                  </a:cxn>
                  <a:cxn ang="T10">
                    <a:pos x="T4" y="T5"/>
                  </a:cxn>
                  <a:cxn ang="T11">
                    <a:pos x="T6" y="T7"/>
                  </a:cxn>
                </a:cxnLst>
                <a:rect l="T12" t="T13" r="T14" b="T15"/>
                <a:pathLst>
                  <a:path w="7" h="4">
                    <a:moveTo>
                      <a:pt x="1" y="0"/>
                    </a:moveTo>
                    <a:cubicBezTo>
                      <a:pt x="1" y="0"/>
                      <a:pt x="5" y="3"/>
                      <a:pt x="7" y="2"/>
                    </a:cubicBezTo>
                    <a:cubicBezTo>
                      <a:pt x="7" y="2"/>
                      <a:pt x="6" y="4"/>
                      <a:pt x="0" y="1"/>
                    </a:cubicBezTo>
                    <a:cubicBezTo>
                      <a:pt x="0" y="1"/>
                      <a:pt x="1" y="0"/>
                      <a:pt x="1" y="0"/>
                    </a:cubicBezTo>
                    <a:close/>
                  </a:path>
                </a:pathLst>
              </a:custGeom>
              <a:solidFill>
                <a:srgbClr val="24211D"/>
              </a:solidFill>
              <a:ln w="9525">
                <a:noFill/>
                <a:round/>
                <a:headEnd/>
                <a:tailEnd/>
              </a:ln>
            </p:spPr>
            <p:txBody>
              <a:bodyPr/>
              <a:lstStyle/>
              <a:p>
                <a:endParaRPr lang="es-ES"/>
              </a:p>
            </p:txBody>
          </p:sp>
          <p:sp>
            <p:nvSpPr>
              <p:cNvPr id="2780" name="Freeform 234"/>
              <p:cNvSpPr>
                <a:spLocks/>
              </p:cNvSpPr>
              <p:nvPr/>
            </p:nvSpPr>
            <p:spPr bwMode="auto">
              <a:xfrm>
                <a:off x="5183" y="2042"/>
                <a:ext cx="25" cy="14"/>
              </a:xfrm>
              <a:custGeom>
                <a:avLst/>
                <a:gdLst>
                  <a:gd name="T0" fmla="*/ 2147483647 w 7"/>
                  <a:gd name="T1" fmla="*/ 0 h 4"/>
                  <a:gd name="T2" fmla="*/ 2147483647 w 7"/>
                  <a:gd name="T3" fmla="*/ 2147483647 h 4"/>
                  <a:gd name="T4" fmla="*/ 0 w 7"/>
                  <a:gd name="T5" fmla="*/ 2147483647 h 4"/>
                  <a:gd name="T6" fmla="*/ 2147483647 w 7"/>
                  <a:gd name="T7" fmla="*/ 0 h 4"/>
                  <a:gd name="T8" fmla="*/ 0 60000 65536"/>
                  <a:gd name="T9" fmla="*/ 0 60000 65536"/>
                  <a:gd name="T10" fmla="*/ 0 60000 65536"/>
                  <a:gd name="T11" fmla="*/ 0 60000 65536"/>
                  <a:gd name="T12" fmla="*/ 0 w 7"/>
                  <a:gd name="T13" fmla="*/ 0 h 4"/>
                  <a:gd name="T14" fmla="*/ 7 w 7"/>
                  <a:gd name="T15" fmla="*/ 4 h 4"/>
                </a:gdLst>
                <a:ahLst/>
                <a:cxnLst>
                  <a:cxn ang="T8">
                    <a:pos x="T0" y="T1"/>
                  </a:cxn>
                  <a:cxn ang="T9">
                    <a:pos x="T2" y="T3"/>
                  </a:cxn>
                  <a:cxn ang="T10">
                    <a:pos x="T4" y="T5"/>
                  </a:cxn>
                  <a:cxn ang="T11">
                    <a:pos x="T6" y="T7"/>
                  </a:cxn>
                </a:cxnLst>
                <a:rect l="T12" t="T13" r="T14" b="T15"/>
                <a:pathLst>
                  <a:path w="7" h="4">
                    <a:moveTo>
                      <a:pt x="1" y="0"/>
                    </a:moveTo>
                    <a:cubicBezTo>
                      <a:pt x="1" y="0"/>
                      <a:pt x="5" y="3"/>
                      <a:pt x="7" y="2"/>
                    </a:cubicBezTo>
                    <a:cubicBezTo>
                      <a:pt x="7" y="2"/>
                      <a:pt x="6" y="4"/>
                      <a:pt x="0" y="1"/>
                    </a:cubicBezTo>
                    <a:cubicBezTo>
                      <a:pt x="0" y="1"/>
                      <a:pt x="1" y="0"/>
                      <a:pt x="1" y="0"/>
                    </a:cubicBezTo>
                    <a:close/>
                  </a:path>
                </a:pathLst>
              </a:custGeom>
              <a:noFill/>
              <a:ln w="0">
                <a:solidFill>
                  <a:srgbClr val="24211D"/>
                </a:solidFill>
                <a:round/>
                <a:headEnd/>
                <a:tailEnd/>
              </a:ln>
            </p:spPr>
            <p:txBody>
              <a:bodyPr/>
              <a:lstStyle/>
              <a:p>
                <a:endParaRPr lang="es-ES"/>
              </a:p>
            </p:txBody>
          </p:sp>
          <p:sp>
            <p:nvSpPr>
              <p:cNvPr id="2781" name="Freeform 235"/>
              <p:cNvSpPr>
                <a:spLocks/>
              </p:cNvSpPr>
              <p:nvPr/>
            </p:nvSpPr>
            <p:spPr bwMode="auto">
              <a:xfrm>
                <a:off x="5009" y="1979"/>
                <a:ext cx="185" cy="109"/>
              </a:xfrm>
              <a:custGeom>
                <a:avLst/>
                <a:gdLst>
                  <a:gd name="T0" fmla="*/ 2147483647 w 52"/>
                  <a:gd name="T1" fmla="*/ 2147483647 h 31"/>
                  <a:gd name="T2" fmla="*/ 2147483647 w 52"/>
                  <a:gd name="T3" fmla="*/ 2147483647 h 31"/>
                  <a:gd name="T4" fmla="*/ 2147483647 w 52"/>
                  <a:gd name="T5" fmla="*/ 2147483647 h 31"/>
                  <a:gd name="T6" fmla="*/ 2147483647 w 52"/>
                  <a:gd name="T7" fmla="*/ 2147483647 h 31"/>
                  <a:gd name="T8" fmla="*/ 0 w 52"/>
                  <a:gd name="T9" fmla="*/ 2147483647 h 31"/>
                  <a:gd name="T10" fmla="*/ 2147483647 w 52"/>
                  <a:gd name="T11" fmla="*/ 2147483647 h 31"/>
                  <a:gd name="T12" fmla="*/ 2147483647 w 52"/>
                  <a:gd name="T13" fmla="*/ 2147483647 h 31"/>
                  <a:gd name="T14" fmla="*/ 2147483647 w 52"/>
                  <a:gd name="T15" fmla="*/ 2147483647 h 31"/>
                  <a:gd name="T16" fmla="*/ 2147483647 w 52"/>
                  <a:gd name="T17" fmla="*/ 0 h 31"/>
                  <a:gd name="T18" fmla="*/ 2147483647 w 52"/>
                  <a:gd name="T19" fmla="*/ 2147483647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1"/>
                  <a:gd name="T32" fmla="*/ 52 w 52"/>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1">
                    <a:moveTo>
                      <a:pt x="44" y="1"/>
                    </a:moveTo>
                    <a:cubicBezTo>
                      <a:pt x="49" y="3"/>
                      <a:pt x="52" y="8"/>
                      <a:pt x="52" y="14"/>
                    </a:cubicBezTo>
                    <a:cubicBezTo>
                      <a:pt x="52" y="18"/>
                      <a:pt x="50" y="24"/>
                      <a:pt x="45" y="26"/>
                    </a:cubicBezTo>
                    <a:cubicBezTo>
                      <a:pt x="41" y="28"/>
                      <a:pt x="39" y="28"/>
                      <a:pt x="35" y="30"/>
                    </a:cubicBezTo>
                    <a:cubicBezTo>
                      <a:pt x="30" y="31"/>
                      <a:pt x="7" y="30"/>
                      <a:pt x="0" y="20"/>
                    </a:cubicBezTo>
                    <a:cubicBezTo>
                      <a:pt x="1" y="21"/>
                      <a:pt x="3" y="22"/>
                      <a:pt x="5" y="23"/>
                    </a:cubicBezTo>
                    <a:cubicBezTo>
                      <a:pt x="16" y="29"/>
                      <a:pt x="29" y="30"/>
                      <a:pt x="41" y="26"/>
                    </a:cubicBezTo>
                    <a:cubicBezTo>
                      <a:pt x="46" y="24"/>
                      <a:pt x="52" y="17"/>
                      <a:pt x="50" y="11"/>
                    </a:cubicBezTo>
                    <a:cubicBezTo>
                      <a:pt x="49" y="8"/>
                      <a:pt x="48" y="7"/>
                      <a:pt x="44" y="0"/>
                    </a:cubicBezTo>
                    <a:cubicBezTo>
                      <a:pt x="44" y="0"/>
                      <a:pt x="44" y="1"/>
                      <a:pt x="44" y="1"/>
                    </a:cubicBezTo>
                    <a:close/>
                  </a:path>
                </a:pathLst>
              </a:custGeom>
              <a:solidFill>
                <a:srgbClr val="09533F"/>
              </a:solidFill>
              <a:ln w="9525">
                <a:noFill/>
                <a:round/>
                <a:headEnd/>
                <a:tailEnd/>
              </a:ln>
            </p:spPr>
            <p:txBody>
              <a:bodyPr/>
              <a:lstStyle/>
              <a:p>
                <a:endParaRPr lang="es-ES"/>
              </a:p>
            </p:txBody>
          </p:sp>
          <p:sp>
            <p:nvSpPr>
              <p:cNvPr id="2782" name="Freeform 236"/>
              <p:cNvSpPr>
                <a:spLocks/>
              </p:cNvSpPr>
              <p:nvPr/>
            </p:nvSpPr>
            <p:spPr bwMode="auto">
              <a:xfrm>
                <a:off x="5140" y="1962"/>
                <a:ext cx="15" cy="21"/>
              </a:xfrm>
              <a:custGeom>
                <a:avLst/>
                <a:gdLst>
                  <a:gd name="T0" fmla="*/ 2147483647 w 4"/>
                  <a:gd name="T1" fmla="*/ 2147483647 h 6"/>
                  <a:gd name="T2" fmla="*/ 2147483647 w 4"/>
                  <a:gd name="T3" fmla="*/ 0 h 6"/>
                  <a:gd name="T4" fmla="*/ 0 w 4"/>
                  <a:gd name="T5" fmla="*/ 2147483647 h 6"/>
                  <a:gd name="T6" fmla="*/ 2147483647 w 4"/>
                  <a:gd name="T7" fmla="*/ 2147483647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2" y="6"/>
                    </a:moveTo>
                    <a:cubicBezTo>
                      <a:pt x="2" y="6"/>
                      <a:pt x="2" y="0"/>
                      <a:pt x="4" y="0"/>
                    </a:cubicBezTo>
                    <a:cubicBezTo>
                      <a:pt x="4" y="0"/>
                      <a:pt x="1" y="0"/>
                      <a:pt x="0" y="6"/>
                    </a:cubicBezTo>
                    <a:cubicBezTo>
                      <a:pt x="0" y="6"/>
                      <a:pt x="2" y="6"/>
                      <a:pt x="2" y="6"/>
                    </a:cubicBezTo>
                    <a:close/>
                  </a:path>
                </a:pathLst>
              </a:custGeom>
              <a:solidFill>
                <a:srgbClr val="24211D"/>
              </a:solidFill>
              <a:ln w="9525">
                <a:noFill/>
                <a:round/>
                <a:headEnd/>
                <a:tailEnd/>
              </a:ln>
            </p:spPr>
            <p:txBody>
              <a:bodyPr/>
              <a:lstStyle/>
              <a:p>
                <a:endParaRPr lang="es-ES"/>
              </a:p>
            </p:txBody>
          </p:sp>
          <p:sp>
            <p:nvSpPr>
              <p:cNvPr id="2783" name="Freeform 237"/>
              <p:cNvSpPr>
                <a:spLocks/>
              </p:cNvSpPr>
              <p:nvPr/>
            </p:nvSpPr>
            <p:spPr bwMode="auto">
              <a:xfrm>
                <a:off x="5140" y="1962"/>
                <a:ext cx="15" cy="21"/>
              </a:xfrm>
              <a:custGeom>
                <a:avLst/>
                <a:gdLst>
                  <a:gd name="T0" fmla="*/ 2147483647 w 4"/>
                  <a:gd name="T1" fmla="*/ 2147483647 h 6"/>
                  <a:gd name="T2" fmla="*/ 2147483647 w 4"/>
                  <a:gd name="T3" fmla="*/ 0 h 6"/>
                  <a:gd name="T4" fmla="*/ 0 w 4"/>
                  <a:gd name="T5" fmla="*/ 2147483647 h 6"/>
                  <a:gd name="T6" fmla="*/ 2147483647 w 4"/>
                  <a:gd name="T7" fmla="*/ 2147483647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2" y="6"/>
                    </a:moveTo>
                    <a:cubicBezTo>
                      <a:pt x="2" y="6"/>
                      <a:pt x="2" y="0"/>
                      <a:pt x="4" y="0"/>
                    </a:cubicBezTo>
                    <a:cubicBezTo>
                      <a:pt x="4" y="0"/>
                      <a:pt x="1" y="0"/>
                      <a:pt x="0" y="6"/>
                    </a:cubicBezTo>
                    <a:cubicBezTo>
                      <a:pt x="0" y="6"/>
                      <a:pt x="2" y="6"/>
                      <a:pt x="2" y="6"/>
                    </a:cubicBezTo>
                    <a:close/>
                  </a:path>
                </a:pathLst>
              </a:custGeom>
              <a:noFill/>
              <a:ln w="0">
                <a:solidFill>
                  <a:srgbClr val="24211D"/>
                </a:solidFill>
                <a:round/>
                <a:headEnd/>
                <a:tailEnd/>
              </a:ln>
            </p:spPr>
            <p:txBody>
              <a:bodyPr/>
              <a:lstStyle/>
              <a:p>
                <a:endParaRPr lang="es-ES"/>
              </a:p>
            </p:txBody>
          </p:sp>
          <p:sp>
            <p:nvSpPr>
              <p:cNvPr id="2784" name="Freeform 238"/>
              <p:cNvSpPr>
                <a:spLocks/>
              </p:cNvSpPr>
              <p:nvPr/>
            </p:nvSpPr>
            <p:spPr bwMode="auto">
              <a:xfrm>
                <a:off x="5105" y="1986"/>
                <a:ext cx="10"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1" y="0"/>
                      <a:pt x="3" y="0"/>
                    </a:cubicBezTo>
                    <a:cubicBezTo>
                      <a:pt x="3" y="0"/>
                      <a:pt x="1" y="0"/>
                      <a:pt x="0" y="6"/>
                    </a:cubicBezTo>
                    <a:cubicBezTo>
                      <a:pt x="0" y="6"/>
                      <a:pt x="2" y="6"/>
                      <a:pt x="2" y="6"/>
                    </a:cubicBezTo>
                    <a:close/>
                  </a:path>
                </a:pathLst>
              </a:custGeom>
              <a:solidFill>
                <a:srgbClr val="24211D"/>
              </a:solidFill>
              <a:ln w="9525">
                <a:noFill/>
                <a:round/>
                <a:headEnd/>
                <a:tailEnd/>
              </a:ln>
            </p:spPr>
            <p:txBody>
              <a:bodyPr/>
              <a:lstStyle/>
              <a:p>
                <a:endParaRPr lang="es-ES"/>
              </a:p>
            </p:txBody>
          </p:sp>
          <p:sp>
            <p:nvSpPr>
              <p:cNvPr id="2785" name="Freeform 239"/>
              <p:cNvSpPr>
                <a:spLocks/>
              </p:cNvSpPr>
              <p:nvPr/>
            </p:nvSpPr>
            <p:spPr bwMode="auto">
              <a:xfrm>
                <a:off x="5105" y="1986"/>
                <a:ext cx="10"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1" y="0"/>
                      <a:pt x="3" y="0"/>
                    </a:cubicBezTo>
                    <a:cubicBezTo>
                      <a:pt x="3" y="0"/>
                      <a:pt x="1" y="0"/>
                      <a:pt x="0" y="6"/>
                    </a:cubicBezTo>
                    <a:cubicBezTo>
                      <a:pt x="0" y="6"/>
                      <a:pt x="2" y="6"/>
                      <a:pt x="2" y="6"/>
                    </a:cubicBezTo>
                    <a:close/>
                  </a:path>
                </a:pathLst>
              </a:custGeom>
              <a:noFill/>
              <a:ln w="0">
                <a:solidFill>
                  <a:srgbClr val="24211D"/>
                </a:solidFill>
                <a:round/>
                <a:headEnd/>
                <a:tailEnd/>
              </a:ln>
            </p:spPr>
            <p:txBody>
              <a:bodyPr/>
              <a:lstStyle/>
              <a:p>
                <a:endParaRPr lang="es-ES"/>
              </a:p>
            </p:txBody>
          </p:sp>
          <p:sp>
            <p:nvSpPr>
              <p:cNvPr id="2786" name="Freeform 240"/>
              <p:cNvSpPr>
                <a:spLocks/>
              </p:cNvSpPr>
              <p:nvPr/>
            </p:nvSpPr>
            <p:spPr bwMode="auto">
              <a:xfrm>
                <a:off x="5051" y="1969"/>
                <a:ext cx="121" cy="80"/>
              </a:xfrm>
              <a:custGeom>
                <a:avLst/>
                <a:gdLst>
                  <a:gd name="T0" fmla="*/ 2147483647 w 34"/>
                  <a:gd name="T1" fmla="*/ 2147483647 h 23"/>
                  <a:gd name="T2" fmla="*/ 2147483647 w 34"/>
                  <a:gd name="T3" fmla="*/ 2147483647 h 23"/>
                  <a:gd name="T4" fmla="*/ 2147483647 w 34"/>
                  <a:gd name="T5" fmla="*/ 2147483647 h 23"/>
                  <a:gd name="T6" fmla="*/ 2147483647 w 34"/>
                  <a:gd name="T7" fmla="*/ 2147483647 h 23"/>
                  <a:gd name="T8" fmla="*/ 0 w 34"/>
                  <a:gd name="T9" fmla="*/ 2147483647 h 23"/>
                  <a:gd name="T10" fmla="*/ 2147483647 w 34"/>
                  <a:gd name="T11" fmla="*/ 2147483647 h 23"/>
                  <a:gd name="T12" fmla="*/ 2147483647 w 34"/>
                  <a:gd name="T13" fmla="*/ 2147483647 h 23"/>
                  <a:gd name="T14" fmla="*/ 2147483647 w 34"/>
                  <a:gd name="T15" fmla="*/ 2147483647 h 23"/>
                  <a:gd name="T16" fmla="*/ 2147483647 w 34"/>
                  <a:gd name="T17" fmla="*/ 2147483647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
                  <a:gd name="T28" fmla="*/ 0 h 23"/>
                  <a:gd name="T29" fmla="*/ 34 w 34"/>
                  <a:gd name="T30" fmla="*/ 23 h 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 h="23">
                    <a:moveTo>
                      <a:pt x="32" y="6"/>
                    </a:moveTo>
                    <a:cubicBezTo>
                      <a:pt x="32" y="5"/>
                      <a:pt x="32" y="4"/>
                      <a:pt x="32" y="4"/>
                    </a:cubicBezTo>
                    <a:cubicBezTo>
                      <a:pt x="22" y="0"/>
                      <a:pt x="13" y="13"/>
                      <a:pt x="12" y="16"/>
                    </a:cubicBezTo>
                    <a:cubicBezTo>
                      <a:pt x="11" y="21"/>
                      <a:pt x="5" y="20"/>
                      <a:pt x="1" y="20"/>
                    </a:cubicBezTo>
                    <a:cubicBezTo>
                      <a:pt x="1" y="20"/>
                      <a:pt x="0" y="20"/>
                      <a:pt x="0" y="20"/>
                    </a:cubicBezTo>
                    <a:cubicBezTo>
                      <a:pt x="0" y="21"/>
                      <a:pt x="0" y="22"/>
                      <a:pt x="1" y="22"/>
                    </a:cubicBezTo>
                    <a:cubicBezTo>
                      <a:pt x="4" y="23"/>
                      <a:pt x="6" y="23"/>
                      <a:pt x="9" y="23"/>
                    </a:cubicBezTo>
                    <a:cubicBezTo>
                      <a:pt x="18" y="23"/>
                      <a:pt x="22" y="16"/>
                      <a:pt x="28" y="11"/>
                    </a:cubicBezTo>
                    <a:cubicBezTo>
                      <a:pt x="29" y="9"/>
                      <a:pt x="34" y="7"/>
                      <a:pt x="32" y="6"/>
                    </a:cubicBezTo>
                    <a:close/>
                  </a:path>
                </a:pathLst>
              </a:custGeom>
              <a:solidFill>
                <a:srgbClr val="006E57"/>
              </a:solidFill>
              <a:ln w="9525">
                <a:noFill/>
                <a:round/>
                <a:headEnd/>
                <a:tailEnd/>
              </a:ln>
            </p:spPr>
            <p:txBody>
              <a:bodyPr/>
              <a:lstStyle/>
              <a:p>
                <a:endParaRPr lang="es-ES"/>
              </a:p>
            </p:txBody>
          </p:sp>
          <p:sp>
            <p:nvSpPr>
              <p:cNvPr id="2787" name="Freeform 241"/>
              <p:cNvSpPr>
                <a:spLocks/>
              </p:cNvSpPr>
              <p:nvPr/>
            </p:nvSpPr>
            <p:spPr bwMode="auto">
              <a:xfrm>
                <a:off x="5055" y="1976"/>
                <a:ext cx="114" cy="73"/>
              </a:xfrm>
              <a:custGeom>
                <a:avLst/>
                <a:gdLst>
                  <a:gd name="T0" fmla="*/ 2147483647 w 32"/>
                  <a:gd name="T1" fmla="*/ 2147483647 h 21"/>
                  <a:gd name="T2" fmla="*/ 2147483647 w 32"/>
                  <a:gd name="T3" fmla="*/ 2147483647 h 21"/>
                  <a:gd name="T4" fmla="*/ 0 w 32"/>
                  <a:gd name="T5" fmla="*/ 2147483647 h 21"/>
                  <a:gd name="T6" fmla="*/ 0 w 32"/>
                  <a:gd name="T7" fmla="*/ 2147483647 h 21"/>
                  <a:gd name="T8" fmla="*/ 2147483647 w 32"/>
                  <a:gd name="T9" fmla="*/ 2147483647 h 21"/>
                  <a:gd name="T10" fmla="*/ 2147483647 w 32"/>
                  <a:gd name="T11" fmla="*/ 2147483647 h 21"/>
                  <a:gd name="T12" fmla="*/ 2147483647 w 32"/>
                  <a:gd name="T13" fmla="*/ 2147483647 h 21"/>
                  <a:gd name="T14" fmla="*/ 2147483647 w 32"/>
                  <a:gd name="T15" fmla="*/ 2147483647 h 21"/>
                  <a:gd name="T16" fmla="*/ 2147483647 w 32"/>
                  <a:gd name="T17" fmla="*/ 2147483647 h 21"/>
                  <a:gd name="T18" fmla="*/ 2147483647 w 32"/>
                  <a:gd name="T19" fmla="*/ 2147483647 h 21"/>
                  <a:gd name="T20" fmla="*/ 2147483647 w 32"/>
                  <a:gd name="T21" fmla="*/ 2147483647 h 21"/>
                  <a:gd name="T22" fmla="*/ 2147483647 w 32"/>
                  <a:gd name="T23" fmla="*/ 2147483647 h 21"/>
                  <a:gd name="T24" fmla="*/ 2147483647 w 32"/>
                  <a:gd name="T25" fmla="*/ 2147483647 h 21"/>
                  <a:gd name="T26" fmla="*/ 2147483647 w 32"/>
                  <a:gd name="T27" fmla="*/ 2147483647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21"/>
                  <a:gd name="T44" fmla="*/ 32 w 32"/>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21">
                    <a:moveTo>
                      <a:pt x="8" y="20"/>
                    </a:moveTo>
                    <a:cubicBezTo>
                      <a:pt x="6" y="20"/>
                      <a:pt x="3" y="21"/>
                      <a:pt x="1" y="20"/>
                    </a:cubicBezTo>
                    <a:cubicBezTo>
                      <a:pt x="0" y="20"/>
                      <a:pt x="0" y="19"/>
                      <a:pt x="0" y="19"/>
                    </a:cubicBezTo>
                    <a:cubicBezTo>
                      <a:pt x="0" y="18"/>
                      <a:pt x="0" y="18"/>
                      <a:pt x="0" y="18"/>
                    </a:cubicBezTo>
                    <a:cubicBezTo>
                      <a:pt x="1" y="18"/>
                      <a:pt x="1" y="18"/>
                      <a:pt x="2" y="18"/>
                    </a:cubicBezTo>
                    <a:cubicBezTo>
                      <a:pt x="5" y="18"/>
                      <a:pt x="10" y="18"/>
                      <a:pt x="11" y="15"/>
                    </a:cubicBezTo>
                    <a:cubicBezTo>
                      <a:pt x="12" y="14"/>
                      <a:pt x="13" y="13"/>
                      <a:pt x="14" y="11"/>
                    </a:cubicBezTo>
                    <a:cubicBezTo>
                      <a:pt x="18" y="6"/>
                      <a:pt x="24" y="0"/>
                      <a:pt x="31" y="3"/>
                    </a:cubicBezTo>
                    <a:cubicBezTo>
                      <a:pt x="31" y="3"/>
                      <a:pt x="31" y="3"/>
                      <a:pt x="31" y="3"/>
                    </a:cubicBezTo>
                    <a:cubicBezTo>
                      <a:pt x="31" y="3"/>
                      <a:pt x="31" y="4"/>
                      <a:pt x="31" y="4"/>
                    </a:cubicBezTo>
                    <a:cubicBezTo>
                      <a:pt x="31" y="4"/>
                      <a:pt x="31" y="4"/>
                      <a:pt x="31" y="4"/>
                    </a:cubicBezTo>
                    <a:cubicBezTo>
                      <a:pt x="32" y="5"/>
                      <a:pt x="28" y="7"/>
                      <a:pt x="26" y="8"/>
                    </a:cubicBezTo>
                    <a:cubicBezTo>
                      <a:pt x="26" y="9"/>
                      <a:pt x="26" y="9"/>
                      <a:pt x="26" y="9"/>
                    </a:cubicBezTo>
                    <a:cubicBezTo>
                      <a:pt x="21" y="14"/>
                      <a:pt x="16" y="21"/>
                      <a:pt x="8" y="20"/>
                    </a:cubicBezTo>
                    <a:close/>
                  </a:path>
                </a:pathLst>
              </a:custGeom>
              <a:solidFill>
                <a:srgbClr val="147C5D"/>
              </a:solidFill>
              <a:ln w="9525">
                <a:noFill/>
                <a:round/>
                <a:headEnd/>
                <a:tailEnd/>
              </a:ln>
            </p:spPr>
            <p:txBody>
              <a:bodyPr/>
              <a:lstStyle/>
              <a:p>
                <a:endParaRPr lang="es-ES"/>
              </a:p>
            </p:txBody>
          </p:sp>
          <p:sp>
            <p:nvSpPr>
              <p:cNvPr id="2788" name="Freeform 242"/>
              <p:cNvSpPr>
                <a:spLocks/>
              </p:cNvSpPr>
              <p:nvPr/>
            </p:nvSpPr>
            <p:spPr bwMode="auto">
              <a:xfrm>
                <a:off x="5055" y="1979"/>
                <a:ext cx="114" cy="70"/>
              </a:xfrm>
              <a:custGeom>
                <a:avLst/>
                <a:gdLst>
                  <a:gd name="T0" fmla="*/ 2147483647 w 32"/>
                  <a:gd name="T1" fmla="*/ 2147483647 h 20"/>
                  <a:gd name="T2" fmla="*/ 2147483647 w 32"/>
                  <a:gd name="T3" fmla="*/ 2147483647 h 20"/>
                  <a:gd name="T4" fmla="*/ 0 w 32"/>
                  <a:gd name="T5" fmla="*/ 2147483647 h 20"/>
                  <a:gd name="T6" fmla="*/ 0 w 32"/>
                  <a:gd name="T7" fmla="*/ 2147483647 h 20"/>
                  <a:gd name="T8" fmla="*/ 2147483647 w 32"/>
                  <a:gd name="T9" fmla="*/ 2147483647 h 20"/>
                  <a:gd name="T10" fmla="*/ 2147483647 w 32"/>
                  <a:gd name="T11" fmla="*/ 2147483647 h 20"/>
                  <a:gd name="T12" fmla="*/ 2147483647 w 32"/>
                  <a:gd name="T13" fmla="*/ 2147483647 h 20"/>
                  <a:gd name="T14" fmla="*/ 2147483647 w 32"/>
                  <a:gd name="T15" fmla="*/ 2147483647 h 20"/>
                  <a:gd name="T16" fmla="*/ 2147483647 w 32"/>
                  <a:gd name="T17" fmla="*/ 2147483647 h 20"/>
                  <a:gd name="T18" fmla="*/ 2147483647 w 32"/>
                  <a:gd name="T19" fmla="*/ 2147483647 h 20"/>
                  <a:gd name="T20" fmla="*/ 2147483647 w 32"/>
                  <a:gd name="T21" fmla="*/ 2147483647 h 20"/>
                  <a:gd name="T22" fmla="*/ 2147483647 w 32"/>
                  <a:gd name="T23" fmla="*/ 2147483647 h 20"/>
                  <a:gd name="T24" fmla="*/ 2147483647 w 32"/>
                  <a:gd name="T25" fmla="*/ 2147483647 h 20"/>
                  <a:gd name="T26" fmla="*/ 2147483647 w 32"/>
                  <a:gd name="T27" fmla="*/ 2147483647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20"/>
                  <a:gd name="T44" fmla="*/ 32 w 32"/>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20">
                    <a:moveTo>
                      <a:pt x="9" y="19"/>
                    </a:moveTo>
                    <a:cubicBezTo>
                      <a:pt x="6" y="19"/>
                      <a:pt x="4" y="20"/>
                      <a:pt x="1" y="19"/>
                    </a:cubicBezTo>
                    <a:cubicBezTo>
                      <a:pt x="0" y="19"/>
                      <a:pt x="0" y="18"/>
                      <a:pt x="0" y="18"/>
                    </a:cubicBezTo>
                    <a:cubicBezTo>
                      <a:pt x="0" y="18"/>
                      <a:pt x="0" y="17"/>
                      <a:pt x="0" y="17"/>
                    </a:cubicBezTo>
                    <a:cubicBezTo>
                      <a:pt x="1" y="17"/>
                      <a:pt x="2" y="17"/>
                      <a:pt x="2" y="17"/>
                    </a:cubicBezTo>
                    <a:cubicBezTo>
                      <a:pt x="5" y="17"/>
                      <a:pt x="9" y="17"/>
                      <a:pt x="11" y="15"/>
                    </a:cubicBezTo>
                    <a:cubicBezTo>
                      <a:pt x="12" y="14"/>
                      <a:pt x="13" y="13"/>
                      <a:pt x="14" y="11"/>
                    </a:cubicBezTo>
                    <a:cubicBezTo>
                      <a:pt x="18" y="6"/>
                      <a:pt x="24" y="0"/>
                      <a:pt x="30" y="2"/>
                    </a:cubicBezTo>
                    <a:cubicBezTo>
                      <a:pt x="30" y="2"/>
                      <a:pt x="30" y="2"/>
                      <a:pt x="30" y="2"/>
                    </a:cubicBezTo>
                    <a:cubicBezTo>
                      <a:pt x="30" y="2"/>
                      <a:pt x="30" y="3"/>
                      <a:pt x="30" y="3"/>
                    </a:cubicBezTo>
                    <a:cubicBezTo>
                      <a:pt x="31" y="3"/>
                      <a:pt x="31" y="3"/>
                      <a:pt x="31" y="3"/>
                    </a:cubicBezTo>
                    <a:cubicBezTo>
                      <a:pt x="32" y="4"/>
                      <a:pt x="27" y="6"/>
                      <a:pt x="26" y="7"/>
                    </a:cubicBezTo>
                    <a:cubicBezTo>
                      <a:pt x="26" y="7"/>
                      <a:pt x="26" y="8"/>
                      <a:pt x="25" y="8"/>
                    </a:cubicBezTo>
                    <a:cubicBezTo>
                      <a:pt x="21" y="13"/>
                      <a:pt x="16" y="20"/>
                      <a:pt x="9" y="19"/>
                    </a:cubicBezTo>
                    <a:close/>
                  </a:path>
                </a:pathLst>
              </a:custGeom>
              <a:solidFill>
                <a:srgbClr val="488C63"/>
              </a:solidFill>
              <a:ln w="9525">
                <a:noFill/>
                <a:round/>
                <a:headEnd/>
                <a:tailEnd/>
              </a:ln>
            </p:spPr>
            <p:txBody>
              <a:bodyPr/>
              <a:lstStyle/>
              <a:p>
                <a:endParaRPr lang="es-ES"/>
              </a:p>
            </p:txBody>
          </p:sp>
          <p:sp>
            <p:nvSpPr>
              <p:cNvPr id="2789" name="Freeform 243"/>
              <p:cNvSpPr>
                <a:spLocks/>
              </p:cNvSpPr>
              <p:nvPr/>
            </p:nvSpPr>
            <p:spPr bwMode="auto">
              <a:xfrm>
                <a:off x="5055" y="1983"/>
                <a:ext cx="110" cy="63"/>
              </a:xfrm>
              <a:custGeom>
                <a:avLst/>
                <a:gdLst>
                  <a:gd name="T0" fmla="*/ 2147483647 w 31"/>
                  <a:gd name="T1" fmla="*/ 2147483647 h 18"/>
                  <a:gd name="T2" fmla="*/ 2147483647 w 31"/>
                  <a:gd name="T3" fmla="*/ 2147483647 h 18"/>
                  <a:gd name="T4" fmla="*/ 0 w 31"/>
                  <a:gd name="T5" fmla="*/ 2147483647 h 18"/>
                  <a:gd name="T6" fmla="*/ 0 w 31"/>
                  <a:gd name="T7" fmla="*/ 2147483647 h 18"/>
                  <a:gd name="T8" fmla="*/ 2147483647 w 31"/>
                  <a:gd name="T9" fmla="*/ 2147483647 h 18"/>
                  <a:gd name="T10" fmla="*/ 2147483647 w 31"/>
                  <a:gd name="T11" fmla="*/ 2147483647 h 18"/>
                  <a:gd name="T12" fmla="*/ 2147483647 w 31"/>
                  <a:gd name="T13" fmla="*/ 2147483647 h 18"/>
                  <a:gd name="T14" fmla="*/ 2147483647 w 31"/>
                  <a:gd name="T15" fmla="*/ 2147483647 h 18"/>
                  <a:gd name="T16" fmla="*/ 2147483647 w 31"/>
                  <a:gd name="T17" fmla="*/ 2147483647 h 18"/>
                  <a:gd name="T18" fmla="*/ 2147483647 w 31"/>
                  <a:gd name="T19" fmla="*/ 2147483647 h 18"/>
                  <a:gd name="T20" fmla="*/ 2147483647 w 31"/>
                  <a:gd name="T21" fmla="*/ 2147483647 h 18"/>
                  <a:gd name="T22" fmla="*/ 2147483647 w 31"/>
                  <a:gd name="T23" fmla="*/ 2147483647 h 18"/>
                  <a:gd name="T24" fmla="*/ 2147483647 w 31"/>
                  <a:gd name="T25" fmla="*/ 2147483647 h 18"/>
                  <a:gd name="T26" fmla="*/ 2147483647 w 31"/>
                  <a:gd name="T27" fmla="*/ 2147483647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8"/>
                  <a:gd name="T44" fmla="*/ 31 w 31"/>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8">
                    <a:moveTo>
                      <a:pt x="9" y="18"/>
                    </a:moveTo>
                    <a:cubicBezTo>
                      <a:pt x="7" y="18"/>
                      <a:pt x="4" y="18"/>
                      <a:pt x="2" y="18"/>
                    </a:cubicBezTo>
                    <a:cubicBezTo>
                      <a:pt x="1" y="18"/>
                      <a:pt x="0" y="17"/>
                      <a:pt x="0" y="17"/>
                    </a:cubicBezTo>
                    <a:cubicBezTo>
                      <a:pt x="0" y="17"/>
                      <a:pt x="0" y="16"/>
                      <a:pt x="0" y="16"/>
                    </a:cubicBezTo>
                    <a:cubicBezTo>
                      <a:pt x="1" y="16"/>
                      <a:pt x="2" y="16"/>
                      <a:pt x="2" y="16"/>
                    </a:cubicBezTo>
                    <a:cubicBezTo>
                      <a:pt x="5" y="16"/>
                      <a:pt x="9" y="16"/>
                      <a:pt x="11" y="14"/>
                    </a:cubicBezTo>
                    <a:cubicBezTo>
                      <a:pt x="12" y="14"/>
                      <a:pt x="13" y="13"/>
                      <a:pt x="15" y="11"/>
                    </a:cubicBezTo>
                    <a:cubicBezTo>
                      <a:pt x="18" y="6"/>
                      <a:pt x="25" y="0"/>
                      <a:pt x="29" y="1"/>
                    </a:cubicBezTo>
                    <a:cubicBezTo>
                      <a:pt x="29" y="1"/>
                      <a:pt x="30" y="1"/>
                      <a:pt x="30" y="1"/>
                    </a:cubicBezTo>
                    <a:cubicBezTo>
                      <a:pt x="30" y="1"/>
                      <a:pt x="30" y="2"/>
                      <a:pt x="30" y="2"/>
                    </a:cubicBezTo>
                    <a:cubicBezTo>
                      <a:pt x="30" y="2"/>
                      <a:pt x="30" y="2"/>
                      <a:pt x="30" y="2"/>
                    </a:cubicBezTo>
                    <a:cubicBezTo>
                      <a:pt x="31" y="3"/>
                      <a:pt x="27" y="5"/>
                      <a:pt x="26" y="6"/>
                    </a:cubicBezTo>
                    <a:cubicBezTo>
                      <a:pt x="25" y="6"/>
                      <a:pt x="25" y="7"/>
                      <a:pt x="25" y="7"/>
                    </a:cubicBezTo>
                    <a:cubicBezTo>
                      <a:pt x="20" y="11"/>
                      <a:pt x="17" y="18"/>
                      <a:pt x="9" y="18"/>
                    </a:cubicBezTo>
                    <a:close/>
                  </a:path>
                </a:pathLst>
              </a:custGeom>
              <a:solidFill>
                <a:srgbClr val="6A9D69"/>
              </a:solidFill>
              <a:ln w="9525">
                <a:noFill/>
                <a:round/>
                <a:headEnd/>
                <a:tailEnd/>
              </a:ln>
            </p:spPr>
            <p:txBody>
              <a:bodyPr/>
              <a:lstStyle/>
              <a:p>
                <a:endParaRPr lang="es-ES"/>
              </a:p>
            </p:txBody>
          </p:sp>
          <p:sp>
            <p:nvSpPr>
              <p:cNvPr id="2790" name="Freeform 244"/>
              <p:cNvSpPr>
                <a:spLocks/>
              </p:cNvSpPr>
              <p:nvPr/>
            </p:nvSpPr>
            <p:spPr bwMode="auto">
              <a:xfrm>
                <a:off x="5055" y="1986"/>
                <a:ext cx="110" cy="60"/>
              </a:xfrm>
              <a:custGeom>
                <a:avLst/>
                <a:gdLst>
                  <a:gd name="T0" fmla="*/ 2147483647 w 31"/>
                  <a:gd name="T1" fmla="*/ 2147483647 h 17"/>
                  <a:gd name="T2" fmla="*/ 2147483647 w 31"/>
                  <a:gd name="T3" fmla="*/ 2147483647 h 17"/>
                  <a:gd name="T4" fmla="*/ 2147483647 w 31"/>
                  <a:gd name="T5" fmla="*/ 2147483647 h 17"/>
                  <a:gd name="T6" fmla="*/ 0 w 31"/>
                  <a:gd name="T7" fmla="*/ 2147483647 h 17"/>
                  <a:gd name="T8" fmla="*/ 2147483647 w 31"/>
                  <a:gd name="T9" fmla="*/ 2147483647 h 17"/>
                  <a:gd name="T10" fmla="*/ 2147483647 w 31"/>
                  <a:gd name="T11" fmla="*/ 2147483647 h 17"/>
                  <a:gd name="T12" fmla="*/ 2147483647 w 31"/>
                  <a:gd name="T13" fmla="*/ 2147483647 h 17"/>
                  <a:gd name="T14" fmla="*/ 2147483647 w 31"/>
                  <a:gd name="T15" fmla="*/ 0 h 17"/>
                  <a:gd name="T16" fmla="*/ 2147483647 w 31"/>
                  <a:gd name="T17" fmla="*/ 0 h 17"/>
                  <a:gd name="T18" fmla="*/ 2147483647 w 31"/>
                  <a:gd name="T19" fmla="*/ 2147483647 h 17"/>
                  <a:gd name="T20" fmla="*/ 2147483647 w 31"/>
                  <a:gd name="T21" fmla="*/ 2147483647 h 17"/>
                  <a:gd name="T22" fmla="*/ 2147483647 w 31"/>
                  <a:gd name="T23" fmla="*/ 2147483647 h 17"/>
                  <a:gd name="T24" fmla="*/ 2147483647 w 31"/>
                  <a:gd name="T25" fmla="*/ 2147483647 h 17"/>
                  <a:gd name="T26" fmla="*/ 2147483647 w 31"/>
                  <a:gd name="T27" fmla="*/ 2147483647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17"/>
                  <a:gd name="T44" fmla="*/ 31 w 31"/>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17">
                    <a:moveTo>
                      <a:pt x="9" y="16"/>
                    </a:moveTo>
                    <a:cubicBezTo>
                      <a:pt x="8" y="16"/>
                      <a:pt x="5" y="17"/>
                      <a:pt x="2" y="17"/>
                    </a:cubicBezTo>
                    <a:cubicBezTo>
                      <a:pt x="1" y="17"/>
                      <a:pt x="1" y="17"/>
                      <a:pt x="1" y="16"/>
                    </a:cubicBezTo>
                    <a:cubicBezTo>
                      <a:pt x="0" y="16"/>
                      <a:pt x="0" y="16"/>
                      <a:pt x="0" y="15"/>
                    </a:cubicBezTo>
                    <a:cubicBezTo>
                      <a:pt x="1" y="15"/>
                      <a:pt x="2" y="16"/>
                      <a:pt x="2" y="16"/>
                    </a:cubicBezTo>
                    <a:cubicBezTo>
                      <a:pt x="5" y="16"/>
                      <a:pt x="9" y="16"/>
                      <a:pt x="11" y="14"/>
                    </a:cubicBezTo>
                    <a:cubicBezTo>
                      <a:pt x="12" y="13"/>
                      <a:pt x="14" y="12"/>
                      <a:pt x="15" y="11"/>
                    </a:cubicBezTo>
                    <a:cubicBezTo>
                      <a:pt x="18" y="6"/>
                      <a:pt x="25" y="0"/>
                      <a:pt x="29" y="0"/>
                    </a:cubicBezTo>
                    <a:cubicBezTo>
                      <a:pt x="29" y="0"/>
                      <a:pt x="29" y="0"/>
                      <a:pt x="29" y="0"/>
                    </a:cubicBezTo>
                    <a:cubicBezTo>
                      <a:pt x="29" y="1"/>
                      <a:pt x="29" y="1"/>
                      <a:pt x="30" y="1"/>
                    </a:cubicBezTo>
                    <a:cubicBezTo>
                      <a:pt x="30" y="1"/>
                      <a:pt x="30" y="1"/>
                      <a:pt x="30" y="1"/>
                    </a:cubicBezTo>
                    <a:cubicBezTo>
                      <a:pt x="31" y="2"/>
                      <a:pt x="27" y="4"/>
                      <a:pt x="25" y="5"/>
                    </a:cubicBezTo>
                    <a:cubicBezTo>
                      <a:pt x="25" y="5"/>
                      <a:pt x="25" y="5"/>
                      <a:pt x="25" y="6"/>
                    </a:cubicBezTo>
                    <a:cubicBezTo>
                      <a:pt x="20" y="9"/>
                      <a:pt x="17" y="17"/>
                      <a:pt x="9" y="16"/>
                    </a:cubicBezTo>
                    <a:close/>
                  </a:path>
                </a:pathLst>
              </a:custGeom>
              <a:solidFill>
                <a:srgbClr val="8DB26F"/>
              </a:solidFill>
              <a:ln w="9525">
                <a:noFill/>
                <a:round/>
                <a:headEnd/>
                <a:tailEnd/>
              </a:ln>
            </p:spPr>
            <p:txBody>
              <a:bodyPr/>
              <a:lstStyle/>
              <a:p>
                <a:endParaRPr lang="es-ES"/>
              </a:p>
            </p:txBody>
          </p:sp>
          <p:sp>
            <p:nvSpPr>
              <p:cNvPr id="2791" name="Freeform 245"/>
              <p:cNvSpPr>
                <a:spLocks/>
              </p:cNvSpPr>
              <p:nvPr/>
            </p:nvSpPr>
            <p:spPr bwMode="auto">
              <a:xfrm>
                <a:off x="5055" y="1990"/>
                <a:ext cx="107" cy="56"/>
              </a:xfrm>
              <a:custGeom>
                <a:avLst/>
                <a:gdLst>
                  <a:gd name="T0" fmla="*/ 2147483647 w 30"/>
                  <a:gd name="T1" fmla="*/ 2147483647 h 16"/>
                  <a:gd name="T2" fmla="*/ 2147483647 w 30"/>
                  <a:gd name="T3" fmla="*/ 2147483647 h 16"/>
                  <a:gd name="T4" fmla="*/ 2147483647 w 30"/>
                  <a:gd name="T5" fmla="*/ 2147483647 h 16"/>
                  <a:gd name="T6" fmla="*/ 2147483647 w 30"/>
                  <a:gd name="T7" fmla="*/ 2147483647 h 16"/>
                  <a:gd name="T8" fmla="*/ 2147483647 w 30"/>
                  <a:gd name="T9" fmla="*/ 2147483647 h 16"/>
                  <a:gd name="T10" fmla="*/ 2147483647 w 30"/>
                  <a:gd name="T11" fmla="*/ 2147483647 h 16"/>
                  <a:gd name="T12" fmla="*/ 2147483647 w 30"/>
                  <a:gd name="T13" fmla="*/ 2147483647 h 16"/>
                  <a:gd name="T14" fmla="*/ 2147483647 w 30"/>
                  <a:gd name="T15" fmla="*/ 0 h 16"/>
                  <a:gd name="T16" fmla="*/ 2147483647 w 30"/>
                  <a:gd name="T17" fmla="*/ 0 h 16"/>
                  <a:gd name="T18" fmla="*/ 2147483647 w 30"/>
                  <a:gd name="T19" fmla="*/ 0 h 16"/>
                  <a:gd name="T20" fmla="*/ 2147483647 w 30"/>
                  <a:gd name="T21" fmla="*/ 0 h 16"/>
                  <a:gd name="T22" fmla="*/ 2147483647 w 30"/>
                  <a:gd name="T23" fmla="*/ 2147483647 h 16"/>
                  <a:gd name="T24" fmla="*/ 2147483647 w 30"/>
                  <a:gd name="T25" fmla="*/ 2147483647 h 16"/>
                  <a:gd name="T26" fmla="*/ 2147483647 w 30"/>
                  <a:gd name="T27" fmla="*/ 2147483647 h 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
                  <a:gd name="T43" fmla="*/ 0 h 16"/>
                  <a:gd name="T44" fmla="*/ 30 w 30"/>
                  <a:gd name="T45" fmla="*/ 16 h 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 h="16">
                    <a:moveTo>
                      <a:pt x="10" y="15"/>
                    </a:moveTo>
                    <a:cubicBezTo>
                      <a:pt x="8" y="15"/>
                      <a:pt x="5" y="16"/>
                      <a:pt x="3" y="16"/>
                    </a:cubicBezTo>
                    <a:cubicBezTo>
                      <a:pt x="2" y="16"/>
                      <a:pt x="1" y="16"/>
                      <a:pt x="1" y="16"/>
                    </a:cubicBezTo>
                    <a:cubicBezTo>
                      <a:pt x="0" y="15"/>
                      <a:pt x="0" y="15"/>
                      <a:pt x="1" y="15"/>
                    </a:cubicBezTo>
                    <a:cubicBezTo>
                      <a:pt x="1" y="14"/>
                      <a:pt x="2" y="15"/>
                      <a:pt x="2" y="15"/>
                    </a:cubicBezTo>
                    <a:cubicBezTo>
                      <a:pt x="4" y="15"/>
                      <a:pt x="8" y="15"/>
                      <a:pt x="11" y="14"/>
                    </a:cubicBezTo>
                    <a:cubicBezTo>
                      <a:pt x="13" y="13"/>
                      <a:pt x="14" y="12"/>
                      <a:pt x="15" y="11"/>
                    </a:cubicBezTo>
                    <a:cubicBezTo>
                      <a:pt x="18" y="6"/>
                      <a:pt x="25" y="0"/>
                      <a:pt x="28" y="0"/>
                    </a:cubicBezTo>
                    <a:cubicBezTo>
                      <a:pt x="28" y="0"/>
                      <a:pt x="29" y="0"/>
                      <a:pt x="29" y="0"/>
                    </a:cubicBezTo>
                    <a:cubicBezTo>
                      <a:pt x="29" y="0"/>
                      <a:pt x="29" y="0"/>
                      <a:pt x="29" y="0"/>
                    </a:cubicBezTo>
                    <a:cubicBezTo>
                      <a:pt x="29" y="0"/>
                      <a:pt x="30" y="0"/>
                      <a:pt x="30" y="0"/>
                    </a:cubicBezTo>
                    <a:cubicBezTo>
                      <a:pt x="30" y="1"/>
                      <a:pt x="27" y="3"/>
                      <a:pt x="25" y="4"/>
                    </a:cubicBezTo>
                    <a:cubicBezTo>
                      <a:pt x="25" y="4"/>
                      <a:pt x="25" y="4"/>
                      <a:pt x="24" y="4"/>
                    </a:cubicBezTo>
                    <a:cubicBezTo>
                      <a:pt x="20" y="8"/>
                      <a:pt x="17" y="16"/>
                      <a:pt x="10" y="15"/>
                    </a:cubicBezTo>
                    <a:close/>
                  </a:path>
                </a:pathLst>
              </a:custGeom>
              <a:solidFill>
                <a:srgbClr val="BFCF71"/>
              </a:solidFill>
              <a:ln w="9525">
                <a:noFill/>
                <a:round/>
                <a:headEnd/>
                <a:tailEnd/>
              </a:ln>
            </p:spPr>
            <p:txBody>
              <a:bodyPr/>
              <a:lstStyle/>
              <a:p>
                <a:endParaRPr lang="es-ES"/>
              </a:p>
            </p:txBody>
          </p:sp>
          <p:sp>
            <p:nvSpPr>
              <p:cNvPr id="2792" name="Freeform 246"/>
              <p:cNvSpPr>
                <a:spLocks/>
              </p:cNvSpPr>
              <p:nvPr/>
            </p:nvSpPr>
            <p:spPr bwMode="auto">
              <a:xfrm>
                <a:off x="5058" y="2039"/>
                <a:ext cx="22" cy="24"/>
              </a:xfrm>
              <a:custGeom>
                <a:avLst/>
                <a:gdLst>
                  <a:gd name="T0" fmla="*/ 2147483647 w 6"/>
                  <a:gd name="T1" fmla="*/ 2147483647 h 7"/>
                  <a:gd name="T2" fmla="*/ 2147483647 w 6"/>
                  <a:gd name="T3" fmla="*/ 2147483647 h 7"/>
                  <a:gd name="T4" fmla="*/ 2147483647 w 6"/>
                  <a:gd name="T5" fmla="*/ 2147483647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5"/>
                      <a:pt x="4" y="3"/>
                      <a:pt x="2" y="2"/>
                    </a:cubicBezTo>
                    <a:cubicBezTo>
                      <a:pt x="3" y="1"/>
                      <a:pt x="3" y="1"/>
                      <a:pt x="2" y="1"/>
                    </a:cubicBezTo>
                    <a:cubicBezTo>
                      <a:pt x="2" y="0"/>
                      <a:pt x="1" y="1"/>
                      <a:pt x="1" y="1"/>
                    </a:cubicBezTo>
                    <a:cubicBezTo>
                      <a:pt x="0" y="3"/>
                      <a:pt x="0" y="2"/>
                      <a:pt x="0" y="4"/>
                    </a:cubicBezTo>
                    <a:cubicBezTo>
                      <a:pt x="0" y="7"/>
                      <a:pt x="1" y="7"/>
                      <a:pt x="3" y="6"/>
                    </a:cubicBezTo>
                    <a:close/>
                  </a:path>
                </a:pathLst>
              </a:custGeom>
              <a:solidFill>
                <a:srgbClr val="006E57"/>
              </a:solidFill>
              <a:ln w="9525">
                <a:noFill/>
                <a:round/>
                <a:headEnd/>
                <a:tailEnd/>
              </a:ln>
            </p:spPr>
            <p:txBody>
              <a:bodyPr/>
              <a:lstStyle/>
              <a:p>
                <a:endParaRPr lang="es-ES"/>
              </a:p>
            </p:txBody>
          </p:sp>
          <p:sp>
            <p:nvSpPr>
              <p:cNvPr id="2793" name="Freeform 247"/>
              <p:cNvSpPr>
                <a:spLocks/>
              </p:cNvSpPr>
              <p:nvPr/>
            </p:nvSpPr>
            <p:spPr bwMode="auto">
              <a:xfrm>
                <a:off x="5058" y="2042"/>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1"/>
                      <a:pt x="0" y="2"/>
                      <a:pt x="1" y="0"/>
                    </a:cubicBezTo>
                    <a:cubicBezTo>
                      <a:pt x="1" y="0"/>
                      <a:pt x="1" y="0"/>
                      <a:pt x="1" y="0"/>
                    </a:cubicBezTo>
                    <a:cubicBezTo>
                      <a:pt x="2" y="0"/>
                      <a:pt x="2" y="0"/>
                      <a:pt x="2" y="0"/>
                    </a:cubicBezTo>
                    <a:cubicBezTo>
                      <a:pt x="2" y="0"/>
                      <a:pt x="3" y="0"/>
                      <a:pt x="3" y="1"/>
                    </a:cubicBezTo>
                    <a:cubicBezTo>
                      <a:pt x="3" y="1"/>
                      <a:pt x="3" y="1"/>
                      <a:pt x="2" y="1"/>
                    </a:cubicBezTo>
                    <a:cubicBezTo>
                      <a:pt x="3" y="1"/>
                      <a:pt x="3" y="2"/>
                      <a:pt x="3" y="2"/>
                    </a:cubicBezTo>
                    <a:cubicBezTo>
                      <a:pt x="4" y="3"/>
                      <a:pt x="5" y="4"/>
                      <a:pt x="3" y="5"/>
                    </a:cubicBezTo>
                    <a:cubicBezTo>
                      <a:pt x="2" y="5"/>
                      <a:pt x="2" y="5"/>
                      <a:pt x="2" y="5"/>
                    </a:cubicBezTo>
                    <a:cubicBezTo>
                      <a:pt x="1" y="5"/>
                      <a:pt x="0" y="5"/>
                      <a:pt x="0" y="3"/>
                    </a:cubicBezTo>
                    <a:close/>
                  </a:path>
                </a:pathLst>
              </a:custGeom>
              <a:solidFill>
                <a:srgbClr val="27805E"/>
              </a:solidFill>
              <a:ln w="9525">
                <a:noFill/>
                <a:round/>
                <a:headEnd/>
                <a:tailEnd/>
              </a:ln>
            </p:spPr>
            <p:txBody>
              <a:bodyPr/>
              <a:lstStyle/>
              <a:p>
                <a:endParaRPr lang="es-ES"/>
              </a:p>
            </p:txBody>
          </p:sp>
          <p:sp>
            <p:nvSpPr>
              <p:cNvPr id="2794" name="Freeform 248"/>
              <p:cNvSpPr>
                <a:spLocks/>
              </p:cNvSpPr>
              <p:nvPr/>
            </p:nvSpPr>
            <p:spPr bwMode="auto">
              <a:xfrm>
                <a:off x="5058" y="2042"/>
                <a:ext cx="15" cy="18"/>
              </a:xfrm>
              <a:custGeom>
                <a:avLst/>
                <a:gdLst>
                  <a:gd name="T0" fmla="*/ 0 w 4"/>
                  <a:gd name="T1" fmla="*/ 2147483647 h 5"/>
                  <a:gd name="T2" fmla="*/ 2147483647 w 4"/>
                  <a:gd name="T3" fmla="*/ 2147483647 h 5"/>
                  <a:gd name="T4" fmla="*/ 2147483647 w 4"/>
                  <a:gd name="T5" fmla="*/ 0 h 5"/>
                  <a:gd name="T6" fmla="*/ 2147483647 w 4"/>
                  <a:gd name="T7" fmla="*/ 0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3"/>
                    </a:moveTo>
                    <a:cubicBezTo>
                      <a:pt x="0" y="2"/>
                      <a:pt x="0" y="2"/>
                      <a:pt x="1" y="1"/>
                    </a:cubicBezTo>
                    <a:cubicBezTo>
                      <a:pt x="1" y="1"/>
                      <a:pt x="1" y="0"/>
                      <a:pt x="1" y="0"/>
                    </a:cubicBezTo>
                    <a:cubicBezTo>
                      <a:pt x="1" y="0"/>
                      <a:pt x="2" y="0"/>
                      <a:pt x="2" y="0"/>
                    </a:cubicBezTo>
                    <a:cubicBezTo>
                      <a:pt x="2" y="0"/>
                      <a:pt x="2" y="1"/>
                      <a:pt x="2" y="1"/>
                    </a:cubicBezTo>
                    <a:cubicBezTo>
                      <a:pt x="2" y="1"/>
                      <a:pt x="2" y="1"/>
                      <a:pt x="2" y="1"/>
                    </a:cubicBezTo>
                    <a:cubicBezTo>
                      <a:pt x="3" y="2"/>
                      <a:pt x="3" y="2"/>
                      <a:pt x="3" y="2"/>
                    </a:cubicBezTo>
                    <a:cubicBezTo>
                      <a:pt x="4" y="3"/>
                      <a:pt x="4" y="3"/>
                      <a:pt x="3" y="4"/>
                    </a:cubicBezTo>
                    <a:cubicBezTo>
                      <a:pt x="2" y="4"/>
                      <a:pt x="2" y="5"/>
                      <a:pt x="2" y="5"/>
                    </a:cubicBezTo>
                    <a:cubicBezTo>
                      <a:pt x="1" y="5"/>
                      <a:pt x="0" y="5"/>
                      <a:pt x="0" y="3"/>
                    </a:cubicBezTo>
                    <a:close/>
                  </a:path>
                </a:pathLst>
              </a:custGeom>
              <a:solidFill>
                <a:srgbClr val="569365"/>
              </a:solidFill>
              <a:ln w="9525">
                <a:noFill/>
                <a:round/>
                <a:headEnd/>
                <a:tailEnd/>
              </a:ln>
            </p:spPr>
            <p:txBody>
              <a:bodyPr/>
              <a:lstStyle/>
              <a:p>
                <a:endParaRPr lang="es-ES"/>
              </a:p>
            </p:txBody>
          </p:sp>
          <p:sp>
            <p:nvSpPr>
              <p:cNvPr id="2795" name="Freeform 249"/>
              <p:cNvSpPr>
                <a:spLocks/>
              </p:cNvSpPr>
              <p:nvPr/>
            </p:nvSpPr>
            <p:spPr bwMode="auto">
              <a:xfrm>
                <a:off x="5058" y="2046"/>
                <a:ext cx="15"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2" y="0"/>
                      <a:pt x="2" y="0"/>
                    </a:cubicBezTo>
                    <a:cubicBezTo>
                      <a:pt x="2" y="0"/>
                      <a:pt x="2" y="0"/>
                      <a:pt x="2" y="0"/>
                    </a:cubicBezTo>
                    <a:cubicBezTo>
                      <a:pt x="2" y="0"/>
                      <a:pt x="2" y="0"/>
                      <a:pt x="2" y="0"/>
                    </a:cubicBezTo>
                    <a:cubicBezTo>
                      <a:pt x="2" y="1"/>
                      <a:pt x="2" y="1"/>
                      <a:pt x="3" y="1"/>
                    </a:cubicBezTo>
                    <a:cubicBezTo>
                      <a:pt x="3" y="2"/>
                      <a:pt x="4" y="2"/>
                      <a:pt x="3" y="3"/>
                    </a:cubicBezTo>
                    <a:cubicBezTo>
                      <a:pt x="2" y="3"/>
                      <a:pt x="2" y="3"/>
                      <a:pt x="2" y="3"/>
                    </a:cubicBezTo>
                    <a:cubicBezTo>
                      <a:pt x="1" y="4"/>
                      <a:pt x="0" y="3"/>
                      <a:pt x="0" y="2"/>
                    </a:cubicBezTo>
                    <a:close/>
                  </a:path>
                </a:pathLst>
              </a:custGeom>
              <a:solidFill>
                <a:srgbClr val="7FA96C"/>
              </a:solidFill>
              <a:ln w="9525">
                <a:noFill/>
                <a:round/>
                <a:headEnd/>
                <a:tailEnd/>
              </a:ln>
            </p:spPr>
            <p:txBody>
              <a:bodyPr/>
              <a:lstStyle/>
              <a:p>
                <a:endParaRPr lang="es-ES"/>
              </a:p>
            </p:txBody>
          </p:sp>
          <p:sp>
            <p:nvSpPr>
              <p:cNvPr id="2796" name="Freeform 250"/>
              <p:cNvSpPr>
                <a:spLocks/>
              </p:cNvSpPr>
              <p:nvPr/>
            </p:nvSpPr>
            <p:spPr bwMode="auto">
              <a:xfrm>
                <a:off x="5062"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3" y="0"/>
                      <a:pt x="5" y="0"/>
                    </a:cubicBezTo>
                    <a:cubicBezTo>
                      <a:pt x="5" y="0"/>
                      <a:pt x="1" y="1"/>
                      <a:pt x="1" y="0"/>
                    </a:cubicBezTo>
                    <a:cubicBezTo>
                      <a:pt x="1" y="0"/>
                      <a:pt x="0" y="1"/>
                      <a:pt x="1" y="1"/>
                    </a:cubicBezTo>
                    <a:close/>
                  </a:path>
                </a:pathLst>
              </a:custGeom>
              <a:solidFill>
                <a:srgbClr val="24211D"/>
              </a:solidFill>
              <a:ln w="9525">
                <a:noFill/>
                <a:round/>
                <a:headEnd/>
                <a:tailEnd/>
              </a:ln>
            </p:spPr>
            <p:txBody>
              <a:bodyPr/>
              <a:lstStyle/>
              <a:p>
                <a:endParaRPr lang="es-ES"/>
              </a:p>
            </p:txBody>
          </p:sp>
          <p:sp>
            <p:nvSpPr>
              <p:cNvPr id="2797" name="Freeform 251"/>
              <p:cNvSpPr>
                <a:spLocks/>
              </p:cNvSpPr>
              <p:nvPr/>
            </p:nvSpPr>
            <p:spPr bwMode="auto">
              <a:xfrm>
                <a:off x="5062"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3" y="0"/>
                      <a:pt x="5" y="0"/>
                    </a:cubicBezTo>
                    <a:cubicBezTo>
                      <a:pt x="5" y="0"/>
                      <a:pt x="1" y="1"/>
                      <a:pt x="1" y="0"/>
                    </a:cubicBezTo>
                    <a:cubicBezTo>
                      <a:pt x="1" y="0"/>
                      <a:pt x="0" y="1"/>
                      <a:pt x="1" y="1"/>
                    </a:cubicBezTo>
                    <a:close/>
                  </a:path>
                </a:pathLst>
              </a:custGeom>
              <a:noFill/>
              <a:ln w="0">
                <a:solidFill>
                  <a:srgbClr val="24211D"/>
                </a:solidFill>
                <a:round/>
                <a:headEnd/>
                <a:tailEnd/>
              </a:ln>
            </p:spPr>
            <p:txBody>
              <a:bodyPr/>
              <a:lstStyle/>
              <a:p>
                <a:endParaRPr lang="es-ES"/>
              </a:p>
            </p:txBody>
          </p:sp>
          <p:sp>
            <p:nvSpPr>
              <p:cNvPr id="2798" name="Freeform 252"/>
              <p:cNvSpPr>
                <a:spLocks/>
              </p:cNvSpPr>
              <p:nvPr/>
            </p:nvSpPr>
            <p:spPr bwMode="auto">
              <a:xfrm>
                <a:off x="5101" y="2039"/>
                <a:ext cx="22" cy="24"/>
              </a:xfrm>
              <a:custGeom>
                <a:avLst/>
                <a:gdLst>
                  <a:gd name="T0" fmla="*/ 2147483647 w 6"/>
                  <a:gd name="T1" fmla="*/ 2147483647 h 7"/>
                  <a:gd name="T2" fmla="*/ 2147483647 w 6"/>
                  <a:gd name="T3" fmla="*/ 2147483647 h 7"/>
                  <a:gd name="T4" fmla="*/ 2147483647 w 6"/>
                  <a:gd name="T5" fmla="*/ 0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4"/>
                      <a:pt x="4" y="3"/>
                      <a:pt x="3" y="2"/>
                    </a:cubicBezTo>
                    <a:cubicBezTo>
                      <a:pt x="3" y="1"/>
                      <a:pt x="3" y="1"/>
                      <a:pt x="2" y="0"/>
                    </a:cubicBezTo>
                    <a:cubicBezTo>
                      <a:pt x="2" y="0"/>
                      <a:pt x="1" y="0"/>
                      <a:pt x="1" y="1"/>
                    </a:cubicBezTo>
                    <a:cubicBezTo>
                      <a:pt x="0" y="2"/>
                      <a:pt x="0" y="2"/>
                      <a:pt x="0" y="4"/>
                    </a:cubicBezTo>
                    <a:cubicBezTo>
                      <a:pt x="0" y="7"/>
                      <a:pt x="1" y="7"/>
                      <a:pt x="3" y="6"/>
                    </a:cubicBezTo>
                    <a:close/>
                  </a:path>
                </a:pathLst>
              </a:custGeom>
              <a:solidFill>
                <a:srgbClr val="006E57"/>
              </a:solidFill>
              <a:ln w="9525">
                <a:noFill/>
                <a:round/>
                <a:headEnd/>
                <a:tailEnd/>
              </a:ln>
            </p:spPr>
            <p:txBody>
              <a:bodyPr/>
              <a:lstStyle/>
              <a:p>
                <a:endParaRPr lang="es-ES"/>
              </a:p>
            </p:txBody>
          </p:sp>
          <p:sp>
            <p:nvSpPr>
              <p:cNvPr id="2799" name="Freeform 253"/>
              <p:cNvSpPr>
                <a:spLocks/>
              </p:cNvSpPr>
              <p:nvPr/>
            </p:nvSpPr>
            <p:spPr bwMode="auto">
              <a:xfrm>
                <a:off x="5101" y="2042"/>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1"/>
                      <a:pt x="0" y="2"/>
                      <a:pt x="1" y="0"/>
                    </a:cubicBezTo>
                    <a:cubicBezTo>
                      <a:pt x="1" y="0"/>
                      <a:pt x="1" y="0"/>
                      <a:pt x="2" y="0"/>
                    </a:cubicBezTo>
                    <a:cubicBezTo>
                      <a:pt x="2" y="0"/>
                      <a:pt x="2" y="0"/>
                      <a:pt x="2" y="0"/>
                    </a:cubicBezTo>
                    <a:cubicBezTo>
                      <a:pt x="3" y="0"/>
                      <a:pt x="3" y="0"/>
                      <a:pt x="3" y="0"/>
                    </a:cubicBezTo>
                    <a:cubicBezTo>
                      <a:pt x="3" y="1"/>
                      <a:pt x="3" y="1"/>
                      <a:pt x="3" y="1"/>
                    </a:cubicBezTo>
                    <a:cubicBezTo>
                      <a:pt x="3" y="1"/>
                      <a:pt x="3" y="2"/>
                      <a:pt x="3" y="2"/>
                    </a:cubicBezTo>
                    <a:cubicBezTo>
                      <a:pt x="4" y="3"/>
                      <a:pt x="5" y="4"/>
                      <a:pt x="3" y="4"/>
                    </a:cubicBezTo>
                    <a:cubicBezTo>
                      <a:pt x="3" y="5"/>
                      <a:pt x="2" y="5"/>
                      <a:pt x="2" y="5"/>
                    </a:cubicBezTo>
                    <a:cubicBezTo>
                      <a:pt x="1" y="5"/>
                      <a:pt x="0" y="5"/>
                      <a:pt x="0" y="3"/>
                    </a:cubicBezTo>
                    <a:close/>
                  </a:path>
                </a:pathLst>
              </a:custGeom>
              <a:solidFill>
                <a:srgbClr val="27805E"/>
              </a:solidFill>
              <a:ln w="9525">
                <a:noFill/>
                <a:round/>
                <a:headEnd/>
                <a:tailEnd/>
              </a:ln>
            </p:spPr>
            <p:txBody>
              <a:bodyPr/>
              <a:lstStyle/>
              <a:p>
                <a:endParaRPr lang="es-ES"/>
              </a:p>
            </p:txBody>
          </p:sp>
          <p:sp>
            <p:nvSpPr>
              <p:cNvPr id="2800" name="Freeform 254"/>
              <p:cNvSpPr>
                <a:spLocks/>
              </p:cNvSpPr>
              <p:nvPr/>
            </p:nvSpPr>
            <p:spPr bwMode="auto">
              <a:xfrm>
                <a:off x="5101" y="2042"/>
                <a:ext cx="18" cy="18"/>
              </a:xfrm>
              <a:custGeom>
                <a:avLst/>
                <a:gdLst>
                  <a:gd name="T0" fmla="*/ 0 w 5"/>
                  <a:gd name="T1" fmla="*/ 2147483647 h 5"/>
                  <a:gd name="T2" fmla="*/ 2147483647 w 5"/>
                  <a:gd name="T3" fmla="*/ 2147483647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1" y="1"/>
                    </a:cubicBezTo>
                    <a:cubicBezTo>
                      <a:pt x="1" y="0"/>
                      <a:pt x="1" y="0"/>
                      <a:pt x="2" y="0"/>
                    </a:cubicBezTo>
                    <a:cubicBezTo>
                      <a:pt x="2" y="0"/>
                      <a:pt x="2" y="0"/>
                      <a:pt x="2" y="0"/>
                    </a:cubicBezTo>
                    <a:cubicBezTo>
                      <a:pt x="3" y="0"/>
                      <a:pt x="3" y="0"/>
                      <a:pt x="3" y="1"/>
                    </a:cubicBezTo>
                    <a:cubicBezTo>
                      <a:pt x="3" y="1"/>
                      <a:pt x="3" y="1"/>
                      <a:pt x="3" y="1"/>
                    </a:cubicBezTo>
                    <a:cubicBezTo>
                      <a:pt x="3" y="1"/>
                      <a:pt x="3" y="2"/>
                      <a:pt x="3" y="2"/>
                    </a:cubicBezTo>
                    <a:cubicBezTo>
                      <a:pt x="4" y="3"/>
                      <a:pt x="5" y="3"/>
                      <a:pt x="3" y="4"/>
                    </a:cubicBezTo>
                    <a:cubicBezTo>
                      <a:pt x="3" y="4"/>
                      <a:pt x="2" y="4"/>
                      <a:pt x="2" y="5"/>
                    </a:cubicBezTo>
                    <a:cubicBezTo>
                      <a:pt x="1" y="5"/>
                      <a:pt x="0" y="4"/>
                      <a:pt x="0" y="3"/>
                    </a:cubicBezTo>
                    <a:close/>
                  </a:path>
                </a:pathLst>
              </a:custGeom>
              <a:solidFill>
                <a:srgbClr val="569365"/>
              </a:solidFill>
              <a:ln w="9525">
                <a:noFill/>
                <a:round/>
                <a:headEnd/>
                <a:tailEnd/>
              </a:ln>
            </p:spPr>
            <p:txBody>
              <a:bodyPr/>
              <a:lstStyle/>
              <a:p>
                <a:endParaRPr lang="es-ES"/>
              </a:p>
            </p:txBody>
          </p:sp>
          <p:sp>
            <p:nvSpPr>
              <p:cNvPr id="2801" name="Freeform 255"/>
              <p:cNvSpPr>
                <a:spLocks/>
              </p:cNvSpPr>
              <p:nvPr/>
            </p:nvSpPr>
            <p:spPr bwMode="auto">
              <a:xfrm>
                <a:off x="5105" y="2042"/>
                <a:ext cx="10" cy="14"/>
              </a:xfrm>
              <a:custGeom>
                <a:avLst/>
                <a:gdLst>
                  <a:gd name="T0" fmla="*/ 0 w 3"/>
                  <a:gd name="T1" fmla="*/ 2147483647 h 4"/>
                  <a:gd name="T2" fmla="*/ 0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1" y="1"/>
                    </a:cubicBezTo>
                    <a:cubicBezTo>
                      <a:pt x="1" y="1"/>
                      <a:pt x="1" y="0"/>
                      <a:pt x="1" y="1"/>
                    </a:cubicBezTo>
                    <a:cubicBezTo>
                      <a:pt x="1" y="1"/>
                      <a:pt x="1" y="1"/>
                      <a:pt x="2" y="1"/>
                    </a:cubicBezTo>
                    <a:cubicBezTo>
                      <a:pt x="2" y="1"/>
                      <a:pt x="2" y="1"/>
                      <a:pt x="2" y="1"/>
                    </a:cubicBezTo>
                    <a:cubicBezTo>
                      <a:pt x="2" y="1"/>
                      <a:pt x="2" y="2"/>
                      <a:pt x="2" y="2"/>
                    </a:cubicBezTo>
                    <a:cubicBezTo>
                      <a:pt x="3" y="3"/>
                      <a:pt x="3" y="3"/>
                      <a:pt x="2" y="4"/>
                    </a:cubicBezTo>
                    <a:cubicBezTo>
                      <a:pt x="2" y="4"/>
                      <a:pt x="1" y="4"/>
                      <a:pt x="1" y="4"/>
                    </a:cubicBezTo>
                    <a:cubicBezTo>
                      <a:pt x="0" y="4"/>
                      <a:pt x="0" y="4"/>
                      <a:pt x="0" y="3"/>
                    </a:cubicBezTo>
                    <a:close/>
                  </a:path>
                </a:pathLst>
              </a:custGeom>
              <a:solidFill>
                <a:srgbClr val="7FA96C"/>
              </a:solidFill>
              <a:ln w="9525">
                <a:noFill/>
                <a:round/>
                <a:headEnd/>
                <a:tailEnd/>
              </a:ln>
            </p:spPr>
            <p:txBody>
              <a:bodyPr/>
              <a:lstStyle/>
              <a:p>
                <a:endParaRPr lang="es-ES"/>
              </a:p>
            </p:txBody>
          </p:sp>
          <p:sp>
            <p:nvSpPr>
              <p:cNvPr id="2802" name="Freeform 256"/>
              <p:cNvSpPr>
                <a:spLocks/>
              </p:cNvSpPr>
              <p:nvPr/>
            </p:nvSpPr>
            <p:spPr bwMode="auto">
              <a:xfrm>
                <a:off x="5105"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4" y="0"/>
                      <a:pt x="5" y="0"/>
                    </a:cubicBezTo>
                    <a:cubicBezTo>
                      <a:pt x="5" y="0"/>
                      <a:pt x="2" y="1"/>
                      <a:pt x="1" y="0"/>
                    </a:cubicBezTo>
                    <a:cubicBezTo>
                      <a:pt x="1" y="0"/>
                      <a:pt x="0" y="1"/>
                      <a:pt x="1" y="1"/>
                    </a:cubicBezTo>
                    <a:close/>
                  </a:path>
                </a:pathLst>
              </a:custGeom>
              <a:solidFill>
                <a:srgbClr val="24211D"/>
              </a:solidFill>
              <a:ln w="9525">
                <a:noFill/>
                <a:round/>
                <a:headEnd/>
                <a:tailEnd/>
              </a:ln>
            </p:spPr>
            <p:txBody>
              <a:bodyPr/>
              <a:lstStyle/>
              <a:p>
                <a:endParaRPr lang="es-ES"/>
              </a:p>
            </p:txBody>
          </p:sp>
          <p:sp>
            <p:nvSpPr>
              <p:cNvPr id="2803" name="Freeform 257"/>
              <p:cNvSpPr>
                <a:spLocks/>
              </p:cNvSpPr>
              <p:nvPr/>
            </p:nvSpPr>
            <p:spPr bwMode="auto">
              <a:xfrm>
                <a:off x="5105" y="2049"/>
                <a:ext cx="18" cy="7"/>
              </a:xfrm>
              <a:custGeom>
                <a:avLst/>
                <a:gdLst>
                  <a:gd name="T0" fmla="*/ 2147483647 w 5"/>
                  <a:gd name="T1" fmla="*/ 2147483647 h 2"/>
                  <a:gd name="T2" fmla="*/ 2147483647 w 5"/>
                  <a:gd name="T3" fmla="*/ 0 h 2"/>
                  <a:gd name="T4" fmla="*/ 2147483647 w 5"/>
                  <a:gd name="T5" fmla="*/ 0 h 2"/>
                  <a:gd name="T6" fmla="*/ 2147483647 w 5"/>
                  <a:gd name="T7" fmla="*/ 2147483647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1" y="1"/>
                    </a:moveTo>
                    <a:cubicBezTo>
                      <a:pt x="4" y="2"/>
                      <a:pt x="4" y="0"/>
                      <a:pt x="5" y="0"/>
                    </a:cubicBezTo>
                    <a:cubicBezTo>
                      <a:pt x="5" y="0"/>
                      <a:pt x="2" y="1"/>
                      <a:pt x="1" y="0"/>
                    </a:cubicBezTo>
                    <a:cubicBezTo>
                      <a:pt x="1" y="0"/>
                      <a:pt x="0" y="1"/>
                      <a:pt x="1" y="1"/>
                    </a:cubicBezTo>
                    <a:close/>
                  </a:path>
                </a:pathLst>
              </a:custGeom>
              <a:noFill/>
              <a:ln w="0">
                <a:solidFill>
                  <a:srgbClr val="24211D"/>
                </a:solidFill>
                <a:round/>
                <a:headEnd/>
                <a:tailEnd/>
              </a:ln>
            </p:spPr>
            <p:txBody>
              <a:bodyPr/>
              <a:lstStyle/>
              <a:p>
                <a:endParaRPr lang="es-ES"/>
              </a:p>
            </p:txBody>
          </p:sp>
          <p:sp>
            <p:nvSpPr>
              <p:cNvPr id="2804" name="Freeform 258"/>
              <p:cNvSpPr>
                <a:spLocks/>
              </p:cNvSpPr>
              <p:nvPr/>
            </p:nvSpPr>
            <p:spPr bwMode="auto">
              <a:xfrm>
                <a:off x="5137" y="2042"/>
                <a:ext cx="21" cy="25"/>
              </a:xfrm>
              <a:custGeom>
                <a:avLst/>
                <a:gdLst>
                  <a:gd name="T0" fmla="*/ 2147483647 w 6"/>
                  <a:gd name="T1" fmla="*/ 2147483647 h 7"/>
                  <a:gd name="T2" fmla="*/ 2147483647 w 6"/>
                  <a:gd name="T3" fmla="*/ 2147483647 h 7"/>
                  <a:gd name="T4" fmla="*/ 2147483647 w 6"/>
                  <a:gd name="T5" fmla="*/ 0 h 7"/>
                  <a:gd name="T6" fmla="*/ 0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4" y="5"/>
                    </a:moveTo>
                    <a:cubicBezTo>
                      <a:pt x="6" y="3"/>
                      <a:pt x="4" y="2"/>
                      <a:pt x="2" y="1"/>
                    </a:cubicBezTo>
                    <a:cubicBezTo>
                      <a:pt x="3" y="0"/>
                      <a:pt x="3" y="0"/>
                      <a:pt x="2" y="0"/>
                    </a:cubicBezTo>
                    <a:cubicBezTo>
                      <a:pt x="1" y="0"/>
                      <a:pt x="0" y="0"/>
                      <a:pt x="0" y="1"/>
                    </a:cubicBezTo>
                    <a:cubicBezTo>
                      <a:pt x="0" y="3"/>
                      <a:pt x="0" y="2"/>
                      <a:pt x="0" y="4"/>
                    </a:cubicBezTo>
                    <a:cubicBezTo>
                      <a:pt x="1" y="7"/>
                      <a:pt x="3" y="6"/>
                      <a:pt x="4" y="5"/>
                    </a:cubicBezTo>
                    <a:close/>
                  </a:path>
                </a:pathLst>
              </a:custGeom>
              <a:solidFill>
                <a:srgbClr val="006E57"/>
              </a:solidFill>
              <a:ln w="9525">
                <a:noFill/>
                <a:round/>
                <a:headEnd/>
                <a:tailEnd/>
              </a:ln>
            </p:spPr>
            <p:txBody>
              <a:bodyPr/>
              <a:lstStyle/>
              <a:p>
                <a:endParaRPr lang="es-ES"/>
              </a:p>
            </p:txBody>
          </p:sp>
          <p:sp>
            <p:nvSpPr>
              <p:cNvPr id="2805" name="Freeform 259"/>
              <p:cNvSpPr>
                <a:spLocks/>
              </p:cNvSpPr>
              <p:nvPr/>
            </p:nvSpPr>
            <p:spPr bwMode="auto">
              <a:xfrm>
                <a:off x="5137" y="2042"/>
                <a:ext cx="18" cy="21"/>
              </a:xfrm>
              <a:custGeom>
                <a:avLst/>
                <a:gdLst>
                  <a:gd name="T0" fmla="*/ 2147483647 w 5"/>
                  <a:gd name="T1" fmla="*/ 2147483647 h 6"/>
                  <a:gd name="T2" fmla="*/ 2147483647 w 5"/>
                  <a:gd name="T3" fmla="*/ 2147483647 h 6"/>
                  <a:gd name="T4" fmla="*/ 2147483647 w 5"/>
                  <a:gd name="T5" fmla="*/ 0 h 6"/>
                  <a:gd name="T6" fmla="*/ 2147483647 w 5"/>
                  <a:gd name="T7" fmla="*/ 0 h 6"/>
                  <a:gd name="T8" fmla="*/ 2147483647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1" y="4"/>
                    </a:moveTo>
                    <a:cubicBezTo>
                      <a:pt x="0" y="3"/>
                      <a:pt x="0" y="3"/>
                      <a:pt x="1" y="1"/>
                    </a:cubicBezTo>
                    <a:cubicBezTo>
                      <a:pt x="1" y="1"/>
                      <a:pt x="1" y="1"/>
                      <a:pt x="1" y="0"/>
                    </a:cubicBezTo>
                    <a:cubicBezTo>
                      <a:pt x="1" y="0"/>
                      <a:pt x="1" y="0"/>
                      <a:pt x="2" y="0"/>
                    </a:cubicBezTo>
                    <a:cubicBezTo>
                      <a:pt x="2" y="0"/>
                      <a:pt x="2" y="1"/>
                      <a:pt x="2" y="1"/>
                    </a:cubicBezTo>
                    <a:cubicBezTo>
                      <a:pt x="3" y="1"/>
                      <a:pt x="2" y="1"/>
                      <a:pt x="2" y="1"/>
                    </a:cubicBezTo>
                    <a:cubicBezTo>
                      <a:pt x="3" y="2"/>
                      <a:pt x="3" y="2"/>
                      <a:pt x="3" y="2"/>
                    </a:cubicBezTo>
                    <a:cubicBezTo>
                      <a:pt x="5" y="2"/>
                      <a:pt x="5" y="3"/>
                      <a:pt x="4" y="4"/>
                    </a:cubicBezTo>
                    <a:cubicBezTo>
                      <a:pt x="3" y="5"/>
                      <a:pt x="3" y="5"/>
                      <a:pt x="3" y="5"/>
                    </a:cubicBezTo>
                    <a:cubicBezTo>
                      <a:pt x="2" y="6"/>
                      <a:pt x="1" y="6"/>
                      <a:pt x="1" y="4"/>
                    </a:cubicBezTo>
                    <a:close/>
                  </a:path>
                </a:pathLst>
              </a:custGeom>
              <a:solidFill>
                <a:srgbClr val="27805E"/>
              </a:solidFill>
              <a:ln w="9525">
                <a:noFill/>
                <a:round/>
                <a:headEnd/>
                <a:tailEnd/>
              </a:ln>
            </p:spPr>
            <p:txBody>
              <a:bodyPr/>
              <a:lstStyle/>
              <a:p>
                <a:endParaRPr lang="es-ES"/>
              </a:p>
            </p:txBody>
          </p:sp>
          <p:sp>
            <p:nvSpPr>
              <p:cNvPr id="2806" name="Freeform 260"/>
              <p:cNvSpPr>
                <a:spLocks/>
              </p:cNvSpPr>
              <p:nvPr/>
            </p:nvSpPr>
            <p:spPr bwMode="auto">
              <a:xfrm>
                <a:off x="5137" y="2046"/>
                <a:ext cx="18" cy="14"/>
              </a:xfrm>
              <a:custGeom>
                <a:avLst/>
                <a:gdLst>
                  <a:gd name="T0" fmla="*/ 2147483647 w 5"/>
                  <a:gd name="T1" fmla="*/ 2147483647 h 4"/>
                  <a:gd name="T2" fmla="*/ 2147483647 w 5"/>
                  <a:gd name="T3" fmla="*/ 0 h 4"/>
                  <a:gd name="T4" fmla="*/ 2147483647 w 5"/>
                  <a:gd name="T5" fmla="*/ 0 h 4"/>
                  <a:gd name="T6" fmla="*/ 2147483647 w 5"/>
                  <a:gd name="T7" fmla="*/ 0 h 4"/>
                  <a:gd name="T8" fmla="*/ 2147483647 w 5"/>
                  <a:gd name="T9" fmla="*/ 0 h 4"/>
                  <a:gd name="T10" fmla="*/ 2147483647 w 5"/>
                  <a:gd name="T11" fmla="*/ 2147483647 h 4"/>
                  <a:gd name="T12" fmla="*/ 2147483647 w 5"/>
                  <a:gd name="T13" fmla="*/ 2147483647 h 4"/>
                  <a:gd name="T14" fmla="*/ 2147483647 w 5"/>
                  <a:gd name="T15" fmla="*/ 2147483647 h 4"/>
                  <a:gd name="T16" fmla="*/ 2147483647 w 5"/>
                  <a:gd name="T17" fmla="*/ 2147483647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1" y="3"/>
                    </a:moveTo>
                    <a:cubicBezTo>
                      <a:pt x="0" y="2"/>
                      <a:pt x="0" y="2"/>
                      <a:pt x="1" y="0"/>
                    </a:cubicBezTo>
                    <a:cubicBezTo>
                      <a:pt x="1" y="0"/>
                      <a:pt x="1" y="0"/>
                      <a:pt x="1" y="0"/>
                    </a:cubicBezTo>
                    <a:cubicBezTo>
                      <a:pt x="1" y="0"/>
                      <a:pt x="1" y="0"/>
                      <a:pt x="2" y="0"/>
                    </a:cubicBezTo>
                    <a:cubicBezTo>
                      <a:pt x="2" y="0"/>
                      <a:pt x="2" y="0"/>
                      <a:pt x="2" y="0"/>
                    </a:cubicBezTo>
                    <a:cubicBezTo>
                      <a:pt x="2" y="0"/>
                      <a:pt x="2" y="0"/>
                      <a:pt x="2" y="1"/>
                    </a:cubicBezTo>
                    <a:cubicBezTo>
                      <a:pt x="3" y="1"/>
                      <a:pt x="3" y="1"/>
                      <a:pt x="3" y="1"/>
                    </a:cubicBezTo>
                    <a:cubicBezTo>
                      <a:pt x="4" y="1"/>
                      <a:pt x="5" y="2"/>
                      <a:pt x="4" y="3"/>
                    </a:cubicBezTo>
                    <a:cubicBezTo>
                      <a:pt x="3" y="3"/>
                      <a:pt x="3" y="4"/>
                      <a:pt x="3" y="4"/>
                    </a:cubicBezTo>
                    <a:cubicBezTo>
                      <a:pt x="2" y="4"/>
                      <a:pt x="1" y="4"/>
                      <a:pt x="1" y="3"/>
                    </a:cubicBezTo>
                    <a:close/>
                  </a:path>
                </a:pathLst>
              </a:custGeom>
              <a:solidFill>
                <a:srgbClr val="569365"/>
              </a:solidFill>
              <a:ln w="9525">
                <a:noFill/>
                <a:round/>
                <a:headEnd/>
                <a:tailEnd/>
              </a:ln>
            </p:spPr>
            <p:txBody>
              <a:bodyPr/>
              <a:lstStyle/>
              <a:p>
                <a:endParaRPr lang="es-ES"/>
              </a:p>
            </p:txBody>
          </p:sp>
          <p:sp>
            <p:nvSpPr>
              <p:cNvPr id="2807" name="Freeform 261"/>
              <p:cNvSpPr>
                <a:spLocks/>
              </p:cNvSpPr>
              <p:nvPr/>
            </p:nvSpPr>
            <p:spPr bwMode="auto">
              <a:xfrm>
                <a:off x="5140" y="2046"/>
                <a:ext cx="11" cy="14"/>
              </a:xfrm>
              <a:custGeom>
                <a:avLst/>
                <a:gdLst>
                  <a:gd name="T0" fmla="*/ 0 w 3"/>
                  <a:gd name="T1" fmla="*/ 2147483647 h 4"/>
                  <a:gd name="T2" fmla="*/ 0 w 3"/>
                  <a:gd name="T3" fmla="*/ 2147483647 h 4"/>
                  <a:gd name="T4" fmla="*/ 0 w 3"/>
                  <a:gd name="T5" fmla="*/ 0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0"/>
                      <a:pt x="0" y="0"/>
                    </a:cubicBezTo>
                    <a:cubicBezTo>
                      <a:pt x="0" y="0"/>
                      <a:pt x="0" y="0"/>
                      <a:pt x="1" y="0"/>
                    </a:cubicBezTo>
                    <a:cubicBezTo>
                      <a:pt x="1" y="0"/>
                      <a:pt x="1" y="0"/>
                      <a:pt x="1" y="0"/>
                    </a:cubicBezTo>
                    <a:cubicBezTo>
                      <a:pt x="1" y="0"/>
                      <a:pt x="1" y="1"/>
                      <a:pt x="1" y="1"/>
                    </a:cubicBezTo>
                    <a:cubicBezTo>
                      <a:pt x="2" y="1"/>
                      <a:pt x="2" y="1"/>
                      <a:pt x="2" y="1"/>
                    </a:cubicBezTo>
                    <a:cubicBezTo>
                      <a:pt x="3" y="2"/>
                      <a:pt x="3" y="2"/>
                      <a:pt x="2" y="3"/>
                    </a:cubicBezTo>
                    <a:cubicBezTo>
                      <a:pt x="2" y="3"/>
                      <a:pt x="2" y="3"/>
                      <a:pt x="2" y="4"/>
                    </a:cubicBezTo>
                    <a:cubicBezTo>
                      <a:pt x="1" y="4"/>
                      <a:pt x="0" y="4"/>
                      <a:pt x="0" y="3"/>
                    </a:cubicBezTo>
                    <a:close/>
                  </a:path>
                </a:pathLst>
              </a:custGeom>
              <a:solidFill>
                <a:srgbClr val="7FA96C"/>
              </a:solidFill>
              <a:ln w="9525">
                <a:noFill/>
                <a:round/>
                <a:headEnd/>
                <a:tailEnd/>
              </a:ln>
            </p:spPr>
            <p:txBody>
              <a:bodyPr/>
              <a:lstStyle/>
              <a:p>
                <a:endParaRPr lang="es-ES"/>
              </a:p>
            </p:txBody>
          </p:sp>
          <p:sp>
            <p:nvSpPr>
              <p:cNvPr id="2808" name="Freeform 262"/>
              <p:cNvSpPr>
                <a:spLocks/>
              </p:cNvSpPr>
              <p:nvPr/>
            </p:nvSpPr>
            <p:spPr bwMode="auto">
              <a:xfrm>
                <a:off x="5144" y="2046"/>
                <a:ext cx="14" cy="10"/>
              </a:xfrm>
              <a:custGeom>
                <a:avLst/>
                <a:gdLst>
                  <a:gd name="T0" fmla="*/ 0 w 4"/>
                  <a:gd name="T1" fmla="*/ 2147483647 h 3"/>
                  <a:gd name="T2" fmla="*/ 2147483647 w 4"/>
                  <a:gd name="T3" fmla="*/ 0 h 3"/>
                  <a:gd name="T4" fmla="*/ 0 w 4"/>
                  <a:gd name="T5" fmla="*/ 2147483647 h 3"/>
                  <a:gd name="T6" fmla="*/ 0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0" y="3"/>
                    </a:moveTo>
                    <a:cubicBezTo>
                      <a:pt x="3" y="2"/>
                      <a:pt x="3" y="1"/>
                      <a:pt x="4" y="0"/>
                    </a:cubicBezTo>
                    <a:cubicBezTo>
                      <a:pt x="4" y="0"/>
                      <a:pt x="1" y="2"/>
                      <a:pt x="0" y="2"/>
                    </a:cubicBezTo>
                    <a:cubicBezTo>
                      <a:pt x="0" y="2"/>
                      <a:pt x="0" y="3"/>
                      <a:pt x="0" y="3"/>
                    </a:cubicBezTo>
                    <a:close/>
                  </a:path>
                </a:pathLst>
              </a:custGeom>
              <a:solidFill>
                <a:srgbClr val="24211D"/>
              </a:solidFill>
              <a:ln w="9525">
                <a:noFill/>
                <a:round/>
                <a:headEnd/>
                <a:tailEnd/>
              </a:ln>
            </p:spPr>
            <p:txBody>
              <a:bodyPr/>
              <a:lstStyle/>
              <a:p>
                <a:endParaRPr lang="es-ES"/>
              </a:p>
            </p:txBody>
          </p:sp>
          <p:sp>
            <p:nvSpPr>
              <p:cNvPr id="2809" name="Freeform 263"/>
              <p:cNvSpPr>
                <a:spLocks/>
              </p:cNvSpPr>
              <p:nvPr/>
            </p:nvSpPr>
            <p:spPr bwMode="auto">
              <a:xfrm>
                <a:off x="5144" y="2046"/>
                <a:ext cx="14" cy="10"/>
              </a:xfrm>
              <a:custGeom>
                <a:avLst/>
                <a:gdLst>
                  <a:gd name="T0" fmla="*/ 0 w 4"/>
                  <a:gd name="T1" fmla="*/ 2147483647 h 3"/>
                  <a:gd name="T2" fmla="*/ 2147483647 w 4"/>
                  <a:gd name="T3" fmla="*/ 0 h 3"/>
                  <a:gd name="T4" fmla="*/ 0 w 4"/>
                  <a:gd name="T5" fmla="*/ 2147483647 h 3"/>
                  <a:gd name="T6" fmla="*/ 0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0" y="3"/>
                    </a:moveTo>
                    <a:cubicBezTo>
                      <a:pt x="3" y="2"/>
                      <a:pt x="3" y="1"/>
                      <a:pt x="4" y="0"/>
                    </a:cubicBezTo>
                    <a:cubicBezTo>
                      <a:pt x="4" y="0"/>
                      <a:pt x="1" y="2"/>
                      <a:pt x="0" y="2"/>
                    </a:cubicBezTo>
                    <a:cubicBezTo>
                      <a:pt x="0" y="2"/>
                      <a:pt x="0" y="3"/>
                      <a:pt x="0" y="3"/>
                    </a:cubicBezTo>
                    <a:close/>
                  </a:path>
                </a:pathLst>
              </a:custGeom>
              <a:noFill/>
              <a:ln w="0">
                <a:solidFill>
                  <a:srgbClr val="24211D"/>
                </a:solidFill>
                <a:round/>
                <a:headEnd/>
                <a:tailEnd/>
              </a:ln>
            </p:spPr>
            <p:txBody>
              <a:bodyPr/>
              <a:lstStyle/>
              <a:p>
                <a:endParaRPr lang="es-ES"/>
              </a:p>
            </p:txBody>
          </p:sp>
          <p:sp>
            <p:nvSpPr>
              <p:cNvPr id="2810" name="Freeform 264"/>
              <p:cNvSpPr>
                <a:spLocks/>
              </p:cNvSpPr>
              <p:nvPr/>
            </p:nvSpPr>
            <p:spPr bwMode="auto">
              <a:xfrm>
                <a:off x="5137" y="2018"/>
                <a:ext cx="18" cy="17"/>
              </a:xfrm>
              <a:custGeom>
                <a:avLst/>
                <a:gdLst>
                  <a:gd name="T0" fmla="*/ 0 w 5"/>
                  <a:gd name="T1" fmla="*/ 2147483647 h 5"/>
                  <a:gd name="T2" fmla="*/ 0 w 5"/>
                  <a:gd name="T3" fmla="*/ 0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0" y="0"/>
                    </a:cubicBezTo>
                    <a:cubicBezTo>
                      <a:pt x="0" y="0"/>
                      <a:pt x="1" y="0"/>
                      <a:pt x="1" y="0"/>
                    </a:cubicBezTo>
                    <a:cubicBezTo>
                      <a:pt x="1" y="0"/>
                      <a:pt x="1" y="0"/>
                      <a:pt x="2" y="0"/>
                    </a:cubicBezTo>
                    <a:cubicBezTo>
                      <a:pt x="2" y="0"/>
                      <a:pt x="2" y="0"/>
                      <a:pt x="2" y="0"/>
                    </a:cubicBezTo>
                    <a:cubicBezTo>
                      <a:pt x="2" y="0"/>
                      <a:pt x="2" y="1"/>
                      <a:pt x="2" y="1"/>
                    </a:cubicBezTo>
                    <a:cubicBezTo>
                      <a:pt x="3" y="1"/>
                      <a:pt x="3" y="1"/>
                      <a:pt x="3" y="1"/>
                    </a:cubicBezTo>
                    <a:cubicBezTo>
                      <a:pt x="4" y="2"/>
                      <a:pt x="5" y="3"/>
                      <a:pt x="4" y="4"/>
                    </a:cubicBezTo>
                    <a:cubicBezTo>
                      <a:pt x="3" y="4"/>
                      <a:pt x="3" y="5"/>
                      <a:pt x="3" y="5"/>
                    </a:cubicBezTo>
                    <a:cubicBezTo>
                      <a:pt x="2" y="5"/>
                      <a:pt x="1" y="5"/>
                      <a:pt x="0" y="3"/>
                    </a:cubicBezTo>
                    <a:close/>
                  </a:path>
                </a:pathLst>
              </a:custGeom>
              <a:solidFill>
                <a:srgbClr val="27805E"/>
              </a:solidFill>
              <a:ln w="9525">
                <a:noFill/>
                <a:round/>
                <a:headEnd/>
                <a:tailEnd/>
              </a:ln>
            </p:spPr>
            <p:txBody>
              <a:bodyPr/>
              <a:lstStyle/>
              <a:p>
                <a:endParaRPr lang="es-ES"/>
              </a:p>
            </p:txBody>
          </p:sp>
          <p:sp>
            <p:nvSpPr>
              <p:cNvPr id="2811" name="Freeform 265"/>
              <p:cNvSpPr>
                <a:spLocks/>
              </p:cNvSpPr>
              <p:nvPr/>
            </p:nvSpPr>
            <p:spPr bwMode="auto">
              <a:xfrm>
                <a:off x="5137" y="2018"/>
                <a:ext cx="18" cy="17"/>
              </a:xfrm>
              <a:custGeom>
                <a:avLst/>
                <a:gdLst>
                  <a:gd name="T0" fmla="*/ 2147483647 w 5"/>
                  <a:gd name="T1" fmla="*/ 2147483647 h 5"/>
                  <a:gd name="T2" fmla="*/ 2147483647 w 5"/>
                  <a:gd name="T3" fmla="*/ 2147483647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1" y="1"/>
                    </a:cubicBezTo>
                    <a:cubicBezTo>
                      <a:pt x="1" y="1"/>
                      <a:pt x="1" y="0"/>
                      <a:pt x="1" y="0"/>
                    </a:cubicBezTo>
                    <a:cubicBezTo>
                      <a:pt x="1" y="0"/>
                      <a:pt x="1" y="0"/>
                      <a:pt x="2" y="0"/>
                    </a:cubicBezTo>
                    <a:cubicBezTo>
                      <a:pt x="2" y="0"/>
                      <a:pt x="2" y="0"/>
                      <a:pt x="2" y="1"/>
                    </a:cubicBezTo>
                    <a:cubicBezTo>
                      <a:pt x="2" y="1"/>
                      <a:pt x="2" y="1"/>
                      <a:pt x="2" y="1"/>
                    </a:cubicBezTo>
                    <a:cubicBezTo>
                      <a:pt x="3" y="1"/>
                      <a:pt x="3" y="1"/>
                      <a:pt x="3" y="1"/>
                    </a:cubicBezTo>
                    <a:cubicBezTo>
                      <a:pt x="4" y="2"/>
                      <a:pt x="5" y="2"/>
                      <a:pt x="4" y="4"/>
                    </a:cubicBezTo>
                    <a:cubicBezTo>
                      <a:pt x="3" y="4"/>
                      <a:pt x="3" y="4"/>
                      <a:pt x="3" y="4"/>
                    </a:cubicBezTo>
                    <a:cubicBezTo>
                      <a:pt x="2" y="5"/>
                      <a:pt x="1" y="5"/>
                      <a:pt x="1" y="3"/>
                    </a:cubicBezTo>
                    <a:close/>
                  </a:path>
                </a:pathLst>
              </a:custGeom>
              <a:solidFill>
                <a:srgbClr val="569365"/>
              </a:solidFill>
              <a:ln w="9525">
                <a:noFill/>
                <a:round/>
                <a:headEnd/>
                <a:tailEnd/>
              </a:ln>
            </p:spPr>
            <p:txBody>
              <a:bodyPr/>
              <a:lstStyle/>
              <a:p>
                <a:endParaRPr lang="es-ES"/>
              </a:p>
            </p:txBody>
          </p:sp>
          <p:sp>
            <p:nvSpPr>
              <p:cNvPr id="2812" name="Freeform 266"/>
              <p:cNvSpPr>
                <a:spLocks/>
              </p:cNvSpPr>
              <p:nvPr/>
            </p:nvSpPr>
            <p:spPr bwMode="auto">
              <a:xfrm>
                <a:off x="5137" y="2021"/>
                <a:ext cx="14" cy="11"/>
              </a:xfrm>
              <a:custGeom>
                <a:avLst/>
                <a:gdLst>
                  <a:gd name="T0" fmla="*/ 2147483647 w 4"/>
                  <a:gd name="T1" fmla="*/ 2147483647 h 3"/>
                  <a:gd name="T2" fmla="*/ 2147483647 w 4"/>
                  <a:gd name="T3" fmla="*/ 0 h 3"/>
                  <a:gd name="T4" fmla="*/ 2147483647 w 4"/>
                  <a:gd name="T5" fmla="*/ 0 h 3"/>
                  <a:gd name="T6" fmla="*/ 2147483647 w 4"/>
                  <a:gd name="T7" fmla="*/ 0 h 3"/>
                  <a:gd name="T8" fmla="*/ 2147483647 w 4"/>
                  <a:gd name="T9" fmla="*/ 0 h 3"/>
                  <a:gd name="T10" fmla="*/ 2147483647 w 4"/>
                  <a:gd name="T11" fmla="*/ 0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1" y="2"/>
                    </a:moveTo>
                    <a:cubicBezTo>
                      <a:pt x="0" y="1"/>
                      <a:pt x="1" y="1"/>
                      <a:pt x="1" y="0"/>
                    </a:cubicBezTo>
                    <a:cubicBezTo>
                      <a:pt x="1" y="0"/>
                      <a:pt x="1" y="0"/>
                      <a:pt x="1" y="0"/>
                    </a:cubicBezTo>
                    <a:cubicBezTo>
                      <a:pt x="1" y="0"/>
                      <a:pt x="1" y="0"/>
                      <a:pt x="2" y="0"/>
                    </a:cubicBezTo>
                    <a:cubicBezTo>
                      <a:pt x="2" y="0"/>
                      <a:pt x="2" y="0"/>
                      <a:pt x="2" y="0"/>
                    </a:cubicBezTo>
                    <a:cubicBezTo>
                      <a:pt x="2" y="0"/>
                      <a:pt x="2" y="0"/>
                      <a:pt x="2" y="0"/>
                    </a:cubicBezTo>
                    <a:cubicBezTo>
                      <a:pt x="2" y="0"/>
                      <a:pt x="3" y="0"/>
                      <a:pt x="3" y="1"/>
                    </a:cubicBezTo>
                    <a:cubicBezTo>
                      <a:pt x="4" y="1"/>
                      <a:pt x="4" y="1"/>
                      <a:pt x="3" y="2"/>
                    </a:cubicBezTo>
                    <a:cubicBezTo>
                      <a:pt x="3" y="3"/>
                      <a:pt x="3" y="3"/>
                      <a:pt x="3" y="3"/>
                    </a:cubicBezTo>
                    <a:cubicBezTo>
                      <a:pt x="2" y="3"/>
                      <a:pt x="1" y="3"/>
                      <a:pt x="1" y="2"/>
                    </a:cubicBezTo>
                    <a:close/>
                  </a:path>
                </a:pathLst>
              </a:custGeom>
              <a:solidFill>
                <a:srgbClr val="7FA96C"/>
              </a:solidFill>
              <a:ln w="9525">
                <a:noFill/>
                <a:round/>
                <a:headEnd/>
                <a:tailEnd/>
              </a:ln>
            </p:spPr>
            <p:txBody>
              <a:bodyPr/>
              <a:lstStyle/>
              <a:p>
                <a:endParaRPr lang="es-ES"/>
              </a:p>
            </p:txBody>
          </p:sp>
          <p:sp>
            <p:nvSpPr>
              <p:cNvPr id="2813" name="Freeform 267"/>
              <p:cNvSpPr>
                <a:spLocks/>
              </p:cNvSpPr>
              <p:nvPr/>
            </p:nvSpPr>
            <p:spPr bwMode="auto">
              <a:xfrm>
                <a:off x="5144" y="2018"/>
                <a:ext cx="11" cy="10"/>
              </a:xfrm>
              <a:custGeom>
                <a:avLst/>
                <a:gdLst>
                  <a:gd name="T0" fmla="*/ 0 w 3"/>
                  <a:gd name="T1" fmla="*/ 2147483647 h 3"/>
                  <a:gd name="T2" fmla="*/ 2147483647 w 3"/>
                  <a:gd name="T3" fmla="*/ 0 h 3"/>
                  <a:gd name="T4" fmla="*/ 0 w 3"/>
                  <a:gd name="T5" fmla="*/ 2147483647 h 3"/>
                  <a:gd name="T6" fmla="*/ 0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cubicBezTo>
                      <a:pt x="3" y="3"/>
                      <a:pt x="3" y="1"/>
                      <a:pt x="3" y="0"/>
                    </a:cubicBezTo>
                    <a:cubicBezTo>
                      <a:pt x="3" y="0"/>
                      <a:pt x="1" y="2"/>
                      <a:pt x="0" y="2"/>
                    </a:cubicBezTo>
                    <a:cubicBezTo>
                      <a:pt x="0" y="2"/>
                      <a:pt x="0" y="3"/>
                      <a:pt x="0" y="3"/>
                    </a:cubicBezTo>
                    <a:close/>
                  </a:path>
                </a:pathLst>
              </a:custGeom>
              <a:solidFill>
                <a:srgbClr val="24211D"/>
              </a:solidFill>
              <a:ln w="9525">
                <a:noFill/>
                <a:round/>
                <a:headEnd/>
                <a:tailEnd/>
              </a:ln>
            </p:spPr>
            <p:txBody>
              <a:bodyPr/>
              <a:lstStyle/>
              <a:p>
                <a:endParaRPr lang="es-ES"/>
              </a:p>
            </p:txBody>
          </p:sp>
          <p:sp>
            <p:nvSpPr>
              <p:cNvPr id="2814" name="Freeform 268"/>
              <p:cNvSpPr>
                <a:spLocks/>
              </p:cNvSpPr>
              <p:nvPr/>
            </p:nvSpPr>
            <p:spPr bwMode="auto">
              <a:xfrm>
                <a:off x="5144" y="2018"/>
                <a:ext cx="11" cy="10"/>
              </a:xfrm>
              <a:custGeom>
                <a:avLst/>
                <a:gdLst>
                  <a:gd name="T0" fmla="*/ 0 w 3"/>
                  <a:gd name="T1" fmla="*/ 2147483647 h 3"/>
                  <a:gd name="T2" fmla="*/ 2147483647 w 3"/>
                  <a:gd name="T3" fmla="*/ 0 h 3"/>
                  <a:gd name="T4" fmla="*/ 0 w 3"/>
                  <a:gd name="T5" fmla="*/ 2147483647 h 3"/>
                  <a:gd name="T6" fmla="*/ 0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cubicBezTo>
                      <a:pt x="3" y="3"/>
                      <a:pt x="3" y="1"/>
                      <a:pt x="3" y="0"/>
                    </a:cubicBezTo>
                    <a:cubicBezTo>
                      <a:pt x="3" y="0"/>
                      <a:pt x="1" y="2"/>
                      <a:pt x="0" y="2"/>
                    </a:cubicBezTo>
                    <a:cubicBezTo>
                      <a:pt x="0" y="2"/>
                      <a:pt x="0" y="3"/>
                      <a:pt x="0" y="3"/>
                    </a:cubicBezTo>
                    <a:close/>
                  </a:path>
                </a:pathLst>
              </a:custGeom>
              <a:noFill/>
              <a:ln w="0">
                <a:solidFill>
                  <a:srgbClr val="24211D"/>
                </a:solidFill>
                <a:round/>
                <a:headEnd/>
                <a:tailEnd/>
              </a:ln>
            </p:spPr>
            <p:txBody>
              <a:bodyPr/>
              <a:lstStyle/>
              <a:p>
                <a:endParaRPr lang="es-ES"/>
              </a:p>
            </p:txBody>
          </p:sp>
          <p:sp>
            <p:nvSpPr>
              <p:cNvPr id="2815" name="Freeform 269"/>
              <p:cNvSpPr>
                <a:spLocks/>
              </p:cNvSpPr>
              <p:nvPr/>
            </p:nvSpPr>
            <p:spPr bwMode="auto">
              <a:xfrm>
                <a:off x="5112" y="1997"/>
                <a:ext cx="21" cy="24"/>
              </a:xfrm>
              <a:custGeom>
                <a:avLst/>
                <a:gdLst>
                  <a:gd name="T0" fmla="*/ 2147483647 w 6"/>
                  <a:gd name="T1" fmla="*/ 2147483647 h 7"/>
                  <a:gd name="T2" fmla="*/ 2147483647 w 6"/>
                  <a:gd name="T3" fmla="*/ 2147483647 h 7"/>
                  <a:gd name="T4" fmla="*/ 2147483647 w 6"/>
                  <a:gd name="T5" fmla="*/ 0 h 7"/>
                  <a:gd name="T6" fmla="*/ 0 w 6"/>
                  <a:gd name="T7" fmla="*/ 2147483647 h 7"/>
                  <a:gd name="T8" fmla="*/ 2147483647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4" y="4"/>
                    </a:moveTo>
                    <a:cubicBezTo>
                      <a:pt x="6" y="2"/>
                      <a:pt x="4" y="2"/>
                      <a:pt x="2" y="1"/>
                    </a:cubicBezTo>
                    <a:cubicBezTo>
                      <a:pt x="2" y="0"/>
                      <a:pt x="2" y="0"/>
                      <a:pt x="1" y="0"/>
                    </a:cubicBezTo>
                    <a:cubicBezTo>
                      <a:pt x="0" y="0"/>
                      <a:pt x="0" y="1"/>
                      <a:pt x="0" y="1"/>
                    </a:cubicBezTo>
                    <a:cubicBezTo>
                      <a:pt x="0" y="3"/>
                      <a:pt x="0" y="3"/>
                      <a:pt x="1" y="5"/>
                    </a:cubicBezTo>
                    <a:cubicBezTo>
                      <a:pt x="2" y="7"/>
                      <a:pt x="3" y="6"/>
                      <a:pt x="4" y="4"/>
                    </a:cubicBezTo>
                    <a:close/>
                  </a:path>
                </a:pathLst>
              </a:custGeom>
              <a:solidFill>
                <a:srgbClr val="006E57"/>
              </a:solidFill>
              <a:ln w="9525">
                <a:noFill/>
                <a:round/>
                <a:headEnd/>
                <a:tailEnd/>
              </a:ln>
            </p:spPr>
            <p:txBody>
              <a:bodyPr/>
              <a:lstStyle/>
              <a:p>
                <a:endParaRPr lang="es-ES"/>
              </a:p>
            </p:txBody>
          </p:sp>
          <p:sp>
            <p:nvSpPr>
              <p:cNvPr id="2816" name="Freeform 270"/>
              <p:cNvSpPr>
                <a:spLocks/>
              </p:cNvSpPr>
              <p:nvPr/>
            </p:nvSpPr>
            <p:spPr bwMode="auto">
              <a:xfrm>
                <a:off x="5112" y="2000"/>
                <a:ext cx="18" cy="18"/>
              </a:xfrm>
              <a:custGeom>
                <a:avLst/>
                <a:gdLst>
                  <a:gd name="T0" fmla="*/ 2147483647 w 5"/>
                  <a:gd name="T1" fmla="*/ 2147483647 h 5"/>
                  <a:gd name="T2" fmla="*/ 0 w 5"/>
                  <a:gd name="T3" fmla="*/ 0 h 5"/>
                  <a:gd name="T4" fmla="*/ 0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0" y="0"/>
                    </a:cubicBezTo>
                    <a:cubicBezTo>
                      <a:pt x="0" y="0"/>
                      <a:pt x="0" y="0"/>
                      <a:pt x="0" y="0"/>
                    </a:cubicBezTo>
                    <a:cubicBezTo>
                      <a:pt x="0" y="0"/>
                      <a:pt x="1" y="0"/>
                      <a:pt x="1" y="0"/>
                    </a:cubicBezTo>
                    <a:cubicBezTo>
                      <a:pt x="2" y="0"/>
                      <a:pt x="2" y="0"/>
                      <a:pt x="2" y="0"/>
                    </a:cubicBezTo>
                    <a:cubicBezTo>
                      <a:pt x="2" y="0"/>
                      <a:pt x="2" y="0"/>
                      <a:pt x="2" y="1"/>
                    </a:cubicBezTo>
                    <a:cubicBezTo>
                      <a:pt x="2" y="1"/>
                      <a:pt x="3" y="1"/>
                      <a:pt x="3" y="1"/>
                    </a:cubicBezTo>
                    <a:cubicBezTo>
                      <a:pt x="4" y="1"/>
                      <a:pt x="5" y="2"/>
                      <a:pt x="4" y="3"/>
                    </a:cubicBezTo>
                    <a:cubicBezTo>
                      <a:pt x="4" y="4"/>
                      <a:pt x="3" y="4"/>
                      <a:pt x="3" y="4"/>
                    </a:cubicBezTo>
                    <a:cubicBezTo>
                      <a:pt x="2" y="5"/>
                      <a:pt x="2" y="5"/>
                      <a:pt x="1" y="3"/>
                    </a:cubicBezTo>
                    <a:close/>
                  </a:path>
                </a:pathLst>
              </a:custGeom>
              <a:solidFill>
                <a:srgbClr val="27805E"/>
              </a:solidFill>
              <a:ln w="9525">
                <a:noFill/>
                <a:round/>
                <a:headEnd/>
                <a:tailEnd/>
              </a:ln>
            </p:spPr>
            <p:txBody>
              <a:bodyPr/>
              <a:lstStyle/>
              <a:p>
                <a:endParaRPr lang="es-ES"/>
              </a:p>
            </p:txBody>
          </p:sp>
          <p:sp>
            <p:nvSpPr>
              <p:cNvPr id="2817" name="Freeform 271"/>
              <p:cNvSpPr>
                <a:spLocks/>
              </p:cNvSpPr>
              <p:nvPr/>
            </p:nvSpPr>
            <p:spPr bwMode="auto">
              <a:xfrm>
                <a:off x="5112" y="2000"/>
                <a:ext cx="18" cy="18"/>
              </a:xfrm>
              <a:custGeom>
                <a:avLst/>
                <a:gdLst>
                  <a:gd name="T0" fmla="*/ 2147483647 w 5"/>
                  <a:gd name="T1" fmla="*/ 2147483647 h 5"/>
                  <a:gd name="T2" fmla="*/ 0 w 5"/>
                  <a:gd name="T3" fmla="*/ 2147483647 h 5"/>
                  <a:gd name="T4" fmla="*/ 2147483647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3"/>
                    </a:moveTo>
                    <a:cubicBezTo>
                      <a:pt x="0" y="2"/>
                      <a:pt x="0" y="2"/>
                      <a:pt x="0" y="1"/>
                    </a:cubicBezTo>
                    <a:cubicBezTo>
                      <a:pt x="0" y="1"/>
                      <a:pt x="0" y="0"/>
                      <a:pt x="1" y="0"/>
                    </a:cubicBezTo>
                    <a:cubicBezTo>
                      <a:pt x="1" y="0"/>
                      <a:pt x="1" y="0"/>
                      <a:pt x="1" y="0"/>
                    </a:cubicBezTo>
                    <a:cubicBezTo>
                      <a:pt x="1" y="0"/>
                      <a:pt x="2" y="0"/>
                      <a:pt x="2" y="0"/>
                    </a:cubicBezTo>
                    <a:cubicBezTo>
                      <a:pt x="2" y="0"/>
                      <a:pt x="2" y="0"/>
                      <a:pt x="2" y="1"/>
                    </a:cubicBezTo>
                    <a:cubicBezTo>
                      <a:pt x="2" y="1"/>
                      <a:pt x="3" y="1"/>
                      <a:pt x="3" y="1"/>
                    </a:cubicBezTo>
                    <a:cubicBezTo>
                      <a:pt x="4" y="1"/>
                      <a:pt x="5" y="2"/>
                      <a:pt x="4" y="3"/>
                    </a:cubicBezTo>
                    <a:cubicBezTo>
                      <a:pt x="4" y="3"/>
                      <a:pt x="3" y="4"/>
                      <a:pt x="3" y="4"/>
                    </a:cubicBezTo>
                    <a:cubicBezTo>
                      <a:pt x="2" y="5"/>
                      <a:pt x="2" y="5"/>
                      <a:pt x="1" y="3"/>
                    </a:cubicBezTo>
                    <a:close/>
                  </a:path>
                </a:pathLst>
              </a:custGeom>
              <a:solidFill>
                <a:srgbClr val="569365"/>
              </a:solidFill>
              <a:ln w="9525">
                <a:noFill/>
                <a:round/>
                <a:headEnd/>
                <a:tailEnd/>
              </a:ln>
            </p:spPr>
            <p:txBody>
              <a:bodyPr/>
              <a:lstStyle/>
              <a:p>
                <a:endParaRPr lang="es-ES"/>
              </a:p>
            </p:txBody>
          </p:sp>
          <p:sp>
            <p:nvSpPr>
              <p:cNvPr id="2818" name="Freeform 272"/>
              <p:cNvSpPr>
                <a:spLocks/>
              </p:cNvSpPr>
              <p:nvPr/>
            </p:nvSpPr>
            <p:spPr bwMode="auto">
              <a:xfrm>
                <a:off x="5115" y="2000"/>
                <a:ext cx="11" cy="14"/>
              </a:xfrm>
              <a:custGeom>
                <a:avLst/>
                <a:gdLst>
                  <a:gd name="T0" fmla="*/ 0 w 3"/>
                  <a:gd name="T1" fmla="*/ 2147483647 h 4"/>
                  <a:gd name="T2" fmla="*/ 0 w 3"/>
                  <a:gd name="T3" fmla="*/ 2147483647 h 4"/>
                  <a:gd name="T4" fmla="*/ 0 w 3"/>
                  <a:gd name="T5" fmla="*/ 2147483647 h 4"/>
                  <a:gd name="T6" fmla="*/ 0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0" y="1"/>
                    </a:cubicBezTo>
                    <a:cubicBezTo>
                      <a:pt x="0" y="1"/>
                      <a:pt x="0" y="0"/>
                      <a:pt x="0" y="0"/>
                    </a:cubicBezTo>
                    <a:cubicBezTo>
                      <a:pt x="0" y="0"/>
                      <a:pt x="1" y="0"/>
                      <a:pt x="1" y="0"/>
                    </a:cubicBezTo>
                    <a:cubicBezTo>
                      <a:pt x="1" y="1"/>
                      <a:pt x="1" y="1"/>
                      <a:pt x="1" y="1"/>
                    </a:cubicBezTo>
                    <a:cubicBezTo>
                      <a:pt x="1" y="1"/>
                      <a:pt x="1" y="1"/>
                      <a:pt x="1" y="1"/>
                    </a:cubicBezTo>
                    <a:cubicBezTo>
                      <a:pt x="2" y="1"/>
                      <a:pt x="3" y="2"/>
                      <a:pt x="3" y="3"/>
                    </a:cubicBezTo>
                    <a:cubicBezTo>
                      <a:pt x="2" y="3"/>
                      <a:pt x="2" y="3"/>
                      <a:pt x="2" y="3"/>
                    </a:cubicBezTo>
                    <a:cubicBezTo>
                      <a:pt x="1" y="4"/>
                      <a:pt x="1" y="4"/>
                      <a:pt x="0" y="3"/>
                    </a:cubicBezTo>
                    <a:close/>
                  </a:path>
                </a:pathLst>
              </a:custGeom>
              <a:solidFill>
                <a:srgbClr val="7FA96C"/>
              </a:solidFill>
              <a:ln w="9525">
                <a:noFill/>
                <a:round/>
                <a:headEnd/>
                <a:tailEnd/>
              </a:ln>
            </p:spPr>
            <p:txBody>
              <a:bodyPr/>
              <a:lstStyle/>
              <a:p>
                <a:endParaRPr lang="es-ES"/>
              </a:p>
            </p:txBody>
          </p:sp>
          <p:sp>
            <p:nvSpPr>
              <p:cNvPr id="2819" name="Freeform 273"/>
              <p:cNvSpPr>
                <a:spLocks/>
              </p:cNvSpPr>
              <p:nvPr/>
            </p:nvSpPr>
            <p:spPr bwMode="auto">
              <a:xfrm>
                <a:off x="5119" y="1997"/>
                <a:ext cx="11" cy="14"/>
              </a:xfrm>
              <a:custGeom>
                <a:avLst/>
                <a:gdLst>
                  <a:gd name="T0" fmla="*/ 0 w 3"/>
                  <a:gd name="T1" fmla="*/ 2147483647 h 4"/>
                  <a:gd name="T2" fmla="*/ 2147483647 w 3"/>
                  <a:gd name="T3" fmla="*/ 0 h 4"/>
                  <a:gd name="T4" fmla="*/ 0 w 3"/>
                  <a:gd name="T5" fmla="*/ 2147483647 h 4"/>
                  <a:gd name="T6" fmla="*/ 0 w 3"/>
                  <a:gd name="T7" fmla="*/ 2147483647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0" y="4"/>
                    </a:moveTo>
                    <a:cubicBezTo>
                      <a:pt x="3" y="3"/>
                      <a:pt x="2" y="2"/>
                      <a:pt x="3" y="0"/>
                    </a:cubicBezTo>
                    <a:cubicBezTo>
                      <a:pt x="3" y="0"/>
                      <a:pt x="1" y="3"/>
                      <a:pt x="0" y="3"/>
                    </a:cubicBezTo>
                    <a:cubicBezTo>
                      <a:pt x="0" y="3"/>
                      <a:pt x="0" y="4"/>
                      <a:pt x="0" y="4"/>
                    </a:cubicBezTo>
                    <a:close/>
                  </a:path>
                </a:pathLst>
              </a:custGeom>
              <a:solidFill>
                <a:srgbClr val="24211D"/>
              </a:solidFill>
              <a:ln w="9525">
                <a:noFill/>
                <a:round/>
                <a:headEnd/>
                <a:tailEnd/>
              </a:ln>
            </p:spPr>
            <p:txBody>
              <a:bodyPr/>
              <a:lstStyle/>
              <a:p>
                <a:endParaRPr lang="es-ES"/>
              </a:p>
            </p:txBody>
          </p:sp>
          <p:sp>
            <p:nvSpPr>
              <p:cNvPr id="2820" name="Freeform 274"/>
              <p:cNvSpPr>
                <a:spLocks/>
              </p:cNvSpPr>
              <p:nvPr/>
            </p:nvSpPr>
            <p:spPr bwMode="auto">
              <a:xfrm>
                <a:off x="5119" y="1997"/>
                <a:ext cx="11" cy="14"/>
              </a:xfrm>
              <a:custGeom>
                <a:avLst/>
                <a:gdLst>
                  <a:gd name="T0" fmla="*/ 0 w 3"/>
                  <a:gd name="T1" fmla="*/ 2147483647 h 4"/>
                  <a:gd name="T2" fmla="*/ 2147483647 w 3"/>
                  <a:gd name="T3" fmla="*/ 0 h 4"/>
                  <a:gd name="T4" fmla="*/ 0 w 3"/>
                  <a:gd name="T5" fmla="*/ 2147483647 h 4"/>
                  <a:gd name="T6" fmla="*/ 0 w 3"/>
                  <a:gd name="T7" fmla="*/ 2147483647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0" y="4"/>
                    </a:moveTo>
                    <a:cubicBezTo>
                      <a:pt x="3" y="3"/>
                      <a:pt x="2" y="2"/>
                      <a:pt x="3" y="0"/>
                    </a:cubicBezTo>
                    <a:cubicBezTo>
                      <a:pt x="3" y="0"/>
                      <a:pt x="1" y="3"/>
                      <a:pt x="0" y="3"/>
                    </a:cubicBezTo>
                    <a:cubicBezTo>
                      <a:pt x="0" y="3"/>
                      <a:pt x="0" y="4"/>
                      <a:pt x="0" y="4"/>
                    </a:cubicBezTo>
                    <a:close/>
                  </a:path>
                </a:pathLst>
              </a:custGeom>
              <a:noFill/>
              <a:ln w="0">
                <a:solidFill>
                  <a:srgbClr val="24211D"/>
                </a:solidFill>
                <a:round/>
                <a:headEnd/>
                <a:tailEnd/>
              </a:ln>
            </p:spPr>
            <p:txBody>
              <a:bodyPr/>
              <a:lstStyle/>
              <a:p>
                <a:endParaRPr lang="es-ES"/>
              </a:p>
            </p:txBody>
          </p:sp>
          <p:sp>
            <p:nvSpPr>
              <p:cNvPr id="2821" name="Freeform 275"/>
              <p:cNvSpPr>
                <a:spLocks/>
              </p:cNvSpPr>
              <p:nvPr/>
            </p:nvSpPr>
            <p:spPr bwMode="auto">
              <a:xfrm>
                <a:off x="4557" y="1885"/>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5"/>
                    </a:moveTo>
                    <a:cubicBezTo>
                      <a:pt x="0" y="5"/>
                      <a:pt x="2" y="1"/>
                      <a:pt x="1" y="0"/>
                    </a:cubicBezTo>
                    <a:cubicBezTo>
                      <a:pt x="1" y="0"/>
                      <a:pt x="3" y="1"/>
                      <a:pt x="1" y="5"/>
                    </a:cubicBezTo>
                    <a:cubicBezTo>
                      <a:pt x="1" y="5"/>
                      <a:pt x="0" y="5"/>
                      <a:pt x="0" y="5"/>
                    </a:cubicBezTo>
                    <a:close/>
                  </a:path>
                </a:pathLst>
              </a:custGeom>
              <a:solidFill>
                <a:srgbClr val="24211D"/>
              </a:solidFill>
              <a:ln w="9525">
                <a:noFill/>
                <a:round/>
                <a:headEnd/>
                <a:tailEnd/>
              </a:ln>
            </p:spPr>
            <p:txBody>
              <a:bodyPr/>
              <a:lstStyle/>
              <a:p>
                <a:endParaRPr lang="es-ES"/>
              </a:p>
            </p:txBody>
          </p:sp>
          <p:sp>
            <p:nvSpPr>
              <p:cNvPr id="2822" name="Freeform 276"/>
              <p:cNvSpPr>
                <a:spLocks/>
              </p:cNvSpPr>
              <p:nvPr/>
            </p:nvSpPr>
            <p:spPr bwMode="auto">
              <a:xfrm>
                <a:off x="4557" y="1885"/>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5"/>
                    </a:moveTo>
                    <a:cubicBezTo>
                      <a:pt x="0" y="5"/>
                      <a:pt x="2" y="1"/>
                      <a:pt x="1" y="0"/>
                    </a:cubicBezTo>
                    <a:cubicBezTo>
                      <a:pt x="1" y="0"/>
                      <a:pt x="3" y="1"/>
                      <a:pt x="1" y="5"/>
                    </a:cubicBezTo>
                    <a:cubicBezTo>
                      <a:pt x="1" y="5"/>
                      <a:pt x="0" y="5"/>
                      <a:pt x="0" y="5"/>
                    </a:cubicBezTo>
                    <a:close/>
                  </a:path>
                </a:pathLst>
              </a:custGeom>
              <a:noFill/>
              <a:ln w="0">
                <a:solidFill>
                  <a:srgbClr val="24211D"/>
                </a:solidFill>
                <a:round/>
                <a:headEnd/>
                <a:tailEnd/>
              </a:ln>
            </p:spPr>
            <p:txBody>
              <a:bodyPr/>
              <a:lstStyle/>
              <a:p>
                <a:endParaRPr lang="es-ES"/>
              </a:p>
            </p:txBody>
          </p:sp>
          <p:sp>
            <p:nvSpPr>
              <p:cNvPr id="2823" name="Freeform 277"/>
              <p:cNvSpPr>
                <a:spLocks/>
              </p:cNvSpPr>
              <p:nvPr/>
            </p:nvSpPr>
            <p:spPr bwMode="auto">
              <a:xfrm>
                <a:off x="4507" y="1829"/>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4"/>
                    </a:moveTo>
                    <a:cubicBezTo>
                      <a:pt x="0" y="4"/>
                      <a:pt x="3" y="1"/>
                      <a:pt x="2" y="0"/>
                    </a:cubicBezTo>
                    <a:cubicBezTo>
                      <a:pt x="2" y="0"/>
                      <a:pt x="3" y="1"/>
                      <a:pt x="2" y="5"/>
                    </a:cubicBezTo>
                    <a:cubicBezTo>
                      <a:pt x="2" y="5"/>
                      <a:pt x="0" y="4"/>
                      <a:pt x="0" y="4"/>
                    </a:cubicBezTo>
                    <a:close/>
                  </a:path>
                </a:pathLst>
              </a:custGeom>
              <a:solidFill>
                <a:srgbClr val="24211D"/>
              </a:solidFill>
              <a:ln w="9525">
                <a:noFill/>
                <a:round/>
                <a:headEnd/>
                <a:tailEnd/>
              </a:ln>
            </p:spPr>
            <p:txBody>
              <a:bodyPr/>
              <a:lstStyle/>
              <a:p>
                <a:endParaRPr lang="es-ES"/>
              </a:p>
            </p:txBody>
          </p:sp>
          <p:sp>
            <p:nvSpPr>
              <p:cNvPr id="2824" name="Freeform 278"/>
              <p:cNvSpPr>
                <a:spLocks/>
              </p:cNvSpPr>
              <p:nvPr/>
            </p:nvSpPr>
            <p:spPr bwMode="auto">
              <a:xfrm>
                <a:off x="4507" y="1829"/>
                <a:ext cx="10" cy="17"/>
              </a:xfrm>
              <a:custGeom>
                <a:avLst/>
                <a:gdLst>
                  <a:gd name="T0" fmla="*/ 0 w 3"/>
                  <a:gd name="T1" fmla="*/ 2147483647 h 5"/>
                  <a:gd name="T2" fmla="*/ 2147483647 w 3"/>
                  <a:gd name="T3" fmla="*/ 0 h 5"/>
                  <a:gd name="T4" fmla="*/ 2147483647 w 3"/>
                  <a:gd name="T5" fmla="*/ 2147483647 h 5"/>
                  <a:gd name="T6" fmla="*/ 0 w 3"/>
                  <a:gd name="T7" fmla="*/ 2147483647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4"/>
                    </a:moveTo>
                    <a:cubicBezTo>
                      <a:pt x="0" y="4"/>
                      <a:pt x="3" y="1"/>
                      <a:pt x="2" y="0"/>
                    </a:cubicBezTo>
                    <a:cubicBezTo>
                      <a:pt x="2" y="0"/>
                      <a:pt x="3" y="1"/>
                      <a:pt x="2" y="5"/>
                    </a:cubicBezTo>
                    <a:cubicBezTo>
                      <a:pt x="2" y="5"/>
                      <a:pt x="0" y="4"/>
                      <a:pt x="0" y="4"/>
                    </a:cubicBezTo>
                    <a:close/>
                  </a:path>
                </a:pathLst>
              </a:custGeom>
              <a:noFill/>
              <a:ln w="0">
                <a:solidFill>
                  <a:srgbClr val="24211D"/>
                </a:solidFill>
                <a:round/>
                <a:headEnd/>
                <a:tailEnd/>
              </a:ln>
            </p:spPr>
            <p:txBody>
              <a:bodyPr/>
              <a:lstStyle/>
              <a:p>
                <a:endParaRPr lang="es-ES"/>
              </a:p>
            </p:txBody>
          </p:sp>
          <p:sp>
            <p:nvSpPr>
              <p:cNvPr id="2825" name="Freeform 279"/>
              <p:cNvSpPr>
                <a:spLocks/>
              </p:cNvSpPr>
              <p:nvPr/>
            </p:nvSpPr>
            <p:spPr bwMode="auto">
              <a:xfrm>
                <a:off x="4510" y="1955"/>
                <a:ext cx="18" cy="10"/>
              </a:xfrm>
              <a:custGeom>
                <a:avLst/>
                <a:gdLst>
                  <a:gd name="T0" fmla="*/ 2147483647 w 5"/>
                  <a:gd name="T1" fmla="*/ 0 h 3"/>
                  <a:gd name="T2" fmla="*/ 0 w 5"/>
                  <a:gd name="T3" fmla="*/ 2147483647 h 3"/>
                  <a:gd name="T4" fmla="*/ 2147483647 w 5"/>
                  <a:gd name="T5" fmla="*/ 2147483647 h 3"/>
                  <a:gd name="T6" fmla="*/ 2147483647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0"/>
                    </a:moveTo>
                    <a:cubicBezTo>
                      <a:pt x="4" y="0"/>
                      <a:pt x="1" y="3"/>
                      <a:pt x="0" y="1"/>
                    </a:cubicBezTo>
                    <a:cubicBezTo>
                      <a:pt x="0" y="1"/>
                      <a:pt x="1" y="3"/>
                      <a:pt x="5" y="1"/>
                    </a:cubicBezTo>
                    <a:cubicBezTo>
                      <a:pt x="5" y="1"/>
                      <a:pt x="4" y="0"/>
                      <a:pt x="4" y="0"/>
                    </a:cubicBezTo>
                    <a:close/>
                  </a:path>
                </a:pathLst>
              </a:custGeom>
              <a:solidFill>
                <a:srgbClr val="24211D"/>
              </a:solidFill>
              <a:ln w="9525">
                <a:noFill/>
                <a:round/>
                <a:headEnd/>
                <a:tailEnd/>
              </a:ln>
            </p:spPr>
            <p:txBody>
              <a:bodyPr/>
              <a:lstStyle/>
              <a:p>
                <a:endParaRPr lang="es-ES"/>
              </a:p>
            </p:txBody>
          </p:sp>
          <p:sp>
            <p:nvSpPr>
              <p:cNvPr id="2826" name="Freeform 280"/>
              <p:cNvSpPr>
                <a:spLocks/>
              </p:cNvSpPr>
              <p:nvPr/>
            </p:nvSpPr>
            <p:spPr bwMode="auto">
              <a:xfrm>
                <a:off x="4510" y="1955"/>
                <a:ext cx="18" cy="10"/>
              </a:xfrm>
              <a:custGeom>
                <a:avLst/>
                <a:gdLst>
                  <a:gd name="T0" fmla="*/ 2147483647 w 5"/>
                  <a:gd name="T1" fmla="*/ 0 h 3"/>
                  <a:gd name="T2" fmla="*/ 0 w 5"/>
                  <a:gd name="T3" fmla="*/ 2147483647 h 3"/>
                  <a:gd name="T4" fmla="*/ 2147483647 w 5"/>
                  <a:gd name="T5" fmla="*/ 2147483647 h 3"/>
                  <a:gd name="T6" fmla="*/ 2147483647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0"/>
                    </a:moveTo>
                    <a:cubicBezTo>
                      <a:pt x="4" y="0"/>
                      <a:pt x="1" y="3"/>
                      <a:pt x="0" y="1"/>
                    </a:cubicBezTo>
                    <a:cubicBezTo>
                      <a:pt x="0" y="1"/>
                      <a:pt x="1" y="3"/>
                      <a:pt x="5" y="1"/>
                    </a:cubicBezTo>
                    <a:cubicBezTo>
                      <a:pt x="5" y="1"/>
                      <a:pt x="4" y="0"/>
                      <a:pt x="4" y="0"/>
                    </a:cubicBezTo>
                    <a:close/>
                  </a:path>
                </a:pathLst>
              </a:custGeom>
              <a:noFill/>
              <a:ln w="0">
                <a:solidFill>
                  <a:srgbClr val="24211D"/>
                </a:solidFill>
                <a:round/>
                <a:headEnd/>
                <a:tailEnd/>
              </a:ln>
            </p:spPr>
            <p:txBody>
              <a:bodyPr/>
              <a:lstStyle/>
              <a:p>
                <a:endParaRPr lang="es-ES"/>
              </a:p>
            </p:txBody>
          </p:sp>
          <p:sp>
            <p:nvSpPr>
              <p:cNvPr id="2827" name="Freeform 281"/>
              <p:cNvSpPr>
                <a:spLocks/>
              </p:cNvSpPr>
              <p:nvPr/>
            </p:nvSpPr>
            <p:spPr bwMode="auto">
              <a:xfrm>
                <a:off x="4468" y="1930"/>
                <a:ext cx="17" cy="7"/>
              </a:xfrm>
              <a:custGeom>
                <a:avLst/>
                <a:gdLst>
                  <a:gd name="T0" fmla="*/ 2147483647 w 5"/>
                  <a:gd name="T1" fmla="*/ 0 h 2"/>
                  <a:gd name="T2" fmla="*/ 0 w 5"/>
                  <a:gd name="T3" fmla="*/ 0 h 2"/>
                  <a:gd name="T4" fmla="*/ 2147483647 w 5"/>
                  <a:gd name="T5" fmla="*/ 2147483647 h 2"/>
                  <a:gd name="T6" fmla="*/ 2147483647 w 5"/>
                  <a:gd name="T7" fmla="*/ 0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5" y="0"/>
                    </a:moveTo>
                    <a:cubicBezTo>
                      <a:pt x="5" y="0"/>
                      <a:pt x="1" y="2"/>
                      <a:pt x="0" y="0"/>
                    </a:cubicBezTo>
                    <a:cubicBezTo>
                      <a:pt x="0" y="0"/>
                      <a:pt x="1" y="2"/>
                      <a:pt x="5" y="1"/>
                    </a:cubicBezTo>
                    <a:cubicBezTo>
                      <a:pt x="5" y="1"/>
                      <a:pt x="5" y="0"/>
                      <a:pt x="5" y="0"/>
                    </a:cubicBezTo>
                    <a:close/>
                  </a:path>
                </a:pathLst>
              </a:custGeom>
              <a:solidFill>
                <a:srgbClr val="24211D"/>
              </a:solidFill>
              <a:ln w="9525">
                <a:noFill/>
                <a:round/>
                <a:headEnd/>
                <a:tailEnd/>
              </a:ln>
            </p:spPr>
            <p:txBody>
              <a:bodyPr/>
              <a:lstStyle/>
              <a:p>
                <a:endParaRPr lang="es-ES"/>
              </a:p>
            </p:txBody>
          </p:sp>
          <p:sp>
            <p:nvSpPr>
              <p:cNvPr id="2828" name="Freeform 282"/>
              <p:cNvSpPr>
                <a:spLocks/>
              </p:cNvSpPr>
              <p:nvPr/>
            </p:nvSpPr>
            <p:spPr bwMode="auto">
              <a:xfrm>
                <a:off x="4468" y="1930"/>
                <a:ext cx="17" cy="7"/>
              </a:xfrm>
              <a:custGeom>
                <a:avLst/>
                <a:gdLst>
                  <a:gd name="T0" fmla="*/ 2147483647 w 5"/>
                  <a:gd name="T1" fmla="*/ 0 h 2"/>
                  <a:gd name="T2" fmla="*/ 0 w 5"/>
                  <a:gd name="T3" fmla="*/ 0 h 2"/>
                  <a:gd name="T4" fmla="*/ 2147483647 w 5"/>
                  <a:gd name="T5" fmla="*/ 2147483647 h 2"/>
                  <a:gd name="T6" fmla="*/ 2147483647 w 5"/>
                  <a:gd name="T7" fmla="*/ 0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5" y="0"/>
                    </a:moveTo>
                    <a:cubicBezTo>
                      <a:pt x="5" y="0"/>
                      <a:pt x="1" y="2"/>
                      <a:pt x="0" y="0"/>
                    </a:cubicBezTo>
                    <a:cubicBezTo>
                      <a:pt x="0" y="0"/>
                      <a:pt x="1" y="2"/>
                      <a:pt x="5" y="1"/>
                    </a:cubicBezTo>
                    <a:cubicBezTo>
                      <a:pt x="5" y="1"/>
                      <a:pt x="5" y="0"/>
                      <a:pt x="5" y="0"/>
                    </a:cubicBezTo>
                    <a:close/>
                  </a:path>
                </a:pathLst>
              </a:custGeom>
              <a:noFill/>
              <a:ln w="0">
                <a:solidFill>
                  <a:srgbClr val="24211D"/>
                </a:solidFill>
                <a:round/>
                <a:headEnd/>
                <a:tailEnd/>
              </a:ln>
            </p:spPr>
            <p:txBody>
              <a:bodyPr/>
              <a:lstStyle/>
              <a:p>
                <a:endParaRPr lang="es-ES"/>
              </a:p>
            </p:txBody>
          </p:sp>
          <p:sp>
            <p:nvSpPr>
              <p:cNvPr id="2829" name="Freeform 283"/>
              <p:cNvSpPr>
                <a:spLocks/>
              </p:cNvSpPr>
              <p:nvPr/>
            </p:nvSpPr>
            <p:spPr bwMode="auto">
              <a:xfrm>
                <a:off x="4443" y="1888"/>
                <a:ext cx="14" cy="7"/>
              </a:xfrm>
              <a:custGeom>
                <a:avLst/>
                <a:gdLst>
                  <a:gd name="T0" fmla="*/ 2147483647 w 4"/>
                  <a:gd name="T1" fmla="*/ 0 h 2"/>
                  <a:gd name="T2" fmla="*/ 0 w 4"/>
                  <a:gd name="T3" fmla="*/ 0 h 2"/>
                  <a:gd name="T4" fmla="*/ 2147483647 w 4"/>
                  <a:gd name="T5" fmla="*/ 2147483647 h 2"/>
                  <a:gd name="T6" fmla="*/ 2147483647 w 4"/>
                  <a:gd name="T7" fmla="*/ 0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0"/>
                    </a:moveTo>
                    <a:cubicBezTo>
                      <a:pt x="4" y="0"/>
                      <a:pt x="0" y="1"/>
                      <a:pt x="0" y="0"/>
                    </a:cubicBezTo>
                    <a:cubicBezTo>
                      <a:pt x="0" y="0"/>
                      <a:pt x="0" y="2"/>
                      <a:pt x="4" y="1"/>
                    </a:cubicBezTo>
                    <a:cubicBezTo>
                      <a:pt x="4" y="1"/>
                      <a:pt x="4" y="0"/>
                      <a:pt x="4" y="0"/>
                    </a:cubicBezTo>
                    <a:close/>
                  </a:path>
                </a:pathLst>
              </a:custGeom>
              <a:solidFill>
                <a:srgbClr val="24211D"/>
              </a:solidFill>
              <a:ln w="9525">
                <a:noFill/>
                <a:round/>
                <a:headEnd/>
                <a:tailEnd/>
              </a:ln>
            </p:spPr>
            <p:txBody>
              <a:bodyPr/>
              <a:lstStyle/>
              <a:p>
                <a:endParaRPr lang="es-ES"/>
              </a:p>
            </p:txBody>
          </p:sp>
          <p:sp>
            <p:nvSpPr>
              <p:cNvPr id="2830" name="Freeform 284"/>
              <p:cNvSpPr>
                <a:spLocks/>
              </p:cNvSpPr>
              <p:nvPr/>
            </p:nvSpPr>
            <p:spPr bwMode="auto">
              <a:xfrm>
                <a:off x="4443" y="1888"/>
                <a:ext cx="14" cy="7"/>
              </a:xfrm>
              <a:custGeom>
                <a:avLst/>
                <a:gdLst>
                  <a:gd name="T0" fmla="*/ 2147483647 w 4"/>
                  <a:gd name="T1" fmla="*/ 0 h 2"/>
                  <a:gd name="T2" fmla="*/ 0 w 4"/>
                  <a:gd name="T3" fmla="*/ 0 h 2"/>
                  <a:gd name="T4" fmla="*/ 2147483647 w 4"/>
                  <a:gd name="T5" fmla="*/ 2147483647 h 2"/>
                  <a:gd name="T6" fmla="*/ 2147483647 w 4"/>
                  <a:gd name="T7" fmla="*/ 0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0"/>
                    </a:moveTo>
                    <a:cubicBezTo>
                      <a:pt x="4" y="0"/>
                      <a:pt x="0" y="1"/>
                      <a:pt x="0" y="0"/>
                    </a:cubicBezTo>
                    <a:cubicBezTo>
                      <a:pt x="0" y="0"/>
                      <a:pt x="0" y="2"/>
                      <a:pt x="4" y="1"/>
                    </a:cubicBezTo>
                    <a:cubicBezTo>
                      <a:pt x="4" y="1"/>
                      <a:pt x="4" y="0"/>
                      <a:pt x="4" y="0"/>
                    </a:cubicBezTo>
                    <a:close/>
                  </a:path>
                </a:pathLst>
              </a:custGeom>
              <a:noFill/>
              <a:ln w="0">
                <a:solidFill>
                  <a:srgbClr val="24211D"/>
                </a:solidFill>
                <a:round/>
                <a:headEnd/>
                <a:tailEnd/>
              </a:ln>
            </p:spPr>
            <p:txBody>
              <a:bodyPr/>
              <a:lstStyle/>
              <a:p>
                <a:endParaRPr lang="es-ES"/>
              </a:p>
            </p:txBody>
          </p:sp>
          <p:sp>
            <p:nvSpPr>
              <p:cNvPr id="2831" name="Freeform 285"/>
              <p:cNvSpPr>
                <a:spLocks/>
              </p:cNvSpPr>
              <p:nvPr/>
            </p:nvSpPr>
            <p:spPr bwMode="auto">
              <a:xfrm>
                <a:off x="4421" y="1815"/>
                <a:ext cx="164" cy="147"/>
              </a:xfrm>
              <a:custGeom>
                <a:avLst/>
                <a:gdLst>
                  <a:gd name="T0" fmla="*/ 2147483647 w 46"/>
                  <a:gd name="T1" fmla="*/ 2147483647 h 42"/>
                  <a:gd name="T2" fmla="*/ 2147483647 w 46"/>
                  <a:gd name="T3" fmla="*/ 2147483647 h 42"/>
                  <a:gd name="T4" fmla="*/ 2147483647 w 46"/>
                  <a:gd name="T5" fmla="*/ 2147483647 h 42"/>
                  <a:gd name="T6" fmla="*/ 2147483647 w 46"/>
                  <a:gd name="T7" fmla="*/ 2147483647 h 42"/>
                  <a:gd name="T8" fmla="*/ 2147483647 w 46"/>
                  <a:gd name="T9" fmla="*/ 2147483647 h 42"/>
                  <a:gd name="T10" fmla="*/ 2147483647 w 46"/>
                  <a:gd name="T11" fmla="*/ 2147483647 h 42"/>
                  <a:gd name="T12" fmla="*/ 2147483647 w 46"/>
                  <a:gd name="T13" fmla="*/ 2147483647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15" y="9"/>
                    </a:moveTo>
                    <a:cubicBezTo>
                      <a:pt x="15" y="9"/>
                      <a:pt x="0" y="15"/>
                      <a:pt x="15" y="32"/>
                    </a:cubicBezTo>
                    <a:cubicBezTo>
                      <a:pt x="15" y="32"/>
                      <a:pt x="21" y="41"/>
                      <a:pt x="36" y="42"/>
                    </a:cubicBezTo>
                    <a:cubicBezTo>
                      <a:pt x="36" y="42"/>
                      <a:pt x="43" y="42"/>
                      <a:pt x="43" y="42"/>
                    </a:cubicBezTo>
                    <a:cubicBezTo>
                      <a:pt x="43" y="42"/>
                      <a:pt x="46" y="38"/>
                      <a:pt x="46" y="38"/>
                    </a:cubicBezTo>
                    <a:cubicBezTo>
                      <a:pt x="46" y="38"/>
                      <a:pt x="39" y="27"/>
                      <a:pt x="38" y="21"/>
                    </a:cubicBezTo>
                    <a:cubicBezTo>
                      <a:pt x="38" y="21"/>
                      <a:pt x="30" y="0"/>
                      <a:pt x="15" y="9"/>
                    </a:cubicBezTo>
                    <a:close/>
                  </a:path>
                </a:pathLst>
              </a:custGeom>
              <a:solidFill>
                <a:srgbClr val="006E57"/>
              </a:solidFill>
              <a:ln w="9525">
                <a:noFill/>
                <a:round/>
                <a:headEnd/>
                <a:tailEnd/>
              </a:ln>
            </p:spPr>
            <p:txBody>
              <a:bodyPr/>
              <a:lstStyle/>
              <a:p>
                <a:endParaRPr lang="es-ES"/>
              </a:p>
            </p:txBody>
          </p:sp>
          <p:sp>
            <p:nvSpPr>
              <p:cNvPr id="2832" name="Freeform 286"/>
              <p:cNvSpPr>
                <a:spLocks/>
              </p:cNvSpPr>
              <p:nvPr/>
            </p:nvSpPr>
            <p:spPr bwMode="auto">
              <a:xfrm>
                <a:off x="4482" y="1839"/>
                <a:ext cx="99" cy="105"/>
              </a:xfrm>
              <a:custGeom>
                <a:avLst/>
                <a:gdLst>
                  <a:gd name="T0" fmla="*/ 2147483647 w 28"/>
                  <a:gd name="T1" fmla="*/ 2147483647 h 30"/>
                  <a:gd name="T2" fmla="*/ 0 w 28"/>
                  <a:gd name="T3" fmla="*/ 2147483647 h 30"/>
                  <a:gd name="T4" fmla="*/ 2147483647 w 28"/>
                  <a:gd name="T5" fmla="*/ 2147483647 h 30"/>
                  <a:gd name="T6" fmla="*/ 2147483647 w 28"/>
                  <a:gd name="T7" fmla="*/ 2147483647 h 30"/>
                  <a:gd name="T8" fmla="*/ 2147483647 w 28"/>
                  <a:gd name="T9" fmla="*/ 2147483647 h 30"/>
                  <a:gd name="T10" fmla="*/ 2147483647 w 28"/>
                  <a:gd name="T11" fmla="*/ 2147483647 h 30"/>
                  <a:gd name="T12" fmla="*/ 2147483647 w 28"/>
                  <a:gd name="T13" fmla="*/ 2147483647 h 30"/>
                  <a:gd name="T14" fmla="*/ 2147483647 w 28"/>
                  <a:gd name="T15" fmla="*/ 2147483647 h 30"/>
                  <a:gd name="T16" fmla="*/ 2147483647 w 28"/>
                  <a:gd name="T17" fmla="*/ 2147483647 h 30"/>
                  <a:gd name="T18" fmla="*/ 2147483647 w 28"/>
                  <a:gd name="T19" fmla="*/ 2147483647 h 30"/>
                  <a:gd name="T20" fmla="*/ 2147483647 w 28"/>
                  <a:gd name="T21" fmla="*/ 2147483647 h 30"/>
                  <a:gd name="T22" fmla="*/ 2147483647 w 28"/>
                  <a:gd name="T23" fmla="*/ 2147483647 h 30"/>
                  <a:gd name="T24" fmla="*/ 2147483647 w 28"/>
                  <a:gd name="T25" fmla="*/ 2147483647 h 30"/>
                  <a:gd name="T26" fmla="*/ 2147483647 w 28"/>
                  <a:gd name="T27" fmla="*/ 2147483647 h 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30"/>
                  <a:gd name="T44" fmla="*/ 28 w 28"/>
                  <a:gd name="T45" fmla="*/ 30 h 3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30">
                    <a:moveTo>
                      <a:pt x="1" y="3"/>
                    </a:moveTo>
                    <a:cubicBezTo>
                      <a:pt x="1" y="3"/>
                      <a:pt x="0" y="3"/>
                      <a:pt x="0" y="3"/>
                    </a:cubicBezTo>
                    <a:cubicBezTo>
                      <a:pt x="1" y="2"/>
                      <a:pt x="2" y="1"/>
                      <a:pt x="3" y="1"/>
                    </a:cubicBezTo>
                    <a:cubicBezTo>
                      <a:pt x="6" y="0"/>
                      <a:pt x="9" y="1"/>
                      <a:pt x="11" y="2"/>
                    </a:cubicBezTo>
                    <a:cubicBezTo>
                      <a:pt x="16" y="5"/>
                      <a:pt x="18" y="9"/>
                      <a:pt x="20" y="13"/>
                    </a:cubicBezTo>
                    <a:cubicBezTo>
                      <a:pt x="20" y="14"/>
                      <a:pt x="21" y="15"/>
                      <a:pt x="21" y="16"/>
                    </a:cubicBezTo>
                    <a:cubicBezTo>
                      <a:pt x="23" y="20"/>
                      <a:pt x="24" y="24"/>
                      <a:pt x="27" y="27"/>
                    </a:cubicBezTo>
                    <a:cubicBezTo>
                      <a:pt x="27" y="28"/>
                      <a:pt x="27" y="29"/>
                      <a:pt x="28" y="29"/>
                    </a:cubicBezTo>
                    <a:cubicBezTo>
                      <a:pt x="26" y="30"/>
                      <a:pt x="24" y="29"/>
                      <a:pt x="23" y="28"/>
                    </a:cubicBezTo>
                    <a:cubicBezTo>
                      <a:pt x="22" y="25"/>
                      <a:pt x="21" y="24"/>
                      <a:pt x="19" y="22"/>
                    </a:cubicBezTo>
                    <a:cubicBezTo>
                      <a:pt x="18" y="20"/>
                      <a:pt x="18" y="18"/>
                      <a:pt x="16" y="16"/>
                    </a:cubicBezTo>
                    <a:cubicBezTo>
                      <a:pt x="14" y="13"/>
                      <a:pt x="13" y="11"/>
                      <a:pt x="12" y="8"/>
                    </a:cubicBezTo>
                    <a:cubicBezTo>
                      <a:pt x="11" y="7"/>
                      <a:pt x="7" y="4"/>
                      <a:pt x="5" y="4"/>
                    </a:cubicBezTo>
                    <a:cubicBezTo>
                      <a:pt x="3" y="4"/>
                      <a:pt x="1" y="4"/>
                      <a:pt x="1" y="3"/>
                    </a:cubicBezTo>
                    <a:close/>
                  </a:path>
                </a:pathLst>
              </a:custGeom>
              <a:solidFill>
                <a:srgbClr val="006E57"/>
              </a:solidFill>
              <a:ln w="9525">
                <a:noFill/>
                <a:round/>
                <a:headEnd/>
                <a:tailEnd/>
              </a:ln>
            </p:spPr>
            <p:txBody>
              <a:bodyPr/>
              <a:lstStyle/>
              <a:p>
                <a:endParaRPr lang="es-ES"/>
              </a:p>
            </p:txBody>
          </p:sp>
          <p:sp>
            <p:nvSpPr>
              <p:cNvPr id="2833" name="Freeform 287"/>
              <p:cNvSpPr>
                <a:spLocks/>
              </p:cNvSpPr>
              <p:nvPr/>
            </p:nvSpPr>
            <p:spPr bwMode="auto">
              <a:xfrm>
                <a:off x="4485" y="1839"/>
                <a:ext cx="93" cy="105"/>
              </a:xfrm>
              <a:custGeom>
                <a:avLst/>
                <a:gdLst>
                  <a:gd name="T0" fmla="*/ 2147483647 w 26"/>
                  <a:gd name="T1" fmla="*/ 2147483647 h 30"/>
                  <a:gd name="T2" fmla="*/ 2147483647 w 26"/>
                  <a:gd name="T3" fmla="*/ 2147483647 h 30"/>
                  <a:gd name="T4" fmla="*/ 2147483647 w 26"/>
                  <a:gd name="T5" fmla="*/ 2147483647 h 30"/>
                  <a:gd name="T6" fmla="*/ 2147483647 w 26"/>
                  <a:gd name="T7" fmla="*/ 2147483647 h 30"/>
                  <a:gd name="T8" fmla="*/ 2147483647 w 26"/>
                  <a:gd name="T9" fmla="*/ 2147483647 h 30"/>
                  <a:gd name="T10" fmla="*/ 2147483647 w 26"/>
                  <a:gd name="T11" fmla="*/ 2147483647 h 30"/>
                  <a:gd name="T12" fmla="*/ 2147483647 w 26"/>
                  <a:gd name="T13" fmla="*/ 2147483647 h 30"/>
                  <a:gd name="T14" fmla="*/ 2147483647 w 26"/>
                  <a:gd name="T15" fmla="*/ 2147483647 h 30"/>
                  <a:gd name="T16" fmla="*/ 2147483647 w 26"/>
                  <a:gd name="T17" fmla="*/ 2147483647 h 30"/>
                  <a:gd name="T18" fmla="*/ 2147483647 w 26"/>
                  <a:gd name="T19" fmla="*/ 2147483647 h 30"/>
                  <a:gd name="T20" fmla="*/ 2147483647 w 26"/>
                  <a:gd name="T21" fmla="*/ 2147483647 h 30"/>
                  <a:gd name="T22" fmla="*/ 2147483647 w 26"/>
                  <a:gd name="T23" fmla="*/ 2147483647 h 30"/>
                  <a:gd name="T24" fmla="*/ 2147483647 w 26"/>
                  <a:gd name="T25" fmla="*/ 2147483647 h 30"/>
                  <a:gd name="T26" fmla="*/ 2147483647 w 26"/>
                  <a:gd name="T27" fmla="*/ 2147483647 h 30"/>
                  <a:gd name="T28" fmla="*/ 2147483647 w 26"/>
                  <a:gd name="T29" fmla="*/ 2147483647 h 30"/>
                  <a:gd name="T30" fmla="*/ 2147483647 w 26"/>
                  <a:gd name="T31" fmla="*/ 2147483647 h 30"/>
                  <a:gd name="T32" fmla="*/ 2147483647 w 26"/>
                  <a:gd name="T33" fmla="*/ 2147483647 h 30"/>
                  <a:gd name="T34" fmla="*/ 2147483647 w 26"/>
                  <a:gd name="T35" fmla="*/ 2147483647 h 30"/>
                  <a:gd name="T36" fmla="*/ 0 w 26"/>
                  <a:gd name="T37" fmla="*/ 2147483647 h 30"/>
                  <a:gd name="T38" fmla="*/ 0 w 26"/>
                  <a:gd name="T39" fmla="*/ 2147483647 h 30"/>
                  <a:gd name="T40" fmla="*/ 0 w 26"/>
                  <a:gd name="T41" fmla="*/ 2147483647 h 30"/>
                  <a:gd name="T42" fmla="*/ 0 w 26"/>
                  <a:gd name="T43" fmla="*/ 2147483647 h 30"/>
                  <a:gd name="T44" fmla="*/ 2147483647 w 26"/>
                  <a:gd name="T45" fmla="*/ 2147483647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6"/>
                  <a:gd name="T70" fmla="*/ 0 h 30"/>
                  <a:gd name="T71" fmla="*/ 26 w 26"/>
                  <a:gd name="T72" fmla="*/ 30 h 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6" h="30">
                    <a:moveTo>
                      <a:pt x="2" y="1"/>
                    </a:moveTo>
                    <a:cubicBezTo>
                      <a:pt x="4" y="0"/>
                      <a:pt x="6" y="1"/>
                      <a:pt x="8" y="1"/>
                    </a:cubicBezTo>
                    <a:cubicBezTo>
                      <a:pt x="9" y="2"/>
                      <a:pt x="10" y="2"/>
                      <a:pt x="10" y="3"/>
                    </a:cubicBezTo>
                    <a:cubicBezTo>
                      <a:pt x="12" y="4"/>
                      <a:pt x="14" y="5"/>
                      <a:pt x="15" y="7"/>
                    </a:cubicBezTo>
                    <a:cubicBezTo>
                      <a:pt x="15" y="7"/>
                      <a:pt x="16" y="8"/>
                      <a:pt x="16" y="9"/>
                    </a:cubicBezTo>
                    <a:cubicBezTo>
                      <a:pt x="17" y="10"/>
                      <a:pt x="18" y="12"/>
                      <a:pt x="19" y="13"/>
                    </a:cubicBezTo>
                    <a:cubicBezTo>
                      <a:pt x="19" y="14"/>
                      <a:pt x="20" y="16"/>
                      <a:pt x="20" y="17"/>
                    </a:cubicBezTo>
                    <a:cubicBezTo>
                      <a:pt x="21" y="20"/>
                      <a:pt x="23" y="24"/>
                      <a:pt x="25" y="27"/>
                    </a:cubicBezTo>
                    <a:cubicBezTo>
                      <a:pt x="26" y="27"/>
                      <a:pt x="26" y="27"/>
                      <a:pt x="26" y="28"/>
                    </a:cubicBezTo>
                    <a:cubicBezTo>
                      <a:pt x="26" y="28"/>
                      <a:pt x="26" y="29"/>
                      <a:pt x="26" y="29"/>
                    </a:cubicBezTo>
                    <a:cubicBezTo>
                      <a:pt x="25" y="30"/>
                      <a:pt x="23" y="28"/>
                      <a:pt x="22" y="27"/>
                    </a:cubicBezTo>
                    <a:cubicBezTo>
                      <a:pt x="21" y="25"/>
                      <a:pt x="20" y="23"/>
                      <a:pt x="18" y="21"/>
                    </a:cubicBezTo>
                    <a:cubicBezTo>
                      <a:pt x="18" y="21"/>
                      <a:pt x="18" y="21"/>
                      <a:pt x="18" y="20"/>
                    </a:cubicBezTo>
                    <a:cubicBezTo>
                      <a:pt x="17" y="19"/>
                      <a:pt x="16" y="17"/>
                      <a:pt x="15" y="16"/>
                    </a:cubicBezTo>
                    <a:cubicBezTo>
                      <a:pt x="14" y="14"/>
                      <a:pt x="14" y="13"/>
                      <a:pt x="13" y="11"/>
                    </a:cubicBezTo>
                    <a:cubicBezTo>
                      <a:pt x="12" y="10"/>
                      <a:pt x="12" y="9"/>
                      <a:pt x="11" y="8"/>
                    </a:cubicBezTo>
                    <a:cubicBezTo>
                      <a:pt x="10" y="8"/>
                      <a:pt x="10" y="7"/>
                      <a:pt x="9" y="7"/>
                    </a:cubicBezTo>
                    <a:cubicBezTo>
                      <a:pt x="8" y="5"/>
                      <a:pt x="6" y="4"/>
                      <a:pt x="5" y="4"/>
                    </a:cubicBezTo>
                    <a:cubicBezTo>
                      <a:pt x="3" y="4"/>
                      <a:pt x="1" y="4"/>
                      <a:pt x="0" y="3"/>
                    </a:cubicBezTo>
                    <a:cubicBezTo>
                      <a:pt x="0" y="3"/>
                      <a:pt x="0" y="3"/>
                      <a:pt x="0" y="3"/>
                    </a:cubicBezTo>
                    <a:cubicBezTo>
                      <a:pt x="0" y="3"/>
                      <a:pt x="0" y="3"/>
                      <a:pt x="0" y="3"/>
                    </a:cubicBezTo>
                    <a:cubicBezTo>
                      <a:pt x="0" y="3"/>
                      <a:pt x="0" y="2"/>
                      <a:pt x="0" y="2"/>
                    </a:cubicBezTo>
                    <a:cubicBezTo>
                      <a:pt x="1" y="2"/>
                      <a:pt x="2" y="1"/>
                      <a:pt x="2" y="1"/>
                    </a:cubicBezTo>
                    <a:close/>
                  </a:path>
                </a:pathLst>
              </a:custGeom>
              <a:solidFill>
                <a:srgbClr val="147C5D"/>
              </a:solidFill>
              <a:ln w="9525">
                <a:noFill/>
                <a:round/>
                <a:headEnd/>
                <a:tailEnd/>
              </a:ln>
            </p:spPr>
            <p:txBody>
              <a:bodyPr/>
              <a:lstStyle/>
              <a:p>
                <a:endParaRPr lang="es-ES"/>
              </a:p>
            </p:txBody>
          </p:sp>
          <p:sp>
            <p:nvSpPr>
              <p:cNvPr id="2834" name="Freeform 288"/>
              <p:cNvSpPr>
                <a:spLocks/>
              </p:cNvSpPr>
              <p:nvPr/>
            </p:nvSpPr>
            <p:spPr bwMode="auto">
              <a:xfrm>
                <a:off x="4485" y="1843"/>
                <a:ext cx="93" cy="98"/>
              </a:xfrm>
              <a:custGeom>
                <a:avLst/>
                <a:gdLst>
                  <a:gd name="T0" fmla="*/ 2147483647 w 26"/>
                  <a:gd name="T1" fmla="*/ 0 h 28"/>
                  <a:gd name="T2" fmla="*/ 2147483647 w 26"/>
                  <a:gd name="T3" fmla="*/ 2147483647 h 28"/>
                  <a:gd name="T4" fmla="*/ 2147483647 w 26"/>
                  <a:gd name="T5" fmla="*/ 2147483647 h 28"/>
                  <a:gd name="T6" fmla="*/ 2147483647 w 26"/>
                  <a:gd name="T7" fmla="*/ 2147483647 h 28"/>
                  <a:gd name="T8" fmla="*/ 2147483647 w 26"/>
                  <a:gd name="T9" fmla="*/ 2147483647 h 28"/>
                  <a:gd name="T10" fmla="*/ 2147483647 w 26"/>
                  <a:gd name="T11" fmla="*/ 2147483647 h 28"/>
                  <a:gd name="T12" fmla="*/ 2147483647 w 26"/>
                  <a:gd name="T13" fmla="*/ 2147483647 h 28"/>
                  <a:gd name="T14" fmla="*/ 2147483647 w 26"/>
                  <a:gd name="T15" fmla="*/ 2147483647 h 28"/>
                  <a:gd name="T16" fmla="*/ 2147483647 w 26"/>
                  <a:gd name="T17" fmla="*/ 2147483647 h 28"/>
                  <a:gd name="T18" fmla="*/ 2147483647 w 26"/>
                  <a:gd name="T19" fmla="*/ 2147483647 h 28"/>
                  <a:gd name="T20" fmla="*/ 2147483647 w 26"/>
                  <a:gd name="T21" fmla="*/ 2147483647 h 28"/>
                  <a:gd name="T22" fmla="*/ 2147483647 w 26"/>
                  <a:gd name="T23" fmla="*/ 2147483647 h 28"/>
                  <a:gd name="T24" fmla="*/ 2147483647 w 26"/>
                  <a:gd name="T25" fmla="*/ 2147483647 h 28"/>
                  <a:gd name="T26" fmla="*/ 2147483647 w 26"/>
                  <a:gd name="T27" fmla="*/ 2147483647 h 28"/>
                  <a:gd name="T28" fmla="*/ 2147483647 w 26"/>
                  <a:gd name="T29" fmla="*/ 2147483647 h 28"/>
                  <a:gd name="T30" fmla="*/ 2147483647 w 26"/>
                  <a:gd name="T31" fmla="*/ 2147483647 h 28"/>
                  <a:gd name="T32" fmla="*/ 2147483647 w 26"/>
                  <a:gd name="T33" fmla="*/ 2147483647 h 28"/>
                  <a:gd name="T34" fmla="*/ 2147483647 w 26"/>
                  <a:gd name="T35" fmla="*/ 2147483647 h 28"/>
                  <a:gd name="T36" fmla="*/ 2147483647 w 26"/>
                  <a:gd name="T37" fmla="*/ 2147483647 h 28"/>
                  <a:gd name="T38" fmla="*/ 0 w 26"/>
                  <a:gd name="T39" fmla="*/ 2147483647 h 28"/>
                  <a:gd name="T40" fmla="*/ 0 w 26"/>
                  <a:gd name="T41" fmla="*/ 2147483647 h 28"/>
                  <a:gd name="T42" fmla="*/ 2147483647 w 26"/>
                  <a:gd name="T43" fmla="*/ 2147483647 h 28"/>
                  <a:gd name="T44" fmla="*/ 2147483647 w 26"/>
                  <a:gd name="T45" fmla="*/ 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6"/>
                  <a:gd name="T70" fmla="*/ 0 h 28"/>
                  <a:gd name="T71" fmla="*/ 26 w 26"/>
                  <a:gd name="T72" fmla="*/ 28 h 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6" h="28">
                    <a:moveTo>
                      <a:pt x="3" y="0"/>
                    </a:moveTo>
                    <a:cubicBezTo>
                      <a:pt x="4" y="0"/>
                      <a:pt x="7" y="0"/>
                      <a:pt x="8" y="1"/>
                    </a:cubicBezTo>
                    <a:cubicBezTo>
                      <a:pt x="9" y="1"/>
                      <a:pt x="10" y="2"/>
                      <a:pt x="11" y="3"/>
                    </a:cubicBezTo>
                    <a:cubicBezTo>
                      <a:pt x="12" y="4"/>
                      <a:pt x="14" y="5"/>
                      <a:pt x="15" y="6"/>
                    </a:cubicBezTo>
                    <a:cubicBezTo>
                      <a:pt x="15" y="7"/>
                      <a:pt x="16" y="7"/>
                      <a:pt x="16" y="8"/>
                    </a:cubicBezTo>
                    <a:cubicBezTo>
                      <a:pt x="17" y="10"/>
                      <a:pt x="18" y="11"/>
                      <a:pt x="18" y="13"/>
                    </a:cubicBezTo>
                    <a:cubicBezTo>
                      <a:pt x="19" y="14"/>
                      <a:pt x="19" y="15"/>
                      <a:pt x="20" y="16"/>
                    </a:cubicBezTo>
                    <a:cubicBezTo>
                      <a:pt x="21" y="19"/>
                      <a:pt x="23" y="24"/>
                      <a:pt x="25" y="26"/>
                    </a:cubicBezTo>
                    <a:cubicBezTo>
                      <a:pt x="25" y="26"/>
                      <a:pt x="25" y="27"/>
                      <a:pt x="25" y="27"/>
                    </a:cubicBezTo>
                    <a:cubicBezTo>
                      <a:pt x="26" y="27"/>
                      <a:pt x="25" y="28"/>
                      <a:pt x="26" y="28"/>
                    </a:cubicBezTo>
                    <a:cubicBezTo>
                      <a:pt x="24" y="28"/>
                      <a:pt x="23" y="27"/>
                      <a:pt x="22" y="26"/>
                    </a:cubicBezTo>
                    <a:cubicBezTo>
                      <a:pt x="21" y="23"/>
                      <a:pt x="19" y="21"/>
                      <a:pt x="18" y="20"/>
                    </a:cubicBezTo>
                    <a:cubicBezTo>
                      <a:pt x="18" y="19"/>
                      <a:pt x="18" y="19"/>
                      <a:pt x="18" y="19"/>
                    </a:cubicBezTo>
                    <a:cubicBezTo>
                      <a:pt x="17" y="17"/>
                      <a:pt x="16" y="16"/>
                      <a:pt x="15" y="14"/>
                    </a:cubicBezTo>
                    <a:cubicBezTo>
                      <a:pt x="14" y="13"/>
                      <a:pt x="14" y="11"/>
                      <a:pt x="13" y="10"/>
                    </a:cubicBezTo>
                    <a:cubicBezTo>
                      <a:pt x="12" y="9"/>
                      <a:pt x="12" y="8"/>
                      <a:pt x="11" y="7"/>
                    </a:cubicBezTo>
                    <a:cubicBezTo>
                      <a:pt x="11" y="7"/>
                      <a:pt x="10" y="6"/>
                      <a:pt x="9" y="6"/>
                    </a:cubicBezTo>
                    <a:cubicBezTo>
                      <a:pt x="8" y="4"/>
                      <a:pt x="6" y="3"/>
                      <a:pt x="5" y="3"/>
                    </a:cubicBezTo>
                    <a:cubicBezTo>
                      <a:pt x="3" y="3"/>
                      <a:pt x="1" y="3"/>
                      <a:pt x="1" y="2"/>
                    </a:cubicBezTo>
                    <a:cubicBezTo>
                      <a:pt x="1" y="2"/>
                      <a:pt x="0" y="2"/>
                      <a:pt x="0" y="2"/>
                    </a:cubicBezTo>
                    <a:cubicBezTo>
                      <a:pt x="0" y="2"/>
                      <a:pt x="0" y="2"/>
                      <a:pt x="0" y="2"/>
                    </a:cubicBezTo>
                    <a:cubicBezTo>
                      <a:pt x="1" y="2"/>
                      <a:pt x="0" y="2"/>
                      <a:pt x="1" y="1"/>
                    </a:cubicBezTo>
                    <a:cubicBezTo>
                      <a:pt x="1" y="1"/>
                      <a:pt x="2" y="0"/>
                      <a:pt x="3" y="0"/>
                    </a:cubicBezTo>
                    <a:close/>
                  </a:path>
                </a:pathLst>
              </a:custGeom>
              <a:solidFill>
                <a:srgbClr val="488C63"/>
              </a:solidFill>
              <a:ln w="9525">
                <a:noFill/>
                <a:round/>
                <a:headEnd/>
                <a:tailEnd/>
              </a:ln>
            </p:spPr>
            <p:txBody>
              <a:bodyPr/>
              <a:lstStyle/>
              <a:p>
                <a:endParaRPr lang="es-ES"/>
              </a:p>
            </p:txBody>
          </p:sp>
          <p:sp>
            <p:nvSpPr>
              <p:cNvPr id="2835" name="Freeform 289"/>
              <p:cNvSpPr>
                <a:spLocks/>
              </p:cNvSpPr>
              <p:nvPr/>
            </p:nvSpPr>
            <p:spPr bwMode="auto">
              <a:xfrm>
                <a:off x="4489" y="1843"/>
                <a:ext cx="85" cy="98"/>
              </a:xfrm>
              <a:custGeom>
                <a:avLst/>
                <a:gdLst>
                  <a:gd name="T0" fmla="*/ 2147483647 w 24"/>
                  <a:gd name="T1" fmla="*/ 0 h 28"/>
                  <a:gd name="T2" fmla="*/ 2147483647 w 24"/>
                  <a:gd name="T3" fmla="*/ 2147483647 h 28"/>
                  <a:gd name="T4" fmla="*/ 2147483647 w 24"/>
                  <a:gd name="T5" fmla="*/ 2147483647 h 28"/>
                  <a:gd name="T6" fmla="*/ 2147483647 w 24"/>
                  <a:gd name="T7" fmla="*/ 2147483647 h 28"/>
                  <a:gd name="T8" fmla="*/ 2147483647 w 24"/>
                  <a:gd name="T9" fmla="*/ 2147483647 h 28"/>
                  <a:gd name="T10" fmla="*/ 2147483647 w 24"/>
                  <a:gd name="T11" fmla="*/ 2147483647 h 28"/>
                  <a:gd name="T12" fmla="*/ 2147483647 w 24"/>
                  <a:gd name="T13" fmla="*/ 2147483647 h 28"/>
                  <a:gd name="T14" fmla="*/ 2147483647 w 24"/>
                  <a:gd name="T15" fmla="*/ 2147483647 h 28"/>
                  <a:gd name="T16" fmla="*/ 2147483647 w 24"/>
                  <a:gd name="T17" fmla="*/ 2147483647 h 28"/>
                  <a:gd name="T18" fmla="*/ 2147483647 w 24"/>
                  <a:gd name="T19" fmla="*/ 2147483647 h 28"/>
                  <a:gd name="T20" fmla="*/ 2147483647 w 24"/>
                  <a:gd name="T21" fmla="*/ 2147483647 h 28"/>
                  <a:gd name="T22" fmla="*/ 2147483647 w 24"/>
                  <a:gd name="T23" fmla="*/ 2147483647 h 28"/>
                  <a:gd name="T24" fmla="*/ 2147483647 w 24"/>
                  <a:gd name="T25" fmla="*/ 2147483647 h 28"/>
                  <a:gd name="T26" fmla="*/ 2147483647 w 24"/>
                  <a:gd name="T27" fmla="*/ 2147483647 h 28"/>
                  <a:gd name="T28" fmla="*/ 2147483647 w 24"/>
                  <a:gd name="T29" fmla="*/ 2147483647 h 28"/>
                  <a:gd name="T30" fmla="*/ 2147483647 w 24"/>
                  <a:gd name="T31" fmla="*/ 2147483647 h 28"/>
                  <a:gd name="T32" fmla="*/ 2147483647 w 24"/>
                  <a:gd name="T33" fmla="*/ 2147483647 h 28"/>
                  <a:gd name="T34" fmla="*/ 2147483647 w 24"/>
                  <a:gd name="T35" fmla="*/ 2147483647 h 28"/>
                  <a:gd name="T36" fmla="*/ 0 w 24"/>
                  <a:gd name="T37" fmla="*/ 2147483647 h 28"/>
                  <a:gd name="T38" fmla="*/ 0 w 24"/>
                  <a:gd name="T39" fmla="*/ 2147483647 h 28"/>
                  <a:gd name="T40" fmla="*/ 0 w 24"/>
                  <a:gd name="T41" fmla="*/ 2147483647 h 28"/>
                  <a:gd name="T42" fmla="*/ 2147483647 w 24"/>
                  <a:gd name="T43" fmla="*/ 0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4"/>
                  <a:gd name="T67" fmla="*/ 0 h 28"/>
                  <a:gd name="T68" fmla="*/ 24 w 24"/>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4" h="28">
                    <a:moveTo>
                      <a:pt x="2" y="0"/>
                    </a:moveTo>
                    <a:cubicBezTo>
                      <a:pt x="4" y="0"/>
                      <a:pt x="6" y="1"/>
                      <a:pt x="7" y="1"/>
                    </a:cubicBezTo>
                    <a:cubicBezTo>
                      <a:pt x="8" y="2"/>
                      <a:pt x="9" y="3"/>
                      <a:pt x="10" y="3"/>
                    </a:cubicBezTo>
                    <a:cubicBezTo>
                      <a:pt x="11" y="4"/>
                      <a:pt x="12" y="5"/>
                      <a:pt x="13" y="7"/>
                    </a:cubicBezTo>
                    <a:cubicBezTo>
                      <a:pt x="14" y="7"/>
                      <a:pt x="14" y="8"/>
                      <a:pt x="15" y="9"/>
                    </a:cubicBezTo>
                    <a:cubicBezTo>
                      <a:pt x="16" y="10"/>
                      <a:pt x="16" y="12"/>
                      <a:pt x="17" y="13"/>
                    </a:cubicBezTo>
                    <a:cubicBezTo>
                      <a:pt x="18" y="14"/>
                      <a:pt x="18" y="15"/>
                      <a:pt x="18" y="16"/>
                    </a:cubicBezTo>
                    <a:cubicBezTo>
                      <a:pt x="20" y="19"/>
                      <a:pt x="22" y="24"/>
                      <a:pt x="24" y="26"/>
                    </a:cubicBezTo>
                    <a:cubicBezTo>
                      <a:pt x="24" y="27"/>
                      <a:pt x="24" y="27"/>
                      <a:pt x="24" y="27"/>
                    </a:cubicBezTo>
                    <a:cubicBezTo>
                      <a:pt x="24" y="27"/>
                      <a:pt x="24" y="28"/>
                      <a:pt x="24" y="28"/>
                    </a:cubicBezTo>
                    <a:cubicBezTo>
                      <a:pt x="23" y="28"/>
                      <a:pt x="22" y="26"/>
                      <a:pt x="21" y="25"/>
                    </a:cubicBezTo>
                    <a:cubicBezTo>
                      <a:pt x="20" y="23"/>
                      <a:pt x="18" y="21"/>
                      <a:pt x="17" y="19"/>
                    </a:cubicBezTo>
                    <a:cubicBezTo>
                      <a:pt x="17" y="19"/>
                      <a:pt x="17" y="19"/>
                      <a:pt x="17" y="18"/>
                    </a:cubicBezTo>
                    <a:cubicBezTo>
                      <a:pt x="16" y="17"/>
                      <a:pt x="15" y="15"/>
                      <a:pt x="14" y="14"/>
                    </a:cubicBezTo>
                    <a:cubicBezTo>
                      <a:pt x="13" y="12"/>
                      <a:pt x="13" y="11"/>
                      <a:pt x="12" y="10"/>
                    </a:cubicBezTo>
                    <a:cubicBezTo>
                      <a:pt x="12" y="9"/>
                      <a:pt x="11" y="8"/>
                      <a:pt x="10" y="7"/>
                    </a:cubicBezTo>
                    <a:cubicBezTo>
                      <a:pt x="10" y="7"/>
                      <a:pt x="9" y="6"/>
                      <a:pt x="9" y="5"/>
                    </a:cubicBezTo>
                    <a:cubicBezTo>
                      <a:pt x="7" y="4"/>
                      <a:pt x="6" y="3"/>
                      <a:pt x="5" y="3"/>
                    </a:cubicBezTo>
                    <a:cubicBezTo>
                      <a:pt x="3" y="3"/>
                      <a:pt x="1" y="3"/>
                      <a:pt x="0" y="2"/>
                    </a:cubicBezTo>
                    <a:cubicBezTo>
                      <a:pt x="0" y="2"/>
                      <a:pt x="0" y="2"/>
                      <a:pt x="0" y="2"/>
                    </a:cubicBezTo>
                    <a:cubicBezTo>
                      <a:pt x="0" y="2"/>
                      <a:pt x="0" y="2"/>
                      <a:pt x="0" y="1"/>
                    </a:cubicBezTo>
                    <a:cubicBezTo>
                      <a:pt x="1" y="1"/>
                      <a:pt x="1" y="1"/>
                      <a:pt x="2" y="0"/>
                    </a:cubicBezTo>
                    <a:close/>
                  </a:path>
                </a:pathLst>
              </a:custGeom>
              <a:solidFill>
                <a:srgbClr val="6A9D69"/>
              </a:solidFill>
              <a:ln w="9525">
                <a:noFill/>
                <a:round/>
                <a:headEnd/>
                <a:tailEnd/>
              </a:ln>
            </p:spPr>
            <p:txBody>
              <a:bodyPr/>
              <a:lstStyle/>
              <a:p>
                <a:endParaRPr lang="es-ES"/>
              </a:p>
            </p:txBody>
          </p:sp>
          <p:sp>
            <p:nvSpPr>
              <p:cNvPr id="2836" name="Freeform 290"/>
              <p:cNvSpPr>
                <a:spLocks/>
              </p:cNvSpPr>
              <p:nvPr/>
            </p:nvSpPr>
            <p:spPr bwMode="auto">
              <a:xfrm>
                <a:off x="4489" y="1843"/>
                <a:ext cx="85" cy="94"/>
              </a:xfrm>
              <a:custGeom>
                <a:avLst/>
                <a:gdLst>
                  <a:gd name="T0" fmla="*/ 2147483647 w 24"/>
                  <a:gd name="T1" fmla="*/ 2147483647 h 27"/>
                  <a:gd name="T2" fmla="*/ 2147483647 w 24"/>
                  <a:gd name="T3" fmla="*/ 2147483647 h 27"/>
                  <a:gd name="T4" fmla="*/ 2147483647 w 24"/>
                  <a:gd name="T5" fmla="*/ 2147483647 h 27"/>
                  <a:gd name="T6" fmla="*/ 2147483647 w 24"/>
                  <a:gd name="T7" fmla="*/ 2147483647 h 27"/>
                  <a:gd name="T8" fmla="*/ 2147483647 w 24"/>
                  <a:gd name="T9" fmla="*/ 2147483647 h 27"/>
                  <a:gd name="T10" fmla="*/ 2147483647 w 24"/>
                  <a:gd name="T11" fmla="*/ 2147483647 h 27"/>
                  <a:gd name="T12" fmla="*/ 2147483647 w 24"/>
                  <a:gd name="T13" fmla="*/ 2147483647 h 27"/>
                  <a:gd name="T14" fmla="*/ 2147483647 w 24"/>
                  <a:gd name="T15" fmla="*/ 2147483647 h 27"/>
                  <a:gd name="T16" fmla="*/ 2147483647 w 24"/>
                  <a:gd name="T17" fmla="*/ 2147483647 h 27"/>
                  <a:gd name="T18" fmla="*/ 2147483647 w 24"/>
                  <a:gd name="T19" fmla="*/ 2147483647 h 27"/>
                  <a:gd name="T20" fmla="*/ 2147483647 w 24"/>
                  <a:gd name="T21" fmla="*/ 2147483647 h 27"/>
                  <a:gd name="T22" fmla="*/ 2147483647 w 24"/>
                  <a:gd name="T23" fmla="*/ 2147483647 h 27"/>
                  <a:gd name="T24" fmla="*/ 2147483647 w 24"/>
                  <a:gd name="T25" fmla="*/ 2147483647 h 27"/>
                  <a:gd name="T26" fmla="*/ 2147483647 w 24"/>
                  <a:gd name="T27" fmla="*/ 2147483647 h 27"/>
                  <a:gd name="T28" fmla="*/ 2147483647 w 24"/>
                  <a:gd name="T29" fmla="*/ 2147483647 h 27"/>
                  <a:gd name="T30" fmla="*/ 2147483647 w 24"/>
                  <a:gd name="T31" fmla="*/ 2147483647 h 27"/>
                  <a:gd name="T32" fmla="*/ 2147483647 w 24"/>
                  <a:gd name="T33" fmla="*/ 2147483647 h 27"/>
                  <a:gd name="T34" fmla="*/ 2147483647 w 24"/>
                  <a:gd name="T35" fmla="*/ 2147483647 h 27"/>
                  <a:gd name="T36" fmla="*/ 2147483647 w 24"/>
                  <a:gd name="T37" fmla="*/ 2147483647 h 27"/>
                  <a:gd name="T38" fmla="*/ 2147483647 w 24"/>
                  <a:gd name="T39" fmla="*/ 2147483647 h 27"/>
                  <a:gd name="T40" fmla="*/ 2147483647 w 24"/>
                  <a:gd name="T41" fmla="*/ 2147483647 h 27"/>
                  <a:gd name="T42" fmla="*/ 2147483647 w 24"/>
                  <a:gd name="T43" fmla="*/ 2147483647 h 27"/>
                  <a:gd name="T44" fmla="*/ 2147483647 w 24"/>
                  <a:gd name="T45" fmla="*/ 2147483647 h 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
                  <a:gd name="T70" fmla="*/ 0 h 27"/>
                  <a:gd name="T71" fmla="*/ 24 w 24"/>
                  <a:gd name="T72" fmla="*/ 27 h 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 h="27">
                    <a:moveTo>
                      <a:pt x="3" y="1"/>
                    </a:moveTo>
                    <a:cubicBezTo>
                      <a:pt x="4" y="0"/>
                      <a:pt x="7" y="2"/>
                      <a:pt x="7" y="2"/>
                    </a:cubicBezTo>
                    <a:cubicBezTo>
                      <a:pt x="8" y="3"/>
                      <a:pt x="9" y="3"/>
                      <a:pt x="10" y="4"/>
                    </a:cubicBezTo>
                    <a:cubicBezTo>
                      <a:pt x="11" y="5"/>
                      <a:pt x="12" y="6"/>
                      <a:pt x="13" y="8"/>
                    </a:cubicBezTo>
                    <a:cubicBezTo>
                      <a:pt x="14" y="8"/>
                      <a:pt x="14" y="9"/>
                      <a:pt x="15" y="9"/>
                    </a:cubicBezTo>
                    <a:cubicBezTo>
                      <a:pt x="15" y="11"/>
                      <a:pt x="16" y="12"/>
                      <a:pt x="17" y="14"/>
                    </a:cubicBezTo>
                    <a:cubicBezTo>
                      <a:pt x="17" y="15"/>
                      <a:pt x="18" y="16"/>
                      <a:pt x="18" y="17"/>
                    </a:cubicBezTo>
                    <a:cubicBezTo>
                      <a:pt x="19" y="19"/>
                      <a:pt x="22" y="25"/>
                      <a:pt x="24" y="27"/>
                    </a:cubicBezTo>
                    <a:cubicBezTo>
                      <a:pt x="24" y="27"/>
                      <a:pt x="24" y="27"/>
                      <a:pt x="24" y="27"/>
                    </a:cubicBezTo>
                    <a:cubicBezTo>
                      <a:pt x="24" y="27"/>
                      <a:pt x="24" y="27"/>
                      <a:pt x="24" y="27"/>
                    </a:cubicBezTo>
                    <a:cubicBezTo>
                      <a:pt x="23" y="27"/>
                      <a:pt x="22" y="26"/>
                      <a:pt x="21" y="25"/>
                    </a:cubicBezTo>
                    <a:cubicBezTo>
                      <a:pt x="19" y="23"/>
                      <a:pt x="18" y="20"/>
                      <a:pt x="17" y="19"/>
                    </a:cubicBezTo>
                    <a:cubicBezTo>
                      <a:pt x="17" y="18"/>
                      <a:pt x="17" y="18"/>
                      <a:pt x="17" y="18"/>
                    </a:cubicBezTo>
                    <a:cubicBezTo>
                      <a:pt x="16" y="16"/>
                      <a:pt x="15" y="15"/>
                      <a:pt x="14" y="13"/>
                    </a:cubicBezTo>
                    <a:cubicBezTo>
                      <a:pt x="14" y="12"/>
                      <a:pt x="13" y="11"/>
                      <a:pt x="12" y="10"/>
                    </a:cubicBezTo>
                    <a:cubicBezTo>
                      <a:pt x="12" y="9"/>
                      <a:pt x="11" y="8"/>
                      <a:pt x="10" y="7"/>
                    </a:cubicBezTo>
                    <a:cubicBezTo>
                      <a:pt x="10" y="7"/>
                      <a:pt x="9" y="6"/>
                      <a:pt x="9" y="5"/>
                    </a:cubicBezTo>
                    <a:cubicBezTo>
                      <a:pt x="8" y="4"/>
                      <a:pt x="6" y="3"/>
                      <a:pt x="5" y="3"/>
                    </a:cubicBezTo>
                    <a:cubicBezTo>
                      <a:pt x="4" y="2"/>
                      <a:pt x="2" y="3"/>
                      <a:pt x="1" y="2"/>
                    </a:cubicBezTo>
                    <a:cubicBezTo>
                      <a:pt x="1" y="2"/>
                      <a:pt x="1" y="2"/>
                      <a:pt x="1" y="2"/>
                    </a:cubicBezTo>
                    <a:cubicBezTo>
                      <a:pt x="1" y="2"/>
                      <a:pt x="1" y="2"/>
                      <a:pt x="1" y="2"/>
                    </a:cubicBezTo>
                    <a:cubicBezTo>
                      <a:pt x="1" y="2"/>
                      <a:pt x="0" y="2"/>
                      <a:pt x="1" y="2"/>
                    </a:cubicBezTo>
                    <a:cubicBezTo>
                      <a:pt x="1" y="1"/>
                      <a:pt x="2" y="1"/>
                      <a:pt x="3" y="1"/>
                    </a:cubicBezTo>
                    <a:close/>
                  </a:path>
                </a:pathLst>
              </a:custGeom>
              <a:solidFill>
                <a:srgbClr val="8DB26F"/>
              </a:solidFill>
              <a:ln w="9525">
                <a:noFill/>
                <a:round/>
                <a:headEnd/>
                <a:tailEnd/>
              </a:ln>
            </p:spPr>
            <p:txBody>
              <a:bodyPr/>
              <a:lstStyle/>
              <a:p>
                <a:endParaRPr lang="es-ES"/>
              </a:p>
            </p:txBody>
          </p:sp>
          <p:sp>
            <p:nvSpPr>
              <p:cNvPr id="2837" name="Freeform 291"/>
              <p:cNvSpPr>
                <a:spLocks/>
              </p:cNvSpPr>
              <p:nvPr/>
            </p:nvSpPr>
            <p:spPr bwMode="auto">
              <a:xfrm>
                <a:off x="4492" y="1846"/>
                <a:ext cx="82" cy="91"/>
              </a:xfrm>
              <a:custGeom>
                <a:avLst/>
                <a:gdLst>
                  <a:gd name="T0" fmla="*/ 2147483647 w 23"/>
                  <a:gd name="T1" fmla="*/ 0 h 26"/>
                  <a:gd name="T2" fmla="*/ 2147483647 w 23"/>
                  <a:gd name="T3" fmla="*/ 2147483647 h 26"/>
                  <a:gd name="T4" fmla="*/ 2147483647 w 23"/>
                  <a:gd name="T5" fmla="*/ 2147483647 h 26"/>
                  <a:gd name="T6" fmla="*/ 2147483647 w 23"/>
                  <a:gd name="T7" fmla="*/ 2147483647 h 26"/>
                  <a:gd name="T8" fmla="*/ 2147483647 w 23"/>
                  <a:gd name="T9" fmla="*/ 2147483647 h 26"/>
                  <a:gd name="T10" fmla="*/ 2147483647 w 23"/>
                  <a:gd name="T11" fmla="*/ 2147483647 h 26"/>
                  <a:gd name="T12" fmla="*/ 2147483647 w 23"/>
                  <a:gd name="T13" fmla="*/ 2147483647 h 26"/>
                  <a:gd name="T14" fmla="*/ 2147483647 w 23"/>
                  <a:gd name="T15" fmla="*/ 2147483647 h 26"/>
                  <a:gd name="T16" fmla="*/ 2147483647 w 23"/>
                  <a:gd name="T17" fmla="*/ 2147483647 h 26"/>
                  <a:gd name="T18" fmla="*/ 2147483647 w 23"/>
                  <a:gd name="T19" fmla="*/ 2147483647 h 26"/>
                  <a:gd name="T20" fmla="*/ 2147483647 w 23"/>
                  <a:gd name="T21" fmla="*/ 2147483647 h 26"/>
                  <a:gd name="T22" fmla="*/ 2147483647 w 23"/>
                  <a:gd name="T23" fmla="*/ 2147483647 h 26"/>
                  <a:gd name="T24" fmla="*/ 2147483647 w 23"/>
                  <a:gd name="T25" fmla="*/ 2147483647 h 26"/>
                  <a:gd name="T26" fmla="*/ 2147483647 w 23"/>
                  <a:gd name="T27" fmla="*/ 2147483647 h 26"/>
                  <a:gd name="T28" fmla="*/ 2147483647 w 23"/>
                  <a:gd name="T29" fmla="*/ 2147483647 h 26"/>
                  <a:gd name="T30" fmla="*/ 2147483647 w 23"/>
                  <a:gd name="T31" fmla="*/ 2147483647 h 26"/>
                  <a:gd name="T32" fmla="*/ 2147483647 w 23"/>
                  <a:gd name="T33" fmla="*/ 2147483647 h 26"/>
                  <a:gd name="T34" fmla="*/ 2147483647 w 23"/>
                  <a:gd name="T35" fmla="*/ 2147483647 h 26"/>
                  <a:gd name="T36" fmla="*/ 2147483647 w 23"/>
                  <a:gd name="T37" fmla="*/ 2147483647 h 26"/>
                  <a:gd name="T38" fmla="*/ 0 w 23"/>
                  <a:gd name="T39" fmla="*/ 2147483647 h 26"/>
                  <a:gd name="T40" fmla="*/ 0 w 23"/>
                  <a:gd name="T41" fmla="*/ 2147483647 h 26"/>
                  <a:gd name="T42" fmla="*/ 2147483647 w 23"/>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
                  <a:gd name="T67" fmla="*/ 0 h 26"/>
                  <a:gd name="T68" fmla="*/ 23 w 23"/>
                  <a:gd name="T69" fmla="*/ 26 h 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 h="26">
                    <a:moveTo>
                      <a:pt x="2" y="0"/>
                    </a:moveTo>
                    <a:cubicBezTo>
                      <a:pt x="3" y="0"/>
                      <a:pt x="6" y="1"/>
                      <a:pt x="7" y="1"/>
                    </a:cubicBezTo>
                    <a:cubicBezTo>
                      <a:pt x="7" y="2"/>
                      <a:pt x="8" y="3"/>
                      <a:pt x="9" y="3"/>
                    </a:cubicBezTo>
                    <a:cubicBezTo>
                      <a:pt x="10" y="4"/>
                      <a:pt x="11" y="5"/>
                      <a:pt x="12" y="7"/>
                    </a:cubicBezTo>
                    <a:cubicBezTo>
                      <a:pt x="12" y="8"/>
                      <a:pt x="13" y="8"/>
                      <a:pt x="13" y="9"/>
                    </a:cubicBezTo>
                    <a:cubicBezTo>
                      <a:pt x="14" y="10"/>
                      <a:pt x="15" y="12"/>
                      <a:pt x="16" y="13"/>
                    </a:cubicBezTo>
                    <a:cubicBezTo>
                      <a:pt x="16" y="14"/>
                      <a:pt x="17" y="15"/>
                      <a:pt x="17" y="16"/>
                    </a:cubicBezTo>
                    <a:cubicBezTo>
                      <a:pt x="18" y="18"/>
                      <a:pt x="21" y="24"/>
                      <a:pt x="22" y="26"/>
                    </a:cubicBezTo>
                    <a:cubicBezTo>
                      <a:pt x="22" y="26"/>
                      <a:pt x="23" y="26"/>
                      <a:pt x="23" y="26"/>
                    </a:cubicBezTo>
                    <a:cubicBezTo>
                      <a:pt x="23" y="26"/>
                      <a:pt x="22" y="26"/>
                      <a:pt x="22" y="26"/>
                    </a:cubicBezTo>
                    <a:cubicBezTo>
                      <a:pt x="21" y="26"/>
                      <a:pt x="20" y="25"/>
                      <a:pt x="20" y="23"/>
                    </a:cubicBezTo>
                    <a:cubicBezTo>
                      <a:pt x="18" y="21"/>
                      <a:pt x="17" y="19"/>
                      <a:pt x="16" y="17"/>
                    </a:cubicBezTo>
                    <a:cubicBezTo>
                      <a:pt x="16" y="17"/>
                      <a:pt x="16" y="17"/>
                      <a:pt x="16" y="16"/>
                    </a:cubicBezTo>
                    <a:cubicBezTo>
                      <a:pt x="15" y="15"/>
                      <a:pt x="14" y="14"/>
                      <a:pt x="13" y="12"/>
                    </a:cubicBezTo>
                    <a:cubicBezTo>
                      <a:pt x="13" y="11"/>
                      <a:pt x="12" y="10"/>
                      <a:pt x="12" y="8"/>
                    </a:cubicBezTo>
                    <a:cubicBezTo>
                      <a:pt x="11" y="8"/>
                      <a:pt x="10" y="7"/>
                      <a:pt x="10" y="6"/>
                    </a:cubicBezTo>
                    <a:cubicBezTo>
                      <a:pt x="9" y="6"/>
                      <a:pt x="9" y="5"/>
                      <a:pt x="8" y="4"/>
                    </a:cubicBezTo>
                    <a:cubicBezTo>
                      <a:pt x="7" y="3"/>
                      <a:pt x="6" y="2"/>
                      <a:pt x="4" y="2"/>
                    </a:cubicBezTo>
                    <a:cubicBezTo>
                      <a:pt x="3" y="1"/>
                      <a:pt x="2" y="1"/>
                      <a:pt x="1" y="1"/>
                    </a:cubicBezTo>
                    <a:cubicBezTo>
                      <a:pt x="0" y="1"/>
                      <a:pt x="0" y="1"/>
                      <a:pt x="0" y="1"/>
                    </a:cubicBezTo>
                    <a:cubicBezTo>
                      <a:pt x="0" y="1"/>
                      <a:pt x="0" y="1"/>
                      <a:pt x="0" y="1"/>
                    </a:cubicBezTo>
                    <a:cubicBezTo>
                      <a:pt x="0" y="0"/>
                      <a:pt x="1" y="0"/>
                      <a:pt x="2" y="0"/>
                    </a:cubicBezTo>
                    <a:close/>
                  </a:path>
                </a:pathLst>
              </a:custGeom>
              <a:solidFill>
                <a:srgbClr val="BFCF71"/>
              </a:solidFill>
              <a:ln w="9525">
                <a:noFill/>
                <a:round/>
                <a:headEnd/>
                <a:tailEnd/>
              </a:ln>
            </p:spPr>
            <p:txBody>
              <a:bodyPr/>
              <a:lstStyle/>
              <a:p>
                <a:endParaRPr lang="es-ES"/>
              </a:p>
            </p:txBody>
          </p:sp>
          <p:sp>
            <p:nvSpPr>
              <p:cNvPr id="2838" name="Freeform 292"/>
              <p:cNvSpPr>
                <a:spLocks/>
              </p:cNvSpPr>
              <p:nvPr/>
            </p:nvSpPr>
            <p:spPr bwMode="auto">
              <a:xfrm>
                <a:off x="4503" y="1892"/>
                <a:ext cx="18" cy="17"/>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3"/>
                      <a:pt x="0" y="4"/>
                    </a:cubicBezTo>
                    <a:cubicBezTo>
                      <a:pt x="0" y="5"/>
                      <a:pt x="0" y="5"/>
                      <a:pt x="1" y="5"/>
                    </a:cubicBezTo>
                    <a:cubicBezTo>
                      <a:pt x="2" y="5"/>
                      <a:pt x="2" y="5"/>
                      <a:pt x="3" y="4"/>
                    </a:cubicBezTo>
                    <a:cubicBezTo>
                      <a:pt x="5" y="3"/>
                      <a:pt x="4" y="2"/>
                      <a:pt x="3" y="1"/>
                    </a:cubicBezTo>
                    <a:close/>
                  </a:path>
                </a:pathLst>
              </a:custGeom>
              <a:solidFill>
                <a:srgbClr val="006E57"/>
              </a:solidFill>
              <a:ln w="9525">
                <a:noFill/>
                <a:round/>
                <a:headEnd/>
                <a:tailEnd/>
              </a:ln>
            </p:spPr>
            <p:txBody>
              <a:bodyPr/>
              <a:lstStyle/>
              <a:p>
                <a:endParaRPr lang="es-ES"/>
              </a:p>
            </p:txBody>
          </p:sp>
          <p:sp>
            <p:nvSpPr>
              <p:cNvPr id="2839" name="Freeform 293"/>
              <p:cNvSpPr>
                <a:spLocks/>
              </p:cNvSpPr>
              <p:nvPr/>
            </p:nvSpPr>
            <p:spPr bwMode="auto">
              <a:xfrm>
                <a:off x="4503" y="1895"/>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3"/>
                      <a:pt x="1" y="4"/>
                    </a:cubicBezTo>
                    <a:cubicBezTo>
                      <a:pt x="1" y="4"/>
                      <a:pt x="1" y="4"/>
                      <a:pt x="0" y="3"/>
                    </a:cubicBezTo>
                    <a:cubicBezTo>
                      <a:pt x="0" y="3"/>
                      <a:pt x="0" y="3"/>
                      <a:pt x="0" y="3"/>
                    </a:cubicBezTo>
                    <a:cubicBezTo>
                      <a:pt x="0" y="3"/>
                      <a:pt x="0" y="2"/>
                      <a:pt x="0" y="2"/>
                    </a:cubicBezTo>
                    <a:cubicBezTo>
                      <a:pt x="0" y="2"/>
                      <a:pt x="0" y="2"/>
                      <a:pt x="1" y="2"/>
                    </a:cubicBezTo>
                    <a:cubicBezTo>
                      <a:pt x="1" y="2"/>
                      <a:pt x="1" y="2"/>
                      <a:pt x="1" y="1"/>
                    </a:cubicBezTo>
                    <a:cubicBezTo>
                      <a:pt x="1" y="0"/>
                      <a:pt x="1" y="0"/>
                      <a:pt x="3" y="0"/>
                    </a:cubicBezTo>
                    <a:cubicBezTo>
                      <a:pt x="3" y="0"/>
                      <a:pt x="3" y="1"/>
                      <a:pt x="3" y="1"/>
                    </a:cubicBezTo>
                    <a:cubicBezTo>
                      <a:pt x="4" y="1"/>
                      <a:pt x="4" y="2"/>
                      <a:pt x="3" y="3"/>
                    </a:cubicBezTo>
                    <a:close/>
                  </a:path>
                </a:pathLst>
              </a:custGeom>
              <a:solidFill>
                <a:srgbClr val="27805E"/>
              </a:solidFill>
              <a:ln w="9525">
                <a:noFill/>
                <a:round/>
                <a:headEnd/>
                <a:tailEnd/>
              </a:ln>
            </p:spPr>
            <p:txBody>
              <a:bodyPr/>
              <a:lstStyle/>
              <a:p>
                <a:endParaRPr lang="es-ES"/>
              </a:p>
            </p:txBody>
          </p:sp>
          <p:sp>
            <p:nvSpPr>
              <p:cNvPr id="2840" name="Freeform 294"/>
              <p:cNvSpPr>
                <a:spLocks/>
              </p:cNvSpPr>
              <p:nvPr/>
            </p:nvSpPr>
            <p:spPr bwMode="auto">
              <a:xfrm>
                <a:off x="4503" y="1895"/>
                <a:ext cx="14" cy="11"/>
              </a:xfrm>
              <a:custGeom>
                <a:avLst/>
                <a:gdLst>
                  <a:gd name="T0" fmla="*/ 2147483647 w 4"/>
                  <a:gd name="T1" fmla="*/ 2147483647 h 3"/>
                  <a:gd name="T2" fmla="*/ 2147483647 w 4"/>
                  <a:gd name="T3" fmla="*/ 2147483647 h 3"/>
                  <a:gd name="T4" fmla="*/ 2147483647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0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3"/>
                    </a:moveTo>
                    <a:cubicBezTo>
                      <a:pt x="2" y="3"/>
                      <a:pt x="2" y="3"/>
                      <a:pt x="1" y="3"/>
                    </a:cubicBezTo>
                    <a:cubicBezTo>
                      <a:pt x="1" y="3"/>
                      <a:pt x="1" y="3"/>
                      <a:pt x="1" y="3"/>
                    </a:cubicBezTo>
                    <a:cubicBezTo>
                      <a:pt x="1" y="3"/>
                      <a:pt x="0" y="3"/>
                      <a:pt x="0" y="3"/>
                    </a:cubicBezTo>
                    <a:cubicBezTo>
                      <a:pt x="0" y="3"/>
                      <a:pt x="0" y="2"/>
                      <a:pt x="0" y="2"/>
                    </a:cubicBezTo>
                    <a:cubicBezTo>
                      <a:pt x="1" y="2"/>
                      <a:pt x="1" y="2"/>
                      <a:pt x="1" y="2"/>
                    </a:cubicBezTo>
                    <a:cubicBezTo>
                      <a:pt x="1" y="2"/>
                      <a:pt x="1" y="2"/>
                      <a:pt x="1" y="1"/>
                    </a:cubicBezTo>
                    <a:cubicBezTo>
                      <a:pt x="1" y="1"/>
                      <a:pt x="1" y="0"/>
                      <a:pt x="2" y="0"/>
                    </a:cubicBezTo>
                    <a:cubicBezTo>
                      <a:pt x="3" y="1"/>
                      <a:pt x="3" y="1"/>
                      <a:pt x="3" y="1"/>
                    </a:cubicBezTo>
                    <a:cubicBezTo>
                      <a:pt x="4" y="1"/>
                      <a:pt x="4" y="2"/>
                      <a:pt x="3" y="3"/>
                    </a:cubicBezTo>
                    <a:close/>
                  </a:path>
                </a:pathLst>
              </a:custGeom>
              <a:solidFill>
                <a:srgbClr val="569365"/>
              </a:solidFill>
              <a:ln w="9525">
                <a:noFill/>
                <a:round/>
                <a:headEnd/>
                <a:tailEnd/>
              </a:ln>
            </p:spPr>
            <p:txBody>
              <a:bodyPr/>
              <a:lstStyle/>
              <a:p>
                <a:endParaRPr lang="es-ES"/>
              </a:p>
            </p:txBody>
          </p:sp>
          <p:sp>
            <p:nvSpPr>
              <p:cNvPr id="2841" name="Freeform 295"/>
              <p:cNvSpPr>
                <a:spLocks/>
              </p:cNvSpPr>
              <p:nvPr/>
            </p:nvSpPr>
            <p:spPr bwMode="auto">
              <a:xfrm>
                <a:off x="4507" y="1895"/>
                <a:ext cx="10" cy="11"/>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3"/>
                      <a:pt x="0" y="3"/>
                    </a:cubicBezTo>
                    <a:cubicBezTo>
                      <a:pt x="0" y="3"/>
                      <a:pt x="0" y="3"/>
                      <a:pt x="0" y="3"/>
                    </a:cubicBezTo>
                    <a:cubicBezTo>
                      <a:pt x="0" y="3"/>
                      <a:pt x="0" y="2"/>
                      <a:pt x="0" y="2"/>
                    </a:cubicBezTo>
                    <a:cubicBezTo>
                      <a:pt x="0" y="2"/>
                      <a:pt x="0" y="2"/>
                      <a:pt x="0" y="2"/>
                    </a:cubicBezTo>
                    <a:cubicBezTo>
                      <a:pt x="0" y="2"/>
                      <a:pt x="0" y="2"/>
                      <a:pt x="0" y="2"/>
                    </a:cubicBezTo>
                    <a:cubicBezTo>
                      <a:pt x="0" y="1"/>
                      <a:pt x="0" y="0"/>
                      <a:pt x="1" y="1"/>
                    </a:cubicBezTo>
                    <a:cubicBezTo>
                      <a:pt x="1" y="1"/>
                      <a:pt x="2" y="1"/>
                      <a:pt x="2" y="1"/>
                    </a:cubicBezTo>
                    <a:cubicBezTo>
                      <a:pt x="2" y="1"/>
                      <a:pt x="3" y="2"/>
                      <a:pt x="2" y="3"/>
                    </a:cubicBezTo>
                    <a:close/>
                  </a:path>
                </a:pathLst>
              </a:custGeom>
              <a:solidFill>
                <a:srgbClr val="7FA96C"/>
              </a:solidFill>
              <a:ln w="9525">
                <a:noFill/>
                <a:round/>
                <a:headEnd/>
                <a:tailEnd/>
              </a:ln>
            </p:spPr>
            <p:txBody>
              <a:bodyPr/>
              <a:lstStyle/>
              <a:p>
                <a:endParaRPr lang="es-ES"/>
              </a:p>
            </p:txBody>
          </p:sp>
          <p:sp>
            <p:nvSpPr>
              <p:cNvPr id="2842" name="Freeform 296"/>
              <p:cNvSpPr>
                <a:spLocks/>
              </p:cNvSpPr>
              <p:nvPr/>
            </p:nvSpPr>
            <p:spPr bwMode="auto">
              <a:xfrm>
                <a:off x="4507" y="1899"/>
                <a:ext cx="7" cy="7"/>
              </a:xfrm>
              <a:custGeom>
                <a:avLst/>
                <a:gdLst>
                  <a:gd name="T0" fmla="*/ 2147483647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0 w 2"/>
                  <a:gd name="T13" fmla="*/ 2147483647 h 2"/>
                  <a:gd name="T14" fmla="*/ 2147483647 w 2"/>
                  <a:gd name="T15" fmla="*/ 0 h 2"/>
                  <a:gd name="T16" fmla="*/ 2147483647 w 2"/>
                  <a:gd name="T17" fmla="*/ 0 h 2"/>
                  <a:gd name="T18" fmla="*/ 2147483647 w 2"/>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2"/>
                  <a:gd name="T32" fmla="*/ 2 w 2"/>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2">
                    <a:moveTo>
                      <a:pt x="2" y="1"/>
                    </a:moveTo>
                    <a:cubicBezTo>
                      <a:pt x="1" y="2"/>
                      <a:pt x="1" y="2"/>
                      <a:pt x="0" y="2"/>
                    </a:cubicBez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0"/>
                      <a:pt x="0" y="0"/>
                      <a:pt x="1" y="0"/>
                    </a:cubicBezTo>
                    <a:cubicBezTo>
                      <a:pt x="1" y="0"/>
                      <a:pt x="1" y="0"/>
                      <a:pt x="2" y="0"/>
                    </a:cubicBezTo>
                    <a:cubicBezTo>
                      <a:pt x="2" y="0"/>
                      <a:pt x="2" y="1"/>
                      <a:pt x="2" y="1"/>
                    </a:cubicBezTo>
                    <a:close/>
                  </a:path>
                </a:pathLst>
              </a:custGeom>
              <a:solidFill>
                <a:srgbClr val="B4CA71"/>
              </a:solidFill>
              <a:ln w="9525">
                <a:noFill/>
                <a:round/>
                <a:headEnd/>
                <a:tailEnd/>
              </a:ln>
            </p:spPr>
            <p:txBody>
              <a:bodyPr/>
              <a:lstStyle/>
              <a:p>
                <a:endParaRPr lang="es-ES"/>
              </a:p>
            </p:txBody>
          </p:sp>
          <p:sp>
            <p:nvSpPr>
              <p:cNvPr id="2843" name="Freeform 297"/>
              <p:cNvSpPr>
                <a:spLocks/>
              </p:cNvSpPr>
              <p:nvPr/>
            </p:nvSpPr>
            <p:spPr bwMode="auto">
              <a:xfrm>
                <a:off x="4503" y="1895"/>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2"/>
                    </a:moveTo>
                    <a:cubicBezTo>
                      <a:pt x="1" y="0"/>
                      <a:pt x="1" y="0"/>
                      <a:pt x="0" y="0"/>
                    </a:cubicBezTo>
                    <a:cubicBezTo>
                      <a:pt x="0" y="0"/>
                      <a:pt x="2" y="1"/>
                      <a:pt x="2" y="2"/>
                    </a:cubicBezTo>
                    <a:cubicBezTo>
                      <a:pt x="2" y="2"/>
                      <a:pt x="3" y="2"/>
                      <a:pt x="2" y="2"/>
                    </a:cubicBezTo>
                    <a:close/>
                  </a:path>
                </a:pathLst>
              </a:custGeom>
              <a:solidFill>
                <a:srgbClr val="24211D"/>
              </a:solidFill>
              <a:ln w="9525">
                <a:noFill/>
                <a:round/>
                <a:headEnd/>
                <a:tailEnd/>
              </a:ln>
            </p:spPr>
            <p:txBody>
              <a:bodyPr/>
              <a:lstStyle/>
              <a:p>
                <a:endParaRPr lang="es-ES"/>
              </a:p>
            </p:txBody>
          </p:sp>
          <p:sp>
            <p:nvSpPr>
              <p:cNvPr id="2844" name="Freeform 298"/>
              <p:cNvSpPr>
                <a:spLocks/>
              </p:cNvSpPr>
              <p:nvPr/>
            </p:nvSpPr>
            <p:spPr bwMode="auto">
              <a:xfrm>
                <a:off x="4503" y="1895"/>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2"/>
                    </a:moveTo>
                    <a:cubicBezTo>
                      <a:pt x="1" y="0"/>
                      <a:pt x="1" y="0"/>
                      <a:pt x="0" y="0"/>
                    </a:cubicBezTo>
                    <a:cubicBezTo>
                      <a:pt x="0" y="0"/>
                      <a:pt x="2" y="1"/>
                      <a:pt x="2" y="2"/>
                    </a:cubicBezTo>
                    <a:cubicBezTo>
                      <a:pt x="2" y="2"/>
                      <a:pt x="3" y="2"/>
                      <a:pt x="2" y="2"/>
                    </a:cubicBezTo>
                    <a:close/>
                  </a:path>
                </a:pathLst>
              </a:custGeom>
              <a:noFill/>
              <a:ln w="0">
                <a:solidFill>
                  <a:srgbClr val="24211D"/>
                </a:solidFill>
                <a:round/>
                <a:headEnd/>
                <a:tailEnd/>
              </a:ln>
            </p:spPr>
            <p:txBody>
              <a:bodyPr/>
              <a:lstStyle/>
              <a:p>
                <a:endParaRPr lang="es-ES"/>
              </a:p>
            </p:txBody>
          </p:sp>
          <p:sp>
            <p:nvSpPr>
              <p:cNvPr id="2845" name="Freeform 299"/>
              <p:cNvSpPr>
                <a:spLocks/>
              </p:cNvSpPr>
              <p:nvPr/>
            </p:nvSpPr>
            <p:spPr bwMode="auto">
              <a:xfrm>
                <a:off x="4436" y="1850"/>
                <a:ext cx="135" cy="112"/>
              </a:xfrm>
              <a:custGeom>
                <a:avLst/>
                <a:gdLst>
                  <a:gd name="T0" fmla="*/ 2147483647 w 38"/>
                  <a:gd name="T1" fmla="*/ 2147483647 h 32"/>
                  <a:gd name="T2" fmla="*/ 2147483647 w 38"/>
                  <a:gd name="T3" fmla="*/ 2147483647 h 32"/>
                  <a:gd name="T4" fmla="*/ 2147483647 w 38"/>
                  <a:gd name="T5" fmla="*/ 2147483647 h 32"/>
                  <a:gd name="T6" fmla="*/ 2147483647 w 38"/>
                  <a:gd name="T7" fmla="*/ 2147483647 h 32"/>
                  <a:gd name="T8" fmla="*/ 2147483647 w 38"/>
                  <a:gd name="T9" fmla="*/ 2147483647 h 32"/>
                  <a:gd name="T10" fmla="*/ 2147483647 w 38"/>
                  <a:gd name="T11" fmla="*/ 2147483647 h 32"/>
                  <a:gd name="T12" fmla="*/ 2147483647 w 38"/>
                  <a:gd name="T13" fmla="*/ 2147483647 h 32"/>
                  <a:gd name="T14" fmla="*/ 2147483647 w 38"/>
                  <a:gd name="T15" fmla="*/ 2147483647 h 32"/>
                  <a:gd name="T16" fmla="*/ 2147483647 w 38"/>
                  <a:gd name="T17" fmla="*/ 2147483647 h 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32"/>
                  <a:gd name="T29" fmla="*/ 38 w 38"/>
                  <a:gd name="T30" fmla="*/ 32 h 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32">
                    <a:moveTo>
                      <a:pt x="10" y="1"/>
                    </a:moveTo>
                    <a:cubicBezTo>
                      <a:pt x="10" y="1"/>
                      <a:pt x="0" y="5"/>
                      <a:pt x="9" y="18"/>
                    </a:cubicBezTo>
                    <a:cubicBezTo>
                      <a:pt x="9" y="18"/>
                      <a:pt x="17" y="30"/>
                      <a:pt x="28" y="31"/>
                    </a:cubicBezTo>
                    <a:cubicBezTo>
                      <a:pt x="28" y="31"/>
                      <a:pt x="38" y="32"/>
                      <a:pt x="38" y="32"/>
                    </a:cubicBezTo>
                    <a:cubicBezTo>
                      <a:pt x="38" y="32"/>
                      <a:pt x="38" y="31"/>
                      <a:pt x="37" y="31"/>
                    </a:cubicBezTo>
                    <a:cubicBezTo>
                      <a:pt x="36" y="31"/>
                      <a:pt x="25" y="30"/>
                      <a:pt x="20" y="28"/>
                    </a:cubicBezTo>
                    <a:cubicBezTo>
                      <a:pt x="20" y="28"/>
                      <a:pt x="12" y="22"/>
                      <a:pt x="9" y="17"/>
                    </a:cubicBezTo>
                    <a:cubicBezTo>
                      <a:pt x="9" y="17"/>
                      <a:pt x="2" y="8"/>
                      <a:pt x="10" y="2"/>
                    </a:cubicBezTo>
                    <a:cubicBezTo>
                      <a:pt x="10" y="2"/>
                      <a:pt x="12" y="0"/>
                      <a:pt x="10" y="1"/>
                    </a:cubicBezTo>
                    <a:close/>
                  </a:path>
                </a:pathLst>
              </a:custGeom>
              <a:solidFill>
                <a:srgbClr val="09533F"/>
              </a:solidFill>
              <a:ln w="9525">
                <a:noFill/>
                <a:round/>
                <a:headEnd/>
                <a:tailEnd/>
              </a:ln>
            </p:spPr>
            <p:txBody>
              <a:bodyPr/>
              <a:lstStyle/>
              <a:p>
                <a:endParaRPr lang="es-ES"/>
              </a:p>
            </p:txBody>
          </p:sp>
          <p:sp>
            <p:nvSpPr>
              <p:cNvPr id="2846" name="Freeform 300"/>
              <p:cNvSpPr>
                <a:spLocks/>
              </p:cNvSpPr>
              <p:nvPr/>
            </p:nvSpPr>
            <p:spPr bwMode="auto">
              <a:xfrm>
                <a:off x="4475" y="1892"/>
                <a:ext cx="14"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3"/>
                      <a:pt x="2" y="3"/>
                      <a:pt x="1" y="4"/>
                    </a:cubicBezTo>
                    <a:cubicBezTo>
                      <a:pt x="1" y="4"/>
                      <a:pt x="1" y="4"/>
                      <a:pt x="1" y="3"/>
                    </a:cubicBezTo>
                    <a:cubicBezTo>
                      <a:pt x="1" y="3"/>
                      <a:pt x="0" y="3"/>
                      <a:pt x="0" y="3"/>
                    </a:cubicBezTo>
                    <a:cubicBezTo>
                      <a:pt x="0" y="3"/>
                      <a:pt x="0" y="2"/>
                      <a:pt x="1" y="2"/>
                    </a:cubicBezTo>
                    <a:cubicBezTo>
                      <a:pt x="1" y="2"/>
                      <a:pt x="1" y="2"/>
                      <a:pt x="1" y="2"/>
                    </a:cubicBezTo>
                    <a:cubicBezTo>
                      <a:pt x="1" y="2"/>
                      <a:pt x="1" y="2"/>
                      <a:pt x="1" y="1"/>
                    </a:cubicBezTo>
                    <a:cubicBezTo>
                      <a:pt x="1" y="0"/>
                      <a:pt x="1" y="0"/>
                      <a:pt x="3" y="0"/>
                    </a:cubicBezTo>
                    <a:cubicBezTo>
                      <a:pt x="3" y="0"/>
                      <a:pt x="3" y="1"/>
                      <a:pt x="4" y="1"/>
                    </a:cubicBezTo>
                    <a:cubicBezTo>
                      <a:pt x="4" y="1"/>
                      <a:pt x="4" y="2"/>
                      <a:pt x="3" y="3"/>
                    </a:cubicBezTo>
                    <a:close/>
                  </a:path>
                </a:pathLst>
              </a:custGeom>
              <a:solidFill>
                <a:srgbClr val="27805E"/>
              </a:solidFill>
              <a:ln w="9525">
                <a:noFill/>
                <a:round/>
                <a:headEnd/>
                <a:tailEnd/>
              </a:ln>
            </p:spPr>
            <p:txBody>
              <a:bodyPr/>
              <a:lstStyle/>
              <a:p>
                <a:endParaRPr lang="es-ES"/>
              </a:p>
            </p:txBody>
          </p:sp>
          <p:sp>
            <p:nvSpPr>
              <p:cNvPr id="2847" name="Freeform 301"/>
              <p:cNvSpPr>
                <a:spLocks/>
              </p:cNvSpPr>
              <p:nvPr/>
            </p:nvSpPr>
            <p:spPr bwMode="auto">
              <a:xfrm>
                <a:off x="4478" y="1892"/>
                <a:ext cx="11"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3"/>
                      <a:pt x="0" y="3"/>
                    </a:cubicBezTo>
                    <a:cubicBezTo>
                      <a:pt x="0" y="3"/>
                      <a:pt x="0" y="3"/>
                      <a:pt x="0" y="3"/>
                    </a:cubicBezTo>
                    <a:cubicBezTo>
                      <a:pt x="0" y="2"/>
                      <a:pt x="0" y="2"/>
                      <a:pt x="0" y="2"/>
                    </a:cubicBezTo>
                    <a:cubicBezTo>
                      <a:pt x="0" y="2"/>
                      <a:pt x="0" y="2"/>
                      <a:pt x="0" y="2"/>
                    </a:cubicBezTo>
                    <a:cubicBezTo>
                      <a:pt x="0" y="2"/>
                      <a:pt x="0" y="2"/>
                      <a:pt x="0" y="1"/>
                    </a:cubicBezTo>
                    <a:cubicBezTo>
                      <a:pt x="0" y="1"/>
                      <a:pt x="0" y="0"/>
                      <a:pt x="2" y="0"/>
                    </a:cubicBezTo>
                    <a:cubicBezTo>
                      <a:pt x="2" y="1"/>
                      <a:pt x="2" y="1"/>
                      <a:pt x="2" y="1"/>
                    </a:cubicBezTo>
                    <a:cubicBezTo>
                      <a:pt x="3" y="1"/>
                      <a:pt x="3" y="2"/>
                      <a:pt x="2" y="3"/>
                    </a:cubicBezTo>
                    <a:close/>
                  </a:path>
                </a:pathLst>
              </a:custGeom>
              <a:solidFill>
                <a:srgbClr val="569365"/>
              </a:solidFill>
              <a:ln w="9525">
                <a:noFill/>
                <a:round/>
                <a:headEnd/>
                <a:tailEnd/>
              </a:ln>
            </p:spPr>
            <p:txBody>
              <a:bodyPr/>
              <a:lstStyle/>
              <a:p>
                <a:endParaRPr lang="es-ES"/>
              </a:p>
            </p:txBody>
          </p:sp>
          <p:sp>
            <p:nvSpPr>
              <p:cNvPr id="2848" name="Freeform 302"/>
              <p:cNvSpPr>
                <a:spLocks/>
              </p:cNvSpPr>
              <p:nvPr/>
            </p:nvSpPr>
            <p:spPr bwMode="auto">
              <a:xfrm>
                <a:off x="4478" y="1892"/>
                <a:ext cx="11"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1" y="3"/>
                      <a:pt x="1" y="3"/>
                      <a:pt x="1" y="3"/>
                    </a:cubicBezTo>
                    <a:cubicBezTo>
                      <a:pt x="1" y="3"/>
                      <a:pt x="0" y="3"/>
                      <a:pt x="0" y="3"/>
                    </a:cubicBezTo>
                    <a:cubicBezTo>
                      <a:pt x="0" y="3"/>
                      <a:pt x="0" y="3"/>
                      <a:pt x="0" y="3"/>
                    </a:cubicBezTo>
                    <a:cubicBezTo>
                      <a:pt x="0" y="2"/>
                      <a:pt x="0" y="2"/>
                      <a:pt x="0" y="2"/>
                    </a:cubicBezTo>
                    <a:cubicBezTo>
                      <a:pt x="0" y="2"/>
                      <a:pt x="0" y="2"/>
                      <a:pt x="0" y="2"/>
                    </a:cubicBezTo>
                    <a:cubicBezTo>
                      <a:pt x="0" y="2"/>
                      <a:pt x="0" y="2"/>
                      <a:pt x="0" y="2"/>
                    </a:cubicBezTo>
                    <a:cubicBezTo>
                      <a:pt x="0" y="1"/>
                      <a:pt x="1" y="0"/>
                      <a:pt x="1" y="1"/>
                    </a:cubicBezTo>
                    <a:cubicBezTo>
                      <a:pt x="2" y="1"/>
                      <a:pt x="2" y="1"/>
                      <a:pt x="2" y="1"/>
                    </a:cubicBezTo>
                    <a:cubicBezTo>
                      <a:pt x="3" y="1"/>
                      <a:pt x="3" y="2"/>
                      <a:pt x="2" y="2"/>
                    </a:cubicBezTo>
                    <a:close/>
                  </a:path>
                </a:pathLst>
              </a:custGeom>
              <a:solidFill>
                <a:srgbClr val="7FA96C"/>
              </a:solidFill>
              <a:ln w="9525">
                <a:noFill/>
                <a:round/>
                <a:headEnd/>
                <a:tailEnd/>
              </a:ln>
            </p:spPr>
            <p:txBody>
              <a:bodyPr/>
              <a:lstStyle/>
              <a:p>
                <a:endParaRPr lang="es-ES"/>
              </a:p>
            </p:txBody>
          </p:sp>
          <p:sp>
            <p:nvSpPr>
              <p:cNvPr id="2849" name="Freeform 303"/>
              <p:cNvSpPr>
                <a:spLocks/>
              </p:cNvSpPr>
              <p:nvPr/>
            </p:nvSpPr>
            <p:spPr bwMode="auto">
              <a:xfrm>
                <a:off x="4478" y="1895"/>
                <a:ext cx="11"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1"/>
                    </a:moveTo>
                    <a:cubicBezTo>
                      <a:pt x="1" y="2"/>
                      <a:pt x="1" y="2"/>
                      <a:pt x="1" y="2"/>
                    </a:cubicBezTo>
                    <a:cubicBezTo>
                      <a:pt x="1" y="2"/>
                      <a:pt x="1" y="2"/>
                      <a:pt x="1" y="2"/>
                    </a:cubicBezTo>
                    <a:cubicBezTo>
                      <a:pt x="0" y="2"/>
                      <a:pt x="0" y="2"/>
                      <a:pt x="0" y="2"/>
                    </a:cubicBezTo>
                    <a:cubicBezTo>
                      <a:pt x="0" y="1"/>
                      <a:pt x="0" y="1"/>
                      <a:pt x="0" y="1"/>
                    </a:cubicBezTo>
                    <a:cubicBezTo>
                      <a:pt x="0" y="1"/>
                      <a:pt x="0" y="1"/>
                      <a:pt x="0" y="1"/>
                    </a:cubicBezTo>
                    <a:cubicBezTo>
                      <a:pt x="0" y="1"/>
                      <a:pt x="0" y="1"/>
                      <a:pt x="1" y="1"/>
                    </a:cubicBezTo>
                    <a:cubicBezTo>
                      <a:pt x="1" y="0"/>
                      <a:pt x="1" y="0"/>
                      <a:pt x="1" y="0"/>
                    </a:cubicBezTo>
                    <a:cubicBezTo>
                      <a:pt x="1" y="0"/>
                      <a:pt x="2" y="0"/>
                      <a:pt x="2" y="0"/>
                    </a:cubicBezTo>
                    <a:cubicBezTo>
                      <a:pt x="2" y="0"/>
                      <a:pt x="3" y="1"/>
                      <a:pt x="2" y="1"/>
                    </a:cubicBezTo>
                    <a:close/>
                  </a:path>
                </a:pathLst>
              </a:custGeom>
              <a:solidFill>
                <a:srgbClr val="B4CA71"/>
              </a:solidFill>
              <a:ln w="9525">
                <a:noFill/>
                <a:round/>
                <a:headEnd/>
                <a:tailEnd/>
              </a:ln>
            </p:spPr>
            <p:txBody>
              <a:bodyPr/>
              <a:lstStyle/>
              <a:p>
                <a:endParaRPr lang="es-ES"/>
              </a:p>
            </p:txBody>
          </p:sp>
          <p:sp>
            <p:nvSpPr>
              <p:cNvPr id="2850" name="Freeform 304"/>
              <p:cNvSpPr>
                <a:spLocks/>
              </p:cNvSpPr>
              <p:nvPr/>
            </p:nvSpPr>
            <p:spPr bwMode="auto">
              <a:xfrm>
                <a:off x="4475" y="1888"/>
                <a:ext cx="10" cy="11"/>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1" y="0"/>
                      <a:pt x="1" y="1"/>
                      <a:pt x="0" y="1"/>
                    </a:cubicBezTo>
                    <a:cubicBezTo>
                      <a:pt x="0" y="1"/>
                      <a:pt x="2" y="2"/>
                      <a:pt x="2" y="3"/>
                    </a:cubicBezTo>
                    <a:cubicBezTo>
                      <a:pt x="2" y="3"/>
                      <a:pt x="3" y="3"/>
                      <a:pt x="3" y="3"/>
                    </a:cubicBezTo>
                    <a:close/>
                  </a:path>
                </a:pathLst>
              </a:custGeom>
              <a:solidFill>
                <a:srgbClr val="24211D"/>
              </a:solidFill>
              <a:ln w="9525">
                <a:noFill/>
                <a:round/>
                <a:headEnd/>
                <a:tailEnd/>
              </a:ln>
            </p:spPr>
            <p:txBody>
              <a:bodyPr/>
              <a:lstStyle/>
              <a:p>
                <a:endParaRPr lang="es-ES"/>
              </a:p>
            </p:txBody>
          </p:sp>
          <p:sp>
            <p:nvSpPr>
              <p:cNvPr id="2851" name="Freeform 305"/>
              <p:cNvSpPr>
                <a:spLocks/>
              </p:cNvSpPr>
              <p:nvPr/>
            </p:nvSpPr>
            <p:spPr bwMode="auto">
              <a:xfrm>
                <a:off x="4475" y="1888"/>
                <a:ext cx="10" cy="11"/>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1" y="0"/>
                      <a:pt x="1" y="1"/>
                      <a:pt x="0" y="1"/>
                    </a:cubicBezTo>
                    <a:cubicBezTo>
                      <a:pt x="0" y="1"/>
                      <a:pt x="2" y="2"/>
                      <a:pt x="2" y="3"/>
                    </a:cubicBezTo>
                    <a:cubicBezTo>
                      <a:pt x="2" y="3"/>
                      <a:pt x="3" y="3"/>
                      <a:pt x="3" y="3"/>
                    </a:cubicBezTo>
                    <a:close/>
                  </a:path>
                </a:pathLst>
              </a:custGeom>
              <a:noFill/>
              <a:ln w="0">
                <a:solidFill>
                  <a:srgbClr val="24211D"/>
                </a:solidFill>
                <a:round/>
                <a:headEnd/>
                <a:tailEnd/>
              </a:ln>
            </p:spPr>
            <p:txBody>
              <a:bodyPr/>
              <a:lstStyle/>
              <a:p>
                <a:endParaRPr lang="es-ES"/>
              </a:p>
            </p:txBody>
          </p:sp>
          <p:sp>
            <p:nvSpPr>
              <p:cNvPr id="2852" name="Freeform 306"/>
              <p:cNvSpPr>
                <a:spLocks/>
              </p:cNvSpPr>
              <p:nvPr/>
            </p:nvSpPr>
            <p:spPr bwMode="auto">
              <a:xfrm>
                <a:off x="4482" y="1864"/>
                <a:ext cx="10" cy="14"/>
              </a:xfrm>
              <a:custGeom>
                <a:avLst/>
                <a:gdLst>
                  <a:gd name="T0" fmla="*/ 2147483647 w 3"/>
                  <a:gd name="T1" fmla="*/ 2147483647 h 4"/>
                  <a:gd name="T2" fmla="*/ 0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3"/>
                    </a:moveTo>
                    <a:cubicBezTo>
                      <a:pt x="2" y="4"/>
                      <a:pt x="2" y="3"/>
                      <a:pt x="0" y="4"/>
                    </a:cubicBezTo>
                    <a:cubicBezTo>
                      <a:pt x="0" y="4"/>
                      <a:pt x="0" y="4"/>
                      <a:pt x="0" y="4"/>
                    </a:cubicBezTo>
                    <a:cubicBezTo>
                      <a:pt x="0" y="3"/>
                      <a:pt x="0" y="3"/>
                      <a:pt x="0" y="3"/>
                    </a:cubicBezTo>
                    <a:cubicBezTo>
                      <a:pt x="0" y="3"/>
                      <a:pt x="0" y="2"/>
                      <a:pt x="0" y="2"/>
                    </a:cubicBezTo>
                    <a:cubicBezTo>
                      <a:pt x="0" y="2"/>
                      <a:pt x="0" y="2"/>
                      <a:pt x="0" y="2"/>
                    </a:cubicBezTo>
                    <a:cubicBezTo>
                      <a:pt x="0" y="2"/>
                      <a:pt x="0" y="2"/>
                      <a:pt x="0" y="1"/>
                    </a:cubicBezTo>
                    <a:cubicBezTo>
                      <a:pt x="0" y="0"/>
                      <a:pt x="1" y="0"/>
                      <a:pt x="2" y="0"/>
                    </a:cubicBezTo>
                    <a:cubicBezTo>
                      <a:pt x="2" y="1"/>
                      <a:pt x="3" y="1"/>
                      <a:pt x="3" y="1"/>
                    </a:cubicBezTo>
                    <a:cubicBezTo>
                      <a:pt x="3" y="1"/>
                      <a:pt x="3" y="2"/>
                      <a:pt x="3" y="3"/>
                    </a:cubicBezTo>
                    <a:close/>
                  </a:path>
                </a:pathLst>
              </a:custGeom>
              <a:solidFill>
                <a:srgbClr val="27805E"/>
              </a:solidFill>
              <a:ln w="9525">
                <a:noFill/>
                <a:round/>
                <a:headEnd/>
                <a:tailEnd/>
              </a:ln>
            </p:spPr>
            <p:txBody>
              <a:bodyPr/>
              <a:lstStyle/>
              <a:p>
                <a:endParaRPr lang="es-ES"/>
              </a:p>
            </p:txBody>
          </p:sp>
          <p:sp>
            <p:nvSpPr>
              <p:cNvPr id="2853" name="Freeform 307"/>
              <p:cNvSpPr>
                <a:spLocks/>
              </p:cNvSpPr>
              <p:nvPr/>
            </p:nvSpPr>
            <p:spPr bwMode="auto">
              <a:xfrm>
                <a:off x="4482" y="1864"/>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2" y="3"/>
                      <a:pt x="2" y="3"/>
                      <a:pt x="1" y="3"/>
                    </a:cubicBezTo>
                    <a:cubicBezTo>
                      <a:pt x="0"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3" y="1"/>
                    </a:cubicBezTo>
                    <a:cubicBezTo>
                      <a:pt x="3" y="1"/>
                      <a:pt x="3" y="2"/>
                      <a:pt x="2" y="3"/>
                    </a:cubicBezTo>
                    <a:close/>
                  </a:path>
                </a:pathLst>
              </a:custGeom>
              <a:solidFill>
                <a:srgbClr val="569365"/>
              </a:solidFill>
              <a:ln w="9525">
                <a:noFill/>
                <a:round/>
                <a:headEnd/>
                <a:tailEnd/>
              </a:ln>
            </p:spPr>
            <p:txBody>
              <a:bodyPr/>
              <a:lstStyle/>
              <a:p>
                <a:endParaRPr lang="es-ES"/>
              </a:p>
            </p:txBody>
          </p:sp>
          <p:sp>
            <p:nvSpPr>
              <p:cNvPr id="2854" name="Freeform 308"/>
              <p:cNvSpPr>
                <a:spLocks/>
              </p:cNvSpPr>
              <p:nvPr/>
            </p:nvSpPr>
            <p:spPr bwMode="auto">
              <a:xfrm>
                <a:off x="4482" y="1864"/>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2" y="3"/>
                      <a:pt x="2" y="3"/>
                      <a:pt x="1" y="3"/>
                    </a:cubicBezTo>
                    <a:cubicBezTo>
                      <a:pt x="1" y="3"/>
                      <a:pt x="1" y="3"/>
                      <a:pt x="0" y="3"/>
                    </a:cubicBezTo>
                    <a:cubicBezTo>
                      <a:pt x="0" y="3"/>
                      <a:pt x="0" y="3"/>
                      <a:pt x="0" y="3"/>
                    </a:cubicBezTo>
                    <a:cubicBezTo>
                      <a:pt x="0" y="3"/>
                      <a:pt x="0" y="3"/>
                      <a:pt x="0" y="2"/>
                    </a:cubicBezTo>
                    <a:cubicBezTo>
                      <a:pt x="0" y="2"/>
                      <a:pt x="0" y="2"/>
                      <a:pt x="0" y="2"/>
                    </a:cubicBezTo>
                    <a:cubicBezTo>
                      <a:pt x="0" y="2"/>
                      <a:pt x="1" y="2"/>
                      <a:pt x="1" y="2"/>
                    </a:cubicBezTo>
                    <a:cubicBezTo>
                      <a:pt x="1" y="1"/>
                      <a:pt x="1" y="0"/>
                      <a:pt x="2" y="1"/>
                    </a:cubicBezTo>
                    <a:cubicBezTo>
                      <a:pt x="2" y="1"/>
                      <a:pt x="2" y="1"/>
                      <a:pt x="2" y="1"/>
                    </a:cubicBezTo>
                    <a:cubicBezTo>
                      <a:pt x="3" y="1"/>
                      <a:pt x="3" y="2"/>
                      <a:pt x="2" y="3"/>
                    </a:cubicBezTo>
                    <a:close/>
                  </a:path>
                </a:pathLst>
              </a:custGeom>
              <a:solidFill>
                <a:srgbClr val="7FA96C"/>
              </a:solidFill>
              <a:ln w="9525">
                <a:noFill/>
                <a:round/>
                <a:headEnd/>
                <a:tailEnd/>
              </a:ln>
            </p:spPr>
            <p:txBody>
              <a:bodyPr/>
              <a:lstStyle/>
              <a:p>
                <a:endParaRPr lang="es-ES"/>
              </a:p>
            </p:txBody>
          </p:sp>
          <p:sp>
            <p:nvSpPr>
              <p:cNvPr id="2855" name="Freeform 309"/>
              <p:cNvSpPr>
                <a:spLocks/>
              </p:cNvSpPr>
              <p:nvPr/>
            </p:nvSpPr>
            <p:spPr bwMode="auto">
              <a:xfrm>
                <a:off x="4482" y="1867"/>
                <a:ext cx="10"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1" y="2"/>
                    </a:cubicBezTo>
                    <a:cubicBezTo>
                      <a:pt x="1" y="2"/>
                      <a:pt x="1" y="2"/>
                      <a:pt x="0" y="2"/>
                    </a:cubicBezTo>
                    <a:cubicBezTo>
                      <a:pt x="0" y="2"/>
                      <a:pt x="0" y="2"/>
                      <a:pt x="0" y="1"/>
                    </a:cubicBezTo>
                    <a:cubicBezTo>
                      <a:pt x="0" y="1"/>
                      <a:pt x="0" y="1"/>
                      <a:pt x="1" y="1"/>
                    </a:cubicBezTo>
                    <a:cubicBezTo>
                      <a:pt x="1" y="1"/>
                      <a:pt x="1" y="1"/>
                      <a:pt x="1" y="1"/>
                    </a:cubicBezTo>
                    <a:cubicBezTo>
                      <a:pt x="1" y="0"/>
                      <a:pt x="1" y="0"/>
                      <a:pt x="1" y="0"/>
                    </a:cubicBezTo>
                    <a:cubicBezTo>
                      <a:pt x="2" y="0"/>
                      <a:pt x="2" y="0"/>
                      <a:pt x="2" y="0"/>
                    </a:cubicBezTo>
                    <a:cubicBezTo>
                      <a:pt x="3" y="0"/>
                      <a:pt x="3" y="1"/>
                      <a:pt x="2" y="2"/>
                    </a:cubicBezTo>
                    <a:close/>
                  </a:path>
                </a:pathLst>
              </a:custGeom>
              <a:solidFill>
                <a:srgbClr val="B4CA71"/>
              </a:solidFill>
              <a:ln w="9525">
                <a:noFill/>
                <a:round/>
                <a:headEnd/>
                <a:tailEnd/>
              </a:ln>
            </p:spPr>
            <p:txBody>
              <a:bodyPr/>
              <a:lstStyle/>
              <a:p>
                <a:endParaRPr lang="es-ES"/>
              </a:p>
            </p:txBody>
          </p:sp>
          <p:sp>
            <p:nvSpPr>
              <p:cNvPr id="2856" name="Freeform 310"/>
              <p:cNvSpPr>
                <a:spLocks/>
              </p:cNvSpPr>
              <p:nvPr/>
            </p:nvSpPr>
            <p:spPr bwMode="auto">
              <a:xfrm>
                <a:off x="4478" y="1864"/>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0"/>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s-ES"/>
              </a:p>
            </p:txBody>
          </p:sp>
          <p:sp>
            <p:nvSpPr>
              <p:cNvPr id="2857" name="Freeform 311"/>
              <p:cNvSpPr>
                <a:spLocks/>
              </p:cNvSpPr>
              <p:nvPr/>
            </p:nvSpPr>
            <p:spPr bwMode="auto">
              <a:xfrm>
                <a:off x="4478" y="1864"/>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0"/>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s-ES"/>
              </a:p>
            </p:txBody>
          </p:sp>
          <p:sp>
            <p:nvSpPr>
              <p:cNvPr id="2858" name="Freeform 312"/>
              <p:cNvSpPr>
                <a:spLocks/>
              </p:cNvSpPr>
              <p:nvPr/>
            </p:nvSpPr>
            <p:spPr bwMode="auto">
              <a:xfrm>
                <a:off x="4510" y="1864"/>
                <a:ext cx="18" cy="14"/>
              </a:xfrm>
              <a:custGeom>
                <a:avLst/>
                <a:gdLst>
                  <a:gd name="T0" fmla="*/ 2147483647 w 5"/>
                  <a:gd name="T1" fmla="*/ 2147483647 h 4"/>
                  <a:gd name="T2" fmla="*/ 2147483647 w 5"/>
                  <a:gd name="T3" fmla="*/ 2147483647 h 4"/>
                  <a:gd name="T4" fmla="*/ 0 w 5"/>
                  <a:gd name="T5" fmla="*/ 2147483647 h 4"/>
                  <a:gd name="T6" fmla="*/ 2147483647 w 5"/>
                  <a:gd name="T7" fmla="*/ 2147483647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4" y="1"/>
                    </a:moveTo>
                    <a:cubicBezTo>
                      <a:pt x="3" y="0"/>
                      <a:pt x="2" y="1"/>
                      <a:pt x="2" y="2"/>
                    </a:cubicBezTo>
                    <a:cubicBezTo>
                      <a:pt x="1" y="2"/>
                      <a:pt x="1" y="2"/>
                      <a:pt x="0" y="3"/>
                    </a:cubicBezTo>
                    <a:cubicBezTo>
                      <a:pt x="0" y="3"/>
                      <a:pt x="1" y="4"/>
                      <a:pt x="1" y="4"/>
                    </a:cubicBezTo>
                    <a:cubicBezTo>
                      <a:pt x="2" y="4"/>
                      <a:pt x="2" y="4"/>
                      <a:pt x="3" y="4"/>
                    </a:cubicBezTo>
                    <a:cubicBezTo>
                      <a:pt x="5" y="4"/>
                      <a:pt x="5" y="3"/>
                      <a:pt x="4" y="1"/>
                    </a:cubicBezTo>
                    <a:close/>
                  </a:path>
                </a:pathLst>
              </a:custGeom>
              <a:solidFill>
                <a:srgbClr val="006E57"/>
              </a:solidFill>
              <a:ln w="9525">
                <a:noFill/>
                <a:round/>
                <a:headEnd/>
                <a:tailEnd/>
              </a:ln>
            </p:spPr>
            <p:txBody>
              <a:bodyPr/>
              <a:lstStyle/>
              <a:p>
                <a:endParaRPr lang="es-ES"/>
              </a:p>
            </p:txBody>
          </p:sp>
          <p:sp>
            <p:nvSpPr>
              <p:cNvPr id="2859" name="Freeform 313"/>
              <p:cNvSpPr>
                <a:spLocks/>
              </p:cNvSpPr>
              <p:nvPr/>
            </p:nvSpPr>
            <p:spPr bwMode="auto">
              <a:xfrm>
                <a:off x="4514" y="1864"/>
                <a:ext cx="14" cy="14"/>
              </a:xfrm>
              <a:custGeom>
                <a:avLst/>
                <a:gdLst>
                  <a:gd name="T0" fmla="*/ 2147483647 w 4"/>
                  <a:gd name="T1" fmla="*/ 2147483647 h 4"/>
                  <a:gd name="T2" fmla="*/ 0 w 4"/>
                  <a:gd name="T3" fmla="*/ 2147483647 h 4"/>
                  <a:gd name="T4" fmla="*/ 0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2" y="4"/>
                    </a:moveTo>
                    <a:cubicBezTo>
                      <a:pt x="1" y="4"/>
                      <a:pt x="1" y="4"/>
                      <a:pt x="0" y="4"/>
                    </a:cubicBezTo>
                    <a:cubicBezTo>
                      <a:pt x="0" y="4"/>
                      <a:pt x="0" y="3"/>
                      <a:pt x="0" y="3"/>
                    </a:cubicBezTo>
                    <a:cubicBezTo>
                      <a:pt x="0" y="3"/>
                      <a:pt x="0" y="3"/>
                      <a:pt x="0" y="3"/>
                    </a:cubicBezTo>
                    <a:cubicBezTo>
                      <a:pt x="0" y="2"/>
                      <a:pt x="0" y="2"/>
                      <a:pt x="0" y="2"/>
                    </a:cubicBezTo>
                    <a:cubicBezTo>
                      <a:pt x="0" y="2"/>
                      <a:pt x="1" y="2"/>
                      <a:pt x="1" y="2"/>
                    </a:cubicBezTo>
                    <a:cubicBezTo>
                      <a:pt x="1" y="2"/>
                      <a:pt x="1" y="2"/>
                      <a:pt x="1" y="2"/>
                    </a:cubicBezTo>
                    <a:cubicBezTo>
                      <a:pt x="2" y="1"/>
                      <a:pt x="2" y="0"/>
                      <a:pt x="3" y="2"/>
                    </a:cubicBezTo>
                    <a:cubicBezTo>
                      <a:pt x="3" y="2"/>
                      <a:pt x="4" y="2"/>
                      <a:pt x="4" y="3"/>
                    </a:cubicBezTo>
                    <a:cubicBezTo>
                      <a:pt x="4" y="3"/>
                      <a:pt x="4" y="4"/>
                      <a:pt x="2" y="4"/>
                    </a:cubicBezTo>
                    <a:close/>
                  </a:path>
                </a:pathLst>
              </a:custGeom>
              <a:solidFill>
                <a:srgbClr val="27805E"/>
              </a:solidFill>
              <a:ln w="9525">
                <a:noFill/>
                <a:round/>
                <a:headEnd/>
                <a:tailEnd/>
              </a:ln>
            </p:spPr>
            <p:txBody>
              <a:bodyPr/>
              <a:lstStyle/>
              <a:p>
                <a:endParaRPr lang="es-ES"/>
              </a:p>
            </p:txBody>
          </p:sp>
          <p:sp>
            <p:nvSpPr>
              <p:cNvPr id="2860" name="Freeform 314"/>
              <p:cNvSpPr>
                <a:spLocks/>
              </p:cNvSpPr>
              <p:nvPr/>
            </p:nvSpPr>
            <p:spPr bwMode="auto">
              <a:xfrm>
                <a:off x="4514" y="1867"/>
                <a:ext cx="14" cy="11"/>
              </a:xfrm>
              <a:custGeom>
                <a:avLst/>
                <a:gdLst>
                  <a:gd name="T0" fmla="*/ 2147483647 w 4"/>
                  <a:gd name="T1" fmla="*/ 2147483647 h 3"/>
                  <a:gd name="T2" fmla="*/ 0 w 4"/>
                  <a:gd name="T3" fmla="*/ 2147483647 h 3"/>
                  <a:gd name="T4" fmla="*/ 0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2" y="3"/>
                    </a:moveTo>
                    <a:cubicBezTo>
                      <a:pt x="1" y="3"/>
                      <a:pt x="1" y="3"/>
                      <a:pt x="0" y="3"/>
                    </a:cubicBezTo>
                    <a:cubicBezTo>
                      <a:pt x="0" y="2"/>
                      <a:pt x="0" y="2"/>
                      <a:pt x="0" y="2"/>
                    </a:cubicBezTo>
                    <a:cubicBezTo>
                      <a:pt x="0" y="2"/>
                      <a:pt x="0" y="2"/>
                      <a:pt x="0" y="2"/>
                    </a:cubicBezTo>
                    <a:cubicBezTo>
                      <a:pt x="0" y="2"/>
                      <a:pt x="0" y="1"/>
                      <a:pt x="0" y="1"/>
                    </a:cubicBezTo>
                    <a:cubicBezTo>
                      <a:pt x="1" y="1"/>
                      <a:pt x="1" y="1"/>
                      <a:pt x="1" y="1"/>
                    </a:cubicBezTo>
                    <a:cubicBezTo>
                      <a:pt x="1" y="1"/>
                      <a:pt x="1" y="1"/>
                      <a:pt x="1" y="1"/>
                    </a:cubicBezTo>
                    <a:cubicBezTo>
                      <a:pt x="2" y="0"/>
                      <a:pt x="2" y="0"/>
                      <a:pt x="3" y="1"/>
                    </a:cubicBezTo>
                    <a:cubicBezTo>
                      <a:pt x="3" y="1"/>
                      <a:pt x="3" y="1"/>
                      <a:pt x="3" y="1"/>
                    </a:cubicBezTo>
                    <a:cubicBezTo>
                      <a:pt x="4" y="2"/>
                      <a:pt x="3" y="3"/>
                      <a:pt x="2" y="3"/>
                    </a:cubicBezTo>
                    <a:close/>
                  </a:path>
                </a:pathLst>
              </a:custGeom>
              <a:solidFill>
                <a:srgbClr val="569365"/>
              </a:solidFill>
              <a:ln w="9525">
                <a:noFill/>
                <a:round/>
                <a:headEnd/>
                <a:tailEnd/>
              </a:ln>
            </p:spPr>
            <p:txBody>
              <a:bodyPr/>
              <a:lstStyle/>
              <a:p>
                <a:endParaRPr lang="es-ES"/>
              </a:p>
            </p:txBody>
          </p:sp>
          <p:sp>
            <p:nvSpPr>
              <p:cNvPr id="2861" name="Freeform 315"/>
              <p:cNvSpPr>
                <a:spLocks/>
              </p:cNvSpPr>
              <p:nvPr/>
            </p:nvSpPr>
            <p:spPr bwMode="auto">
              <a:xfrm>
                <a:off x="4514" y="1867"/>
                <a:ext cx="11" cy="11"/>
              </a:xfrm>
              <a:custGeom>
                <a:avLst/>
                <a:gdLst>
                  <a:gd name="T0" fmla="*/ 2147483647 w 3"/>
                  <a:gd name="T1" fmla="*/ 2147483647 h 3"/>
                  <a:gd name="T2" fmla="*/ 2147483647 w 3"/>
                  <a:gd name="T3" fmla="*/ 2147483647 h 3"/>
                  <a:gd name="T4" fmla="*/ 0 w 3"/>
                  <a:gd name="T5" fmla="*/ 2147483647 h 3"/>
                  <a:gd name="T6" fmla="*/ 0 w 3"/>
                  <a:gd name="T7" fmla="*/ 2147483647 h 3"/>
                  <a:gd name="T8" fmla="*/ 2147483647 w 3"/>
                  <a:gd name="T9" fmla="*/ 2147483647 h 3"/>
                  <a:gd name="T10" fmla="*/ 2147483647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2" y="3"/>
                      <a:pt x="1" y="2"/>
                    </a:cubicBezTo>
                    <a:cubicBezTo>
                      <a:pt x="1" y="2"/>
                      <a:pt x="1" y="2"/>
                      <a:pt x="0" y="2"/>
                    </a:cubicBezTo>
                    <a:cubicBezTo>
                      <a:pt x="0" y="2"/>
                      <a:pt x="0" y="2"/>
                      <a:pt x="0" y="2"/>
                    </a:cubicBezTo>
                    <a:cubicBezTo>
                      <a:pt x="0" y="2"/>
                      <a:pt x="0" y="2"/>
                      <a:pt x="1" y="1"/>
                    </a:cubicBezTo>
                    <a:cubicBezTo>
                      <a:pt x="1" y="1"/>
                      <a:pt x="1" y="1"/>
                      <a:pt x="1" y="1"/>
                    </a:cubicBezTo>
                    <a:cubicBezTo>
                      <a:pt x="1" y="1"/>
                      <a:pt x="1" y="1"/>
                      <a:pt x="1" y="1"/>
                    </a:cubicBezTo>
                    <a:cubicBezTo>
                      <a:pt x="2" y="0"/>
                      <a:pt x="2" y="0"/>
                      <a:pt x="3" y="1"/>
                    </a:cubicBezTo>
                    <a:cubicBezTo>
                      <a:pt x="3" y="1"/>
                      <a:pt x="3" y="1"/>
                      <a:pt x="3" y="1"/>
                    </a:cubicBezTo>
                    <a:cubicBezTo>
                      <a:pt x="3" y="2"/>
                      <a:pt x="3" y="2"/>
                      <a:pt x="2" y="3"/>
                    </a:cubicBezTo>
                    <a:close/>
                  </a:path>
                </a:pathLst>
              </a:custGeom>
              <a:solidFill>
                <a:srgbClr val="7FA96C"/>
              </a:solidFill>
              <a:ln w="9525">
                <a:noFill/>
                <a:round/>
                <a:headEnd/>
                <a:tailEnd/>
              </a:ln>
            </p:spPr>
            <p:txBody>
              <a:bodyPr/>
              <a:lstStyle/>
              <a:p>
                <a:endParaRPr lang="es-ES"/>
              </a:p>
            </p:txBody>
          </p:sp>
          <p:sp>
            <p:nvSpPr>
              <p:cNvPr id="2862" name="Freeform 316"/>
              <p:cNvSpPr>
                <a:spLocks/>
              </p:cNvSpPr>
              <p:nvPr/>
            </p:nvSpPr>
            <p:spPr bwMode="auto">
              <a:xfrm>
                <a:off x="4517" y="1867"/>
                <a:ext cx="8" cy="11"/>
              </a:xfrm>
              <a:custGeom>
                <a:avLst/>
                <a:gdLst>
                  <a:gd name="T0" fmla="*/ 2147483647 w 2"/>
                  <a:gd name="T1" fmla="*/ 2147483647 h 3"/>
                  <a:gd name="T2" fmla="*/ 0 w 2"/>
                  <a:gd name="T3" fmla="*/ 2147483647 h 3"/>
                  <a:gd name="T4" fmla="*/ 0 w 2"/>
                  <a:gd name="T5" fmla="*/ 2147483647 h 3"/>
                  <a:gd name="T6" fmla="*/ 0 w 2"/>
                  <a:gd name="T7" fmla="*/ 2147483647 h 3"/>
                  <a:gd name="T8" fmla="*/ 0 w 2"/>
                  <a:gd name="T9" fmla="*/ 2147483647 h 3"/>
                  <a:gd name="T10" fmla="*/ 0 w 2"/>
                  <a:gd name="T11" fmla="*/ 2147483647 h 3"/>
                  <a:gd name="T12" fmla="*/ 0 w 2"/>
                  <a:gd name="T13" fmla="*/ 2147483647 h 3"/>
                  <a:gd name="T14" fmla="*/ 2147483647 w 2"/>
                  <a:gd name="T15" fmla="*/ 2147483647 h 3"/>
                  <a:gd name="T16" fmla="*/ 2147483647 w 2"/>
                  <a:gd name="T17" fmla="*/ 2147483647 h 3"/>
                  <a:gd name="T18" fmla="*/ 2147483647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1" y="2"/>
                    </a:moveTo>
                    <a:cubicBezTo>
                      <a:pt x="1" y="3"/>
                      <a:pt x="1" y="3"/>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1" y="1"/>
                      <a:pt x="1" y="0"/>
                      <a:pt x="1" y="1"/>
                    </a:cubicBezTo>
                    <a:cubicBezTo>
                      <a:pt x="2" y="1"/>
                      <a:pt x="2" y="1"/>
                      <a:pt x="2" y="1"/>
                    </a:cubicBezTo>
                    <a:cubicBezTo>
                      <a:pt x="2" y="2"/>
                      <a:pt x="2" y="2"/>
                      <a:pt x="1" y="2"/>
                    </a:cubicBezTo>
                    <a:close/>
                  </a:path>
                </a:pathLst>
              </a:custGeom>
              <a:solidFill>
                <a:srgbClr val="B4CA71"/>
              </a:solidFill>
              <a:ln w="9525">
                <a:noFill/>
                <a:round/>
                <a:headEnd/>
                <a:tailEnd/>
              </a:ln>
            </p:spPr>
            <p:txBody>
              <a:bodyPr/>
              <a:lstStyle/>
              <a:p>
                <a:endParaRPr lang="es-ES"/>
              </a:p>
            </p:txBody>
          </p:sp>
          <p:sp>
            <p:nvSpPr>
              <p:cNvPr id="2863" name="Freeform 317"/>
              <p:cNvSpPr>
                <a:spLocks/>
              </p:cNvSpPr>
              <p:nvPr/>
            </p:nvSpPr>
            <p:spPr bwMode="auto">
              <a:xfrm>
                <a:off x="4517" y="1867"/>
                <a:ext cx="8" cy="7"/>
              </a:xfrm>
              <a:custGeom>
                <a:avLst/>
                <a:gdLst>
                  <a:gd name="T0" fmla="*/ 2147483647 w 2"/>
                  <a:gd name="T1" fmla="*/ 2147483647 h 2"/>
                  <a:gd name="T2" fmla="*/ 0 w 2"/>
                  <a:gd name="T3" fmla="*/ 2147483647 h 2"/>
                  <a:gd name="T4" fmla="*/ 0 w 2"/>
                  <a:gd name="T5" fmla="*/ 2147483647 h 2"/>
                  <a:gd name="T6" fmla="*/ 0 w 2"/>
                  <a:gd name="T7" fmla="*/ 2147483647 h 2"/>
                  <a:gd name="T8" fmla="*/ 2147483647 w 2"/>
                  <a:gd name="T9" fmla="*/ 2147483647 h 2"/>
                  <a:gd name="T10" fmla="*/ 2147483647 w 2"/>
                  <a:gd name="T11" fmla="*/ 2147483647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2" y="1"/>
                    </a:moveTo>
                    <a:cubicBezTo>
                      <a:pt x="1" y="0"/>
                      <a:pt x="1" y="1"/>
                      <a:pt x="0" y="2"/>
                    </a:cubicBezTo>
                    <a:cubicBezTo>
                      <a:pt x="0" y="1"/>
                      <a:pt x="0" y="1"/>
                      <a:pt x="0" y="2"/>
                    </a:cubicBezTo>
                    <a:cubicBezTo>
                      <a:pt x="0" y="2"/>
                      <a:pt x="0" y="2"/>
                      <a:pt x="0" y="2"/>
                    </a:cubicBezTo>
                    <a:cubicBezTo>
                      <a:pt x="1" y="2"/>
                      <a:pt x="1" y="2"/>
                      <a:pt x="1" y="2"/>
                    </a:cubicBezTo>
                    <a:cubicBezTo>
                      <a:pt x="2" y="2"/>
                      <a:pt x="2" y="2"/>
                      <a:pt x="2" y="1"/>
                    </a:cubicBezTo>
                    <a:close/>
                  </a:path>
                </a:pathLst>
              </a:custGeom>
              <a:solidFill>
                <a:srgbClr val="FDEE70"/>
              </a:solidFill>
              <a:ln w="9525">
                <a:noFill/>
                <a:round/>
                <a:headEnd/>
                <a:tailEnd/>
              </a:ln>
            </p:spPr>
            <p:txBody>
              <a:bodyPr/>
              <a:lstStyle/>
              <a:p>
                <a:endParaRPr lang="es-ES"/>
              </a:p>
            </p:txBody>
          </p:sp>
          <p:sp>
            <p:nvSpPr>
              <p:cNvPr id="2864" name="Freeform 318"/>
              <p:cNvSpPr>
                <a:spLocks/>
              </p:cNvSpPr>
              <p:nvPr/>
            </p:nvSpPr>
            <p:spPr bwMode="auto">
              <a:xfrm>
                <a:off x="4517" y="1864"/>
                <a:ext cx="4" cy="10"/>
              </a:xfrm>
              <a:custGeom>
                <a:avLst/>
                <a:gdLst>
                  <a:gd name="T0" fmla="*/ 2147483647 w 1"/>
                  <a:gd name="T1" fmla="*/ 2147483647 h 3"/>
                  <a:gd name="T2" fmla="*/ 0 w 1"/>
                  <a:gd name="T3" fmla="*/ 0 h 3"/>
                  <a:gd name="T4" fmla="*/ 0 w 1"/>
                  <a:gd name="T5" fmla="*/ 2147483647 h 3"/>
                  <a:gd name="T6" fmla="*/ 2147483647 w 1"/>
                  <a:gd name="T7" fmla="*/ 2147483647 h 3"/>
                  <a:gd name="T8" fmla="*/ 0 60000 65536"/>
                  <a:gd name="T9" fmla="*/ 0 60000 65536"/>
                  <a:gd name="T10" fmla="*/ 0 60000 65536"/>
                  <a:gd name="T11" fmla="*/ 0 60000 65536"/>
                  <a:gd name="T12" fmla="*/ 0 w 1"/>
                  <a:gd name="T13" fmla="*/ 0 h 3"/>
                  <a:gd name="T14" fmla="*/ 1 w 1"/>
                  <a:gd name="T15" fmla="*/ 3 h 3"/>
                </a:gdLst>
                <a:ahLst/>
                <a:cxnLst>
                  <a:cxn ang="T8">
                    <a:pos x="T0" y="T1"/>
                  </a:cxn>
                  <a:cxn ang="T9">
                    <a:pos x="T2" y="T3"/>
                  </a:cxn>
                  <a:cxn ang="T10">
                    <a:pos x="T4" y="T5"/>
                  </a:cxn>
                  <a:cxn ang="T11">
                    <a:pos x="T6" y="T7"/>
                  </a:cxn>
                </a:cxnLst>
                <a:rect l="T12" t="T13" r="T14" b="T15"/>
                <a:pathLst>
                  <a:path w="1" h="3">
                    <a:moveTo>
                      <a:pt x="1" y="3"/>
                    </a:moveTo>
                    <a:cubicBezTo>
                      <a:pt x="1" y="0"/>
                      <a:pt x="0" y="1"/>
                      <a:pt x="0" y="0"/>
                    </a:cubicBezTo>
                    <a:cubicBezTo>
                      <a:pt x="0" y="0"/>
                      <a:pt x="1" y="2"/>
                      <a:pt x="0" y="3"/>
                    </a:cubicBezTo>
                    <a:cubicBezTo>
                      <a:pt x="0" y="3"/>
                      <a:pt x="1" y="3"/>
                      <a:pt x="1" y="3"/>
                    </a:cubicBezTo>
                    <a:close/>
                  </a:path>
                </a:pathLst>
              </a:custGeom>
              <a:solidFill>
                <a:srgbClr val="24211D"/>
              </a:solidFill>
              <a:ln w="9525">
                <a:noFill/>
                <a:round/>
                <a:headEnd/>
                <a:tailEnd/>
              </a:ln>
            </p:spPr>
            <p:txBody>
              <a:bodyPr/>
              <a:lstStyle/>
              <a:p>
                <a:endParaRPr lang="es-ES"/>
              </a:p>
            </p:txBody>
          </p:sp>
          <p:sp>
            <p:nvSpPr>
              <p:cNvPr id="2865" name="Freeform 319"/>
              <p:cNvSpPr>
                <a:spLocks/>
              </p:cNvSpPr>
              <p:nvPr/>
            </p:nvSpPr>
            <p:spPr bwMode="auto">
              <a:xfrm>
                <a:off x="4517" y="1864"/>
                <a:ext cx="4" cy="10"/>
              </a:xfrm>
              <a:custGeom>
                <a:avLst/>
                <a:gdLst>
                  <a:gd name="T0" fmla="*/ 2147483647 w 1"/>
                  <a:gd name="T1" fmla="*/ 2147483647 h 3"/>
                  <a:gd name="T2" fmla="*/ 0 w 1"/>
                  <a:gd name="T3" fmla="*/ 0 h 3"/>
                  <a:gd name="T4" fmla="*/ 0 w 1"/>
                  <a:gd name="T5" fmla="*/ 2147483647 h 3"/>
                  <a:gd name="T6" fmla="*/ 2147483647 w 1"/>
                  <a:gd name="T7" fmla="*/ 2147483647 h 3"/>
                  <a:gd name="T8" fmla="*/ 0 60000 65536"/>
                  <a:gd name="T9" fmla="*/ 0 60000 65536"/>
                  <a:gd name="T10" fmla="*/ 0 60000 65536"/>
                  <a:gd name="T11" fmla="*/ 0 60000 65536"/>
                  <a:gd name="T12" fmla="*/ 0 w 1"/>
                  <a:gd name="T13" fmla="*/ 0 h 3"/>
                  <a:gd name="T14" fmla="*/ 1 w 1"/>
                  <a:gd name="T15" fmla="*/ 3 h 3"/>
                </a:gdLst>
                <a:ahLst/>
                <a:cxnLst>
                  <a:cxn ang="T8">
                    <a:pos x="T0" y="T1"/>
                  </a:cxn>
                  <a:cxn ang="T9">
                    <a:pos x="T2" y="T3"/>
                  </a:cxn>
                  <a:cxn ang="T10">
                    <a:pos x="T4" y="T5"/>
                  </a:cxn>
                  <a:cxn ang="T11">
                    <a:pos x="T6" y="T7"/>
                  </a:cxn>
                </a:cxnLst>
                <a:rect l="T12" t="T13" r="T14" b="T15"/>
                <a:pathLst>
                  <a:path w="1" h="3">
                    <a:moveTo>
                      <a:pt x="1" y="3"/>
                    </a:moveTo>
                    <a:cubicBezTo>
                      <a:pt x="1" y="0"/>
                      <a:pt x="0" y="1"/>
                      <a:pt x="0" y="0"/>
                    </a:cubicBezTo>
                    <a:cubicBezTo>
                      <a:pt x="0" y="0"/>
                      <a:pt x="1" y="2"/>
                      <a:pt x="0" y="3"/>
                    </a:cubicBezTo>
                    <a:cubicBezTo>
                      <a:pt x="0" y="3"/>
                      <a:pt x="1" y="3"/>
                      <a:pt x="1" y="3"/>
                    </a:cubicBezTo>
                    <a:close/>
                  </a:path>
                </a:pathLst>
              </a:custGeom>
              <a:noFill/>
              <a:ln w="0">
                <a:solidFill>
                  <a:srgbClr val="24211D"/>
                </a:solidFill>
                <a:round/>
                <a:headEnd/>
                <a:tailEnd/>
              </a:ln>
            </p:spPr>
            <p:txBody>
              <a:bodyPr/>
              <a:lstStyle/>
              <a:p>
                <a:endParaRPr lang="es-ES"/>
              </a:p>
            </p:txBody>
          </p:sp>
          <p:sp>
            <p:nvSpPr>
              <p:cNvPr id="2866" name="Freeform 320"/>
              <p:cNvSpPr>
                <a:spLocks/>
              </p:cNvSpPr>
              <p:nvPr/>
            </p:nvSpPr>
            <p:spPr bwMode="auto">
              <a:xfrm>
                <a:off x="4535" y="1881"/>
                <a:ext cx="18" cy="14"/>
              </a:xfrm>
              <a:custGeom>
                <a:avLst/>
                <a:gdLst>
                  <a:gd name="T0" fmla="*/ 2147483647 w 5"/>
                  <a:gd name="T1" fmla="*/ 2147483647 h 4"/>
                  <a:gd name="T2" fmla="*/ 2147483647 w 5"/>
                  <a:gd name="T3" fmla="*/ 2147483647 h 4"/>
                  <a:gd name="T4" fmla="*/ 0 w 5"/>
                  <a:gd name="T5" fmla="*/ 2147483647 h 4"/>
                  <a:gd name="T6" fmla="*/ 0 w 5"/>
                  <a:gd name="T7" fmla="*/ 2147483647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4" y="2"/>
                    </a:moveTo>
                    <a:cubicBezTo>
                      <a:pt x="3" y="0"/>
                      <a:pt x="2" y="1"/>
                      <a:pt x="1" y="2"/>
                    </a:cubicBezTo>
                    <a:cubicBezTo>
                      <a:pt x="1" y="2"/>
                      <a:pt x="0" y="2"/>
                      <a:pt x="0" y="3"/>
                    </a:cubicBezTo>
                    <a:cubicBezTo>
                      <a:pt x="0" y="3"/>
                      <a:pt x="0" y="4"/>
                      <a:pt x="0" y="4"/>
                    </a:cubicBezTo>
                    <a:cubicBezTo>
                      <a:pt x="2" y="4"/>
                      <a:pt x="2" y="4"/>
                      <a:pt x="3" y="4"/>
                    </a:cubicBezTo>
                    <a:cubicBezTo>
                      <a:pt x="5" y="4"/>
                      <a:pt x="5" y="3"/>
                      <a:pt x="4" y="2"/>
                    </a:cubicBezTo>
                    <a:close/>
                  </a:path>
                </a:pathLst>
              </a:custGeom>
              <a:solidFill>
                <a:srgbClr val="006E57"/>
              </a:solidFill>
              <a:ln w="9525">
                <a:noFill/>
                <a:round/>
                <a:headEnd/>
                <a:tailEnd/>
              </a:ln>
            </p:spPr>
            <p:txBody>
              <a:bodyPr/>
              <a:lstStyle/>
              <a:p>
                <a:endParaRPr lang="es-ES"/>
              </a:p>
            </p:txBody>
          </p:sp>
          <p:sp>
            <p:nvSpPr>
              <p:cNvPr id="2867" name="Freeform 321"/>
              <p:cNvSpPr>
                <a:spLocks/>
              </p:cNvSpPr>
              <p:nvPr/>
            </p:nvSpPr>
            <p:spPr bwMode="auto">
              <a:xfrm>
                <a:off x="4535" y="1881"/>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4"/>
                    </a:moveTo>
                    <a:cubicBezTo>
                      <a:pt x="2" y="4"/>
                      <a:pt x="2" y="4"/>
                      <a:pt x="1" y="4"/>
                    </a:cubicBezTo>
                    <a:cubicBezTo>
                      <a:pt x="1" y="4"/>
                      <a:pt x="0" y="3"/>
                      <a:pt x="0" y="3"/>
                    </a:cubicBezTo>
                    <a:cubicBezTo>
                      <a:pt x="0" y="3"/>
                      <a:pt x="0" y="3"/>
                      <a:pt x="0" y="3"/>
                    </a:cubicBezTo>
                    <a:cubicBezTo>
                      <a:pt x="0" y="2"/>
                      <a:pt x="1" y="2"/>
                      <a:pt x="1" y="2"/>
                    </a:cubicBezTo>
                    <a:cubicBezTo>
                      <a:pt x="1" y="2"/>
                      <a:pt x="1" y="2"/>
                      <a:pt x="1" y="2"/>
                    </a:cubicBezTo>
                    <a:cubicBezTo>
                      <a:pt x="1" y="2"/>
                      <a:pt x="1" y="2"/>
                      <a:pt x="2" y="2"/>
                    </a:cubicBezTo>
                    <a:cubicBezTo>
                      <a:pt x="2" y="1"/>
                      <a:pt x="3" y="0"/>
                      <a:pt x="4" y="2"/>
                    </a:cubicBezTo>
                    <a:cubicBezTo>
                      <a:pt x="4" y="2"/>
                      <a:pt x="4" y="2"/>
                      <a:pt x="4" y="2"/>
                    </a:cubicBezTo>
                    <a:cubicBezTo>
                      <a:pt x="4" y="3"/>
                      <a:pt x="4" y="4"/>
                      <a:pt x="3" y="4"/>
                    </a:cubicBezTo>
                    <a:close/>
                  </a:path>
                </a:pathLst>
              </a:custGeom>
              <a:solidFill>
                <a:srgbClr val="27805E"/>
              </a:solidFill>
              <a:ln w="9525">
                <a:noFill/>
                <a:round/>
                <a:headEnd/>
                <a:tailEnd/>
              </a:ln>
            </p:spPr>
            <p:txBody>
              <a:bodyPr/>
              <a:lstStyle/>
              <a:p>
                <a:endParaRPr lang="es-ES"/>
              </a:p>
            </p:txBody>
          </p:sp>
          <p:sp>
            <p:nvSpPr>
              <p:cNvPr id="2868" name="Freeform 322"/>
              <p:cNvSpPr>
                <a:spLocks/>
              </p:cNvSpPr>
              <p:nvPr/>
            </p:nvSpPr>
            <p:spPr bwMode="auto">
              <a:xfrm>
                <a:off x="4539" y="1885"/>
                <a:ext cx="10"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3"/>
                    </a:cubicBezTo>
                    <a:cubicBezTo>
                      <a:pt x="0" y="3"/>
                      <a:pt x="0" y="2"/>
                      <a:pt x="0" y="2"/>
                    </a:cubicBezTo>
                    <a:cubicBezTo>
                      <a:pt x="0" y="2"/>
                      <a:pt x="0" y="2"/>
                      <a:pt x="0" y="2"/>
                    </a:cubicBezTo>
                    <a:cubicBezTo>
                      <a:pt x="0" y="1"/>
                      <a:pt x="0" y="1"/>
                      <a:pt x="0" y="1"/>
                    </a:cubicBezTo>
                    <a:cubicBezTo>
                      <a:pt x="0" y="1"/>
                      <a:pt x="0" y="1"/>
                      <a:pt x="0" y="1"/>
                    </a:cubicBezTo>
                    <a:cubicBezTo>
                      <a:pt x="0" y="1"/>
                      <a:pt x="1" y="1"/>
                      <a:pt x="1" y="1"/>
                    </a:cubicBezTo>
                    <a:cubicBezTo>
                      <a:pt x="1" y="0"/>
                      <a:pt x="2" y="0"/>
                      <a:pt x="2" y="1"/>
                    </a:cubicBezTo>
                    <a:cubicBezTo>
                      <a:pt x="3" y="1"/>
                      <a:pt x="3" y="1"/>
                      <a:pt x="3" y="1"/>
                    </a:cubicBezTo>
                    <a:cubicBezTo>
                      <a:pt x="3" y="2"/>
                      <a:pt x="3" y="3"/>
                      <a:pt x="2" y="3"/>
                    </a:cubicBezTo>
                    <a:close/>
                  </a:path>
                </a:pathLst>
              </a:custGeom>
              <a:solidFill>
                <a:srgbClr val="569365"/>
              </a:solidFill>
              <a:ln w="9525">
                <a:noFill/>
                <a:round/>
                <a:headEnd/>
                <a:tailEnd/>
              </a:ln>
            </p:spPr>
            <p:txBody>
              <a:bodyPr/>
              <a:lstStyle/>
              <a:p>
                <a:endParaRPr lang="es-ES"/>
              </a:p>
            </p:txBody>
          </p:sp>
          <p:sp>
            <p:nvSpPr>
              <p:cNvPr id="2869" name="Freeform 323"/>
              <p:cNvSpPr>
                <a:spLocks/>
              </p:cNvSpPr>
              <p:nvPr/>
            </p:nvSpPr>
            <p:spPr bwMode="auto">
              <a:xfrm>
                <a:off x="4539" y="1885"/>
                <a:ext cx="10" cy="10"/>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0" y="2"/>
                    </a:cubicBezTo>
                    <a:cubicBezTo>
                      <a:pt x="0" y="2"/>
                      <a:pt x="0" y="2"/>
                      <a:pt x="0" y="2"/>
                    </a:cubicBezTo>
                    <a:cubicBezTo>
                      <a:pt x="0" y="2"/>
                      <a:pt x="0" y="2"/>
                      <a:pt x="0" y="2"/>
                    </a:cubicBezTo>
                    <a:cubicBezTo>
                      <a:pt x="0" y="2"/>
                      <a:pt x="0" y="1"/>
                      <a:pt x="0" y="1"/>
                    </a:cubicBezTo>
                    <a:cubicBezTo>
                      <a:pt x="0" y="1"/>
                      <a:pt x="0" y="1"/>
                      <a:pt x="0" y="1"/>
                    </a:cubicBezTo>
                    <a:cubicBezTo>
                      <a:pt x="1" y="1"/>
                      <a:pt x="1" y="1"/>
                      <a:pt x="1" y="1"/>
                    </a:cubicBezTo>
                    <a:cubicBezTo>
                      <a:pt x="1" y="0"/>
                      <a:pt x="2" y="0"/>
                      <a:pt x="2" y="1"/>
                    </a:cubicBezTo>
                    <a:cubicBezTo>
                      <a:pt x="2" y="1"/>
                      <a:pt x="3" y="1"/>
                      <a:pt x="3" y="1"/>
                    </a:cubicBezTo>
                    <a:cubicBezTo>
                      <a:pt x="3" y="2"/>
                      <a:pt x="3" y="3"/>
                      <a:pt x="2" y="3"/>
                    </a:cubicBezTo>
                    <a:close/>
                  </a:path>
                </a:pathLst>
              </a:custGeom>
              <a:solidFill>
                <a:srgbClr val="7FA96C"/>
              </a:solidFill>
              <a:ln w="9525">
                <a:noFill/>
                <a:round/>
                <a:headEnd/>
                <a:tailEnd/>
              </a:ln>
            </p:spPr>
            <p:txBody>
              <a:bodyPr/>
              <a:lstStyle/>
              <a:p>
                <a:endParaRPr lang="es-ES"/>
              </a:p>
            </p:txBody>
          </p:sp>
          <p:sp>
            <p:nvSpPr>
              <p:cNvPr id="2870" name="Freeform 324"/>
              <p:cNvSpPr>
                <a:spLocks/>
              </p:cNvSpPr>
              <p:nvPr/>
            </p:nvSpPr>
            <p:spPr bwMode="auto">
              <a:xfrm>
                <a:off x="4539" y="1885"/>
                <a:ext cx="10" cy="10"/>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2147483647 w 3"/>
                  <a:gd name="T11" fmla="*/ 2147483647 h 3"/>
                  <a:gd name="T12" fmla="*/ 2147483647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1" y="3"/>
                      <a:pt x="1" y="3"/>
                      <a:pt x="1" y="2"/>
                    </a:cubicBezTo>
                    <a:cubicBezTo>
                      <a:pt x="0" y="2"/>
                      <a:pt x="0" y="2"/>
                      <a:pt x="0" y="2"/>
                    </a:cubicBezTo>
                    <a:cubicBezTo>
                      <a:pt x="0" y="2"/>
                      <a:pt x="0" y="2"/>
                      <a:pt x="0" y="2"/>
                    </a:cubicBezTo>
                    <a:cubicBezTo>
                      <a:pt x="0" y="2"/>
                      <a:pt x="0" y="2"/>
                      <a:pt x="0" y="2"/>
                    </a:cubicBezTo>
                    <a:cubicBezTo>
                      <a:pt x="0" y="1"/>
                      <a:pt x="0" y="1"/>
                      <a:pt x="1" y="1"/>
                    </a:cubicBezTo>
                    <a:cubicBezTo>
                      <a:pt x="1" y="1"/>
                      <a:pt x="1" y="1"/>
                      <a:pt x="1" y="1"/>
                    </a:cubicBezTo>
                    <a:cubicBezTo>
                      <a:pt x="1" y="1"/>
                      <a:pt x="1" y="0"/>
                      <a:pt x="2" y="1"/>
                    </a:cubicBezTo>
                    <a:cubicBezTo>
                      <a:pt x="2" y="1"/>
                      <a:pt x="2" y="1"/>
                      <a:pt x="2" y="1"/>
                    </a:cubicBezTo>
                    <a:cubicBezTo>
                      <a:pt x="3" y="2"/>
                      <a:pt x="3" y="2"/>
                      <a:pt x="2" y="2"/>
                    </a:cubicBezTo>
                    <a:close/>
                  </a:path>
                </a:pathLst>
              </a:custGeom>
              <a:solidFill>
                <a:srgbClr val="B4CA71"/>
              </a:solidFill>
              <a:ln w="9525">
                <a:noFill/>
                <a:round/>
                <a:headEnd/>
                <a:tailEnd/>
              </a:ln>
            </p:spPr>
            <p:txBody>
              <a:bodyPr/>
              <a:lstStyle/>
              <a:p>
                <a:endParaRPr lang="es-ES"/>
              </a:p>
            </p:txBody>
          </p:sp>
          <p:sp>
            <p:nvSpPr>
              <p:cNvPr id="2871" name="Freeform 325"/>
              <p:cNvSpPr>
                <a:spLocks/>
              </p:cNvSpPr>
              <p:nvPr/>
            </p:nvSpPr>
            <p:spPr bwMode="auto">
              <a:xfrm>
                <a:off x="4539" y="1881"/>
                <a:ext cx="7" cy="11"/>
              </a:xfrm>
              <a:custGeom>
                <a:avLst/>
                <a:gdLst>
                  <a:gd name="T0" fmla="*/ 2147483647 w 2"/>
                  <a:gd name="T1" fmla="*/ 2147483647 h 3"/>
                  <a:gd name="T2" fmla="*/ 0 w 2"/>
                  <a:gd name="T3" fmla="*/ 0 h 3"/>
                  <a:gd name="T4" fmla="*/ 2147483647 w 2"/>
                  <a:gd name="T5" fmla="*/ 2147483647 h 3"/>
                  <a:gd name="T6" fmla="*/ 2147483647 w 2"/>
                  <a:gd name="T7" fmla="*/ 2147483647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2" y="3"/>
                    </a:moveTo>
                    <a:cubicBezTo>
                      <a:pt x="2" y="0"/>
                      <a:pt x="1" y="1"/>
                      <a:pt x="0" y="0"/>
                    </a:cubicBezTo>
                    <a:cubicBezTo>
                      <a:pt x="0" y="0"/>
                      <a:pt x="1" y="2"/>
                      <a:pt x="1" y="3"/>
                    </a:cubicBezTo>
                    <a:cubicBezTo>
                      <a:pt x="1" y="3"/>
                      <a:pt x="2" y="3"/>
                      <a:pt x="2" y="3"/>
                    </a:cubicBezTo>
                    <a:close/>
                  </a:path>
                </a:pathLst>
              </a:custGeom>
              <a:solidFill>
                <a:srgbClr val="24211D"/>
              </a:solidFill>
              <a:ln w="9525">
                <a:noFill/>
                <a:round/>
                <a:headEnd/>
                <a:tailEnd/>
              </a:ln>
            </p:spPr>
            <p:txBody>
              <a:bodyPr/>
              <a:lstStyle/>
              <a:p>
                <a:endParaRPr lang="es-ES"/>
              </a:p>
            </p:txBody>
          </p:sp>
          <p:sp>
            <p:nvSpPr>
              <p:cNvPr id="2872" name="Freeform 326"/>
              <p:cNvSpPr>
                <a:spLocks/>
              </p:cNvSpPr>
              <p:nvPr/>
            </p:nvSpPr>
            <p:spPr bwMode="auto">
              <a:xfrm>
                <a:off x="4539" y="1881"/>
                <a:ext cx="7" cy="11"/>
              </a:xfrm>
              <a:custGeom>
                <a:avLst/>
                <a:gdLst>
                  <a:gd name="T0" fmla="*/ 2147483647 w 2"/>
                  <a:gd name="T1" fmla="*/ 2147483647 h 3"/>
                  <a:gd name="T2" fmla="*/ 0 w 2"/>
                  <a:gd name="T3" fmla="*/ 0 h 3"/>
                  <a:gd name="T4" fmla="*/ 2147483647 w 2"/>
                  <a:gd name="T5" fmla="*/ 2147483647 h 3"/>
                  <a:gd name="T6" fmla="*/ 2147483647 w 2"/>
                  <a:gd name="T7" fmla="*/ 2147483647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2" y="3"/>
                    </a:moveTo>
                    <a:cubicBezTo>
                      <a:pt x="2" y="0"/>
                      <a:pt x="1" y="1"/>
                      <a:pt x="0" y="0"/>
                    </a:cubicBezTo>
                    <a:cubicBezTo>
                      <a:pt x="0" y="0"/>
                      <a:pt x="1" y="2"/>
                      <a:pt x="1" y="3"/>
                    </a:cubicBezTo>
                    <a:cubicBezTo>
                      <a:pt x="1" y="3"/>
                      <a:pt x="2" y="3"/>
                      <a:pt x="2" y="3"/>
                    </a:cubicBezTo>
                    <a:close/>
                  </a:path>
                </a:pathLst>
              </a:custGeom>
              <a:noFill/>
              <a:ln w="0">
                <a:solidFill>
                  <a:srgbClr val="24211D"/>
                </a:solidFill>
                <a:round/>
                <a:headEnd/>
                <a:tailEnd/>
              </a:ln>
            </p:spPr>
            <p:txBody>
              <a:bodyPr/>
              <a:lstStyle/>
              <a:p>
                <a:endParaRPr lang="es-ES"/>
              </a:p>
            </p:txBody>
          </p:sp>
          <p:sp>
            <p:nvSpPr>
              <p:cNvPr id="2873" name="Freeform 327"/>
              <p:cNvSpPr>
                <a:spLocks/>
              </p:cNvSpPr>
              <p:nvPr/>
            </p:nvSpPr>
            <p:spPr bwMode="auto">
              <a:xfrm>
                <a:off x="4503" y="1923"/>
                <a:ext cx="18" cy="18"/>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4"/>
                      <a:pt x="0" y="4"/>
                    </a:cubicBezTo>
                    <a:cubicBezTo>
                      <a:pt x="0" y="5"/>
                      <a:pt x="1" y="5"/>
                      <a:pt x="1" y="5"/>
                    </a:cubicBezTo>
                    <a:cubicBezTo>
                      <a:pt x="3" y="5"/>
                      <a:pt x="3" y="5"/>
                      <a:pt x="4" y="4"/>
                    </a:cubicBezTo>
                    <a:cubicBezTo>
                      <a:pt x="5" y="3"/>
                      <a:pt x="4" y="2"/>
                      <a:pt x="3" y="1"/>
                    </a:cubicBezTo>
                    <a:close/>
                  </a:path>
                </a:pathLst>
              </a:custGeom>
              <a:solidFill>
                <a:srgbClr val="006E57"/>
              </a:solidFill>
              <a:ln w="9525">
                <a:noFill/>
                <a:round/>
                <a:headEnd/>
                <a:tailEnd/>
              </a:ln>
            </p:spPr>
            <p:txBody>
              <a:bodyPr/>
              <a:lstStyle/>
              <a:p>
                <a:endParaRPr lang="es-ES"/>
              </a:p>
            </p:txBody>
          </p:sp>
          <p:sp>
            <p:nvSpPr>
              <p:cNvPr id="2874" name="Freeform 328"/>
              <p:cNvSpPr>
                <a:spLocks/>
              </p:cNvSpPr>
              <p:nvPr/>
            </p:nvSpPr>
            <p:spPr bwMode="auto">
              <a:xfrm>
                <a:off x="4503" y="1927"/>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3" y="4"/>
                      <a:pt x="3" y="4"/>
                      <a:pt x="1" y="4"/>
                    </a:cubicBezTo>
                    <a:cubicBezTo>
                      <a:pt x="1" y="4"/>
                      <a:pt x="1" y="4"/>
                      <a:pt x="1" y="4"/>
                    </a:cubicBezTo>
                    <a:cubicBezTo>
                      <a:pt x="1" y="4"/>
                      <a:pt x="1" y="4"/>
                      <a:pt x="1" y="3"/>
                    </a:cubicBezTo>
                    <a:cubicBezTo>
                      <a:pt x="0" y="3"/>
                      <a:pt x="1" y="3"/>
                      <a:pt x="1" y="3"/>
                    </a:cubicBezTo>
                    <a:cubicBezTo>
                      <a:pt x="1" y="2"/>
                      <a:pt x="1" y="2"/>
                      <a:pt x="1" y="2"/>
                    </a:cubicBezTo>
                    <a:cubicBezTo>
                      <a:pt x="1" y="2"/>
                      <a:pt x="1" y="2"/>
                      <a:pt x="1" y="2"/>
                    </a:cubicBezTo>
                    <a:cubicBezTo>
                      <a:pt x="1" y="1"/>
                      <a:pt x="2" y="0"/>
                      <a:pt x="3" y="1"/>
                    </a:cubicBezTo>
                    <a:cubicBezTo>
                      <a:pt x="3" y="1"/>
                      <a:pt x="4" y="1"/>
                      <a:pt x="4" y="1"/>
                    </a:cubicBezTo>
                    <a:cubicBezTo>
                      <a:pt x="4" y="2"/>
                      <a:pt x="4" y="2"/>
                      <a:pt x="3" y="3"/>
                    </a:cubicBezTo>
                    <a:close/>
                  </a:path>
                </a:pathLst>
              </a:custGeom>
              <a:solidFill>
                <a:srgbClr val="27805E"/>
              </a:solidFill>
              <a:ln w="9525">
                <a:noFill/>
                <a:round/>
                <a:headEnd/>
                <a:tailEnd/>
              </a:ln>
            </p:spPr>
            <p:txBody>
              <a:bodyPr/>
              <a:lstStyle/>
              <a:p>
                <a:endParaRPr lang="es-ES"/>
              </a:p>
            </p:txBody>
          </p:sp>
          <p:sp>
            <p:nvSpPr>
              <p:cNvPr id="2875" name="Freeform 329"/>
              <p:cNvSpPr>
                <a:spLocks/>
              </p:cNvSpPr>
              <p:nvPr/>
            </p:nvSpPr>
            <p:spPr bwMode="auto">
              <a:xfrm>
                <a:off x="4507" y="1927"/>
                <a:ext cx="10" cy="14"/>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2" y="3"/>
                    </a:moveTo>
                    <a:cubicBezTo>
                      <a:pt x="2" y="4"/>
                      <a:pt x="2" y="3"/>
                      <a:pt x="1" y="4"/>
                    </a:cubicBezTo>
                    <a:cubicBezTo>
                      <a:pt x="0" y="4"/>
                      <a:pt x="0" y="4"/>
                      <a:pt x="0" y="4"/>
                    </a:cubicBezTo>
                    <a:cubicBezTo>
                      <a:pt x="0" y="4"/>
                      <a:pt x="0" y="3"/>
                      <a:pt x="0" y="3"/>
                    </a:cubicBezTo>
                    <a:cubicBezTo>
                      <a:pt x="0" y="3"/>
                      <a:pt x="0" y="3"/>
                      <a:pt x="0" y="3"/>
                    </a:cubicBezTo>
                    <a:cubicBezTo>
                      <a:pt x="0" y="2"/>
                      <a:pt x="0" y="2"/>
                      <a:pt x="0" y="2"/>
                    </a:cubicBezTo>
                    <a:cubicBezTo>
                      <a:pt x="0" y="2"/>
                      <a:pt x="0" y="2"/>
                      <a:pt x="0" y="2"/>
                    </a:cubicBezTo>
                    <a:cubicBezTo>
                      <a:pt x="0" y="1"/>
                      <a:pt x="1" y="0"/>
                      <a:pt x="2" y="1"/>
                    </a:cubicBezTo>
                    <a:cubicBezTo>
                      <a:pt x="2" y="1"/>
                      <a:pt x="2" y="1"/>
                      <a:pt x="3" y="1"/>
                    </a:cubicBezTo>
                    <a:cubicBezTo>
                      <a:pt x="3" y="2"/>
                      <a:pt x="3" y="2"/>
                      <a:pt x="2" y="3"/>
                    </a:cubicBezTo>
                    <a:close/>
                  </a:path>
                </a:pathLst>
              </a:custGeom>
              <a:solidFill>
                <a:srgbClr val="569365"/>
              </a:solidFill>
              <a:ln w="9525">
                <a:noFill/>
                <a:round/>
                <a:headEnd/>
                <a:tailEnd/>
              </a:ln>
            </p:spPr>
            <p:txBody>
              <a:bodyPr/>
              <a:lstStyle/>
              <a:p>
                <a:endParaRPr lang="es-ES"/>
              </a:p>
            </p:txBody>
          </p:sp>
          <p:sp>
            <p:nvSpPr>
              <p:cNvPr id="2876" name="Freeform 330"/>
              <p:cNvSpPr>
                <a:spLocks/>
              </p:cNvSpPr>
              <p:nvPr/>
            </p:nvSpPr>
            <p:spPr bwMode="auto">
              <a:xfrm>
                <a:off x="4507" y="1930"/>
                <a:ext cx="10" cy="7"/>
              </a:xfrm>
              <a:custGeom>
                <a:avLst/>
                <a:gdLst>
                  <a:gd name="T0" fmla="*/ 2147483647 w 3"/>
                  <a:gd name="T1" fmla="*/ 2147483647 h 2"/>
                  <a:gd name="T2" fmla="*/ 2147483647 w 3"/>
                  <a:gd name="T3" fmla="*/ 2147483647 h 2"/>
                  <a:gd name="T4" fmla="*/ 0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0" y="2"/>
                    </a:cubicBezTo>
                    <a:cubicBezTo>
                      <a:pt x="0" y="2"/>
                      <a:pt x="0" y="2"/>
                      <a:pt x="0" y="2"/>
                    </a:cubicBezTo>
                    <a:cubicBezTo>
                      <a:pt x="0" y="2"/>
                      <a:pt x="0" y="2"/>
                      <a:pt x="0" y="2"/>
                    </a:cubicBezTo>
                    <a:cubicBezTo>
                      <a:pt x="0" y="2"/>
                      <a:pt x="0" y="1"/>
                      <a:pt x="0" y="1"/>
                    </a:cubicBezTo>
                    <a:cubicBezTo>
                      <a:pt x="0" y="1"/>
                      <a:pt x="0" y="1"/>
                      <a:pt x="1" y="1"/>
                    </a:cubicBezTo>
                    <a:cubicBezTo>
                      <a:pt x="1" y="0"/>
                      <a:pt x="1" y="0"/>
                      <a:pt x="2" y="0"/>
                    </a:cubicBezTo>
                    <a:cubicBezTo>
                      <a:pt x="2" y="0"/>
                      <a:pt x="2" y="0"/>
                      <a:pt x="2" y="0"/>
                    </a:cubicBezTo>
                    <a:cubicBezTo>
                      <a:pt x="3" y="1"/>
                      <a:pt x="3" y="1"/>
                      <a:pt x="2" y="2"/>
                    </a:cubicBezTo>
                    <a:close/>
                  </a:path>
                </a:pathLst>
              </a:custGeom>
              <a:solidFill>
                <a:srgbClr val="7FA96C"/>
              </a:solidFill>
              <a:ln w="9525">
                <a:noFill/>
                <a:round/>
                <a:headEnd/>
                <a:tailEnd/>
              </a:ln>
            </p:spPr>
            <p:txBody>
              <a:bodyPr/>
              <a:lstStyle/>
              <a:p>
                <a:endParaRPr lang="es-ES"/>
              </a:p>
            </p:txBody>
          </p:sp>
          <p:sp>
            <p:nvSpPr>
              <p:cNvPr id="2877" name="Freeform 331"/>
              <p:cNvSpPr>
                <a:spLocks/>
              </p:cNvSpPr>
              <p:nvPr/>
            </p:nvSpPr>
            <p:spPr bwMode="auto">
              <a:xfrm>
                <a:off x="4507" y="1930"/>
                <a:ext cx="10"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2" y="2"/>
                      <a:pt x="2" y="2"/>
                      <a:pt x="1" y="2"/>
                    </a:cubicBezTo>
                    <a:cubicBezTo>
                      <a:pt x="1" y="2"/>
                      <a:pt x="1" y="2"/>
                      <a:pt x="1" y="2"/>
                    </a:cubicBezTo>
                    <a:cubicBezTo>
                      <a:pt x="1" y="2"/>
                      <a:pt x="1" y="2"/>
                      <a:pt x="0" y="2"/>
                    </a:cubicBezTo>
                    <a:cubicBezTo>
                      <a:pt x="0" y="2"/>
                      <a:pt x="0" y="2"/>
                      <a:pt x="0" y="2"/>
                    </a:cubicBezTo>
                    <a:cubicBezTo>
                      <a:pt x="0" y="2"/>
                      <a:pt x="0" y="1"/>
                      <a:pt x="1" y="1"/>
                    </a:cubicBezTo>
                    <a:cubicBezTo>
                      <a:pt x="1" y="1"/>
                      <a:pt x="1" y="1"/>
                      <a:pt x="1" y="1"/>
                    </a:cubicBezTo>
                    <a:cubicBezTo>
                      <a:pt x="1" y="1"/>
                      <a:pt x="1" y="0"/>
                      <a:pt x="2" y="0"/>
                    </a:cubicBezTo>
                    <a:cubicBezTo>
                      <a:pt x="2" y="0"/>
                      <a:pt x="2" y="0"/>
                      <a:pt x="2" y="0"/>
                    </a:cubicBezTo>
                    <a:cubicBezTo>
                      <a:pt x="3" y="1"/>
                      <a:pt x="3" y="1"/>
                      <a:pt x="2" y="2"/>
                    </a:cubicBezTo>
                    <a:close/>
                  </a:path>
                </a:pathLst>
              </a:custGeom>
              <a:solidFill>
                <a:srgbClr val="B4CA71"/>
              </a:solidFill>
              <a:ln w="9525">
                <a:noFill/>
                <a:round/>
                <a:headEnd/>
                <a:tailEnd/>
              </a:ln>
            </p:spPr>
            <p:txBody>
              <a:bodyPr/>
              <a:lstStyle/>
              <a:p>
                <a:endParaRPr lang="es-ES"/>
              </a:p>
            </p:txBody>
          </p:sp>
          <p:sp>
            <p:nvSpPr>
              <p:cNvPr id="2878" name="Freeform 332"/>
              <p:cNvSpPr>
                <a:spLocks/>
              </p:cNvSpPr>
              <p:nvPr/>
            </p:nvSpPr>
            <p:spPr bwMode="auto">
              <a:xfrm>
                <a:off x="4503" y="1927"/>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1"/>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s-ES"/>
              </a:p>
            </p:txBody>
          </p:sp>
          <p:sp>
            <p:nvSpPr>
              <p:cNvPr id="2879" name="Freeform 333"/>
              <p:cNvSpPr>
                <a:spLocks/>
              </p:cNvSpPr>
              <p:nvPr/>
            </p:nvSpPr>
            <p:spPr bwMode="auto">
              <a:xfrm>
                <a:off x="4503" y="1927"/>
                <a:ext cx="11"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2" y="0"/>
                      <a:pt x="1" y="1"/>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s-ES"/>
              </a:p>
            </p:txBody>
          </p:sp>
          <p:sp>
            <p:nvSpPr>
              <p:cNvPr id="2880" name="Freeform 334"/>
              <p:cNvSpPr>
                <a:spLocks/>
              </p:cNvSpPr>
              <p:nvPr/>
            </p:nvSpPr>
            <p:spPr bwMode="auto">
              <a:xfrm>
                <a:off x="4532" y="1920"/>
                <a:ext cx="17" cy="17"/>
              </a:xfrm>
              <a:custGeom>
                <a:avLst/>
                <a:gdLst>
                  <a:gd name="T0" fmla="*/ 2147483647 w 5"/>
                  <a:gd name="T1" fmla="*/ 2147483647 h 5"/>
                  <a:gd name="T2" fmla="*/ 2147483647 w 5"/>
                  <a:gd name="T3" fmla="*/ 2147483647 h 5"/>
                  <a:gd name="T4" fmla="*/ 0 w 5"/>
                  <a:gd name="T5" fmla="*/ 2147483647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3" y="1"/>
                    </a:moveTo>
                    <a:cubicBezTo>
                      <a:pt x="1" y="0"/>
                      <a:pt x="1" y="2"/>
                      <a:pt x="1" y="3"/>
                    </a:cubicBezTo>
                    <a:cubicBezTo>
                      <a:pt x="0" y="3"/>
                      <a:pt x="0" y="3"/>
                      <a:pt x="0" y="4"/>
                    </a:cubicBezTo>
                    <a:cubicBezTo>
                      <a:pt x="0" y="5"/>
                      <a:pt x="1" y="5"/>
                      <a:pt x="1" y="5"/>
                    </a:cubicBezTo>
                    <a:cubicBezTo>
                      <a:pt x="3" y="5"/>
                      <a:pt x="2" y="5"/>
                      <a:pt x="3" y="4"/>
                    </a:cubicBezTo>
                    <a:cubicBezTo>
                      <a:pt x="5" y="3"/>
                      <a:pt x="4" y="2"/>
                      <a:pt x="3" y="1"/>
                    </a:cubicBezTo>
                    <a:close/>
                  </a:path>
                </a:pathLst>
              </a:custGeom>
              <a:solidFill>
                <a:srgbClr val="006E57"/>
              </a:solidFill>
              <a:ln w="9525">
                <a:noFill/>
                <a:round/>
                <a:headEnd/>
                <a:tailEnd/>
              </a:ln>
            </p:spPr>
            <p:txBody>
              <a:bodyPr/>
              <a:lstStyle/>
              <a:p>
                <a:endParaRPr lang="es-ES"/>
              </a:p>
            </p:txBody>
          </p:sp>
          <p:sp>
            <p:nvSpPr>
              <p:cNvPr id="2881" name="Freeform 335"/>
              <p:cNvSpPr>
                <a:spLocks/>
              </p:cNvSpPr>
              <p:nvPr/>
            </p:nvSpPr>
            <p:spPr bwMode="auto">
              <a:xfrm>
                <a:off x="4532" y="1923"/>
                <a:ext cx="14"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3" y="3"/>
                      <a:pt x="1" y="4"/>
                    </a:cubicBezTo>
                    <a:cubicBezTo>
                      <a:pt x="1" y="4"/>
                      <a:pt x="1" y="4"/>
                      <a:pt x="1" y="4"/>
                    </a:cubicBezTo>
                    <a:cubicBezTo>
                      <a:pt x="1" y="3"/>
                      <a:pt x="0" y="3"/>
                      <a:pt x="0" y="3"/>
                    </a:cubicBezTo>
                    <a:cubicBezTo>
                      <a:pt x="0" y="3"/>
                      <a:pt x="0" y="2"/>
                      <a:pt x="1" y="2"/>
                    </a:cubicBezTo>
                    <a:cubicBezTo>
                      <a:pt x="1" y="2"/>
                      <a:pt x="1" y="2"/>
                      <a:pt x="1" y="2"/>
                    </a:cubicBezTo>
                    <a:cubicBezTo>
                      <a:pt x="1" y="2"/>
                      <a:pt x="1" y="2"/>
                      <a:pt x="1" y="1"/>
                    </a:cubicBezTo>
                    <a:cubicBezTo>
                      <a:pt x="1" y="0"/>
                      <a:pt x="1" y="0"/>
                      <a:pt x="3" y="0"/>
                    </a:cubicBezTo>
                    <a:cubicBezTo>
                      <a:pt x="3" y="1"/>
                      <a:pt x="3" y="1"/>
                      <a:pt x="4" y="1"/>
                    </a:cubicBezTo>
                    <a:cubicBezTo>
                      <a:pt x="4" y="1"/>
                      <a:pt x="4" y="2"/>
                      <a:pt x="3" y="3"/>
                    </a:cubicBezTo>
                    <a:close/>
                  </a:path>
                </a:pathLst>
              </a:custGeom>
              <a:solidFill>
                <a:srgbClr val="27805E"/>
              </a:solidFill>
              <a:ln w="9525">
                <a:noFill/>
                <a:round/>
                <a:headEnd/>
                <a:tailEnd/>
              </a:ln>
            </p:spPr>
            <p:txBody>
              <a:bodyPr/>
              <a:lstStyle/>
              <a:p>
                <a:endParaRPr lang="es-ES"/>
              </a:p>
            </p:txBody>
          </p:sp>
          <p:sp>
            <p:nvSpPr>
              <p:cNvPr id="2882" name="Freeform 336"/>
              <p:cNvSpPr>
                <a:spLocks/>
              </p:cNvSpPr>
              <p:nvPr/>
            </p:nvSpPr>
            <p:spPr bwMode="auto">
              <a:xfrm>
                <a:off x="4535" y="1923"/>
                <a:ext cx="11" cy="11"/>
              </a:xfrm>
              <a:custGeom>
                <a:avLst/>
                <a:gdLst>
                  <a:gd name="T0" fmla="*/ 2147483647 w 3"/>
                  <a:gd name="T1" fmla="*/ 2147483647 h 3"/>
                  <a:gd name="T2" fmla="*/ 0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2" y="3"/>
                      <a:pt x="0" y="3"/>
                    </a:cubicBezTo>
                    <a:cubicBezTo>
                      <a:pt x="0"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2" y="1"/>
                    </a:cubicBezTo>
                    <a:cubicBezTo>
                      <a:pt x="3" y="1"/>
                      <a:pt x="3" y="2"/>
                      <a:pt x="2" y="3"/>
                    </a:cubicBezTo>
                    <a:close/>
                  </a:path>
                </a:pathLst>
              </a:custGeom>
              <a:solidFill>
                <a:srgbClr val="569365"/>
              </a:solidFill>
              <a:ln w="9525">
                <a:noFill/>
                <a:round/>
                <a:headEnd/>
                <a:tailEnd/>
              </a:ln>
            </p:spPr>
            <p:txBody>
              <a:bodyPr/>
              <a:lstStyle/>
              <a:p>
                <a:endParaRPr lang="es-ES"/>
              </a:p>
            </p:txBody>
          </p:sp>
          <p:sp>
            <p:nvSpPr>
              <p:cNvPr id="2883" name="Freeform 337"/>
              <p:cNvSpPr>
                <a:spLocks/>
              </p:cNvSpPr>
              <p:nvPr/>
            </p:nvSpPr>
            <p:spPr bwMode="auto">
              <a:xfrm>
                <a:off x="4535" y="1923"/>
                <a:ext cx="11" cy="11"/>
              </a:xfrm>
              <a:custGeom>
                <a:avLst/>
                <a:gdLst>
                  <a:gd name="T0" fmla="*/ 2147483647 w 3"/>
                  <a:gd name="T1" fmla="*/ 2147483647 h 3"/>
                  <a:gd name="T2" fmla="*/ 2147483647 w 3"/>
                  <a:gd name="T3" fmla="*/ 2147483647 h 3"/>
                  <a:gd name="T4" fmla="*/ 0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2147483647 h 3"/>
                  <a:gd name="T16" fmla="*/ 2147483647 w 3"/>
                  <a:gd name="T17" fmla="*/ 2147483647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3"/>
                    </a:moveTo>
                    <a:cubicBezTo>
                      <a:pt x="1" y="3"/>
                      <a:pt x="1" y="3"/>
                      <a:pt x="1" y="3"/>
                    </a:cubicBezTo>
                    <a:cubicBezTo>
                      <a:pt x="1" y="3"/>
                      <a:pt x="0" y="3"/>
                      <a:pt x="0" y="3"/>
                    </a:cubicBezTo>
                    <a:cubicBezTo>
                      <a:pt x="0" y="3"/>
                      <a:pt x="0" y="3"/>
                      <a:pt x="0" y="3"/>
                    </a:cubicBezTo>
                    <a:cubicBezTo>
                      <a:pt x="0" y="3"/>
                      <a:pt x="0" y="3"/>
                      <a:pt x="0" y="2"/>
                    </a:cubicBezTo>
                    <a:cubicBezTo>
                      <a:pt x="0" y="2"/>
                      <a:pt x="0" y="2"/>
                      <a:pt x="0" y="2"/>
                    </a:cubicBezTo>
                    <a:cubicBezTo>
                      <a:pt x="0" y="2"/>
                      <a:pt x="0" y="2"/>
                      <a:pt x="0" y="2"/>
                    </a:cubicBezTo>
                    <a:cubicBezTo>
                      <a:pt x="0" y="1"/>
                      <a:pt x="1" y="0"/>
                      <a:pt x="2" y="1"/>
                    </a:cubicBezTo>
                    <a:cubicBezTo>
                      <a:pt x="2" y="1"/>
                      <a:pt x="2" y="1"/>
                      <a:pt x="2" y="1"/>
                    </a:cubicBezTo>
                    <a:cubicBezTo>
                      <a:pt x="3" y="2"/>
                      <a:pt x="3" y="2"/>
                      <a:pt x="2" y="3"/>
                    </a:cubicBezTo>
                    <a:close/>
                  </a:path>
                </a:pathLst>
              </a:custGeom>
              <a:solidFill>
                <a:srgbClr val="7FA96C"/>
              </a:solidFill>
              <a:ln w="9525">
                <a:noFill/>
                <a:round/>
                <a:headEnd/>
                <a:tailEnd/>
              </a:ln>
            </p:spPr>
            <p:txBody>
              <a:bodyPr/>
              <a:lstStyle/>
              <a:p>
                <a:endParaRPr lang="es-ES"/>
              </a:p>
            </p:txBody>
          </p:sp>
          <p:sp>
            <p:nvSpPr>
              <p:cNvPr id="2884" name="Freeform 338"/>
              <p:cNvSpPr>
                <a:spLocks/>
              </p:cNvSpPr>
              <p:nvPr/>
            </p:nvSpPr>
            <p:spPr bwMode="auto">
              <a:xfrm>
                <a:off x="4535" y="1927"/>
                <a:ext cx="11" cy="7"/>
              </a:xfrm>
              <a:custGeom>
                <a:avLst/>
                <a:gdLst>
                  <a:gd name="T0" fmla="*/ 2147483647 w 3"/>
                  <a:gd name="T1" fmla="*/ 2147483647 h 2"/>
                  <a:gd name="T2" fmla="*/ 2147483647 w 3"/>
                  <a:gd name="T3" fmla="*/ 2147483647 h 2"/>
                  <a:gd name="T4" fmla="*/ 2147483647 w 3"/>
                  <a:gd name="T5" fmla="*/ 2147483647 h 2"/>
                  <a:gd name="T6" fmla="*/ 0 w 3"/>
                  <a:gd name="T7" fmla="*/ 2147483647 h 2"/>
                  <a:gd name="T8" fmla="*/ 0 w 3"/>
                  <a:gd name="T9" fmla="*/ 2147483647 h 2"/>
                  <a:gd name="T10" fmla="*/ 0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1"/>
                    </a:moveTo>
                    <a:cubicBezTo>
                      <a:pt x="1" y="2"/>
                      <a:pt x="1" y="2"/>
                      <a:pt x="1" y="2"/>
                    </a:cubicBezTo>
                    <a:cubicBezTo>
                      <a:pt x="1" y="2"/>
                      <a:pt x="1" y="2"/>
                      <a:pt x="1" y="2"/>
                    </a:cubicBezTo>
                    <a:cubicBezTo>
                      <a:pt x="1" y="2"/>
                      <a:pt x="0" y="2"/>
                      <a:pt x="0" y="2"/>
                    </a:cubicBezTo>
                    <a:cubicBezTo>
                      <a:pt x="0" y="2"/>
                      <a:pt x="0" y="2"/>
                      <a:pt x="0" y="1"/>
                    </a:cubicBezTo>
                    <a:cubicBezTo>
                      <a:pt x="0" y="1"/>
                      <a:pt x="0" y="1"/>
                      <a:pt x="0" y="1"/>
                    </a:cubicBezTo>
                    <a:cubicBezTo>
                      <a:pt x="0" y="1"/>
                      <a:pt x="1" y="1"/>
                      <a:pt x="1" y="1"/>
                    </a:cubicBezTo>
                    <a:cubicBezTo>
                      <a:pt x="1" y="0"/>
                      <a:pt x="1" y="0"/>
                      <a:pt x="1" y="0"/>
                    </a:cubicBezTo>
                    <a:cubicBezTo>
                      <a:pt x="2" y="0"/>
                      <a:pt x="2" y="0"/>
                      <a:pt x="2" y="0"/>
                    </a:cubicBezTo>
                    <a:cubicBezTo>
                      <a:pt x="2" y="1"/>
                      <a:pt x="3" y="1"/>
                      <a:pt x="2" y="1"/>
                    </a:cubicBezTo>
                    <a:close/>
                  </a:path>
                </a:pathLst>
              </a:custGeom>
              <a:solidFill>
                <a:srgbClr val="B4CA71"/>
              </a:solidFill>
              <a:ln w="9525">
                <a:noFill/>
                <a:round/>
                <a:headEnd/>
                <a:tailEnd/>
              </a:ln>
            </p:spPr>
            <p:txBody>
              <a:bodyPr/>
              <a:lstStyle/>
              <a:p>
                <a:endParaRPr lang="es-ES"/>
              </a:p>
            </p:txBody>
          </p:sp>
          <p:sp>
            <p:nvSpPr>
              <p:cNvPr id="2885" name="Freeform 339"/>
              <p:cNvSpPr>
                <a:spLocks/>
              </p:cNvSpPr>
              <p:nvPr/>
            </p:nvSpPr>
            <p:spPr bwMode="auto">
              <a:xfrm>
                <a:off x="4532" y="1923"/>
                <a:ext cx="10"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1" y="0"/>
                      <a:pt x="1" y="0"/>
                      <a:pt x="0" y="0"/>
                    </a:cubicBezTo>
                    <a:cubicBezTo>
                      <a:pt x="0" y="0"/>
                      <a:pt x="2" y="2"/>
                      <a:pt x="2" y="2"/>
                    </a:cubicBezTo>
                    <a:cubicBezTo>
                      <a:pt x="2" y="2"/>
                      <a:pt x="3" y="2"/>
                      <a:pt x="3" y="2"/>
                    </a:cubicBezTo>
                    <a:close/>
                  </a:path>
                </a:pathLst>
              </a:custGeom>
              <a:solidFill>
                <a:srgbClr val="24211D"/>
              </a:solidFill>
              <a:ln w="9525">
                <a:noFill/>
                <a:round/>
                <a:headEnd/>
                <a:tailEnd/>
              </a:ln>
            </p:spPr>
            <p:txBody>
              <a:bodyPr/>
              <a:lstStyle/>
              <a:p>
                <a:endParaRPr lang="es-ES"/>
              </a:p>
            </p:txBody>
          </p:sp>
          <p:sp>
            <p:nvSpPr>
              <p:cNvPr id="2886" name="Freeform 340"/>
              <p:cNvSpPr>
                <a:spLocks/>
              </p:cNvSpPr>
              <p:nvPr/>
            </p:nvSpPr>
            <p:spPr bwMode="auto">
              <a:xfrm>
                <a:off x="4532" y="1923"/>
                <a:ext cx="10" cy="7"/>
              </a:xfrm>
              <a:custGeom>
                <a:avLst/>
                <a:gdLst>
                  <a:gd name="T0" fmla="*/ 2147483647 w 3"/>
                  <a:gd name="T1" fmla="*/ 2147483647 h 2"/>
                  <a:gd name="T2" fmla="*/ 0 w 3"/>
                  <a:gd name="T3" fmla="*/ 0 h 2"/>
                  <a:gd name="T4" fmla="*/ 2147483647 w 3"/>
                  <a:gd name="T5" fmla="*/ 2147483647 h 2"/>
                  <a:gd name="T6" fmla="*/ 2147483647 w 3"/>
                  <a:gd name="T7" fmla="*/ 2147483647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cubicBezTo>
                      <a:pt x="1" y="0"/>
                      <a:pt x="1" y="0"/>
                      <a:pt x="0" y="0"/>
                    </a:cubicBezTo>
                    <a:cubicBezTo>
                      <a:pt x="0" y="0"/>
                      <a:pt x="2" y="2"/>
                      <a:pt x="2" y="2"/>
                    </a:cubicBezTo>
                    <a:cubicBezTo>
                      <a:pt x="2" y="2"/>
                      <a:pt x="3" y="2"/>
                      <a:pt x="3" y="2"/>
                    </a:cubicBezTo>
                    <a:close/>
                  </a:path>
                </a:pathLst>
              </a:custGeom>
              <a:noFill/>
              <a:ln w="0">
                <a:solidFill>
                  <a:srgbClr val="24211D"/>
                </a:solidFill>
                <a:round/>
                <a:headEnd/>
                <a:tailEnd/>
              </a:ln>
            </p:spPr>
            <p:txBody>
              <a:bodyPr/>
              <a:lstStyle/>
              <a:p>
                <a:endParaRPr lang="es-ES"/>
              </a:p>
            </p:txBody>
          </p:sp>
          <p:sp>
            <p:nvSpPr>
              <p:cNvPr id="2887" name="Freeform 341"/>
              <p:cNvSpPr>
                <a:spLocks/>
              </p:cNvSpPr>
              <p:nvPr/>
            </p:nvSpPr>
            <p:spPr bwMode="auto">
              <a:xfrm>
                <a:off x="4592" y="1888"/>
                <a:ext cx="7" cy="18"/>
              </a:xfrm>
              <a:custGeom>
                <a:avLst/>
                <a:gdLst>
                  <a:gd name="T0" fmla="*/ 2147483647 w 2"/>
                  <a:gd name="T1" fmla="*/ 2147483647 h 5"/>
                  <a:gd name="T2" fmla="*/ 0 w 2"/>
                  <a:gd name="T3" fmla="*/ 0 h 5"/>
                  <a:gd name="T4" fmla="*/ 2147483647 w 2"/>
                  <a:gd name="T5" fmla="*/ 2147483647 h 5"/>
                  <a:gd name="T6" fmla="*/ 2147483647 w 2"/>
                  <a:gd name="T7" fmla="*/ 2147483647 h 5"/>
                  <a:gd name="T8" fmla="*/ 0 60000 65536"/>
                  <a:gd name="T9" fmla="*/ 0 60000 65536"/>
                  <a:gd name="T10" fmla="*/ 0 60000 65536"/>
                  <a:gd name="T11" fmla="*/ 0 60000 65536"/>
                  <a:gd name="T12" fmla="*/ 0 w 2"/>
                  <a:gd name="T13" fmla="*/ 0 h 5"/>
                  <a:gd name="T14" fmla="*/ 2 w 2"/>
                  <a:gd name="T15" fmla="*/ 5 h 5"/>
                </a:gdLst>
                <a:ahLst/>
                <a:cxnLst>
                  <a:cxn ang="T8">
                    <a:pos x="T0" y="T1"/>
                  </a:cxn>
                  <a:cxn ang="T9">
                    <a:pos x="T2" y="T3"/>
                  </a:cxn>
                  <a:cxn ang="T10">
                    <a:pos x="T4" y="T5"/>
                  </a:cxn>
                  <a:cxn ang="T11">
                    <a:pos x="T6" y="T7"/>
                  </a:cxn>
                </a:cxnLst>
                <a:rect l="T12" t="T13" r="T14" b="T15"/>
                <a:pathLst>
                  <a:path w="2" h="5">
                    <a:moveTo>
                      <a:pt x="1" y="5"/>
                    </a:moveTo>
                    <a:cubicBezTo>
                      <a:pt x="1" y="5"/>
                      <a:pt x="2" y="0"/>
                      <a:pt x="0" y="0"/>
                    </a:cubicBezTo>
                    <a:cubicBezTo>
                      <a:pt x="0" y="0"/>
                      <a:pt x="2" y="0"/>
                      <a:pt x="2" y="5"/>
                    </a:cubicBezTo>
                    <a:cubicBezTo>
                      <a:pt x="2" y="5"/>
                      <a:pt x="1" y="5"/>
                      <a:pt x="1" y="5"/>
                    </a:cubicBezTo>
                    <a:close/>
                  </a:path>
                </a:pathLst>
              </a:custGeom>
              <a:solidFill>
                <a:srgbClr val="24211D"/>
              </a:solidFill>
              <a:ln w="9525">
                <a:noFill/>
                <a:round/>
                <a:headEnd/>
                <a:tailEnd/>
              </a:ln>
            </p:spPr>
            <p:txBody>
              <a:bodyPr/>
              <a:lstStyle/>
              <a:p>
                <a:endParaRPr lang="es-ES"/>
              </a:p>
            </p:txBody>
          </p:sp>
          <p:sp>
            <p:nvSpPr>
              <p:cNvPr id="2888" name="Freeform 342"/>
              <p:cNvSpPr>
                <a:spLocks/>
              </p:cNvSpPr>
              <p:nvPr/>
            </p:nvSpPr>
            <p:spPr bwMode="auto">
              <a:xfrm>
                <a:off x="4592" y="1888"/>
                <a:ext cx="7" cy="18"/>
              </a:xfrm>
              <a:custGeom>
                <a:avLst/>
                <a:gdLst>
                  <a:gd name="T0" fmla="*/ 2147483647 w 2"/>
                  <a:gd name="T1" fmla="*/ 2147483647 h 5"/>
                  <a:gd name="T2" fmla="*/ 0 w 2"/>
                  <a:gd name="T3" fmla="*/ 0 h 5"/>
                  <a:gd name="T4" fmla="*/ 2147483647 w 2"/>
                  <a:gd name="T5" fmla="*/ 2147483647 h 5"/>
                  <a:gd name="T6" fmla="*/ 2147483647 w 2"/>
                  <a:gd name="T7" fmla="*/ 2147483647 h 5"/>
                  <a:gd name="T8" fmla="*/ 0 60000 65536"/>
                  <a:gd name="T9" fmla="*/ 0 60000 65536"/>
                  <a:gd name="T10" fmla="*/ 0 60000 65536"/>
                  <a:gd name="T11" fmla="*/ 0 60000 65536"/>
                  <a:gd name="T12" fmla="*/ 0 w 2"/>
                  <a:gd name="T13" fmla="*/ 0 h 5"/>
                  <a:gd name="T14" fmla="*/ 2 w 2"/>
                  <a:gd name="T15" fmla="*/ 5 h 5"/>
                </a:gdLst>
                <a:ahLst/>
                <a:cxnLst>
                  <a:cxn ang="T8">
                    <a:pos x="T0" y="T1"/>
                  </a:cxn>
                  <a:cxn ang="T9">
                    <a:pos x="T2" y="T3"/>
                  </a:cxn>
                  <a:cxn ang="T10">
                    <a:pos x="T4" y="T5"/>
                  </a:cxn>
                  <a:cxn ang="T11">
                    <a:pos x="T6" y="T7"/>
                  </a:cxn>
                </a:cxnLst>
                <a:rect l="T12" t="T13" r="T14" b="T15"/>
                <a:pathLst>
                  <a:path w="2" h="5">
                    <a:moveTo>
                      <a:pt x="1" y="5"/>
                    </a:moveTo>
                    <a:cubicBezTo>
                      <a:pt x="1" y="5"/>
                      <a:pt x="2" y="0"/>
                      <a:pt x="0" y="0"/>
                    </a:cubicBezTo>
                    <a:cubicBezTo>
                      <a:pt x="0" y="0"/>
                      <a:pt x="2" y="0"/>
                      <a:pt x="2" y="5"/>
                    </a:cubicBezTo>
                    <a:cubicBezTo>
                      <a:pt x="2" y="5"/>
                      <a:pt x="1" y="5"/>
                      <a:pt x="1" y="5"/>
                    </a:cubicBezTo>
                    <a:close/>
                  </a:path>
                </a:pathLst>
              </a:custGeom>
              <a:noFill/>
              <a:ln w="0">
                <a:solidFill>
                  <a:srgbClr val="24211D"/>
                </a:solidFill>
                <a:round/>
                <a:headEnd/>
                <a:tailEnd/>
              </a:ln>
            </p:spPr>
            <p:txBody>
              <a:bodyPr/>
              <a:lstStyle/>
              <a:p>
                <a:endParaRPr lang="es-ES"/>
              </a:p>
            </p:txBody>
          </p:sp>
          <p:sp>
            <p:nvSpPr>
              <p:cNvPr id="2889" name="Freeform 343"/>
              <p:cNvSpPr>
                <a:spLocks/>
              </p:cNvSpPr>
              <p:nvPr/>
            </p:nvSpPr>
            <p:spPr bwMode="auto">
              <a:xfrm>
                <a:off x="4660" y="2014"/>
                <a:ext cx="18" cy="18"/>
              </a:xfrm>
              <a:custGeom>
                <a:avLst/>
                <a:gdLst>
                  <a:gd name="T0" fmla="*/ 2147483647 w 5"/>
                  <a:gd name="T1" fmla="*/ 0 h 5"/>
                  <a:gd name="T2" fmla="*/ 0 w 5"/>
                  <a:gd name="T3" fmla="*/ 2147483647 h 5"/>
                  <a:gd name="T4" fmla="*/ 2147483647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4" y="0"/>
                    </a:moveTo>
                    <a:cubicBezTo>
                      <a:pt x="4" y="0"/>
                      <a:pt x="2" y="4"/>
                      <a:pt x="0" y="4"/>
                    </a:cubicBezTo>
                    <a:cubicBezTo>
                      <a:pt x="0" y="4"/>
                      <a:pt x="2" y="5"/>
                      <a:pt x="5" y="0"/>
                    </a:cubicBezTo>
                    <a:cubicBezTo>
                      <a:pt x="5" y="0"/>
                      <a:pt x="4" y="0"/>
                      <a:pt x="4" y="0"/>
                    </a:cubicBezTo>
                    <a:close/>
                  </a:path>
                </a:pathLst>
              </a:custGeom>
              <a:solidFill>
                <a:srgbClr val="24211D"/>
              </a:solidFill>
              <a:ln w="9525">
                <a:noFill/>
                <a:round/>
                <a:headEnd/>
                <a:tailEnd/>
              </a:ln>
            </p:spPr>
            <p:txBody>
              <a:bodyPr/>
              <a:lstStyle/>
              <a:p>
                <a:endParaRPr lang="es-ES"/>
              </a:p>
            </p:txBody>
          </p:sp>
          <p:sp>
            <p:nvSpPr>
              <p:cNvPr id="2890" name="Freeform 344"/>
              <p:cNvSpPr>
                <a:spLocks/>
              </p:cNvSpPr>
              <p:nvPr/>
            </p:nvSpPr>
            <p:spPr bwMode="auto">
              <a:xfrm>
                <a:off x="4660" y="2014"/>
                <a:ext cx="18" cy="18"/>
              </a:xfrm>
              <a:custGeom>
                <a:avLst/>
                <a:gdLst>
                  <a:gd name="T0" fmla="*/ 2147483647 w 5"/>
                  <a:gd name="T1" fmla="*/ 0 h 5"/>
                  <a:gd name="T2" fmla="*/ 0 w 5"/>
                  <a:gd name="T3" fmla="*/ 2147483647 h 5"/>
                  <a:gd name="T4" fmla="*/ 2147483647 w 5"/>
                  <a:gd name="T5" fmla="*/ 0 h 5"/>
                  <a:gd name="T6" fmla="*/ 2147483647 w 5"/>
                  <a:gd name="T7" fmla="*/ 0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4" y="0"/>
                    </a:moveTo>
                    <a:cubicBezTo>
                      <a:pt x="4" y="0"/>
                      <a:pt x="2" y="4"/>
                      <a:pt x="0" y="4"/>
                    </a:cubicBezTo>
                    <a:cubicBezTo>
                      <a:pt x="0" y="4"/>
                      <a:pt x="2" y="5"/>
                      <a:pt x="5" y="0"/>
                    </a:cubicBezTo>
                    <a:cubicBezTo>
                      <a:pt x="5" y="0"/>
                      <a:pt x="4" y="0"/>
                      <a:pt x="4" y="0"/>
                    </a:cubicBezTo>
                    <a:close/>
                  </a:path>
                </a:pathLst>
              </a:custGeom>
              <a:noFill/>
              <a:ln w="0">
                <a:solidFill>
                  <a:srgbClr val="24211D"/>
                </a:solidFill>
                <a:round/>
                <a:headEnd/>
                <a:tailEnd/>
              </a:ln>
            </p:spPr>
            <p:txBody>
              <a:bodyPr/>
              <a:lstStyle/>
              <a:p>
                <a:endParaRPr lang="es-ES"/>
              </a:p>
            </p:txBody>
          </p:sp>
          <p:sp>
            <p:nvSpPr>
              <p:cNvPr id="2891" name="Freeform 345"/>
              <p:cNvSpPr>
                <a:spLocks/>
              </p:cNvSpPr>
              <p:nvPr/>
            </p:nvSpPr>
            <p:spPr bwMode="auto">
              <a:xfrm>
                <a:off x="4603" y="2011"/>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0"/>
                    </a:moveTo>
                    <a:cubicBezTo>
                      <a:pt x="5" y="0"/>
                      <a:pt x="1" y="4"/>
                      <a:pt x="0" y="2"/>
                    </a:cubicBezTo>
                    <a:cubicBezTo>
                      <a:pt x="0" y="2"/>
                      <a:pt x="1" y="4"/>
                      <a:pt x="5" y="1"/>
                    </a:cubicBezTo>
                    <a:cubicBezTo>
                      <a:pt x="5" y="1"/>
                      <a:pt x="5" y="0"/>
                      <a:pt x="5" y="0"/>
                    </a:cubicBezTo>
                    <a:close/>
                  </a:path>
                </a:pathLst>
              </a:custGeom>
              <a:solidFill>
                <a:srgbClr val="24211D"/>
              </a:solidFill>
              <a:ln w="9525">
                <a:noFill/>
                <a:round/>
                <a:headEnd/>
                <a:tailEnd/>
              </a:ln>
            </p:spPr>
            <p:txBody>
              <a:bodyPr/>
              <a:lstStyle/>
              <a:p>
                <a:endParaRPr lang="es-ES"/>
              </a:p>
            </p:txBody>
          </p:sp>
          <p:sp>
            <p:nvSpPr>
              <p:cNvPr id="2892" name="Freeform 346"/>
              <p:cNvSpPr>
                <a:spLocks/>
              </p:cNvSpPr>
              <p:nvPr/>
            </p:nvSpPr>
            <p:spPr bwMode="auto">
              <a:xfrm>
                <a:off x="4603" y="2011"/>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0"/>
                    </a:moveTo>
                    <a:cubicBezTo>
                      <a:pt x="5" y="0"/>
                      <a:pt x="1" y="4"/>
                      <a:pt x="0" y="2"/>
                    </a:cubicBezTo>
                    <a:cubicBezTo>
                      <a:pt x="0" y="2"/>
                      <a:pt x="1" y="4"/>
                      <a:pt x="5" y="1"/>
                    </a:cubicBezTo>
                    <a:cubicBezTo>
                      <a:pt x="5" y="1"/>
                      <a:pt x="5" y="0"/>
                      <a:pt x="5" y="0"/>
                    </a:cubicBezTo>
                    <a:close/>
                  </a:path>
                </a:pathLst>
              </a:custGeom>
              <a:noFill/>
              <a:ln w="0">
                <a:solidFill>
                  <a:srgbClr val="24211D"/>
                </a:solidFill>
                <a:round/>
                <a:headEnd/>
                <a:tailEnd/>
              </a:ln>
            </p:spPr>
            <p:txBody>
              <a:bodyPr/>
              <a:lstStyle/>
              <a:p>
                <a:endParaRPr lang="es-ES"/>
              </a:p>
            </p:txBody>
          </p:sp>
          <p:sp>
            <p:nvSpPr>
              <p:cNvPr id="2893" name="Freeform 347"/>
              <p:cNvSpPr>
                <a:spLocks/>
              </p:cNvSpPr>
              <p:nvPr/>
            </p:nvSpPr>
            <p:spPr bwMode="auto">
              <a:xfrm>
                <a:off x="4549" y="1979"/>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4" y="0"/>
                    </a:moveTo>
                    <a:cubicBezTo>
                      <a:pt x="4" y="0"/>
                      <a:pt x="1" y="4"/>
                      <a:pt x="0" y="3"/>
                    </a:cubicBezTo>
                    <a:cubicBezTo>
                      <a:pt x="0" y="3"/>
                      <a:pt x="1" y="4"/>
                      <a:pt x="5" y="1"/>
                    </a:cubicBezTo>
                    <a:cubicBezTo>
                      <a:pt x="5" y="1"/>
                      <a:pt x="4" y="0"/>
                      <a:pt x="4" y="0"/>
                    </a:cubicBezTo>
                    <a:close/>
                  </a:path>
                </a:pathLst>
              </a:custGeom>
              <a:solidFill>
                <a:srgbClr val="24211D"/>
              </a:solidFill>
              <a:ln w="9525">
                <a:noFill/>
                <a:round/>
                <a:headEnd/>
                <a:tailEnd/>
              </a:ln>
            </p:spPr>
            <p:txBody>
              <a:bodyPr/>
              <a:lstStyle/>
              <a:p>
                <a:endParaRPr lang="es-ES"/>
              </a:p>
            </p:txBody>
          </p:sp>
          <p:sp>
            <p:nvSpPr>
              <p:cNvPr id="2894" name="Freeform 348"/>
              <p:cNvSpPr>
                <a:spLocks/>
              </p:cNvSpPr>
              <p:nvPr/>
            </p:nvSpPr>
            <p:spPr bwMode="auto">
              <a:xfrm>
                <a:off x="4549" y="1979"/>
                <a:ext cx="18" cy="14"/>
              </a:xfrm>
              <a:custGeom>
                <a:avLst/>
                <a:gdLst>
                  <a:gd name="T0" fmla="*/ 2147483647 w 5"/>
                  <a:gd name="T1" fmla="*/ 0 h 4"/>
                  <a:gd name="T2" fmla="*/ 0 w 5"/>
                  <a:gd name="T3" fmla="*/ 2147483647 h 4"/>
                  <a:gd name="T4" fmla="*/ 2147483647 w 5"/>
                  <a:gd name="T5" fmla="*/ 2147483647 h 4"/>
                  <a:gd name="T6" fmla="*/ 2147483647 w 5"/>
                  <a:gd name="T7" fmla="*/ 0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4" y="0"/>
                    </a:moveTo>
                    <a:cubicBezTo>
                      <a:pt x="4" y="0"/>
                      <a:pt x="1" y="4"/>
                      <a:pt x="0" y="3"/>
                    </a:cubicBezTo>
                    <a:cubicBezTo>
                      <a:pt x="0" y="3"/>
                      <a:pt x="1" y="4"/>
                      <a:pt x="5" y="1"/>
                    </a:cubicBezTo>
                    <a:cubicBezTo>
                      <a:pt x="5" y="1"/>
                      <a:pt x="4" y="0"/>
                      <a:pt x="4" y="0"/>
                    </a:cubicBezTo>
                    <a:close/>
                  </a:path>
                </a:pathLst>
              </a:custGeom>
              <a:noFill/>
              <a:ln w="0">
                <a:solidFill>
                  <a:srgbClr val="24211D"/>
                </a:solidFill>
                <a:round/>
                <a:headEnd/>
                <a:tailEnd/>
              </a:ln>
            </p:spPr>
            <p:txBody>
              <a:bodyPr/>
              <a:lstStyle/>
              <a:p>
                <a:endParaRPr lang="es-ES"/>
              </a:p>
            </p:txBody>
          </p:sp>
          <p:sp>
            <p:nvSpPr>
              <p:cNvPr id="2895" name="Freeform 349"/>
              <p:cNvSpPr>
                <a:spLocks/>
              </p:cNvSpPr>
              <p:nvPr/>
            </p:nvSpPr>
            <p:spPr bwMode="auto">
              <a:xfrm>
                <a:off x="4517" y="1867"/>
                <a:ext cx="218" cy="168"/>
              </a:xfrm>
              <a:custGeom>
                <a:avLst/>
                <a:gdLst>
                  <a:gd name="T0" fmla="*/ 2147483647 w 61"/>
                  <a:gd name="T1" fmla="*/ 2147483647 h 48"/>
                  <a:gd name="T2" fmla="*/ 2147483647 w 61"/>
                  <a:gd name="T3" fmla="*/ 2147483647 h 48"/>
                  <a:gd name="T4" fmla="*/ 2147483647 w 61"/>
                  <a:gd name="T5" fmla="*/ 2147483647 h 48"/>
                  <a:gd name="T6" fmla="*/ 2147483647 w 61"/>
                  <a:gd name="T7" fmla="*/ 2147483647 h 48"/>
                  <a:gd name="T8" fmla="*/ 2147483647 w 61"/>
                  <a:gd name="T9" fmla="*/ 2147483647 h 48"/>
                  <a:gd name="T10" fmla="*/ 2147483647 w 61"/>
                  <a:gd name="T11" fmla="*/ 2147483647 h 48"/>
                  <a:gd name="T12" fmla="*/ 2147483647 w 61"/>
                  <a:gd name="T13" fmla="*/ 2147483647 h 48"/>
                  <a:gd name="T14" fmla="*/ 0 60000 65536"/>
                  <a:gd name="T15" fmla="*/ 0 60000 65536"/>
                  <a:gd name="T16" fmla="*/ 0 60000 65536"/>
                  <a:gd name="T17" fmla="*/ 0 60000 65536"/>
                  <a:gd name="T18" fmla="*/ 0 60000 65536"/>
                  <a:gd name="T19" fmla="*/ 0 60000 65536"/>
                  <a:gd name="T20" fmla="*/ 0 60000 65536"/>
                  <a:gd name="T21" fmla="*/ 0 w 61"/>
                  <a:gd name="T22" fmla="*/ 0 h 48"/>
                  <a:gd name="T23" fmla="*/ 61 w 6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48">
                    <a:moveTo>
                      <a:pt x="13" y="17"/>
                    </a:moveTo>
                    <a:cubicBezTo>
                      <a:pt x="13" y="17"/>
                      <a:pt x="0" y="32"/>
                      <a:pt x="24" y="41"/>
                    </a:cubicBezTo>
                    <a:cubicBezTo>
                      <a:pt x="24" y="41"/>
                      <a:pt x="36" y="48"/>
                      <a:pt x="52" y="40"/>
                    </a:cubicBezTo>
                    <a:cubicBezTo>
                      <a:pt x="52" y="40"/>
                      <a:pt x="60" y="37"/>
                      <a:pt x="60" y="37"/>
                    </a:cubicBezTo>
                    <a:cubicBezTo>
                      <a:pt x="60" y="37"/>
                      <a:pt x="61" y="30"/>
                      <a:pt x="61" y="30"/>
                    </a:cubicBezTo>
                    <a:cubicBezTo>
                      <a:pt x="61" y="30"/>
                      <a:pt x="47" y="23"/>
                      <a:pt x="43" y="17"/>
                    </a:cubicBezTo>
                    <a:cubicBezTo>
                      <a:pt x="43" y="17"/>
                      <a:pt x="23" y="0"/>
                      <a:pt x="13" y="17"/>
                    </a:cubicBezTo>
                    <a:close/>
                  </a:path>
                </a:pathLst>
              </a:custGeom>
              <a:solidFill>
                <a:srgbClr val="006E57"/>
              </a:solidFill>
              <a:ln w="9525">
                <a:noFill/>
                <a:round/>
                <a:headEnd/>
                <a:tailEnd/>
              </a:ln>
            </p:spPr>
            <p:txBody>
              <a:bodyPr/>
              <a:lstStyle/>
              <a:p>
                <a:endParaRPr lang="es-ES"/>
              </a:p>
            </p:txBody>
          </p:sp>
          <p:sp>
            <p:nvSpPr>
              <p:cNvPr id="2896" name="Freeform 350"/>
              <p:cNvSpPr>
                <a:spLocks/>
              </p:cNvSpPr>
              <p:nvPr/>
            </p:nvSpPr>
            <p:spPr bwMode="auto">
              <a:xfrm>
                <a:off x="4571" y="1902"/>
                <a:ext cx="153" cy="77"/>
              </a:xfrm>
              <a:custGeom>
                <a:avLst/>
                <a:gdLst>
                  <a:gd name="T0" fmla="*/ 2147483647 w 43"/>
                  <a:gd name="T1" fmla="*/ 2147483647 h 22"/>
                  <a:gd name="T2" fmla="*/ 0 w 43"/>
                  <a:gd name="T3" fmla="*/ 2147483647 h 22"/>
                  <a:gd name="T4" fmla="*/ 2147483647 w 43"/>
                  <a:gd name="T5" fmla="*/ 2147483647 h 22"/>
                  <a:gd name="T6" fmla="*/ 2147483647 w 43"/>
                  <a:gd name="T7" fmla="*/ 0 h 22"/>
                  <a:gd name="T8" fmla="*/ 2147483647 w 43"/>
                  <a:gd name="T9" fmla="*/ 2147483647 h 22"/>
                  <a:gd name="T10" fmla="*/ 2147483647 w 43"/>
                  <a:gd name="T11" fmla="*/ 2147483647 h 22"/>
                  <a:gd name="T12" fmla="*/ 2147483647 w 43"/>
                  <a:gd name="T13" fmla="*/ 2147483647 h 22"/>
                  <a:gd name="T14" fmla="*/ 2147483647 w 43"/>
                  <a:gd name="T15" fmla="*/ 2147483647 h 22"/>
                  <a:gd name="T16" fmla="*/ 2147483647 w 43"/>
                  <a:gd name="T17" fmla="*/ 2147483647 h 22"/>
                  <a:gd name="T18" fmla="*/ 2147483647 w 43"/>
                  <a:gd name="T19" fmla="*/ 2147483647 h 22"/>
                  <a:gd name="T20" fmla="*/ 2147483647 w 43"/>
                  <a:gd name="T21" fmla="*/ 2147483647 h 22"/>
                  <a:gd name="T22" fmla="*/ 2147483647 w 43"/>
                  <a:gd name="T23" fmla="*/ 2147483647 h 22"/>
                  <a:gd name="T24" fmla="*/ 2147483647 w 43"/>
                  <a:gd name="T25" fmla="*/ 2147483647 h 22"/>
                  <a:gd name="T26" fmla="*/ 2147483647 w 43"/>
                  <a:gd name="T27" fmla="*/ 2147483647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
                  <a:gd name="T43" fmla="*/ 0 h 22"/>
                  <a:gd name="T44" fmla="*/ 43 w 43"/>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 h="22">
                    <a:moveTo>
                      <a:pt x="1" y="7"/>
                    </a:moveTo>
                    <a:cubicBezTo>
                      <a:pt x="0" y="7"/>
                      <a:pt x="0" y="7"/>
                      <a:pt x="0" y="7"/>
                    </a:cubicBezTo>
                    <a:cubicBezTo>
                      <a:pt x="0" y="5"/>
                      <a:pt x="1" y="4"/>
                      <a:pt x="2" y="3"/>
                    </a:cubicBezTo>
                    <a:cubicBezTo>
                      <a:pt x="4" y="0"/>
                      <a:pt x="7" y="0"/>
                      <a:pt x="11" y="0"/>
                    </a:cubicBezTo>
                    <a:cubicBezTo>
                      <a:pt x="17" y="0"/>
                      <a:pt x="22" y="3"/>
                      <a:pt x="26" y="6"/>
                    </a:cubicBezTo>
                    <a:cubicBezTo>
                      <a:pt x="27" y="7"/>
                      <a:pt x="28" y="8"/>
                      <a:pt x="29" y="9"/>
                    </a:cubicBezTo>
                    <a:cubicBezTo>
                      <a:pt x="33" y="13"/>
                      <a:pt x="37" y="16"/>
                      <a:pt x="41" y="17"/>
                    </a:cubicBezTo>
                    <a:cubicBezTo>
                      <a:pt x="42" y="18"/>
                      <a:pt x="42" y="19"/>
                      <a:pt x="43" y="19"/>
                    </a:cubicBezTo>
                    <a:cubicBezTo>
                      <a:pt x="42" y="22"/>
                      <a:pt x="40" y="21"/>
                      <a:pt x="38" y="20"/>
                    </a:cubicBezTo>
                    <a:cubicBezTo>
                      <a:pt x="35" y="18"/>
                      <a:pt x="33" y="17"/>
                      <a:pt x="30" y="16"/>
                    </a:cubicBezTo>
                    <a:cubicBezTo>
                      <a:pt x="28" y="15"/>
                      <a:pt x="26" y="13"/>
                      <a:pt x="24" y="11"/>
                    </a:cubicBezTo>
                    <a:cubicBezTo>
                      <a:pt x="21" y="10"/>
                      <a:pt x="18" y="8"/>
                      <a:pt x="15" y="6"/>
                    </a:cubicBezTo>
                    <a:cubicBezTo>
                      <a:pt x="13" y="5"/>
                      <a:pt x="8" y="4"/>
                      <a:pt x="6" y="5"/>
                    </a:cubicBezTo>
                    <a:cubicBezTo>
                      <a:pt x="4" y="6"/>
                      <a:pt x="1" y="8"/>
                      <a:pt x="1" y="7"/>
                    </a:cubicBezTo>
                    <a:close/>
                  </a:path>
                </a:pathLst>
              </a:custGeom>
              <a:solidFill>
                <a:srgbClr val="006E57"/>
              </a:solidFill>
              <a:ln w="9525">
                <a:noFill/>
                <a:round/>
                <a:headEnd/>
                <a:tailEnd/>
              </a:ln>
            </p:spPr>
            <p:txBody>
              <a:bodyPr/>
              <a:lstStyle/>
              <a:p>
                <a:endParaRPr lang="es-ES"/>
              </a:p>
            </p:txBody>
          </p:sp>
          <p:sp>
            <p:nvSpPr>
              <p:cNvPr id="2897" name="Freeform 351"/>
              <p:cNvSpPr>
                <a:spLocks/>
              </p:cNvSpPr>
              <p:nvPr/>
            </p:nvSpPr>
            <p:spPr bwMode="auto">
              <a:xfrm>
                <a:off x="4571" y="1902"/>
                <a:ext cx="153" cy="74"/>
              </a:xfrm>
              <a:custGeom>
                <a:avLst/>
                <a:gdLst>
                  <a:gd name="T0" fmla="*/ 2147483647 w 43"/>
                  <a:gd name="T1" fmla="*/ 2147483647 h 21"/>
                  <a:gd name="T2" fmla="*/ 2147483647 w 43"/>
                  <a:gd name="T3" fmla="*/ 2147483647 h 21"/>
                  <a:gd name="T4" fmla="*/ 2147483647 w 43"/>
                  <a:gd name="T5" fmla="*/ 2147483647 h 21"/>
                  <a:gd name="T6" fmla="*/ 2147483647 w 43"/>
                  <a:gd name="T7" fmla="*/ 2147483647 h 21"/>
                  <a:gd name="T8" fmla="*/ 2147483647 w 43"/>
                  <a:gd name="T9" fmla="*/ 2147483647 h 21"/>
                  <a:gd name="T10" fmla="*/ 2147483647 w 43"/>
                  <a:gd name="T11" fmla="*/ 2147483647 h 21"/>
                  <a:gd name="T12" fmla="*/ 2147483647 w 43"/>
                  <a:gd name="T13" fmla="*/ 2147483647 h 21"/>
                  <a:gd name="T14" fmla="*/ 2147483647 w 43"/>
                  <a:gd name="T15" fmla="*/ 2147483647 h 21"/>
                  <a:gd name="T16" fmla="*/ 2147483647 w 43"/>
                  <a:gd name="T17" fmla="*/ 2147483647 h 21"/>
                  <a:gd name="T18" fmla="*/ 2147483647 w 43"/>
                  <a:gd name="T19" fmla="*/ 2147483647 h 21"/>
                  <a:gd name="T20" fmla="*/ 2147483647 w 43"/>
                  <a:gd name="T21" fmla="*/ 2147483647 h 21"/>
                  <a:gd name="T22" fmla="*/ 2147483647 w 43"/>
                  <a:gd name="T23" fmla="*/ 2147483647 h 21"/>
                  <a:gd name="T24" fmla="*/ 2147483647 w 43"/>
                  <a:gd name="T25" fmla="*/ 2147483647 h 21"/>
                  <a:gd name="T26" fmla="*/ 2147483647 w 43"/>
                  <a:gd name="T27" fmla="*/ 2147483647 h 21"/>
                  <a:gd name="T28" fmla="*/ 2147483647 w 43"/>
                  <a:gd name="T29" fmla="*/ 2147483647 h 21"/>
                  <a:gd name="T30" fmla="*/ 2147483647 w 43"/>
                  <a:gd name="T31" fmla="*/ 2147483647 h 21"/>
                  <a:gd name="T32" fmla="*/ 2147483647 w 43"/>
                  <a:gd name="T33" fmla="*/ 2147483647 h 21"/>
                  <a:gd name="T34" fmla="*/ 2147483647 w 43"/>
                  <a:gd name="T35" fmla="*/ 2147483647 h 21"/>
                  <a:gd name="T36" fmla="*/ 2147483647 w 43"/>
                  <a:gd name="T37" fmla="*/ 2147483647 h 21"/>
                  <a:gd name="T38" fmla="*/ 0 w 43"/>
                  <a:gd name="T39" fmla="*/ 2147483647 h 21"/>
                  <a:gd name="T40" fmla="*/ 0 w 43"/>
                  <a:gd name="T41" fmla="*/ 2147483647 h 21"/>
                  <a:gd name="T42" fmla="*/ 2147483647 w 43"/>
                  <a:gd name="T43" fmla="*/ 2147483647 h 21"/>
                  <a:gd name="T44" fmla="*/ 2147483647 w 43"/>
                  <a:gd name="T45" fmla="*/ 2147483647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
                  <a:gd name="T70" fmla="*/ 0 h 21"/>
                  <a:gd name="T71" fmla="*/ 43 w 43"/>
                  <a:gd name="T72" fmla="*/ 21 h 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 h="21">
                    <a:moveTo>
                      <a:pt x="2" y="3"/>
                    </a:moveTo>
                    <a:cubicBezTo>
                      <a:pt x="4" y="2"/>
                      <a:pt x="6" y="1"/>
                      <a:pt x="8" y="1"/>
                    </a:cubicBezTo>
                    <a:cubicBezTo>
                      <a:pt x="9" y="0"/>
                      <a:pt x="10" y="0"/>
                      <a:pt x="12" y="1"/>
                    </a:cubicBezTo>
                    <a:cubicBezTo>
                      <a:pt x="14" y="1"/>
                      <a:pt x="16" y="1"/>
                      <a:pt x="18" y="2"/>
                    </a:cubicBezTo>
                    <a:cubicBezTo>
                      <a:pt x="19" y="3"/>
                      <a:pt x="20" y="3"/>
                      <a:pt x="21" y="3"/>
                    </a:cubicBezTo>
                    <a:cubicBezTo>
                      <a:pt x="23" y="4"/>
                      <a:pt x="24" y="6"/>
                      <a:pt x="26" y="7"/>
                    </a:cubicBezTo>
                    <a:cubicBezTo>
                      <a:pt x="27" y="8"/>
                      <a:pt x="28" y="9"/>
                      <a:pt x="29" y="10"/>
                    </a:cubicBezTo>
                    <a:cubicBezTo>
                      <a:pt x="33" y="13"/>
                      <a:pt x="37" y="16"/>
                      <a:pt x="41" y="18"/>
                    </a:cubicBezTo>
                    <a:cubicBezTo>
                      <a:pt x="41" y="18"/>
                      <a:pt x="41" y="18"/>
                      <a:pt x="41" y="18"/>
                    </a:cubicBezTo>
                    <a:cubicBezTo>
                      <a:pt x="42" y="19"/>
                      <a:pt x="42" y="19"/>
                      <a:pt x="43" y="20"/>
                    </a:cubicBezTo>
                    <a:cubicBezTo>
                      <a:pt x="41" y="21"/>
                      <a:pt x="39" y="20"/>
                      <a:pt x="38" y="19"/>
                    </a:cubicBezTo>
                    <a:cubicBezTo>
                      <a:pt x="35" y="18"/>
                      <a:pt x="32" y="17"/>
                      <a:pt x="30" y="15"/>
                    </a:cubicBezTo>
                    <a:cubicBezTo>
                      <a:pt x="30" y="15"/>
                      <a:pt x="29" y="15"/>
                      <a:pt x="29" y="15"/>
                    </a:cubicBezTo>
                    <a:cubicBezTo>
                      <a:pt x="27" y="14"/>
                      <a:pt x="26" y="12"/>
                      <a:pt x="24" y="11"/>
                    </a:cubicBezTo>
                    <a:cubicBezTo>
                      <a:pt x="22" y="10"/>
                      <a:pt x="20" y="9"/>
                      <a:pt x="19" y="8"/>
                    </a:cubicBezTo>
                    <a:cubicBezTo>
                      <a:pt x="18" y="7"/>
                      <a:pt x="16" y="7"/>
                      <a:pt x="15" y="6"/>
                    </a:cubicBezTo>
                    <a:cubicBezTo>
                      <a:pt x="14" y="6"/>
                      <a:pt x="13" y="5"/>
                      <a:pt x="12" y="5"/>
                    </a:cubicBezTo>
                    <a:cubicBezTo>
                      <a:pt x="10" y="5"/>
                      <a:pt x="7" y="4"/>
                      <a:pt x="6" y="5"/>
                    </a:cubicBezTo>
                    <a:cubicBezTo>
                      <a:pt x="4" y="6"/>
                      <a:pt x="2" y="7"/>
                      <a:pt x="1" y="7"/>
                    </a:cubicBezTo>
                    <a:cubicBezTo>
                      <a:pt x="1" y="6"/>
                      <a:pt x="0" y="6"/>
                      <a:pt x="0" y="6"/>
                    </a:cubicBezTo>
                    <a:cubicBezTo>
                      <a:pt x="0" y="6"/>
                      <a:pt x="0" y="6"/>
                      <a:pt x="0" y="6"/>
                    </a:cubicBezTo>
                    <a:cubicBezTo>
                      <a:pt x="0" y="6"/>
                      <a:pt x="0" y="6"/>
                      <a:pt x="1" y="6"/>
                    </a:cubicBezTo>
                    <a:cubicBezTo>
                      <a:pt x="1" y="5"/>
                      <a:pt x="1" y="4"/>
                      <a:pt x="2" y="3"/>
                    </a:cubicBezTo>
                    <a:close/>
                  </a:path>
                </a:pathLst>
              </a:custGeom>
              <a:solidFill>
                <a:srgbClr val="147C5D"/>
              </a:solidFill>
              <a:ln w="9525">
                <a:noFill/>
                <a:round/>
                <a:headEnd/>
                <a:tailEnd/>
              </a:ln>
            </p:spPr>
            <p:txBody>
              <a:bodyPr/>
              <a:lstStyle/>
              <a:p>
                <a:endParaRPr lang="es-ES"/>
              </a:p>
            </p:txBody>
          </p:sp>
          <p:sp>
            <p:nvSpPr>
              <p:cNvPr id="2898" name="Freeform 352"/>
              <p:cNvSpPr>
                <a:spLocks/>
              </p:cNvSpPr>
              <p:nvPr/>
            </p:nvSpPr>
            <p:spPr bwMode="auto">
              <a:xfrm>
                <a:off x="4574" y="1906"/>
                <a:ext cx="146" cy="70"/>
              </a:xfrm>
              <a:custGeom>
                <a:avLst/>
                <a:gdLst>
                  <a:gd name="T0" fmla="*/ 2147483647 w 41"/>
                  <a:gd name="T1" fmla="*/ 2147483647 h 20"/>
                  <a:gd name="T2" fmla="*/ 2147483647 w 41"/>
                  <a:gd name="T3" fmla="*/ 0 h 20"/>
                  <a:gd name="T4" fmla="*/ 2147483647 w 41"/>
                  <a:gd name="T5" fmla="*/ 0 h 20"/>
                  <a:gd name="T6" fmla="*/ 2147483647 w 41"/>
                  <a:gd name="T7" fmla="*/ 2147483647 h 20"/>
                  <a:gd name="T8" fmla="*/ 2147483647 w 41"/>
                  <a:gd name="T9" fmla="*/ 2147483647 h 20"/>
                  <a:gd name="T10" fmla="*/ 2147483647 w 41"/>
                  <a:gd name="T11" fmla="*/ 2147483647 h 20"/>
                  <a:gd name="T12" fmla="*/ 2147483647 w 41"/>
                  <a:gd name="T13" fmla="*/ 2147483647 h 20"/>
                  <a:gd name="T14" fmla="*/ 2147483647 w 41"/>
                  <a:gd name="T15" fmla="*/ 2147483647 h 20"/>
                  <a:gd name="T16" fmla="*/ 2147483647 w 41"/>
                  <a:gd name="T17" fmla="*/ 2147483647 h 20"/>
                  <a:gd name="T18" fmla="*/ 2147483647 w 41"/>
                  <a:gd name="T19" fmla="*/ 2147483647 h 20"/>
                  <a:gd name="T20" fmla="*/ 2147483647 w 41"/>
                  <a:gd name="T21" fmla="*/ 2147483647 h 20"/>
                  <a:gd name="T22" fmla="*/ 2147483647 w 41"/>
                  <a:gd name="T23" fmla="*/ 2147483647 h 20"/>
                  <a:gd name="T24" fmla="*/ 2147483647 w 41"/>
                  <a:gd name="T25" fmla="*/ 2147483647 h 20"/>
                  <a:gd name="T26" fmla="*/ 2147483647 w 41"/>
                  <a:gd name="T27" fmla="*/ 2147483647 h 20"/>
                  <a:gd name="T28" fmla="*/ 2147483647 w 41"/>
                  <a:gd name="T29" fmla="*/ 2147483647 h 20"/>
                  <a:gd name="T30" fmla="*/ 2147483647 w 41"/>
                  <a:gd name="T31" fmla="*/ 2147483647 h 20"/>
                  <a:gd name="T32" fmla="*/ 2147483647 w 41"/>
                  <a:gd name="T33" fmla="*/ 2147483647 h 20"/>
                  <a:gd name="T34" fmla="*/ 2147483647 w 41"/>
                  <a:gd name="T35" fmla="*/ 2147483647 h 20"/>
                  <a:gd name="T36" fmla="*/ 2147483647 w 41"/>
                  <a:gd name="T37" fmla="*/ 2147483647 h 20"/>
                  <a:gd name="T38" fmla="*/ 0 w 41"/>
                  <a:gd name="T39" fmla="*/ 2147483647 h 20"/>
                  <a:gd name="T40" fmla="*/ 0 w 41"/>
                  <a:gd name="T41" fmla="*/ 2147483647 h 20"/>
                  <a:gd name="T42" fmla="*/ 0 w 41"/>
                  <a:gd name="T43" fmla="*/ 2147483647 h 20"/>
                  <a:gd name="T44" fmla="*/ 2147483647 w 41"/>
                  <a:gd name="T45" fmla="*/ 2147483647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20"/>
                  <a:gd name="T71" fmla="*/ 41 w 41"/>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20">
                    <a:moveTo>
                      <a:pt x="2" y="2"/>
                    </a:moveTo>
                    <a:cubicBezTo>
                      <a:pt x="3" y="1"/>
                      <a:pt x="6" y="0"/>
                      <a:pt x="7" y="0"/>
                    </a:cubicBezTo>
                    <a:cubicBezTo>
                      <a:pt x="9" y="0"/>
                      <a:pt x="10" y="0"/>
                      <a:pt x="11" y="0"/>
                    </a:cubicBezTo>
                    <a:cubicBezTo>
                      <a:pt x="13" y="0"/>
                      <a:pt x="15" y="1"/>
                      <a:pt x="17" y="2"/>
                    </a:cubicBezTo>
                    <a:cubicBezTo>
                      <a:pt x="18" y="2"/>
                      <a:pt x="19" y="3"/>
                      <a:pt x="20" y="3"/>
                    </a:cubicBezTo>
                    <a:cubicBezTo>
                      <a:pt x="22" y="4"/>
                      <a:pt x="23" y="5"/>
                      <a:pt x="25" y="7"/>
                    </a:cubicBezTo>
                    <a:cubicBezTo>
                      <a:pt x="26" y="7"/>
                      <a:pt x="27" y="8"/>
                      <a:pt x="28" y="9"/>
                    </a:cubicBezTo>
                    <a:cubicBezTo>
                      <a:pt x="31" y="12"/>
                      <a:pt x="36" y="16"/>
                      <a:pt x="40" y="17"/>
                    </a:cubicBezTo>
                    <a:cubicBezTo>
                      <a:pt x="40" y="17"/>
                      <a:pt x="40" y="17"/>
                      <a:pt x="40" y="17"/>
                    </a:cubicBezTo>
                    <a:cubicBezTo>
                      <a:pt x="41" y="18"/>
                      <a:pt x="41" y="18"/>
                      <a:pt x="41" y="19"/>
                    </a:cubicBezTo>
                    <a:cubicBezTo>
                      <a:pt x="40" y="20"/>
                      <a:pt x="38" y="19"/>
                      <a:pt x="36" y="18"/>
                    </a:cubicBezTo>
                    <a:cubicBezTo>
                      <a:pt x="33" y="17"/>
                      <a:pt x="31" y="15"/>
                      <a:pt x="29" y="14"/>
                    </a:cubicBezTo>
                    <a:cubicBezTo>
                      <a:pt x="28" y="14"/>
                      <a:pt x="28" y="13"/>
                      <a:pt x="28" y="13"/>
                    </a:cubicBezTo>
                    <a:cubicBezTo>
                      <a:pt x="26" y="12"/>
                      <a:pt x="24" y="11"/>
                      <a:pt x="23" y="10"/>
                    </a:cubicBezTo>
                    <a:cubicBezTo>
                      <a:pt x="21" y="9"/>
                      <a:pt x="19" y="8"/>
                      <a:pt x="18" y="7"/>
                    </a:cubicBezTo>
                    <a:cubicBezTo>
                      <a:pt x="17" y="6"/>
                      <a:pt x="16" y="5"/>
                      <a:pt x="14" y="5"/>
                    </a:cubicBezTo>
                    <a:cubicBezTo>
                      <a:pt x="14" y="5"/>
                      <a:pt x="13" y="4"/>
                      <a:pt x="11" y="4"/>
                    </a:cubicBezTo>
                    <a:cubicBezTo>
                      <a:pt x="9" y="3"/>
                      <a:pt x="7" y="3"/>
                      <a:pt x="6" y="4"/>
                    </a:cubicBezTo>
                    <a:cubicBezTo>
                      <a:pt x="4" y="4"/>
                      <a:pt x="2" y="6"/>
                      <a:pt x="1" y="5"/>
                    </a:cubicBezTo>
                    <a:cubicBezTo>
                      <a:pt x="1" y="5"/>
                      <a:pt x="0" y="5"/>
                      <a:pt x="0" y="5"/>
                    </a:cubicBezTo>
                    <a:cubicBezTo>
                      <a:pt x="0" y="5"/>
                      <a:pt x="0" y="5"/>
                      <a:pt x="0" y="5"/>
                    </a:cubicBezTo>
                    <a:cubicBezTo>
                      <a:pt x="0" y="5"/>
                      <a:pt x="0" y="5"/>
                      <a:pt x="0" y="4"/>
                    </a:cubicBezTo>
                    <a:cubicBezTo>
                      <a:pt x="0" y="4"/>
                      <a:pt x="1" y="3"/>
                      <a:pt x="2" y="2"/>
                    </a:cubicBezTo>
                    <a:close/>
                  </a:path>
                </a:pathLst>
              </a:custGeom>
              <a:solidFill>
                <a:srgbClr val="488C63"/>
              </a:solidFill>
              <a:ln w="9525">
                <a:noFill/>
                <a:round/>
                <a:headEnd/>
                <a:tailEnd/>
              </a:ln>
            </p:spPr>
            <p:txBody>
              <a:bodyPr/>
              <a:lstStyle/>
              <a:p>
                <a:endParaRPr lang="es-ES"/>
              </a:p>
            </p:txBody>
          </p:sp>
          <p:sp>
            <p:nvSpPr>
              <p:cNvPr id="2899" name="Freeform 353"/>
              <p:cNvSpPr>
                <a:spLocks/>
              </p:cNvSpPr>
              <p:nvPr/>
            </p:nvSpPr>
            <p:spPr bwMode="auto">
              <a:xfrm>
                <a:off x="4574" y="1906"/>
                <a:ext cx="143" cy="66"/>
              </a:xfrm>
              <a:custGeom>
                <a:avLst/>
                <a:gdLst>
                  <a:gd name="T0" fmla="*/ 2147483647 w 40"/>
                  <a:gd name="T1" fmla="*/ 2147483647 h 19"/>
                  <a:gd name="T2" fmla="*/ 2147483647 w 40"/>
                  <a:gd name="T3" fmla="*/ 0 h 19"/>
                  <a:gd name="T4" fmla="*/ 2147483647 w 40"/>
                  <a:gd name="T5" fmla="*/ 2147483647 h 19"/>
                  <a:gd name="T6" fmla="*/ 2147483647 w 40"/>
                  <a:gd name="T7" fmla="*/ 2147483647 h 19"/>
                  <a:gd name="T8" fmla="*/ 2147483647 w 40"/>
                  <a:gd name="T9" fmla="*/ 2147483647 h 19"/>
                  <a:gd name="T10" fmla="*/ 2147483647 w 40"/>
                  <a:gd name="T11" fmla="*/ 2147483647 h 19"/>
                  <a:gd name="T12" fmla="*/ 2147483647 w 40"/>
                  <a:gd name="T13" fmla="*/ 2147483647 h 19"/>
                  <a:gd name="T14" fmla="*/ 2147483647 w 40"/>
                  <a:gd name="T15" fmla="*/ 2147483647 h 19"/>
                  <a:gd name="T16" fmla="*/ 2147483647 w 40"/>
                  <a:gd name="T17" fmla="*/ 2147483647 h 19"/>
                  <a:gd name="T18" fmla="*/ 2147483647 w 40"/>
                  <a:gd name="T19" fmla="*/ 2147483647 h 19"/>
                  <a:gd name="T20" fmla="*/ 2147483647 w 40"/>
                  <a:gd name="T21" fmla="*/ 2147483647 h 19"/>
                  <a:gd name="T22" fmla="*/ 2147483647 w 40"/>
                  <a:gd name="T23" fmla="*/ 2147483647 h 19"/>
                  <a:gd name="T24" fmla="*/ 2147483647 w 40"/>
                  <a:gd name="T25" fmla="*/ 2147483647 h 19"/>
                  <a:gd name="T26" fmla="*/ 2147483647 w 40"/>
                  <a:gd name="T27" fmla="*/ 2147483647 h 19"/>
                  <a:gd name="T28" fmla="*/ 2147483647 w 40"/>
                  <a:gd name="T29" fmla="*/ 2147483647 h 19"/>
                  <a:gd name="T30" fmla="*/ 2147483647 w 40"/>
                  <a:gd name="T31" fmla="*/ 2147483647 h 19"/>
                  <a:gd name="T32" fmla="*/ 2147483647 w 40"/>
                  <a:gd name="T33" fmla="*/ 2147483647 h 19"/>
                  <a:gd name="T34" fmla="*/ 2147483647 w 40"/>
                  <a:gd name="T35" fmla="*/ 2147483647 h 19"/>
                  <a:gd name="T36" fmla="*/ 2147483647 w 40"/>
                  <a:gd name="T37" fmla="*/ 2147483647 h 19"/>
                  <a:gd name="T38" fmla="*/ 2147483647 w 40"/>
                  <a:gd name="T39" fmla="*/ 2147483647 h 19"/>
                  <a:gd name="T40" fmla="*/ 2147483647 w 40"/>
                  <a:gd name="T41" fmla="*/ 2147483647 h 19"/>
                  <a:gd name="T42" fmla="*/ 0 w 40"/>
                  <a:gd name="T43" fmla="*/ 2147483647 h 19"/>
                  <a:gd name="T44" fmla="*/ 2147483647 w 40"/>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19"/>
                  <a:gd name="T71" fmla="*/ 40 w 40"/>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19">
                    <a:moveTo>
                      <a:pt x="2" y="2"/>
                    </a:moveTo>
                    <a:cubicBezTo>
                      <a:pt x="3" y="1"/>
                      <a:pt x="7" y="0"/>
                      <a:pt x="8" y="0"/>
                    </a:cubicBezTo>
                    <a:cubicBezTo>
                      <a:pt x="9" y="0"/>
                      <a:pt x="10" y="1"/>
                      <a:pt x="12" y="1"/>
                    </a:cubicBezTo>
                    <a:cubicBezTo>
                      <a:pt x="14" y="1"/>
                      <a:pt x="16" y="1"/>
                      <a:pt x="18" y="3"/>
                    </a:cubicBezTo>
                    <a:cubicBezTo>
                      <a:pt x="18" y="3"/>
                      <a:pt x="19" y="3"/>
                      <a:pt x="20" y="4"/>
                    </a:cubicBezTo>
                    <a:cubicBezTo>
                      <a:pt x="22" y="5"/>
                      <a:pt x="23" y="6"/>
                      <a:pt x="25" y="7"/>
                    </a:cubicBezTo>
                    <a:cubicBezTo>
                      <a:pt x="26" y="8"/>
                      <a:pt x="27" y="9"/>
                      <a:pt x="28" y="10"/>
                    </a:cubicBezTo>
                    <a:cubicBezTo>
                      <a:pt x="31" y="12"/>
                      <a:pt x="36" y="16"/>
                      <a:pt x="40" y="17"/>
                    </a:cubicBezTo>
                    <a:cubicBezTo>
                      <a:pt x="40" y="17"/>
                      <a:pt x="40" y="18"/>
                      <a:pt x="40" y="18"/>
                    </a:cubicBezTo>
                    <a:cubicBezTo>
                      <a:pt x="40" y="18"/>
                      <a:pt x="40" y="18"/>
                      <a:pt x="40" y="19"/>
                    </a:cubicBezTo>
                    <a:cubicBezTo>
                      <a:pt x="39" y="19"/>
                      <a:pt x="37" y="19"/>
                      <a:pt x="36" y="18"/>
                    </a:cubicBezTo>
                    <a:cubicBezTo>
                      <a:pt x="33" y="16"/>
                      <a:pt x="30" y="15"/>
                      <a:pt x="28" y="13"/>
                    </a:cubicBezTo>
                    <a:cubicBezTo>
                      <a:pt x="28" y="13"/>
                      <a:pt x="28" y="13"/>
                      <a:pt x="27" y="13"/>
                    </a:cubicBezTo>
                    <a:cubicBezTo>
                      <a:pt x="26" y="12"/>
                      <a:pt x="24" y="10"/>
                      <a:pt x="22" y="9"/>
                    </a:cubicBezTo>
                    <a:cubicBezTo>
                      <a:pt x="21" y="8"/>
                      <a:pt x="20" y="7"/>
                      <a:pt x="18" y="6"/>
                    </a:cubicBezTo>
                    <a:cubicBezTo>
                      <a:pt x="17" y="6"/>
                      <a:pt x="16" y="5"/>
                      <a:pt x="14" y="5"/>
                    </a:cubicBezTo>
                    <a:cubicBezTo>
                      <a:pt x="14" y="4"/>
                      <a:pt x="13" y="4"/>
                      <a:pt x="12" y="4"/>
                    </a:cubicBezTo>
                    <a:cubicBezTo>
                      <a:pt x="10" y="3"/>
                      <a:pt x="7" y="3"/>
                      <a:pt x="6" y="3"/>
                    </a:cubicBezTo>
                    <a:cubicBezTo>
                      <a:pt x="4" y="4"/>
                      <a:pt x="2" y="5"/>
                      <a:pt x="1" y="5"/>
                    </a:cubicBezTo>
                    <a:cubicBezTo>
                      <a:pt x="1" y="5"/>
                      <a:pt x="1" y="5"/>
                      <a:pt x="1" y="5"/>
                    </a:cubicBezTo>
                    <a:cubicBezTo>
                      <a:pt x="1" y="5"/>
                      <a:pt x="1" y="5"/>
                      <a:pt x="1" y="5"/>
                    </a:cubicBezTo>
                    <a:cubicBezTo>
                      <a:pt x="1" y="5"/>
                      <a:pt x="0" y="4"/>
                      <a:pt x="0" y="4"/>
                    </a:cubicBezTo>
                    <a:cubicBezTo>
                      <a:pt x="1" y="3"/>
                      <a:pt x="2" y="3"/>
                      <a:pt x="2" y="2"/>
                    </a:cubicBezTo>
                    <a:close/>
                  </a:path>
                </a:pathLst>
              </a:custGeom>
              <a:solidFill>
                <a:srgbClr val="6A9D69"/>
              </a:solidFill>
              <a:ln w="9525">
                <a:noFill/>
                <a:round/>
                <a:headEnd/>
                <a:tailEnd/>
              </a:ln>
            </p:spPr>
            <p:txBody>
              <a:bodyPr/>
              <a:lstStyle/>
              <a:p>
                <a:endParaRPr lang="es-ES"/>
              </a:p>
            </p:txBody>
          </p:sp>
          <p:sp>
            <p:nvSpPr>
              <p:cNvPr id="2900" name="Freeform 354"/>
              <p:cNvSpPr>
                <a:spLocks/>
              </p:cNvSpPr>
              <p:nvPr/>
            </p:nvSpPr>
            <p:spPr bwMode="auto">
              <a:xfrm>
                <a:off x="4578" y="1909"/>
                <a:ext cx="139" cy="63"/>
              </a:xfrm>
              <a:custGeom>
                <a:avLst/>
                <a:gdLst>
                  <a:gd name="T0" fmla="*/ 2147483647 w 39"/>
                  <a:gd name="T1" fmla="*/ 2147483647 h 18"/>
                  <a:gd name="T2" fmla="*/ 2147483647 w 39"/>
                  <a:gd name="T3" fmla="*/ 0 h 18"/>
                  <a:gd name="T4" fmla="*/ 2147483647 w 39"/>
                  <a:gd name="T5" fmla="*/ 0 h 18"/>
                  <a:gd name="T6" fmla="*/ 2147483647 w 39"/>
                  <a:gd name="T7" fmla="*/ 2147483647 h 18"/>
                  <a:gd name="T8" fmla="*/ 2147483647 w 39"/>
                  <a:gd name="T9" fmla="*/ 2147483647 h 18"/>
                  <a:gd name="T10" fmla="*/ 2147483647 w 39"/>
                  <a:gd name="T11" fmla="*/ 2147483647 h 18"/>
                  <a:gd name="T12" fmla="*/ 2147483647 w 39"/>
                  <a:gd name="T13" fmla="*/ 2147483647 h 18"/>
                  <a:gd name="T14" fmla="*/ 2147483647 w 39"/>
                  <a:gd name="T15" fmla="*/ 2147483647 h 18"/>
                  <a:gd name="T16" fmla="*/ 2147483647 w 39"/>
                  <a:gd name="T17" fmla="*/ 2147483647 h 18"/>
                  <a:gd name="T18" fmla="*/ 2147483647 w 39"/>
                  <a:gd name="T19" fmla="*/ 2147483647 h 18"/>
                  <a:gd name="T20" fmla="*/ 2147483647 w 39"/>
                  <a:gd name="T21" fmla="*/ 2147483647 h 18"/>
                  <a:gd name="T22" fmla="*/ 2147483647 w 39"/>
                  <a:gd name="T23" fmla="*/ 2147483647 h 18"/>
                  <a:gd name="T24" fmla="*/ 2147483647 w 39"/>
                  <a:gd name="T25" fmla="*/ 2147483647 h 18"/>
                  <a:gd name="T26" fmla="*/ 2147483647 w 39"/>
                  <a:gd name="T27" fmla="*/ 2147483647 h 18"/>
                  <a:gd name="T28" fmla="*/ 2147483647 w 39"/>
                  <a:gd name="T29" fmla="*/ 2147483647 h 18"/>
                  <a:gd name="T30" fmla="*/ 2147483647 w 39"/>
                  <a:gd name="T31" fmla="*/ 2147483647 h 18"/>
                  <a:gd name="T32" fmla="*/ 2147483647 w 39"/>
                  <a:gd name="T33" fmla="*/ 2147483647 h 18"/>
                  <a:gd name="T34" fmla="*/ 2147483647 w 39"/>
                  <a:gd name="T35" fmla="*/ 2147483647 h 18"/>
                  <a:gd name="T36" fmla="*/ 2147483647 w 39"/>
                  <a:gd name="T37" fmla="*/ 2147483647 h 18"/>
                  <a:gd name="T38" fmla="*/ 0 w 39"/>
                  <a:gd name="T39" fmla="*/ 2147483647 h 18"/>
                  <a:gd name="T40" fmla="*/ 0 w 39"/>
                  <a:gd name="T41" fmla="*/ 2147483647 h 18"/>
                  <a:gd name="T42" fmla="*/ 0 w 39"/>
                  <a:gd name="T43" fmla="*/ 2147483647 h 18"/>
                  <a:gd name="T44" fmla="*/ 2147483647 w 39"/>
                  <a:gd name="T45" fmla="*/ 2147483647 h 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18"/>
                  <a:gd name="T71" fmla="*/ 39 w 39"/>
                  <a:gd name="T72" fmla="*/ 18 h 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18">
                    <a:moveTo>
                      <a:pt x="2" y="1"/>
                    </a:moveTo>
                    <a:cubicBezTo>
                      <a:pt x="3" y="0"/>
                      <a:pt x="6" y="0"/>
                      <a:pt x="7" y="0"/>
                    </a:cubicBezTo>
                    <a:cubicBezTo>
                      <a:pt x="9" y="0"/>
                      <a:pt x="10" y="0"/>
                      <a:pt x="11" y="0"/>
                    </a:cubicBezTo>
                    <a:cubicBezTo>
                      <a:pt x="13" y="1"/>
                      <a:pt x="15" y="1"/>
                      <a:pt x="17" y="2"/>
                    </a:cubicBezTo>
                    <a:cubicBezTo>
                      <a:pt x="17" y="3"/>
                      <a:pt x="18" y="3"/>
                      <a:pt x="19" y="4"/>
                    </a:cubicBezTo>
                    <a:cubicBezTo>
                      <a:pt x="21" y="5"/>
                      <a:pt x="22" y="6"/>
                      <a:pt x="24" y="7"/>
                    </a:cubicBezTo>
                    <a:cubicBezTo>
                      <a:pt x="25" y="8"/>
                      <a:pt x="26" y="8"/>
                      <a:pt x="27" y="9"/>
                    </a:cubicBezTo>
                    <a:cubicBezTo>
                      <a:pt x="30" y="11"/>
                      <a:pt x="36" y="15"/>
                      <a:pt x="38" y="17"/>
                    </a:cubicBezTo>
                    <a:cubicBezTo>
                      <a:pt x="38" y="17"/>
                      <a:pt x="39" y="17"/>
                      <a:pt x="39" y="17"/>
                    </a:cubicBezTo>
                    <a:cubicBezTo>
                      <a:pt x="39" y="17"/>
                      <a:pt x="39" y="18"/>
                      <a:pt x="39" y="18"/>
                    </a:cubicBezTo>
                    <a:cubicBezTo>
                      <a:pt x="38" y="18"/>
                      <a:pt x="36" y="17"/>
                      <a:pt x="34" y="16"/>
                    </a:cubicBezTo>
                    <a:cubicBezTo>
                      <a:pt x="32" y="15"/>
                      <a:pt x="29" y="13"/>
                      <a:pt x="27" y="12"/>
                    </a:cubicBezTo>
                    <a:cubicBezTo>
                      <a:pt x="27" y="12"/>
                      <a:pt x="26" y="11"/>
                      <a:pt x="26" y="11"/>
                    </a:cubicBezTo>
                    <a:cubicBezTo>
                      <a:pt x="24" y="10"/>
                      <a:pt x="23" y="9"/>
                      <a:pt x="21" y="8"/>
                    </a:cubicBezTo>
                    <a:cubicBezTo>
                      <a:pt x="20" y="7"/>
                      <a:pt x="19" y="6"/>
                      <a:pt x="17" y="5"/>
                    </a:cubicBezTo>
                    <a:cubicBezTo>
                      <a:pt x="16" y="4"/>
                      <a:pt x="15" y="4"/>
                      <a:pt x="14" y="4"/>
                    </a:cubicBezTo>
                    <a:cubicBezTo>
                      <a:pt x="13" y="3"/>
                      <a:pt x="12" y="3"/>
                      <a:pt x="11" y="3"/>
                    </a:cubicBezTo>
                    <a:cubicBezTo>
                      <a:pt x="9" y="2"/>
                      <a:pt x="7" y="2"/>
                      <a:pt x="5" y="2"/>
                    </a:cubicBezTo>
                    <a:cubicBezTo>
                      <a:pt x="4" y="2"/>
                      <a:pt x="2" y="3"/>
                      <a:pt x="1" y="3"/>
                    </a:cubicBezTo>
                    <a:cubicBezTo>
                      <a:pt x="1" y="3"/>
                      <a:pt x="0" y="4"/>
                      <a:pt x="0" y="3"/>
                    </a:cubicBezTo>
                    <a:cubicBezTo>
                      <a:pt x="0" y="3"/>
                      <a:pt x="0" y="3"/>
                      <a:pt x="0" y="3"/>
                    </a:cubicBezTo>
                    <a:cubicBezTo>
                      <a:pt x="0" y="3"/>
                      <a:pt x="0" y="3"/>
                      <a:pt x="0" y="3"/>
                    </a:cubicBezTo>
                    <a:cubicBezTo>
                      <a:pt x="0" y="2"/>
                      <a:pt x="1" y="2"/>
                      <a:pt x="2" y="1"/>
                    </a:cubicBezTo>
                    <a:close/>
                  </a:path>
                </a:pathLst>
              </a:custGeom>
              <a:solidFill>
                <a:srgbClr val="8DB26F"/>
              </a:solidFill>
              <a:ln w="9525">
                <a:noFill/>
                <a:round/>
                <a:headEnd/>
                <a:tailEnd/>
              </a:ln>
            </p:spPr>
            <p:txBody>
              <a:bodyPr/>
              <a:lstStyle/>
              <a:p>
                <a:endParaRPr lang="es-ES"/>
              </a:p>
            </p:txBody>
          </p:sp>
          <p:sp>
            <p:nvSpPr>
              <p:cNvPr id="2901" name="Freeform 355"/>
              <p:cNvSpPr>
                <a:spLocks/>
              </p:cNvSpPr>
              <p:nvPr/>
            </p:nvSpPr>
            <p:spPr bwMode="auto">
              <a:xfrm>
                <a:off x="4578" y="1909"/>
                <a:ext cx="135" cy="63"/>
              </a:xfrm>
              <a:custGeom>
                <a:avLst/>
                <a:gdLst>
                  <a:gd name="T0" fmla="*/ 2147483647 w 38"/>
                  <a:gd name="T1" fmla="*/ 2147483647 h 18"/>
                  <a:gd name="T2" fmla="*/ 2147483647 w 38"/>
                  <a:gd name="T3" fmla="*/ 0 h 18"/>
                  <a:gd name="T4" fmla="*/ 2147483647 w 38"/>
                  <a:gd name="T5" fmla="*/ 2147483647 h 18"/>
                  <a:gd name="T6" fmla="*/ 2147483647 w 38"/>
                  <a:gd name="T7" fmla="*/ 2147483647 h 18"/>
                  <a:gd name="T8" fmla="*/ 2147483647 w 38"/>
                  <a:gd name="T9" fmla="*/ 2147483647 h 18"/>
                  <a:gd name="T10" fmla="*/ 2147483647 w 38"/>
                  <a:gd name="T11" fmla="*/ 2147483647 h 18"/>
                  <a:gd name="T12" fmla="*/ 2147483647 w 38"/>
                  <a:gd name="T13" fmla="*/ 2147483647 h 18"/>
                  <a:gd name="T14" fmla="*/ 2147483647 w 38"/>
                  <a:gd name="T15" fmla="*/ 2147483647 h 18"/>
                  <a:gd name="T16" fmla="*/ 2147483647 w 38"/>
                  <a:gd name="T17" fmla="*/ 2147483647 h 18"/>
                  <a:gd name="T18" fmla="*/ 2147483647 w 38"/>
                  <a:gd name="T19" fmla="*/ 2147483647 h 18"/>
                  <a:gd name="T20" fmla="*/ 2147483647 w 38"/>
                  <a:gd name="T21" fmla="*/ 2147483647 h 18"/>
                  <a:gd name="T22" fmla="*/ 2147483647 w 38"/>
                  <a:gd name="T23" fmla="*/ 2147483647 h 18"/>
                  <a:gd name="T24" fmla="*/ 2147483647 w 38"/>
                  <a:gd name="T25" fmla="*/ 2147483647 h 18"/>
                  <a:gd name="T26" fmla="*/ 2147483647 w 38"/>
                  <a:gd name="T27" fmla="*/ 2147483647 h 18"/>
                  <a:gd name="T28" fmla="*/ 2147483647 w 38"/>
                  <a:gd name="T29" fmla="*/ 2147483647 h 18"/>
                  <a:gd name="T30" fmla="*/ 2147483647 w 38"/>
                  <a:gd name="T31" fmla="*/ 2147483647 h 18"/>
                  <a:gd name="T32" fmla="*/ 2147483647 w 38"/>
                  <a:gd name="T33" fmla="*/ 2147483647 h 18"/>
                  <a:gd name="T34" fmla="*/ 2147483647 w 38"/>
                  <a:gd name="T35" fmla="*/ 2147483647 h 18"/>
                  <a:gd name="T36" fmla="*/ 2147483647 w 38"/>
                  <a:gd name="T37" fmla="*/ 2147483647 h 18"/>
                  <a:gd name="T38" fmla="*/ 2147483647 w 38"/>
                  <a:gd name="T39" fmla="*/ 2147483647 h 18"/>
                  <a:gd name="T40" fmla="*/ 2147483647 w 38"/>
                  <a:gd name="T41" fmla="*/ 2147483647 h 18"/>
                  <a:gd name="T42" fmla="*/ 0 w 38"/>
                  <a:gd name="T43" fmla="*/ 2147483647 h 18"/>
                  <a:gd name="T44" fmla="*/ 2147483647 w 38"/>
                  <a:gd name="T45" fmla="*/ 2147483647 h 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18"/>
                  <a:gd name="T71" fmla="*/ 38 w 38"/>
                  <a:gd name="T72" fmla="*/ 18 h 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18">
                    <a:moveTo>
                      <a:pt x="2" y="1"/>
                    </a:moveTo>
                    <a:cubicBezTo>
                      <a:pt x="3" y="1"/>
                      <a:pt x="7" y="0"/>
                      <a:pt x="8" y="0"/>
                    </a:cubicBezTo>
                    <a:cubicBezTo>
                      <a:pt x="9" y="0"/>
                      <a:pt x="10" y="1"/>
                      <a:pt x="11" y="1"/>
                    </a:cubicBezTo>
                    <a:cubicBezTo>
                      <a:pt x="13" y="1"/>
                      <a:pt x="15" y="2"/>
                      <a:pt x="17" y="3"/>
                    </a:cubicBezTo>
                    <a:cubicBezTo>
                      <a:pt x="17" y="4"/>
                      <a:pt x="19" y="4"/>
                      <a:pt x="19" y="4"/>
                    </a:cubicBezTo>
                    <a:cubicBezTo>
                      <a:pt x="21" y="6"/>
                      <a:pt x="22" y="6"/>
                      <a:pt x="24" y="8"/>
                    </a:cubicBezTo>
                    <a:cubicBezTo>
                      <a:pt x="25" y="8"/>
                      <a:pt x="26" y="9"/>
                      <a:pt x="27" y="10"/>
                    </a:cubicBezTo>
                    <a:cubicBezTo>
                      <a:pt x="29" y="12"/>
                      <a:pt x="36" y="16"/>
                      <a:pt x="38" y="17"/>
                    </a:cubicBezTo>
                    <a:cubicBezTo>
                      <a:pt x="38" y="17"/>
                      <a:pt x="38" y="17"/>
                      <a:pt x="38" y="17"/>
                    </a:cubicBezTo>
                    <a:cubicBezTo>
                      <a:pt x="38" y="18"/>
                      <a:pt x="38" y="18"/>
                      <a:pt x="38" y="18"/>
                    </a:cubicBezTo>
                    <a:cubicBezTo>
                      <a:pt x="37" y="18"/>
                      <a:pt x="35" y="17"/>
                      <a:pt x="34" y="16"/>
                    </a:cubicBezTo>
                    <a:cubicBezTo>
                      <a:pt x="31" y="14"/>
                      <a:pt x="28" y="12"/>
                      <a:pt x="27" y="11"/>
                    </a:cubicBezTo>
                    <a:cubicBezTo>
                      <a:pt x="26" y="11"/>
                      <a:pt x="26" y="11"/>
                      <a:pt x="26" y="11"/>
                    </a:cubicBezTo>
                    <a:cubicBezTo>
                      <a:pt x="24" y="10"/>
                      <a:pt x="23" y="9"/>
                      <a:pt x="21" y="8"/>
                    </a:cubicBezTo>
                    <a:cubicBezTo>
                      <a:pt x="19" y="7"/>
                      <a:pt x="19" y="6"/>
                      <a:pt x="17" y="5"/>
                    </a:cubicBezTo>
                    <a:cubicBezTo>
                      <a:pt x="16" y="4"/>
                      <a:pt x="15" y="4"/>
                      <a:pt x="14" y="3"/>
                    </a:cubicBezTo>
                    <a:cubicBezTo>
                      <a:pt x="13" y="3"/>
                      <a:pt x="12" y="3"/>
                      <a:pt x="11" y="2"/>
                    </a:cubicBezTo>
                    <a:cubicBezTo>
                      <a:pt x="9" y="2"/>
                      <a:pt x="7" y="2"/>
                      <a:pt x="6" y="2"/>
                    </a:cubicBezTo>
                    <a:cubicBezTo>
                      <a:pt x="4" y="2"/>
                      <a:pt x="3" y="3"/>
                      <a:pt x="1" y="3"/>
                    </a:cubicBezTo>
                    <a:cubicBezTo>
                      <a:pt x="1" y="3"/>
                      <a:pt x="1" y="3"/>
                      <a:pt x="1" y="3"/>
                    </a:cubicBezTo>
                    <a:cubicBezTo>
                      <a:pt x="1" y="3"/>
                      <a:pt x="1" y="3"/>
                      <a:pt x="1" y="3"/>
                    </a:cubicBezTo>
                    <a:cubicBezTo>
                      <a:pt x="1" y="3"/>
                      <a:pt x="0" y="3"/>
                      <a:pt x="0" y="3"/>
                    </a:cubicBezTo>
                    <a:cubicBezTo>
                      <a:pt x="1" y="2"/>
                      <a:pt x="2" y="2"/>
                      <a:pt x="2" y="1"/>
                    </a:cubicBezTo>
                    <a:close/>
                  </a:path>
                </a:pathLst>
              </a:custGeom>
              <a:solidFill>
                <a:srgbClr val="BFCF71"/>
              </a:solidFill>
              <a:ln w="9525">
                <a:noFill/>
                <a:round/>
                <a:headEnd/>
                <a:tailEnd/>
              </a:ln>
            </p:spPr>
            <p:txBody>
              <a:bodyPr/>
              <a:lstStyle/>
              <a:p>
                <a:endParaRPr lang="es-ES"/>
              </a:p>
            </p:txBody>
          </p:sp>
          <p:sp>
            <p:nvSpPr>
              <p:cNvPr id="2902" name="Freeform 356"/>
              <p:cNvSpPr>
                <a:spLocks/>
              </p:cNvSpPr>
              <p:nvPr/>
            </p:nvSpPr>
            <p:spPr bwMode="auto">
              <a:xfrm>
                <a:off x="4617" y="1958"/>
                <a:ext cx="21"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3"/>
                    </a:cubicBezTo>
                    <a:cubicBezTo>
                      <a:pt x="1" y="4"/>
                      <a:pt x="1" y="4"/>
                      <a:pt x="2" y="5"/>
                    </a:cubicBezTo>
                    <a:cubicBezTo>
                      <a:pt x="2" y="5"/>
                      <a:pt x="3" y="5"/>
                      <a:pt x="3" y="5"/>
                    </a:cubicBezTo>
                    <a:cubicBezTo>
                      <a:pt x="4" y="4"/>
                      <a:pt x="4" y="4"/>
                      <a:pt x="5" y="3"/>
                    </a:cubicBezTo>
                    <a:cubicBezTo>
                      <a:pt x="6" y="1"/>
                      <a:pt x="5" y="0"/>
                      <a:pt x="3" y="0"/>
                    </a:cubicBezTo>
                    <a:close/>
                  </a:path>
                </a:pathLst>
              </a:custGeom>
              <a:solidFill>
                <a:srgbClr val="006E57"/>
              </a:solidFill>
              <a:ln w="9525">
                <a:noFill/>
                <a:round/>
                <a:headEnd/>
                <a:tailEnd/>
              </a:ln>
            </p:spPr>
            <p:txBody>
              <a:bodyPr/>
              <a:lstStyle/>
              <a:p>
                <a:endParaRPr lang="es-ES"/>
              </a:p>
            </p:txBody>
          </p:sp>
          <p:sp>
            <p:nvSpPr>
              <p:cNvPr id="2903" name="Freeform 357"/>
              <p:cNvSpPr>
                <a:spLocks/>
              </p:cNvSpPr>
              <p:nvPr/>
            </p:nvSpPr>
            <p:spPr bwMode="auto">
              <a:xfrm>
                <a:off x="4621" y="1958"/>
                <a:ext cx="14" cy="18"/>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0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4" y="3"/>
                    </a:moveTo>
                    <a:cubicBezTo>
                      <a:pt x="3" y="4"/>
                      <a:pt x="3" y="4"/>
                      <a:pt x="2" y="5"/>
                    </a:cubicBezTo>
                    <a:cubicBezTo>
                      <a:pt x="2" y="5"/>
                      <a:pt x="2" y="5"/>
                      <a:pt x="1" y="5"/>
                    </a:cubicBezTo>
                    <a:cubicBezTo>
                      <a:pt x="1" y="5"/>
                      <a:pt x="1" y="5"/>
                      <a:pt x="1" y="5"/>
                    </a:cubicBezTo>
                    <a:cubicBezTo>
                      <a:pt x="1" y="4"/>
                      <a:pt x="0" y="4"/>
                      <a:pt x="1" y="4"/>
                    </a:cubicBezTo>
                    <a:cubicBezTo>
                      <a:pt x="1" y="4"/>
                      <a:pt x="1" y="3"/>
                      <a:pt x="1" y="3"/>
                    </a:cubicBezTo>
                    <a:cubicBezTo>
                      <a:pt x="1" y="3"/>
                      <a:pt x="1" y="3"/>
                      <a:pt x="1" y="2"/>
                    </a:cubicBezTo>
                    <a:cubicBezTo>
                      <a:pt x="0" y="1"/>
                      <a:pt x="0" y="0"/>
                      <a:pt x="2" y="0"/>
                    </a:cubicBezTo>
                    <a:cubicBezTo>
                      <a:pt x="2" y="0"/>
                      <a:pt x="3" y="0"/>
                      <a:pt x="3" y="0"/>
                    </a:cubicBezTo>
                    <a:cubicBezTo>
                      <a:pt x="4" y="1"/>
                      <a:pt x="4" y="1"/>
                      <a:pt x="4" y="3"/>
                    </a:cubicBezTo>
                    <a:close/>
                  </a:path>
                </a:pathLst>
              </a:custGeom>
              <a:solidFill>
                <a:srgbClr val="27805E"/>
              </a:solidFill>
              <a:ln w="9525">
                <a:noFill/>
                <a:round/>
                <a:headEnd/>
                <a:tailEnd/>
              </a:ln>
            </p:spPr>
            <p:txBody>
              <a:bodyPr/>
              <a:lstStyle/>
              <a:p>
                <a:endParaRPr lang="es-ES"/>
              </a:p>
            </p:txBody>
          </p:sp>
          <p:sp>
            <p:nvSpPr>
              <p:cNvPr id="2904" name="Freeform 358"/>
              <p:cNvSpPr>
                <a:spLocks/>
              </p:cNvSpPr>
              <p:nvPr/>
            </p:nvSpPr>
            <p:spPr bwMode="auto">
              <a:xfrm>
                <a:off x="4621" y="1962"/>
                <a:ext cx="14" cy="10"/>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4" y="2"/>
                    </a:moveTo>
                    <a:cubicBezTo>
                      <a:pt x="3" y="3"/>
                      <a:pt x="3" y="3"/>
                      <a:pt x="2" y="3"/>
                    </a:cubicBezTo>
                    <a:cubicBezTo>
                      <a:pt x="2" y="3"/>
                      <a:pt x="2" y="3"/>
                      <a:pt x="2" y="3"/>
                    </a:cubicBezTo>
                    <a:cubicBezTo>
                      <a:pt x="1" y="3"/>
                      <a:pt x="1" y="3"/>
                      <a:pt x="1" y="3"/>
                    </a:cubicBezTo>
                    <a:cubicBezTo>
                      <a:pt x="1" y="3"/>
                      <a:pt x="1" y="3"/>
                      <a:pt x="1" y="3"/>
                    </a:cubicBezTo>
                    <a:cubicBezTo>
                      <a:pt x="1" y="2"/>
                      <a:pt x="1" y="2"/>
                      <a:pt x="1" y="2"/>
                    </a:cubicBezTo>
                    <a:cubicBezTo>
                      <a:pt x="1" y="2"/>
                      <a:pt x="1" y="2"/>
                      <a:pt x="1" y="1"/>
                    </a:cubicBezTo>
                    <a:cubicBezTo>
                      <a:pt x="1" y="1"/>
                      <a:pt x="0" y="0"/>
                      <a:pt x="2" y="0"/>
                    </a:cubicBezTo>
                    <a:cubicBezTo>
                      <a:pt x="2" y="0"/>
                      <a:pt x="3" y="0"/>
                      <a:pt x="3" y="0"/>
                    </a:cubicBezTo>
                    <a:cubicBezTo>
                      <a:pt x="4" y="0"/>
                      <a:pt x="4" y="0"/>
                      <a:pt x="4" y="2"/>
                    </a:cubicBezTo>
                    <a:close/>
                  </a:path>
                </a:pathLst>
              </a:custGeom>
              <a:solidFill>
                <a:srgbClr val="569365"/>
              </a:solidFill>
              <a:ln w="9525">
                <a:noFill/>
                <a:round/>
                <a:headEnd/>
                <a:tailEnd/>
              </a:ln>
            </p:spPr>
            <p:txBody>
              <a:bodyPr/>
              <a:lstStyle/>
              <a:p>
                <a:endParaRPr lang="es-ES"/>
              </a:p>
            </p:txBody>
          </p:sp>
          <p:sp>
            <p:nvSpPr>
              <p:cNvPr id="2905" name="Freeform 359"/>
              <p:cNvSpPr>
                <a:spLocks/>
              </p:cNvSpPr>
              <p:nvPr/>
            </p:nvSpPr>
            <p:spPr bwMode="auto">
              <a:xfrm>
                <a:off x="4624" y="1962"/>
                <a:ext cx="11" cy="10"/>
              </a:xfrm>
              <a:custGeom>
                <a:avLst/>
                <a:gdLst>
                  <a:gd name="T0" fmla="*/ 2147483647 w 3"/>
                  <a:gd name="T1" fmla="*/ 2147483647 h 3"/>
                  <a:gd name="T2" fmla="*/ 2147483647 w 3"/>
                  <a:gd name="T3" fmla="*/ 2147483647 h 3"/>
                  <a:gd name="T4" fmla="*/ 2147483647 w 3"/>
                  <a:gd name="T5" fmla="*/ 2147483647 h 3"/>
                  <a:gd name="T6" fmla="*/ 0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1" y="3"/>
                    </a:cubicBezTo>
                    <a:cubicBezTo>
                      <a:pt x="1" y="3"/>
                      <a:pt x="1" y="3"/>
                      <a:pt x="1" y="3"/>
                    </a:cubicBezTo>
                    <a:cubicBezTo>
                      <a:pt x="1" y="3"/>
                      <a:pt x="1" y="3"/>
                      <a:pt x="0" y="3"/>
                    </a:cubicBezTo>
                    <a:cubicBezTo>
                      <a:pt x="0" y="3"/>
                      <a:pt x="0" y="3"/>
                      <a:pt x="0" y="3"/>
                    </a:cubicBezTo>
                    <a:cubicBezTo>
                      <a:pt x="0" y="2"/>
                      <a:pt x="0" y="2"/>
                      <a:pt x="0" y="2"/>
                    </a:cubicBezTo>
                    <a:cubicBezTo>
                      <a:pt x="0" y="2"/>
                      <a:pt x="0" y="2"/>
                      <a:pt x="0" y="2"/>
                    </a:cubicBezTo>
                    <a:cubicBezTo>
                      <a:pt x="0" y="1"/>
                      <a:pt x="0" y="0"/>
                      <a:pt x="1" y="0"/>
                    </a:cubicBezTo>
                    <a:cubicBezTo>
                      <a:pt x="1" y="0"/>
                      <a:pt x="1" y="0"/>
                      <a:pt x="2" y="0"/>
                    </a:cubicBezTo>
                    <a:cubicBezTo>
                      <a:pt x="2" y="0"/>
                      <a:pt x="3" y="0"/>
                      <a:pt x="2" y="2"/>
                    </a:cubicBezTo>
                    <a:close/>
                  </a:path>
                </a:pathLst>
              </a:custGeom>
              <a:solidFill>
                <a:srgbClr val="7FA96C"/>
              </a:solidFill>
              <a:ln w="9525">
                <a:noFill/>
                <a:round/>
                <a:headEnd/>
                <a:tailEnd/>
              </a:ln>
            </p:spPr>
            <p:txBody>
              <a:bodyPr/>
              <a:lstStyle/>
              <a:p>
                <a:endParaRPr lang="es-ES"/>
              </a:p>
            </p:txBody>
          </p:sp>
          <p:sp>
            <p:nvSpPr>
              <p:cNvPr id="2906" name="Freeform 360"/>
              <p:cNvSpPr>
                <a:spLocks/>
              </p:cNvSpPr>
              <p:nvPr/>
            </p:nvSpPr>
            <p:spPr bwMode="auto">
              <a:xfrm>
                <a:off x="4624" y="1962"/>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1" y="3"/>
                    </a:cubicBezTo>
                    <a:cubicBezTo>
                      <a:pt x="1" y="3"/>
                      <a:pt x="1" y="3"/>
                      <a:pt x="1" y="3"/>
                    </a:cubicBezTo>
                    <a:cubicBezTo>
                      <a:pt x="1" y="3"/>
                      <a:pt x="1" y="3"/>
                      <a:pt x="1" y="3"/>
                    </a:cubicBezTo>
                    <a:cubicBezTo>
                      <a:pt x="0" y="3"/>
                      <a:pt x="0" y="3"/>
                      <a:pt x="0" y="2"/>
                    </a:cubicBezTo>
                    <a:cubicBezTo>
                      <a:pt x="0" y="2"/>
                      <a:pt x="0" y="2"/>
                      <a:pt x="0" y="2"/>
                    </a:cubicBezTo>
                    <a:cubicBezTo>
                      <a:pt x="0" y="2"/>
                      <a:pt x="0" y="2"/>
                      <a:pt x="0" y="2"/>
                    </a:cubicBezTo>
                    <a:cubicBezTo>
                      <a:pt x="0" y="1"/>
                      <a:pt x="0" y="0"/>
                      <a:pt x="1" y="0"/>
                    </a:cubicBezTo>
                    <a:cubicBezTo>
                      <a:pt x="1" y="0"/>
                      <a:pt x="1" y="0"/>
                      <a:pt x="1" y="0"/>
                    </a:cubicBezTo>
                    <a:cubicBezTo>
                      <a:pt x="2" y="0"/>
                      <a:pt x="3" y="1"/>
                      <a:pt x="2" y="1"/>
                    </a:cubicBezTo>
                    <a:close/>
                  </a:path>
                </a:pathLst>
              </a:custGeom>
              <a:solidFill>
                <a:srgbClr val="B4CA71"/>
              </a:solidFill>
              <a:ln w="9525">
                <a:noFill/>
                <a:round/>
                <a:headEnd/>
                <a:tailEnd/>
              </a:ln>
            </p:spPr>
            <p:txBody>
              <a:bodyPr/>
              <a:lstStyle/>
              <a:p>
                <a:endParaRPr lang="es-ES"/>
              </a:p>
            </p:txBody>
          </p:sp>
          <p:sp>
            <p:nvSpPr>
              <p:cNvPr id="2907" name="Freeform 361"/>
              <p:cNvSpPr>
                <a:spLocks/>
              </p:cNvSpPr>
              <p:nvPr/>
            </p:nvSpPr>
            <p:spPr bwMode="auto">
              <a:xfrm>
                <a:off x="4617" y="1958"/>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2"/>
                    </a:moveTo>
                    <a:cubicBezTo>
                      <a:pt x="1" y="0"/>
                      <a:pt x="1" y="2"/>
                      <a:pt x="0" y="2"/>
                    </a:cubicBezTo>
                    <a:cubicBezTo>
                      <a:pt x="0" y="2"/>
                      <a:pt x="3" y="2"/>
                      <a:pt x="3" y="3"/>
                    </a:cubicBezTo>
                    <a:cubicBezTo>
                      <a:pt x="3" y="3"/>
                      <a:pt x="4" y="2"/>
                      <a:pt x="3" y="2"/>
                    </a:cubicBezTo>
                    <a:close/>
                  </a:path>
                </a:pathLst>
              </a:custGeom>
              <a:solidFill>
                <a:srgbClr val="24211D"/>
              </a:solidFill>
              <a:ln w="9525">
                <a:noFill/>
                <a:round/>
                <a:headEnd/>
                <a:tailEnd/>
              </a:ln>
            </p:spPr>
            <p:txBody>
              <a:bodyPr/>
              <a:lstStyle/>
              <a:p>
                <a:endParaRPr lang="es-ES"/>
              </a:p>
            </p:txBody>
          </p:sp>
          <p:sp>
            <p:nvSpPr>
              <p:cNvPr id="2908" name="Freeform 362"/>
              <p:cNvSpPr>
                <a:spLocks/>
              </p:cNvSpPr>
              <p:nvPr/>
            </p:nvSpPr>
            <p:spPr bwMode="auto">
              <a:xfrm>
                <a:off x="4617" y="1958"/>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2"/>
                    </a:moveTo>
                    <a:cubicBezTo>
                      <a:pt x="1" y="0"/>
                      <a:pt x="1" y="2"/>
                      <a:pt x="0" y="2"/>
                    </a:cubicBezTo>
                    <a:cubicBezTo>
                      <a:pt x="0" y="2"/>
                      <a:pt x="3" y="2"/>
                      <a:pt x="3" y="3"/>
                    </a:cubicBezTo>
                    <a:cubicBezTo>
                      <a:pt x="3" y="3"/>
                      <a:pt x="4" y="2"/>
                      <a:pt x="3" y="2"/>
                    </a:cubicBezTo>
                    <a:close/>
                  </a:path>
                </a:pathLst>
              </a:custGeom>
              <a:noFill/>
              <a:ln w="0">
                <a:solidFill>
                  <a:srgbClr val="24211D"/>
                </a:solidFill>
                <a:round/>
                <a:headEnd/>
                <a:tailEnd/>
              </a:ln>
            </p:spPr>
            <p:txBody>
              <a:bodyPr/>
              <a:lstStyle/>
              <a:p>
                <a:endParaRPr lang="es-ES"/>
              </a:p>
            </p:txBody>
          </p:sp>
          <p:sp>
            <p:nvSpPr>
              <p:cNvPr id="2909" name="Freeform 363"/>
              <p:cNvSpPr>
                <a:spLocks/>
              </p:cNvSpPr>
              <p:nvPr/>
            </p:nvSpPr>
            <p:spPr bwMode="auto">
              <a:xfrm>
                <a:off x="4532" y="1927"/>
                <a:ext cx="192" cy="105"/>
              </a:xfrm>
              <a:custGeom>
                <a:avLst/>
                <a:gdLst>
                  <a:gd name="T0" fmla="*/ 2147483647 w 54"/>
                  <a:gd name="T1" fmla="*/ 2147483647 h 30"/>
                  <a:gd name="T2" fmla="*/ 2147483647 w 54"/>
                  <a:gd name="T3" fmla="*/ 2147483647 h 30"/>
                  <a:gd name="T4" fmla="*/ 2147483647 w 54"/>
                  <a:gd name="T5" fmla="*/ 2147483647 h 30"/>
                  <a:gd name="T6" fmla="*/ 2147483647 w 54"/>
                  <a:gd name="T7" fmla="*/ 2147483647 h 30"/>
                  <a:gd name="T8" fmla="*/ 2147483647 w 54"/>
                  <a:gd name="T9" fmla="*/ 2147483647 h 30"/>
                  <a:gd name="T10" fmla="*/ 2147483647 w 54"/>
                  <a:gd name="T11" fmla="*/ 2147483647 h 30"/>
                  <a:gd name="T12" fmla="*/ 2147483647 w 54"/>
                  <a:gd name="T13" fmla="*/ 2147483647 h 30"/>
                  <a:gd name="T14" fmla="*/ 2147483647 w 54"/>
                  <a:gd name="T15" fmla="*/ 2147483647 h 30"/>
                  <a:gd name="T16" fmla="*/ 2147483647 w 54"/>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
                  <a:gd name="T28" fmla="*/ 0 h 30"/>
                  <a:gd name="T29" fmla="*/ 54 w 54"/>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 h="30">
                    <a:moveTo>
                      <a:pt x="8" y="3"/>
                    </a:moveTo>
                    <a:cubicBezTo>
                      <a:pt x="8" y="3"/>
                      <a:pt x="0" y="13"/>
                      <a:pt x="16" y="22"/>
                    </a:cubicBezTo>
                    <a:cubicBezTo>
                      <a:pt x="16" y="22"/>
                      <a:pt x="32" y="30"/>
                      <a:pt x="44" y="24"/>
                    </a:cubicBezTo>
                    <a:cubicBezTo>
                      <a:pt x="44" y="24"/>
                      <a:pt x="54" y="20"/>
                      <a:pt x="54" y="20"/>
                    </a:cubicBezTo>
                    <a:cubicBezTo>
                      <a:pt x="54" y="20"/>
                      <a:pt x="54" y="19"/>
                      <a:pt x="53" y="19"/>
                    </a:cubicBezTo>
                    <a:cubicBezTo>
                      <a:pt x="52" y="19"/>
                      <a:pt x="40" y="25"/>
                      <a:pt x="34" y="25"/>
                    </a:cubicBezTo>
                    <a:cubicBezTo>
                      <a:pt x="34" y="25"/>
                      <a:pt x="21" y="24"/>
                      <a:pt x="16" y="20"/>
                    </a:cubicBezTo>
                    <a:cubicBezTo>
                      <a:pt x="16" y="20"/>
                      <a:pt x="3" y="15"/>
                      <a:pt x="9" y="4"/>
                    </a:cubicBezTo>
                    <a:cubicBezTo>
                      <a:pt x="9" y="4"/>
                      <a:pt x="10" y="0"/>
                      <a:pt x="8" y="3"/>
                    </a:cubicBezTo>
                    <a:close/>
                  </a:path>
                </a:pathLst>
              </a:custGeom>
              <a:solidFill>
                <a:srgbClr val="09533F"/>
              </a:solidFill>
              <a:ln w="9525">
                <a:noFill/>
                <a:round/>
                <a:headEnd/>
                <a:tailEnd/>
              </a:ln>
            </p:spPr>
            <p:txBody>
              <a:bodyPr/>
              <a:lstStyle/>
              <a:p>
                <a:endParaRPr lang="es-ES"/>
              </a:p>
            </p:txBody>
          </p:sp>
          <p:sp>
            <p:nvSpPr>
              <p:cNvPr id="2910" name="Freeform 364"/>
              <p:cNvSpPr>
                <a:spLocks/>
              </p:cNvSpPr>
              <p:nvPr/>
            </p:nvSpPr>
            <p:spPr bwMode="auto">
              <a:xfrm>
                <a:off x="4589" y="1969"/>
                <a:ext cx="17"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3"/>
                    </a:moveTo>
                    <a:cubicBezTo>
                      <a:pt x="4" y="4"/>
                      <a:pt x="4" y="4"/>
                      <a:pt x="2" y="5"/>
                    </a:cubicBezTo>
                    <a:cubicBezTo>
                      <a:pt x="2" y="5"/>
                      <a:pt x="2" y="5"/>
                      <a:pt x="2" y="5"/>
                    </a:cubicBezTo>
                    <a:cubicBezTo>
                      <a:pt x="2" y="5"/>
                      <a:pt x="1" y="5"/>
                      <a:pt x="1" y="5"/>
                    </a:cubicBezTo>
                    <a:cubicBezTo>
                      <a:pt x="1" y="4"/>
                      <a:pt x="1" y="4"/>
                      <a:pt x="1" y="4"/>
                    </a:cubicBezTo>
                    <a:cubicBezTo>
                      <a:pt x="1" y="4"/>
                      <a:pt x="1" y="3"/>
                      <a:pt x="1" y="3"/>
                    </a:cubicBezTo>
                    <a:cubicBezTo>
                      <a:pt x="1" y="3"/>
                      <a:pt x="1" y="3"/>
                      <a:pt x="1" y="3"/>
                    </a:cubicBezTo>
                    <a:cubicBezTo>
                      <a:pt x="0" y="1"/>
                      <a:pt x="0" y="1"/>
                      <a:pt x="2" y="0"/>
                    </a:cubicBezTo>
                    <a:cubicBezTo>
                      <a:pt x="3" y="0"/>
                      <a:pt x="3" y="0"/>
                      <a:pt x="3" y="1"/>
                    </a:cubicBezTo>
                    <a:cubicBezTo>
                      <a:pt x="4" y="1"/>
                      <a:pt x="5" y="1"/>
                      <a:pt x="4" y="3"/>
                    </a:cubicBezTo>
                    <a:close/>
                  </a:path>
                </a:pathLst>
              </a:custGeom>
              <a:solidFill>
                <a:srgbClr val="27805E"/>
              </a:solidFill>
              <a:ln w="9525">
                <a:noFill/>
                <a:round/>
                <a:headEnd/>
                <a:tailEnd/>
              </a:ln>
            </p:spPr>
            <p:txBody>
              <a:bodyPr/>
              <a:lstStyle/>
              <a:p>
                <a:endParaRPr lang="es-ES"/>
              </a:p>
            </p:txBody>
          </p:sp>
          <p:sp>
            <p:nvSpPr>
              <p:cNvPr id="2911" name="Freeform 365"/>
              <p:cNvSpPr>
                <a:spLocks/>
              </p:cNvSpPr>
              <p:nvPr/>
            </p:nvSpPr>
            <p:spPr bwMode="auto">
              <a:xfrm>
                <a:off x="4592" y="1972"/>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3"/>
                      <a:pt x="2" y="3"/>
                      <a:pt x="1" y="3"/>
                    </a:cubicBezTo>
                    <a:cubicBezTo>
                      <a:pt x="1" y="4"/>
                      <a:pt x="1" y="4"/>
                      <a:pt x="1" y="4"/>
                    </a:cubicBezTo>
                    <a:cubicBezTo>
                      <a:pt x="1" y="4"/>
                      <a:pt x="1" y="4"/>
                      <a:pt x="0" y="3"/>
                    </a:cubicBezTo>
                    <a:cubicBezTo>
                      <a:pt x="0" y="3"/>
                      <a:pt x="0" y="3"/>
                      <a:pt x="0" y="3"/>
                    </a:cubicBezTo>
                    <a:cubicBezTo>
                      <a:pt x="0" y="3"/>
                      <a:pt x="0" y="2"/>
                      <a:pt x="0" y="2"/>
                    </a:cubicBezTo>
                    <a:cubicBezTo>
                      <a:pt x="0" y="2"/>
                      <a:pt x="0" y="2"/>
                      <a:pt x="0" y="2"/>
                    </a:cubicBezTo>
                    <a:cubicBezTo>
                      <a:pt x="0" y="1"/>
                      <a:pt x="0" y="0"/>
                      <a:pt x="1" y="0"/>
                    </a:cubicBezTo>
                    <a:cubicBezTo>
                      <a:pt x="1" y="0"/>
                      <a:pt x="2" y="0"/>
                      <a:pt x="2" y="0"/>
                    </a:cubicBezTo>
                    <a:cubicBezTo>
                      <a:pt x="3" y="0"/>
                      <a:pt x="3" y="0"/>
                      <a:pt x="3" y="2"/>
                    </a:cubicBezTo>
                    <a:close/>
                  </a:path>
                </a:pathLst>
              </a:custGeom>
              <a:solidFill>
                <a:srgbClr val="569365"/>
              </a:solidFill>
              <a:ln w="9525">
                <a:noFill/>
                <a:round/>
                <a:headEnd/>
                <a:tailEnd/>
              </a:ln>
            </p:spPr>
            <p:txBody>
              <a:bodyPr/>
              <a:lstStyle/>
              <a:p>
                <a:endParaRPr lang="es-ES"/>
              </a:p>
            </p:txBody>
          </p:sp>
          <p:sp>
            <p:nvSpPr>
              <p:cNvPr id="2912" name="Freeform 366"/>
              <p:cNvSpPr>
                <a:spLocks/>
              </p:cNvSpPr>
              <p:nvPr/>
            </p:nvSpPr>
            <p:spPr bwMode="auto">
              <a:xfrm>
                <a:off x="4592" y="1972"/>
                <a:ext cx="11"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2"/>
                      <a:pt x="2" y="3"/>
                    </a:cubicBezTo>
                    <a:cubicBezTo>
                      <a:pt x="1" y="3"/>
                      <a:pt x="1" y="3"/>
                      <a:pt x="1" y="3"/>
                    </a:cubicBezTo>
                    <a:cubicBezTo>
                      <a:pt x="1" y="3"/>
                      <a:pt x="1" y="3"/>
                      <a:pt x="1" y="3"/>
                    </a:cubicBezTo>
                    <a:cubicBezTo>
                      <a:pt x="1" y="3"/>
                      <a:pt x="0" y="3"/>
                      <a:pt x="0" y="3"/>
                    </a:cubicBezTo>
                    <a:cubicBezTo>
                      <a:pt x="0" y="2"/>
                      <a:pt x="1" y="2"/>
                      <a:pt x="1" y="2"/>
                    </a:cubicBezTo>
                    <a:cubicBezTo>
                      <a:pt x="1" y="2"/>
                      <a:pt x="1" y="2"/>
                      <a:pt x="1"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s-ES"/>
              </a:p>
            </p:txBody>
          </p:sp>
          <p:sp>
            <p:nvSpPr>
              <p:cNvPr id="2913" name="Freeform 367"/>
              <p:cNvSpPr>
                <a:spLocks/>
              </p:cNvSpPr>
              <p:nvPr/>
            </p:nvSpPr>
            <p:spPr bwMode="auto">
              <a:xfrm>
                <a:off x="4592" y="1972"/>
                <a:ext cx="11"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2" y="3"/>
                    </a:cubicBezTo>
                    <a:cubicBezTo>
                      <a:pt x="2" y="3"/>
                      <a:pt x="1" y="3"/>
                      <a:pt x="1" y="3"/>
                    </a:cubicBezTo>
                    <a:cubicBezTo>
                      <a:pt x="1" y="3"/>
                      <a:pt x="1" y="3"/>
                      <a:pt x="1" y="3"/>
                    </a:cubicBezTo>
                    <a:cubicBezTo>
                      <a:pt x="1" y="3"/>
                      <a:pt x="1" y="3"/>
                      <a:pt x="1" y="2"/>
                    </a:cubicBezTo>
                    <a:cubicBezTo>
                      <a:pt x="1" y="2"/>
                      <a:pt x="1" y="2"/>
                      <a:pt x="1" y="2"/>
                    </a:cubicBezTo>
                    <a:cubicBezTo>
                      <a:pt x="1" y="2"/>
                      <a:pt x="1" y="2"/>
                      <a:pt x="1" y="2"/>
                    </a:cubicBezTo>
                    <a:cubicBezTo>
                      <a:pt x="1" y="1"/>
                      <a:pt x="0" y="1"/>
                      <a:pt x="1" y="0"/>
                    </a:cubicBezTo>
                    <a:cubicBezTo>
                      <a:pt x="1" y="0"/>
                      <a:pt x="1" y="0"/>
                      <a:pt x="2" y="0"/>
                    </a:cubicBezTo>
                    <a:cubicBezTo>
                      <a:pt x="2" y="0"/>
                      <a:pt x="3" y="1"/>
                      <a:pt x="2" y="2"/>
                    </a:cubicBezTo>
                    <a:close/>
                  </a:path>
                </a:pathLst>
              </a:custGeom>
              <a:solidFill>
                <a:srgbClr val="B4CA71"/>
              </a:solidFill>
              <a:ln w="9525">
                <a:noFill/>
                <a:round/>
                <a:headEnd/>
                <a:tailEnd/>
              </a:ln>
            </p:spPr>
            <p:txBody>
              <a:bodyPr/>
              <a:lstStyle/>
              <a:p>
                <a:endParaRPr lang="es-ES"/>
              </a:p>
            </p:txBody>
          </p:sp>
          <p:sp>
            <p:nvSpPr>
              <p:cNvPr id="2914" name="Freeform 368"/>
              <p:cNvSpPr>
                <a:spLocks/>
              </p:cNvSpPr>
              <p:nvPr/>
            </p:nvSpPr>
            <p:spPr bwMode="auto">
              <a:xfrm>
                <a:off x="4585" y="1972"/>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s-ES"/>
              </a:p>
            </p:txBody>
          </p:sp>
          <p:sp>
            <p:nvSpPr>
              <p:cNvPr id="2915" name="Freeform 369"/>
              <p:cNvSpPr>
                <a:spLocks/>
              </p:cNvSpPr>
              <p:nvPr/>
            </p:nvSpPr>
            <p:spPr bwMode="auto">
              <a:xfrm>
                <a:off x="4585" y="1972"/>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s-ES"/>
              </a:p>
            </p:txBody>
          </p:sp>
          <p:sp>
            <p:nvSpPr>
              <p:cNvPr id="2916" name="Freeform 370"/>
              <p:cNvSpPr>
                <a:spLocks/>
              </p:cNvSpPr>
              <p:nvPr/>
            </p:nvSpPr>
            <p:spPr bwMode="auto">
              <a:xfrm>
                <a:off x="4574" y="1937"/>
                <a:ext cx="22"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4"/>
                    </a:cubicBezTo>
                    <a:cubicBezTo>
                      <a:pt x="1" y="4"/>
                      <a:pt x="1" y="4"/>
                      <a:pt x="2" y="5"/>
                    </a:cubicBezTo>
                    <a:cubicBezTo>
                      <a:pt x="2" y="5"/>
                      <a:pt x="3" y="5"/>
                      <a:pt x="3" y="5"/>
                    </a:cubicBezTo>
                    <a:cubicBezTo>
                      <a:pt x="5" y="4"/>
                      <a:pt x="5" y="4"/>
                      <a:pt x="5" y="3"/>
                    </a:cubicBezTo>
                    <a:cubicBezTo>
                      <a:pt x="6" y="1"/>
                      <a:pt x="5" y="0"/>
                      <a:pt x="3" y="0"/>
                    </a:cubicBezTo>
                    <a:close/>
                  </a:path>
                </a:pathLst>
              </a:custGeom>
              <a:solidFill>
                <a:srgbClr val="006E57"/>
              </a:solidFill>
              <a:ln w="9525">
                <a:noFill/>
                <a:round/>
                <a:headEnd/>
                <a:tailEnd/>
              </a:ln>
            </p:spPr>
            <p:txBody>
              <a:bodyPr/>
              <a:lstStyle/>
              <a:p>
                <a:endParaRPr lang="es-ES"/>
              </a:p>
            </p:txBody>
          </p:sp>
          <p:sp>
            <p:nvSpPr>
              <p:cNvPr id="2917" name="Freeform 371"/>
              <p:cNvSpPr>
                <a:spLocks/>
              </p:cNvSpPr>
              <p:nvPr/>
            </p:nvSpPr>
            <p:spPr bwMode="auto">
              <a:xfrm>
                <a:off x="4578" y="1941"/>
                <a:ext cx="18" cy="14"/>
              </a:xfrm>
              <a:custGeom>
                <a:avLst/>
                <a:gdLst>
                  <a:gd name="T0" fmla="*/ 2147483647 w 5"/>
                  <a:gd name="T1" fmla="*/ 2147483647 h 4"/>
                  <a:gd name="T2" fmla="*/ 2147483647 w 5"/>
                  <a:gd name="T3" fmla="*/ 2147483647 h 4"/>
                  <a:gd name="T4" fmla="*/ 2147483647 w 5"/>
                  <a:gd name="T5" fmla="*/ 2147483647 h 4"/>
                  <a:gd name="T6" fmla="*/ 2147483647 w 5"/>
                  <a:gd name="T7" fmla="*/ 2147483647 h 4"/>
                  <a:gd name="T8" fmla="*/ 2147483647 w 5"/>
                  <a:gd name="T9" fmla="*/ 2147483647 h 4"/>
                  <a:gd name="T10" fmla="*/ 2147483647 w 5"/>
                  <a:gd name="T11" fmla="*/ 2147483647 h 4"/>
                  <a:gd name="T12" fmla="*/ 2147483647 w 5"/>
                  <a:gd name="T13" fmla="*/ 2147483647 h 4"/>
                  <a:gd name="T14" fmla="*/ 2147483647 w 5"/>
                  <a:gd name="T15" fmla="*/ 0 h 4"/>
                  <a:gd name="T16" fmla="*/ 2147483647 w 5"/>
                  <a:gd name="T17" fmla="*/ 0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2"/>
                    </a:moveTo>
                    <a:cubicBezTo>
                      <a:pt x="3" y="3"/>
                      <a:pt x="3" y="3"/>
                      <a:pt x="2" y="4"/>
                    </a:cubicBezTo>
                    <a:cubicBezTo>
                      <a:pt x="2" y="4"/>
                      <a:pt x="2" y="4"/>
                      <a:pt x="2" y="4"/>
                    </a:cubicBezTo>
                    <a:cubicBezTo>
                      <a:pt x="2" y="4"/>
                      <a:pt x="1" y="4"/>
                      <a:pt x="1" y="4"/>
                    </a:cubicBezTo>
                    <a:cubicBezTo>
                      <a:pt x="1" y="3"/>
                      <a:pt x="1" y="3"/>
                      <a:pt x="1" y="3"/>
                    </a:cubicBezTo>
                    <a:cubicBezTo>
                      <a:pt x="1" y="3"/>
                      <a:pt x="1" y="3"/>
                      <a:pt x="1" y="3"/>
                    </a:cubicBezTo>
                    <a:cubicBezTo>
                      <a:pt x="1" y="2"/>
                      <a:pt x="1" y="2"/>
                      <a:pt x="1" y="2"/>
                    </a:cubicBezTo>
                    <a:cubicBezTo>
                      <a:pt x="0" y="1"/>
                      <a:pt x="0" y="0"/>
                      <a:pt x="2" y="0"/>
                    </a:cubicBezTo>
                    <a:cubicBezTo>
                      <a:pt x="3" y="0"/>
                      <a:pt x="3" y="0"/>
                      <a:pt x="3" y="0"/>
                    </a:cubicBezTo>
                    <a:cubicBezTo>
                      <a:pt x="4" y="0"/>
                      <a:pt x="5" y="0"/>
                      <a:pt x="4" y="2"/>
                    </a:cubicBezTo>
                    <a:close/>
                  </a:path>
                </a:pathLst>
              </a:custGeom>
              <a:solidFill>
                <a:srgbClr val="27805E"/>
              </a:solidFill>
              <a:ln w="9525">
                <a:noFill/>
                <a:round/>
                <a:headEnd/>
                <a:tailEnd/>
              </a:ln>
            </p:spPr>
            <p:txBody>
              <a:bodyPr/>
              <a:lstStyle/>
              <a:p>
                <a:endParaRPr lang="es-ES"/>
              </a:p>
            </p:txBody>
          </p:sp>
          <p:sp>
            <p:nvSpPr>
              <p:cNvPr id="2918" name="Freeform 372"/>
              <p:cNvSpPr>
                <a:spLocks/>
              </p:cNvSpPr>
              <p:nvPr/>
            </p:nvSpPr>
            <p:spPr bwMode="auto">
              <a:xfrm>
                <a:off x="4581" y="1941"/>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3"/>
                      <a:pt x="2" y="3"/>
                      <a:pt x="1" y="4"/>
                    </a:cubicBezTo>
                    <a:cubicBezTo>
                      <a:pt x="1" y="4"/>
                      <a:pt x="1" y="4"/>
                      <a:pt x="1" y="4"/>
                    </a:cubicBezTo>
                    <a:cubicBezTo>
                      <a:pt x="1" y="4"/>
                      <a:pt x="1" y="4"/>
                      <a:pt x="0" y="3"/>
                    </a:cubicBezTo>
                    <a:cubicBezTo>
                      <a:pt x="0" y="3"/>
                      <a:pt x="0" y="3"/>
                      <a:pt x="0" y="3"/>
                    </a:cubicBezTo>
                    <a:cubicBezTo>
                      <a:pt x="0" y="3"/>
                      <a:pt x="0" y="3"/>
                      <a:pt x="0" y="2"/>
                    </a:cubicBezTo>
                    <a:cubicBezTo>
                      <a:pt x="0" y="2"/>
                      <a:pt x="0" y="2"/>
                      <a:pt x="0" y="2"/>
                    </a:cubicBezTo>
                    <a:cubicBezTo>
                      <a:pt x="0" y="1"/>
                      <a:pt x="0" y="0"/>
                      <a:pt x="1" y="0"/>
                    </a:cubicBezTo>
                    <a:cubicBezTo>
                      <a:pt x="1" y="0"/>
                      <a:pt x="2" y="0"/>
                      <a:pt x="2" y="0"/>
                    </a:cubicBezTo>
                    <a:cubicBezTo>
                      <a:pt x="3" y="0"/>
                      <a:pt x="3" y="1"/>
                      <a:pt x="3" y="2"/>
                    </a:cubicBezTo>
                    <a:close/>
                  </a:path>
                </a:pathLst>
              </a:custGeom>
              <a:solidFill>
                <a:srgbClr val="569365"/>
              </a:solidFill>
              <a:ln w="9525">
                <a:noFill/>
                <a:round/>
                <a:headEnd/>
                <a:tailEnd/>
              </a:ln>
            </p:spPr>
            <p:txBody>
              <a:bodyPr/>
              <a:lstStyle/>
              <a:p>
                <a:endParaRPr lang="es-ES"/>
              </a:p>
            </p:txBody>
          </p:sp>
          <p:sp>
            <p:nvSpPr>
              <p:cNvPr id="2919" name="Freeform 373"/>
              <p:cNvSpPr>
                <a:spLocks/>
              </p:cNvSpPr>
              <p:nvPr/>
            </p:nvSpPr>
            <p:spPr bwMode="auto">
              <a:xfrm>
                <a:off x="4581" y="1941"/>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3"/>
                      <a:pt x="1" y="3"/>
                    </a:cubicBezTo>
                    <a:cubicBezTo>
                      <a:pt x="1" y="3"/>
                      <a:pt x="1" y="3"/>
                      <a:pt x="1" y="3"/>
                    </a:cubicBezTo>
                    <a:cubicBezTo>
                      <a:pt x="1" y="3"/>
                      <a:pt x="1" y="3"/>
                      <a:pt x="1" y="3"/>
                    </a:cubicBezTo>
                    <a:cubicBezTo>
                      <a:pt x="0" y="3"/>
                      <a:pt x="0" y="3"/>
                      <a:pt x="0" y="3"/>
                    </a:cubicBezTo>
                    <a:cubicBezTo>
                      <a:pt x="0" y="3"/>
                      <a:pt x="0" y="2"/>
                      <a:pt x="1" y="2"/>
                    </a:cubicBezTo>
                    <a:cubicBezTo>
                      <a:pt x="0" y="2"/>
                      <a:pt x="0" y="2"/>
                      <a:pt x="0"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s-ES"/>
              </a:p>
            </p:txBody>
          </p:sp>
          <p:sp>
            <p:nvSpPr>
              <p:cNvPr id="2920" name="Freeform 374"/>
              <p:cNvSpPr>
                <a:spLocks/>
              </p:cNvSpPr>
              <p:nvPr/>
            </p:nvSpPr>
            <p:spPr bwMode="auto">
              <a:xfrm>
                <a:off x="4581" y="1941"/>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2" y="3"/>
                    </a:cubicBezTo>
                    <a:cubicBezTo>
                      <a:pt x="1" y="3"/>
                      <a:pt x="1" y="3"/>
                      <a:pt x="1" y="3"/>
                    </a:cubicBezTo>
                    <a:cubicBezTo>
                      <a:pt x="1" y="3"/>
                      <a:pt x="1" y="3"/>
                      <a:pt x="1" y="3"/>
                    </a:cubicBezTo>
                    <a:cubicBezTo>
                      <a:pt x="1" y="3"/>
                      <a:pt x="1" y="3"/>
                      <a:pt x="1" y="3"/>
                    </a:cubicBezTo>
                    <a:cubicBezTo>
                      <a:pt x="1" y="2"/>
                      <a:pt x="1" y="2"/>
                      <a:pt x="1" y="2"/>
                    </a:cubicBezTo>
                    <a:cubicBezTo>
                      <a:pt x="1" y="2"/>
                      <a:pt x="1" y="2"/>
                      <a:pt x="1" y="2"/>
                    </a:cubicBezTo>
                    <a:cubicBezTo>
                      <a:pt x="0" y="1"/>
                      <a:pt x="0" y="1"/>
                      <a:pt x="1" y="0"/>
                    </a:cubicBezTo>
                    <a:cubicBezTo>
                      <a:pt x="1" y="0"/>
                      <a:pt x="1" y="0"/>
                      <a:pt x="2" y="0"/>
                    </a:cubicBezTo>
                    <a:cubicBezTo>
                      <a:pt x="2" y="0"/>
                      <a:pt x="3" y="1"/>
                      <a:pt x="2" y="2"/>
                    </a:cubicBezTo>
                    <a:close/>
                  </a:path>
                </a:pathLst>
              </a:custGeom>
              <a:solidFill>
                <a:srgbClr val="B4CA71"/>
              </a:solidFill>
              <a:ln w="9525">
                <a:noFill/>
                <a:round/>
                <a:headEnd/>
                <a:tailEnd/>
              </a:ln>
            </p:spPr>
            <p:txBody>
              <a:bodyPr/>
              <a:lstStyle/>
              <a:p>
                <a:endParaRPr lang="es-ES"/>
              </a:p>
            </p:txBody>
          </p:sp>
          <p:sp>
            <p:nvSpPr>
              <p:cNvPr id="2921" name="Freeform 375"/>
              <p:cNvSpPr>
                <a:spLocks/>
              </p:cNvSpPr>
              <p:nvPr/>
            </p:nvSpPr>
            <p:spPr bwMode="auto">
              <a:xfrm>
                <a:off x="4574" y="1941"/>
                <a:ext cx="15"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s-ES"/>
              </a:p>
            </p:txBody>
          </p:sp>
          <p:sp>
            <p:nvSpPr>
              <p:cNvPr id="2922" name="Freeform 376"/>
              <p:cNvSpPr>
                <a:spLocks/>
              </p:cNvSpPr>
              <p:nvPr/>
            </p:nvSpPr>
            <p:spPr bwMode="auto">
              <a:xfrm>
                <a:off x="4574" y="1941"/>
                <a:ext cx="15"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s-ES"/>
              </a:p>
            </p:txBody>
          </p:sp>
          <p:sp>
            <p:nvSpPr>
              <p:cNvPr id="2923" name="Freeform 377"/>
              <p:cNvSpPr>
                <a:spLocks/>
              </p:cNvSpPr>
              <p:nvPr/>
            </p:nvSpPr>
            <p:spPr bwMode="auto">
              <a:xfrm>
                <a:off x="4613" y="1920"/>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4"/>
                    </a:moveTo>
                    <a:cubicBezTo>
                      <a:pt x="3" y="5"/>
                      <a:pt x="3" y="5"/>
                      <a:pt x="1" y="5"/>
                    </a:cubicBezTo>
                    <a:cubicBezTo>
                      <a:pt x="1" y="5"/>
                      <a:pt x="1" y="5"/>
                      <a:pt x="1" y="5"/>
                    </a:cubicBezTo>
                    <a:cubicBezTo>
                      <a:pt x="1" y="5"/>
                      <a:pt x="1" y="4"/>
                      <a:pt x="1" y="4"/>
                    </a:cubicBezTo>
                    <a:cubicBezTo>
                      <a:pt x="0" y="4"/>
                      <a:pt x="0" y="4"/>
                      <a:pt x="1" y="3"/>
                    </a:cubicBezTo>
                    <a:cubicBezTo>
                      <a:pt x="1" y="3"/>
                      <a:pt x="1" y="3"/>
                      <a:pt x="1" y="3"/>
                    </a:cubicBezTo>
                    <a:cubicBezTo>
                      <a:pt x="1" y="3"/>
                      <a:pt x="1" y="3"/>
                      <a:pt x="1" y="2"/>
                    </a:cubicBezTo>
                    <a:cubicBezTo>
                      <a:pt x="1" y="1"/>
                      <a:pt x="2" y="0"/>
                      <a:pt x="4" y="1"/>
                    </a:cubicBezTo>
                    <a:cubicBezTo>
                      <a:pt x="4" y="1"/>
                      <a:pt x="4" y="2"/>
                      <a:pt x="5" y="2"/>
                    </a:cubicBezTo>
                    <a:cubicBezTo>
                      <a:pt x="5" y="2"/>
                      <a:pt x="5" y="3"/>
                      <a:pt x="4" y="4"/>
                    </a:cubicBezTo>
                    <a:close/>
                  </a:path>
                </a:pathLst>
              </a:custGeom>
              <a:solidFill>
                <a:srgbClr val="27805E"/>
              </a:solidFill>
              <a:ln w="9525">
                <a:noFill/>
                <a:round/>
                <a:headEnd/>
                <a:tailEnd/>
              </a:ln>
            </p:spPr>
            <p:txBody>
              <a:bodyPr/>
              <a:lstStyle/>
              <a:p>
                <a:endParaRPr lang="es-ES"/>
              </a:p>
            </p:txBody>
          </p:sp>
          <p:sp>
            <p:nvSpPr>
              <p:cNvPr id="2924" name="Freeform 378"/>
              <p:cNvSpPr>
                <a:spLocks/>
              </p:cNvSpPr>
              <p:nvPr/>
            </p:nvSpPr>
            <p:spPr bwMode="auto">
              <a:xfrm>
                <a:off x="4617" y="1923"/>
                <a:ext cx="14" cy="14"/>
              </a:xfrm>
              <a:custGeom>
                <a:avLst/>
                <a:gdLst>
                  <a:gd name="T0" fmla="*/ 2147483647 w 4"/>
                  <a:gd name="T1" fmla="*/ 2147483647 h 4"/>
                  <a:gd name="T2" fmla="*/ 2147483647 w 4"/>
                  <a:gd name="T3" fmla="*/ 2147483647 h 4"/>
                  <a:gd name="T4" fmla="*/ 0 w 4"/>
                  <a:gd name="T5" fmla="*/ 2147483647 h 4"/>
                  <a:gd name="T6" fmla="*/ 0 w 4"/>
                  <a:gd name="T7" fmla="*/ 2147483647 h 4"/>
                  <a:gd name="T8" fmla="*/ 0 w 4"/>
                  <a:gd name="T9" fmla="*/ 2147483647 h 4"/>
                  <a:gd name="T10" fmla="*/ 0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0" y="4"/>
                      <a:pt x="0" y="4"/>
                    </a:cubicBezTo>
                    <a:cubicBezTo>
                      <a:pt x="0" y="3"/>
                      <a:pt x="0" y="3"/>
                      <a:pt x="0" y="3"/>
                    </a:cubicBezTo>
                    <a:cubicBezTo>
                      <a:pt x="0" y="3"/>
                      <a:pt x="0" y="3"/>
                      <a:pt x="0" y="2"/>
                    </a:cubicBezTo>
                    <a:cubicBezTo>
                      <a:pt x="0" y="2"/>
                      <a:pt x="0" y="2"/>
                      <a:pt x="0" y="2"/>
                    </a:cubicBezTo>
                    <a:cubicBezTo>
                      <a:pt x="0" y="2"/>
                      <a:pt x="0" y="2"/>
                      <a:pt x="1" y="2"/>
                    </a:cubicBezTo>
                    <a:cubicBezTo>
                      <a:pt x="1" y="0"/>
                      <a:pt x="1" y="0"/>
                      <a:pt x="2" y="0"/>
                    </a:cubicBezTo>
                    <a:cubicBezTo>
                      <a:pt x="3" y="0"/>
                      <a:pt x="3" y="1"/>
                      <a:pt x="3" y="1"/>
                    </a:cubicBezTo>
                    <a:cubicBezTo>
                      <a:pt x="4" y="1"/>
                      <a:pt x="4" y="2"/>
                      <a:pt x="3" y="3"/>
                    </a:cubicBezTo>
                    <a:close/>
                  </a:path>
                </a:pathLst>
              </a:custGeom>
              <a:solidFill>
                <a:srgbClr val="569365"/>
              </a:solidFill>
              <a:ln w="9525">
                <a:noFill/>
                <a:round/>
                <a:headEnd/>
                <a:tailEnd/>
              </a:ln>
            </p:spPr>
            <p:txBody>
              <a:bodyPr/>
              <a:lstStyle/>
              <a:p>
                <a:endParaRPr lang="es-ES"/>
              </a:p>
            </p:txBody>
          </p:sp>
          <p:sp>
            <p:nvSpPr>
              <p:cNvPr id="2925" name="Freeform 379"/>
              <p:cNvSpPr>
                <a:spLocks/>
              </p:cNvSpPr>
              <p:nvPr/>
            </p:nvSpPr>
            <p:spPr bwMode="auto">
              <a:xfrm>
                <a:off x="4617" y="1923"/>
                <a:ext cx="14" cy="11"/>
              </a:xfrm>
              <a:custGeom>
                <a:avLst/>
                <a:gdLst>
                  <a:gd name="T0" fmla="*/ 2147483647 w 4"/>
                  <a:gd name="T1" fmla="*/ 2147483647 h 3"/>
                  <a:gd name="T2" fmla="*/ 2147483647 w 4"/>
                  <a:gd name="T3" fmla="*/ 2147483647 h 3"/>
                  <a:gd name="T4" fmla="*/ 2147483647 w 4"/>
                  <a:gd name="T5" fmla="*/ 2147483647 h 3"/>
                  <a:gd name="T6" fmla="*/ 0 w 4"/>
                  <a:gd name="T7" fmla="*/ 2147483647 h 3"/>
                  <a:gd name="T8" fmla="*/ 0 w 4"/>
                  <a:gd name="T9" fmla="*/ 2147483647 h 3"/>
                  <a:gd name="T10" fmla="*/ 2147483647 w 4"/>
                  <a:gd name="T11" fmla="*/ 2147483647 h 3"/>
                  <a:gd name="T12" fmla="*/ 2147483647 w 4"/>
                  <a:gd name="T13" fmla="*/ 2147483647 h 3"/>
                  <a:gd name="T14" fmla="*/ 2147483647 w 4"/>
                  <a:gd name="T15" fmla="*/ 2147483647 h 3"/>
                  <a:gd name="T16" fmla="*/ 2147483647 w 4"/>
                  <a:gd name="T17" fmla="*/ 2147483647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3"/>
                    </a:moveTo>
                    <a:cubicBezTo>
                      <a:pt x="2" y="3"/>
                      <a:pt x="2" y="3"/>
                      <a:pt x="1" y="3"/>
                    </a:cubicBezTo>
                    <a:cubicBezTo>
                      <a:pt x="1" y="3"/>
                      <a:pt x="1" y="3"/>
                      <a:pt x="1" y="3"/>
                    </a:cubicBezTo>
                    <a:cubicBezTo>
                      <a:pt x="0" y="3"/>
                      <a:pt x="0" y="3"/>
                      <a:pt x="0" y="3"/>
                    </a:cubicBezTo>
                    <a:cubicBezTo>
                      <a:pt x="0" y="3"/>
                      <a:pt x="0" y="3"/>
                      <a:pt x="0" y="2"/>
                    </a:cubicBezTo>
                    <a:cubicBezTo>
                      <a:pt x="0" y="2"/>
                      <a:pt x="0" y="2"/>
                      <a:pt x="1" y="2"/>
                    </a:cubicBezTo>
                    <a:cubicBezTo>
                      <a:pt x="1" y="2"/>
                      <a:pt x="1" y="2"/>
                      <a:pt x="1" y="2"/>
                    </a:cubicBezTo>
                    <a:cubicBezTo>
                      <a:pt x="1" y="1"/>
                      <a:pt x="1" y="0"/>
                      <a:pt x="2" y="1"/>
                    </a:cubicBezTo>
                    <a:cubicBezTo>
                      <a:pt x="2" y="1"/>
                      <a:pt x="3" y="1"/>
                      <a:pt x="3" y="1"/>
                    </a:cubicBezTo>
                    <a:cubicBezTo>
                      <a:pt x="4" y="2"/>
                      <a:pt x="4" y="2"/>
                      <a:pt x="3" y="3"/>
                    </a:cubicBezTo>
                    <a:close/>
                  </a:path>
                </a:pathLst>
              </a:custGeom>
              <a:solidFill>
                <a:srgbClr val="7FA96C"/>
              </a:solidFill>
              <a:ln w="9525">
                <a:noFill/>
                <a:round/>
                <a:headEnd/>
                <a:tailEnd/>
              </a:ln>
            </p:spPr>
            <p:txBody>
              <a:bodyPr/>
              <a:lstStyle/>
              <a:p>
                <a:endParaRPr lang="es-ES"/>
              </a:p>
            </p:txBody>
          </p:sp>
          <p:sp>
            <p:nvSpPr>
              <p:cNvPr id="2926" name="Freeform 380"/>
              <p:cNvSpPr>
                <a:spLocks/>
              </p:cNvSpPr>
              <p:nvPr/>
            </p:nvSpPr>
            <p:spPr bwMode="auto">
              <a:xfrm>
                <a:off x="4617" y="1927"/>
                <a:ext cx="11" cy="7"/>
              </a:xfrm>
              <a:custGeom>
                <a:avLst/>
                <a:gdLst>
                  <a:gd name="T0" fmla="*/ 2147483647 w 3"/>
                  <a:gd name="T1" fmla="*/ 2147483647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2147483647 h 2"/>
                  <a:gd name="T12" fmla="*/ 2147483647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3" y="2"/>
                    </a:moveTo>
                    <a:cubicBezTo>
                      <a:pt x="2" y="2"/>
                      <a:pt x="2" y="2"/>
                      <a:pt x="1" y="2"/>
                    </a:cubicBezTo>
                    <a:cubicBezTo>
                      <a:pt x="1" y="2"/>
                      <a:pt x="1" y="2"/>
                      <a:pt x="1" y="2"/>
                    </a:cubicBezTo>
                    <a:cubicBezTo>
                      <a:pt x="1" y="2"/>
                      <a:pt x="1" y="2"/>
                      <a:pt x="1" y="2"/>
                    </a:cubicBezTo>
                    <a:cubicBezTo>
                      <a:pt x="0" y="2"/>
                      <a:pt x="0" y="2"/>
                      <a:pt x="1" y="2"/>
                    </a:cubicBezTo>
                    <a:cubicBezTo>
                      <a:pt x="1" y="1"/>
                      <a:pt x="1" y="1"/>
                      <a:pt x="1" y="1"/>
                    </a:cubicBezTo>
                    <a:cubicBezTo>
                      <a:pt x="1" y="1"/>
                      <a:pt x="1" y="1"/>
                      <a:pt x="1" y="1"/>
                    </a:cubicBezTo>
                    <a:cubicBezTo>
                      <a:pt x="1" y="0"/>
                      <a:pt x="1" y="0"/>
                      <a:pt x="2" y="0"/>
                    </a:cubicBezTo>
                    <a:cubicBezTo>
                      <a:pt x="2" y="0"/>
                      <a:pt x="2" y="0"/>
                      <a:pt x="3" y="0"/>
                    </a:cubicBezTo>
                    <a:cubicBezTo>
                      <a:pt x="3" y="1"/>
                      <a:pt x="3" y="1"/>
                      <a:pt x="3" y="2"/>
                    </a:cubicBezTo>
                    <a:close/>
                  </a:path>
                </a:pathLst>
              </a:custGeom>
              <a:solidFill>
                <a:srgbClr val="B4CA71"/>
              </a:solidFill>
              <a:ln w="9525">
                <a:noFill/>
                <a:round/>
                <a:headEnd/>
                <a:tailEnd/>
              </a:ln>
            </p:spPr>
            <p:txBody>
              <a:bodyPr/>
              <a:lstStyle/>
              <a:p>
                <a:endParaRPr lang="es-ES"/>
              </a:p>
            </p:txBody>
          </p:sp>
          <p:sp>
            <p:nvSpPr>
              <p:cNvPr id="2927" name="Freeform 381"/>
              <p:cNvSpPr>
                <a:spLocks/>
              </p:cNvSpPr>
              <p:nvPr/>
            </p:nvSpPr>
            <p:spPr bwMode="auto">
              <a:xfrm>
                <a:off x="4613" y="1920"/>
                <a:ext cx="11" cy="10"/>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2" y="0"/>
                      <a:pt x="1" y="1"/>
                      <a:pt x="0" y="1"/>
                    </a:cubicBezTo>
                    <a:cubicBezTo>
                      <a:pt x="0" y="1"/>
                      <a:pt x="3" y="3"/>
                      <a:pt x="2" y="3"/>
                    </a:cubicBezTo>
                    <a:cubicBezTo>
                      <a:pt x="2" y="3"/>
                      <a:pt x="3" y="3"/>
                      <a:pt x="3" y="3"/>
                    </a:cubicBezTo>
                    <a:close/>
                  </a:path>
                </a:pathLst>
              </a:custGeom>
              <a:solidFill>
                <a:srgbClr val="24211D"/>
              </a:solidFill>
              <a:ln w="9525">
                <a:noFill/>
                <a:round/>
                <a:headEnd/>
                <a:tailEnd/>
              </a:ln>
            </p:spPr>
            <p:txBody>
              <a:bodyPr/>
              <a:lstStyle/>
              <a:p>
                <a:endParaRPr lang="es-ES"/>
              </a:p>
            </p:txBody>
          </p:sp>
          <p:sp>
            <p:nvSpPr>
              <p:cNvPr id="2928" name="Freeform 382"/>
              <p:cNvSpPr>
                <a:spLocks/>
              </p:cNvSpPr>
              <p:nvPr/>
            </p:nvSpPr>
            <p:spPr bwMode="auto">
              <a:xfrm>
                <a:off x="4613" y="1920"/>
                <a:ext cx="11" cy="10"/>
              </a:xfrm>
              <a:custGeom>
                <a:avLst/>
                <a:gdLst>
                  <a:gd name="T0" fmla="*/ 2147483647 w 3"/>
                  <a:gd name="T1" fmla="*/ 2147483647 h 3"/>
                  <a:gd name="T2" fmla="*/ 0 w 3"/>
                  <a:gd name="T3" fmla="*/ 2147483647 h 3"/>
                  <a:gd name="T4" fmla="*/ 2147483647 w 3"/>
                  <a:gd name="T5" fmla="*/ 2147483647 h 3"/>
                  <a:gd name="T6" fmla="*/ 2147483647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3"/>
                    </a:moveTo>
                    <a:cubicBezTo>
                      <a:pt x="2" y="0"/>
                      <a:pt x="1" y="1"/>
                      <a:pt x="0" y="1"/>
                    </a:cubicBezTo>
                    <a:cubicBezTo>
                      <a:pt x="0" y="1"/>
                      <a:pt x="3" y="3"/>
                      <a:pt x="2" y="3"/>
                    </a:cubicBezTo>
                    <a:cubicBezTo>
                      <a:pt x="2" y="3"/>
                      <a:pt x="3" y="3"/>
                      <a:pt x="3" y="3"/>
                    </a:cubicBezTo>
                    <a:close/>
                  </a:path>
                </a:pathLst>
              </a:custGeom>
              <a:noFill/>
              <a:ln w="0">
                <a:solidFill>
                  <a:srgbClr val="24211D"/>
                </a:solidFill>
                <a:round/>
                <a:headEnd/>
                <a:tailEnd/>
              </a:ln>
            </p:spPr>
            <p:txBody>
              <a:bodyPr/>
              <a:lstStyle/>
              <a:p>
                <a:endParaRPr lang="es-ES"/>
              </a:p>
            </p:txBody>
          </p:sp>
          <p:sp>
            <p:nvSpPr>
              <p:cNvPr id="2929" name="Freeform 383"/>
              <p:cNvSpPr>
                <a:spLocks/>
              </p:cNvSpPr>
              <p:nvPr/>
            </p:nvSpPr>
            <p:spPr bwMode="auto">
              <a:xfrm>
                <a:off x="4638" y="1990"/>
                <a:ext cx="22" cy="21"/>
              </a:xfrm>
              <a:custGeom>
                <a:avLst/>
                <a:gdLst>
                  <a:gd name="T0" fmla="*/ 2147483647 w 6"/>
                  <a:gd name="T1" fmla="*/ 2147483647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1"/>
                    </a:moveTo>
                    <a:cubicBezTo>
                      <a:pt x="0" y="1"/>
                      <a:pt x="1" y="2"/>
                      <a:pt x="2" y="4"/>
                    </a:cubicBezTo>
                    <a:cubicBezTo>
                      <a:pt x="1" y="4"/>
                      <a:pt x="1" y="5"/>
                      <a:pt x="1" y="5"/>
                    </a:cubicBezTo>
                    <a:cubicBezTo>
                      <a:pt x="2" y="6"/>
                      <a:pt x="2" y="6"/>
                      <a:pt x="3" y="6"/>
                    </a:cubicBezTo>
                    <a:cubicBezTo>
                      <a:pt x="4" y="4"/>
                      <a:pt x="4" y="5"/>
                      <a:pt x="5" y="3"/>
                    </a:cubicBezTo>
                    <a:cubicBezTo>
                      <a:pt x="6" y="1"/>
                      <a:pt x="4" y="0"/>
                      <a:pt x="3" y="1"/>
                    </a:cubicBezTo>
                    <a:close/>
                  </a:path>
                </a:pathLst>
              </a:custGeom>
              <a:solidFill>
                <a:srgbClr val="006E57"/>
              </a:solidFill>
              <a:ln w="9525">
                <a:noFill/>
                <a:round/>
                <a:headEnd/>
                <a:tailEnd/>
              </a:ln>
            </p:spPr>
            <p:txBody>
              <a:bodyPr/>
              <a:lstStyle/>
              <a:p>
                <a:endParaRPr lang="es-ES"/>
              </a:p>
            </p:txBody>
          </p:sp>
          <p:sp>
            <p:nvSpPr>
              <p:cNvPr id="2930" name="Freeform 384"/>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0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4" y="2"/>
                    </a:moveTo>
                    <a:cubicBezTo>
                      <a:pt x="3" y="3"/>
                      <a:pt x="3" y="3"/>
                      <a:pt x="2" y="4"/>
                    </a:cubicBezTo>
                    <a:cubicBezTo>
                      <a:pt x="2" y="4"/>
                      <a:pt x="1" y="4"/>
                      <a:pt x="1" y="4"/>
                    </a:cubicBezTo>
                    <a:cubicBezTo>
                      <a:pt x="1" y="4"/>
                      <a:pt x="1" y="4"/>
                      <a:pt x="1" y="4"/>
                    </a:cubicBezTo>
                    <a:cubicBezTo>
                      <a:pt x="0" y="4"/>
                      <a:pt x="0" y="3"/>
                      <a:pt x="0" y="3"/>
                    </a:cubicBezTo>
                    <a:cubicBezTo>
                      <a:pt x="0" y="3"/>
                      <a:pt x="1" y="3"/>
                      <a:pt x="1" y="3"/>
                    </a:cubicBezTo>
                    <a:cubicBezTo>
                      <a:pt x="1" y="2"/>
                      <a:pt x="1" y="2"/>
                      <a:pt x="0" y="2"/>
                    </a:cubicBezTo>
                    <a:cubicBezTo>
                      <a:pt x="0" y="1"/>
                      <a:pt x="0" y="0"/>
                      <a:pt x="2" y="0"/>
                    </a:cubicBezTo>
                    <a:cubicBezTo>
                      <a:pt x="2" y="0"/>
                      <a:pt x="2" y="0"/>
                      <a:pt x="3" y="0"/>
                    </a:cubicBezTo>
                    <a:cubicBezTo>
                      <a:pt x="4" y="0"/>
                      <a:pt x="4" y="1"/>
                      <a:pt x="4" y="2"/>
                    </a:cubicBezTo>
                    <a:close/>
                  </a:path>
                </a:pathLst>
              </a:custGeom>
              <a:solidFill>
                <a:srgbClr val="27805E"/>
              </a:solidFill>
              <a:ln w="9525">
                <a:noFill/>
                <a:round/>
                <a:headEnd/>
                <a:tailEnd/>
              </a:ln>
            </p:spPr>
            <p:txBody>
              <a:bodyPr/>
              <a:lstStyle/>
              <a:p>
                <a:endParaRPr lang="es-ES"/>
              </a:p>
            </p:txBody>
          </p:sp>
          <p:sp>
            <p:nvSpPr>
              <p:cNvPr id="2931" name="Freeform 385"/>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4"/>
                    </a:cubicBezTo>
                    <a:cubicBezTo>
                      <a:pt x="2" y="4"/>
                      <a:pt x="2" y="4"/>
                      <a:pt x="1" y="4"/>
                    </a:cubicBezTo>
                    <a:cubicBezTo>
                      <a:pt x="1" y="4"/>
                      <a:pt x="1" y="4"/>
                      <a:pt x="1" y="4"/>
                    </a:cubicBezTo>
                    <a:cubicBezTo>
                      <a:pt x="1" y="4"/>
                      <a:pt x="1" y="3"/>
                      <a:pt x="1" y="3"/>
                    </a:cubicBezTo>
                    <a:cubicBezTo>
                      <a:pt x="1" y="3"/>
                      <a:pt x="1" y="3"/>
                      <a:pt x="1" y="3"/>
                    </a:cubicBezTo>
                    <a:cubicBezTo>
                      <a:pt x="1" y="2"/>
                      <a:pt x="1" y="2"/>
                      <a:pt x="1" y="2"/>
                    </a:cubicBezTo>
                    <a:cubicBezTo>
                      <a:pt x="0" y="1"/>
                      <a:pt x="0" y="0"/>
                      <a:pt x="2" y="0"/>
                    </a:cubicBezTo>
                    <a:cubicBezTo>
                      <a:pt x="2" y="0"/>
                      <a:pt x="2" y="0"/>
                      <a:pt x="3" y="0"/>
                    </a:cubicBezTo>
                    <a:cubicBezTo>
                      <a:pt x="3" y="0"/>
                      <a:pt x="4" y="1"/>
                      <a:pt x="3" y="2"/>
                    </a:cubicBezTo>
                    <a:close/>
                  </a:path>
                </a:pathLst>
              </a:custGeom>
              <a:solidFill>
                <a:srgbClr val="569365"/>
              </a:solidFill>
              <a:ln w="9525">
                <a:noFill/>
                <a:round/>
                <a:headEnd/>
                <a:tailEnd/>
              </a:ln>
            </p:spPr>
            <p:txBody>
              <a:bodyPr/>
              <a:lstStyle/>
              <a:p>
                <a:endParaRPr lang="es-ES"/>
              </a:p>
            </p:txBody>
          </p:sp>
          <p:sp>
            <p:nvSpPr>
              <p:cNvPr id="2932" name="Freeform 386"/>
              <p:cNvSpPr>
                <a:spLocks/>
              </p:cNvSpPr>
              <p:nvPr/>
            </p:nvSpPr>
            <p:spPr bwMode="auto">
              <a:xfrm>
                <a:off x="4642" y="1993"/>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3"/>
                    </a:cubicBezTo>
                    <a:cubicBezTo>
                      <a:pt x="2" y="4"/>
                      <a:pt x="2" y="4"/>
                      <a:pt x="2" y="4"/>
                    </a:cubicBezTo>
                    <a:cubicBezTo>
                      <a:pt x="1" y="4"/>
                      <a:pt x="1" y="4"/>
                      <a:pt x="1" y="4"/>
                    </a:cubicBezTo>
                    <a:cubicBezTo>
                      <a:pt x="1" y="3"/>
                      <a:pt x="1" y="3"/>
                      <a:pt x="1" y="3"/>
                    </a:cubicBezTo>
                    <a:cubicBezTo>
                      <a:pt x="1" y="3"/>
                      <a:pt x="1" y="3"/>
                      <a:pt x="1" y="3"/>
                    </a:cubicBezTo>
                    <a:cubicBezTo>
                      <a:pt x="1" y="2"/>
                      <a:pt x="1" y="2"/>
                      <a:pt x="1" y="2"/>
                    </a:cubicBezTo>
                    <a:cubicBezTo>
                      <a:pt x="1" y="1"/>
                      <a:pt x="0" y="1"/>
                      <a:pt x="2" y="0"/>
                    </a:cubicBezTo>
                    <a:cubicBezTo>
                      <a:pt x="2" y="0"/>
                      <a:pt x="2" y="0"/>
                      <a:pt x="2" y="0"/>
                    </a:cubicBezTo>
                    <a:cubicBezTo>
                      <a:pt x="3" y="1"/>
                      <a:pt x="4" y="1"/>
                      <a:pt x="3" y="2"/>
                    </a:cubicBezTo>
                    <a:close/>
                  </a:path>
                </a:pathLst>
              </a:custGeom>
              <a:solidFill>
                <a:srgbClr val="7FA96C"/>
              </a:solidFill>
              <a:ln w="9525">
                <a:noFill/>
                <a:round/>
                <a:headEnd/>
                <a:tailEnd/>
              </a:ln>
            </p:spPr>
            <p:txBody>
              <a:bodyPr/>
              <a:lstStyle/>
              <a:p>
                <a:endParaRPr lang="es-ES"/>
              </a:p>
            </p:txBody>
          </p:sp>
          <p:sp>
            <p:nvSpPr>
              <p:cNvPr id="2933" name="Freeform 387"/>
              <p:cNvSpPr>
                <a:spLocks/>
              </p:cNvSpPr>
              <p:nvPr/>
            </p:nvSpPr>
            <p:spPr bwMode="auto">
              <a:xfrm>
                <a:off x="4646" y="1997"/>
                <a:ext cx="7" cy="7"/>
              </a:xfrm>
              <a:custGeom>
                <a:avLst/>
                <a:gdLst>
                  <a:gd name="T0" fmla="*/ 2147483647 w 2"/>
                  <a:gd name="T1" fmla="*/ 2147483647 h 2"/>
                  <a:gd name="T2" fmla="*/ 2147483647 w 2"/>
                  <a:gd name="T3" fmla="*/ 2147483647 h 2"/>
                  <a:gd name="T4" fmla="*/ 2147483647 w 2"/>
                  <a:gd name="T5" fmla="*/ 2147483647 h 2"/>
                  <a:gd name="T6" fmla="*/ 0 w 2"/>
                  <a:gd name="T7" fmla="*/ 2147483647 h 2"/>
                  <a:gd name="T8" fmla="*/ 0 w 2"/>
                  <a:gd name="T9" fmla="*/ 2147483647 h 2"/>
                  <a:gd name="T10" fmla="*/ 0 w 2"/>
                  <a:gd name="T11" fmla="*/ 2147483647 h 2"/>
                  <a:gd name="T12" fmla="*/ 0 w 2"/>
                  <a:gd name="T13" fmla="*/ 2147483647 h 2"/>
                  <a:gd name="T14" fmla="*/ 0 w 2"/>
                  <a:gd name="T15" fmla="*/ 0 h 2"/>
                  <a:gd name="T16" fmla="*/ 2147483647 w 2"/>
                  <a:gd name="T17" fmla="*/ 0 h 2"/>
                  <a:gd name="T18" fmla="*/ 2147483647 w 2"/>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2"/>
                  <a:gd name="T32" fmla="*/ 2 w 2"/>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2">
                    <a:moveTo>
                      <a:pt x="2" y="1"/>
                    </a:moveTo>
                    <a:cubicBezTo>
                      <a:pt x="2" y="2"/>
                      <a:pt x="2" y="2"/>
                      <a:pt x="1" y="2"/>
                    </a:cubicBezTo>
                    <a:cubicBezTo>
                      <a:pt x="1" y="2"/>
                      <a:pt x="1" y="2"/>
                      <a:pt x="1" y="2"/>
                    </a:cubicBezTo>
                    <a:cubicBezTo>
                      <a:pt x="1" y="2"/>
                      <a:pt x="0" y="2"/>
                      <a:pt x="0" y="2"/>
                    </a:cubicBezTo>
                    <a:cubicBezTo>
                      <a:pt x="0" y="2"/>
                      <a:pt x="0" y="2"/>
                      <a:pt x="0" y="2"/>
                    </a:cubicBezTo>
                    <a:cubicBezTo>
                      <a:pt x="0" y="2"/>
                      <a:pt x="0" y="2"/>
                      <a:pt x="0" y="2"/>
                    </a:cubicBezTo>
                    <a:cubicBezTo>
                      <a:pt x="0" y="1"/>
                      <a:pt x="0" y="1"/>
                      <a:pt x="0" y="1"/>
                    </a:cubicBezTo>
                    <a:cubicBezTo>
                      <a:pt x="0" y="1"/>
                      <a:pt x="0" y="0"/>
                      <a:pt x="0" y="0"/>
                    </a:cubicBezTo>
                    <a:cubicBezTo>
                      <a:pt x="1" y="0"/>
                      <a:pt x="1" y="0"/>
                      <a:pt x="1" y="0"/>
                    </a:cubicBezTo>
                    <a:cubicBezTo>
                      <a:pt x="2" y="0"/>
                      <a:pt x="2" y="0"/>
                      <a:pt x="2" y="1"/>
                    </a:cubicBezTo>
                    <a:close/>
                  </a:path>
                </a:pathLst>
              </a:custGeom>
              <a:solidFill>
                <a:srgbClr val="B4CA71"/>
              </a:solidFill>
              <a:ln w="9525">
                <a:noFill/>
                <a:round/>
                <a:headEnd/>
                <a:tailEnd/>
              </a:ln>
            </p:spPr>
            <p:txBody>
              <a:bodyPr/>
              <a:lstStyle/>
              <a:p>
                <a:endParaRPr lang="es-ES"/>
              </a:p>
            </p:txBody>
          </p:sp>
          <p:sp>
            <p:nvSpPr>
              <p:cNvPr id="2934" name="Freeform 388"/>
              <p:cNvSpPr>
                <a:spLocks/>
              </p:cNvSpPr>
              <p:nvPr/>
            </p:nvSpPr>
            <p:spPr bwMode="auto">
              <a:xfrm>
                <a:off x="4635" y="1993"/>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2" y="0"/>
                      <a:pt x="2" y="1"/>
                      <a:pt x="0" y="1"/>
                    </a:cubicBezTo>
                    <a:cubicBezTo>
                      <a:pt x="0" y="1"/>
                      <a:pt x="3" y="2"/>
                      <a:pt x="4" y="2"/>
                    </a:cubicBezTo>
                    <a:cubicBezTo>
                      <a:pt x="4" y="2"/>
                      <a:pt x="4" y="2"/>
                      <a:pt x="4" y="1"/>
                    </a:cubicBezTo>
                    <a:close/>
                  </a:path>
                </a:pathLst>
              </a:custGeom>
              <a:solidFill>
                <a:srgbClr val="24211D"/>
              </a:solidFill>
              <a:ln w="9525">
                <a:noFill/>
                <a:round/>
                <a:headEnd/>
                <a:tailEnd/>
              </a:ln>
            </p:spPr>
            <p:txBody>
              <a:bodyPr/>
              <a:lstStyle/>
              <a:p>
                <a:endParaRPr lang="es-ES"/>
              </a:p>
            </p:txBody>
          </p:sp>
          <p:sp>
            <p:nvSpPr>
              <p:cNvPr id="2935" name="Freeform 389"/>
              <p:cNvSpPr>
                <a:spLocks/>
              </p:cNvSpPr>
              <p:nvPr/>
            </p:nvSpPr>
            <p:spPr bwMode="auto">
              <a:xfrm>
                <a:off x="4635" y="1993"/>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2" y="0"/>
                      <a:pt x="2" y="1"/>
                      <a:pt x="0" y="1"/>
                    </a:cubicBezTo>
                    <a:cubicBezTo>
                      <a:pt x="0" y="1"/>
                      <a:pt x="3" y="2"/>
                      <a:pt x="4" y="2"/>
                    </a:cubicBezTo>
                    <a:cubicBezTo>
                      <a:pt x="4" y="2"/>
                      <a:pt x="4" y="2"/>
                      <a:pt x="4" y="1"/>
                    </a:cubicBezTo>
                    <a:close/>
                  </a:path>
                </a:pathLst>
              </a:custGeom>
              <a:noFill/>
              <a:ln w="0">
                <a:solidFill>
                  <a:srgbClr val="24211D"/>
                </a:solidFill>
                <a:round/>
                <a:headEnd/>
                <a:tailEnd/>
              </a:ln>
            </p:spPr>
            <p:txBody>
              <a:bodyPr/>
              <a:lstStyle/>
              <a:p>
                <a:endParaRPr lang="es-ES"/>
              </a:p>
            </p:txBody>
          </p:sp>
          <p:sp>
            <p:nvSpPr>
              <p:cNvPr id="2936" name="Freeform 390"/>
              <p:cNvSpPr>
                <a:spLocks/>
              </p:cNvSpPr>
              <p:nvPr/>
            </p:nvSpPr>
            <p:spPr bwMode="auto">
              <a:xfrm>
                <a:off x="4663" y="1972"/>
                <a:ext cx="22" cy="18"/>
              </a:xfrm>
              <a:custGeom>
                <a:avLst/>
                <a:gdLst>
                  <a:gd name="T0" fmla="*/ 2147483647 w 6"/>
                  <a:gd name="T1" fmla="*/ 0 h 5"/>
                  <a:gd name="T2" fmla="*/ 2147483647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0"/>
                    </a:moveTo>
                    <a:cubicBezTo>
                      <a:pt x="0" y="0"/>
                      <a:pt x="1" y="2"/>
                      <a:pt x="2" y="3"/>
                    </a:cubicBezTo>
                    <a:cubicBezTo>
                      <a:pt x="2" y="4"/>
                      <a:pt x="1" y="4"/>
                      <a:pt x="2" y="5"/>
                    </a:cubicBezTo>
                    <a:cubicBezTo>
                      <a:pt x="2" y="5"/>
                      <a:pt x="3" y="5"/>
                      <a:pt x="3" y="5"/>
                    </a:cubicBezTo>
                    <a:cubicBezTo>
                      <a:pt x="5" y="4"/>
                      <a:pt x="5" y="4"/>
                      <a:pt x="5" y="3"/>
                    </a:cubicBezTo>
                    <a:cubicBezTo>
                      <a:pt x="6" y="0"/>
                      <a:pt x="5" y="0"/>
                      <a:pt x="3" y="0"/>
                    </a:cubicBezTo>
                    <a:close/>
                  </a:path>
                </a:pathLst>
              </a:custGeom>
              <a:solidFill>
                <a:srgbClr val="006E57"/>
              </a:solidFill>
              <a:ln w="9525">
                <a:noFill/>
                <a:round/>
                <a:headEnd/>
                <a:tailEnd/>
              </a:ln>
            </p:spPr>
            <p:txBody>
              <a:bodyPr/>
              <a:lstStyle/>
              <a:p>
                <a:endParaRPr lang="es-ES"/>
              </a:p>
            </p:txBody>
          </p:sp>
          <p:sp>
            <p:nvSpPr>
              <p:cNvPr id="2937" name="Freeform 391"/>
              <p:cNvSpPr>
                <a:spLocks/>
              </p:cNvSpPr>
              <p:nvPr/>
            </p:nvSpPr>
            <p:spPr bwMode="auto">
              <a:xfrm>
                <a:off x="4667" y="1972"/>
                <a:ext cx="18"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2"/>
                    </a:moveTo>
                    <a:cubicBezTo>
                      <a:pt x="4" y="4"/>
                      <a:pt x="4" y="4"/>
                      <a:pt x="2" y="5"/>
                    </a:cubicBezTo>
                    <a:cubicBezTo>
                      <a:pt x="2" y="5"/>
                      <a:pt x="2" y="5"/>
                      <a:pt x="2" y="5"/>
                    </a:cubicBezTo>
                    <a:cubicBezTo>
                      <a:pt x="2" y="5"/>
                      <a:pt x="1" y="5"/>
                      <a:pt x="1" y="4"/>
                    </a:cubicBezTo>
                    <a:cubicBezTo>
                      <a:pt x="1" y="4"/>
                      <a:pt x="1" y="4"/>
                      <a:pt x="1" y="4"/>
                    </a:cubicBezTo>
                    <a:cubicBezTo>
                      <a:pt x="1" y="3"/>
                      <a:pt x="1" y="3"/>
                      <a:pt x="1" y="3"/>
                    </a:cubicBezTo>
                    <a:cubicBezTo>
                      <a:pt x="1" y="3"/>
                      <a:pt x="1" y="3"/>
                      <a:pt x="1" y="2"/>
                    </a:cubicBezTo>
                    <a:cubicBezTo>
                      <a:pt x="0" y="1"/>
                      <a:pt x="0" y="0"/>
                      <a:pt x="2" y="0"/>
                    </a:cubicBezTo>
                    <a:cubicBezTo>
                      <a:pt x="3" y="0"/>
                      <a:pt x="3" y="0"/>
                      <a:pt x="3" y="0"/>
                    </a:cubicBezTo>
                    <a:cubicBezTo>
                      <a:pt x="4" y="1"/>
                      <a:pt x="5" y="1"/>
                      <a:pt x="4" y="2"/>
                    </a:cubicBezTo>
                    <a:close/>
                  </a:path>
                </a:pathLst>
              </a:custGeom>
              <a:solidFill>
                <a:srgbClr val="27805E"/>
              </a:solidFill>
              <a:ln w="9525">
                <a:noFill/>
                <a:round/>
                <a:headEnd/>
                <a:tailEnd/>
              </a:ln>
            </p:spPr>
            <p:txBody>
              <a:bodyPr/>
              <a:lstStyle/>
              <a:p>
                <a:endParaRPr lang="es-ES"/>
              </a:p>
            </p:txBody>
          </p:sp>
          <p:sp>
            <p:nvSpPr>
              <p:cNvPr id="2938" name="Freeform 392"/>
              <p:cNvSpPr>
                <a:spLocks/>
              </p:cNvSpPr>
              <p:nvPr/>
            </p:nvSpPr>
            <p:spPr bwMode="auto">
              <a:xfrm>
                <a:off x="4670" y="1972"/>
                <a:ext cx="11" cy="14"/>
              </a:xfrm>
              <a:custGeom>
                <a:avLst/>
                <a:gdLst>
                  <a:gd name="T0" fmla="*/ 2147483647 w 3"/>
                  <a:gd name="T1" fmla="*/ 2147483647 h 4"/>
                  <a:gd name="T2" fmla="*/ 2147483647 w 3"/>
                  <a:gd name="T3" fmla="*/ 2147483647 h 4"/>
                  <a:gd name="T4" fmla="*/ 2147483647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2" y="4"/>
                      <a:pt x="2" y="3"/>
                      <a:pt x="1" y="4"/>
                    </a:cubicBezTo>
                    <a:cubicBezTo>
                      <a:pt x="1" y="4"/>
                      <a:pt x="1" y="4"/>
                      <a:pt x="1" y="4"/>
                    </a:cubicBezTo>
                    <a:cubicBezTo>
                      <a:pt x="1" y="4"/>
                      <a:pt x="1" y="4"/>
                      <a:pt x="0" y="4"/>
                    </a:cubicBezTo>
                    <a:cubicBezTo>
                      <a:pt x="0" y="4"/>
                      <a:pt x="0" y="4"/>
                      <a:pt x="0" y="3"/>
                    </a:cubicBezTo>
                    <a:cubicBezTo>
                      <a:pt x="0" y="3"/>
                      <a:pt x="0" y="3"/>
                      <a:pt x="0" y="3"/>
                    </a:cubicBezTo>
                    <a:cubicBezTo>
                      <a:pt x="0" y="3"/>
                      <a:pt x="0" y="3"/>
                      <a:pt x="0" y="2"/>
                    </a:cubicBezTo>
                    <a:cubicBezTo>
                      <a:pt x="0" y="1"/>
                      <a:pt x="0" y="1"/>
                      <a:pt x="1" y="1"/>
                    </a:cubicBezTo>
                    <a:cubicBezTo>
                      <a:pt x="1" y="0"/>
                      <a:pt x="2" y="0"/>
                      <a:pt x="2" y="1"/>
                    </a:cubicBezTo>
                    <a:cubicBezTo>
                      <a:pt x="3" y="1"/>
                      <a:pt x="3" y="1"/>
                      <a:pt x="3" y="2"/>
                    </a:cubicBezTo>
                    <a:close/>
                  </a:path>
                </a:pathLst>
              </a:custGeom>
              <a:solidFill>
                <a:srgbClr val="569365"/>
              </a:solidFill>
              <a:ln w="9525">
                <a:noFill/>
                <a:round/>
                <a:headEnd/>
                <a:tailEnd/>
              </a:ln>
            </p:spPr>
            <p:txBody>
              <a:bodyPr/>
              <a:lstStyle/>
              <a:p>
                <a:endParaRPr lang="es-ES"/>
              </a:p>
            </p:txBody>
          </p:sp>
          <p:sp>
            <p:nvSpPr>
              <p:cNvPr id="2939" name="Freeform 393"/>
              <p:cNvSpPr>
                <a:spLocks/>
              </p:cNvSpPr>
              <p:nvPr/>
            </p:nvSpPr>
            <p:spPr bwMode="auto">
              <a:xfrm>
                <a:off x="4670" y="1976"/>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2147483647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cubicBezTo>
                      <a:pt x="2" y="2"/>
                      <a:pt x="2" y="2"/>
                      <a:pt x="1" y="3"/>
                    </a:cubicBezTo>
                    <a:cubicBezTo>
                      <a:pt x="1" y="3"/>
                      <a:pt x="1" y="3"/>
                      <a:pt x="1" y="3"/>
                    </a:cubicBezTo>
                    <a:cubicBezTo>
                      <a:pt x="1" y="3"/>
                      <a:pt x="1" y="3"/>
                      <a:pt x="1" y="3"/>
                    </a:cubicBezTo>
                    <a:cubicBezTo>
                      <a:pt x="0" y="3"/>
                      <a:pt x="0" y="3"/>
                      <a:pt x="0" y="2"/>
                    </a:cubicBezTo>
                    <a:cubicBezTo>
                      <a:pt x="0" y="2"/>
                      <a:pt x="0" y="2"/>
                      <a:pt x="1" y="2"/>
                    </a:cubicBezTo>
                    <a:cubicBezTo>
                      <a:pt x="0" y="2"/>
                      <a:pt x="0" y="2"/>
                      <a:pt x="0" y="1"/>
                    </a:cubicBezTo>
                    <a:cubicBezTo>
                      <a:pt x="0" y="1"/>
                      <a:pt x="0" y="0"/>
                      <a:pt x="1" y="0"/>
                    </a:cubicBezTo>
                    <a:cubicBezTo>
                      <a:pt x="1" y="0"/>
                      <a:pt x="2" y="0"/>
                      <a:pt x="2" y="0"/>
                    </a:cubicBezTo>
                    <a:cubicBezTo>
                      <a:pt x="3" y="0"/>
                      <a:pt x="3" y="0"/>
                      <a:pt x="3" y="1"/>
                    </a:cubicBezTo>
                    <a:close/>
                  </a:path>
                </a:pathLst>
              </a:custGeom>
              <a:solidFill>
                <a:srgbClr val="7FA96C"/>
              </a:solidFill>
              <a:ln w="9525">
                <a:noFill/>
                <a:round/>
                <a:headEnd/>
                <a:tailEnd/>
              </a:ln>
            </p:spPr>
            <p:txBody>
              <a:bodyPr/>
              <a:lstStyle/>
              <a:p>
                <a:endParaRPr lang="es-ES"/>
              </a:p>
            </p:txBody>
          </p:sp>
          <p:sp>
            <p:nvSpPr>
              <p:cNvPr id="2940" name="Freeform 394"/>
              <p:cNvSpPr>
                <a:spLocks/>
              </p:cNvSpPr>
              <p:nvPr/>
            </p:nvSpPr>
            <p:spPr bwMode="auto">
              <a:xfrm>
                <a:off x="4670" y="1976"/>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2" y="2"/>
                    </a:cubicBezTo>
                    <a:cubicBezTo>
                      <a:pt x="1" y="3"/>
                      <a:pt x="1" y="3"/>
                      <a:pt x="1" y="3"/>
                    </a:cubicBezTo>
                    <a:cubicBezTo>
                      <a:pt x="1" y="3"/>
                      <a:pt x="1" y="3"/>
                      <a:pt x="1" y="3"/>
                    </a:cubicBezTo>
                    <a:cubicBezTo>
                      <a:pt x="1" y="2"/>
                      <a:pt x="1" y="2"/>
                      <a:pt x="1" y="2"/>
                    </a:cubicBezTo>
                    <a:cubicBezTo>
                      <a:pt x="1" y="2"/>
                      <a:pt x="1" y="2"/>
                      <a:pt x="1" y="2"/>
                    </a:cubicBezTo>
                    <a:cubicBezTo>
                      <a:pt x="1" y="2"/>
                      <a:pt x="1" y="2"/>
                      <a:pt x="1" y="1"/>
                    </a:cubicBezTo>
                    <a:cubicBezTo>
                      <a:pt x="0" y="1"/>
                      <a:pt x="0" y="0"/>
                      <a:pt x="1" y="0"/>
                    </a:cubicBezTo>
                    <a:cubicBezTo>
                      <a:pt x="1" y="0"/>
                      <a:pt x="1" y="0"/>
                      <a:pt x="2" y="0"/>
                    </a:cubicBezTo>
                    <a:cubicBezTo>
                      <a:pt x="2" y="0"/>
                      <a:pt x="3" y="0"/>
                      <a:pt x="2" y="1"/>
                    </a:cubicBezTo>
                    <a:close/>
                  </a:path>
                </a:pathLst>
              </a:custGeom>
              <a:solidFill>
                <a:srgbClr val="B4CA71"/>
              </a:solidFill>
              <a:ln w="9525">
                <a:noFill/>
                <a:round/>
                <a:headEnd/>
                <a:tailEnd/>
              </a:ln>
            </p:spPr>
            <p:txBody>
              <a:bodyPr/>
              <a:lstStyle/>
              <a:p>
                <a:endParaRPr lang="es-ES"/>
              </a:p>
            </p:txBody>
          </p:sp>
          <p:sp>
            <p:nvSpPr>
              <p:cNvPr id="2941" name="Freeform 395"/>
              <p:cNvSpPr>
                <a:spLocks/>
              </p:cNvSpPr>
              <p:nvPr/>
            </p:nvSpPr>
            <p:spPr bwMode="auto">
              <a:xfrm>
                <a:off x="4663" y="1972"/>
                <a:ext cx="15"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1"/>
                      <a:pt x="0" y="1"/>
                    </a:cubicBezTo>
                    <a:cubicBezTo>
                      <a:pt x="0" y="1"/>
                      <a:pt x="3" y="2"/>
                      <a:pt x="3" y="3"/>
                    </a:cubicBezTo>
                    <a:cubicBezTo>
                      <a:pt x="3" y="3"/>
                      <a:pt x="4" y="2"/>
                      <a:pt x="4" y="2"/>
                    </a:cubicBezTo>
                    <a:close/>
                  </a:path>
                </a:pathLst>
              </a:custGeom>
              <a:solidFill>
                <a:srgbClr val="24211D"/>
              </a:solidFill>
              <a:ln w="9525">
                <a:noFill/>
                <a:round/>
                <a:headEnd/>
                <a:tailEnd/>
              </a:ln>
            </p:spPr>
            <p:txBody>
              <a:bodyPr/>
              <a:lstStyle/>
              <a:p>
                <a:endParaRPr lang="es-ES"/>
              </a:p>
            </p:txBody>
          </p:sp>
          <p:sp>
            <p:nvSpPr>
              <p:cNvPr id="2942" name="Freeform 396"/>
              <p:cNvSpPr>
                <a:spLocks/>
              </p:cNvSpPr>
              <p:nvPr/>
            </p:nvSpPr>
            <p:spPr bwMode="auto">
              <a:xfrm>
                <a:off x="4663" y="1972"/>
                <a:ext cx="15"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1"/>
                      <a:pt x="0" y="1"/>
                    </a:cubicBezTo>
                    <a:cubicBezTo>
                      <a:pt x="0" y="1"/>
                      <a:pt x="3" y="2"/>
                      <a:pt x="3" y="3"/>
                    </a:cubicBezTo>
                    <a:cubicBezTo>
                      <a:pt x="3" y="3"/>
                      <a:pt x="4" y="2"/>
                      <a:pt x="4" y="2"/>
                    </a:cubicBezTo>
                    <a:close/>
                  </a:path>
                </a:pathLst>
              </a:custGeom>
              <a:noFill/>
              <a:ln w="0">
                <a:solidFill>
                  <a:srgbClr val="24211D"/>
                </a:solidFill>
                <a:round/>
                <a:headEnd/>
                <a:tailEnd/>
              </a:ln>
            </p:spPr>
            <p:txBody>
              <a:bodyPr/>
              <a:lstStyle/>
              <a:p>
                <a:endParaRPr lang="es-ES"/>
              </a:p>
            </p:txBody>
          </p:sp>
          <p:sp>
            <p:nvSpPr>
              <p:cNvPr id="2943" name="Freeform 397"/>
              <p:cNvSpPr>
                <a:spLocks/>
              </p:cNvSpPr>
              <p:nvPr/>
            </p:nvSpPr>
            <p:spPr bwMode="auto">
              <a:xfrm>
                <a:off x="4834" y="1944"/>
                <a:ext cx="7" cy="21"/>
              </a:xfrm>
              <a:custGeom>
                <a:avLst/>
                <a:gdLst>
                  <a:gd name="T0" fmla="*/ 2147483647 w 2"/>
                  <a:gd name="T1" fmla="*/ 2147483647 h 6"/>
                  <a:gd name="T2" fmla="*/ 0 w 2"/>
                  <a:gd name="T3" fmla="*/ 0 h 6"/>
                  <a:gd name="T4" fmla="*/ 2147483647 w 2"/>
                  <a:gd name="T5" fmla="*/ 2147483647 h 6"/>
                  <a:gd name="T6" fmla="*/ 2147483647 w 2"/>
                  <a:gd name="T7" fmla="*/ 2147483647 h 6"/>
                  <a:gd name="T8" fmla="*/ 0 60000 65536"/>
                  <a:gd name="T9" fmla="*/ 0 60000 65536"/>
                  <a:gd name="T10" fmla="*/ 0 60000 65536"/>
                  <a:gd name="T11" fmla="*/ 0 60000 65536"/>
                  <a:gd name="T12" fmla="*/ 0 w 2"/>
                  <a:gd name="T13" fmla="*/ 0 h 6"/>
                  <a:gd name="T14" fmla="*/ 2 w 2"/>
                  <a:gd name="T15" fmla="*/ 6 h 6"/>
                </a:gdLst>
                <a:ahLst/>
                <a:cxnLst>
                  <a:cxn ang="T8">
                    <a:pos x="T0" y="T1"/>
                  </a:cxn>
                  <a:cxn ang="T9">
                    <a:pos x="T2" y="T3"/>
                  </a:cxn>
                  <a:cxn ang="T10">
                    <a:pos x="T4" y="T5"/>
                  </a:cxn>
                  <a:cxn ang="T11">
                    <a:pos x="T6" y="T7"/>
                  </a:cxn>
                </a:cxnLst>
                <a:rect l="T12" t="T13" r="T14" b="T15"/>
                <a:pathLst>
                  <a:path w="2" h="6">
                    <a:moveTo>
                      <a:pt x="1" y="6"/>
                    </a:moveTo>
                    <a:cubicBezTo>
                      <a:pt x="1" y="6"/>
                      <a:pt x="1" y="0"/>
                      <a:pt x="0" y="0"/>
                    </a:cubicBezTo>
                    <a:cubicBezTo>
                      <a:pt x="0" y="0"/>
                      <a:pt x="2" y="0"/>
                      <a:pt x="2" y="6"/>
                    </a:cubicBezTo>
                    <a:cubicBezTo>
                      <a:pt x="2" y="6"/>
                      <a:pt x="1" y="6"/>
                      <a:pt x="1" y="6"/>
                    </a:cubicBezTo>
                    <a:close/>
                  </a:path>
                </a:pathLst>
              </a:custGeom>
              <a:solidFill>
                <a:srgbClr val="24211D"/>
              </a:solidFill>
              <a:ln w="9525">
                <a:noFill/>
                <a:round/>
                <a:headEnd/>
                <a:tailEnd/>
              </a:ln>
            </p:spPr>
            <p:txBody>
              <a:bodyPr/>
              <a:lstStyle/>
              <a:p>
                <a:endParaRPr lang="es-ES"/>
              </a:p>
            </p:txBody>
          </p:sp>
          <p:sp>
            <p:nvSpPr>
              <p:cNvPr id="2944" name="Freeform 398"/>
              <p:cNvSpPr>
                <a:spLocks/>
              </p:cNvSpPr>
              <p:nvPr/>
            </p:nvSpPr>
            <p:spPr bwMode="auto">
              <a:xfrm>
                <a:off x="4834" y="1944"/>
                <a:ext cx="7" cy="21"/>
              </a:xfrm>
              <a:custGeom>
                <a:avLst/>
                <a:gdLst>
                  <a:gd name="T0" fmla="*/ 2147483647 w 2"/>
                  <a:gd name="T1" fmla="*/ 2147483647 h 6"/>
                  <a:gd name="T2" fmla="*/ 0 w 2"/>
                  <a:gd name="T3" fmla="*/ 0 h 6"/>
                  <a:gd name="T4" fmla="*/ 2147483647 w 2"/>
                  <a:gd name="T5" fmla="*/ 2147483647 h 6"/>
                  <a:gd name="T6" fmla="*/ 2147483647 w 2"/>
                  <a:gd name="T7" fmla="*/ 2147483647 h 6"/>
                  <a:gd name="T8" fmla="*/ 0 60000 65536"/>
                  <a:gd name="T9" fmla="*/ 0 60000 65536"/>
                  <a:gd name="T10" fmla="*/ 0 60000 65536"/>
                  <a:gd name="T11" fmla="*/ 0 60000 65536"/>
                  <a:gd name="T12" fmla="*/ 0 w 2"/>
                  <a:gd name="T13" fmla="*/ 0 h 6"/>
                  <a:gd name="T14" fmla="*/ 2 w 2"/>
                  <a:gd name="T15" fmla="*/ 6 h 6"/>
                </a:gdLst>
                <a:ahLst/>
                <a:cxnLst>
                  <a:cxn ang="T8">
                    <a:pos x="T0" y="T1"/>
                  </a:cxn>
                  <a:cxn ang="T9">
                    <a:pos x="T2" y="T3"/>
                  </a:cxn>
                  <a:cxn ang="T10">
                    <a:pos x="T4" y="T5"/>
                  </a:cxn>
                  <a:cxn ang="T11">
                    <a:pos x="T6" y="T7"/>
                  </a:cxn>
                </a:cxnLst>
                <a:rect l="T12" t="T13" r="T14" b="T15"/>
                <a:pathLst>
                  <a:path w="2" h="6">
                    <a:moveTo>
                      <a:pt x="1" y="6"/>
                    </a:moveTo>
                    <a:cubicBezTo>
                      <a:pt x="1" y="6"/>
                      <a:pt x="1" y="0"/>
                      <a:pt x="0" y="0"/>
                    </a:cubicBezTo>
                    <a:cubicBezTo>
                      <a:pt x="0" y="0"/>
                      <a:pt x="2" y="0"/>
                      <a:pt x="2" y="6"/>
                    </a:cubicBezTo>
                    <a:cubicBezTo>
                      <a:pt x="2" y="6"/>
                      <a:pt x="1" y="6"/>
                      <a:pt x="1" y="6"/>
                    </a:cubicBezTo>
                    <a:close/>
                  </a:path>
                </a:pathLst>
              </a:custGeom>
              <a:noFill/>
              <a:ln w="0">
                <a:solidFill>
                  <a:srgbClr val="24211D"/>
                </a:solidFill>
                <a:round/>
                <a:headEnd/>
                <a:tailEnd/>
              </a:ln>
            </p:spPr>
            <p:txBody>
              <a:bodyPr/>
              <a:lstStyle/>
              <a:p>
                <a:endParaRPr lang="es-ES"/>
              </a:p>
            </p:txBody>
          </p:sp>
          <p:sp>
            <p:nvSpPr>
              <p:cNvPr id="2945" name="Freeform 399"/>
              <p:cNvSpPr>
                <a:spLocks/>
              </p:cNvSpPr>
              <p:nvPr/>
            </p:nvSpPr>
            <p:spPr bwMode="auto">
              <a:xfrm>
                <a:off x="4738" y="1916"/>
                <a:ext cx="11" cy="21"/>
              </a:xfrm>
              <a:custGeom>
                <a:avLst/>
                <a:gdLst>
                  <a:gd name="T0" fmla="*/ 2147483647 w 3"/>
                  <a:gd name="T1" fmla="*/ 2147483647 h 6"/>
                  <a:gd name="T2" fmla="*/ 0 w 3"/>
                  <a:gd name="T3" fmla="*/ 0 h 6"/>
                  <a:gd name="T4" fmla="*/ 2147483647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2" y="0"/>
                      <a:pt x="0" y="0"/>
                    </a:cubicBezTo>
                    <a:cubicBezTo>
                      <a:pt x="0" y="0"/>
                      <a:pt x="3" y="0"/>
                      <a:pt x="3" y="5"/>
                    </a:cubicBezTo>
                    <a:cubicBezTo>
                      <a:pt x="3" y="5"/>
                      <a:pt x="2" y="6"/>
                      <a:pt x="2" y="6"/>
                    </a:cubicBezTo>
                    <a:close/>
                  </a:path>
                </a:pathLst>
              </a:custGeom>
              <a:solidFill>
                <a:srgbClr val="24211D"/>
              </a:solidFill>
              <a:ln w="9525">
                <a:noFill/>
                <a:round/>
                <a:headEnd/>
                <a:tailEnd/>
              </a:ln>
            </p:spPr>
            <p:txBody>
              <a:bodyPr/>
              <a:lstStyle/>
              <a:p>
                <a:endParaRPr lang="es-ES"/>
              </a:p>
            </p:txBody>
          </p:sp>
          <p:sp>
            <p:nvSpPr>
              <p:cNvPr id="2946" name="Freeform 400"/>
              <p:cNvSpPr>
                <a:spLocks/>
              </p:cNvSpPr>
              <p:nvPr/>
            </p:nvSpPr>
            <p:spPr bwMode="auto">
              <a:xfrm>
                <a:off x="4738" y="1916"/>
                <a:ext cx="11" cy="21"/>
              </a:xfrm>
              <a:custGeom>
                <a:avLst/>
                <a:gdLst>
                  <a:gd name="T0" fmla="*/ 2147483647 w 3"/>
                  <a:gd name="T1" fmla="*/ 2147483647 h 6"/>
                  <a:gd name="T2" fmla="*/ 0 w 3"/>
                  <a:gd name="T3" fmla="*/ 0 h 6"/>
                  <a:gd name="T4" fmla="*/ 2147483647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2" y="6"/>
                    </a:moveTo>
                    <a:cubicBezTo>
                      <a:pt x="2" y="6"/>
                      <a:pt x="2" y="0"/>
                      <a:pt x="0" y="0"/>
                    </a:cubicBezTo>
                    <a:cubicBezTo>
                      <a:pt x="0" y="0"/>
                      <a:pt x="3" y="0"/>
                      <a:pt x="3" y="5"/>
                    </a:cubicBezTo>
                    <a:cubicBezTo>
                      <a:pt x="3" y="5"/>
                      <a:pt x="2" y="6"/>
                      <a:pt x="2" y="6"/>
                    </a:cubicBezTo>
                    <a:close/>
                  </a:path>
                </a:pathLst>
              </a:custGeom>
              <a:noFill/>
              <a:ln w="0">
                <a:solidFill>
                  <a:srgbClr val="24211D"/>
                </a:solidFill>
                <a:round/>
                <a:headEnd/>
                <a:tailEnd/>
              </a:ln>
            </p:spPr>
            <p:txBody>
              <a:bodyPr/>
              <a:lstStyle/>
              <a:p>
                <a:endParaRPr lang="es-ES"/>
              </a:p>
            </p:txBody>
          </p:sp>
          <p:sp>
            <p:nvSpPr>
              <p:cNvPr id="2947" name="Freeform 401"/>
              <p:cNvSpPr>
                <a:spLocks/>
              </p:cNvSpPr>
              <p:nvPr/>
            </p:nvSpPr>
            <p:spPr bwMode="auto">
              <a:xfrm>
                <a:off x="4827" y="2046"/>
                <a:ext cx="18" cy="21"/>
              </a:xfrm>
              <a:custGeom>
                <a:avLst/>
                <a:gdLst>
                  <a:gd name="T0" fmla="*/ 2147483647 w 5"/>
                  <a:gd name="T1" fmla="*/ 0 h 6"/>
                  <a:gd name="T2" fmla="*/ 0 w 5"/>
                  <a:gd name="T3" fmla="*/ 2147483647 h 6"/>
                  <a:gd name="T4" fmla="*/ 2147483647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4" y="0"/>
                    </a:moveTo>
                    <a:cubicBezTo>
                      <a:pt x="4" y="0"/>
                      <a:pt x="2" y="5"/>
                      <a:pt x="0" y="5"/>
                    </a:cubicBezTo>
                    <a:cubicBezTo>
                      <a:pt x="0" y="5"/>
                      <a:pt x="2" y="6"/>
                      <a:pt x="5" y="1"/>
                    </a:cubicBezTo>
                    <a:cubicBezTo>
                      <a:pt x="5" y="1"/>
                      <a:pt x="4" y="0"/>
                      <a:pt x="4" y="0"/>
                    </a:cubicBezTo>
                    <a:close/>
                  </a:path>
                </a:pathLst>
              </a:custGeom>
              <a:solidFill>
                <a:srgbClr val="24211D"/>
              </a:solidFill>
              <a:ln w="9525">
                <a:noFill/>
                <a:round/>
                <a:headEnd/>
                <a:tailEnd/>
              </a:ln>
            </p:spPr>
            <p:txBody>
              <a:bodyPr/>
              <a:lstStyle/>
              <a:p>
                <a:endParaRPr lang="es-ES"/>
              </a:p>
            </p:txBody>
          </p:sp>
          <p:sp>
            <p:nvSpPr>
              <p:cNvPr id="2948" name="Freeform 402"/>
              <p:cNvSpPr>
                <a:spLocks/>
              </p:cNvSpPr>
              <p:nvPr/>
            </p:nvSpPr>
            <p:spPr bwMode="auto">
              <a:xfrm>
                <a:off x="4827" y="2046"/>
                <a:ext cx="18" cy="21"/>
              </a:xfrm>
              <a:custGeom>
                <a:avLst/>
                <a:gdLst>
                  <a:gd name="T0" fmla="*/ 2147483647 w 5"/>
                  <a:gd name="T1" fmla="*/ 0 h 6"/>
                  <a:gd name="T2" fmla="*/ 0 w 5"/>
                  <a:gd name="T3" fmla="*/ 2147483647 h 6"/>
                  <a:gd name="T4" fmla="*/ 2147483647 w 5"/>
                  <a:gd name="T5" fmla="*/ 2147483647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4" y="0"/>
                    </a:moveTo>
                    <a:cubicBezTo>
                      <a:pt x="4" y="0"/>
                      <a:pt x="2" y="5"/>
                      <a:pt x="0" y="5"/>
                    </a:cubicBezTo>
                    <a:cubicBezTo>
                      <a:pt x="0" y="5"/>
                      <a:pt x="2" y="6"/>
                      <a:pt x="5" y="1"/>
                    </a:cubicBezTo>
                    <a:cubicBezTo>
                      <a:pt x="5" y="1"/>
                      <a:pt x="4" y="0"/>
                      <a:pt x="4" y="0"/>
                    </a:cubicBezTo>
                    <a:close/>
                  </a:path>
                </a:pathLst>
              </a:custGeom>
              <a:noFill/>
              <a:ln w="0">
                <a:solidFill>
                  <a:srgbClr val="24211D"/>
                </a:solidFill>
                <a:round/>
                <a:headEnd/>
                <a:tailEnd/>
              </a:ln>
            </p:spPr>
            <p:txBody>
              <a:bodyPr/>
              <a:lstStyle/>
              <a:p>
                <a:endParaRPr lang="es-ES"/>
              </a:p>
            </p:txBody>
          </p:sp>
          <p:sp>
            <p:nvSpPr>
              <p:cNvPr id="2949" name="Freeform 403"/>
              <p:cNvSpPr>
                <a:spLocks/>
              </p:cNvSpPr>
              <p:nvPr/>
            </p:nvSpPr>
            <p:spPr bwMode="auto">
              <a:xfrm>
                <a:off x="4763" y="2046"/>
                <a:ext cx="21" cy="17"/>
              </a:xfrm>
              <a:custGeom>
                <a:avLst/>
                <a:gdLst>
                  <a:gd name="T0" fmla="*/ 2147483647 w 6"/>
                  <a:gd name="T1" fmla="*/ 0 h 5"/>
                  <a:gd name="T2" fmla="*/ 0 w 6"/>
                  <a:gd name="T3" fmla="*/ 2147483647 h 5"/>
                  <a:gd name="T4" fmla="*/ 2147483647 w 6"/>
                  <a:gd name="T5" fmla="*/ 2147483647 h 5"/>
                  <a:gd name="T6" fmla="*/ 2147483647 w 6"/>
                  <a:gd name="T7" fmla="*/ 0 h 5"/>
                  <a:gd name="T8" fmla="*/ 0 60000 65536"/>
                  <a:gd name="T9" fmla="*/ 0 60000 65536"/>
                  <a:gd name="T10" fmla="*/ 0 60000 65536"/>
                  <a:gd name="T11" fmla="*/ 0 60000 65536"/>
                  <a:gd name="T12" fmla="*/ 0 w 6"/>
                  <a:gd name="T13" fmla="*/ 0 h 5"/>
                  <a:gd name="T14" fmla="*/ 6 w 6"/>
                  <a:gd name="T15" fmla="*/ 5 h 5"/>
                </a:gdLst>
                <a:ahLst/>
                <a:cxnLst>
                  <a:cxn ang="T8">
                    <a:pos x="T0" y="T1"/>
                  </a:cxn>
                  <a:cxn ang="T9">
                    <a:pos x="T2" y="T3"/>
                  </a:cxn>
                  <a:cxn ang="T10">
                    <a:pos x="T4" y="T5"/>
                  </a:cxn>
                  <a:cxn ang="T11">
                    <a:pos x="T6" y="T7"/>
                  </a:cxn>
                </a:cxnLst>
                <a:rect l="T12" t="T13" r="T14" b="T15"/>
                <a:pathLst>
                  <a:path w="6" h="5">
                    <a:moveTo>
                      <a:pt x="5" y="0"/>
                    </a:moveTo>
                    <a:cubicBezTo>
                      <a:pt x="5" y="0"/>
                      <a:pt x="1" y="5"/>
                      <a:pt x="0" y="4"/>
                    </a:cubicBezTo>
                    <a:cubicBezTo>
                      <a:pt x="0" y="4"/>
                      <a:pt x="1" y="5"/>
                      <a:pt x="6" y="2"/>
                    </a:cubicBezTo>
                    <a:cubicBezTo>
                      <a:pt x="6" y="2"/>
                      <a:pt x="5" y="0"/>
                      <a:pt x="5" y="0"/>
                    </a:cubicBezTo>
                    <a:close/>
                  </a:path>
                </a:pathLst>
              </a:custGeom>
              <a:solidFill>
                <a:srgbClr val="24211D"/>
              </a:solidFill>
              <a:ln w="9525">
                <a:noFill/>
                <a:round/>
                <a:headEnd/>
                <a:tailEnd/>
              </a:ln>
            </p:spPr>
            <p:txBody>
              <a:bodyPr/>
              <a:lstStyle/>
              <a:p>
                <a:endParaRPr lang="es-ES"/>
              </a:p>
            </p:txBody>
          </p:sp>
          <p:sp>
            <p:nvSpPr>
              <p:cNvPr id="2950" name="Freeform 404"/>
              <p:cNvSpPr>
                <a:spLocks/>
              </p:cNvSpPr>
              <p:nvPr/>
            </p:nvSpPr>
            <p:spPr bwMode="auto">
              <a:xfrm>
                <a:off x="4763" y="2046"/>
                <a:ext cx="21" cy="17"/>
              </a:xfrm>
              <a:custGeom>
                <a:avLst/>
                <a:gdLst>
                  <a:gd name="T0" fmla="*/ 2147483647 w 6"/>
                  <a:gd name="T1" fmla="*/ 0 h 5"/>
                  <a:gd name="T2" fmla="*/ 0 w 6"/>
                  <a:gd name="T3" fmla="*/ 2147483647 h 5"/>
                  <a:gd name="T4" fmla="*/ 2147483647 w 6"/>
                  <a:gd name="T5" fmla="*/ 2147483647 h 5"/>
                  <a:gd name="T6" fmla="*/ 2147483647 w 6"/>
                  <a:gd name="T7" fmla="*/ 0 h 5"/>
                  <a:gd name="T8" fmla="*/ 0 60000 65536"/>
                  <a:gd name="T9" fmla="*/ 0 60000 65536"/>
                  <a:gd name="T10" fmla="*/ 0 60000 65536"/>
                  <a:gd name="T11" fmla="*/ 0 60000 65536"/>
                  <a:gd name="T12" fmla="*/ 0 w 6"/>
                  <a:gd name="T13" fmla="*/ 0 h 5"/>
                  <a:gd name="T14" fmla="*/ 6 w 6"/>
                  <a:gd name="T15" fmla="*/ 5 h 5"/>
                </a:gdLst>
                <a:ahLst/>
                <a:cxnLst>
                  <a:cxn ang="T8">
                    <a:pos x="T0" y="T1"/>
                  </a:cxn>
                  <a:cxn ang="T9">
                    <a:pos x="T2" y="T3"/>
                  </a:cxn>
                  <a:cxn ang="T10">
                    <a:pos x="T4" y="T5"/>
                  </a:cxn>
                  <a:cxn ang="T11">
                    <a:pos x="T6" y="T7"/>
                  </a:cxn>
                </a:cxnLst>
                <a:rect l="T12" t="T13" r="T14" b="T15"/>
                <a:pathLst>
                  <a:path w="6" h="5">
                    <a:moveTo>
                      <a:pt x="5" y="0"/>
                    </a:moveTo>
                    <a:cubicBezTo>
                      <a:pt x="5" y="0"/>
                      <a:pt x="1" y="5"/>
                      <a:pt x="0" y="4"/>
                    </a:cubicBezTo>
                    <a:cubicBezTo>
                      <a:pt x="0" y="4"/>
                      <a:pt x="1" y="5"/>
                      <a:pt x="6" y="2"/>
                    </a:cubicBezTo>
                    <a:cubicBezTo>
                      <a:pt x="6" y="2"/>
                      <a:pt x="5" y="0"/>
                      <a:pt x="5" y="0"/>
                    </a:cubicBezTo>
                    <a:close/>
                  </a:path>
                </a:pathLst>
              </a:custGeom>
              <a:noFill/>
              <a:ln w="0">
                <a:solidFill>
                  <a:srgbClr val="24211D"/>
                </a:solidFill>
                <a:round/>
                <a:headEnd/>
                <a:tailEnd/>
              </a:ln>
            </p:spPr>
            <p:txBody>
              <a:bodyPr/>
              <a:lstStyle/>
              <a:p>
                <a:endParaRPr lang="es-ES"/>
              </a:p>
            </p:txBody>
          </p:sp>
          <p:sp>
            <p:nvSpPr>
              <p:cNvPr id="2951" name="Freeform 405"/>
              <p:cNvSpPr>
                <a:spLocks/>
              </p:cNvSpPr>
              <p:nvPr/>
            </p:nvSpPr>
            <p:spPr bwMode="auto">
              <a:xfrm>
                <a:off x="4699" y="2018"/>
                <a:ext cx="25" cy="17"/>
              </a:xfrm>
              <a:custGeom>
                <a:avLst/>
                <a:gdLst>
                  <a:gd name="T0" fmla="*/ 2147483647 w 7"/>
                  <a:gd name="T1" fmla="*/ 0 h 5"/>
                  <a:gd name="T2" fmla="*/ 0 w 7"/>
                  <a:gd name="T3" fmla="*/ 2147483647 h 5"/>
                  <a:gd name="T4" fmla="*/ 2147483647 w 7"/>
                  <a:gd name="T5" fmla="*/ 2147483647 h 5"/>
                  <a:gd name="T6" fmla="*/ 2147483647 w 7"/>
                  <a:gd name="T7" fmla="*/ 0 h 5"/>
                  <a:gd name="T8" fmla="*/ 0 60000 65536"/>
                  <a:gd name="T9" fmla="*/ 0 60000 65536"/>
                  <a:gd name="T10" fmla="*/ 0 60000 65536"/>
                  <a:gd name="T11" fmla="*/ 0 60000 65536"/>
                  <a:gd name="T12" fmla="*/ 0 w 7"/>
                  <a:gd name="T13" fmla="*/ 0 h 5"/>
                  <a:gd name="T14" fmla="*/ 7 w 7"/>
                  <a:gd name="T15" fmla="*/ 5 h 5"/>
                </a:gdLst>
                <a:ahLst/>
                <a:cxnLst>
                  <a:cxn ang="T8">
                    <a:pos x="T0" y="T1"/>
                  </a:cxn>
                  <a:cxn ang="T9">
                    <a:pos x="T2" y="T3"/>
                  </a:cxn>
                  <a:cxn ang="T10">
                    <a:pos x="T4" y="T5"/>
                  </a:cxn>
                  <a:cxn ang="T11">
                    <a:pos x="T6" y="T7"/>
                  </a:cxn>
                </a:cxnLst>
                <a:rect l="T12" t="T13" r="T14" b="T15"/>
                <a:pathLst>
                  <a:path w="7" h="5">
                    <a:moveTo>
                      <a:pt x="6" y="0"/>
                    </a:moveTo>
                    <a:cubicBezTo>
                      <a:pt x="6" y="0"/>
                      <a:pt x="2" y="5"/>
                      <a:pt x="0" y="4"/>
                    </a:cubicBezTo>
                    <a:cubicBezTo>
                      <a:pt x="0" y="4"/>
                      <a:pt x="2" y="5"/>
                      <a:pt x="7" y="2"/>
                    </a:cubicBezTo>
                    <a:cubicBezTo>
                      <a:pt x="7" y="2"/>
                      <a:pt x="6" y="0"/>
                      <a:pt x="6" y="0"/>
                    </a:cubicBezTo>
                    <a:close/>
                  </a:path>
                </a:pathLst>
              </a:custGeom>
              <a:solidFill>
                <a:srgbClr val="24211D"/>
              </a:solidFill>
              <a:ln w="9525">
                <a:noFill/>
                <a:round/>
                <a:headEnd/>
                <a:tailEnd/>
              </a:ln>
            </p:spPr>
            <p:txBody>
              <a:bodyPr/>
              <a:lstStyle/>
              <a:p>
                <a:endParaRPr lang="es-ES"/>
              </a:p>
            </p:txBody>
          </p:sp>
          <p:sp>
            <p:nvSpPr>
              <p:cNvPr id="2952" name="Freeform 406"/>
              <p:cNvSpPr>
                <a:spLocks/>
              </p:cNvSpPr>
              <p:nvPr/>
            </p:nvSpPr>
            <p:spPr bwMode="auto">
              <a:xfrm>
                <a:off x="4699" y="2018"/>
                <a:ext cx="25" cy="17"/>
              </a:xfrm>
              <a:custGeom>
                <a:avLst/>
                <a:gdLst>
                  <a:gd name="T0" fmla="*/ 2147483647 w 7"/>
                  <a:gd name="T1" fmla="*/ 0 h 5"/>
                  <a:gd name="T2" fmla="*/ 0 w 7"/>
                  <a:gd name="T3" fmla="*/ 2147483647 h 5"/>
                  <a:gd name="T4" fmla="*/ 2147483647 w 7"/>
                  <a:gd name="T5" fmla="*/ 2147483647 h 5"/>
                  <a:gd name="T6" fmla="*/ 2147483647 w 7"/>
                  <a:gd name="T7" fmla="*/ 0 h 5"/>
                  <a:gd name="T8" fmla="*/ 0 60000 65536"/>
                  <a:gd name="T9" fmla="*/ 0 60000 65536"/>
                  <a:gd name="T10" fmla="*/ 0 60000 65536"/>
                  <a:gd name="T11" fmla="*/ 0 60000 65536"/>
                  <a:gd name="T12" fmla="*/ 0 w 7"/>
                  <a:gd name="T13" fmla="*/ 0 h 5"/>
                  <a:gd name="T14" fmla="*/ 7 w 7"/>
                  <a:gd name="T15" fmla="*/ 5 h 5"/>
                </a:gdLst>
                <a:ahLst/>
                <a:cxnLst>
                  <a:cxn ang="T8">
                    <a:pos x="T0" y="T1"/>
                  </a:cxn>
                  <a:cxn ang="T9">
                    <a:pos x="T2" y="T3"/>
                  </a:cxn>
                  <a:cxn ang="T10">
                    <a:pos x="T4" y="T5"/>
                  </a:cxn>
                  <a:cxn ang="T11">
                    <a:pos x="T6" y="T7"/>
                  </a:cxn>
                </a:cxnLst>
                <a:rect l="T12" t="T13" r="T14" b="T15"/>
                <a:pathLst>
                  <a:path w="7" h="5">
                    <a:moveTo>
                      <a:pt x="6" y="0"/>
                    </a:moveTo>
                    <a:cubicBezTo>
                      <a:pt x="6" y="0"/>
                      <a:pt x="2" y="5"/>
                      <a:pt x="0" y="4"/>
                    </a:cubicBezTo>
                    <a:cubicBezTo>
                      <a:pt x="0" y="4"/>
                      <a:pt x="2" y="5"/>
                      <a:pt x="7" y="2"/>
                    </a:cubicBezTo>
                    <a:cubicBezTo>
                      <a:pt x="7" y="2"/>
                      <a:pt x="6" y="0"/>
                      <a:pt x="6" y="0"/>
                    </a:cubicBezTo>
                    <a:close/>
                  </a:path>
                </a:pathLst>
              </a:custGeom>
              <a:noFill/>
              <a:ln w="0">
                <a:solidFill>
                  <a:srgbClr val="24211D"/>
                </a:solidFill>
                <a:round/>
                <a:headEnd/>
                <a:tailEnd/>
              </a:ln>
            </p:spPr>
            <p:txBody>
              <a:bodyPr/>
              <a:lstStyle/>
              <a:p>
                <a:endParaRPr lang="es-ES"/>
              </a:p>
            </p:txBody>
          </p:sp>
          <p:sp>
            <p:nvSpPr>
              <p:cNvPr id="2953" name="Freeform 407"/>
              <p:cNvSpPr>
                <a:spLocks/>
              </p:cNvSpPr>
              <p:nvPr/>
            </p:nvSpPr>
            <p:spPr bwMode="auto">
              <a:xfrm>
                <a:off x="4667" y="1892"/>
                <a:ext cx="238" cy="178"/>
              </a:xfrm>
              <a:custGeom>
                <a:avLst/>
                <a:gdLst>
                  <a:gd name="T0" fmla="*/ 2147483647 w 67"/>
                  <a:gd name="T1" fmla="*/ 2147483647 h 51"/>
                  <a:gd name="T2" fmla="*/ 2147483647 w 67"/>
                  <a:gd name="T3" fmla="*/ 2147483647 h 51"/>
                  <a:gd name="T4" fmla="*/ 2147483647 w 67"/>
                  <a:gd name="T5" fmla="*/ 2147483647 h 51"/>
                  <a:gd name="T6" fmla="*/ 2147483647 w 67"/>
                  <a:gd name="T7" fmla="*/ 2147483647 h 51"/>
                  <a:gd name="T8" fmla="*/ 2147483647 w 67"/>
                  <a:gd name="T9" fmla="*/ 2147483647 h 51"/>
                  <a:gd name="T10" fmla="*/ 2147483647 w 67"/>
                  <a:gd name="T11" fmla="*/ 2147483647 h 51"/>
                  <a:gd name="T12" fmla="*/ 2147483647 w 67"/>
                  <a:gd name="T13" fmla="*/ 2147483647 h 51"/>
                  <a:gd name="T14" fmla="*/ 0 60000 65536"/>
                  <a:gd name="T15" fmla="*/ 0 60000 65536"/>
                  <a:gd name="T16" fmla="*/ 0 60000 65536"/>
                  <a:gd name="T17" fmla="*/ 0 60000 65536"/>
                  <a:gd name="T18" fmla="*/ 0 60000 65536"/>
                  <a:gd name="T19" fmla="*/ 0 60000 65536"/>
                  <a:gd name="T20" fmla="*/ 0 60000 65536"/>
                  <a:gd name="T21" fmla="*/ 0 w 67"/>
                  <a:gd name="T22" fmla="*/ 0 h 51"/>
                  <a:gd name="T23" fmla="*/ 67 w 67"/>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51">
                    <a:moveTo>
                      <a:pt x="12" y="20"/>
                    </a:moveTo>
                    <a:cubicBezTo>
                      <a:pt x="12" y="20"/>
                      <a:pt x="0" y="37"/>
                      <a:pt x="27" y="45"/>
                    </a:cubicBezTo>
                    <a:cubicBezTo>
                      <a:pt x="27" y="45"/>
                      <a:pt x="41" y="51"/>
                      <a:pt x="58" y="41"/>
                    </a:cubicBezTo>
                    <a:cubicBezTo>
                      <a:pt x="58" y="41"/>
                      <a:pt x="66" y="37"/>
                      <a:pt x="66" y="37"/>
                    </a:cubicBezTo>
                    <a:cubicBezTo>
                      <a:pt x="66" y="37"/>
                      <a:pt x="67" y="30"/>
                      <a:pt x="67" y="30"/>
                    </a:cubicBezTo>
                    <a:cubicBezTo>
                      <a:pt x="67" y="30"/>
                      <a:pt x="50" y="23"/>
                      <a:pt x="45" y="17"/>
                    </a:cubicBezTo>
                    <a:cubicBezTo>
                      <a:pt x="45" y="17"/>
                      <a:pt x="22" y="0"/>
                      <a:pt x="12" y="20"/>
                    </a:cubicBezTo>
                    <a:close/>
                  </a:path>
                </a:pathLst>
              </a:custGeom>
              <a:solidFill>
                <a:srgbClr val="006E57"/>
              </a:solidFill>
              <a:ln w="9525">
                <a:noFill/>
                <a:round/>
                <a:headEnd/>
                <a:tailEnd/>
              </a:ln>
            </p:spPr>
            <p:txBody>
              <a:bodyPr/>
              <a:lstStyle/>
              <a:p>
                <a:endParaRPr lang="es-ES"/>
              </a:p>
            </p:txBody>
          </p:sp>
        </p:grpSp>
        <p:grpSp>
          <p:nvGrpSpPr>
            <p:cNvPr id="2295" name="Group 609"/>
            <p:cNvGrpSpPr>
              <a:grpSpLocks/>
            </p:cNvGrpSpPr>
            <p:nvPr/>
          </p:nvGrpSpPr>
          <p:grpSpPr bwMode="auto">
            <a:xfrm>
              <a:off x="4403" y="1255"/>
              <a:ext cx="926" cy="875"/>
              <a:chOff x="4403" y="1255"/>
              <a:chExt cx="926" cy="875"/>
            </a:xfrm>
          </p:grpSpPr>
          <p:sp>
            <p:nvSpPr>
              <p:cNvPr id="2554" name="Freeform 409"/>
              <p:cNvSpPr>
                <a:spLocks/>
              </p:cNvSpPr>
              <p:nvPr/>
            </p:nvSpPr>
            <p:spPr bwMode="auto">
              <a:xfrm>
                <a:off x="4720" y="1930"/>
                <a:ext cx="175" cy="74"/>
              </a:xfrm>
              <a:custGeom>
                <a:avLst/>
                <a:gdLst>
                  <a:gd name="T0" fmla="*/ 2147483647 w 49"/>
                  <a:gd name="T1" fmla="*/ 2147483647 h 21"/>
                  <a:gd name="T2" fmla="*/ 0 w 49"/>
                  <a:gd name="T3" fmla="*/ 2147483647 h 21"/>
                  <a:gd name="T4" fmla="*/ 2147483647 w 49"/>
                  <a:gd name="T5" fmla="*/ 2147483647 h 21"/>
                  <a:gd name="T6" fmla="*/ 2147483647 w 49"/>
                  <a:gd name="T7" fmla="*/ 0 h 21"/>
                  <a:gd name="T8" fmla="*/ 2147483647 w 49"/>
                  <a:gd name="T9" fmla="*/ 2147483647 h 21"/>
                  <a:gd name="T10" fmla="*/ 2147483647 w 49"/>
                  <a:gd name="T11" fmla="*/ 2147483647 h 21"/>
                  <a:gd name="T12" fmla="*/ 2147483647 w 49"/>
                  <a:gd name="T13" fmla="*/ 2147483647 h 21"/>
                  <a:gd name="T14" fmla="*/ 2147483647 w 49"/>
                  <a:gd name="T15" fmla="*/ 2147483647 h 21"/>
                  <a:gd name="T16" fmla="*/ 2147483647 w 49"/>
                  <a:gd name="T17" fmla="*/ 2147483647 h 21"/>
                  <a:gd name="T18" fmla="*/ 2147483647 w 49"/>
                  <a:gd name="T19" fmla="*/ 2147483647 h 21"/>
                  <a:gd name="T20" fmla="*/ 2147483647 w 49"/>
                  <a:gd name="T21" fmla="*/ 2147483647 h 21"/>
                  <a:gd name="T22" fmla="*/ 2147483647 w 49"/>
                  <a:gd name="T23" fmla="*/ 2147483647 h 21"/>
                  <a:gd name="T24" fmla="*/ 2147483647 w 49"/>
                  <a:gd name="T25" fmla="*/ 2147483647 h 21"/>
                  <a:gd name="T26" fmla="*/ 2147483647 w 49"/>
                  <a:gd name="T27" fmla="*/ 2147483647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9"/>
                  <a:gd name="T43" fmla="*/ 0 h 21"/>
                  <a:gd name="T44" fmla="*/ 49 w 49"/>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9" h="21">
                    <a:moveTo>
                      <a:pt x="1" y="8"/>
                    </a:moveTo>
                    <a:cubicBezTo>
                      <a:pt x="0" y="8"/>
                      <a:pt x="0" y="8"/>
                      <a:pt x="0" y="8"/>
                    </a:cubicBezTo>
                    <a:cubicBezTo>
                      <a:pt x="0" y="7"/>
                      <a:pt x="0" y="5"/>
                      <a:pt x="1" y="4"/>
                    </a:cubicBezTo>
                    <a:cubicBezTo>
                      <a:pt x="4" y="1"/>
                      <a:pt x="8" y="0"/>
                      <a:pt x="12" y="0"/>
                    </a:cubicBezTo>
                    <a:cubicBezTo>
                      <a:pt x="18" y="0"/>
                      <a:pt x="24" y="2"/>
                      <a:pt x="29" y="5"/>
                    </a:cubicBezTo>
                    <a:cubicBezTo>
                      <a:pt x="30" y="6"/>
                      <a:pt x="31" y="7"/>
                      <a:pt x="32" y="8"/>
                    </a:cubicBezTo>
                    <a:cubicBezTo>
                      <a:pt x="37" y="12"/>
                      <a:pt x="41" y="15"/>
                      <a:pt x="46" y="16"/>
                    </a:cubicBezTo>
                    <a:cubicBezTo>
                      <a:pt x="47" y="17"/>
                      <a:pt x="48" y="18"/>
                      <a:pt x="49" y="18"/>
                    </a:cubicBezTo>
                    <a:cubicBezTo>
                      <a:pt x="47" y="21"/>
                      <a:pt x="45" y="20"/>
                      <a:pt x="43" y="19"/>
                    </a:cubicBezTo>
                    <a:cubicBezTo>
                      <a:pt x="40" y="18"/>
                      <a:pt x="37" y="17"/>
                      <a:pt x="34" y="15"/>
                    </a:cubicBezTo>
                    <a:cubicBezTo>
                      <a:pt x="32" y="14"/>
                      <a:pt x="29" y="12"/>
                      <a:pt x="27" y="11"/>
                    </a:cubicBezTo>
                    <a:cubicBezTo>
                      <a:pt x="23" y="10"/>
                      <a:pt x="20" y="7"/>
                      <a:pt x="16" y="6"/>
                    </a:cubicBezTo>
                    <a:cubicBezTo>
                      <a:pt x="14" y="6"/>
                      <a:pt x="8" y="5"/>
                      <a:pt x="6" y="6"/>
                    </a:cubicBezTo>
                    <a:cubicBezTo>
                      <a:pt x="4" y="7"/>
                      <a:pt x="2" y="9"/>
                      <a:pt x="1" y="8"/>
                    </a:cubicBezTo>
                    <a:close/>
                  </a:path>
                </a:pathLst>
              </a:custGeom>
              <a:solidFill>
                <a:srgbClr val="006E57"/>
              </a:solidFill>
              <a:ln w="9525">
                <a:noFill/>
                <a:round/>
                <a:headEnd/>
                <a:tailEnd/>
              </a:ln>
            </p:spPr>
            <p:txBody>
              <a:bodyPr/>
              <a:lstStyle/>
              <a:p>
                <a:endParaRPr lang="es-ES"/>
              </a:p>
            </p:txBody>
          </p:sp>
          <p:sp>
            <p:nvSpPr>
              <p:cNvPr id="2555" name="Freeform 410"/>
              <p:cNvSpPr>
                <a:spLocks/>
              </p:cNvSpPr>
              <p:nvPr/>
            </p:nvSpPr>
            <p:spPr bwMode="auto">
              <a:xfrm>
                <a:off x="4720" y="1930"/>
                <a:ext cx="171" cy="70"/>
              </a:xfrm>
              <a:custGeom>
                <a:avLst/>
                <a:gdLst>
                  <a:gd name="T0" fmla="*/ 2147483647 w 48"/>
                  <a:gd name="T1" fmla="*/ 2147483647 h 20"/>
                  <a:gd name="T2" fmla="*/ 2147483647 w 48"/>
                  <a:gd name="T3" fmla="*/ 2147483647 h 20"/>
                  <a:gd name="T4" fmla="*/ 2147483647 w 48"/>
                  <a:gd name="T5" fmla="*/ 0 h 20"/>
                  <a:gd name="T6" fmla="*/ 2147483647 w 48"/>
                  <a:gd name="T7" fmla="*/ 2147483647 h 20"/>
                  <a:gd name="T8" fmla="*/ 2147483647 w 48"/>
                  <a:gd name="T9" fmla="*/ 2147483647 h 20"/>
                  <a:gd name="T10" fmla="*/ 2147483647 w 48"/>
                  <a:gd name="T11" fmla="*/ 2147483647 h 20"/>
                  <a:gd name="T12" fmla="*/ 2147483647 w 48"/>
                  <a:gd name="T13" fmla="*/ 2147483647 h 20"/>
                  <a:gd name="T14" fmla="*/ 2147483647 w 48"/>
                  <a:gd name="T15" fmla="*/ 2147483647 h 20"/>
                  <a:gd name="T16" fmla="*/ 2147483647 w 48"/>
                  <a:gd name="T17" fmla="*/ 2147483647 h 20"/>
                  <a:gd name="T18" fmla="*/ 2147483647 w 48"/>
                  <a:gd name="T19" fmla="*/ 2147483647 h 20"/>
                  <a:gd name="T20" fmla="*/ 2147483647 w 48"/>
                  <a:gd name="T21" fmla="*/ 2147483647 h 20"/>
                  <a:gd name="T22" fmla="*/ 2147483647 w 48"/>
                  <a:gd name="T23" fmla="*/ 2147483647 h 20"/>
                  <a:gd name="T24" fmla="*/ 2147483647 w 48"/>
                  <a:gd name="T25" fmla="*/ 2147483647 h 20"/>
                  <a:gd name="T26" fmla="*/ 2147483647 w 48"/>
                  <a:gd name="T27" fmla="*/ 2147483647 h 20"/>
                  <a:gd name="T28" fmla="*/ 2147483647 w 48"/>
                  <a:gd name="T29" fmla="*/ 2147483647 h 20"/>
                  <a:gd name="T30" fmla="*/ 2147483647 w 48"/>
                  <a:gd name="T31" fmla="*/ 2147483647 h 20"/>
                  <a:gd name="T32" fmla="*/ 2147483647 w 48"/>
                  <a:gd name="T33" fmla="*/ 2147483647 h 20"/>
                  <a:gd name="T34" fmla="*/ 2147483647 w 48"/>
                  <a:gd name="T35" fmla="*/ 2147483647 h 20"/>
                  <a:gd name="T36" fmla="*/ 2147483647 w 48"/>
                  <a:gd name="T37" fmla="*/ 2147483647 h 20"/>
                  <a:gd name="T38" fmla="*/ 0 w 48"/>
                  <a:gd name="T39" fmla="*/ 2147483647 h 20"/>
                  <a:gd name="T40" fmla="*/ 0 w 48"/>
                  <a:gd name="T41" fmla="*/ 2147483647 h 20"/>
                  <a:gd name="T42" fmla="*/ 0 w 48"/>
                  <a:gd name="T43" fmla="*/ 2147483647 h 20"/>
                  <a:gd name="T44" fmla="*/ 2147483647 w 48"/>
                  <a:gd name="T45" fmla="*/ 2147483647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8"/>
                  <a:gd name="T70" fmla="*/ 0 h 20"/>
                  <a:gd name="T71" fmla="*/ 48 w 4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8" h="20">
                    <a:moveTo>
                      <a:pt x="2" y="4"/>
                    </a:moveTo>
                    <a:cubicBezTo>
                      <a:pt x="4" y="2"/>
                      <a:pt x="6" y="1"/>
                      <a:pt x="8" y="1"/>
                    </a:cubicBezTo>
                    <a:cubicBezTo>
                      <a:pt x="9" y="0"/>
                      <a:pt x="11" y="0"/>
                      <a:pt x="12" y="0"/>
                    </a:cubicBezTo>
                    <a:cubicBezTo>
                      <a:pt x="15" y="0"/>
                      <a:pt x="17" y="1"/>
                      <a:pt x="20" y="1"/>
                    </a:cubicBezTo>
                    <a:cubicBezTo>
                      <a:pt x="21" y="2"/>
                      <a:pt x="22" y="2"/>
                      <a:pt x="23" y="3"/>
                    </a:cubicBezTo>
                    <a:cubicBezTo>
                      <a:pt x="25" y="4"/>
                      <a:pt x="27" y="5"/>
                      <a:pt x="29" y="6"/>
                    </a:cubicBezTo>
                    <a:cubicBezTo>
                      <a:pt x="30" y="7"/>
                      <a:pt x="31" y="8"/>
                      <a:pt x="32" y="9"/>
                    </a:cubicBezTo>
                    <a:cubicBezTo>
                      <a:pt x="36" y="12"/>
                      <a:pt x="41" y="15"/>
                      <a:pt x="46" y="17"/>
                    </a:cubicBezTo>
                    <a:cubicBezTo>
                      <a:pt x="46" y="17"/>
                      <a:pt x="46" y="17"/>
                      <a:pt x="46" y="17"/>
                    </a:cubicBezTo>
                    <a:cubicBezTo>
                      <a:pt x="47" y="17"/>
                      <a:pt x="47" y="18"/>
                      <a:pt x="48" y="18"/>
                    </a:cubicBezTo>
                    <a:cubicBezTo>
                      <a:pt x="47" y="20"/>
                      <a:pt x="44" y="20"/>
                      <a:pt x="42" y="19"/>
                    </a:cubicBezTo>
                    <a:cubicBezTo>
                      <a:pt x="39" y="17"/>
                      <a:pt x="37" y="16"/>
                      <a:pt x="34" y="15"/>
                    </a:cubicBezTo>
                    <a:cubicBezTo>
                      <a:pt x="33" y="15"/>
                      <a:pt x="33" y="15"/>
                      <a:pt x="33" y="14"/>
                    </a:cubicBezTo>
                    <a:cubicBezTo>
                      <a:pt x="31" y="13"/>
                      <a:pt x="29" y="12"/>
                      <a:pt x="26" y="11"/>
                    </a:cubicBezTo>
                    <a:cubicBezTo>
                      <a:pt x="24" y="10"/>
                      <a:pt x="23" y="9"/>
                      <a:pt x="21" y="8"/>
                    </a:cubicBezTo>
                    <a:cubicBezTo>
                      <a:pt x="19" y="7"/>
                      <a:pt x="18" y="7"/>
                      <a:pt x="17" y="6"/>
                    </a:cubicBezTo>
                    <a:cubicBezTo>
                      <a:pt x="16" y="6"/>
                      <a:pt x="15" y="6"/>
                      <a:pt x="13" y="5"/>
                    </a:cubicBezTo>
                    <a:cubicBezTo>
                      <a:pt x="11" y="5"/>
                      <a:pt x="8" y="5"/>
                      <a:pt x="6" y="6"/>
                    </a:cubicBezTo>
                    <a:cubicBezTo>
                      <a:pt x="4" y="7"/>
                      <a:pt x="2" y="9"/>
                      <a:pt x="1" y="8"/>
                    </a:cubicBezTo>
                    <a:cubicBezTo>
                      <a:pt x="1" y="8"/>
                      <a:pt x="0" y="8"/>
                      <a:pt x="0" y="8"/>
                    </a:cubicBezTo>
                    <a:cubicBezTo>
                      <a:pt x="0" y="8"/>
                      <a:pt x="0" y="7"/>
                      <a:pt x="0" y="7"/>
                    </a:cubicBezTo>
                    <a:cubicBezTo>
                      <a:pt x="0" y="7"/>
                      <a:pt x="0" y="7"/>
                      <a:pt x="0" y="7"/>
                    </a:cubicBezTo>
                    <a:cubicBezTo>
                      <a:pt x="1" y="6"/>
                      <a:pt x="1" y="5"/>
                      <a:pt x="2" y="4"/>
                    </a:cubicBezTo>
                    <a:close/>
                  </a:path>
                </a:pathLst>
              </a:custGeom>
              <a:solidFill>
                <a:srgbClr val="147C5D"/>
              </a:solidFill>
              <a:ln w="9525">
                <a:noFill/>
                <a:round/>
                <a:headEnd/>
                <a:tailEnd/>
              </a:ln>
            </p:spPr>
            <p:txBody>
              <a:bodyPr/>
              <a:lstStyle/>
              <a:p>
                <a:endParaRPr lang="es-ES"/>
              </a:p>
            </p:txBody>
          </p:sp>
          <p:sp>
            <p:nvSpPr>
              <p:cNvPr id="2556" name="Freeform 411"/>
              <p:cNvSpPr>
                <a:spLocks/>
              </p:cNvSpPr>
              <p:nvPr/>
            </p:nvSpPr>
            <p:spPr bwMode="auto">
              <a:xfrm>
                <a:off x="4724" y="1934"/>
                <a:ext cx="164" cy="66"/>
              </a:xfrm>
              <a:custGeom>
                <a:avLst/>
                <a:gdLst>
                  <a:gd name="T0" fmla="*/ 2147483647 w 46"/>
                  <a:gd name="T1" fmla="*/ 2147483647 h 19"/>
                  <a:gd name="T2" fmla="*/ 2147483647 w 46"/>
                  <a:gd name="T3" fmla="*/ 0 h 19"/>
                  <a:gd name="T4" fmla="*/ 2147483647 w 46"/>
                  <a:gd name="T5" fmla="*/ 0 h 19"/>
                  <a:gd name="T6" fmla="*/ 2147483647 w 46"/>
                  <a:gd name="T7" fmla="*/ 2147483647 h 19"/>
                  <a:gd name="T8" fmla="*/ 2147483647 w 46"/>
                  <a:gd name="T9" fmla="*/ 2147483647 h 19"/>
                  <a:gd name="T10" fmla="*/ 2147483647 w 46"/>
                  <a:gd name="T11" fmla="*/ 2147483647 h 19"/>
                  <a:gd name="T12" fmla="*/ 2147483647 w 46"/>
                  <a:gd name="T13" fmla="*/ 2147483647 h 19"/>
                  <a:gd name="T14" fmla="*/ 2147483647 w 46"/>
                  <a:gd name="T15" fmla="*/ 2147483647 h 19"/>
                  <a:gd name="T16" fmla="*/ 2147483647 w 46"/>
                  <a:gd name="T17" fmla="*/ 2147483647 h 19"/>
                  <a:gd name="T18" fmla="*/ 2147483647 w 46"/>
                  <a:gd name="T19" fmla="*/ 2147483647 h 19"/>
                  <a:gd name="T20" fmla="*/ 2147483647 w 46"/>
                  <a:gd name="T21" fmla="*/ 2147483647 h 19"/>
                  <a:gd name="T22" fmla="*/ 2147483647 w 46"/>
                  <a:gd name="T23" fmla="*/ 2147483647 h 19"/>
                  <a:gd name="T24" fmla="*/ 2147483647 w 46"/>
                  <a:gd name="T25" fmla="*/ 2147483647 h 19"/>
                  <a:gd name="T26" fmla="*/ 2147483647 w 46"/>
                  <a:gd name="T27" fmla="*/ 2147483647 h 19"/>
                  <a:gd name="T28" fmla="*/ 2147483647 w 46"/>
                  <a:gd name="T29" fmla="*/ 2147483647 h 19"/>
                  <a:gd name="T30" fmla="*/ 2147483647 w 46"/>
                  <a:gd name="T31" fmla="*/ 2147483647 h 19"/>
                  <a:gd name="T32" fmla="*/ 2147483647 w 46"/>
                  <a:gd name="T33" fmla="*/ 2147483647 h 19"/>
                  <a:gd name="T34" fmla="*/ 2147483647 w 46"/>
                  <a:gd name="T35" fmla="*/ 2147483647 h 19"/>
                  <a:gd name="T36" fmla="*/ 2147483647 w 46"/>
                  <a:gd name="T37" fmla="*/ 2147483647 h 19"/>
                  <a:gd name="T38" fmla="*/ 0 w 46"/>
                  <a:gd name="T39" fmla="*/ 2147483647 h 19"/>
                  <a:gd name="T40" fmla="*/ 0 w 46"/>
                  <a:gd name="T41" fmla="*/ 2147483647 h 19"/>
                  <a:gd name="T42" fmla="*/ 0 w 46"/>
                  <a:gd name="T43" fmla="*/ 2147483647 h 19"/>
                  <a:gd name="T44" fmla="*/ 2147483647 w 46"/>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
                  <a:gd name="T70" fmla="*/ 0 h 19"/>
                  <a:gd name="T71" fmla="*/ 46 w 46"/>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 h="19">
                    <a:moveTo>
                      <a:pt x="2" y="3"/>
                    </a:moveTo>
                    <a:cubicBezTo>
                      <a:pt x="3" y="1"/>
                      <a:pt x="6" y="0"/>
                      <a:pt x="8" y="0"/>
                    </a:cubicBezTo>
                    <a:cubicBezTo>
                      <a:pt x="9" y="0"/>
                      <a:pt x="10" y="0"/>
                      <a:pt x="12" y="0"/>
                    </a:cubicBezTo>
                    <a:cubicBezTo>
                      <a:pt x="14" y="0"/>
                      <a:pt x="17" y="0"/>
                      <a:pt x="19" y="1"/>
                    </a:cubicBezTo>
                    <a:cubicBezTo>
                      <a:pt x="20" y="2"/>
                      <a:pt x="21" y="2"/>
                      <a:pt x="22" y="2"/>
                    </a:cubicBezTo>
                    <a:cubicBezTo>
                      <a:pt x="24" y="3"/>
                      <a:pt x="26" y="5"/>
                      <a:pt x="28" y="6"/>
                    </a:cubicBezTo>
                    <a:cubicBezTo>
                      <a:pt x="29" y="6"/>
                      <a:pt x="30" y="8"/>
                      <a:pt x="31" y="8"/>
                    </a:cubicBezTo>
                    <a:cubicBezTo>
                      <a:pt x="35" y="11"/>
                      <a:pt x="41" y="15"/>
                      <a:pt x="45" y="16"/>
                    </a:cubicBezTo>
                    <a:cubicBezTo>
                      <a:pt x="45" y="16"/>
                      <a:pt x="45" y="16"/>
                      <a:pt x="45" y="16"/>
                    </a:cubicBezTo>
                    <a:cubicBezTo>
                      <a:pt x="46" y="17"/>
                      <a:pt x="46" y="17"/>
                      <a:pt x="46" y="17"/>
                    </a:cubicBezTo>
                    <a:cubicBezTo>
                      <a:pt x="45" y="19"/>
                      <a:pt x="43" y="18"/>
                      <a:pt x="41" y="17"/>
                    </a:cubicBezTo>
                    <a:cubicBezTo>
                      <a:pt x="38" y="16"/>
                      <a:pt x="35" y="15"/>
                      <a:pt x="32" y="13"/>
                    </a:cubicBezTo>
                    <a:cubicBezTo>
                      <a:pt x="32" y="13"/>
                      <a:pt x="32" y="13"/>
                      <a:pt x="31" y="13"/>
                    </a:cubicBezTo>
                    <a:cubicBezTo>
                      <a:pt x="29" y="12"/>
                      <a:pt x="27" y="10"/>
                      <a:pt x="25" y="9"/>
                    </a:cubicBezTo>
                    <a:cubicBezTo>
                      <a:pt x="23" y="9"/>
                      <a:pt x="22" y="7"/>
                      <a:pt x="20" y="7"/>
                    </a:cubicBezTo>
                    <a:cubicBezTo>
                      <a:pt x="19" y="6"/>
                      <a:pt x="17" y="5"/>
                      <a:pt x="16" y="5"/>
                    </a:cubicBezTo>
                    <a:cubicBezTo>
                      <a:pt x="15" y="5"/>
                      <a:pt x="14" y="4"/>
                      <a:pt x="13" y="4"/>
                    </a:cubicBezTo>
                    <a:cubicBezTo>
                      <a:pt x="10" y="4"/>
                      <a:pt x="8" y="3"/>
                      <a:pt x="6" y="4"/>
                    </a:cubicBezTo>
                    <a:cubicBezTo>
                      <a:pt x="4" y="5"/>
                      <a:pt x="2" y="7"/>
                      <a:pt x="1" y="6"/>
                    </a:cubicBezTo>
                    <a:cubicBezTo>
                      <a:pt x="1" y="6"/>
                      <a:pt x="0" y="6"/>
                      <a:pt x="0" y="6"/>
                    </a:cubicBezTo>
                    <a:cubicBezTo>
                      <a:pt x="0" y="6"/>
                      <a:pt x="0" y="6"/>
                      <a:pt x="0" y="6"/>
                    </a:cubicBezTo>
                    <a:cubicBezTo>
                      <a:pt x="0" y="6"/>
                      <a:pt x="0" y="6"/>
                      <a:pt x="0" y="6"/>
                    </a:cubicBezTo>
                    <a:cubicBezTo>
                      <a:pt x="0" y="5"/>
                      <a:pt x="1" y="4"/>
                      <a:pt x="2" y="3"/>
                    </a:cubicBezTo>
                    <a:close/>
                  </a:path>
                </a:pathLst>
              </a:custGeom>
              <a:solidFill>
                <a:srgbClr val="488C63"/>
              </a:solidFill>
              <a:ln w="9525">
                <a:noFill/>
                <a:round/>
                <a:headEnd/>
                <a:tailEnd/>
              </a:ln>
            </p:spPr>
            <p:txBody>
              <a:bodyPr/>
              <a:lstStyle/>
              <a:p>
                <a:endParaRPr lang="es-ES"/>
              </a:p>
            </p:txBody>
          </p:sp>
          <p:sp>
            <p:nvSpPr>
              <p:cNvPr id="2557" name="Freeform 412"/>
              <p:cNvSpPr>
                <a:spLocks/>
              </p:cNvSpPr>
              <p:nvPr/>
            </p:nvSpPr>
            <p:spPr bwMode="auto">
              <a:xfrm>
                <a:off x="4727" y="1934"/>
                <a:ext cx="161" cy="66"/>
              </a:xfrm>
              <a:custGeom>
                <a:avLst/>
                <a:gdLst>
                  <a:gd name="T0" fmla="*/ 2147483647 w 45"/>
                  <a:gd name="T1" fmla="*/ 2147483647 h 19"/>
                  <a:gd name="T2" fmla="*/ 2147483647 w 45"/>
                  <a:gd name="T3" fmla="*/ 0 h 19"/>
                  <a:gd name="T4" fmla="*/ 2147483647 w 45"/>
                  <a:gd name="T5" fmla="*/ 0 h 19"/>
                  <a:gd name="T6" fmla="*/ 2147483647 w 45"/>
                  <a:gd name="T7" fmla="*/ 2147483647 h 19"/>
                  <a:gd name="T8" fmla="*/ 2147483647 w 45"/>
                  <a:gd name="T9" fmla="*/ 2147483647 h 19"/>
                  <a:gd name="T10" fmla="*/ 2147483647 w 45"/>
                  <a:gd name="T11" fmla="*/ 2147483647 h 19"/>
                  <a:gd name="T12" fmla="*/ 2147483647 w 45"/>
                  <a:gd name="T13" fmla="*/ 2147483647 h 19"/>
                  <a:gd name="T14" fmla="*/ 2147483647 w 45"/>
                  <a:gd name="T15" fmla="*/ 2147483647 h 19"/>
                  <a:gd name="T16" fmla="*/ 2147483647 w 45"/>
                  <a:gd name="T17" fmla="*/ 2147483647 h 19"/>
                  <a:gd name="T18" fmla="*/ 2147483647 w 45"/>
                  <a:gd name="T19" fmla="*/ 2147483647 h 19"/>
                  <a:gd name="T20" fmla="*/ 2147483647 w 45"/>
                  <a:gd name="T21" fmla="*/ 2147483647 h 19"/>
                  <a:gd name="T22" fmla="*/ 2147483647 w 45"/>
                  <a:gd name="T23" fmla="*/ 2147483647 h 19"/>
                  <a:gd name="T24" fmla="*/ 2147483647 w 45"/>
                  <a:gd name="T25" fmla="*/ 2147483647 h 19"/>
                  <a:gd name="T26" fmla="*/ 2147483647 w 45"/>
                  <a:gd name="T27" fmla="*/ 2147483647 h 19"/>
                  <a:gd name="T28" fmla="*/ 2147483647 w 45"/>
                  <a:gd name="T29" fmla="*/ 2147483647 h 19"/>
                  <a:gd name="T30" fmla="*/ 2147483647 w 45"/>
                  <a:gd name="T31" fmla="*/ 2147483647 h 19"/>
                  <a:gd name="T32" fmla="*/ 2147483647 w 45"/>
                  <a:gd name="T33" fmla="*/ 2147483647 h 19"/>
                  <a:gd name="T34" fmla="*/ 2147483647 w 45"/>
                  <a:gd name="T35" fmla="*/ 2147483647 h 19"/>
                  <a:gd name="T36" fmla="*/ 0 w 45"/>
                  <a:gd name="T37" fmla="*/ 2147483647 h 19"/>
                  <a:gd name="T38" fmla="*/ 0 w 45"/>
                  <a:gd name="T39" fmla="*/ 2147483647 h 19"/>
                  <a:gd name="T40" fmla="*/ 0 w 45"/>
                  <a:gd name="T41" fmla="*/ 2147483647 h 19"/>
                  <a:gd name="T42" fmla="*/ 0 w 45"/>
                  <a:gd name="T43" fmla="*/ 2147483647 h 19"/>
                  <a:gd name="T44" fmla="*/ 2147483647 w 45"/>
                  <a:gd name="T45" fmla="*/ 2147483647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
                  <a:gd name="T70" fmla="*/ 0 h 19"/>
                  <a:gd name="T71" fmla="*/ 45 w 45"/>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 h="19">
                    <a:moveTo>
                      <a:pt x="1" y="3"/>
                    </a:moveTo>
                    <a:cubicBezTo>
                      <a:pt x="2" y="2"/>
                      <a:pt x="6" y="1"/>
                      <a:pt x="7" y="0"/>
                    </a:cubicBezTo>
                    <a:cubicBezTo>
                      <a:pt x="9" y="0"/>
                      <a:pt x="10" y="0"/>
                      <a:pt x="11" y="0"/>
                    </a:cubicBezTo>
                    <a:cubicBezTo>
                      <a:pt x="14" y="1"/>
                      <a:pt x="16" y="1"/>
                      <a:pt x="18" y="2"/>
                    </a:cubicBezTo>
                    <a:cubicBezTo>
                      <a:pt x="19" y="2"/>
                      <a:pt x="20" y="3"/>
                      <a:pt x="21" y="3"/>
                    </a:cubicBezTo>
                    <a:cubicBezTo>
                      <a:pt x="23" y="4"/>
                      <a:pt x="25" y="5"/>
                      <a:pt x="27" y="7"/>
                    </a:cubicBezTo>
                    <a:cubicBezTo>
                      <a:pt x="28" y="7"/>
                      <a:pt x="29" y="8"/>
                      <a:pt x="30" y="9"/>
                    </a:cubicBezTo>
                    <a:cubicBezTo>
                      <a:pt x="34" y="11"/>
                      <a:pt x="40" y="15"/>
                      <a:pt x="44" y="16"/>
                    </a:cubicBezTo>
                    <a:cubicBezTo>
                      <a:pt x="44" y="16"/>
                      <a:pt x="44" y="16"/>
                      <a:pt x="44" y="17"/>
                    </a:cubicBezTo>
                    <a:cubicBezTo>
                      <a:pt x="44" y="17"/>
                      <a:pt x="44" y="17"/>
                      <a:pt x="45" y="18"/>
                    </a:cubicBezTo>
                    <a:cubicBezTo>
                      <a:pt x="43" y="19"/>
                      <a:pt x="41" y="18"/>
                      <a:pt x="39" y="17"/>
                    </a:cubicBezTo>
                    <a:cubicBezTo>
                      <a:pt x="36" y="16"/>
                      <a:pt x="33" y="14"/>
                      <a:pt x="31" y="13"/>
                    </a:cubicBezTo>
                    <a:cubicBezTo>
                      <a:pt x="31" y="13"/>
                      <a:pt x="30" y="13"/>
                      <a:pt x="30" y="12"/>
                    </a:cubicBezTo>
                    <a:cubicBezTo>
                      <a:pt x="28" y="11"/>
                      <a:pt x="26" y="10"/>
                      <a:pt x="24" y="9"/>
                    </a:cubicBezTo>
                    <a:cubicBezTo>
                      <a:pt x="22" y="8"/>
                      <a:pt x="21" y="7"/>
                      <a:pt x="19" y="6"/>
                    </a:cubicBezTo>
                    <a:cubicBezTo>
                      <a:pt x="18" y="6"/>
                      <a:pt x="16" y="5"/>
                      <a:pt x="15" y="5"/>
                    </a:cubicBezTo>
                    <a:cubicBezTo>
                      <a:pt x="14" y="5"/>
                      <a:pt x="13" y="4"/>
                      <a:pt x="12" y="4"/>
                    </a:cubicBezTo>
                    <a:cubicBezTo>
                      <a:pt x="10" y="3"/>
                      <a:pt x="7" y="3"/>
                      <a:pt x="5" y="4"/>
                    </a:cubicBezTo>
                    <a:cubicBezTo>
                      <a:pt x="4" y="5"/>
                      <a:pt x="2" y="6"/>
                      <a:pt x="0" y="6"/>
                    </a:cubicBezTo>
                    <a:cubicBezTo>
                      <a:pt x="0" y="6"/>
                      <a:pt x="0" y="6"/>
                      <a:pt x="0" y="6"/>
                    </a:cubicBezTo>
                    <a:cubicBezTo>
                      <a:pt x="0" y="6"/>
                      <a:pt x="0" y="6"/>
                      <a:pt x="0" y="6"/>
                    </a:cubicBezTo>
                    <a:cubicBezTo>
                      <a:pt x="0" y="6"/>
                      <a:pt x="0" y="6"/>
                      <a:pt x="0" y="5"/>
                    </a:cubicBezTo>
                    <a:cubicBezTo>
                      <a:pt x="0" y="4"/>
                      <a:pt x="1" y="4"/>
                      <a:pt x="1" y="3"/>
                    </a:cubicBezTo>
                    <a:close/>
                  </a:path>
                </a:pathLst>
              </a:custGeom>
              <a:solidFill>
                <a:srgbClr val="6A9D69"/>
              </a:solidFill>
              <a:ln w="9525">
                <a:noFill/>
                <a:round/>
                <a:headEnd/>
                <a:tailEnd/>
              </a:ln>
            </p:spPr>
            <p:txBody>
              <a:bodyPr/>
              <a:lstStyle/>
              <a:p>
                <a:endParaRPr lang="es-ES"/>
              </a:p>
            </p:txBody>
          </p:sp>
          <p:sp>
            <p:nvSpPr>
              <p:cNvPr id="2558" name="Freeform 413"/>
              <p:cNvSpPr>
                <a:spLocks/>
              </p:cNvSpPr>
              <p:nvPr/>
            </p:nvSpPr>
            <p:spPr bwMode="auto">
              <a:xfrm>
                <a:off x="4727" y="1937"/>
                <a:ext cx="157" cy="60"/>
              </a:xfrm>
              <a:custGeom>
                <a:avLst/>
                <a:gdLst>
                  <a:gd name="T0" fmla="*/ 2147483647 w 44"/>
                  <a:gd name="T1" fmla="*/ 2147483647 h 17"/>
                  <a:gd name="T2" fmla="*/ 2147483647 w 44"/>
                  <a:gd name="T3" fmla="*/ 0 h 17"/>
                  <a:gd name="T4" fmla="*/ 2147483647 w 44"/>
                  <a:gd name="T5" fmla="*/ 0 h 17"/>
                  <a:gd name="T6" fmla="*/ 2147483647 w 44"/>
                  <a:gd name="T7" fmla="*/ 2147483647 h 17"/>
                  <a:gd name="T8" fmla="*/ 2147483647 w 44"/>
                  <a:gd name="T9" fmla="*/ 2147483647 h 17"/>
                  <a:gd name="T10" fmla="*/ 2147483647 w 44"/>
                  <a:gd name="T11" fmla="*/ 2147483647 h 17"/>
                  <a:gd name="T12" fmla="*/ 2147483647 w 44"/>
                  <a:gd name="T13" fmla="*/ 2147483647 h 17"/>
                  <a:gd name="T14" fmla="*/ 2147483647 w 44"/>
                  <a:gd name="T15" fmla="*/ 2147483647 h 17"/>
                  <a:gd name="T16" fmla="*/ 2147483647 w 44"/>
                  <a:gd name="T17" fmla="*/ 2147483647 h 17"/>
                  <a:gd name="T18" fmla="*/ 2147483647 w 44"/>
                  <a:gd name="T19" fmla="*/ 2147483647 h 17"/>
                  <a:gd name="T20" fmla="*/ 2147483647 w 44"/>
                  <a:gd name="T21" fmla="*/ 2147483647 h 17"/>
                  <a:gd name="T22" fmla="*/ 2147483647 w 44"/>
                  <a:gd name="T23" fmla="*/ 2147483647 h 17"/>
                  <a:gd name="T24" fmla="*/ 2147483647 w 44"/>
                  <a:gd name="T25" fmla="*/ 2147483647 h 17"/>
                  <a:gd name="T26" fmla="*/ 2147483647 w 44"/>
                  <a:gd name="T27" fmla="*/ 2147483647 h 17"/>
                  <a:gd name="T28" fmla="*/ 2147483647 w 44"/>
                  <a:gd name="T29" fmla="*/ 2147483647 h 17"/>
                  <a:gd name="T30" fmla="*/ 2147483647 w 44"/>
                  <a:gd name="T31" fmla="*/ 2147483647 h 17"/>
                  <a:gd name="T32" fmla="*/ 2147483647 w 44"/>
                  <a:gd name="T33" fmla="*/ 2147483647 h 17"/>
                  <a:gd name="T34" fmla="*/ 2147483647 w 44"/>
                  <a:gd name="T35" fmla="*/ 2147483647 h 17"/>
                  <a:gd name="T36" fmla="*/ 2147483647 w 44"/>
                  <a:gd name="T37" fmla="*/ 2147483647 h 17"/>
                  <a:gd name="T38" fmla="*/ 0 w 44"/>
                  <a:gd name="T39" fmla="*/ 2147483647 h 17"/>
                  <a:gd name="T40" fmla="*/ 0 w 44"/>
                  <a:gd name="T41" fmla="*/ 2147483647 h 17"/>
                  <a:gd name="T42" fmla="*/ 0 w 44"/>
                  <a:gd name="T43" fmla="*/ 2147483647 h 17"/>
                  <a:gd name="T44" fmla="*/ 2147483647 w 44"/>
                  <a:gd name="T45" fmla="*/ 2147483647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
                  <a:gd name="T70" fmla="*/ 0 h 17"/>
                  <a:gd name="T71" fmla="*/ 44 w 44"/>
                  <a:gd name="T72" fmla="*/ 17 h 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 h="17">
                    <a:moveTo>
                      <a:pt x="2" y="2"/>
                    </a:moveTo>
                    <a:cubicBezTo>
                      <a:pt x="3" y="1"/>
                      <a:pt x="7" y="0"/>
                      <a:pt x="8" y="0"/>
                    </a:cubicBezTo>
                    <a:cubicBezTo>
                      <a:pt x="9" y="0"/>
                      <a:pt x="11" y="0"/>
                      <a:pt x="12" y="0"/>
                    </a:cubicBezTo>
                    <a:cubicBezTo>
                      <a:pt x="14" y="0"/>
                      <a:pt x="16" y="1"/>
                      <a:pt x="18" y="2"/>
                    </a:cubicBezTo>
                    <a:cubicBezTo>
                      <a:pt x="19" y="2"/>
                      <a:pt x="20" y="2"/>
                      <a:pt x="21" y="3"/>
                    </a:cubicBezTo>
                    <a:cubicBezTo>
                      <a:pt x="23" y="4"/>
                      <a:pt x="25" y="5"/>
                      <a:pt x="27" y="6"/>
                    </a:cubicBezTo>
                    <a:cubicBezTo>
                      <a:pt x="28" y="7"/>
                      <a:pt x="29" y="8"/>
                      <a:pt x="30" y="8"/>
                    </a:cubicBezTo>
                    <a:cubicBezTo>
                      <a:pt x="33" y="11"/>
                      <a:pt x="40" y="15"/>
                      <a:pt x="43" y="16"/>
                    </a:cubicBezTo>
                    <a:cubicBezTo>
                      <a:pt x="44" y="16"/>
                      <a:pt x="44" y="16"/>
                      <a:pt x="44" y="16"/>
                    </a:cubicBezTo>
                    <a:cubicBezTo>
                      <a:pt x="44" y="16"/>
                      <a:pt x="44" y="17"/>
                      <a:pt x="44" y="17"/>
                    </a:cubicBezTo>
                    <a:cubicBezTo>
                      <a:pt x="43" y="17"/>
                      <a:pt x="41" y="17"/>
                      <a:pt x="39" y="16"/>
                    </a:cubicBezTo>
                    <a:cubicBezTo>
                      <a:pt x="36" y="14"/>
                      <a:pt x="33" y="12"/>
                      <a:pt x="31" y="11"/>
                    </a:cubicBezTo>
                    <a:cubicBezTo>
                      <a:pt x="30" y="11"/>
                      <a:pt x="30" y="11"/>
                      <a:pt x="30" y="11"/>
                    </a:cubicBezTo>
                    <a:cubicBezTo>
                      <a:pt x="28" y="10"/>
                      <a:pt x="26" y="9"/>
                      <a:pt x="24" y="8"/>
                    </a:cubicBezTo>
                    <a:cubicBezTo>
                      <a:pt x="22" y="7"/>
                      <a:pt x="21" y="6"/>
                      <a:pt x="19" y="5"/>
                    </a:cubicBezTo>
                    <a:cubicBezTo>
                      <a:pt x="18" y="4"/>
                      <a:pt x="16" y="4"/>
                      <a:pt x="15" y="4"/>
                    </a:cubicBezTo>
                    <a:cubicBezTo>
                      <a:pt x="14" y="3"/>
                      <a:pt x="13" y="3"/>
                      <a:pt x="12" y="3"/>
                    </a:cubicBezTo>
                    <a:cubicBezTo>
                      <a:pt x="10" y="2"/>
                      <a:pt x="8" y="2"/>
                      <a:pt x="6" y="2"/>
                    </a:cubicBezTo>
                    <a:cubicBezTo>
                      <a:pt x="4" y="3"/>
                      <a:pt x="2" y="4"/>
                      <a:pt x="1" y="4"/>
                    </a:cubicBezTo>
                    <a:cubicBezTo>
                      <a:pt x="1" y="4"/>
                      <a:pt x="1" y="5"/>
                      <a:pt x="0" y="5"/>
                    </a:cubicBezTo>
                    <a:cubicBezTo>
                      <a:pt x="0" y="5"/>
                      <a:pt x="0" y="5"/>
                      <a:pt x="0" y="5"/>
                    </a:cubicBezTo>
                    <a:cubicBezTo>
                      <a:pt x="0" y="4"/>
                      <a:pt x="0" y="4"/>
                      <a:pt x="0" y="4"/>
                    </a:cubicBezTo>
                    <a:cubicBezTo>
                      <a:pt x="0" y="3"/>
                      <a:pt x="1" y="2"/>
                      <a:pt x="2" y="2"/>
                    </a:cubicBezTo>
                    <a:close/>
                  </a:path>
                </a:pathLst>
              </a:custGeom>
              <a:solidFill>
                <a:srgbClr val="8DB26F"/>
              </a:solidFill>
              <a:ln w="9525">
                <a:noFill/>
                <a:round/>
                <a:headEnd/>
                <a:tailEnd/>
              </a:ln>
            </p:spPr>
            <p:txBody>
              <a:bodyPr/>
              <a:lstStyle/>
              <a:p>
                <a:endParaRPr lang="es-ES"/>
              </a:p>
            </p:txBody>
          </p:sp>
          <p:sp>
            <p:nvSpPr>
              <p:cNvPr id="2559" name="Freeform 414"/>
              <p:cNvSpPr>
                <a:spLocks/>
              </p:cNvSpPr>
              <p:nvPr/>
            </p:nvSpPr>
            <p:spPr bwMode="auto">
              <a:xfrm>
                <a:off x="4731" y="1937"/>
                <a:ext cx="153" cy="60"/>
              </a:xfrm>
              <a:custGeom>
                <a:avLst/>
                <a:gdLst>
                  <a:gd name="T0" fmla="*/ 2147483647 w 43"/>
                  <a:gd name="T1" fmla="*/ 2147483647 h 17"/>
                  <a:gd name="T2" fmla="*/ 2147483647 w 43"/>
                  <a:gd name="T3" fmla="*/ 0 h 17"/>
                  <a:gd name="T4" fmla="*/ 2147483647 w 43"/>
                  <a:gd name="T5" fmla="*/ 2147483647 h 17"/>
                  <a:gd name="T6" fmla="*/ 2147483647 w 43"/>
                  <a:gd name="T7" fmla="*/ 2147483647 h 17"/>
                  <a:gd name="T8" fmla="*/ 2147483647 w 43"/>
                  <a:gd name="T9" fmla="*/ 2147483647 h 17"/>
                  <a:gd name="T10" fmla="*/ 2147483647 w 43"/>
                  <a:gd name="T11" fmla="*/ 2147483647 h 17"/>
                  <a:gd name="T12" fmla="*/ 2147483647 w 43"/>
                  <a:gd name="T13" fmla="*/ 2147483647 h 17"/>
                  <a:gd name="T14" fmla="*/ 2147483647 w 43"/>
                  <a:gd name="T15" fmla="*/ 2147483647 h 17"/>
                  <a:gd name="T16" fmla="*/ 2147483647 w 43"/>
                  <a:gd name="T17" fmla="*/ 2147483647 h 17"/>
                  <a:gd name="T18" fmla="*/ 2147483647 w 43"/>
                  <a:gd name="T19" fmla="*/ 2147483647 h 17"/>
                  <a:gd name="T20" fmla="*/ 2147483647 w 43"/>
                  <a:gd name="T21" fmla="*/ 2147483647 h 17"/>
                  <a:gd name="T22" fmla="*/ 2147483647 w 43"/>
                  <a:gd name="T23" fmla="*/ 2147483647 h 17"/>
                  <a:gd name="T24" fmla="*/ 2147483647 w 43"/>
                  <a:gd name="T25" fmla="*/ 2147483647 h 17"/>
                  <a:gd name="T26" fmla="*/ 2147483647 w 43"/>
                  <a:gd name="T27" fmla="*/ 2147483647 h 17"/>
                  <a:gd name="T28" fmla="*/ 2147483647 w 43"/>
                  <a:gd name="T29" fmla="*/ 2147483647 h 17"/>
                  <a:gd name="T30" fmla="*/ 2147483647 w 43"/>
                  <a:gd name="T31" fmla="*/ 2147483647 h 17"/>
                  <a:gd name="T32" fmla="*/ 2147483647 w 43"/>
                  <a:gd name="T33" fmla="*/ 2147483647 h 17"/>
                  <a:gd name="T34" fmla="*/ 2147483647 w 43"/>
                  <a:gd name="T35" fmla="*/ 2147483647 h 17"/>
                  <a:gd name="T36" fmla="*/ 2147483647 w 43"/>
                  <a:gd name="T37" fmla="*/ 2147483647 h 17"/>
                  <a:gd name="T38" fmla="*/ 0 w 43"/>
                  <a:gd name="T39" fmla="*/ 2147483647 h 17"/>
                  <a:gd name="T40" fmla="*/ 0 w 43"/>
                  <a:gd name="T41" fmla="*/ 2147483647 h 17"/>
                  <a:gd name="T42" fmla="*/ 0 w 43"/>
                  <a:gd name="T43" fmla="*/ 2147483647 h 17"/>
                  <a:gd name="T44" fmla="*/ 2147483647 w 43"/>
                  <a:gd name="T45" fmla="*/ 2147483647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
                  <a:gd name="T70" fmla="*/ 0 h 17"/>
                  <a:gd name="T71" fmla="*/ 43 w 43"/>
                  <a:gd name="T72" fmla="*/ 17 h 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 h="17">
                    <a:moveTo>
                      <a:pt x="1" y="2"/>
                    </a:moveTo>
                    <a:cubicBezTo>
                      <a:pt x="2" y="1"/>
                      <a:pt x="7" y="0"/>
                      <a:pt x="8" y="0"/>
                    </a:cubicBezTo>
                    <a:cubicBezTo>
                      <a:pt x="9" y="0"/>
                      <a:pt x="10" y="1"/>
                      <a:pt x="11" y="1"/>
                    </a:cubicBezTo>
                    <a:cubicBezTo>
                      <a:pt x="14" y="1"/>
                      <a:pt x="16" y="1"/>
                      <a:pt x="18" y="3"/>
                    </a:cubicBezTo>
                    <a:cubicBezTo>
                      <a:pt x="18" y="3"/>
                      <a:pt x="20" y="3"/>
                      <a:pt x="20" y="4"/>
                    </a:cubicBezTo>
                    <a:cubicBezTo>
                      <a:pt x="22" y="5"/>
                      <a:pt x="24" y="6"/>
                      <a:pt x="26" y="7"/>
                    </a:cubicBezTo>
                    <a:cubicBezTo>
                      <a:pt x="27" y="8"/>
                      <a:pt x="28" y="8"/>
                      <a:pt x="29" y="9"/>
                    </a:cubicBezTo>
                    <a:cubicBezTo>
                      <a:pt x="32" y="11"/>
                      <a:pt x="40" y="15"/>
                      <a:pt x="42" y="16"/>
                    </a:cubicBezTo>
                    <a:cubicBezTo>
                      <a:pt x="42" y="16"/>
                      <a:pt x="42" y="16"/>
                      <a:pt x="43" y="16"/>
                    </a:cubicBezTo>
                    <a:cubicBezTo>
                      <a:pt x="43" y="17"/>
                      <a:pt x="42" y="17"/>
                      <a:pt x="42" y="17"/>
                    </a:cubicBezTo>
                    <a:cubicBezTo>
                      <a:pt x="41" y="17"/>
                      <a:pt x="39" y="16"/>
                      <a:pt x="37" y="15"/>
                    </a:cubicBezTo>
                    <a:cubicBezTo>
                      <a:pt x="34" y="14"/>
                      <a:pt x="31" y="12"/>
                      <a:pt x="29" y="11"/>
                    </a:cubicBezTo>
                    <a:cubicBezTo>
                      <a:pt x="29" y="11"/>
                      <a:pt x="28" y="10"/>
                      <a:pt x="28" y="10"/>
                    </a:cubicBezTo>
                    <a:cubicBezTo>
                      <a:pt x="26" y="10"/>
                      <a:pt x="25" y="8"/>
                      <a:pt x="23" y="7"/>
                    </a:cubicBezTo>
                    <a:cubicBezTo>
                      <a:pt x="21" y="7"/>
                      <a:pt x="20" y="5"/>
                      <a:pt x="18" y="5"/>
                    </a:cubicBezTo>
                    <a:cubicBezTo>
                      <a:pt x="17" y="4"/>
                      <a:pt x="15" y="4"/>
                      <a:pt x="14" y="3"/>
                    </a:cubicBezTo>
                    <a:cubicBezTo>
                      <a:pt x="13" y="3"/>
                      <a:pt x="12" y="3"/>
                      <a:pt x="11" y="2"/>
                    </a:cubicBezTo>
                    <a:cubicBezTo>
                      <a:pt x="9" y="2"/>
                      <a:pt x="7" y="2"/>
                      <a:pt x="5" y="2"/>
                    </a:cubicBezTo>
                    <a:cubicBezTo>
                      <a:pt x="4" y="3"/>
                      <a:pt x="2" y="4"/>
                      <a:pt x="1" y="4"/>
                    </a:cubicBezTo>
                    <a:cubicBezTo>
                      <a:pt x="0" y="4"/>
                      <a:pt x="0" y="4"/>
                      <a:pt x="0" y="4"/>
                    </a:cubicBezTo>
                    <a:cubicBezTo>
                      <a:pt x="0" y="4"/>
                      <a:pt x="0" y="4"/>
                      <a:pt x="0" y="4"/>
                    </a:cubicBezTo>
                    <a:cubicBezTo>
                      <a:pt x="0" y="4"/>
                      <a:pt x="0" y="4"/>
                      <a:pt x="0" y="4"/>
                    </a:cubicBezTo>
                    <a:cubicBezTo>
                      <a:pt x="0" y="3"/>
                      <a:pt x="1" y="2"/>
                      <a:pt x="1" y="2"/>
                    </a:cubicBezTo>
                    <a:close/>
                  </a:path>
                </a:pathLst>
              </a:custGeom>
              <a:solidFill>
                <a:srgbClr val="BFCF71"/>
              </a:solidFill>
              <a:ln w="9525">
                <a:noFill/>
                <a:round/>
                <a:headEnd/>
                <a:tailEnd/>
              </a:ln>
            </p:spPr>
            <p:txBody>
              <a:bodyPr/>
              <a:lstStyle/>
              <a:p>
                <a:endParaRPr lang="es-ES"/>
              </a:p>
            </p:txBody>
          </p:sp>
          <p:sp>
            <p:nvSpPr>
              <p:cNvPr id="2560" name="Freeform 415"/>
              <p:cNvSpPr>
                <a:spLocks/>
              </p:cNvSpPr>
              <p:nvPr/>
            </p:nvSpPr>
            <p:spPr bwMode="auto">
              <a:xfrm>
                <a:off x="4774" y="1990"/>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3" y="0"/>
                    </a:moveTo>
                    <a:cubicBezTo>
                      <a:pt x="0" y="0"/>
                      <a:pt x="1" y="2"/>
                      <a:pt x="3" y="4"/>
                    </a:cubicBezTo>
                    <a:cubicBezTo>
                      <a:pt x="2" y="4"/>
                      <a:pt x="2" y="5"/>
                      <a:pt x="2" y="5"/>
                    </a:cubicBezTo>
                    <a:cubicBezTo>
                      <a:pt x="3" y="6"/>
                      <a:pt x="4" y="6"/>
                      <a:pt x="4" y="5"/>
                    </a:cubicBezTo>
                    <a:cubicBezTo>
                      <a:pt x="5" y="4"/>
                      <a:pt x="5" y="4"/>
                      <a:pt x="6" y="3"/>
                    </a:cubicBezTo>
                    <a:cubicBezTo>
                      <a:pt x="7" y="0"/>
                      <a:pt x="5" y="0"/>
                      <a:pt x="3" y="0"/>
                    </a:cubicBezTo>
                    <a:close/>
                  </a:path>
                </a:pathLst>
              </a:custGeom>
              <a:solidFill>
                <a:srgbClr val="006E57"/>
              </a:solidFill>
              <a:ln w="9525">
                <a:noFill/>
                <a:round/>
                <a:headEnd/>
                <a:tailEnd/>
              </a:ln>
            </p:spPr>
            <p:txBody>
              <a:bodyPr/>
              <a:lstStyle/>
              <a:p>
                <a:endParaRPr lang="es-ES"/>
              </a:p>
            </p:txBody>
          </p:sp>
          <p:sp>
            <p:nvSpPr>
              <p:cNvPr id="2561" name="Freeform 416"/>
              <p:cNvSpPr>
                <a:spLocks/>
              </p:cNvSpPr>
              <p:nvPr/>
            </p:nvSpPr>
            <p:spPr bwMode="auto">
              <a:xfrm>
                <a:off x="4777" y="1990"/>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3" y="5"/>
                      <a:pt x="2" y="5"/>
                    </a:cubicBezTo>
                    <a:cubicBezTo>
                      <a:pt x="2" y="5"/>
                      <a:pt x="2" y="5"/>
                      <a:pt x="2" y="5"/>
                    </a:cubicBezTo>
                    <a:cubicBezTo>
                      <a:pt x="1" y="5"/>
                      <a:pt x="1" y="4"/>
                      <a:pt x="1" y="4"/>
                    </a:cubicBezTo>
                    <a:cubicBezTo>
                      <a:pt x="1" y="4"/>
                      <a:pt x="1" y="4"/>
                      <a:pt x="2" y="4"/>
                    </a:cubicBezTo>
                    <a:cubicBezTo>
                      <a:pt x="1" y="3"/>
                      <a:pt x="1" y="3"/>
                      <a:pt x="1" y="3"/>
                    </a:cubicBezTo>
                    <a:cubicBezTo>
                      <a:pt x="1" y="2"/>
                      <a:pt x="0" y="0"/>
                      <a:pt x="2"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s-ES"/>
              </a:p>
            </p:txBody>
          </p:sp>
          <p:sp>
            <p:nvSpPr>
              <p:cNvPr id="2562" name="Freeform 417"/>
              <p:cNvSpPr>
                <a:spLocks/>
              </p:cNvSpPr>
              <p:nvPr/>
            </p:nvSpPr>
            <p:spPr bwMode="auto">
              <a:xfrm>
                <a:off x="4781" y="1990"/>
                <a:ext cx="14" cy="17"/>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0 w 4"/>
                  <a:gd name="T9" fmla="*/ 2147483647 h 5"/>
                  <a:gd name="T10" fmla="*/ 2147483647 w 4"/>
                  <a:gd name="T11" fmla="*/ 2147483647 h 5"/>
                  <a:gd name="T12" fmla="*/ 0 w 4"/>
                  <a:gd name="T13" fmla="*/ 2147483647 h 5"/>
                  <a:gd name="T14" fmla="*/ 2147483647 w 4"/>
                  <a:gd name="T15" fmla="*/ 2147483647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3" y="3"/>
                    </a:moveTo>
                    <a:cubicBezTo>
                      <a:pt x="3" y="4"/>
                      <a:pt x="3" y="4"/>
                      <a:pt x="2" y="5"/>
                    </a:cubicBezTo>
                    <a:cubicBezTo>
                      <a:pt x="2" y="5"/>
                      <a:pt x="2" y="5"/>
                      <a:pt x="1" y="5"/>
                    </a:cubicBezTo>
                    <a:cubicBezTo>
                      <a:pt x="1" y="5"/>
                      <a:pt x="1" y="5"/>
                      <a:pt x="1" y="5"/>
                    </a:cubicBezTo>
                    <a:cubicBezTo>
                      <a:pt x="1" y="4"/>
                      <a:pt x="0" y="4"/>
                      <a:pt x="0" y="4"/>
                    </a:cubicBezTo>
                    <a:cubicBezTo>
                      <a:pt x="0" y="4"/>
                      <a:pt x="1" y="4"/>
                      <a:pt x="1" y="3"/>
                    </a:cubicBezTo>
                    <a:cubicBezTo>
                      <a:pt x="1" y="3"/>
                      <a:pt x="0" y="3"/>
                      <a:pt x="0" y="3"/>
                    </a:cubicBezTo>
                    <a:cubicBezTo>
                      <a:pt x="0" y="2"/>
                      <a:pt x="0" y="1"/>
                      <a:pt x="1" y="1"/>
                    </a:cubicBezTo>
                    <a:cubicBezTo>
                      <a:pt x="2" y="0"/>
                      <a:pt x="2" y="0"/>
                      <a:pt x="2" y="0"/>
                    </a:cubicBezTo>
                    <a:cubicBezTo>
                      <a:pt x="3" y="1"/>
                      <a:pt x="4" y="1"/>
                      <a:pt x="3" y="3"/>
                    </a:cubicBezTo>
                    <a:close/>
                  </a:path>
                </a:pathLst>
              </a:custGeom>
              <a:solidFill>
                <a:srgbClr val="569365"/>
              </a:solidFill>
              <a:ln w="9525">
                <a:noFill/>
                <a:round/>
                <a:headEnd/>
                <a:tailEnd/>
              </a:ln>
            </p:spPr>
            <p:txBody>
              <a:bodyPr/>
              <a:lstStyle/>
              <a:p>
                <a:endParaRPr lang="es-ES"/>
              </a:p>
            </p:txBody>
          </p:sp>
          <p:sp>
            <p:nvSpPr>
              <p:cNvPr id="2563" name="Freeform 418"/>
              <p:cNvSpPr>
                <a:spLocks/>
              </p:cNvSpPr>
              <p:nvPr/>
            </p:nvSpPr>
            <p:spPr bwMode="auto">
              <a:xfrm>
                <a:off x="4781" y="1993"/>
                <a:ext cx="14" cy="11"/>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2"/>
                    </a:moveTo>
                    <a:cubicBezTo>
                      <a:pt x="3" y="3"/>
                      <a:pt x="3" y="2"/>
                      <a:pt x="2" y="3"/>
                    </a:cubicBezTo>
                    <a:cubicBezTo>
                      <a:pt x="2" y="3"/>
                      <a:pt x="2" y="3"/>
                      <a:pt x="2" y="3"/>
                    </a:cubicBezTo>
                    <a:cubicBezTo>
                      <a:pt x="1" y="3"/>
                      <a:pt x="1" y="3"/>
                      <a:pt x="1" y="3"/>
                    </a:cubicBezTo>
                    <a:cubicBezTo>
                      <a:pt x="1" y="3"/>
                      <a:pt x="1" y="3"/>
                      <a:pt x="1" y="3"/>
                    </a:cubicBezTo>
                    <a:cubicBezTo>
                      <a:pt x="1" y="3"/>
                      <a:pt x="1" y="2"/>
                      <a:pt x="1" y="2"/>
                    </a:cubicBezTo>
                    <a:cubicBezTo>
                      <a:pt x="1" y="2"/>
                      <a:pt x="1" y="2"/>
                      <a:pt x="1" y="2"/>
                    </a:cubicBezTo>
                    <a:cubicBezTo>
                      <a:pt x="0" y="1"/>
                      <a:pt x="0" y="0"/>
                      <a:pt x="1" y="0"/>
                    </a:cubicBezTo>
                    <a:cubicBezTo>
                      <a:pt x="2" y="0"/>
                      <a:pt x="2" y="0"/>
                      <a:pt x="2" y="0"/>
                    </a:cubicBezTo>
                    <a:cubicBezTo>
                      <a:pt x="3" y="0"/>
                      <a:pt x="4" y="0"/>
                      <a:pt x="3" y="2"/>
                    </a:cubicBezTo>
                    <a:close/>
                  </a:path>
                </a:pathLst>
              </a:custGeom>
              <a:solidFill>
                <a:srgbClr val="7FA96C"/>
              </a:solidFill>
              <a:ln w="9525">
                <a:noFill/>
                <a:round/>
                <a:headEnd/>
                <a:tailEnd/>
              </a:ln>
            </p:spPr>
            <p:txBody>
              <a:bodyPr/>
              <a:lstStyle/>
              <a:p>
                <a:endParaRPr lang="es-ES"/>
              </a:p>
            </p:txBody>
          </p:sp>
          <p:sp>
            <p:nvSpPr>
              <p:cNvPr id="2564" name="Freeform 419"/>
              <p:cNvSpPr>
                <a:spLocks/>
              </p:cNvSpPr>
              <p:nvPr/>
            </p:nvSpPr>
            <p:spPr bwMode="auto">
              <a:xfrm>
                <a:off x="4781" y="1993"/>
                <a:ext cx="10"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3" y="2"/>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1" y="1"/>
                      <a:pt x="0" y="1"/>
                      <a:pt x="1" y="0"/>
                    </a:cubicBezTo>
                    <a:cubicBezTo>
                      <a:pt x="1" y="0"/>
                      <a:pt x="2" y="0"/>
                      <a:pt x="2" y="0"/>
                    </a:cubicBezTo>
                    <a:cubicBezTo>
                      <a:pt x="3" y="0"/>
                      <a:pt x="3" y="0"/>
                      <a:pt x="3" y="2"/>
                    </a:cubicBezTo>
                    <a:close/>
                  </a:path>
                </a:pathLst>
              </a:custGeom>
              <a:solidFill>
                <a:srgbClr val="B4CA71"/>
              </a:solidFill>
              <a:ln w="9525">
                <a:noFill/>
                <a:round/>
                <a:headEnd/>
                <a:tailEnd/>
              </a:ln>
            </p:spPr>
            <p:txBody>
              <a:bodyPr/>
              <a:lstStyle/>
              <a:p>
                <a:endParaRPr lang="es-ES"/>
              </a:p>
            </p:txBody>
          </p:sp>
          <p:sp>
            <p:nvSpPr>
              <p:cNvPr id="2565" name="Freeform 420"/>
              <p:cNvSpPr>
                <a:spLocks/>
              </p:cNvSpPr>
              <p:nvPr/>
            </p:nvSpPr>
            <p:spPr bwMode="auto">
              <a:xfrm>
                <a:off x="4774" y="1990"/>
                <a:ext cx="14" cy="10"/>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2"/>
                      <a:pt x="0" y="2"/>
                    </a:cubicBezTo>
                    <a:cubicBezTo>
                      <a:pt x="0" y="2"/>
                      <a:pt x="3" y="2"/>
                      <a:pt x="4" y="3"/>
                    </a:cubicBezTo>
                    <a:cubicBezTo>
                      <a:pt x="4" y="3"/>
                      <a:pt x="4" y="2"/>
                      <a:pt x="4" y="2"/>
                    </a:cubicBezTo>
                    <a:close/>
                  </a:path>
                </a:pathLst>
              </a:custGeom>
              <a:solidFill>
                <a:srgbClr val="24211D"/>
              </a:solidFill>
              <a:ln w="9525">
                <a:noFill/>
                <a:round/>
                <a:headEnd/>
                <a:tailEnd/>
              </a:ln>
            </p:spPr>
            <p:txBody>
              <a:bodyPr/>
              <a:lstStyle/>
              <a:p>
                <a:endParaRPr lang="es-ES"/>
              </a:p>
            </p:txBody>
          </p:sp>
          <p:sp>
            <p:nvSpPr>
              <p:cNvPr id="2566" name="Freeform 421"/>
              <p:cNvSpPr>
                <a:spLocks/>
              </p:cNvSpPr>
              <p:nvPr/>
            </p:nvSpPr>
            <p:spPr bwMode="auto">
              <a:xfrm>
                <a:off x="4774" y="1990"/>
                <a:ext cx="14" cy="10"/>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2"/>
                    </a:moveTo>
                    <a:cubicBezTo>
                      <a:pt x="1" y="0"/>
                      <a:pt x="1" y="2"/>
                      <a:pt x="0" y="2"/>
                    </a:cubicBezTo>
                    <a:cubicBezTo>
                      <a:pt x="0" y="2"/>
                      <a:pt x="3" y="2"/>
                      <a:pt x="4" y="3"/>
                    </a:cubicBezTo>
                    <a:cubicBezTo>
                      <a:pt x="4" y="3"/>
                      <a:pt x="4" y="2"/>
                      <a:pt x="4" y="2"/>
                    </a:cubicBezTo>
                    <a:close/>
                  </a:path>
                </a:pathLst>
              </a:custGeom>
              <a:noFill/>
              <a:ln w="0">
                <a:solidFill>
                  <a:srgbClr val="24211D"/>
                </a:solidFill>
                <a:round/>
                <a:headEnd/>
                <a:tailEnd/>
              </a:ln>
            </p:spPr>
            <p:txBody>
              <a:bodyPr/>
              <a:lstStyle/>
              <a:p>
                <a:endParaRPr lang="es-ES"/>
              </a:p>
            </p:txBody>
          </p:sp>
          <p:sp>
            <p:nvSpPr>
              <p:cNvPr id="2567" name="Freeform 422"/>
              <p:cNvSpPr>
                <a:spLocks/>
              </p:cNvSpPr>
              <p:nvPr/>
            </p:nvSpPr>
            <p:spPr bwMode="auto">
              <a:xfrm>
                <a:off x="4681" y="1962"/>
                <a:ext cx="214" cy="105"/>
              </a:xfrm>
              <a:custGeom>
                <a:avLst/>
                <a:gdLst>
                  <a:gd name="T0" fmla="*/ 2147483647 w 60"/>
                  <a:gd name="T1" fmla="*/ 2147483647 h 30"/>
                  <a:gd name="T2" fmla="*/ 2147483647 w 60"/>
                  <a:gd name="T3" fmla="*/ 2147483647 h 30"/>
                  <a:gd name="T4" fmla="*/ 2147483647 w 60"/>
                  <a:gd name="T5" fmla="*/ 2147483647 h 30"/>
                  <a:gd name="T6" fmla="*/ 2147483647 w 60"/>
                  <a:gd name="T7" fmla="*/ 2147483647 h 30"/>
                  <a:gd name="T8" fmla="*/ 2147483647 w 60"/>
                  <a:gd name="T9" fmla="*/ 2147483647 h 30"/>
                  <a:gd name="T10" fmla="*/ 2147483647 w 60"/>
                  <a:gd name="T11" fmla="*/ 2147483647 h 30"/>
                  <a:gd name="T12" fmla="*/ 2147483647 w 60"/>
                  <a:gd name="T13" fmla="*/ 2147483647 h 30"/>
                  <a:gd name="T14" fmla="*/ 2147483647 w 60"/>
                  <a:gd name="T15" fmla="*/ 2147483647 h 30"/>
                  <a:gd name="T16" fmla="*/ 2147483647 w 60"/>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
                  <a:gd name="T28" fmla="*/ 0 h 30"/>
                  <a:gd name="T29" fmla="*/ 60 w 6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 h="30">
                    <a:moveTo>
                      <a:pt x="8" y="3"/>
                    </a:moveTo>
                    <a:cubicBezTo>
                      <a:pt x="8" y="3"/>
                      <a:pt x="0" y="15"/>
                      <a:pt x="19" y="23"/>
                    </a:cubicBezTo>
                    <a:cubicBezTo>
                      <a:pt x="19" y="23"/>
                      <a:pt x="37" y="30"/>
                      <a:pt x="49" y="23"/>
                    </a:cubicBezTo>
                    <a:cubicBezTo>
                      <a:pt x="49" y="23"/>
                      <a:pt x="60" y="17"/>
                      <a:pt x="60" y="17"/>
                    </a:cubicBezTo>
                    <a:cubicBezTo>
                      <a:pt x="60" y="17"/>
                      <a:pt x="60" y="16"/>
                      <a:pt x="59" y="17"/>
                    </a:cubicBezTo>
                    <a:cubicBezTo>
                      <a:pt x="58" y="17"/>
                      <a:pt x="45" y="25"/>
                      <a:pt x="38" y="25"/>
                    </a:cubicBezTo>
                    <a:cubicBezTo>
                      <a:pt x="38" y="25"/>
                      <a:pt x="24" y="25"/>
                      <a:pt x="19" y="21"/>
                    </a:cubicBezTo>
                    <a:cubicBezTo>
                      <a:pt x="19" y="21"/>
                      <a:pt x="3" y="16"/>
                      <a:pt x="9" y="4"/>
                    </a:cubicBezTo>
                    <a:cubicBezTo>
                      <a:pt x="9" y="4"/>
                      <a:pt x="10" y="0"/>
                      <a:pt x="8" y="3"/>
                    </a:cubicBezTo>
                    <a:close/>
                  </a:path>
                </a:pathLst>
              </a:custGeom>
              <a:solidFill>
                <a:srgbClr val="09533F"/>
              </a:solidFill>
              <a:ln w="9525">
                <a:noFill/>
                <a:round/>
                <a:headEnd/>
                <a:tailEnd/>
              </a:ln>
            </p:spPr>
            <p:txBody>
              <a:bodyPr/>
              <a:lstStyle/>
              <a:p>
                <a:endParaRPr lang="es-ES"/>
              </a:p>
            </p:txBody>
          </p:sp>
          <p:sp>
            <p:nvSpPr>
              <p:cNvPr id="2568" name="Freeform 423"/>
              <p:cNvSpPr>
                <a:spLocks/>
              </p:cNvSpPr>
              <p:nvPr/>
            </p:nvSpPr>
            <p:spPr bwMode="auto">
              <a:xfrm>
                <a:off x="4742" y="2004"/>
                <a:ext cx="21" cy="21"/>
              </a:xfrm>
              <a:custGeom>
                <a:avLst/>
                <a:gdLst>
                  <a:gd name="T0" fmla="*/ 2147483647 w 6"/>
                  <a:gd name="T1" fmla="*/ 0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0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0"/>
                    </a:moveTo>
                    <a:cubicBezTo>
                      <a:pt x="0" y="1"/>
                      <a:pt x="1" y="2"/>
                      <a:pt x="2" y="4"/>
                    </a:cubicBezTo>
                    <a:cubicBezTo>
                      <a:pt x="1" y="4"/>
                      <a:pt x="1" y="5"/>
                      <a:pt x="2" y="5"/>
                    </a:cubicBezTo>
                    <a:cubicBezTo>
                      <a:pt x="3" y="6"/>
                      <a:pt x="3" y="6"/>
                      <a:pt x="4" y="6"/>
                    </a:cubicBezTo>
                    <a:cubicBezTo>
                      <a:pt x="5" y="4"/>
                      <a:pt x="5" y="5"/>
                      <a:pt x="6" y="3"/>
                    </a:cubicBezTo>
                    <a:cubicBezTo>
                      <a:pt x="6" y="0"/>
                      <a:pt x="5" y="0"/>
                      <a:pt x="3" y="0"/>
                    </a:cubicBezTo>
                    <a:close/>
                  </a:path>
                </a:pathLst>
              </a:custGeom>
              <a:solidFill>
                <a:srgbClr val="006E57"/>
              </a:solidFill>
              <a:ln w="9525">
                <a:noFill/>
                <a:round/>
                <a:headEnd/>
                <a:tailEnd/>
              </a:ln>
            </p:spPr>
            <p:txBody>
              <a:bodyPr/>
              <a:lstStyle/>
              <a:p>
                <a:endParaRPr lang="es-ES"/>
              </a:p>
            </p:txBody>
          </p:sp>
          <p:sp>
            <p:nvSpPr>
              <p:cNvPr id="2569" name="Freeform 424"/>
              <p:cNvSpPr>
                <a:spLocks/>
              </p:cNvSpPr>
              <p:nvPr/>
            </p:nvSpPr>
            <p:spPr bwMode="auto">
              <a:xfrm>
                <a:off x="4745" y="2004"/>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3"/>
                    </a:moveTo>
                    <a:cubicBezTo>
                      <a:pt x="4" y="4"/>
                      <a:pt x="4" y="4"/>
                      <a:pt x="3" y="5"/>
                    </a:cubicBezTo>
                    <a:cubicBezTo>
                      <a:pt x="2" y="5"/>
                      <a:pt x="2" y="5"/>
                      <a:pt x="2" y="5"/>
                    </a:cubicBezTo>
                    <a:cubicBezTo>
                      <a:pt x="2" y="5"/>
                      <a:pt x="2" y="5"/>
                      <a:pt x="1" y="5"/>
                    </a:cubicBezTo>
                    <a:cubicBezTo>
                      <a:pt x="1" y="5"/>
                      <a:pt x="1" y="5"/>
                      <a:pt x="1" y="4"/>
                    </a:cubicBezTo>
                    <a:cubicBezTo>
                      <a:pt x="1" y="4"/>
                      <a:pt x="1" y="4"/>
                      <a:pt x="1" y="4"/>
                    </a:cubicBezTo>
                    <a:cubicBezTo>
                      <a:pt x="1" y="4"/>
                      <a:pt x="1" y="3"/>
                      <a:pt x="1" y="3"/>
                    </a:cubicBezTo>
                    <a:cubicBezTo>
                      <a:pt x="0" y="2"/>
                      <a:pt x="0" y="1"/>
                      <a:pt x="2" y="1"/>
                    </a:cubicBezTo>
                    <a:cubicBezTo>
                      <a:pt x="3" y="0"/>
                      <a:pt x="3" y="0"/>
                      <a:pt x="3" y="0"/>
                    </a:cubicBezTo>
                    <a:cubicBezTo>
                      <a:pt x="4" y="1"/>
                      <a:pt x="5" y="1"/>
                      <a:pt x="4" y="3"/>
                    </a:cubicBezTo>
                    <a:close/>
                  </a:path>
                </a:pathLst>
              </a:custGeom>
              <a:solidFill>
                <a:srgbClr val="27805E"/>
              </a:solidFill>
              <a:ln w="9525">
                <a:noFill/>
                <a:round/>
                <a:headEnd/>
                <a:tailEnd/>
              </a:ln>
            </p:spPr>
            <p:txBody>
              <a:bodyPr/>
              <a:lstStyle/>
              <a:p>
                <a:endParaRPr lang="es-ES"/>
              </a:p>
            </p:txBody>
          </p:sp>
          <p:sp>
            <p:nvSpPr>
              <p:cNvPr id="2570" name="Freeform 425"/>
              <p:cNvSpPr>
                <a:spLocks/>
              </p:cNvSpPr>
              <p:nvPr/>
            </p:nvSpPr>
            <p:spPr bwMode="auto">
              <a:xfrm>
                <a:off x="4745" y="2007"/>
                <a:ext cx="18" cy="14"/>
              </a:xfrm>
              <a:custGeom>
                <a:avLst/>
                <a:gdLst>
                  <a:gd name="T0" fmla="*/ 2147483647 w 5"/>
                  <a:gd name="T1" fmla="*/ 2147483647 h 4"/>
                  <a:gd name="T2" fmla="*/ 2147483647 w 5"/>
                  <a:gd name="T3" fmla="*/ 2147483647 h 4"/>
                  <a:gd name="T4" fmla="*/ 2147483647 w 5"/>
                  <a:gd name="T5" fmla="*/ 2147483647 h 4"/>
                  <a:gd name="T6" fmla="*/ 2147483647 w 5"/>
                  <a:gd name="T7" fmla="*/ 2147483647 h 4"/>
                  <a:gd name="T8" fmla="*/ 2147483647 w 5"/>
                  <a:gd name="T9" fmla="*/ 2147483647 h 4"/>
                  <a:gd name="T10" fmla="*/ 2147483647 w 5"/>
                  <a:gd name="T11" fmla="*/ 2147483647 h 4"/>
                  <a:gd name="T12" fmla="*/ 2147483647 w 5"/>
                  <a:gd name="T13" fmla="*/ 2147483647 h 4"/>
                  <a:gd name="T14" fmla="*/ 2147483647 w 5"/>
                  <a:gd name="T15" fmla="*/ 0 h 4"/>
                  <a:gd name="T16" fmla="*/ 2147483647 w 5"/>
                  <a:gd name="T17" fmla="*/ 0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2"/>
                    </a:moveTo>
                    <a:cubicBezTo>
                      <a:pt x="4" y="3"/>
                      <a:pt x="4" y="3"/>
                      <a:pt x="3" y="4"/>
                    </a:cubicBezTo>
                    <a:cubicBezTo>
                      <a:pt x="3" y="4"/>
                      <a:pt x="2" y="4"/>
                      <a:pt x="2" y="4"/>
                    </a:cubicBezTo>
                    <a:cubicBezTo>
                      <a:pt x="2" y="4"/>
                      <a:pt x="2" y="4"/>
                      <a:pt x="2" y="4"/>
                    </a:cubicBezTo>
                    <a:cubicBezTo>
                      <a:pt x="1" y="4"/>
                      <a:pt x="1" y="3"/>
                      <a:pt x="1" y="3"/>
                    </a:cubicBezTo>
                    <a:cubicBezTo>
                      <a:pt x="1" y="3"/>
                      <a:pt x="1" y="3"/>
                      <a:pt x="2" y="3"/>
                    </a:cubicBezTo>
                    <a:cubicBezTo>
                      <a:pt x="1" y="2"/>
                      <a:pt x="1" y="2"/>
                      <a:pt x="1" y="2"/>
                    </a:cubicBezTo>
                    <a:cubicBezTo>
                      <a:pt x="1" y="1"/>
                      <a:pt x="0" y="0"/>
                      <a:pt x="2" y="0"/>
                    </a:cubicBezTo>
                    <a:cubicBezTo>
                      <a:pt x="2" y="0"/>
                      <a:pt x="3" y="0"/>
                      <a:pt x="3" y="0"/>
                    </a:cubicBezTo>
                    <a:cubicBezTo>
                      <a:pt x="4" y="0"/>
                      <a:pt x="5" y="0"/>
                      <a:pt x="4" y="2"/>
                    </a:cubicBezTo>
                    <a:close/>
                  </a:path>
                </a:pathLst>
              </a:custGeom>
              <a:solidFill>
                <a:srgbClr val="569365"/>
              </a:solidFill>
              <a:ln w="9525">
                <a:noFill/>
                <a:round/>
                <a:headEnd/>
                <a:tailEnd/>
              </a:ln>
            </p:spPr>
            <p:txBody>
              <a:bodyPr/>
              <a:lstStyle/>
              <a:p>
                <a:endParaRPr lang="es-ES"/>
              </a:p>
            </p:txBody>
          </p:sp>
          <p:sp>
            <p:nvSpPr>
              <p:cNvPr id="2571" name="Freeform 426"/>
              <p:cNvSpPr>
                <a:spLocks/>
              </p:cNvSpPr>
              <p:nvPr/>
            </p:nvSpPr>
            <p:spPr bwMode="auto">
              <a:xfrm>
                <a:off x="4749" y="2007"/>
                <a:ext cx="10" cy="14"/>
              </a:xfrm>
              <a:custGeom>
                <a:avLst/>
                <a:gdLst>
                  <a:gd name="T0" fmla="*/ 2147483647 w 3"/>
                  <a:gd name="T1" fmla="*/ 2147483647 h 4"/>
                  <a:gd name="T2" fmla="*/ 2147483647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2147483647 w 3"/>
                  <a:gd name="T13" fmla="*/ 2147483647 h 4"/>
                  <a:gd name="T14" fmla="*/ 2147483647 w 3"/>
                  <a:gd name="T15" fmla="*/ 0 h 4"/>
                  <a:gd name="T16" fmla="*/ 2147483647 w 3"/>
                  <a:gd name="T17" fmla="*/ 0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3" y="2"/>
                    </a:moveTo>
                    <a:cubicBezTo>
                      <a:pt x="3" y="3"/>
                      <a:pt x="3" y="3"/>
                      <a:pt x="2" y="3"/>
                    </a:cubicBezTo>
                    <a:cubicBezTo>
                      <a:pt x="2" y="4"/>
                      <a:pt x="1" y="4"/>
                      <a:pt x="1" y="4"/>
                    </a:cubicBezTo>
                    <a:cubicBezTo>
                      <a:pt x="1" y="4"/>
                      <a:pt x="1" y="4"/>
                      <a:pt x="1" y="4"/>
                    </a:cubicBezTo>
                    <a:cubicBezTo>
                      <a:pt x="1" y="3"/>
                      <a:pt x="0" y="3"/>
                      <a:pt x="1" y="3"/>
                    </a:cubicBezTo>
                    <a:cubicBezTo>
                      <a:pt x="0" y="3"/>
                      <a:pt x="1" y="3"/>
                      <a:pt x="1" y="3"/>
                    </a:cubicBezTo>
                    <a:cubicBezTo>
                      <a:pt x="1" y="2"/>
                      <a:pt x="1" y="2"/>
                      <a:pt x="1" y="2"/>
                    </a:cubicBezTo>
                    <a:cubicBezTo>
                      <a:pt x="0" y="1"/>
                      <a:pt x="0" y="0"/>
                      <a:pt x="1" y="0"/>
                    </a:cubicBezTo>
                    <a:cubicBezTo>
                      <a:pt x="1" y="0"/>
                      <a:pt x="2" y="0"/>
                      <a:pt x="2" y="0"/>
                    </a:cubicBezTo>
                    <a:cubicBezTo>
                      <a:pt x="3" y="0"/>
                      <a:pt x="3" y="1"/>
                      <a:pt x="3" y="2"/>
                    </a:cubicBezTo>
                    <a:close/>
                  </a:path>
                </a:pathLst>
              </a:custGeom>
              <a:solidFill>
                <a:srgbClr val="7FA96C"/>
              </a:solidFill>
              <a:ln w="9525">
                <a:noFill/>
                <a:round/>
                <a:headEnd/>
                <a:tailEnd/>
              </a:ln>
            </p:spPr>
            <p:txBody>
              <a:bodyPr/>
              <a:lstStyle/>
              <a:p>
                <a:endParaRPr lang="es-ES"/>
              </a:p>
            </p:txBody>
          </p:sp>
          <p:sp>
            <p:nvSpPr>
              <p:cNvPr id="2572" name="Freeform 427"/>
              <p:cNvSpPr>
                <a:spLocks/>
              </p:cNvSpPr>
              <p:nvPr/>
            </p:nvSpPr>
            <p:spPr bwMode="auto">
              <a:xfrm>
                <a:off x="4749" y="2007"/>
                <a:ext cx="10" cy="11"/>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2" y="3"/>
                      <a:pt x="2" y="3"/>
                      <a:pt x="2" y="3"/>
                    </a:cubicBezTo>
                    <a:cubicBezTo>
                      <a:pt x="2" y="3"/>
                      <a:pt x="2" y="3"/>
                      <a:pt x="1" y="3"/>
                    </a:cubicBezTo>
                    <a:cubicBezTo>
                      <a:pt x="1" y="3"/>
                      <a:pt x="1" y="3"/>
                      <a:pt x="1" y="3"/>
                    </a:cubicBezTo>
                    <a:cubicBezTo>
                      <a:pt x="1" y="3"/>
                      <a:pt x="1" y="3"/>
                      <a:pt x="1" y="3"/>
                    </a:cubicBezTo>
                    <a:cubicBezTo>
                      <a:pt x="1" y="3"/>
                      <a:pt x="1" y="3"/>
                      <a:pt x="1" y="3"/>
                    </a:cubicBezTo>
                    <a:cubicBezTo>
                      <a:pt x="1" y="2"/>
                      <a:pt x="1" y="2"/>
                      <a:pt x="1" y="2"/>
                    </a:cubicBezTo>
                    <a:cubicBezTo>
                      <a:pt x="0" y="1"/>
                      <a:pt x="0" y="1"/>
                      <a:pt x="1" y="0"/>
                    </a:cubicBezTo>
                    <a:cubicBezTo>
                      <a:pt x="1" y="0"/>
                      <a:pt x="1" y="0"/>
                      <a:pt x="2" y="0"/>
                    </a:cubicBezTo>
                    <a:cubicBezTo>
                      <a:pt x="2" y="0"/>
                      <a:pt x="3" y="1"/>
                      <a:pt x="3" y="2"/>
                    </a:cubicBezTo>
                    <a:close/>
                  </a:path>
                </a:pathLst>
              </a:custGeom>
              <a:solidFill>
                <a:srgbClr val="B4CA71"/>
              </a:solidFill>
              <a:ln w="9525">
                <a:noFill/>
                <a:round/>
                <a:headEnd/>
                <a:tailEnd/>
              </a:ln>
            </p:spPr>
            <p:txBody>
              <a:bodyPr/>
              <a:lstStyle/>
              <a:p>
                <a:endParaRPr lang="es-ES"/>
              </a:p>
            </p:txBody>
          </p:sp>
          <p:sp>
            <p:nvSpPr>
              <p:cNvPr id="2573" name="Freeform 428"/>
              <p:cNvSpPr>
                <a:spLocks/>
              </p:cNvSpPr>
              <p:nvPr/>
            </p:nvSpPr>
            <p:spPr bwMode="auto">
              <a:xfrm>
                <a:off x="4749" y="2011"/>
                <a:ext cx="10" cy="7"/>
              </a:xfrm>
              <a:custGeom>
                <a:avLst/>
                <a:gdLst>
                  <a:gd name="T0" fmla="*/ 2147483647 w 3"/>
                  <a:gd name="T1" fmla="*/ 0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cubicBezTo>
                      <a:pt x="0" y="0"/>
                      <a:pt x="1" y="0"/>
                      <a:pt x="1" y="1"/>
                    </a:cubicBezTo>
                    <a:cubicBezTo>
                      <a:pt x="1" y="1"/>
                      <a:pt x="1" y="2"/>
                      <a:pt x="1" y="2"/>
                    </a:cubicBezTo>
                    <a:cubicBezTo>
                      <a:pt x="1" y="2"/>
                      <a:pt x="1" y="2"/>
                      <a:pt x="2" y="2"/>
                    </a:cubicBezTo>
                    <a:cubicBezTo>
                      <a:pt x="2" y="1"/>
                      <a:pt x="2" y="1"/>
                      <a:pt x="2" y="1"/>
                    </a:cubicBezTo>
                    <a:cubicBezTo>
                      <a:pt x="3" y="0"/>
                      <a:pt x="2" y="0"/>
                      <a:pt x="1" y="0"/>
                    </a:cubicBezTo>
                    <a:close/>
                  </a:path>
                </a:pathLst>
              </a:custGeom>
              <a:solidFill>
                <a:srgbClr val="FDEE70"/>
              </a:solidFill>
              <a:ln w="9525">
                <a:noFill/>
                <a:round/>
                <a:headEnd/>
                <a:tailEnd/>
              </a:ln>
            </p:spPr>
            <p:txBody>
              <a:bodyPr/>
              <a:lstStyle/>
              <a:p>
                <a:endParaRPr lang="es-ES"/>
              </a:p>
            </p:txBody>
          </p:sp>
          <p:sp>
            <p:nvSpPr>
              <p:cNvPr id="2574" name="Freeform 429"/>
              <p:cNvSpPr>
                <a:spLocks/>
              </p:cNvSpPr>
              <p:nvPr/>
            </p:nvSpPr>
            <p:spPr bwMode="auto">
              <a:xfrm>
                <a:off x="4742" y="2007"/>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s-ES"/>
              </a:p>
            </p:txBody>
          </p:sp>
          <p:sp>
            <p:nvSpPr>
              <p:cNvPr id="2575" name="Freeform 430"/>
              <p:cNvSpPr>
                <a:spLocks/>
              </p:cNvSpPr>
              <p:nvPr/>
            </p:nvSpPr>
            <p:spPr bwMode="auto">
              <a:xfrm>
                <a:off x="4742" y="2007"/>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s-ES"/>
              </a:p>
            </p:txBody>
          </p:sp>
          <p:sp>
            <p:nvSpPr>
              <p:cNvPr id="2576" name="Freeform 431"/>
              <p:cNvSpPr>
                <a:spLocks/>
              </p:cNvSpPr>
              <p:nvPr/>
            </p:nvSpPr>
            <p:spPr bwMode="auto">
              <a:xfrm>
                <a:off x="4727" y="1969"/>
                <a:ext cx="22" cy="21"/>
              </a:xfrm>
              <a:custGeom>
                <a:avLst/>
                <a:gdLst>
                  <a:gd name="T0" fmla="*/ 2147483647 w 6"/>
                  <a:gd name="T1" fmla="*/ 2147483647 h 6"/>
                  <a:gd name="T2" fmla="*/ 2147483647 w 6"/>
                  <a:gd name="T3" fmla="*/ 2147483647 h 6"/>
                  <a:gd name="T4" fmla="*/ 2147483647 w 6"/>
                  <a:gd name="T5" fmla="*/ 2147483647 h 6"/>
                  <a:gd name="T6" fmla="*/ 2147483647 w 6"/>
                  <a:gd name="T7" fmla="*/ 2147483647 h 6"/>
                  <a:gd name="T8" fmla="*/ 2147483647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1"/>
                    </a:moveTo>
                    <a:cubicBezTo>
                      <a:pt x="0" y="1"/>
                      <a:pt x="1" y="3"/>
                      <a:pt x="2" y="4"/>
                    </a:cubicBezTo>
                    <a:cubicBezTo>
                      <a:pt x="1" y="5"/>
                      <a:pt x="1" y="5"/>
                      <a:pt x="2" y="6"/>
                    </a:cubicBezTo>
                    <a:cubicBezTo>
                      <a:pt x="2" y="6"/>
                      <a:pt x="3" y="6"/>
                      <a:pt x="3" y="6"/>
                    </a:cubicBezTo>
                    <a:cubicBezTo>
                      <a:pt x="5" y="5"/>
                      <a:pt x="5" y="5"/>
                      <a:pt x="5" y="3"/>
                    </a:cubicBezTo>
                    <a:cubicBezTo>
                      <a:pt x="6" y="1"/>
                      <a:pt x="5" y="0"/>
                      <a:pt x="3" y="1"/>
                    </a:cubicBezTo>
                    <a:close/>
                  </a:path>
                </a:pathLst>
              </a:custGeom>
              <a:solidFill>
                <a:srgbClr val="006E57"/>
              </a:solidFill>
              <a:ln w="9525">
                <a:noFill/>
                <a:round/>
                <a:headEnd/>
                <a:tailEnd/>
              </a:ln>
            </p:spPr>
            <p:txBody>
              <a:bodyPr/>
              <a:lstStyle/>
              <a:p>
                <a:endParaRPr lang="es-ES"/>
              </a:p>
            </p:txBody>
          </p:sp>
          <p:sp>
            <p:nvSpPr>
              <p:cNvPr id="2577" name="Freeform 432"/>
              <p:cNvSpPr>
                <a:spLocks/>
              </p:cNvSpPr>
              <p:nvPr/>
            </p:nvSpPr>
            <p:spPr bwMode="auto">
              <a:xfrm>
                <a:off x="4731" y="1972"/>
                <a:ext cx="18"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4" y="2"/>
                    </a:moveTo>
                    <a:cubicBezTo>
                      <a:pt x="4" y="4"/>
                      <a:pt x="4" y="4"/>
                      <a:pt x="2" y="5"/>
                    </a:cubicBezTo>
                    <a:cubicBezTo>
                      <a:pt x="2" y="5"/>
                      <a:pt x="2" y="5"/>
                      <a:pt x="2" y="5"/>
                    </a:cubicBezTo>
                    <a:cubicBezTo>
                      <a:pt x="2" y="5"/>
                      <a:pt x="1" y="5"/>
                      <a:pt x="1" y="5"/>
                    </a:cubicBezTo>
                    <a:cubicBezTo>
                      <a:pt x="1" y="4"/>
                      <a:pt x="1" y="4"/>
                      <a:pt x="1" y="4"/>
                    </a:cubicBezTo>
                    <a:cubicBezTo>
                      <a:pt x="1" y="4"/>
                      <a:pt x="1" y="3"/>
                      <a:pt x="1" y="3"/>
                    </a:cubicBezTo>
                    <a:cubicBezTo>
                      <a:pt x="1" y="3"/>
                      <a:pt x="1" y="3"/>
                      <a:pt x="1" y="2"/>
                    </a:cubicBezTo>
                    <a:cubicBezTo>
                      <a:pt x="0" y="1"/>
                      <a:pt x="0" y="0"/>
                      <a:pt x="2" y="0"/>
                    </a:cubicBezTo>
                    <a:cubicBezTo>
                      <a:pt x="2" y="0"/>
                      <a:pt x="3" y="0"/>
                      <a:pt x="3" y="0"/>
                    </a:cubicBezTo>
                    <a:cubicBezTo>
                      <a:pt x="4" y="0"/>
                      <a:pt x="5" y="1"/>
                      <a:pt x="4" y="2"/>
                    </a:cubicBezTo>
                    <a:close/>
                  </a:path>
                </a:pathLst>
              </a:custGeom>
              <a:solidFill>
                <a:srgbClr val="27805E"/>
              </a:solidFill>
              <a:ln w="9525">
                <a:noFill/>
                <a:round/>
                <a:headEnd/>
                <a:tailEnd/>
              </a:ln>
            </p:spPr>
            <p:txBody>
              <a:bodyPr/>
              <a:lstStyle/>
              <a:p>
                <a:endParaRPr lang="es-ES"/>
              </a:p>
            </p:txBody>
          </p:sp>
          <p:sp>
            <p:nvSpPr>
              <p:cNvPr id="2578" name="Freeform 433"/>
              <p:cNvSpPr>
                <a:spLocks/>
              </p:cNvSpPr>
              <p:nvPr/>
            </p:nvSpPr>
            <p:spPr bwMode="auto">
              <a:xfrm>
                <a:off x="4731" y="1972"/>
                <a:ext cx="14" cy="18"/>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0 h 5"/>
                  <a:gd name="T16" fmla="*/ 2147483647 w 4"/>
                  <a:gd name="T17" fmla="*/ 0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4" y="2"/>
                    </a:moveTo>
                    <a:cubicBezTo>
                      <a:pt x="4" y="4"/>
                      <a:pt x="4" y="3"/>
                      <a:pt x="3" y="4"/>
                    </a:cubicBezTo>
                    <a:cubicBezTo>
                      <a:pt x="2" y="4"/>
                      <a:pt x="2" y="4"/>
                      <a:pt x="2" y="4"/>
                    </a:cubicBezTo>
                    <a:cubicBezTo>
                      <a:pt x="2" y="5"/>
                      <a:pt x="2" y="4"/>
                      <a:pt x="1" y="4"/>
                    </a:cubicBezTo>
                    <a:cubicBezTo>
                      <a:pt x="1" y="4"/>
                      <a:pt x="1" y="4"/>
                      <a:pt x="1" y="4"/>
                    </a:cubicBezTo>
                    <a:cubicBezTo>
                      <a:pt x="1" y="3"/>
                      <a:pt x="1" y="3"/>
                      <a:pt x="1" y="3"/>
                    </a:cubicBezTo>
                    <a:cubicBezTo>
                      <a:pt x="1" y="3"/>
                      <a:pt x="1" y="3"/>
                      <a:pt x="1" y="2"/>
                    </a:cubicBezTo>
                    <a:cubicBezTo>
                      <a:pt x="0" y="1"/>
                      <a:pt x="0" y="1"/>
                      <a:pt x="2" y="0"/>
                    </a:cubicBezTo>
                    <a:cubicBezTo>
                      <a:pt x="2" y="0"/>
                      <a:pt x="3" y="0"/>
                      <a:pt x="3" y="0"/>
                    </a:cubicBezTo>
                    <a:cubicBezTo>
                      <a:pt x="4" y="0"/>
                      <a:pt x="4" y="1"/>
                      <a:pt x="4" y="2"/>
                    </a:cubicBezTo>
                    <a:close/>
                  </a:path>
                </a:pathLst>
              </a:custGeom>
              <a:solidFill>
                <a:srgbClr val="569365"/>
              </a:solidFill>
              <a:ln w="9525">
                <a:noFill/>
                <a:round/>
                <a:headEnd/>
                <a:tailEnd/>
              </a:ln>
            </p:spPr>
            <p:txBody>
              <a:bodyPr/>
              <a:lstStyle/>
              <a:p>
                <a:endParaRPr lang="es-ES"/>
              </a:p>
            </p:txBody>
          </p:sp>
          <p:sp>
            <p:nvSpPr>
              <p:cNvPr id="2579" name="Freeform 434"/>
              <p:cNvSpPr>
                <a:spLocks/>
              </p:cNvSpPr>
              <p:nvPr/>
            </p:nvSpPr>
            <p:spPr bwMode="auto">
              <a:xfrm>
                <a:off x="4735" y="1976"/>
                <a:ext cx="10"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0 w 3"/>
                  <a:gd name="T9" fmla="*/ 2147483647 h 3"/>
                  <a:gd name="T10" fmla="*/ 0 w 3"/>
                  <a:gd name="T11" fmla="*/ 2147483647 h 3"/>
                  <a:gd name="T12" fmla="*/ 0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cubicBezTo>
                      <a:pt x="2" y="2"/>
                      <a:pt x="2" y="2"/>
                      <a:pt x="2" y="3"/>
                    </a:cubicBezTo>
                    <a:cubicBezTo>
                      <a:pt x="1" y="3"/>
                      <a:pt x="1" y="3"/>
                      <a:pt x="1" y="3"/>
                    </a:cubicBezTo>
                    <a:cubicBezTo>
                      <a:pt x="1" y="3"/>
                      <a:pt x="1" y="3"/>
                      <a:pt x="1" y="3"/>
                    </a:cubicBezTo>
                    <a:cubicBezTo>
                      <a:pt x="0" y="3"/>
                      <a:pt x="0" y="3"/>
                      <a:pt x="0" y="2"/>
                    </a:cubicBezTo>
                    <a:cubicBezTo>
                      <a:pt x="0" y="2"/>
                      <a:pt x="0" y="2"/>
                      <a:pt x="0" y="2"/>
                    </a:cubicBezTo>
                    <a:cubicBezTo>
                      <a:pt x="0" y="2"/>
                      <a:pt x="0" y="2"/>
                      <a:pt x="0" y="1"/>
                    </a:cubicBezTo>
                    <a:cubicBezTo>
                      <a:pt x="0" y="1"/>
                      <a:pt x="0" y="0"/>
                      <a:pt x="1" y="0"/>
                    </a:cubicBezTo>
                    <a:cubicBezTo>
                      <a:pt x="1" y="0"/>
                      <a:pt x="1" y="0"/>
                      <a:pt x="2" y="0"/>
                    </a:cubicBezTo>
                    <a:cubicBezTo>
                      <a:pt x="3" y="0"/>
                      <a:pt x="3" y="0"/>
                      <a:pt x="3" y="1"/>
                    </a:cubicBezTo>
                    <a:close/>
                  </a:path>
                </a:pathLst>
              </a:custGeom>
              <a:solidFill>
                <a:srgbClr val="7FA96C"/>
              </a:solidFill>
              <a:ln w="9525">
                <a:noFill/>
                <a:round/>
                <a:headEnd/>
                <a:tailEnd/>
              </a:ln>
            </p:spPr>
            <p:txBody>
              <a:bodyPr/>
              <a:lstStyle/>
              <a:p>
                <a:endParaRPr lang="es-ES"/>
              </a:p>
            </p:txBody>
          </p:sp>
          <p:sp>
            <p:nvSpPr>
              <p:cNvPr id="2580" name="Freeform 435"/>
              <p:cNvSpPr>
                <a:spLocks/>
              </p:cNvSpPr>
              <p:nvPr/>
            </p:nvSpPr>
            <p:spPr bwMode="auto">
              <a:xfrm>
                <a:off x="4735" y="1976"/>
                <a:ext cx="10"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1"/>
                    </a:moveTo>
                    <a:cubicBezTo>
                      <a:pt x="2" y="2"/>
                      <a:pt x="2" y="2"/>
                      <a:pt x="2" y="2"/>
                    </a:cubicBezTo>
                    <a:cubicBezTo>
                      <a:pt x="2" y="3"/>
                      <a:pt x="1" y="3"/>
                      <a:pt x="1" y="3"/>
                    </a:cubicBezTo>
                    <a:cubicBezTo>
                      <a:pt x="1" y="3"/>
                      <a:pt x="1" y="3"/>
                      <a:pt x="1" y="3"/>
                    </a:cubicBezTo>
                    <a:cubicBezTo>
                      <a:pt x="1" y="3"/>
                      <a:pt x="1" y="2"/>
                      <a:pt x="1" y="2"/>
                    </a:cubicBezTo>
                    <a:cubicBezTo>
                      <a:pt x="0" y="2"/>
                      <a:pt x="0" y="2"/>
                      <a:pt x="1" y="2"/>
                    </a:cubicBezTo>
                    <a:cubicBezTo>
                      <a:pt x="0" y="2"/>
                      <a:pt x="0" y="2"/>
                      <a:pt x="1" y="1"/>
                    </a:cubicBezTo>
                    <a:cubicBezTo>
                      <a:pt x="0" y="1"/>
                      <a:pt x="0" y="0"/>
                      <a:pt x="1" y="0"/>
                    </a:cubicBezTo>
                    <a:cubicBezTo>
                      <a:pt x="1" y="0"/>
                      <a:pt x="1" y="0"/>
                      <a:pt x="2" y="0"/>
                    </a:cubicBezTo>
                    <a:cubicBezTo>
                      <a:pt x="2" y="0"/>
                      <a:pt x="3" y="0"/>
                      <a:pt x="2" y="1"/>
                    </a:cubicBezTo>
                    <a:close/>
                  </a:path>
                </a:pathLst>
              </a:custGeom>
              <a:solidFill>
                <a:srgbClr val="B4CA71"/>
              </a:solidFill>
              <a:ln w="9525">
                <a:noFill/>
                <a:round/>
                <a:headEnd/>
                <a:tailEnd/>
              </a:ln>
            </p:spPr>
            <p:txBody>
              <a:bodyPr/>
              <a:lstStyle/>
              <a:p>
                <a:endParaRPr lang="es-ES"/>
              </a:p>
            </p:txBody>
          </p:sp>
          <p:sp>
            <p:nvSpPr>
              <p:cNvPr id="2581" name="Freeform 436"/>
              <p:cNvSpPr>
                <a:spLocks/>
              </p:cNvSpPr>
              <p:nvPr/>
            </p:nvSpPr>
            <p:spPr bwMode="auto">
              <a:xfrm>
                <a:off x="4735" y="1976"/>
                <a:ext cx="10" cy="7"/>
              </a:xfrm>
              <a:custGeom>
                <a:avLst/>
                <a:gdLst>
                  <a:gd name="T0" fmla="*/ 2147483647 w 3"/>
                  <a:gd name="T1" fmla="*/ 0 h 2"/>
                  <a:gd name="T2" fmla="*/ 2147483647 w 3"/>
                  <a:gd name="T3" fmla="*/ 2147483647 h 2"/>
                  <a:gd name="T4" fmla="*/ 2147483647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cubicBezTo>
                      <a:pt x="0" y="0"/>
                      <a:pt x="0" y="1"/>
                      <a:pt x="1" y="2"/>
                    </a:cubicBezTo>
                    <a:cubicBezTo>
                      <a:pt x="1" y="2"/>
                      <a:pt x="1" y="2"/>
                      <a:pt x="1" y="2"/>
                    </a:cubicBezTo>
                    <a:cubicBezTo>
                      <a:pt x="1" y="2"/>
                      <a:pt x="1" y="2"/>
                      <a:pt x="1" y="2"/>
                    </a:cubicBezTo>
                    <a:cubicBezTo>
                      <a:pt x="2" y="2"/>
                      <a:pt x="2" y="2"/>
                      <a:pt x="2" y="1"/>
                    </a:cubicBezTo>
                    <a:cubicBezTo>
                      <a:pt x="3" y="0"/>
                      <a:pt x="2" y="0"/>
                      <a:pt x="1" y="0"/>
                    </a:cubicBezTo>
                    <a:close/>
                  </a:path>
                </a:pathLst>
              </a:custGeom>
              <a:solidFill>
                <a:srgbClr val="FDEE70"/>
              </a:solidFill>
              <a:ln w="9525">
                <a:noFill/>
                <a:round/>
                <a:headEnd/>
                <a:tailEnd/>
              </a:ln>
            </p:spPr>
            <p:txBody>
              <a:bodyPr/>
              <a:lstStyle/>
              <a:p>
                <a:endParaRPr lang="es-ES"/>
              </a:p>
            </p:txBody>
          </p:sp>
          <p:sp>
            <p:nvSpPr>
              <p:cNvPr id="2582" name="Freeform 437"/>
              <p:cNvSpPr>
                <a:spLocks/>
              </p:cNvSpPr>
              <p:nvPr/>
            </p:nvSpPr>
            <p:spPr bwMode="auto">
              <a:xfrm>
                <a:off x="4724" y="1972"/>
                <a:ext cx="18" cy="11"/>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5" y="2"/>
                    </a:moveTo>
                    <a:cubicBezTo>
                      <a:pt x="2" y="0"/>
                      <a:pt x="2" y="1"/>
                      <a:pt x="0" y="2"/>
                    </a:cubicBezTo>
                    <a:cubicBezTo>
                      <a:pt x="0" y="2"/>
                      <a:pt x="4" y="2"/>
                      <a:pt x="4" y="3"/>
                    </a:cubicBezTo>
                    <a:cubicBezTo>
                      <a:pt x="4" y="3"/>
                      <a:pt x="5" y="2"/>
                      <a:pt x="5" y="2"/>
                    </a:cubicBezTo>
                    <a:close/>
                  </a:path>
                </a:pathLst>
              </a:custGeom>
              <a:solidFill>
                <a:srgbClr val="24211D"/>
              </a:solidFill>
              <a:ln w="9525">
                <a:noFill/>
                <a:round/>
                <a:headEnd/>
                <a:tailEnd/>
              </a:ln>
            </p:spPr>
            <p:txBody>
              <a:bodyPr/>
              <a:lstStyle/>
              <a:p>
                <a:endParaRPr lang="es-ES"/>
              </a:p>
            </p:txBody>
          </p:sp>
          <p:sp>
            <p:nvSpPr>
              <p:cNvPr id="2583" name="Freeform 438"/>
              <p:cNvSpPr>
                <a:spLocks/>
              </p:cNvSpPr>
              <p:nvPr/>
            </p:nvSpPr>
            <p:spPr bwMode="auto">
              <a:xfrm>
                <a:off x="4724" y="1972"/>
                <a:ext cx="18" cy="11"/>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5" y="2"/>
                    </a:moveTo>
                    <a:cubicBezTo>
                      <a:pt x="2" y="0"/>
                      <a:pt x="2" y="1"/>
                      <a:pt x="0" y="2"/>
                    </a:cubicBezTo>
                    <a:cubicBezTo>
                      <a:pt x="0" y="2"/>
                      <a:pt x="4" y="2"/>
                      <a:pt x="4" y="3"/>
                    </a:cubicBezTo>
                    <a:cubicBezTo>
                      <a:pt x="4" y="3"/>
                      <a:pt x="5" y="2"/>
                      <a:pt x="5" y="2"/>
                    </a:cubicBezTo>
                    <a:close/>
                  </a:path>
                </a:pathLst>
              </a:custGeom>
              <a:noFill/>
              <a:ln w="0">
                <a:solidFill>
                  <a:srgbClr val="24211D"/>
                </a:solidFill>
                <a:round/>
                <a:headEnd/>
                <a:tailEnd/>
              </a:ln>
            </p:spPr>
            <p:txBody>
              <a:bodyPr/>
              <a:lstStyle/>
              <a:p>
                <a:endParaRPr lang="es-ES"/>
              </a:p>
            </p:txBody>
          </p:sp>
          <p:sp>
            <p:nvSpPr>
              <p:cNvPr id="2584" name="Freeform 439"/>
              <p:cNvSpPr>
                <a:spLocks/>
              </p:cNvSpPr>
              <p:nvPr/>
            </p:nvSpPr>
            <p:spPr bwMode="auto">
              <a:xfrm>
                <a:off x="4767" y="1948"/>
                <a:ext cx="24"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1"/>
                    </a:moveTo>
                    <a:cubicBezTo>
                      <a:pt x="1" y="0"/>
                      <a:pt x="2" y="2"/>
                      <a:pt x="2" y="4"/>
                    </a:cubicBezTo>
                    <a:cubicBezTo>
                      <a:pt x="1" y="4"/>
                      <a:pt x="0" y="4"/>
                      <a:pt x="1" y="5"/>
                    </a:cubicBezTo>
                    <a:cubicBezTo>
                      <a:pt x="1" y="6"/>
                      <a:pt x="1" y="6"/>
                      <a:pt x="2" y="6"/>
                    </a:cubicBezTo>
                    <a:cubicBezTo>
                      <a:pt x="4" y="5"/>
                      <a:pt x="4" y="6"/>
                      <a:pt x="5" y="4"/>
                    </a:cubicBezTo>
                    <a:cubicBezTo>
                      <a:pt x="7" y="3"/>
                      <a:pt x="6" y="2"/>
                      <a:pt x="4" y="1"/>
                    </a:cubicBezTo>
                    <a:close/>
                  </a:path>
                </a:pathLst>
              </a:custGeom>
              <a:solidFill>
                <a:srgbClr val="006E57"/>
              </a:solidFill>
              <a:ln w="9525">
                <a:noFill/>
                <a:round/>
                <a:headEnd/>
                <a:tailEnd/>
              </a:ln>
            </p:spPr>
            <p:txBody>
              <a:bodyPr/>
              <a:lstStyle/>
              <a:p>
                <a:endParaRPr lang="es-ES"/>
              </a:p>
            </p:txBody>
          </p:sp>
          <p:sp>
            <p:nvSpPr>
              <p:cNvPr id="2585" name="Freeform 440"/>
              <p:cNvSpPr>
                <a:spLocks/>
              </p:cNvSpPr>
              <p:nvPr/>
            </p:nvSpPr>
            <p:spPr bwMode="auto">
              <a:xfrm>
                <a:off x="4770" y="1948"/>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0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4" y="4"/>
                    </a:moveTo>
                    <a:cubicBezTo>
                      <a:pt x="3" y="5"/>
                      <a:pt x="3" y="5"/>
                      <a:pt x="1" y="5"/>
                    </a:cubicBezTo>
                    <a:cubicBezTo>
                      <a:pt x="1" y="6"/>
                      <a:pt x="1" y="5"/>
                      <a:pt x="0" y="5"/>
                    </a:cubicBezTo>
                    <a:cubicBezTo>
                      <a:pt x="0" y="5"/>
                      <a:pt x="0" y="5"/>
                      <a:pt x="0" y="5"/>
                    </a:cubicBezTo>
                    <a:cubicBezTo>
                      <a:pt x="0" y="4"/>
                      <a:pt x="0" y="4"/>
                      <a:pt x="0" y="4"/>
                    </a:cubicBezTo>
                    <a:cubicBezTo>
                      <a:pt x="0" y="4"/>
                      <a:pt x="0" y="4"/>
                      <a:pt x="1" y="4"/>
                    </a:cubicBezTo>
                    <a:cubicBezTo>
                      <a:pt x="1" y="3"/>
                      <a:pt x="1" y="3"/>
                      <a:pt x="1" y="3"/>
                    </a:cubicBezTo>
                    <a:cubicBezTo>
                      <a:pt x="1" y="1"/>
                      <a:pt x="1" y="0"/>
                      <a:pt x="3" y="1"/>
                    </a:cubicBezTo>
                    <a:cubicBezTo>
                      <a:pt x="3" y="1"/>
                      <a:pt x="4" y="2"/>
                      <a:pt x="4" y="2"/>
                    </a:cubicBezTo>
                    <a:cubicBezTo>
                      <a:pt x="5" y="2"/>
                      <a:pt x="5" y="3"/>
                      <a:pt x="4" y="4"/>
                    </a:cubicBezTo>
                    <a:close/>
                  </a:path>
                </a:pathLst>
              </a:custGeom>
              <a:solidFill>
                <a:srgbClr val="27805E"/>
              </a:solidFill>
              <a:ln w="9525">
                <a:noFill/>
                <a:round/>
                <a:headEnd/>
                <a:tailEnd/>
              </a:ln>
            </p:spPr>
            <p:txBody>
              <a:bodyPr/>
              <a:lstStyle/>
              <a:p>
                <a:endParaRPr lang="es-ES"/>
              </a:p>
            </p:txBody>
          </p:sp>
          <p:sp>
            <p:nvSpPr>
              <p:cNvPr id="2586" name="Freeform 441"/>
              <p:cNvSpPr>
                <a:spLocks/>
              </p:cNvSpPr>
              <p:nvPr/>
            </p:nvSpPr>
            <p:spPr bwMode="auto">
              <a:xfrm>
                <a:off x="4770" y="1951"/>
                <a:ext cx="18" cy="14"/>
              </a:xfrm>
              <a:custGeom>
                <a:avLst/>
                <a:gdLst>
                  <a:gd name="T0" fmla="*/ 2147483647 w 5"/>
                  <a:gd name="T1" fmla="*/ 2147483647 h 4"/>
                  <a:gd name="T2" fmla="*/ 2147483647 w 5"/>
                  <a:gd name="T3" fmla="*/ 2147483647 h 4"/>
                  <a:gd name="T4" fmla="*/ 2147483647 w 5"/>
                  <a:gd name="T5" fmla="*/ 2147483647 h 4"/>
                  <a:gd name="T6" fmla="*/ 0 w 5"/>
                  <a:gd name="T7" fmla="*/ 2147483647 h 4"/>
                  <a:gd name="T8" fmla="*/ 0 w 5"/>
                  <a:gd name="T9" fmla="*/ 2147483647 h 4"/>
                  <a:gd name="T10" fmla="*/ 2147483647 w 5"/>
                  <a:gd name="T11" fmla="*/ 2147483647 h 4"/>
                  <a:gd name="T12" fmla="*/ 2147483647 w 5"/>
                  <a:gd name="T13" fmla="*/ 2147483647 h 4"/>
                  <a:gd name="T14" fmla="*/ 2147483647 w 5"/>
                  <a:gd name="T15" fmla="*/ 0 h 4"/>
                  <a:gd name="T16" fmla="*/ 2147483647 w 5"/>
                  <a:gd name="T17" fmla="*/ 2147483647 h 4"/>
                  <a:gd name="T18" fmla="*/ 2147483647 w 5"/>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
                  <a:gd name="T32" fmla="*/ 5 w 5"/>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
                    <a:moveTo>
                      <a:pt x="4" y="3"/>
                    </a:moveTo>
                    <a:cubicBezTo>
                      <a:pt x="3" y="4"/>
                      <a:pt x="3" y="4"/>
                      <a:pt x="1" y="4"/>
                    </a:cubicBezTo>
                    <a:cubicBezTo>
                      <a:pt x="1" y="4"/>
                      <a:pt x="1" y="4"/>
                      <a:pt x="1" y="4"/>
                    </a:cubicBezTo>
                    <a:cubicBezTo>
                      <a:pt x="1" y="4"/>
                      <a:pt x="0" y="4"/>
                      <a:pt x="0" y="4"/>
                    </a:cubicBezTo>
                    <a:cubicBezTo>
                      <a:pt x="0" y="3"/>
                      <a:pt x="0" y="3"/>
                      <a:pt x="0" y="3"/>
                    </a:cubicBezTo>
                    <a:cubicBezTo>
                      <a:pt x="1" y="3"/>
                      <a:pt x="1" y="3"/>
                      <a:pt x="1" y="3"/>
                    </a:cubicBezTo>
                    <a:cubicBezTo>
                      <a:pt x="1" y="2"/>
                      <a:pt x="1" y="2"/>
                      <a:pt x="1" y="2"/>
                    </a:cubicBezTo>
                    <a:cubicBezTo>
                      <a:pt x="1" y="1"/>
                      <a:pt x="1" y="0"/>
                      <a:pt x="3" y="0"/>
                    </a:cubicBezTo>
                    <a:cubicBezTo>
                      <a:pt x="3" y="1"/>
                      <a:pt x="4" y="1"/>
                      <a:pt x="4" y="1"/>
                    </a:cubicBezTo>
                    <a:cubicBezTo>
                      <a:pt x="5" y="1"/>
                      <a:pt x="5" y="2"/>
                      <a:pt x="4" y="3"/>
                    </a:cubicBezTo>
                    <a:close/>
                  </a:path>
                </a:pathLst>
              </a:custGeom>
              <a:solidFill>
                <a:srgbClr val="569365"/>
              </a:solidFill>
              <a:ln w="9525">
                <a:noFill/>
                <a:round/>
                <a:headEnd/>
                <a:tailEnd/>
              </a:ln>
            </p:spPr>
            <p:txBody>
              <a:bodyPr/>
              <a:lstStyle/>
              <a:p>
                <a:endParaRPr lang="es-ES"/>
              </a:p>
            </p:txBody>
          </p:sp>
          <p:sp>
            <p:nvSpPr>
              <p:cNvPr id="2587" name="Freeform 442"/>
              <p:cNvSpPr>
                <a:spLocks/>
              </p:cNvSpPr>
              <p:nvPr/>
            </p:nvSpPr>
            <p:spPr bwMode="auto">
              <a:xfrm>
                <a:off x="4774" y="1951"/>
                <a:ext cx="10" cy="14"/>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2147483647 h 4"/>
                  <a:gd name="T10" fmla="*/ 0 w 3"/>
                  <a:gd name="T11" fmla="*/ 2147483647 h 4"/>
                  <a:gd name="T12" fmla="*/ 0 w 3"/>
                  <a:gd name="T13" fmla="*/ 2147483647 h 4"/>
                  <a:gd name="T14" fmla="*/ 2147483647 w 3"/>
                  <a:gd name="T15" fmla="*/ 2147483647 h 4"/>
                  <a:gd name="T16" fmla="*/ 2147483647 w 3"/>
                  <a:gd name="T17" fmla="*/ 2147483647 h 4"/>
                  <a:gd name="T18" fmla="*/ 2147483647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2" y="3"/>
                    </a:moveTo>
                    <a:cubicBezTo>
                      <a:pt x="2" y="4"/>
                      <a:pt x="2" y="4"/>
                      <a:pt x="1" y="4"/>
                    </a:cubicBezTo>
                    <a:cubicBezTo>
                      <a:pt x="1" y="4"/>
                      <a:pt x="0" y="4"/>
                      <a:pt x="0" y="4"/>
                    </a:cubicBezTo>
                    <a:cubicBezTo>
                      <a:pt x="0" y="4"/>
                      <a:pt x="0" y="4"/>
                      <a:pt x="0" y="3"/>
                    </a:cubicBezTo>
                    <a:cubicBezTo>
                      <a:pt x="0" y="3"/>
                      <a:pt x="0" y="3"/>
                      <a:pt x="0" y="3"/>
                    </a:cubicBezTo>
                    <a:cubicBezTo>
                      <a:pt x="0" y="3"/>
                      <a:pt x="0" y="3"/>
                      <a:pt x="0" y="3"/>
                    </a:cubicBezTo>
                    <a:cubicBezTo>
                      <a:pt x="0" y="2"/>
                      <a:pt x="0" y="2"/>
                      <a:pt x="0" y="2"/>
                    </a:cubicBezTo>
                    <a:cubicBezTo>
                      <a:pt x="0" y="1"/>
                      <a:pt x="0" y="0"/>
                      <a:pt x="2" y="1"/>
                    </a:cubicBezTo>
                    <a:cubicBezTo>
                      <a:pt x="2" y="1"/>
                      <a:pt x="2" y="1"/>
                      <a:pt x="2" y="1"/>
                    </a:cubicBezTo>
                    <a:cubicBezTo>
                      <a:pt x="3" y="1"/>
                      <a:pt x="3" y="2"/>
                      <a:pt x="2" y="3"/>
                    </a:cubicBezTo>
                    <a:close/>
                  </a:path>
                </a:pathLst>
              </a:custGeom>
              <a:solidFill>
                <a:srgbClr val="7FA96C"/>
              </a:solidFill>
              <a:ln w="9525">
                <a:noFill/>
                <a:round/>
                <a:headEnd/>
                <a:tailEnd/>
              </a:ln>
            </p:spPr>
            <p:txBody>
              <a:bodyPr/>
              <a:lstStyle/>
              <a:p>
                <a:endParaRPr lang="es-ES"/>
              </a:p>
            </p:txBody>
          </p:sp>
          <p:sp>
            <p:nvSpPr>
              <p:cNvPr id="2588" name="Freeform 443"/>
              <p:cNvSpPr>
                <a:spLocks/>
              </p:cNvSpPr>
              <p:nvPr/>
            </p:nvSpPr>
            <p:spPr bwMode="auto">
              <a:xfrm>
                <a:off x="4774" y="1955"/>
                <a:ext cx="10" cy="10"/>
              </a:xfrm>
              <a:custGeom>
                <a:avLst/>
                <a:gdLst>
                  <a:gd name="T0" fmla="*/ 2147483647 w 3"/>
                  <a:gd name="T1" fmla="*/ 2147483647 h 3"/>
                  <a:gd name="T2" fmla="*/ 2147483647 w 3"/>
                  <a:gd name="T3" fmla="*/ 2147483647 h 3"/>
                  <a:gd name="T4" fmla="*/ 2147483647 w 3"/>
                  <a:gd name="T5" fmla="*/ 2147483647 h 3"/>
                  <a:gd name="T6" fmla="*/ 0 w 3"/>
                  <a:gd name="T7" fmla="*/ 2147483647 h 3"/>
                  <a:gd name="T8" fmla="*/ 0 w 3"/>
                  <a:gd name="T9" fmla="*/ 2147483647 h 3"/>
                  <a:gd name="T10" fmla="*/ 0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2" y="2"/>
                    </a:moveTo>
                    <a:cubicBezTo>
                      <a:pt x="2" y="2"/>
                      <a:pt x="2" y="2"/>
                      <a:pt x="1" y="3"/>
                    </a:cubicBezTo>
                    <a:cubicBezTo>
                      <a:pt x="1" y="3"/>
                      <a:pt x="1" y="3"/>
                      <a:pt x="1" y="3"/>
                    </a:cubicBezTo>
                    <a:cubicBezTo>
                      <a:pt x="0" y="3"/>
                      <a:pt x="0" y="2"/>
                      <a:pt x="0" y="2"/>
                    </a:cubicBezTo>
                    <a:cubicBezTo>
                      <a:pt x="0" y="2"/>
                      <a:pt x="0" y="2"/>
                      <a:pt x="0" y="2"/>
                    </a:cubicBezTo>
                    <a:cubicBezTo>
                      <a:pt x="0" y="2"/>
                      <a:pt x="0" y="2"/>
                      <a:pt x="0" y="2"/>
                    </a:cubicBezTo>
                    <a:cubicBezTo>
                      <a:pt x="0" y="1"/>
                      <a:pt x="0" y="1"/>
                      <a:pt x="1" y="1"/>
                    </a:cubicBezTo>
                    <a:cubicBezTo>
                      <a:pt x="1" y="0"/>
                      <a:pt x="1" y="0"/>
                      <a:pt x="1" y="0"/>
                    </a:cubicBezTo>
                    <a:cubicBezTo>
                      <a:pt x="2" y="0"/>
                      <a:pt x="2" y="0"/>
                      <a:pt x="2" y="0"/>
                    </a:cubicBezTo>
                    <a:cubicBezTo>
                      <a:pt x="3" y="1"/>
                      <a:pt x="3" y="1"/>
                      <a:pt x="2" y="2"/>
                    </a:cubicBezTo>
                    <a:close/>
                  </a:path>
                </a:pathLst>
              </a:custGeom>
              <a:solidFill>
                <a:srgbClr val="B4CA71"/>
              </a:solidFill>
              <a:ln w="9525">
                <a:noFill/>
                <a:round/>
                <a:headEnd/>
                <a:tailEnd/>
              </a:ln>
            </p:spPr>
            <p:txBody>
              <a:bodyPr/>
              <a:lstStyle/>
              <a:p>
                <a:endParaRPr lang="es-ES"/>
              </a:p>
            </p:txBody>
          </p:sp>
          <p:sp>
            <p:nvSpPr>
              <p:cNvPr id="2589" name="Freeform 444"/>
              <p:cNvSpPr>
                <a:spLocks/>
              </p:cNvSpPr>
              <p:nvPr/>
            </p:nvSpPr>
            <p:spPr bwMode="auto">
              <a:xfrm>
                <a:off x="4774" y="1955"/>
                <a:ext cx="10" cy="7"/>
              </a:xfrm>
              <a:custGeom>
                <a:avLst/>
                <a:gdLst>
                  <a:gd name="T0" fmla="*/ 2147483647 w 3"/>
                  <a:gd name="T1" fmla="*/ 0 h 2"/>
                  <a:gd name="T2" fmla="*/ 2147483647 w 3"/>
                  <a:gd name="T3" fmla="*/ 2147483647 h 2"/>
                  <a:gd name="T4" fmla="*/ 0 w 3"/>
                  <a:gd name="T5" fmla="*/ 2147483647 h 2"/>
                  <a:gd name="T6" fmla="*/ 2147483647 w 3"/>
                  <a:gd name="T7" fmla="*/ 2147483647 h 2"/>
                  <a:gd name="T8" fmla="*/ 2147483647 w 3"/>
                  <a:gd name="T9" fmla="*/ 2147483647 h 2"/>
                  <a:gd name="T10" fmla="*/ 2147483647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2" y="0"/>
                    </a:moveTo>
                    <a:cubicBezTo>
                      <a:pt x="1" y="0"/>
                      <a:pt x="1" y="1"/>
                      <a:pt x="1" y="1"/>
                    </a:cubicBezTo>
                    <a:cubicBezTo>
                      <a:pt x="0" y="1"/>
                      <a:pt x="0" y="2"/>
                      <a:pt x="0" y="2"/>
                    </a:cubicBezTo>
                    <a:cubicBezTo>
                      <a:pt x="0" y="2"/>
                      <a:pt x="1" y="2"/>
                      <a:pt x="1" y="2"/>
                    </a:cubicBezTo>
                    <a:cubicBezTo>
                      <a:pt x="2" y="2"/>
                      <a:pt x="2" y="2"/>
                      <a:pt x="2" y="2"/>
                    </a:cubicBezTo>
                    <a:cubicBezTo>
                      <a:pt x="3" y="1"/>
                      <a:pt x="2" y="1"/>
                      <a:pt x="2" y="0"/>
                    </a:cubicBezTo>
                    <a:close/>
                  </a:path>
                </a:pathLst>
              </a:custGeom>
              <a:solidFill>
                <a:srgbClr val="FDEE70"/>
              </a:solidFill>
              <a:ln w="9525">
                <a:noFill/>
                <a:round/>
                <a:headEnd/>
                <a:tailEnd/>
              </a:ln>
            </p:spPr>
            <p:txBody>
              <a:bodyPr/>
              <a:lstStyle/>
              <a:p>
                <a:endParaRPr lang="es-ES"/>
              </a:p>
            </p:txBody>
          </p:sp>
          <p:sp>
            <p:nvSpPr>
              <p:cNvPr id="2590" name="Freeform 445"/>
              <p:cNvSpPr>
                <a:spLocks/>
              </p:cNvSpPr>
              <p:nvPr/>
            </p:nvSpPr>
            <p:spPr bwMode="auto">
              <a:xfrm>
                <a:off x="4767" y="1948"/>
                <a:ext cx="14" cy="14"/>
              </a:xfrm>
              <a:custGeom>
                <a:avLst/>
                <a:gdLst>
                  <a:gd name="T0" fmla="*/ 2147483647 w 4"/>
                  <a:gd name="T1" fmla="*/ 2147483647 h 4"/>
                  <a:gd name="T2" fmla="*/ 0 w 4"/>
                  <a:gd name="T3" fmla="*/ 2147483647 h 4"/>
                  <a:gd name="T4" fmla="*/ 2147483647 w 4"/>
                  <a:gd name="T5" fmla="*/ 2147483647 h 4"/>
                  <a:gd name="T6" fmla="*/ 2147483647 w 4"/>
                  <a:gd name="T7" fmla="*/ 2147483647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4" y="3"/>
                    </a:moveTo>
                    <a:cubicBezTo>
                      <a:pt x="2" y="0"/>
                      <a:pt x="1" y="1"/>
                      <a:pt x="0" y="1"/>
                    </a:cubicBezTo>
                    <a:cubicBezTo>
                      <a:pt x="0" y="1"/>
                      <a:pt x="3" y="3"/>
                      <a:pt x="3" y="4"/>
                    </a:cubicBezTo>
                    <a:cubicBezTo>
                      <a:pt x="3" y="4"/>
                      <a:pt x="4" y="3"/>
                      <a:pt x="4" y="3"/>
                    </a:cubicBezTo>
                    <a:close/>
                  </a:path>
                </a:pathLst>
              </a:custGeom>
              <a:solidFill>
                <a:srgbClr val="24211D"/>
              </a:solidFill>
              <a:ln w="9525">
                <a:noFill/>
                <a:round/>
                <a:headEnd/>
                <a:tailEnd/>
              </a:ln>
            </p:spPr>
            <p:txBody>
              <a:bodyPr/>
              <a:lstStyle/>
              <a:p>
                <a:endParaRPr lang="es-ES"/>
              </a:p>
            </p:txBody>
          </p:sp>
          <p:sp>
            <p:nvSpPr>
              <p:cNvPr id="2591" name="Freeform 446"/>
              <p:cNvSpPr>
                <a:spLocks/>
              </p:cNvSpPr>
              <p:nvPr/>
            </p:nvSpPr>
            <p:spPr bwMode="auto">
              <a:xfrm>
                <a:off x="4767" y="1948"/>
                <a:ext cx="14" cy="14"/>
              </a:xfrm>
              <a:custGeom>
                <a:avLst/>
                <a:gdLst>
                  <a:gd name="T0" fmla="*/ 2147483647 w 4"/>
                  <a:gd name="T1" fmla="*/ 2147483647 h 4"/>
                  <a:gd name="T2" fmla="*/ 0 w 4"/>
                  <a:gd name="T3" fmla="*/ 2147483647 h 4"/>
                  <a:gd name="T4" fmla="*/ 2147483647 w 4"/>
                  <a:gd name="T5" fmla="*/ 2147483647 h 4"/>
                  <a:gd name="T6" fmla="*/ 2147483647 w 4"/>
                  <a:gd name="T7" fmla="*/ 2147483647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4" y="3"/>
                    </a:moveTo>
                    <a:cubicBezTo>
                      <a:pt x="2" y="0"/>
                      <a:pt x="1" y="1"/>
                      <a:pt x="0" y="1"/>
                    </a:cubicBezTo>
                    <a:cubicBezTo>
                      <a:pt x="0" y="1"/>
                      <a:pt x="3" y="3"/>
                      <a:pt x="3" y="4"/>
                    </a:cubicBezTo>
                    <a:cubicBezTo>
                      <a:pt x="3" y="4"/>
                      <a:pt x="4" y="3"/>
                      <a:pt x="4" y="3"/>
                    </a:cubicBezTo>
                    <a:close/>
                  </a:path>
                </a:pathLst>
              </a:custGeom>
              <a:noFill/>
              <a:ln w="0">
                <a:solidFill>
                  <a:srgbClr val="24211D"/>
                </a:solidFill>
                <a:round/>
                <a:headEnd/>
                <a:tailEnd/>
              </a:ln>
            </p:spPr>
            <p:txBody>
              <a:bodyPr/>
              <a:lstStyle/>
              <a:p>
                <a:endParaRPr lang="es-ES"/>
              </a:p>
            </p:txBody>
          </p:sp>
          <p:sp>
            <p:nvSpPr>
              <p:cNvPr id="2592" name="Freeform 447"/>
              <p:cNvSpPr>
                <a:spLocks/>
              </p:cNvSpPr>
              <p:nvPr/>
            </p:nvSpPr>
            <p:spPr bwMode="auto">
              <a:xfrm>
                <a:off x="4806" y="1951"/>
                <a:ext cx="25" cy="21"/>
              </a:xfrm>
              <a:custGeom>
                <a:avLst/>
                <a:gdLst>
                  <a:gd name="T0" fmla="*/ 2147483647 w 7"/>
                  <a:gd name="T1" fmla="*/ 2147483647 h 6"/>
                  <a:gd name="T2" fmla="*/ 2147483647 w 7"/>
                  <a:gd name="T3" fmla="*/ 2147483647 h 6"/>
                  <a:gd name="T4" fmla="*/ 0 w 7"/>
                  <a:gd name="T5" fmla="*/ 2147483647 h 6"/>
                  <a:gd name="T6" fmla="*/ 2147483647 w 7"/>
                  <a:gd name="T7" fmla="*/ 2147483647 h 6"/>
                  <a:gd name="T8" fmla="*/ 2147483647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1"/>
                    </a:moveTo>
                    <a:cubicBezTo>
                      <a:pt x="1" y="0"/>
                      <a:pt x="1" y="2"/>
                      <a:pt x="1" y="4"/>
                    </a:cubicBezTo>
                    <a:cubicBezTo>
                      <a:pt x="0" y="4"/>
                      <a:pt x="0" y="4"/>
                      <a:pt x="0" y="5"/>
                    </a:cubicBezTo>
                    <a:cubicBezTo>
                      <a:pt x="1" y="6"/>
                      <a:pt x="1" y="6"/>
                      <a:pt x="2" y="6"/>
                    </a:cubicBezTo>
                    <a:cubicBezTo>
                      <a:pt x="4" y="5"/>
                      <a:pt x="3" y="6"/>
                      <a:pt x="5" y="4"/>
                    </a:cubicBezTo>
                    <a:cubicBezTo>
                      <a:pt x="7" y="3"/>
                      <a:pt x="6" y="2"/>
                      <a:pt x="4" y="1"/>
                    </a:cubicBezTo>
                    <a:close/>
                  </a:path>
                </a:pathLst>
              </a:custGeom>
              <a:solidFill>
                <a:srgbClr val="006E57"/>
              </a:solidFill>
              <a:ln w="9525">
                <a:noFill/>
                <a:round/>
                <a:headEnd/>
                <a:tailEnd/>
              </a:ln>
            </p:spPr>
            <p:txBody>
              <a:bodyPr/>
              <a:lstStyle/>
              <a:p>
                <a:endParaRPr lang="es-ES"/>
              </a:p>
            </p:txBody>
          </p:sp>
          <p:sp>
            <p:nvSpPr>
              <p:cNvPr id="2593" name="Freeform 448"/>
              <p:cNvSpPr>
                <a:spLocks/>
              </p:cNvSpPr>
              <p:nvPr/>
            </p:nvSpPr>
            <p:spPr bwMode="auto">
              <a:xfrm>
                <a:off x="4809" y="1951"/>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0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4" y="4"/>
                    </a:moveTo>
                    <a:cubicBezTo>
                      <a:pt x="2" y="5"/>
                      <a:pt x="2" y="5"/>
                      <a:pt x="1" y="6"/>
                    </a:cubicBezTo>
                    <a:cubicBezTo>
                      <a:pt x="1" y="6"/>
                      <a:pt x="0" y="6"/>
                      <a:pt x="0" y="5"/>
                    </a:cubicBezTo>
                    <a:cubicBezTo>
                      <a:pt x="0" y="5"/>
                      <a:pt x="0" y="5"/>
                      <a:pt x="0" y="5"/>
                    </a:cubicBezTo>
                    <a:cubicBezTo>
                      <a:pt x="0" y="4"/>
                      <a:pt x="0" y="4"/>
                      <a:pt x="0" y="4"/>
                    </a:cubicBezTo>
                    <a:cubicBezTo>
                      <a:pt x="0" y="4"/>
                      <a:pt x="0" y="4"/>
                      <a:pt x="1" y="4"/>
                    </a:cubicBezTo>
                    <a:cubicBezTo>
                      <a:pt x="1" y="4"/>
                      <a:pt x="1" y="3"/>
                      <a:pt x="1" y="3"/>
                    </a:cubicBezTo>
                    <a:cubicBezTo>
                      <a:pt x="1" y="1"/>
                      <a:pt x="1" y="0"/>
                      <a:pt x="3" y="1"/>
                    </a:cubicBezTo>
                    <a:cubicBezTo>
                      <a:pt x="3" y="1"/>
                      <a:pt x="4" y="1"/>
                      <a:pt x="4" y="2"/>
                    </a:cubicBezTo>
                    <a:cubicBezTo>
                      <a:pt x="5" y="2"/>
                      <a:pt x="5" y="3"/>
                      <a:pt x="4" y="4"/>
                    </a:cubicBezTo>
                    <a:close/>
                  </a:path>
                </a:pathLst>
              </a:custGeom>
              <a:solidFill>
                <a:srgbClr val="27805E"/>
              </a:solidFill>
              <a:ln w="9525">
                <a:noFill/>
                <a:round/>
                <a:headEnd/>
                <a:tailEnd/>
              </a:ln>
            </p:spPr>
            <p:txBody>
              <a:bodyPr/>
              <a:lstStyle/>
              <a:p>
                <a:endParaRPr lang="es-ES"/>
              </a:p>
            </p:txBody>
          </p:sp>
          <p:sp>
            <p:nvSpPr>
              <p:cNvPr id="2594" name="Freeform 449"/>
              <p:cNvSpPr>
                <a:spLocks/>
              </p:cNvSpPr>
              <p:nvPr/>
            </p:nvSpPr>
            <p:spPr bwMode="auto">
              <a:xfrm>
                <a:off x="4809" y="1955"/>
                <a:ext cx="15" cy="14"/>
              </a:xfrm>
              <a:custGeom>
                <a:avLst/>
                <a:gdLst>
                  <a:gd name="T0" fmla="*/ 2147483647 w 4"/>
                  <a:gd name="T1" fmla="*/ 2147483647 h 4"/>
                  <a:gd name="T2" fmla="*/ 2147483647 w 4"/>
                  <a:gd name="T3" fmla="*/ 2147483647 h 4"/>
                  <a:gd name="T4" fmla="*/ 2147483647 w 4"/>
                  <a:gd name="T5" fmla="*/ 2147483647 h 4"/>
                  <a:gd name="T6" fmla="*/ 0 w 4"/>
                  <a:gd name="T7" fmla="*/ 2147483647 h 4"/>
                  <a:gd name="T8" fmla="*/ 0 w 4"/>
                  <a:gd name="T9" fmla="*/ 2147483647 h 4"/>
                  <a:gd name="T10" fmla="*/ 2147483647 w 4"/>
                  <a:gd name="T11" fmla="*/ 2147483647 h 4"/>
                  <a:gd name="T12" fmla="*/ 2147483647 w 4"/>
                  <a:gd name="T13" fmla="*/ 2147483647 h 4"/>
                  <a:gd name="T14" fmla="*/ 2147483647 w 4"/>
                  <a:gd name="T15" fmla="*/ 0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1" y="4"/>
                      <a:pt x="1" y="4"/>
                    </a:cubicBezTo>
                    <a:cubicBezTo>
                      <a:pt x="0" y="4"/>
                      <a:pt x="0" y="4"/>
                      <a:pt x="0" y="4"/>
                    </a:cubicBezTo>
                    <a:cubicBezTo>
                      <a:pt x="0" y="3"/>
                      <a:pt x="0" y="3"/>
                      <a:pt x="0" y="3"/>
                    </a:cubicBezTo>
                    <a:cubicBezTo>
                      <a:pt x="0" y="3"/>
                      <a:pt x="0" y="3"/>
                      <a:pt x="1" y="3"/>
                    </a:cubicBezTo>
                    <a:cubicBezTo>
                      <a:pt x="1" y="2"/>
                      <a:pt x="1" y="2"/>
                      <a:pt x="1" y="2"/>
                    </a:cubicBezTo>
                    <a:cubicBezTo>
                      <a:pt x="1" y="1"/>
                      <a:pt x="1" y="0"/>
                      <a:pt x="3" y="0"/>
                    </a:cubicBezTo>
                    <a:cubicBezTo>
                      <a:pt x="3" y="0"/>
                      <a:pt x="3" y="1"/>
                      <a:pt x="4" y="1"/>
                    </a:cubicBezTo>
                    <a:cubicBezTo>
                      <a:pt x="4" y="1"/>
                      <a:pt x="4" y="2"/>
                      <a:pt x="3" y="3"/>
                    </a:cubicBezTo>
                    <a:close/>
                  </a:path>
                </a:pathLst>
              </a:custGeom>
              <a:solidFill>
                <a:srgbClr val="569365"/>
              </a:solidFill>
              <a:ln w="9525">
                <a:noFill/>
                <a:round/>
                <a:headEnd/>
                <a:tailEnd/>
              </a:ln>
            </p:spPr>
            <p:txBody>
              <a:bodyPr/>
              <a:lstStyle/>
              <a:p>
                <a:endParaRPr lang="es-ES"/>
              </a:p>
            </p:txBody>
          </p:sp>
          <p:sp>
            <p:nvSpPr>
              <p:cNvPr id="2595" name="Freeform 450"/>
              <p:cNvSpPr>
                <a:spLocks/>
              </p:cNvSpPr>
              <p:nvPr/>
            </p:nvSpPr>
            <p:spPr bwMode="auto">
              <a:xfrm>
                <a:off x="4809" y="1955"/>
                <a:ext cx="15"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3"/>
                    </a:moveTo>
                    <a:cubicBezTo>
                      <a:pt x="2" y="4"/>
                      <a:pt x="2" y="4"/>
                      <a:pt x="1" y="4"/>
                    </a:cubicBezTo>
                    <a:cubicBezTo>
                      <a:pt x="1" y="4"/>
                      <a:pt x="1" y="4"/>
                      <a:pt x="1" y="4"/>
                    </a:cubicBezTo>
                    <a:cubicBezTo>
                      <a:pt x="1" y="4"/>
                      <a:pt x="1" y="4"/>
                      <a:pt x="1" y="3"/>
                    </a:cubicBezTo>
                    <a:cubicBezTo>
                      <a:pt x="0" y="3"/>
                      <a:pt x="0" y="3"/>
                      <a:pt x="0" y="3"/>
                    </a:cubicBezTo>
                    <a:cubicBezTo>
                      <a:pt x="1" y="3"/>
                      <a:pt x="1" y="3"/>
                      <a:pt x="1" y="3"/>
                    </a:cubicBezTo>
                    <a:cubicBezTo>
                      <a:pt x="1" y="2"/>
                      <a:pt x="1" y="2"/>
                      <a:pt x="1" y="2"/>
                    </a:cubicBezTo>
                    <a:cubicBezTo>
                      <a:pt x="1" y="1"/>
                      <a:pt x="1" y="0"/>
                      <a:pt x="2" y="1"/>
                    </a:cubicBezTo>
                    <a:cubicBezTo>
                      <a:pt x="3" y="1"/>
                      <a:pt x="3" y="1"/>
                      <a:pt x="3" y="1"/>
                    </a:cubicBezTo>
                    <a:cubicBezTo>
                      <a:pt x="4" y="2"/>
                      <a:pt x="4" y="2"/>
                      <a:pt x="3" y="3"/>
                    </a:cubicBezTo>
                    <a:close/>
                  </a:path>
                </a:pathLst>
              </a:custGeom>
              <a:solidFill>
                <a:srgbClr val="7FA96C"/>
              </a:solidFill>
              <a:ln w="9525">
                <a:noFill/>
                <a:round/>
                <a:headEnd/>
                <a:tailEnd/>
              </a:ln>
            </p:spPr>
            <p:txBody>
              <a:bodyPr/>
              <a:lstStyle/>
              <a:p>
                <a:endParaRPr lang="es-ES"/>
              </a:p>
            </p:txBody>
          </p:sp>
          <p:sp>
            <p:nvSpPr>
              <p:cNvPr id="2596" name="Freeform 451"/>
              <p:cNvSpPr>
                <a:spLocks/>
              </p:cNvSpPr>
              <p:nvPr/>
            </p:nvSpPr>
            <p:spPr bwMode="auto">
              <a:xfrm>
                <a:off x="4813" y="1958"/>
                <a:ext cx="11" cy="7"/>
              </a:xfrm>
              <a:custGeom>
                <a:avLst/>
                <a:gdLst>
                  <a:gd name="T0" fmla="*/ 2147483647 w 3"/>
                  <a:gd name="T1" fmla="*/ 2147483647 h 2"/>
                  <a:gd name="T2" fmla="*/ 2147483647 w 3"/>
                  <a:gd name="T3" fmla="*/ 2147483647 h 2"/>
                  <a:gd name="T4" fmla="*/ 0 w 3"/>
                  <a:gd name="T5" fmla="*/ 2147483647 h 2"/>
                  <a:gd name="T6" fmla="*/ 0 w 3"/>
                  <a:gd name="T7" fmla="*/ 2147483647 h 2"/>
                  <a:gd name="T8" fmla="*/ 0 w 3"/>
                  <a:gd name="T9" fmla="*/ 2147483647 h 2"/>
                  <a:gd name="T10" fmla="*/ 0 w 3"/>
                  <a:gd name="T11" fmla="*/ 2147483647 h 2"/>
                  <a:gd name="T12" fmla="*/ 0 w 3"/>
                  <a:gd name="T13" fmla="*/ 2147483647 h 2"/>
                  <a:gd name="T14" fmla="*/ 2147483647 w 3"/>
                  <a:gd name="T15" fmla="*/ 0 h 2"/>
                  <a:gd name="T16" fmla="*/ 2147483647 w 3"/>
                  <a:gd name="T17" fmla="*/ 0 h 2"/>
                  <a:gd name="T18" fmla="*/ 2147483647 w 3"/>
                  <a:gd name="T19" fmla="*/ 2147483647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2"/>
                  <a:gd name="T32" fmla="*/ 3 w 3"/>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2">
                    <a:moveTo>
                      <a:pt x="2" y="2"/>
                    </a:moveTo>
                    <a:cubicBezTo>
                      <a:pt x="1" y="2"/>
                      <a:pt x="1" y="2"/>
                      <a:pt x="1" y="2"/>
                    </a:cubicBezTo>
                    <a:cubicBezTo>
                      <a:pt x="1" y="2"/>
                      <a:pt x="0" y="2"/>
                      <a:pt x="0" y="2"/>
                    </a:cubicBezTo>
                    <a:cubicBezTo>
                      <a:pt x="0" y="2"/>
                      <a:pt x="0" y="2"/>
                      <a:pt x="0" y="2"/>
                    </a:cubicBezTo>
                    <a:cubicBezTo>
                      <a:pt x="0" y="2"/>
                      <a:pt x="0" y="2"/>
                      <a:pt x="0" y="2"/>
                    </a:cubicBezTo>
                    <a:cubicBezTo>
                      <a:pt x="0" y="2"/>
                      <a:pt x="0" y="2"/>
                      <a:pt x="0" y="2"/>
                    </a:cubicBezTo>
                    <a:cubicBezTo>
                      <a:pt x="0" y="1"/>
                      <a:pt x="0" y="1"/>
                      <a:pt x="0" y="1"/>
                    </a:cubicBezTo>
                    <a:cubicBezTo>
                      <a:pt x="0" y="0"/>
                      <a:pt x="0" y="0"/>
                      <a:pt x="1" y="0"/>
                    </a:cubicBezTo>
                    <a:cubicBezTo>
                      <a:pt x="1" y="0"/>
                      <a:pt x="2" y="0"/>
                      <a:pt x="2" y="0"/>
                    </a:cubicBezTo>
                    <a:cubicBezTo>
                      <a:pt x="3" y="1"/>
                      <a:pt x="3" y="1"/>
                      <a:pt x="2" y="2"/>
                    </a:cubicBezTo>
                    <a:close/>
                  </a:path>
                </a:pathLst>
              </a:custGeom>
              <a:solidFill>
                <a:srgbClr val="B4CA71"/>
              </a:solidFill>
              <a:ln w="9525">
                <a:noFill/>
                <a:round/>
                <a:headEnd/>
                <a:tailEnd/>
              </a:ln>
            </p:spPr>
            <p:txBody>
              <a:bodyPr/>
              <a:lstStyle/>
              <a:p>
                <a:endParaRPr lang="es-ES"/>
              </a:p>
            </p:txBody>
          </p:sp>
          <p:sp>
            <p:nvSpPr>
              <p:cNvPr id="2597" name="Freeform 452"/>
              <p:cNvSpPr>
                <a:spLocks/>
              </p:cNvSpPr>
              <p:nvPr/>
            </p:nvSpPr>
            <p:spPr bwMode="auto">
              <a:xfrm>
                <a:off x="4806" y="1951"/>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3"/>
                    </a:moveTo>
                    <a:cubicBezTo>
                      <a:pt x="2" y="0"/>
                      <a:pt x="1" y="1"/>
                      <a:pt x="0" y="1"/>
                    </a:cubicBezTo>
                    <a:cubicBezTo>
                      <a:pt x="0" y="1"/>
                      <a:pt x="3" y="3"/>
                      <a:pt x="3" y="3"/>
                    </a:cubicBezTo>
                    <a:cubicBezTo>
                      <a:pt x="3" y="3"/>
                      <a:pt x="4" y="3"/>
                      <a:pt x="3" y="3"/>
                    </a:cubicBezTo>
                    <a:close/>
                  </a:path>
                </a:pathLst>
              </a:custGeom>
              <a:solidFill>
                <a:srgbClr val="24211D"/>
              </a:solidFill>
              <a:ln w="9525">
                <a:noFill/>
                <a:round/>
                <a:headEnd/>
                <a:tailEnd/>
              </a:ln>
            </p:spPr>
            <p:txBody>
              <a:bodyPr/>
              <a:lstStyle/>
              <a:p>
                <a:endParaRPr lang="es-ES"/>
              </a:p>
            </p:txBody>
          </p:sp>
          <p:sp>
            <p:nvSpPr>
              <p:cNvPr id="2598" name="Freeform 453"/>
              <p:cNvSpPr>
                <a:spLocks/>
              </p:cNvSpPr>
              <p:nvPr/>
            </p:nvSpPr>
            <p:spPr bwMode="auto">
              <a:xfrm>
                <a:off x="4806" y="1951"/>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3" y="3"/>
                    </a:moveTo>
                    <a:cubicBezTo>
                      <a:pt x="2" y="0"/>
                      <a:pt x="1" y="1"/>
                      <a:pt x="0" y="1"/>
                    </a:cubicBezTo>
                    <a:cubicBezTo>
                      <a:pt x="0" y="1"/>
                      <a:pt x="3" y="3"/>
                      <a:pt x="3" y="3"/>
                    </a:cubicBezTo>
                    <a:cubicBezTo>
                      <a:pt x="3" y="3"/>
                      <a:pt x="4" y="3"/>
                      <a:pt x="3" y="3"/>
                    </a:cubicBezTo>
                    <a:close/>
                  </a:path>
                </a:pathLst>
              </a:custGeom>
              <a:noFill/>
              <a:ln w="0">
                <a:solidFill>
                  <a:srgbClr val="24211D"/>
                </a:solidFill>
                <a:round/>
                <a:headEnd/>
                <a:tailEnd/>
              </a:ln>
            </p:spPr>
            <p:txBody>
              <a:bodyPr/>
              <a:lstStyle/>
              <a:p>
                <a:endParaRPr lang="es-ES"/>
              </a:p>
            </p:txBody>
          </p:sp>
          <p:sp>
            <p:nvSpPr>
              <p:cNvPr id="2599" name="Freeform 454"/>
              <p:cNvSpPr>
                <a:spLocks/>
              </p:cNvSpPr>
              <p:nvPr/>
            </p:nvSpPr>
            <p:spPr bwMode="auto">
              <a:xfrm>
                <a:off x="4799" y="2025"/>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0"/>
                    </a:moveTo>
                    <a:cubicBezTo>
                      <a:pt x="0" y="0"/>
                      <a:pt x="2" y="2"/>
                      <a:pt x="3" y="4"/>
                    </a:cubicBezTo>
                    <a:cubicBezTo>
                      <a:pt x="2" y="4"/>
                      <a:pt x="2" y="5"/>
                      <a:pt x="2" y="5"/>
                    </a:cubicBezTo>
                    <a:cubicBezTo>
                      <a:pt x="3" y="6"/>
                      <a:pt x="4" y="6"/>
                      <a:pt x="4" y="5"/>
                    </a:cubicBezTo>
                    <a:cubicBezTo>
                      <a:pt x="5" y="4"/>
                      <a:pt x="5" y="4"/>
                      <a:pt x="6" y="3"/>
                    </a:cubicBezTo>
                    <a:cubicBezTo>
                      <a:pt x="7" y="0"/>
                      <a:pt x="5" y="0"/>
                      <a:pt x="4" y="0"/>
                    </a:cubicBezTo>
                    <a:close/>
                  </a:path>
                </a:pathLst>
              </a:custGeom>
              <a:solidFill>
                <a:srgbClr val="006E57"/>
              </a:solidFill>
              <a:ln w="9525">
                <a:noFill/>
                <a:round/>
                <a:headEnd/>
                <a:tailEnd/>
              </a:ln>
            </p:spPr>
            <p:txBody>
              <a:bodyPr/>
              <a:lstStyle/>
              <a:p>
                <a:endParaRPr lang="es-ES"/>
              </a:p>
            </p:txBody>
          </p:sp>
          <p:sp>
            <p:nvSpPr>
              <p:cNvPr id="2600" name="Freeform 455"/>
              <p:cNvSpPr>
                <a:spLocks/>
              </p:cNvSpPr>
              <p:nvPr/>
            </p:nvSpPr>
            <p:spPr bwMode="auto">
              <a:xfrm>
                <a:off x="4802" y="2025"/>
                <a:ext cx="18" cy="17"/>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3" y="5"/>
                      <a:pt x="2" y="5"/>
                    </a:cubicBezTo>
                    <a:cubicBezTo>
                      <a:pt x="2" y="5"/>
                      <a:pt x="2" y="5"/>
                      <a:pt x="2" y="5"/>
                    </a:cubicBezTo>
                    <a:cubicBezTo>
                      <a:pt x="1" y="5"/>
                      <a:pt x="1" y="4"/>
                      <a:pt x="1" y="4"/>
                    </a:cubicBezTo>
                    <a:cubicBezTo>
                      <a:pt x="1" y="4"/>
                      <a:pt x="2" y="4"/>
                      <a:pt x="2" y="3"/>
                    </a:cubicBezTo>
                    <a:cubicBezTo>
                      <a:pt x="2" y="3"/>
                      <a:pt x="1" y="3"/>
                      <a:pt x="1" y="3"/>
                    </a:cubicBezTo>
                    <a:cubicBezTo>
                      <a:pt x="1" y="2"/>
                      <a:pt x="0" y="1"/>
                      <a:pt x="3"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s-ES"/>
              </a:p>
            </p:txBody>
          </p:sp>
          <p:sp>
            <p:nvSpPr>
              <p:cNvPr id="2601" name="Freeform 456"/>
              <p:cNvSpPr>
                <a:spLocks/>
              </p:cNvSpPr>
              <p:nvPr/>
            </p:nvSpPr>
            <p:spPr bwMode="auto">
              <a:xfrm>
                <a:off x="4806" y="2025"/>
                <a:ext cx="14" cy="17"/>
              </a:xfrm>
              <a:custGeom>
                <a:avLst/>
                <a:gdLst>
                  <a:gd name="T0" fmla="*/ 2147483647 w 4"/>
                  <a:gd name="T1" fmla="*/ 2147483647 h 5"/>
                  <a:gd name="T2" fmla="*/ 2147483647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2147483647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3" y="3"/>
                    </a:moveTo>
                    <a:cubicBezTo>
                      <a:pt x="3" y="4"/>
                      <a:pt x="3" y="4"/>
                      <a:pt x="2" y="5"/>
                    </a:cubicBezTo>
                    <a:cubicBezTo>
                      <a:pt x="2" y="5"/>
                      <a:pt x="2" y="5"/>
                      <a:pt x="2" y="5"/>
                    </a:cubicBezTo>
                    <a:cubicBezTo>
                      <a:pt x="1" y="5"/>
                      <a:pt x="1" y="5"/>
                      <a:pt x="1" y="5"/>
                    </a:cubicBezTo>
                    <a:cubicBezTo>
                      <a:pt x="1" y="4"/>
                      <a:pt x="1" y="4"/>
                      <a:pt x="1" y="4"/>
                    </a:cubicBezTo>
                    <a:cubicBezTo>
                      <a:pt x="1" y="4"/>
                      <a:pt x="1" y="4"/>
                      <a:pt x="1" y="3"/>
                    </a:cubicBezTo>
                    <a:cubicBezTo>
                      <a:pt x="1" y="3"/>
                      <a:pt x="1" y="3"/>
                      <a:pt x="1" y="3"/>
                    </a:cubicBezTo>
                    <a:cubicBezTo>
                      <a:pt x="0" y="2"/>
                      <a:pt x="0" y="1"/>
                      <a:pt x="1" y="1"/>
                    </a:cubicBezTo>
                    <a:cubicBezTo>
                      <a:pt x="2" y="1"/>
                      <a:pt x="2" y="0"/>
                      <a:pt x="3" y="1"/>
                    </a:cubicBezTo>
                    <a:cubicBezTo>
                      <a:pt x="3" y="1"/>
                      <a:pt x="4" y="1"/>
                      <a:pt x="3" y="3"/>
                    </a:cubicBezTo>
                    <a:close/>
                  </a:path>
                </a:pathLst>
              </a:custGeom>
              <a:solidFill>
                <a:srgbClr val="569365"/>
              </a:solidFill>
              <a:ln w="9525">
                <a:noFill/>
                <a:round/>
                <a:headEnd/>
                <a:tailEnd/>
              </a:ln>
            </p:spPr>
            <p:txBody>
              <a:bodyPr/>
              <a:lstStyle/>
              <a:p>
                <a:endParaRPr lang="es-ES"/>
              </a:p>
            </p:txBody>
          </p:sp>
          <p:sp>
            <p:nvSpPr>
              <p:cNvPr id="2602" name="Freeform 457"/>
              <p:cNvSpPr>
                <a:spLocks/>
              </p:cNvSpPr>
              <p:nvPr/>
            </p:nvSpPr>
            <p:spPr bwMode="auto">
              <a:xfrm>
                <a:off x="4806" y="2028"/>
                <a:ext cx="14" cy="11"/>
              </a:xfrm>
              <a:custGeom>
                <a:avLst/>
                <a:gdLst>
                  <a:gd name="T0" fmla="*/ 2147483647 w 4"/>
                  <a:gd name="T1" fmla="*/ 2147483647 h 3"/>
                  <a:gd name="T2" fmla="*/ 2147483647 w 4"/>
                  <a:gd name="T3" fmla="*/ 2147483647 h 3"/>
                  <a:gd name="T4" fmla="*/ 2147483647 w 4"/>
                  <a:gd name="T5" fmla="*/ 2147483647 h 3"/>
                  <a:gd name="T6" fmla="*/ 2147483647 w 4"/>
                  <a:gd name="T7" fmla="*/ 2147483647 h 3"/>
                  <a:gd name="T8" fmla="*/ 2147483647 w 4"/>
                  <a:gd name="T9" fmla="*/ 2147483647 h 3"/>
                  <a:gd name="T10" fmla="*/ 2147483647 w 4"/>
                  <a:gd name="T11" fmla="*/ 2147483647 h 3"/>
                  <a:gd name="T12" fmla="*/ 2147483647 w 4"/>
                  <a:gd name="T13" fmla="*/ 2147483647 h 3"/>
                  <a:gd name="T14" fmla="*/ 2147483647 w 4"/>
                  <a:gd name="T15" fmla="*/ 0 h 3"/>
                  <a:gd name="T16" fmla="*/ 2147483647 w 4"/>
                  <a:gd name="T17" fmla="*/ 0 h 3"/>
                  <a:gd name="T18" fmla="*/ 2147483647 w 4"/>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3"/>
                  <a:gd name="T32" fmla="*/ 4 w 4"/>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3">
                    <a:moveTo>
                      <a:pt x="3" y="2"/>
                    </a:moveTo>
                    <a:cubicBezTo>
                      <a:pt x="3" y="3"/>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0" y="1"/>
                      <a:pt x="0" y="0"/>
                      <a:pt x="1" y="0"/>
                    </a:cubicBezTo>
                    <a:cubicBezTo>
                      <a:pt x="2" y="0"/>
                      <a:pt x="2" y="0"/>
                      <a:pt x="2" y="0"/>
                    </a:cubicBezTo>
                    <a:cubicBezTo>
                      <a:pt x="3" y="0"/>
                      <a:pt x="4" y="0"/>
                      <a:pt x="3" y="2"/>
                    </a:cubicBezTo>
                    <a:close/>
                  </a:path>
                </a:pathLst>
              </a:custGeom>
              <a:solidFill>
                <a:srgbClr val="7FA96C"/>
              </a:solidFill>
              <a:ln w="9525">
                <a:noFill/>
                <a:round/>
                <a:headEnd/>
                <a:tailEnd/>
              </a:ln>
            </p:spPr>
            <p:txBody>
              <a:bodyPr/>
              <a:lstStyle/>
              <a:p>
                <a:endParaRPr lang="es-ES"/>
              </a:p>
            </p:txBody>
          </p:sp>
          <p:sp>
            <p:nvSpPr>
              <p:cNvPr id="2603" name="Freeform 458"/>
              <p:cNvSpPr>
                <a:spLocks/>
              </p:cNvSpPr>
              <p:nvPr/>
            </p:nvSpPr>
            <p:spPr bwMode="auto">
              <a:xfrm>
                <a:off x="4809" y="2028"/>
                <a:ext cx="7" cy="11"/>
              </a:xfrm>
              <a:custGeom>
                <a:avLst/>
                <a:gdLst>
                  <a:gd name="T0" fmla="*/ 2147483647 w 2"/>
                  <a:gd name="T1" fmla="*/ 2147483647 h 3"/>
                  <a:gd name="T2" fmla="*/ 2147483647 w 2"/>
                  <a:gd name="T3" fmla="*/ 2147483647 h 3"/>
                  <a:gd name="T4" fmla="*/ 2147483647 w 2"/>
                  <a:gd name="T5" fmla="*/ 2147483647 h 3"/>
                  <a:gd name="T6" fmla="*/ 2147483647 w 2"/>
                  <a:gd name="T7" fmla="*/ 2147483647 h 3"/>
                  <a:gd name="T8" fmla="*/ 0 w 2"/>
                  <a:gd name="T9" fmla="*/ 2147483647 h 3"/>
                  <a:gd name="T10" fmla="*/ 0 w 2"/>
                  <a:gd name="T11" fmla="*/ 2147483647 h 3"/>
                  <a:gd name="T12" fmla="*/ 0 w 2"/>
                  <a:gd name="T13" fmla="*/ 2147483647 h 3"/>
                  <a:gd name="T14" fmla="*/ 0 w 2"/>
                  <a:gd name="T15" fmla="*/ 0 h 3"/>
                  <a:gd name="T16" fmla="*/ 2147483647 w 2"/>
                  <a:gd name="T17" fmla="*/ 0 h 3"/>
                  <a:gd name="T18" fmla="*/ 2147483647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2" y="1"/>
                    </a:moveTo>
                    <a:cubicBezTo>
                      <a:pt x="2" y="2"/>
                      <a:pt x="2" y="2"/>
                      <a:pt x="1" y="3"/>
                    </a:cubicBezTo>
                    <a:cubicBezTo>
                      <a:pt x="1" y="3"/>
                      <a:pt x="1" y="3"/>
                      <a:pt x="1" y="3"/>
                    </a:cubicBezTo>
                    <a:cubicBezTo>
                      <a:pt x="1" y="3"/>
                      <a:pt x="1" y="3"/>
                      <a:pt x="1" y="3"/>
                    </a:cubicBezTo>
                    <a:cubicBezTo>
                      <a:pt x="0" y="3"/>
                      <a:pt x="0" y="3"/>
                      <a:pt x="0" y="3"/>
                    </a:cubicBezTo>
                    <a:cubicBezTo>
                      <a:pt x="0" y="2"/>
                      <a:pt x="0" y="2"/>
                      <a:pt x="0" y="2"/>
                    </a:cubicBezTo>
                    <a:cubicBezTo>
                      <a:pt x="0" y="2"/>
                      <a:pt x="0" y="2"/>
                      <a:pt x="0" y="2"/>
                    </a:cubicBezTo>
                    <a:cubicBezTo>
                      <a:pt x="0" y="1"/>
                      <a:pt x="0" y="0"/>
                      <a:pt x="0" y="0"/>
                    </a:cubicBezTo>
                    <a:cubicBezTo>
                      <a:pt x="1" y="0"/>
                      <a:pt x="1" y="0"/>
                      <a:pt x="1" y="0"/>
                    </a:cubicBezTo>
                    <a:cubicBezTo>
                      <a:pt x="2" y="0"/>
                      <a:pt x="2" y="0"/>
                      <a:pt x="2" y="1"/>
                    </a:cubicBezTo>
                    <a:close/>
                  </a:path>
                </a:pathLst>
              </a:custGeom>
              <a:solidFill>
                <a:srgbClr val="B4CA71"/>
              </a:solidFill>
              <a:ln w="9525">
                <a:noFill/>
                <a:round/>
                <a:headEnd/>
                <a:tailEnd/>
              </a:ln>
            </p:spPr>
            <p:txBody>
              <a:bodyPr/>
              <a:lstStyle/>
              <a:p>
                <a:endParaRPr lang="es-ES"/>
              </a:p>
            </p:txBody>
          </p:sp>
          <p:sp>
            <p:nvSpPr>
              <p:cNvPr id="2604" name="Freeform 459"/>
              <p:cNvSpPr>
                <a:spLocks/>
              </p:cNvSpPr>
              <p:nvPr/>
            </p:nvSpPr>
            <p:spPr bwMode="auto">
              <a:xfrm>
                <a:off x="4799" y="2025"/>
                <a:ext cx="17" cy="10"/>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2"/>
                    </a:moveTo>
                    <a:cubicBezTo>
                      <a:pt x="1" y="0"/>
                      <a:pt x="1" y="2"/>
                      <a:pt x="0" y="2"/>
                    </a:cubicBezTo>
                    <a:cubicBezTo>
                      <a:pt x="0" y="2"/>
                      <a:pt x="3" y="2"/>
                      <a:pt x="4" y="3"/>
                    </a:cubicBezTo>
                    <a:cubicBezTo>
                      <a:pt x="4" y="3"/>
                      <a:pt x="5" y="2"/>
                      <a:pt x="4" y="2"/>
                    </a:cubicBezTo>
                    <a:close/>
                  </a:path>
                </a:pathLst>
              </a:custGeom>
              <a:solidFill>
                <a:srgbClr val="24211D"/>
              </a:solidFill>
              <a:ln w="9525">
                <a:noFill/>
                <a:round/>
                <a:headEnd/>
                <a:tailEnd/>
              </a:ln>
            </p:spPr>
            <p:txBody>
              <a:bodyPr/>
              <a:lstStyle/>
              <a:p>
                <a:endParaRPr lang="es-ES"/>
              </a:p>
            </p:txBody>
          </p:sp>
          <p:sp>
            <p:nvSpPr>
              <p:cNvPr id="2605" name="Freeform 460"/>
              <p:cNvSpPr>
                <a:spLocks/>
              </p:cNvSpPr>
              <p:nvPr/>
            </p:nvSpPr>
            <p:spPr bwMode="auto">
              <a:xfrm>
                <a:off x="4799" y="2025"/>
                <a:ext cx="17" cy="10"/>
              </a:xfrm>
              <a:custGeom>
                <a:avLst/>
                <a:gdLst>
                  <a:gd name="T0" fmla="*/ 2147483647 w 5"/>
                  <a:gd name="T1" fmla="*/ 2147483647 h 3"/>
                  <a:gd name="T2" fmla="*/ 0 w 5"/>
                  <a:gd name="T3" fmla="*/ 2147483647 h 3"/>
                  <a:gd name="T4" fmla="*/ 2147483647 w 5"/>
                  <a:gd name="T5" fmla="*/ 2147483647 h 3"/>
                  <a:gd name="T6" fmla="*/ 2147483647 w 5"/>
                  <a:gd name="T7" fmla="*/ 2147483647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4" y="2"/>
                    </a:moveTo>
                    <a:cubicBezTo>
                      <a:pt x="1" y="0"/>
                      <a:pt x="1" y="2"/>
                      <a:pt x="0" y="2"/>
                    </a:cubicBezTo>
                    <a:cubicBezTo>
                      <a:pt x="0" y="2"/>
                      <a:pt x="3" y="2"/>
                      <a:pt x="4" y="3"/>
                    </a:cubicBezTo>
                    <a:cubicBezTo>
                      <a:pt x="4" y="3"/>
                      <a:pt x="5" y="2"/>
                      <a:pt x="4" y="2"/>
                    </a:cubicBezTo>
                    <a:close/>
                  </a:path>
                </a:pathLst>
              </a:custGeom>
              <a:noFill/>
              <a:ln w="0">
                <a:solidFill>
                  <a:srgbClr val="24211D"/>
                </a:solidFill>
                <a:round/>
                <a:headEnd/>
                <a:tailEnd/>
              </a:ln>
            </p:spPr>
            <p:txBody>
              <a:bodyPr/>
              <a:lstStyle/>
              <a:p>
                <a:endParaRPr lang="es-ES"/>
              </a:p>
            </p:txBody>
          </p:sp>
          <p:sp>
            <p:nvSpPr>
              <p:cNvPr id="2606" name="Freeform 461"/>
              <p:cNvSpPr>
                <a:spLocks/>
              </p:cNvSpPr>
              <p:nvPr/>
            </p:nvSpPr>
            <p:spPr bwMode="auto">
              <a:xfrm>
                <a:off x="4827" y="2000"/>
                <a:ext cx="25" cy="21"/>
              </a:xfrm>
              <a:custGeom>
                <a:avLst/>
                <a:gdLst>
                  <a:gd name="T0" fmla="*/ 2147483647 w 7"/>
                  <a:gd name="T1" fmla="*/ 0 h 6"/>
                  <a:gd name="T2" fmla="*/ 2147483647 w 7"/>
                  <a:gd name="T3" fmla="*/ 2147483647 h 6"/>
                  <a:gd name="T4" fmla="*/ 2147483647 w 7"/>
                  <a:gd name="T5" fmla="*/ 2147483647 h 6"/>
                  <a:gd name="T6" fmla="*/ 2147483647 w 7"/>
                  <a:gd name="T7" fmla="*/ 2147483647 h 6"/>
                  <a:gd name="T8" fmla="*/ 2147483647 w 7"/>
                  <a:gd name="T9" fmla="*/ 2147483647 h 6"/>
                  <a:gd name="T10" fmla="*/ 2147483647 w 7"/>
                  <a:gd name="T11" fmla="*/ 0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3" y="0"/>
                    </a:moveTo>
                    <a:cubicBezTo>
                      <a:pt x="0" y="0"/>
                      <a:pt x="1" y="2"/>
                      <a:pt x="2" y="4"/>
                    </a:cubicBezTo>
                    <a:cubicBezTo>
                      <a:pt x="2" y="4"/>
                      <a:pt x="2" y="5"/>
                      <a:pt x="2" y="5"/>
                    </a:cubicBezTo>
                    <a:cubicBezTo>
                      <a:pt x="3" y="6"/>
                      <a:pt x="3" y="6"/>
                      <a:pt x="4" y="6"/>
                    </a:cubicBezTo>
                    <a:cubicBezTo>
                      <a:pt x="5" y="4"/>
                      <a:pt x="5" y="4"/>
                      <a:pt x="6" y="3"/>
                    </a:cubicBezTo>
                    <a:cubicBezTo>
                      <a:pt x="7" y="0"/>
                      <a:pt x="5" y="0"/>
                      <a:pt x="3" y="0"/>
                    </a:cubicBezTo>
                    <a:close/>
                  </a:path>
                </a:pathLst>
              </a:custGeom>
              <a:solidFill>
                <a:srgbClr val="006E57"/>
              </a:solidFill>
              <a:ln w="9525">
                <a:noFill/>
                <a:round/>
                <a:headEnd/>
                <a:tailEnd/>
              </a:ln>
            </p:spPr>
            <p:txBody>
              <a:bodyPr/>
              <a:lstStyle/>
              <a:p>
                <a:endParaRPr lang="es-ES"/>
              </a:p>
            </p:txBody>
          </p:sp>
          <p:sp>
            <p:nvSpPr>
              <p:cNvPr id="2607" name="Freeform 462"/>
              <p:cNvSpPr>
                <a:spLocks/>
              </p:cNvSpPr>
              <p:nvPr/>
            </p:nvSpPr>
            <p:spPr bwMode="auto">
              <a:xfrm>
                <a:off x="4831" y="2000"/>
                <a:ext cx="17" cy="18"/>
              </a:xfrm>
              <a:custGeom>
                <a:avLst/>
                <a:gdLst>
                  <a:gd name="T0" fmla="*/ 2147483647 w 5"/>
                  <a:gd name="T1" fmla="*/ 2147483647 h 5"/>
                  <a:gd name="T2" fmla="*/ 2147483647 w 5"/>
                  <a:gd name="T3" fmla="*/ 2147483647 h 5"/>
                  <a:gd name="T4" fmla="*/ 2147483647 w 5"/>
                  <a:gd name="T5" fmla="*/ 2147483647 h 5"/>
                  <a:gd name="T6" fmla="*/ 2147483647 w 5"/>
                  <a:gd name="T7" fmla="*/ 2147483647 h 5"/>
                  <a:gd name="T8" fmla="*/ 2147483647 w 5"/>
                  <a:gd name="T9" fmla="*/ 2147483647 h 5"/>
                  <a:gd name="T10" fmla="*/ 2147483647 w 5"/>
                  <a:gd name="T11" fmla="*/ 2147483647 h 5"/>
                  <a:gd name="T12" fmla="*/ 2147483647 w 5"/>
                  <a:gd name="T13" fmla="*/ 2147483647 h 5"/>
                  <a:gd name="T14" fmla="*/ 2147483647 w 5"/>
                  <a:gd name="T15" fmla="*/ 0 h 5"/>
                  <a:gd name="T16" fmla="*/ 2147483647 w 5"/>
                  <a:gd name="T17" fmla="*/ 0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5" y="3"/>
                    </a:moveTo>
                    <a:cubicBezTo>
                      <a:pt x="4" y="4"/>
                      <a:pt x="4" y="4"/>
                      <a:pt x="3" y="5"/>
                    </a:cubicBezTo>
                    <a:cubicBezTo>
                      <a:pt x="3" y="5"/>
                      <a:pt x="2" y="5"/>
                      <a:pt x="2" y="5"/>
                    </a:cubicBezTo>
                    <a:cubicBezTo>
                      <a:pt x="2" y="5"/>
                      <a:pt x="2" y="5"/>
                      <a:pt x="2" y="5"/>
                    </a:cubicBezTo>
                    <a:cubicBezTo>
                      <a:pt x="1" y="5"/>
                      <a:pt x="1" y="4"/>
                      <a:pt x="1" y="4"/>
                    </a:cubicBezTo>
                    <a:cubicBezTo>
                      <a:pt x="1" y="4"/>
                      <a:pt x="1" y="4"/>
                      <a:pt x="2" y="4"/>
                    </a:cubicBezTo>
                    <a:cubicBezTo>
                      <a:pt x="1" y="3"/>
                      <a:pt x="1" y="3"/>
                      <a:pt x="1" y="3"/>
                    </a:cubicBezTo>
                    <a:cubicBezTo>
                      <a:pt x="1" y="2"/>
                      <a:pt x="0" y="1"/>
                      <a:pt x="2" y="0"/>
                    </a:cubicBezTo>
                    <a:cubicBezTo>
                      <a:pt x="3" y="0"/>
                      <a:pt x="3" y="0"/>
                      <a:pt x="4" y="0"/>
                    </a:cubicBezTo>
                    <a:cubicBezTo>
                      <a:pt x="5" y="0"/>
                      <a:pt x="5" y="1"/>
                      <a:pt x="5" y="3"/>
                    </a:cubicBezTo>
                    <a:close/>
                  </a:path>
                </a:pathLst>
              </a:custGeom>
              <a:solidFill>
                <a:srgbClr val="27805E"/>
              </a:solidFill>
              <a:ln w="9525">
                <a:noFill/>
                <a:round/>
                <a:headEnd/>
                <a:tailEnd/>
              </a:ln>
            </p:spPr>
            <p:txBody>
              <a:bodyPr/>
              <a:lstStyle/>
              <a:p>
                <a:endParaRPr lang="es-ES"/>
              </a:p>
            </p:txBody>
          </p:sp>
          <p:sp>
            <p:nvSpPr>
              <p:cNvPr id="2608" name="Freeform 463"/>
              <p:cNvSpPr>
                <a:spLocks/>
              </p:cNvSpPr>
              <p:nvPr/>
            </p:nvSpPr>
            <p:spPr bwMode="auto">
              <a:xfrm>
                <a:off x="4834" y="2004"/>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0 w 4"/>
                  <a:gd name="T9" fmla="*/ 2147483647 h 4"/>
                  <a:gd name="T10" fmla="*/ 2147483647 w 4"/>
                  <a:gd name="T11" fmla="*/ 2147483647 h 4"/>
                  <a:gd name="T12" fmla="*/ 0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4"/>
                    </a:cubicBezTo>
                    <a:cubicBezTo>
                      <a:pt x="2" y="4"/>
                      <a:pt x="2" y="4"/>
                      <a:pt x="1" y="4"/>
                    </a:cubicBezTo>
                    <a:cubicBezTo>
                      <a:pt x="1" y="4"/>
                      <a:pt x="1" y="4"/>
                      <a:pt x="1" y="4"/>
                    </a:cubicBezTo>
                    <a:cubicBezTo>
                      <a:pt x="0" y="3"/>
                      <a:pt x="0" y="3"/>
                      <a:pt x="0" y="3"/>
                    </a:cubicBezTo>
                    <a:cubicBezTo>
                      <a:pt x="0" y="3"/>
                      <a:pt x="1" y="3"/>
                      <a:pt x="1" y="3"/>
                    </a:cubicBezTo>
                    <a:cubicBezTo>
                      <a:pt x="1" y="2"/>
                      <a:pt x="0" y="2"/>
                      <a:pt x="0" y="2"/>
                    </a:cubicBezTo>
                    <a:cubicBezTo>
                      <a:pt x="0" y="1"/>
                      <a:pt x="0" y="0"/>
                      <a:pt x="1" y="0"/>
                    </a:cubicBezTo>
                    <a:cubicBezTo>
                      <a:pt x="2" y="0"/>
                      <a:pt x="2" y="0"/>
                      <a:pt x="2" y="0"/>
                    </a:cubicBezTo>
                    <a:cubicBezTo>
                      <a:pt x="3" y="0"/>
                      <a:pt x="4" y="0"/>
                      <a:pt x="3" y="2"/>
                    </a:cubicBezTo>
                    <a:close/>
                  </a:path>
                </a:pathLst>
              </a:custGeom>
              <a:solidFill>
                <a:srgbClr val="569365"/>
              </a:solidFill>
              <a:ln w="9525">
                <a:noFill/>
                <a:round/>
                <a:headEnd/>
                <a:tailEnd/>
              </a:ln>
            </p:spPr>
            <p:txBody>
              <a:bodyPr/>
              <a:lstStyle/>
              <a:p>
                <a:endParaRPr lang="es-ES"/>
              </a:p>
            </p:txBody>
          </p:sp>
          <p:sp>
            <p:nvSpPr>
              <p:cNvPr id="2609" name="Freeform 464"/>
              <p:cNvSpPr>
                <a:spLocks/>
              </p:cNvSpPr>
              <p:nvPr/>
            </p:nvSpPr>
            <p:spPr bwMode="auto">
              <a:xfrm>
                <a:off x="4834" y="2004"/>
                <a:ext cx="14" cy="14"/>
              </a:xfrm>
              <a:custGeom>
                <a:avLst/>
                <a:gdLst>
                  <a:gd name="T0" fmla="*/ 2147483647 w 4"/>
                  <a:gd name="T1" fmla="*/ 2147483647 h 4"/>
                  <a:gd name="T2" fmla="*/ 2147483647 w 4"/>
                  <a:gd name="T3" fmla="*/ 2147483647 h 4"/>
                  <a:gd name="T4" fmla="*/ 2147483647 w 4"/>
                  <a:gd name="T5" fmla="*/ 2147483647 h 4"/>
                  <a:gd name="T6" fmla="*/ 2147483647 w 4"/>
                  <a:gd name="T7" fmla="*/ 2147483647 h 4"/>
                  <a:gd name="T8" fmla="*/ 2147483647 w 4"/>
                  <a:gd name="T9" fmla="*/ 2147483647 h 4"/>
                  <a:gd name="T10" fmla="*/ 2147483647 w 4"/>
                  <a:gd name="T11" fmla="*/ 2147483647 h 4"/>
                  <a:gd name="T12" fmla="*/ 2147483647 w 4"/>
                  <a:gd name="T13" fmla="*/ 2147483647 h 4"/>
                  <a:gd name="T14" fmla="*/ 2147483647 w 4"/>
                  <a:gd name="T15" fmla="*/ 0 h 4"/>
                  <a:gd name="T16" fmla="*/ 2147483647 w 4"/>
                  <a:gd name="T17" fmla="*/ 0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3" y="2"/>
                    </a:moveTo>
                    <a:cubicBezTo>
                      <a:pt x="3" y="3"/>
                      <a:pt x="3" y="3"/>
                      <a:pt x="2" y="3"/>
                    </a:cubicBezTo>
                    <a:cubicBezTo>
                      <a:pt x="2" y="3"/>
                      <a:pt x="2" y="3"/>
                      <a:pt x="2" y="4"/>
                    </a:cubicBezTo>
                    <a:cubicBezTo>
                      <a:pt x="1" y="4"/>
                      <a:pt x="1" y="4"/>
                      <a:pt x="1" y="3"/>
                    </a:cubicBezTo>
                    <a:cubicBezTo>
                      <a:pt x="1" y="3"/>
                      <a:pt x="1" y="3"/>
                      <a:pt x="1" y="3"/>
                    </a:cubicBezTo>
                    <a:cubicBezTo>
                      <a:pt x="1" y="3"/>
                      <a:pt x="1" y="3"/>
                      <a:pt x="1" y="2"/>
                    </a:cubicBezTo>
                    <a:cubicBezTo>
                      <a:pt x="1" y="2"/>
                      <a:pt x="1" y="2"/>
                      <a:pt x="1" y="2"/>
                    </a:cubicBezTo>
                    <a:cubicBezTo>
                      <a:pt x="0" y="1"/>
                      <a:pt x="0" y="0"/>
                      <a:pt x="1" y="0"/>
                    </a:cubicBezTo>
                    <a:cubicBezTo>
                      <a:pt x="1" y="0"/>
                      <a:pt x="2" y="0"/>
                      <a:pt x="2" y="0"/>
                    </a:cubicBezTo>
                    <a:cubicBezTo>
                      <a:pt x="3" y="0"/>
                      <a:pt x="4" y="0"/>
                      <a:pt x="3" y="2"/>
                    </a:cubicBezTo>
                    <a:close/>
                  </a:path>
                </a:pathLst>
              </a:custGeom>
              <a:solidFill>
                <a:srgbClr val="7FA96C"/>
              </a:solidFill>
              <a:ln w="9525">
                <a:noFill/>
                <a:round/>
                <a:headEnd/>
                <a:tailEnd/>
              </a:ln>
            </p:spPr>
            <p:txBody>
              <a:bodyPr/>
              <a:lstStyle/>
              <a:p>
                <a:endParaRPr lang="es-ES"/>
              </a:p>
            </p:txBody>
          </p:sp>
          <p:sp>
            <p:nvSpPr>
              <p:cNvPr id="2610" name="Freeform 465"/>
              <p:cNvSpPr>
                <a:spLocks/>
              </p:cNvSpPr>
              <p:nvPr/>
            </p:nvSpPr>
            <p:spPr bwMode="auto">
              <a:xfrm>
                <a:off x="4834" y="2004"/>
                <a:ext cx="11" cy="10"/>
              </a:xfrm>
              <a:custGeom>
                <a:avLst/>
                <a:gdLst>
                  <a:gd name="T0" fmla="*/ 2147483647 w 3"/>
                  <a:gd name="T1" fmla="*/ 2147483647 h 3"/>
                  <a:gd name="T2" fmla="*/ 2147483647 w 3"/>
                  <a:gd name="T3" fmla="*/ 2147483647 h 3"/>
                  <a:gd name="T4" fmla="*/ 2147483647 w 3"/>
                  <a:gd name="T5" fmla="*/ 2147483647 h 3"/>
                  <a:gd name="T6" fmla="*/ 2147483647 w 3"/>
                  <a:gd name="T7" fmla="*/ 2147483647 h 3"/>
                  <a:gd name="T8" fmla="*/ 2147483647 w 3"/>
                  <a:gd name="T9" fmla="*/ 2147483647 h 3"/>
                  <a:gd name="T10" fmla="*/ 2147483647 w 3"/>
                  <a:gd name="T11" fmla="*/ 2147483647 h 3"/>
                  <a:gd name="T12" fmla="*/ 2147483647 w 3"/>
                  <a:gd name="T13" fmla="*/ 2147483647 h 3"/>
                  <a:gd name="T14" fmla="*/ 2147483647 w 3"/>
                  <a:gd name="T15" fmla="*/ 0 h 3"/>
                  <a:gd name="T16" fmla="*/ 2147483647 w 3"/>
                  <a:gd name="T17" fmla="*/ 0 h 3"/>
                  <a:gd name="T18" fmla="*/ 2147483647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2"/>
                    </a:moveTo>
                    <a:cubicBezTo>
                      <a:pt x="3" y="2"/>
                      <a:pt x="3" y="2"/>
                      <a:pt x="2" y="3"/>
                    </a:cubicBezTo>
                    <a:cubicBezTo>
                      <a:pt x="2" y="3"/>
                      <a:pt x="2" y="3"/>
                      <a:pt x="2" y="3"/>
                    </a:cubicBezTo>
                    <a:cubicBezTo>
                      <a:pt x="2" y="3"/>
                      <a:pt x="1" y="3"/>
                      <a:pt x="1" y="3"/>
                    </a:cubicBezTo>
                    <a:cubicBezTo>
                      <a:pt x="1" y="3"/>
                      <a:pt x="1" y="3"/>
                      <a:pt x="1" y="3"/>
                    </a:cubicBezTo>
                    <a:cubicBezTo>
                      <a:pt x="1" y="3"/>
                      <a:pt x="1" y="2"/>
                      <a:pt x="1" y="2"/>
                    </a:cubicBezTo>
                    <a:cubicBezTo>
                      <a:pt x="1" y="2"/>
                      <a:pt x="1" y="2"/>
                      <a:pt x="1" y="2"/>
                    </a:cubicBezTo>
                    <a:cubicBezTo>
                      <a:pt x="1" y="1"/>
                      <a:pt x="0" y="1"/>
                      <a:pt x="1" y="0"/>
                    </a:cubicBezTo>
                    <a:cubicBezTo>
                      <a:pt x="1" y="0"/>
                      <a:pt x="2" y="0"/>
                      <a:pt x="2" y="0"/>
                    </a:cubicBezTo>
                    <a:cubicBezTo>
                      <a:pt x="3" y="0"/>
                      <a:pt x="3" y="1"/>
                      <a:pt x="3" y="2"/>
                    </a:cubicBezTo>
                    <a:close/>
                  </a:path>
                </a:pathLst>
              </a:custGeom>
              <a:solidFill>
                <a:srgbClr val="B4CA71"/>
              </a:solidFill>
              <a:ln w="9525">
                <a:noFill/>
                <a:round/>
                <a:headEnd/>
                <a:tailEnd/>
              </a:ln>
            </p:spPr>
            <p:txBody>
              <a:bodyPr/>
              <a:lstStyle/>
              <a:p>
                <a:endParaRPr lang="es-ES"/>
              </a:p>
            </p:txBody>
          </p:sp>
          <p:sp>
            <p:nvSpPr>
              <p:cNvPr id="2611" name="Freeform 466"/>
              <p:cNvSpPr>
                <a:spLocks/>
              </p:cNvSpPr>
              <p:nvPr/>
            </p:nvSpPr>
            <p:spPr bwMode="auto">
              <a:xfrm>
                <a:off x="4827" y="2004"/>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solidFill>
                <a:srgbClr val="24211D"/>
              </a:solidFill>
              <a:ln w="9525">
                <a:noFill/>
                <a:round/>
                <a:headEnd/>
                <a:tailEnd/>
              </a:ln>
            </p:spPr>
            <p:txBody>
              <a:bodyPr/>
              <a:lstStyle/>
              <a:p>
                <a:endParaRPr lang="es-ES"/>
              </a:p>
            </p:txBody>
          </p:sp>
          <p:sp>
            <p:nvSpPr>
              <p:cNvPr id="2612" name="Freeform 467"/>
              <p:cNvSpPr>
                <a:spLocks/>
              </p:cNvSpPr>
              <p:nvPr/>
            </p:nvSpPr>
            <p:spPr bwMode="auto">
              <a:xfrm>
                <a:off x="4827" y="2004"/>
                <a:ext cx="14" cy="7"/>
              </a:xfrm>
              <a:custGeom>
                <a:avLst/>
                <a:gdLst>
                  <a:gd name="T0" fmla="*/ 2147483647 w 4"/>
                  <a:gd name="T1" fmla="*/ 2147483647 h 2"/>
                  <a:gd name="T2" fmla="*/ 0 w 4"/>
                  <a:gd name="T3" fmla="*/ 2147483647 h 2"/>
                  <a:gd name="T4" fmla="*/ 2147483647 w 4"/>
                  <a:gd name="T5" fmla="*/ 2147483647 h 2"/>
                  <a:gd name="T6" fmla="*/ 2147483647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4" y="1"/>
                    </a:moveTo>
                    <a:cubicBezTo>
                      <a:pt x="1" y="0"/>
                      <a:pt x="1" y="1"/>
                      <a:pt x="0" y="1"/>
                    </a:cubicBezTo>
                    <a:cubicBezTo>
                      <a:pt x="0" y="1"/>
                      <a:pt x="3" y="1"/>
                      <a:pt x="3" y="2"/>
                    </a:cubicBezTo>
                    <a:cubicBezTo>
                      <a:pt x="3" y="2"/>
                      <a:pt x="4" y="1"/>
                      <a:pt x="4" y="1"/>
                    </a:cubicBezTo>
                    <a:close/>
                  </a:path>
                </a:pathLst>
              </a:custGeom>
              <a:noFill/>
              <a:ln w="0">
                <a:solidFill>
                  <a:srgbClr val="24211D"/>
                </a:solidFill>
                <a:round/>
                <a:headEnd/>
                <a:tailEnd/>
              </a:ln>
            </p:spPr>
            <p:txBody>
              <a:bodyPr/>
              <a:lstStyle/>
              <a:p>
                <a:endParaRPr lang="es-ES"/>
              </a:p>
            </p:txBody>
          </p:sp>
          <p:sp>
            <p:nvSpPr>
              <p:cNvPr id="2613" name="Freeform 468"/>
              <p:cNvSpPr>
                <a:spLocks/>
              </p:cNvSpPr>
              <p:nvPr/>
            </p:nvSpPr>
            <p:spPr bwMode="auto">
              <a:xfrm>
                <a:off x="4670" y="1839"/>
                <a:ext cx="43" cy="63"/>
              </a:xfrm>
              <a:custGeom>
                <a:avLst/>
                <a:gdLst>
                  <a:gd name="T0" fmla="*/ 2147483647 w 12"/>
                  <a:gd name="T1" fmla="*/ 2147483647 h 18"/>
                  <a:gd name="T2" fmla="*/ 2147483647 w 12"/>
                  <a:gd name="T3" fmla="*/ 2147483647 h 18"/>
                  <a:gd name="T4" fmla="*/ 2147483647 w 12"/>
                  <a:gd name="T5" fmla="*/ 2147483647 h 18"/>
                  <a:gd name="T6" fmla="*/ 0 w 12"/>
                  <a:gd name="T7" fmla="*/ 2147483647 h 18"/>
                  <a:gd name="T8" fmla="*/ 2147483647 w 12"/>
                  <a:gd name="T9" fmla="*/ 2147483647 h 18"/>
                  <a:gd name="T10" fmla="*/ 0 60000 65536"/>
                  <a:gd name="T11" fmla="*/ 0 60000 65536"/>
                  <a:gd name="T12" fmla="*/ 0 60000 65536"/>
                  <a:gd name="T13" fmla="*/ 0 60000 65536"/>
                  <a:gd name="T14" fmla="*/ 0 60000 65536"/>
                  <a:gd name="T15" fmla="*/ 0 w 12"/>
                  <a:gd name="T16" fmla="*/ 0 h 18"/>
                  <a:gd name="T17" fmla="*/ 12 w 12"/>
                  <a:gd name="T18" fmla="*/ 18 h 18"/>
                </a:gdLst>
                <a:ahLst/>
                <a:cxnLst>
                  <a:cxn ang="T10">
                    <a:pos x="T0" y="T1"/>
                  </a:cxn>
                  <a:cxn ang="T11">
                    <a:pos x="T2" y="T3"/>
                  </a:cxn>
                  <a:cxn ang="T12">
                    <a:pos x="T4" y="T5"/>
                  </a:cxn>
                  <a:cxn ang="T13">
                    <a:pos x="T6" y="T7"/>
                  </a:cxn>
                  <a:cxn ang="T14">
                    <a:pos x="T8" y="T9"/>
                  </a:cxn>
                </a:cxnLst>
                <a:rect l="T15" t="T16" r="T17" b="T18"/>
                <a:pathLst>
                  <a:path w="12" h="18">
                    <a:moveTo>
                      <a:pt x="3" y="17"/>
                    </a:moveTo>
                    <a:cubicBezTo>
                      <a:pt x="4" y="14"/>
                      <a:pt x="6" y="11"/>
                      <a:pt x="8" y="9"/>
                    </a:cubicBezTo>
                    <a:cubicBezTo>
                      <a:pt x="12" y="6"/>
                      <a:pt x="3" y="0"/>
                      <a:pt x="3" y="11"/>
                    </a:cubicBezTo>
                    <a:cubicBezTo>
                      <a:pt x="3" y="13"/>
                      <a:pt x="0" y="14"/>
                      <a:pt x="0" y="16"/>
                    </a:cubicBezTo>
                    <a:cubicBezTo>
                      <a:pt x="0" y="17"/>
                      <a:pt x="3" y="18"/>
                      <a:pt x="3" y="17"/>
                    </a:cubicBezTo>
                    <a:close/>
                  </a:path>
                </a:pathLst>
              </a:custGeom>
              <a:solidFill>
                <a:srgbClr val="EB3C21"/>
              </a:solidFill>
              <a:ln w="9525">
                <a:noFill/>
                <a:round/>
                <a:headEnd/>
                <a:tailEnd/>
              </a:ln>
            </p:spPr>
            <p:txBody>
              <a:bodyPr/>
              <a:lstStyle/>
              <a:p>
                <a:endParaRPr lang="es-ES"/>
              </a:p>
            </p:txBody>
          </p:sp>
          <p:sp>
            <p:nvSpPr>
              <p:cNvPr id="2614" name="Freeform 469"/>
              <p:cNvSpPr>
                <a:spLocks/>
              </p:cNvSpPr>
              <p:nvPr/>
            </p:nvSpPr>
            <p:spPr bwMode="auto">
              <a:xfrm>
                <a:off x="4674" y="1853"/>
                <a:ext cx="28" cy="46"/>
              </a:xfrm>
              <a:custGeom>
                <a:avLst/>
                <a:gdLst>
                  <a:gd name="T0" fmla="*/ 2147483647 w 8"/>
                  <a:gd name="T1" fmla="*/ 2147483647 h 13"/>
                  <a:gd name="T2" fmla="*/ 2147483647 w 8"/>
                  <a:gd name="T3" fmla="*/ 2147483647 h 13"/>
                  <a:gd name="T4" fmla="*/ 0 w 8"/>
                  <a:gd name="T5" fmla="*/ 2147483647 h 13"/>
                  <a:gd name="T6" fmla="*/ 0 w 8"/>
                  <a:gd name="T7" fmla="*/ 2147483647 h 13"/>
                  <a:gd name="T8" fmla="*/ 0 w 8"/>
                  <a:gd name="T9" fmla="*/ 2147483647 h 13"/>
                  <a:gd name="T10" fmla="*/ 2147483647 w 8"/>
                  <a:gd name="T11" fmla="*/ 2147483647 h 13"/>
                  <a:gd name="T12" fmla="*/ 2147483647 w 8"/>
                  <a:gd name="T13" fmla="*/ 2147483647 h 13"/>
                  <a:gd name="T14" fmla="*/ 2147483647 w 8"/>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3"/>
                  <a:gd name="T26" fmla="*/ 8 w 8"/>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3">
                    <a:moveTo>
                      <a:pt x="7" y="5"/>
                    </a:moveTo>
                    <a:cubicBezTo>
                      <a:pt x="5" y="7"/>
                      <a:pt x="3" y="9"/>
                      <a:pt x="2" y="12"/>
                    </a:cubicBezTo>
                    <a:cubicBezTo>
                      <a:pt x="2" y="13"/>
                      <a:pt x="0" y="13"/>
                      <a:pt x="0" y="12"/>
                    </a:cubicBezTo>
                    <a:cubicBezTo>
                      <a:pt x="0" y="12"/>
                      <a:pt x="0" y="12"/>
                      <a:pt x="0" y="12"/>
                    </a:cubicBezTo>
                    <a:cubicBezTo>
                      <a:pt x="0" y="11"/>
                      <a:pt x="0" y="11"/>
                      <a:pt x="0" y="11"/>
                    </a:cubicBezTo>
                    <a:cubicBezTo>
                      <a:pt x="0" y="10"/>
                      <a:pt x="2" y="9"/>
                      <a:pt x="2" y="8"/>
                    </a:cubicBezTo>
                    <a:cubicBezTo>
                      <a:pt x="2" y="1"/>
                      <a:pt x="6" y="0"/>
                      <a:pt x="7" y="2"/>
                    </a:cubicBezTo>
                    <a:cubicBezTo>
                      <a:pt x="8" y="2"/>
                      <a:pt x="8" y="3"/>
                      <a:pt x="7" y="5"/>
                    </a:cubicBezTo>
                    <a:close/>
                  </a:path>
                </a:pathLst>
              </a:custGeom>
              <a:solidFill>
                <a:srgbClr val="F05E33"/>
              </a:solidFill>
              <a:ln w="9525">
                <a:noFill/>
                <a:round/>
                <a:headEnd/>
                <a:tailEnd/>
              </a:ln>
            </p:spPr>
            <p:txBody>
              <a:bodyPr/>
              <a:lstStyle/>
              <a:p>
                <a:endParaRPr lang="es-ES"/>
              </a:p>
            </p:txBody>
          </p:sp>
          <p:sp>
            <p:nvSpPr>
              <p:cNvPr id="2615" name="Freeform 470"/>
              <p:cNvSpPr>
                <a:spLocks/>
              </p:cNvSpPr>
              <p:nvPr/>
            </p:nvSpPr>
            <p:spPr bwMode="auto">
              <a:xfrm>
                <a:off x="4674" y="1857"/>
                <a:ext cx="28" cy="38"/>
              </a:xfrm>
              <a:custGeom>
                <a:avLst/>
                <a:gdLst>
                  <a:gd name="T0" fmla="*/ 2147483647 w 8"/>
                  <a:gd name="T1" fmla="*/ 2147483647 h 11"/>
                  <a:gd name="T2" fmla="*/ 2147483647 w 8"/>
                  <a:gd name="T3" fmla="*/ 2147483647 h 11"/>
                  <a:gd name="T4" fmla="*/ 0 w 8"/>
                  <a:gd name="T5" fmla="*/ 2147483647 h 11"/>
                  <a:gd name="T6" fmla="*/ 0 w 8"/>
                  <a:gd name="T7" fmla="*/ 2147483647 h 11"/>
                  <a:gd name="T8" fmla="*/ 0 w 8"/>
                  <a:gd name="T9" fmla="*/ 2147483647 h 11"/>
                  <a:gd name="T10" fmla="*/ 2147483647 w 8"/>
                  <a:gd name="T11" fmla="*/ 2147483647 h 11"/>
                  <a:gd name="T12" fmla="*/ 2147483647 w 8"/>
                  <a:gd name="T13" fmla="*/ 2147483647 h 11"/>
                  <a:gd name="T14" fmla="*/ 2147483647 w 8"/>
                  <a:gd name="T15" fmla="*/ 2147483647 h 11"/>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1"/>
                  <a:gd name="T26" fmla="*/ 8 w 8"/>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1">
                    <a:moveTo>
                      <a:pt x="7" y="3"/>
                    </a:moveTo>
                    <a:cubicBezTo>
                      <a:pt x="5" y="5"/>
                      <a:pt x="3" y="8"/>
                      <a:pt x="2" y="11"/>
                    </a:cubicBezTo>
                    <a:cubicBezTo>
                      <a:pt x="2" y="11"/>
                      <a:pt x="1" y="11"/>
                      <a:pt x="0" y="11"/>
                    </a:cubicBezTo>
                    <a:cubicBezTo>
                      <a:pt x="0" y="11"/>
                      <a:pt x="0" y="11"/>
                      <a:pt x="0" y="10"/>
                    </a:cubicBezTo>
                    <a:cubicBezTo>
                      <a:pt x="0" y="10"/>
                      <a:pt x="0" y="10"/>
                      <a:pt x="0" y="10"/>
                    </a:cubicBezTo>
                    <a:cubicBezTo>
                      <a:pt x="1" y="9"/>
                      <a:pt x="2" y="8"/>
                      <a:pt x="2" y="7"/>
                    </a:cubicBezTo>
                    <a:cubicBezTo>
                      <a:pt x="2" y="2"/>
                      <a:pt x="5" y="0"/>
                      <a:pt x="6" y="1"/>
                    </a:cubicBezTo>
                    <a:cubicBezTo>
                      <a:pt x="7" y="1"/>
                      <a:pt x="8" y="2"/>
                      <a:pt x="7" y="3"/>
                    </a:cubicBezTo>
                    <a:close/>
                  </a:path>
                </a:pathLst>
              </a:custGeom>
              <a:solidFill>
                <a:srgbClr val="F47B44"/>
              </a:solidFill>
              <a:ln w="9525">
                <a:noFill/>
                <a:round/>
                <a:headEnd/>
                <a:tailEnd/>
              </a:ln>
            </p:spPr>
            <p:txBody>
              <a:bodyPr/>
              <a:lstStyle/>
              <a:p>
                <a:endParaRPr lang="es-ES"/>
              </a:p>
            </p:txBody>
          </p:sp>
          <p:sp>
            <p:nvSpPr>
              <p:cNvPr id="2616" name="Freeform 471"/>
              <p:cNvSpPr>
                <a:spLocks/>
              </p:cNvSpPr>
              <p:nvPr/>
            </p:nvSpPr>
            <p:spPr bwMode="auto">
              <a:xfrm>
                <a:off x="4674" y="1860"/>
                <a:ext cx="28" cy="32"/>
              </a:xfrm>
              <a:custGeom>
                <a:avLst/>
                <a:gdLst>
                  <a:gd name="T0" fmla="*/ 2147483647 w 8"/>
                  <a:gd name="T1" fmla="*/ 2147483647 h 9"/>
                  <a:gd name="T2" fmla="*/ 2147483647 w 8"/>
                  <a:gd name="T3" fmla="*/ 2147483647 h 9"/>
                  <a:gd name="T4" fmla="*/ 2147483647 w 8"/>
                  <a:gd name="T5" fmla="*/ 2147483647 h 9"/>
                  <a:gd name="T6" fmla="*/ 2147483647 w 8"/>
                  <a:gd name="T7" fmla="*/ 2147483647 h 9"/>
                  <a:gd name="T8" fmla="*/ 0 w 8"/>
                  <a:gd name="T9" fmla="*/ 2147483647 h 9"/>
                  <a:gd name="T10" fmla="*/ 2147483647 w 8"/>
                  <a:gd name="T11" fmla="*/ 2147483647 h 9"/>
                  <a:gd name="T12" fmla="*/ 2147483647 w 8"/>
                  <a:gd name="T13" fmla="*/ 0 h 9"/>
                  <a:gd name="T14" fmla="*/ 2147483647 w 8"/>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9"/>
                  <a:gd name="T26" fmla="*/ 8 w 8"/>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9">
                    <a:moveTo>
                      <a:pt x="6" y="2"/>
                    </a:moveTo>
                    <a:cubicBezTo>
                      <a:pt x="5" y="3"/>
                      <a:pt x="3" y="6"/>
                      <a:pt x="2" y="9"/>
                    </a:cubicBezTo>
                    <a:cubicBezTo>
                      <a:pt x="2" y="9"/>
                      <a:pt x="1" y="9"/>
                      <a:pt x="1" y="9"/>
                    </a:cubicBezTo>
                    <a:cubicBezTo>
                      <a:pt x="1" y="9"/>
                      <a:pt x="1" y="9"/>
                      <a:pt x="1" y="9"/>
                    </a:cubicBezTo>
                    <a:cubicBezTo>
                      <a:pt x="1" y="9"/>
                      <a:pt x="0" y="9"/>
                      <a:pt x="0" y="9"/>
                    </a:cubicBezTo>
                    <a:cubicBezTo>
                      <a:pt x="1" y="8"/>
                      <a:pt x="2" y="7"/>
                      <a:pt x="2" y="6"/>
                    </a:cubicBezTo>
                    <a:cubicBezTo>
                      <a:pt x="3" y="2"/>
                      <a:pt x="5" y="0"/>
                      <a:pt x="6" y="0"/>
                    </a:cubicBezTo>
                    <a:cubicBezTo>
                      <a:pt x="6" y="0"/>
                      <a:pt x="8" y="1"/>
                      <a:pt x="6" y="2"/>
                    </a:cubicBezTo>
                    <a:close/>
                  </a:path>
                </a:pathLst>
              </a:custGeom>
              <a:solidFill>
                <a:srgbClr val="F89A54"/>
              </a:solidFill>
              <a:ln w="9525">
                <a:noFill/>
                <a:round/>
                <a:headEnd/>
                <a:tailEnd/>
              </a:ln>
            </p:spPr>
            <p:txBody>
              <a:bodyPr/>
              <a:lstStyle/>
              <a:p>
                <a:endParaRPr lang="es-ES"/>
              </a:p>
            </p:txBody>
          </p:sp>
          <p:sp>
            <p:nvSpPr>
              <p:cNvPr id="2617" name="Freeform 472"/>
              <p:cNvSpPr>
                <a:spLocks/>
              </p:cNvSpPr>
              <p:nvPr/>
            </p:nvSpPr>
            <p:spPr bwMode="auto">
              <a:xfrm>
                <a:off x="4678" y="1860"/>
                <a:ext cx="21" cy="32"/>
              </a:xfrm>
              <a:custGeom>
                <a:avLst/>
                <a:gdLst>
                  <a:gd name="T0" fmla="*/ 2147483647 w 6"/>
                  <a:gd name="T1" fmla="*/ 2147483647 h 9"/>
                  <a:gd name="T2" fmla="*/ 2147483647 w 6"/>
                  <a:gd name="T3" fmla="*/ 2147483647 h 9"/>
                  <a:gd name="T4" fmla="*/ 0 w 6"/>
                  <a:gd name="T5" fmla="*/ 2147483647 h 9"/>
                  <a:gd name="T6" fmla="*/ 0 w 6"/>
                  <a:gd name="T7" fmla="*/ 2147483647 h 9"/>
                  <a:gd name="T8" fmla="*/ 0 w 6"/>
                  <a:gd name="T9" fmla="*/ 2147483647 h 9"/>
                  <a:gd name="T10" fmla="*/ 2147483647 w 6"/>
                  <a:gd name="T11" fmla="*/ 2147483647 h 9"/>
                  <a:gd name="T12" fmla="*/ 2147483647 w 6"/>
                  <a:gd name="T13" fmla="*/ 2147483647 h 9"/>
                  <a:gd name="T14" fmla="*/ 2147483647 w 6"/>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9"/>
                  <a:gd name="T26" fmla="*/ 6 w 6"/>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9">
                    <a:moveTo>
                      <a:pt x="5" y="2"/>
                    </a:moveTo>
                    <a:cubicBezTo>
                      <a:pt x="4" y="3"/>
                      <a:pt x="2" y="6"/>
                      <a:pt x="1" y="8"/>
                    </a:cubicBezTo>
                    <a:cubicBezTo>
                      <a:pt x="1" y="8"/>
                      <a:pt x="0" y="9"/>
                      <a:pt x="0" y="9"/>
                    </a:cubicBezTo>
                    <a:cubicBezTo>
                      <a:pt x="0" y="9"/>
                      <a:pt x="0" y="9"/>
                      <a:pt x="0" y="9"/>
                    </a:cubicBezTo>
                    <a:cubicBezTo>
                      <a:pt x="0" y="9"/>
                      <a:pt x="0" y="9"/>
                      <a:pt x="0" y="9"/>
                    </a:cubicBezTo>
                    <a:cubicBezTo>
                      <a:pt x="0" y="8"/>
                      <a:pt x="1" y="7"/>
                      <a:pt x="1" y="6"/>
                    </a:cubicBezTo>
                    <a:cubicBezTo>
                      <a:pt x="2" y="3"/>
                      <a:pt x="4" y="1"/>
                      <a:pt x="4" y="1"/>
                    </a:cubicBezTo>
                    <a:cubicBezTo>
                      <a:pt x="4" y="0"/>
                      <a:pt x="6" y="1"/>
                      <a:pt x="5" y="2"/>
                    </a:cubicBezTo>
                    <a:close/>
                  </a:path>
                </a:pathLst>
              </a:custGeom>
              <a:solidFill>
                <a:srgbClr val="FCBF62"/>
              </a:solidFill>
              <a:ln w="9525">
                <a:noFill/>
                <a:round/>
                <a:headEnd/>
                <a:tailEnd/>
              </a:ln>
            </p:spPr>
            <p:txBody>
              <a:bodyPr/>
              <a:lstStyle/>
              <a:p>
                <a:endParaRPr lang="es-ES"/>
              </a:p>
            </p:txBody>
          </p:sp>
          <p:sp>
            <p:nvSpPr>
              <p:cNvPr id="2618" name="Freeform 473"/>
              <p:cNvSpPr>
                <a:spLocks/>
              </p:cNvSpPr>
              <p:nvPr/>
            </p:nvSpPr>
            <p:spPr bwMode="auto">
              <a:xfrm>
                <a:off x="4610" y="1895"/>
                <a:ext cx="75" cy="74"/>
              </a:xfrm>
              <a:custGeom>
                <a:avLst/>
                <a:gdLst>
                  <a:gd name="T0" fmla="*/ 2147483647 w 21"/>
                  <a:gd name="T1" fmla="*/ 2147483647 h 21"/>
                  <a:gd name="T2" fmla="*/ 2147483647 w 21"/>
                  <a:gd name="T3" fmla="*/ 2147483647 h 21"/>
                  <a:gd name="T4" fmla="*/ 2147483647 w 21"/>
                  <a:gd name="T5" fmla="*/ 2147483647 h 21"/>
                  <a:gd name="T6" fmla="*/ 2147483647 w 21"/>
                  <a:gd name="T7" fmla="*/ 2147483647 h 21"/>
                  <a:gd name="T8" fmla="*/ 2147483647 w 21"/>
                  <a:gd name="T9" fmla="*/ 2147483647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8" y="1"/>
                    </a:moveTo>
                    <a:cubicBezTo>
                      <a:pt x="8" y="1"/>
                      <a:pt x="0" y="5"/>
                      <a:pt x="6" y="18"/>
                    </a:cubicBezTo>
                    <a:cubicBezTo>
                      <a:pt x="6" y="18"/>
                      <a:pt x="10" y="21"/>
                      <a:pt x="14" y="19"/>
                    </a:cubicBezTo>
                    <a:cubicBezTo>
                      <a:pt x="14" y="19"/>
                      <a:pt x="21" y="13"/>
                      <a:pt x="20" y="6"/>
                    </a:cubicBezTo>
                    <a:cubicBezTo>
                      <a:pt x="20" y="6"/>
                      <a:pt x="20" y="0"/>
                      <a:pt x="8" y="1"/>
                    </a:cubicBezTo>
                    <a:close/>
                  </a:path>
                </a:pathLst>
              </a:custGeom>
              <a:solidFill>
                <a:srgbClr val="EB3C21"/>
              </a:solidFill>
              <a:ln w="9525">
                <a:noFill/>
                <a:round/>
                <a:headEnd/>
                <a:tailEnd/>
              </a:ln>
            </p:spPr>
            <p:txBody>
              <a:bodyPr/>
              <a:lstStyle/>
              <a:p>
                <a:endParaRPr lang="es-ES"/>
              </a:p>
            </p:txBody>
          </p:sp>
          <p:sp>
            <p:nvSpPr>
              <p:cNvPr id="2619" name="Freeform 474"/>
              <p:cNvSpPr>
                <a:spLocks/>
              </p:cNvSpPr>
              <p:nvPr/>
            </p:nvSpPr>
            <p:spPr bwMode="auto">
              <a:xfrm>
                <a:off x="4613" y="1899"/>
                <a:ext cx="68" cy="66"/>
              </a:xfrm>
              <a:custGeom>
                <a:avLst/>
                <a:gdLst>
                  <a:gd name="T0" fmla="*/ 2147483647 w 19"/>
                  <a:gd name="T1" fmla="*/ 0 h 19"/>
                  <a:gd name="T2" fmla="*/ 2147483647 w 19"/>
                  <a:gd name="T3" fmla="*/ 2147483647 h 19"/>
                  <a:gd name="T4" fmla="*/ 2147483647 w 19"/>
                  <a:gd name="T5" fmla="*/ 2147483647 h 19"/>
                  <a:gd name="T6" fmla="*/ 2147483647 w 19"/>
                  <a:gd name="T7" fmla="*/ 2147483647 h 19"/>
                  <a:gd name="T8" fmla="*/ 2147483647 w 19"/>
                  <a:gd name="T9" fmla="*/ 2147483647 h 19"/>
                  <a:gd name="T10" fmla="*/ 2147483647 w 19"/>
                  <a:gd name="T11" fmla="*/ 2147483647 h 19"/>
                  <a:gd name="T12" fmla="*/ 2147483647 w 19"/>
                  <a:gd name="T13" fmla="*/ 2147483647 h 19"/>
                  <a:gd name="T14" fmla="*/ 2147483647 w 19"/>
                  <a:gd name="T15" fmla="*/ 0 h 19"/>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9"/>
                  <a:gd name="T26" fmla="*/ 19 w 19"/>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9">
                    <a:moveTo>
                      <a:pt x="8" y="0"/>
                    </a:moveTo>
                    <a:cubicBezTo>
                      <a:pt x="11" y="1"/>
                      <a:pt x="13" y="2"/>
                      <a:pt x="14" y="3"/>
                    </a:cubicBezTo>
                    <a:cubicBezTo>
                      <a:pt x="17" y="4"/>
                      <a:pt x="18" y="6"/>
                      <a:pt x="18" y="6"/>
                    </a:cubicBezTo>
                    <a:cubicBezTo>
                      <a:pt x="19" y="11"/>
                      <a:pt x="14" y="16"/>
                      <a:pt x="13" y="17"/>
                    </a:cubicBezTo>
                    <a:cubicBezTo>
                      <a:pt x="12" y="18"/>
                      <a:pt x="12" y="18"/>
                      <a:pt x="12" y="18"/>
                    </a:cubicBezTo>
                    <a:cubicBezTo>
                      <a:pt x="9" y="19"/>
                      <a:pt x="7" y="18"/>
                      <a:pt x="6" y="17"/>
                    </a:cubicBezTo>
                    <a:cubicBezTo>
                      <a:pt x="6" y="17"/>
                      <a:pt x="6" y="17"/>
                      <a:pt x="6" y="17"/>
                    </a:cubicBezTo>
                    <a:cubicBezTo>
                      <a:pt x="0" y="4"/>
                      <a:pt x="8" y="0"/>
                      <a:pt x="8" y="0"/>
                    </a:cubicBezTo>
                    <a:close/>
                  </a:path>
                </a:pathLst>
              </a:custGeom>
              <a:solidFill>
                <a:srgbClr val="F05E33"/>
              </a:solidFill>
              <a:ln w="9525">
                <a:noFill/>
                <a:round/>
                <a:headEnd/>
                <a:tailEnd/>
              </a:ln>
            </p:spPr>
            <p:txBody>
              <a:bodyPr/>
              <a:lstStyle/>
              <a:p>
                <a:endParaRPr lang="es-ES"/>
              </a:p>
            </p:txBody>
          </p:sp>
          <p:sp>
            <p:nvSpPr>
              <p:cNvPr id="2620" name="Freeform 475"/>
              <p:cNvSpPr>
                <a:spLocks/>
              </p:cNvSpPr>
              <p:nvPr/>
            </p:nvSpPr>
            <p:spPr bwMode="auto">
              <a:xfrm>
                <a:off x="4621" y="1902"/>
                <a:ext cx="53" cy="60"/>
              </a:xfrm>
              <a:custGeom>
                <a:avLst/>
                <a:gdLst>
                  <a:gd name="T0" fmla="*/ 2147483647 w 15"/>
                  <a:gd name="T1" fmla="*/ 0 h 17"/>
                  <a:gd name="T2" fmla="*/ 2147483647 w 15"/>
                  <a:gd name="T3" fmla="*/ 2147483647 h 17"/>
                  <a:gd name="T4" fmla="*/ 2147483647 w 15"/>
                  <a:gd name="T5" fmla="*/ 2147483647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7"/>
                  <a:gd name="T26" fmla="*/ 15 w 15"/>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7">
                    <a:moveTo>
                      <a:pt x="7" y="0"/>
                    </a:moveTo>
                    <a:cubicBezTo>
                      <a:pt x="10" y="0"/>
                      <a:pt x="11" y="2"/>
                      <a:pt x="12" y="2"/>
                    </a:cubicBezTo>
                    <a:cubicBezTo>
                      <a:pt x="14" y="4"/>
                      <a:pt x="15" y="5"/>
                      <a:pt x="15" y="5"/>
                    </a:cubicBezTo>
                    <a:cubicBezTo>
                      <a:pt x="15" y="10"/>
                      <a:pt x="11" y="15"/>
                      <a:pt x="10" y="16"/>
                    </a:cubicBezTo>
                    <a:cubicBezTo>
                      <a:pt x="10" y="16"/>
                      <a:pt x="10" y="16"/>
                      <a:pt x="10" y="16"/>
                    </a:cubicBezTo>
                    <a:cubicBezTo>
                      <a:pt x="7" y="17"/>
                      <a:pt x="5" y="16"/>
                      <a:pt x="4" y="15"/>
                    </a:cubicBezTo>
                    <a:cubicBezTo>
                      <a:pt x="4" y="15"/>
                      <a:pt x="4" y="15"/>
                      <a:pt x="4" y="15"/>
                    </a:cubicBezTo>
                    <a:cubicBezTo>
                      <a:pt x="0" y="4"/>
                      <a:pt x="7" y="0"/>
                      <a:pt x="7" y="0"/>
                    </a:cubicBezTo>
                    <a:close/>
                  </a:path>
                </a:pathLst>
              </a:custGeom>
              <a:solidFill>
                <a:srgbClr val="F47B44"/>
              </a:solidFill>
              <a:ln w="9525">
                <a:noFill/>
                <a:round/>
                <a:headEnd/>
                <a:tailEnd/>
              </a:ln>
            </p:spPr>
            <p:txBody>
              <a:bodyPr/>
              <a:lstStyle/>
              <a:p>
                <a:endParaRPr lang="es-ES"/>
              </a:p>
            </p:txBody>
          </p:sp>
          <p:sp>
            <p:nvSpPr>
              <p:cNvPr id="2621" name="Freeform 476"/>
              <p:cNvSpPr>
                <a:spLocks/>
              </p:cNvSpPr>
              <p:nvPr/>
            </p:nvSpPr>
            <p:spPr bwMode="auto">
              <a:xfrm>
                <a:off x="4624" y="1906"/>
                <a:ext cx="46" cy="56"/>
              </a:xfrm>
              <a:custGeom>
                <a:avLst/>
                <a:gdLst>
                  <a:gd name="T0" fmla="*/ 2147483647 w 13"/>
                  <a:gd name="T1" fmla="*/ 0 h 16"/>
                  <a:gd name="T2" fmla="*/ 2147483647 w 13"/>
                  <a:gd name="T3" fmla="*/ 2147483647 h 16"/>
                  <a:gd name="T4" fmla="*/ 2147483647 w 13"/>
                  <a:gd name="T5" fmla="*/ 2147483647 h 16"/>
                  <a:gd name="T6" fmla="*/ 2147483647 w 13"/>
                  <a:gd name="T7" fmla="*/ 2147483647 h 16"/>
                  <a:gd name="T8" fmla="*/ 2147483647 w 13"/>
                  <a:gd name="T9" fmla="*/ 2147483647 h 16"/>
                  <a:gd name="T10" fmla="*/ 2147483647 w 13"/>
                  <a:gd name="T11" fmla="*/ 2147483647 h 16"/>
                  <a:gd name="T12" fmla="*/ 2147483647 w 13"/>
                  <a:gd name="T13" fmla="*/ 2147483647 h 16"/>
                  <a:gd name="T14" fmla="*/ 2147483647 w 13"/>
                  <a:gd name="T15" fmla="*/ 0 h 16"/>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6"/>
                  <a:gd name="T26" fmla="*/ 13 w 13"/>
                  <a:gd name="T27" fmla="*/ 16 h 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6">
                    <a:moveTo>
                      <a:pt x="6" y="0"/>
                    </a:moveTo>
                    <a:cubicBezTo>
                      <a:pt x="11" y="0"/>
                      <a:pt x="11" y="1"/>
                      <a:pt x="11" y="2"/>
                    </a:cubicBezTo>
                    <a:cubicBezTo>
                      <a:pt x="13" y="3"/>
                      <a:pt x="13" y="4"/>
                      <a:pt x="13" y="5"/>
                    </a:cubicBezTo>
                    <a:cubicBezTo>
                      <a:pt x="13" y="9"/>
                      <a:pt x="9" y="14"/>
                      <a:pt x="9" y="14"/>
                    </a:cubicBezTo>
                    <a:cubicBezTo>
                      <a:pt x="8" y="15"/>
                      <a:pt x="8" y="15"/>
                      <a:pt x="8" y="15"/>
                    </a:cubicBezTo>
                    <a:cubicBezTo>
                      <a:pt x="6" y="16"/>
                      <a:pt x="4" y="14"/>
                      <a:pt x="3" y="14"/>
                    </a:cubicBezTo>
                    <a:cubicBezTo>
                      <a:pt x="3" y="14"/>
                      <a:pt x="3" y="13"/>
                      <a:pt x="3" y="13"/>
                    </a:cubicBezTo>
                    <a:cubicBezTo>
                      <a:pt x="0" y="3"/>
                      <a:pt x="6" y="0"/>
                      <a:pt x="6" y="0"/>
                    </a:cubicBezTo>
                    <a:close/>
                  </a:path>
                </a:pathLst>
              </a:custGeom>
              <a:solidFill>
                <a:srgbClr val="F89A54"/>
              </a:solidFill>
              <a:ln w="9525">
                <a:noFill/>
                <a:round/>
                <a:headEnd/>
                <a:tailEnd/>
              </a:ln>
            </p:spPr>
            <p:txBody>
              <a:bodyPr/>
              <a:lstStyle/>
              <a:p>
                <a:endParaRPr lang="es-ES"/>
              </a:p>
            </p:txBody>
          </p:sp>
          <p:sp>
            <p:nvSpPr>
              <p:cNvPr id="2622" name="Freeform 477"/>
              <p:cNvSpPr>
                <a:spLocks/>
              </p:cNvSpPr>
              <p:nvPr/>
            </p:nvSpPr>
            <p:spPr bwMode="auto">
              <a:xfrm>
                <a:off x="4631" y="1906"/>
                <a:ext cx="36" cy="52"/>
              </a:xfrm>
              <a:custGeom>
                <a:avLst/>
                <a:gdLst>
                  <a:gd name="T0" fmla="*/ 2147483647 w 10"/>
                  <a:gd name="T1" fmla="*/ 0 h 15"/>
                  <a:gd name="T2" fmla="*/ 2147483647 w 10"/>
                  <a:gd name="T3" fmla="*/ 2147483647 h 15"/>
                  <a:gd name="T4" fmla="*/ 2147483647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5"/>
                  <a:gd name="T26" fmla="*/ 10 w 10"/>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5">
                    <a:moveTo>
                      <a:pt x="5" y="0"/>
                    </a:moveTo>
                    <a:cubicBezTo>
                      <a:pt x="10" y="1"/>
                      <a:pt x="9" y="2"/>
                      <a:pt x="9" y="2"/>
                    </a:cubicBezTo>
                    <a:cubicBezTo>
                      <a:pt x="10" y="3"/>
                      <a:pt x="10" y="5"/>
                      <a:pt x="10" y="6"/>
                    </a:cubicBezTo>
                    <a:cubicBezTo>
                      <a:pt x="10" y="10"/>
                      <a:pt x="6" y="14"/>
                      <a:pt x="6" y="14"/>
                    </a:cubicBezTo>
                    <a:cubicBezTo>
                      <a:pt x="6" y="14"/>
                      <a:pt x="6" y="14"/>
                      <a:pt x="6" y="14"/>
                    </a:cubicBezTo>
                    <a:cubicBezTo>
                      <a:pt x="3" y="15"/>
                      <a:pt x="2" y="13"/>
                      <a:pt x="1" y="13"/>
                    </a:cubicBezTo>
                    <a:cubicBezTo>
                      <a:pt x="1" y="13"/>
                      <a:pt x="1" y="13"/>
                      <a:pt x="1" y="13"/>
                    </a:cubicBezTo>
                    <a:cubicBezTo>
                      <a:pt x="0" y="4"/>
                      <a:pt x="5" y="0"/>
                      <a:pt x="5" y="0"/>
                    </a:cubicBezTo>
                    <a:close/>
                  </a:path>
                </a:pathLst>
              </a:custGeom>
              <a:solidFill>
                <a:srgbClr val="FCBF62"/>
              </a:solidFill>
              <a:ln w="9525">
                <a:noFill/>
                <a:round/>
                <a:headEnd/>
                <a:tailEnd/>
              </a:ln>
            </p:spPr>
            <p:txBody>
              <a:bodyPr/>
              <a:lstStyle/>
              <a:p>
                <a:endParaRPr lang="es-ES"/>
              </a:p>
            </p:txBody>
          </p:sp>
          <p:sp>
            <p:nvSpPr>
              <p:cNvPr id="2623" name="Freeform 478"/>
              <p:cNvSpPr>
                <a:spLocks/>
              </p:cNvSpPr>
              <p:nvPr/>
            </p:nvSpPr>
            <p:spPr bwMode="auto">
              <a:xfrm>
                <a:off x="4635" y="1909"/>
                <a:ext cx="35" cy="49"/>
              </a:xfrm>
              <a:custGeom>
                <a:avLst/>
                <a:gdLst>
                  <a:gd name="T0" fmla="*/ 2147483647 w 10"/>
                  <a:gd name="T1" fmla="*/ 0 h 14"/>
                  <a:gd name="T2" fmla="*/ 0 w 10"/>
                  <a:gd name="T3" fmla="*/ 2147483647 h 14"/>
                  <a:gd name="T4" fmla="*/ 2147483647 w 10"/>
                  <a:gd name="T5" fmla="*/ 2147483647 h 14"/>
                  <a:gd name="T6" fmla="*/ 2147483647 w 10"/>
                  <a:gd name="T7" fmla="*/ 2147483647 h 14"/>
                  <a:gd name="T8" fmla="*/ 2147483647 w 10"/>
                  <a:gd name="T9" fmla="*/ 0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5" y="0"/>
                    </a:moveTo>
                    <a:cubicBezTo>
                      <a:pt x="5" y="0"/>
                      <a:pt x="0" y="4"/>
                      <a:pt x="0" y="11"/>
                    </a:cubicBezTo>
                    <a:cubicBezTo>
                      <a:pt x="0" y="11"/>
                      <a:pt x="2" y="14"/>
                      <a:pt x="5" y="13"/>
                    </a:cubicBezTo>
                    <a:cubicBezTo>
                      <a:pt x="5" y="13"/>
                      <a:pt x="9" y="6"/>
                      <a:pt x="8" y="2"/>
                    </a:cubicBezTo>
                    <a:cubicBezTo>
                      <a:pt x="8" y="2"/>
                      <a:pt x="10" y="0"/>
                      <a:pt x="5" y="0"/>
                    </a:cubicBezTo>
                    <a:close/>
                  </a:path>
                </a:pathLst>
              </a:custGeom>
              <a:solidFill>
                <a:srgbClr val="FDEE70"/>
              </a:solidFill>
              <a:ln w="9525">
                <a:noFill/>
                <a:round/>
                <a:headEnd/>
                <a:tailEnd/>
              </a:ln>
            </p:spPr>
            <p:txBody>
              <a:bodyPr/>
              <a:lstStyle/>
              <a:p>
                <a:endParaRPr lang="es-ES"/>
              </a:p>
            </p:txBody>
          </p:sp>
          <p:sp>
            <p:nvSpPr>
              <p:cNvPr id="2624" name="Freeform 479"/>
              <p:cNvSpPr>
                <a:spLocks/>
              </p:cNvSpPr>
              <p:nvPr/>
            </p:nvSpPr>
            <p:spPr bwMode="auto">
              <a:xfrm>
                <a:off x="4635" y="1874"/>
                <a:ext cx="35"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3" y="0"/>
                    </a:moveTo>
                    <a:cubicBezTo>
                      <a:pt x="3" y="0"/>
                      <a:pt x="0" y="3"/>
                      <a:pt x="4" y="8"/>
                    </a:cubicBezTo>
                    <a:cubicBezTo>
                      <a:pt x="4" y="8"/>
                      <a:pt x="6" y="9"/>
                      <a:pt x="8" y="8"/>
                    </a:cubicBezTo>
                    <a:cubicBezTo>
                      <a:pt x="8" y="8"/>
                      <a:pt x="10" y="5"/>
                      <a:pt x="9" y="1"/>
                    </a:cubicBezTo>
                    <a:cubicBezTo>
                      <a:pt x="9" y="1"/>
                      <a:pt x="6" y="0"/>
                      <a:pt x="3" y="0"/>
                    </a:cubicBezTo>
                    <a:close/>
                  </a:path>
                </a:pathLst>
              </a:custGeom>
              <a:solidFill>
                <a:srgbClr val="EB3C21"/>
              </a:solidFill>
              <a:ln w="9525">
                <a:noFill/>
                <a:round/>
                <a:headEnd/>
                <a:tailEnd/>
              </a:ln>
            </p:spPr>
            <p:txBody>
              <a:bodyPr/>
              <a:lstStyle/>
              <a:p>
                <a:endParaRPr lang="es-ES"/>
              </a:p>
            </p:txBody>
          </p:sp>
          <p:sp>
            <p:nvSpPr>
              <p:cNvPr id="2625" name="Freeform 480"/>
              <p:cNvSpPr>
                <a:spLocks/>
              </p:cNvSpPr>
              <p:nvPr/>
            </p:nvSpPr>
            <p:spPr bwMode="auto">
              <a:xfrm>
                <a:off x="4635" y="1874"/>
                <a:ext cx="32" cy="32"/>
              </a:xfrm>
              <a:custGeom>
                <a:avLst/>
                <a:gdLst>
                  <a:gd name="T0" fmla="*/ 2147483647 w 9"/>
                  <a:gd name="T1" fmla="*/ 2147483647 h 9"/>
                  <a:gd name="T2" fmla="*/ 2147483647 w 9"/>
                  <a:gd name="T3" fmla="*/ 2147483647 h 9"/>
                  <a:gd name="T4" fmla="*/ 2147483647 w 9"/>
                  <a:gd name="T5" fmla="*/ 2147483647 h 9"/>
                  <a:gd name="T6" fmla="*/ 2147483647 w 9"/>
                  <a:gd name="T7" fmla="*/ 2147483647 h 9"/>
                  <a:gd name="T8" fmla="*/ 2147483647 w 9"/>
                  <a:gd name="T9" fmla="*/ 2147483647 h 9"/>
                  <a:gd name="T10" fmla="*/ 2147483647 w 9"/>
                  <a:gd name="T11" fmla="*/ 2147483647 h 9"/>
                  <a:gd name="T12" fmla="*/ 2147483647 w 9"/>
                  <a:gd name="T13" fmla="*/ 2147483647 h 9"/>
                  <a:gd name="T14" fmla="*/ 2147483647 w 9"/>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9"/>
                  <a:gd name="T26" fmla="*/ 9 w 9"/>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9">
                    <a:moveTo>
                      <a:pt x="3" y="1"/>
                    </a:moveTo>
                    <a:cubicBezTo>
                      <a:pt x="5" y="0"/>
                      <a:pt x="6" y="1"/>
                      <a:pt x="7" y="1"/>
                    </a:cubicBezTo>
                    <a:cubicBezTo>
                      <a:pt x="8" y="1"/>
                      <a:pt x="8" y="2"/>
                      <a:pt x="8" y="2"/>
                    </a:cubicBezTo>
                    <a:cubicBezTo>
                      <a:pt x="9" y="4"/>
                      <a:pt x="8" y="7"/>
                      <a:pt x="7" y="7"/>
                    </a:cubicBezTo>
                    <a:cubicBezTo>
                      <a:pt x="7" y="7"/>
                      <a:pt x="7" y="8"/>
                      <a:pt x="7" y="8"/>
                    </a:cubicBezTo>
                    <a:cubicBezTo>
                      <a:pt x="6" y="9"/>
                      <a:pt x="5" y="8"/>
                      <a:pt x="4" y="8"/>
                    </a:cubicBezTo>
                    <a:cubicBezTo>
                      <a:pt x="4" y="8"/>
                      <a:pt x="4" y="8"/>
                      <a:pt x="4" y="8"/>
                    </a:cubicBezTo>
                    <a:cubicBezTo>
                      <a:pt x="0" y="3"/>
                      <a:pt x="3" y="1"/>
                      <a:pt x="3" y="1"/>
                    </a:cubicBezTo>
                    <a:close/>
                  </a:path>
                </a:pathLst>
              </a:custGeom>
              <a:solidFill>
                <a:srgbClr val="F16638"/>
              </a:solidFill>
              <a:ln w="9525">
                <a:noFill/>
                <a:round/>
                <a:headEnd/>
                <a:tailEnd/>
              </a:ln>
            </p:spPr>
            <p:txBody>
              <a:bodyPr/>
              <a:lstStyle/>
              <a:p>
                <a:endParaRPr lang="es-ES"/>
              </a:p>
            </p:txBody>
          </p:sp>
          <p:sp>
            <p:nvSpPr>
              <p:cNvPr id="2626" name="Freeform 481"/>
              <p:cNvSpPr>
                <a:spLocks/>
              </p:cNvSpPr>
              <p:nvPr/>
            </p:nvSpPr>
            <p:spPr bwMode="auto">
              <a:xfrm>
                <a:off x="4638" y="1874"/>
                <a:ext cx="29" cy="28"/>
              </a:xfrm>
              <a:custGeom>
                <a:avLst/>
                <a:gdLst>
                  <a:gd name="T0" fmla="*/ 2147483647 w 8"/>
                  <a:gd name="T1" fmla="*/ 2147483647 h 8"/>
                  <a:gd name="T2" fmla="*/ 2147483647 w 8"/>
                  <a:gd name="T3" fmla="*/ 2147483647 h 8"/>
                  <a:gd name="T4" fmla="*/ 2147483647 w 8"/>
                  <a:gd name="T5" fmla="*/ 2147483647 h 8"/>
                  <a:gd name="T6" fmla="*/ 2147483647 w 8"/>
                  <a:gd name="T7" fmla="*/ 2147483647 h 8"/>
                  <a:gd name="T8" fmla="*/ 2147483647 w 8"/>
                  <a:gd name="T9" fmla="*/ 2147483647 h 8"/>
                  <a:gd name="T10" fmla="*/ 2147483647 w 8"/>
                  <a:gd name="T11" fmla="*/ 2147483647 h 8"/>
                  <a:gd name="T12" fmla="*/ 2147483647 w 8"/>
                  <a:gd name="T13" fmla="*/ 2147483647 h 8"/>
                  <a:gd name="T14" fmla="*/ 2147483647 w 8"/>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2" y="1"/>
                    </a:moveTo>
                    <a:cubicBezTo>
                      <a:pt x="4" y="0"/>
                      <a:pt x="5" y="1"/>
                      <a:pt x="6" y="1"/>
                    </a:cubicBezTo>
                    <a:cubicBezTo>
                      <a:pt x="7" y="1"/>
                      <a:pt x="7" y="2"/>
                      <a:pt x="7" y="2"/>
                    </a:cubicBezTo>
                    <a:cubicBezTo>
                      <a:pt x="8" y="4"/>
                      <a:pt x="6" y="7"/>
                      <a:pt x="6" y="7"/>
                    </a:cubicBezTo>
                    <a:cubicBezTo>
                      <a:pt x="6" y="7"/>
                      <a:pt x="6" y="7"/>
                      <a:pt x="6" y="7"/>
                    </a:cubicBezTo>
                    <a:cubicBezTo>
                      <a:pt x="5" y="8"/>
                      <a:pt x="4" y="8"/>
                      <a:pt x="3" y="8"/>
                    </a:cubicBezTo>
                    <a:cubicBezTo>
                      <a:pt x="3" y="8"/>
                      <a:pt x="3" y="8"/>
                      <a:pt x="3" y="8"/>
                    </a:cubicBezTo>
                    <a:cubicBezTo>
                      <a:pt x="0" y="3"/>
                      <a:pt x="2" y="1"/>
                      <a:pt x="2" y="1"/>
                    </a:cubicBezTo>
                    <a:close/>
                  </a:path>
                </a:pathLst>
              </a:custGeom>
              <a:solidFill>
                <a:srgbClr val="F68B4C"/>
              </a:solidFill>
              <a:ln w="9525">
                <a:noFill/>
                <a:round/>
                <a:headEnd/>
                <a:tailEnd/>
              </a:ln>
            </p:spPr>
            <p:txBody>
              <a:bodyPr/>
              <a:lstStyle/>
              <a:p>
                <a:endParaRPr lang="es-ES"/>
              </a:p>
            </p:txBody>
          </p:sp>
          <p:sp>
            <p:nvSpPr>
              <p:cNvPr id="2627" name="Freeform 482"/>
              <p:cNvSpPr>
                <a:spLocks/>
              </p:cNvSpPr>
              <p:nvPr/>
            </p:nvSpPr>
            <p:spPr bwMode="auto">
              <a:xfrm>
                <a:off x="4642" y="1874"/>
                <a:ext cx="21" cy="28"/>
              </a:xfrm>
              <a:custGeom>
                <a:avLst/>
                <a:gdLst>
                  <a:gd name="T0" fmla="*/ 2147483647 w 6"/>
                  <a:gd name="T1" fmla="*/ 2147483647 h 8"/>
                  <a:gd name="T2" fmla="*/ 2147483647 w 6"/>
                  <a:gd name="T3" fmla="*/ 2147483647 h 8"/>
                  <a:gd name="T4" fmla="*/ 2147483647 w 6"/>
                  <a:gd name="T5" fmla="*/ 2147483647 h 8"/>
                  <a:gd name="T6" fmla="*/ 2147483647 w 6"/>
                  <a:gd name="T7" fmla="*/ 2147483647 h 8"/>
                  <a:gd name="T8" fmla="*/ 2147483647 w 6"/>
                  <a:gd name="T9" fmla="*/ 2147483647 h 8"/>
                  <a:gd name="T10" fmla="*/ 2147483647 w 6"/>
                  <a:gd name="T11" fmla="*/ 2147483647 h 8"/>
                  <a:gd name="T12" fmla="*/ 2147483647 w 6"/>
                  <a:gd name="T13" fmla="*/ 2147483647 h 8"/>
                  <a:gd name="T14" fmla="*/ 2147483647 w 6"/>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8"/>
                  <a:gd name="T26" fmla="*/ 6 w 6"/>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8">
                    <a:moveTo>
                      <a:pt x="2" y="1"/>
                    </a:moveTo>
                    <a:cubicBezTo>
                      <a:pt x="4" y="0"/>
                      <a:pt x="5" y="1"/>
                      <a:pt x="5" y="1"/>
                    </a:cubicBezTo>
                    <a:cubicBezTo>
                      <a:pt x="5" y="2"/>
                      <a:pt x="6" y="2"/>
                      <a:pt x="6" y="3"/>
                    </a:cubicBezTo>
                    <a:cubicBezTo>
                      <a:pt x="6" y="5"/>
                      <a:pt x="5" y="7"/>
                      <a:pt x="5" y="7"/>
                    </a:cubicBezTo>
                    <a:cubicBezTo>
                      <a:pt x="5" y="7"/>
                      <a:pt x="5" y="7"/>
                      <a:pt x="5" y="7"/>
                    </a:cubicBezTo>
                    <a:cubicBezTo>
                      <a:pt x="4" y="8"/>
                      <a:pt x="2" y="7"/>
                      <a:pt x="2" y="7"/>
                    </a:cubicBezTo>
                    <a:cubicBezTo>
                      <a:pt x="2" y="7"/>
                      <a:pt x="2" y="7"/>
                      <a:pt x="2" y="7"/>
                    </a:cubicBezTo>
                    <a:cubicBezTo>
                      <a:pt x="0" y="3"/>
                      <a:pt x="2" y="1"/>
                      <a:pt x="2" y="1"/>
                    </a:cubicBezTo>
                    <a:close/>
                  </a:path>
                </a:pathLst>
              </a:custGeom>
              <a:solidFill>
                <a:srgbClr val="FBB45E"/>
              </a:solidFill>
              <a:ln w="9525">
                <a:noFill/>
                <a:round/>
                <a:headEnd/>
                <a:tailEnd/>
              </a:ln>
            </p:spPr>
            <p:txBody>
              <a:bodyPr/>
              <a:lstStyle/>
              <a:p>
                <a:endParaRPr lang="es-ES"/>
              </a:p>
            </p:txBody>
          </p:sp>
          <p:sp>
            <p:nvSpPr>
              <p:cNvPr id="2628" name="Freeform 483"/>
              <p:cNvSpPr>
                <a:spLocks/>
              </p:cNvSpPr>
              <p:nvPr/>
            </p:nvSpPr>
            <p:spPr bwMode="auto">
              <a:xfrm>
                <a:off x="4642" y="1878"/>
                <a:ext cx="21" cy="24"/>
              </a:xfrm>
              <a:custGeom>
                <a:avLst/>
                <a:gdLst>
                  <a:gd name="T0" fmla="*/ 2147483647 w 6"/>
                  <a:gd name="T1" fmla="*/ 0 h 7"/>
                  <a:gd name="T2" fmla="*/ 2147483647 w 6"/>
                  <a:gd name="T3" fmla="*/ 2147483647 h 7"/>
                  <a:gd name="T4" fmla="*/ 2147483647 w 6"/>
                  <a:gd name="T5" fmla="*/ 2147483647 h 7"/>
                  <a:gd name="T6" fmla="*/ 2147483647 w 6"/>
                  <a:gd name="T7" fmla="*/ 2147483647 h 7"/>
                  <a:gd name="T8" fmla="*/ 2147483647 w 6"/>
                  <a:gd name="T9" fmla="*/ 0 h 7"/>
                  <a:gd name="T10" fmla="*/ 0 60000 65536"/>
                  <a:gd name="T11" fmla="*/ 0 60000 65536"/>
                  <a:gd name="T12" fmla="*/ 0 60000 65536"/>
                  <a:gd name="T13" fmla="*/ 0 60000 65536"/>
                  <a:gd name="T14" fmla="*/ 0 60000 65536"/>
                  <a:gd name="T15" fmla="*/ 0 w 6"/>
                  <a:gd name="T16" fmla="*/ 0 h 7"/>
                  <a:gd name="T17" fmla="*/ 6 w 6"/>
                  <a:gd name="T18" fmla="*/ 7 h 7"/>
                </a:gdLst>
                <a:ahLst/>
                <a:cxnLst>
                  <a:cxn ang="T10">
                    <a:pos x="T0" y="T1"/>
                  </a:cxn>
                  <a:cxn ang="T11">
                    <a:pos x="T2" y="T3"/>
                  </a:cxn>
                  <a:cxn ang="T12">
                    <a:pos x="T4" y="T5"/>
                  </a:cxn>
                  <a:cxn ang="T13">
                    <a:pos x="T6" y="T7"/>
                  </a:cxn>
                  <a:cxn ang="T14">
                    <a:pos x="T8" y="T9"/>
                  </a:cxn>
                </a:cxnLst>
                <a:rect l="T15" t="T16" r="T17" b="T18"/>
                <a:pathLst>
                  <a:path w="6" h="7">
                    <a:moveTo>
                      <a:pt x="2" y="0"/>
                    </a:moveTo>
                    <a:cubicBezTo>
                      <a:pt x="5" y="0"/>
                      <a:pt x="5" y="1"/>
                      <a:pt x="5" y="1"/>
                    </a:cubicBezTo>
                    <a:cubicBezTo>
                      <a:pt x="6" y="2"/>
                      <a:pt x="5" y="6"/>
                      <a:pt x="5" y="6"/>
                    </a:cubicBezTo>
                    <a:cubicBezTo>
                      <a:pt x="4" y="7"/>
                      <a:pt x="2" y="6"/>
                      <a:pt x="2" y="6"/>
                    </a:cubicBezTo>
                    <a:cubicBezTo>
                      <a:pt x="0" y="2"/>
                      <a:pt x="2" y="0"/>
                      <a:pt x="2" y="0"/>
                    </a:cubicBezTo>
                    <a:close/>
                  </a:path>
                </a:pathLst>
              </a:custGeom>
              <a:solidFill>
                <a:srgbClr val="FDEE70"/>
              </a:solidFill>
              <a:ln w="9525">
                <a:noFill/>
                <a:round/>
                <a:headEnd/>
                <a:tailEnd/>
              </a:ln>
            </p:spPr>
            <p:txBody>
              <a:bodyPr/>
              <a:lstStyle/>
              <a:p>
                <a:endParaRPr lang="es-ES"/>
              </a:p>
            </p:txBody>
          </p:sp>
          <p:sp>
            <p:nvSpPr>
              <p:cNvPr id="2629" name="Freeform 484"/>
              <p:cNvSpPr>
                <a:spLocks/>
              </p:cNvSpPr>
              <p:nvPr/>
            </p:nvSpPr>
            <p:spPr bwMode="auto">
              <a:xfrm>
                <a:off x="4681" y="1895"/>
                <a:ext cx="29" cy="25"/>
              </a:xfrm>
              <a:custGeom>
                <a:avLst/>
                <a:gdLst>
                  <a:gd name="T0" fmla="*/ 2147483647 w 8"/>
                  <a:gd name="T1" fmla="*/ 2147483647 h 7"/>
                  <a:gd name="T2" fmla="*/ 2147483647 w 8"/>
                  <a:gd name="T3" fmla="*/ 2147483647 h 7"/>
                  <a:gd name="T4" fmla="*/ 2147483647 w 8"/>
                  <a:gd name="T5" fmla="*/ 2147483647 h 7"/>
                  <a:gd name="T6" fmla="*/ 0 w 8"/>
                  <a:gd name="T7" fmla="*/ 2147483647 h 7"/>
                  <a:gd name="T8" fmla="*/ 0 w 8"/>
                  <a:gd name="T9" fmla="*/ 2147483647 h 7"/>
                  <a:gd name="T10" fmla="*/ 2147483647 w 8"/>
                  <a:gd name="T11" fmla="*/ 2147483647 h 7"/>
                  <a:gd name="T12" fmla="*/ 2147483647 w 8"/>
                  <a:gd name="T13" fmla="*/ 2147483647 h 7"/>
                  <a:gd name="T14" fmla="*/ 2147483647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8" y="5"/>
                    </a:moveTo>
                    <a:cubicBezTo>
                      <a:pt x="6" y="7"/>
                      <a:pt x="2" y="7"/>
                      <a:pt x="2" y="7"/>
                    </a:cubicBezTo>
                    <a:cubicBezTo>
                      <a:pt x="1" y="7"/>
                      <a:pt x="1" y="7"/>
                      <a:pt x="1" y="7"/>
                    </a:cubicBezTo>
                    <a:cubicBezTo>
                      <a:pt x="0" y="6"/>
                      <a:pt x="0" y="5"/>
                      <a:pt x="0" y="5"/>
                    </a:cubicBezTo>
                    <a:cubicBezTo>
                      <a:pt x="0" y="5"/>
                      <a:pt x="0" y="5"/>
                      <a:pt x="0" y="5"/>
                    </a:cubicBezTo>
                    <a:cubicBezTo>
                      <a:pt x="2" y="0"/>
                      <a:pt x="5" y="1"/>
                      <a:pt x="6" y="1"/>
                    </a:cubicBezTo>
                    <a:cubicBezTo>
                      <a:pt x="7" y="1"/>
                      <a:pt x="7" y="2"/>
                      <a:pt x="7" y="3"/>
                    </a:cubicBezTo>
                    <a:cubicBezTo>
                      <a:pt x="8" y="4"/>
                      <a:pt x="8" y="5"/>
                      <a:pt x="8" y="5"/>
                    </a:cubicBezTo>
                    <a:close/>
                  </a:path>
                </a:pathLst>
              </a:custGeom>
              <a:solidFill>
                <a:srgbClr val="F16638"/>
              </a:solidFill>
              <a:ln w="9525">
                <a:noFill/>
                <a:round/>
                <a:headEnd/>
                <a:tailEnd/>
              </a:ln>
            </p:spPr>
            <p:txBody>
              <a:bodyPr/>
              <a:lstStyle/>
              <a:p>
                <a:endParaRPr lang="es-ES"/>
              </a:p>
            </p:txBody>
          </p:sp>
          <p:sp>
            <p:nvSpPr>
              <p:cNvPr id="2630" name="Freeform 485"/>
              <p:cNvSpPr>
                <a:spLocks/>
              </p:cNvSpPr>
              <p:nvPr/>
            </p:nvSpPr>
            <p:spPr bwMode="auto">
              <a:xfrm>
                <a:off x="4681" y="1899"/>
                <a:ext cx="29" cy="21"/>
              </a:xfrm>
              <a:custGeom>
                <a:avLst/>
                <a:gdLst>
                  <a:gd name="T0" fmla="*/ 2147483647 w 8"/>
                  <a:gd name="T1" fmla="*/ 2147483647 h 6"/>
                  <a:gd name="T2" fmla="*/ 2147483647 w 8"/>
                  <a:gd name="T3" fmla="*/ 2147483647 h 6"/>
                  <a:gd name="T4" fmla="*/ 2147483647 w 8"/>
                  <a:gd name="T5" fmla="*/ 2147483647 h 6"/>
                  <a:gd name="T6" fmla="*/ 0 w 8"/>
                  <a:gd name="T7" fmla="*/ 2147483647 h 6"/>
                  <a:gd name="T8" fmla="*/ 0 w 8"/>
                  <a:gd name="T9" fmla="*/ 2147483647 h 6"/>
                  <a:gd name="T10" fmla="*/ 2147483647 w 8"/>
                  <a:gd name="T11" fmla="*/ 0 h 6"/>
                  <a:gd name="T12" fmla="*/ 2147483647 w 8"/>
                  <a:gd name="T13" fmla="*/ 2147483647 h 6"/>
                  <a:gd name="T14" fmla="*/ 2147483647 w 8"/>
                  <a:gd name="T15" fmla="*/ 2147483647 h 6"/>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6"/>
                  <a:gd name="T26" fmla="*/ 8 w 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6">
                    <a:moveTo>
                      <a:pt x="7" y="4"/>
                    </a:moveTo>
                    <a:cubicBezTo>
                      <a:pt x="6" y="6"/>
                      <a:pt x="3" y="6"/>
                      <a:pt x="2" y="6"/>
                    </a:cubicBezTo>
                    <a:cubicBezTo>
                      <a:pt x="2" y="6"/>
                      <a:pt x="1" y="6"/>
                      <a:pt x="1" y="6"/>
                    </a:cubicBezTo>
                    <a:cubicBezTo>
                      <a:pt x="0" y="5"/>
                      <a:pt x="0" y="4"/>
                      <a:pt x="0" y="4"/>
                    </a:cubicBezTo>
                    <a:cubicBezTo>
                      <a:pt x="0" y="4"/>
                      <a:pt x="0" y="4"/>
                      <a:pt x="0" y="4"/>
                    </a:cubicBezTo>
                    <a:cubicBezTo>
                      <a:pt x="2" y="0"/>
                      <a:pt x="5" y="0"/>
                      <a:pt x="5" y="0"/>
                    </a:cubicBezTo>
                    <a:cubicBezTo>
                      <a:pt x="6" y="1"/>
                      <a:pt x="7" y="1"/>
                      <a:pt x="7" y="2"/>
                    </a:cubicBezTo>
                    <a:cubicBezTo>
                      <a:pt x="8" y="3"/>
                      <a:pt x="7" y="4"/>
                      <a:pt x="7" y="4"/>
                    </a:cubicBezTo>
                    <a:close/>
                  </a:path>
                </a:pathLst>
              </a:custGeom>
              <a:solidFill>
                <a:srgbClr val="F68B4C"/>
              </a:solidFill>
              <a:ln w="9525">
                <a:noFill/>
                <a:round/>
                <a:headEnd/>
                <a:tailEnd/>
              </a:ln>
            </p:spPr>
            <p:txBody>
              <a:bodyPr/>
              <a:lstStyle/>
              <a:p>
                <a:endParaRPr lang="es-ES"/>
              </a:p>
            </p:txBody>
          </p:sp>
          <p:sp>
            <p:nvSpPr>
              <p:cNvPr id="2631" name="Freeform 486"/>
              <p:cNvSpPr>
                <a:spLocks/>
              </p:cNvSpPr>
              <p:nvPr/>
            </p:nvSpPr>
            <p:spPr bwMode="auto">
              <a:xfrm>
                <a:off x="4685" y="1902"/>
                <a:ext cx="25" cy="18"/>
              </a:xfrm>
              <a:custGeom>
                <a:avLst/>
                <a:gdLst>
                  <a:gd name="T0" fmla="*/ 2147483647 w 7"/>
                  <a:gd name="T1" fmla="*/ 2147483647 h 5"/>
                  <a:gd name="T2" fmla="*/ 2147483647 w 7"/>
                  <a:gd name="T3" fmla="*/ 2147483647 h 5"/>
                  <a:gd name="T4" fmla="*/ 2147483647 w 7"/>
                  <a:gd name="T5" fmla="*/ 2147483647 h 5"/>
                  <a:gd name="T6" fmla="*/ 0 w 7"/>
                  <a:gd name="T7" fmla="*/ 2147483647 h 5"/>
                  <a:gd name="T8" fmla="*/ 0 w 7"/>
                  <a:gd name="T9" fmla="*/ 2147483647 h 5"/>
                  <a:gd name="T10" fmla="*/ 2147483647 w 7"/>
                  <a:gd name="T11" fmla="*/ 0 h 5"/>
                  <a:gd name="T12" fmla="*/ 2147483647 w 7"/>
                  <a:gd name="T13" fmla="*/ 2147483647 h 5"/>
                  <a:gd name="T14" fmla="*/ 2147483647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6" y="2"/>
                    </a:moveTo>
                    <a:cubicBezTo>
                      <a:pt x="5" y="4"/>
                      <a:pt x="2" y="4"/>
                      <a:pt x="1" y="4"/>
                    </a:cubicBezTo>
                    <a:cubicBezTo>
                      <a:pt x="1" y="5"/>
                      <a:pt x="1" y="4"/>
                      <a:pt x="1" y="4"/>
                    </a:cubicBezTo>
                    <a:cubicBezTo>
                      <a:pt x="0" y="4"/>
                      <a:pt x="0" y="3"/>
                      <a:pt x="0" y="3"/>
                    </a:cubicBezTo>
                    <a:cubicBezTo>
                      <a:pt x="0" y="3"/>
                      <a:pt x="0" y="3"/>
                      <a:pt x="0" y="3"/>
                    </a:cubicBezTo>
                    <a:cubicBezTo>
                      <a:pt x="1" y="0"/>
                      <a:pt x="3" y="0"/>
                      <a:pt x="4" y="0"/>
                    </a:cubicBezTo>
                    <a:cubicBezTo>
                      <a:pt x="5" y="0"/>
                      <a:pt x="6" y="0"/>
                      <a:pt x="6" y="1"/>
                    </a:cubicBezTo>
                    <a:cubicBezTo>
                      <a:pt x="7" y="2"/>
                      <a:pt x="6" y="2"/>
                      <a:pt x="6" y="2"/>
                    </a:cubicBezTo>
                    <a:close/>
                  </a:path>
                </a:pathLst>
              </a:custGeom>
              <a:solidFill>
                <a:srgbClr val="FBB45E"/>
              </a:solidFill>
              <a:ln w="9525">
                <a:noFill/>
                <a:round/>
                <a:headEnd/>
                <a:tailEnd/>
              </a:ln>
            </p:spPr>
            <p:txBody>
              <a:bodyPr/>
              <a:lstStyle/>
              <a:p>
                <a:endParaRPr lang="es-ES"/>
              </a:p>
            </p:txBody>
          </p:sp>
          <p:sp>
            <p:nvSpPr>
              <p:cNvPr id="2632" name="Freeform 487"/>
              <p:cNvSpPr>
                <a:spLocks/>
              </p:cNvSpPr>
              <p:nvPr/>
            </p:nvSpPr>
            <p:spPr bwMode="auto">
              <a:xfrm>
                <a:off x="4685" y="1902"/>
                <a:ext cx="25" cy="14"/>
              </a:xfrm>
              <a:custGeom>
                <a:avLst/>
                <a:gdLst>
                  <a:gd name="T0" fmla="*/ 2147483647 w 7"/>
                  <a:gd name="T1" fmla="*/ 0 h 4"/>
                  <a:gd name="T2" fmla="*/ 0 w 7"/>
                  <a:gd name="T3" fmla="*/ 2147483647 h 4"/>
                  <a:gd name="T4" fmla="*/ 2147483647 w 7"/>
                  <a:gd name="T5" fmla="*/ 2147483647 h 4"/>
                  <a:gd name="T6" fmla="*/ 2147483647 w 7"/>
                  <a:gd name="T7" fmla="*/ 2147483647 h 4"/>
                  <a:gd name="T8" fmla="*/ 2147483647 w 7"/>
                  <a:gd name="T9" fmla="*/ 0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5" y="0"/>
                    </a:moveTo>
                    <a:cubicBezTo>
                      <a:pt x="5" y="0"/>
                      <a:pt x="2" y="0"/>
                      <a:pt x="0" y="3"/>
                    </a:cubicBezTo>
                    <a:cubicBezTo>
                      <a:pt x="0" y="3"/>
                      <a:pt x="0" y="4"/>
                      <a:pt x="1" y="4"/>
                    </a:cubicBezTo>
                    <a:cubicBezTo>
                      <a:pt x="1" y="4"/>
                      <a:pt x="5" y="4"/>
                      <a:pt x="6" y="2"/>
                    </a:cubicBezTo>
                    <a:cubicBezTo>
                      <a:pt x="6" y="2"/>
                      <a:pt x="7" y="2"/>
                      <a:pt x="5" y="0"/>
                    </a:cubicBezTo>
                    <a:close/>
                  </a:path>
                </a:pathLst>
              </a:custGeom>
              <a:solidFill>
                <a:srgbClr val="FDEE70"/>
              </a:solidFill>
              <a:ln w="9525">
                <a:noFill/>
                <a:round/>
                <a:headEnd/>
                <a:tailEnd/>
              </a:ln>
            </p:spPr>
            <p:txBody>
              <a:bodyPr/>
              <a:lstStyle/>
              <a:p>
                <a:endParaRPr lang="es-ES"/>
              </a:p>
            </p:txBody>
          </p:sp>
          <p:sp>
            <p:nvSpPr>
              <p:cNvPr id="2633" name="Freeform 488"/>
              <p:cNvSpPr>
                <a:spLocks/>
              </p:cNvSpPr>
              <p:nvPr/>
            </p:nvSpPr>
            <p:spPr bwMode="auto">
              <a:xfrm>
                <a:off x="4656" y="1878"/>
                <a:ext cx="36" cy="35"/>
              </a:xfrm>
              <a:custGeom>
                <a:avLst/>
                <a:gdLst>
                  <a:gd name="T0" fmla="*/ 2147483647 w 10"/>
                  <a:gd name="T1" fmla="*/ 0 h 10"/>
                  <a:gd name="T2" fmla="*/ 2147483647 w 10"/>
                  <a:gd name="T3" fmla="*/ 2147483647 h 10"/>
                  <a:gd name="T4" fmla="*/ 2147483647 w 10"/>
                  <a:gd name="T5" fmla="*/ 2147483647 h 10"/>
                  <a:gd name="T6" fmla="*/ 2147483647 w 10"/>
                  <a:gd name="T7" fmla="*/ 2147483647 h 10"/>
                  <a:gd name="T8" fmla="*/ 2147483647 w 10"/>
                  <a:gd name="T9" fmla="*/ 0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4" y="0"/>
                    </a:moveTo>
                    <a:cubicBezTo>
                      <a:pt x="4" y="0"/>
                      <a:pt x="0" y="6"/>
                      <a:pt x="3" y="8"/>
                    </a:cubicBezTo>
                    <a:cubicBezTo>
                      <a:pt x="3" y="8"/>
                      <a:pt x="5" y="10"/>
                      <a:pt x="7" y="9"/>
                    </a:cubicBezTo>
                    <a:cubicBezTo>
                      <a:pt x="7" y="9"/>
                      <a:pt x="10" y="6"/>
                      <a:pt x="10" y="3"/>
                    </a:cubicBezTo>
                    <a:cubicBezTo>
                      <a:pt x="10" y="3"/>
                      <a:pt x="7" y="1"/>
                      <a:pt x="4" y="0"/>
                    </a:cubicBezTo>
                    <a:close/>
                  </a:path>
                </a:pathLst>
              </a:custGeom>
              <a:solidFill>
                <a:srgbClr val="EB3C21"/>
              </a:solidFill>
              <a:ln w="9525">
                <a:noFill/>
                <a:round/>
                <a:headEnd/>
                <a:tailEnd/>
              </a:ln>
            </p:spPr>
            <p:txBody>
              <a:bodyPr/>
              <a:lstStyle/>
              <a:p>
                <a:endParaRPr lang="es-ES"/>
              </a:p>
            </p:txBody>
          </p:sp>
          <p:sp>
            <p:nvSpPr>
              <p:cNvPr id="2634" name="Freeform 489"/>
              <p:cNvSpPr>
                <a:spLocks/>
              </p:cNvSpPr>
              <p:nvPr/>
            </p:nvSpPr>
            <p:spPr bwMode="auto">
              <a:xfrm>
                <a:off x="4660" y="1881"/>
                <a:ext cx="28" cy="28"/>
              </a:xfrm>
              <a:custGeom>
                <a:avLst/>
                <a:gdLst>
                  <a:gd name="T0" fmla="*/ 2147483647 w 8"/>
                  <a:gd name="T1" fmla="*/ 2147483647 h 8"/>
                  <a:gd name="T2" fmla="*/ 2147483647 w 8"/>
                  <a:gd name="T3" fmla="*/ 2147483647 h 8"/>
                  <a:gd name="T4" fmla="*/ 2147483647 w 8"/>
                  <a:gd name="T5" fmla="*/ 0 h 8"/>
                  <a:gd name="T6" fmla="*/ 2147483647 w 8"/>
                  <a:gd name="T7" fmla="*/ 0 h 8"/>
                  <a:gd name="T8" fmla="*/ 2147483647 w 8"/>
                  <a:gd name="T9" fmla="*/ 2147483647 h 8"/>
                  <a:gd name="T10" fmla="*/ 2147483647 w 8"/>
                  <a:gd name="T11" fmla="*/ 2147483647 h 8"/>
                  <a:gd name="T12" fmla="*/ 2147483647 w 8"/>
                  <a:gd name="T13" fmla="*/ 2147483647 h 8"/>
                  <a:gd name="T14" fmla="*/ 0 60000 65536"/>
                  <a:gd name="T15" fmla="*/ 0 60000 65536"/>
                  <a:gd name="T16" fmla="*/ 0 60000 65536"/>
                  <a:gd name="T17" fmla="*/ 0 60000 65536"/>
                  <a:gd name="T18" fmla="*/ 0 60000 65536"/>
                  <a:gd name="T19" fmla="*/ 0 60000 65536"/>
                  <a:gd name="T20" fmla="*/ 0 60000 65536"/>
                  <a:gd name="T21" fmla="*/ 0 w 8"/>
                  <a:gd name="T22" fmla="*/ 0 h 8"/>
                  <a:gd name="T23" fmla="*/ 8 w 8"/>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8">
                    <a:moveTo>
                      <a:pt x="5" y="7"/>
                    </a:moveTo>
                    <a:cubicBezTo>
                      <a:pt x="4" y="8"/>
                      <a:pt x="2" y="7"/>
                      <a:pt x="2" y="7"/>
                    </a:cubicBezTo>
                    <a:cubicBezTo>
                      <a:pt x="0" y="2"/>
                      <a:pt x="3" y="0"/>
                      <a:pt x="3" y="0"/>
                    </a:cubicBezTo>
                    <a:cubicBezTo>
                      <a:pt x="3" y="0"/>
                      <a:pt x="4" y="0"/>
                      <a:pt x="4" y="0"/>
                    </a:cubicBezTo>
                    <a:cubicBezTo>
                      <a:pt x="6" y="0"/>
                      <a:pt x="6" y="1"/>
                      <a:pt x="7" y="1"/>
                    </a:cubicBezTo>
                    <a:cubicBezTo>
                      <a:pt x="8" y="2"/>
                      <a:pt x="8" y="2"/>
                      <a:pt x="8" y="2"/>
                    </a:cubicBezTo>
                    <a:cubicBezTo>
                      <a:pt x="8" y="5"/>
                      <a:pt x="5" y="7"/>
                      <a:pt x="5" y="7"/>
                    </a:cubicBezTo>
                    <a:close/>
                  </a:path>
                </a:pathLst>
              </a:custGeom>
              <a:solidFill>
                <a:srgbClr val="F16638"/>
              </a:solidFill>
              <a:ln w="9525">
                <a:noFill/>
                <a:round/>
                <a:headEnd/>
                <a:tailEnd/>
              </a:ln>
            </p:spPr>
            <p:txBody>
              <a:bodyPr/>
              <a:lstStyle/>
              <a:p>
                <a:endParaRPr lang="es-ES"/>
              </a:p>
            </p:txBody>
          </p:sp>
          <p:sp>
            <p:nvSpPr>
              <p:cNvPr id="2635" name="Freeform 490"/>
              <p:cNvSpPr>
                <a:spLocks/>
              </p:cNvSpPr>
              <p:nvPr/>
            </p:nvSpPr>
            <p:spPr bwMode="auto">
              <a:xfrm>
                <a:off x="4663" y="1881"/>
                <a:ext cx="25" cy="28"/>
              </a:xfrm>
              <a:custGeom>
                <a:avLst/>
                <a:gdLst>
                  <a:gd name="T0" fmla="*/ 2147483647 w 7"/>
                  <a:gd name="T1" fmla="*/ 2147483647 h 8"/>
                  <a:gd name="T2" fmla="*/ 2147483647 w 7"/>
                  <a:gd name="T3" fmla="*/ 2147483647 h 8"/>
                  <a:gd name="T4" fmla="*/ 2147483647 w 7"/>
                  <a:gd name="T5" fmla="*/ 0 h 8"/>
                  <a:gd name="T6" fmla="*/ 2147483647 w 7"/>
                  <a:gd name="T7" fmla="*/ 0 h 8"/>
                  <a:gd name="T8" fmla="*/ 2147483647 w 7"/>
                  <a:gd name="T9" fmla="*/ 2147483647 h 8"/>
                  <a:gd name="T10" fmla="*/ 2147483647 w 7"/>
                  <a:gd name="T11" fmla="*/ 2147483647 h 8"/>
                  <a:gd name="T12" fmla="*/ 2147483647 w 7"/>
                  <a:gd name="T13" fmla="*/ 2147483647 h 8"/>
                  <a:gd name="T14" fmla="*/ 0 60000 65536"/>
                  <a:gd name="T15" fmla="*/ 0 60000 65536"/>
                  <a:gd name="T16" fmla="*/ 0 60000 65536"/>
                  <a:gd name="T17" fmla="*/ 0 60000 65536"/>
                  <a:gd name="T18" fmla="*/ 0 60000 65536"/>
                  <a:gd name="T19" fmla="*/ 0 60000 65536"/>
                  <a:gd name="T20" fmla="*/ 0 60000 65536"/>
                  <a:gd name="T21" fmla="*/ 0 w 7"/>
                  <a:gd name="T22" fmla="*/ 0 h 8"/>
                  <a:gd name="T23" fmla="*/ 7 w 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8">
                    <a:moveTo>
                      <a:pt x="4" y="7"/>
                    </a:moveTo>
                    <a:cubicBezTo>
                      <a:pt x="3" y="8"/>
                      <a:pt x="2" y="7"/>
                      <a:pt x="2" y="7"/>
                    </a:cubicBezTo>
                    <a:cubicBezTo>
                      <a:pt x="0" y="2"/>
                      <a:pt x="3" y="0"/>
                      <a:pt x="3" y="0"/>
                    </a:cubicBezTo>
                    <a:cubicBezTo>
                      <a:pt x="3" y="0"/>
                      <a:pt x="3" y="0"/>
                      <a:pt x="3" y="0"/>
                    </a:cubicBezTo>
                    <a:cubicBezTo>
                      <a:pt x="5" y="0"/>
                      <a:pt x="5" y="1"/>
                      <a:pt x="6" y="1"/>
                    </a:cubicBezTo>
                    <a:cubicBezTo>
                      <a:pt x="6" y="2"/>
                      <a:pt x="6" y="2"/>
                      <a:pt x="6" y="2"/>
                    </a:cubicBezTo>
                    <a:cubicBezTo>
                      <a:pt x="7" y="5"/>
                      <a:pt x="4" y="7"/>
                      <a:pt x="4" y="7"/>
                    </a:cubicBezTo>
                    <a:close/>
                  </a:path>
                </a:pathLst>
              </a:custGeom>
              <a:solidFill>
                <a:srgbClr val="F68B4C"/>
              </a:solidFill>
              <a:ln w="9525">
                <a:noFill/>
                <a:round/>
                <a:headEnd/>
                <a:tailEnd/>
              </a:ln>
            </p:spPr>
            <p:txBody>
              <a:bodyPr/>
              <a:lstStyle/>
              <a:p>
                <a:endParaRPr lang="es-ES"/>
              </a:p>
            </p:txBody>
          </p:sp>
          <p:sp>
            <p:nvSpPr>
              <p:cNvPr id="2636" name="Freeform 491"/>
              <p:cNvSpPr>
                <a:spLocks/>
              </p:cNvSpPr>
              <p:nvPr/>
            </p:nvSpPr>
            <p:spPr bwMode="auto">
              <a:xfrm>
                <a:off x="4667" y="1885"/>
                <a:ext cx="18" cy="21"/>
              </a:xfrm>
              <a:custGeom>
                <a:avLst/>
                <a:gdLst>
                  <a:gd name="T0" fmla="*/ 2147483647 w 5"/>
                  <a:gd name="T1" fmla="*/ 2147483647 h 6"/>
                  <a:gd name="T2" fmla="*/ 2147483647 w 5"/>
                  <a:gd name="T3" fmla="*/ 2147483647 h 6"/>
                  <a:gd name="T4" fmla="*/ 2147483647 w 5"/>
                  <a:gd name="T5" fmla="*/ 0 h 6"/>
                  <a:gd name="T6" fmla="*/ 2147483647 w 5"/>
                  <a:gd name="T7" fmla="*/ 0 h 6"/>
                  <a:gd name="T8" fmla="*/ 2147483647 w 5"/>
                  <a:gd name="T9" fmla="*/ 2147483647 h 6"/>
                  <a:gd name="T10" fmla="*/ 2147483647 w 5"/>
                  <a:gd name="T11" fmla="*/ 2147483647 h 6"/>
                  <a:gd name="T12" fmla="*/ 2147483647 w 5"/>
                  <a:gd name="T13" fmla="*/ 2147483647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3" y="6"/>
                    </a:moveTo>
                    <a:cubicBezTo>
                      <a:pt x="2" y="6"/>
                      <a:pt x="1" y="5"/>
                      <a:pt x="1" y="5"/>
                    </a:cubicBezTo>
                    <a:cubicBezTo>
                      <a:pt x="0" y="2"/>
                      <a:pt x="2" y="0"/>
                      <a:pt x="2" y="0"/>
                    </a:cubicBezTo>
                    <a:cubicBezTo>
                      <a:pt x="2" y="0"/>
                      <a:pt x="2" y="0"/>
                      <a:pt x="2" y="0"/>
                    </a:cubicBezTo>
                    <a:cubicBezTo>
                      <a:pt x="5" y="0"/>
                      <a:pt x="4" y="0"/>
                      <a:pt x="5" y="1"/>
                    </a:cubicBezTo>
                    <a:cubicBezTo>
                      <a:pt x="5" y="1"/>
                      <a:pt x="5" y="1"/>
                      <a:pt x="5" y="2"/>
                    </a:cubicBezTo>
                    <a:cubicBezTo>
                      <a:pt x="5" y="4"/>
                      <a:pt x="3" y="6"/>
                      <a:pt x="3" y="6"/>
                    </a:cubicBezTo>
                    <a:close/>
                  </a:path>
                </a:pathLst>
              </a:custGeom>
              <a:solidFill>
                <a:srgbClr val="FBB45E"/>
              </a:solidFill>
              <a:ln w="9525">
                <a:noFill/>
                <a:round/>
                <a:headEnd/>
                <a:tailEnd/>
              </a:ln>
            </p:spPr>
            <p:txBody>
              <a:bodyPr/>
              <a:lstStyle/>
              <a:p>
                <a:endParaRPr lang="es-ES"/>
              </a:p>
            </p:txBody>
          </p:sp>
          <p:sp>
            <p:nvSpPr>
              <p:cNvPr id="2637" name="Freeform 492"/>
              <p:cNvSpPr>
                <a:spLocks/>
              </p:cNvSpPr>
              <p:nvPr/>
            </p:nvSpPr>
            <p:spPr bwMode="auto">
              <a:xfrm>
                <a:off x="4667" y="1885"/>
                <a:ext cx="18" cy="21"/>
              </a:xfrm>
              <a:custGeom>
                <a:avLst/>
                <a:gdLst>
                  <a:gd name="T0" fmla="*/ 2147483647 w 5"/>
                  <a:gd name="T1" fmla="*/ 0 h 6"/>
                  <a:gd name="T2" fmla="*/ 2147483647 w 5"/>
                  <a:gd name="T3" fmla="*/ 2147483647 h 6"/>
                  <a:gd name="T4" fmla="*/ 2147483647 w 5"/>
                  <a:gd name="T5" fmla="*/ 2147483647 h 6"/>
                  <a:gd name="T6" fmla="*/ 2147483647 w 5"/>
                  <a:gd name="T7" fmla="*/ 2147483647 h 6"/>
                  <a:gd name="T8" fmla="*/ 2147483647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3" y="0"/>
                    </a:moveTo>
                    <a:cubicBezTo>
                      <a:pt x="3" y="0"/>
                      <a:pt x="0" y="2"/>
                      <a:pt x="1" y="5"/>
                    </a:cubicBezTo>
                    <a:cubicBezTo>
                      <a:pt x="1" y="5"/>
                      <a:pt x="1" y="6"/>
                      <a:pt x="3" y="6"/>
                    </a:cubicBezTo>
                    <a:cubicBezTo>
                      <a:pt x="3" y="6"/>
                      <a:pt x="5" y="3"/>
                      <a:pt x="4" y="1"/>
                    </a:cubicBezTo>
                    <a:cubicBezTo>
                      <a:pt x="4" y="1"/>
                      <a:pt x="5" y="0"/>
                      <a:pt x="3" y="0"/>
                    </a:cubicBezTo>
                    <a:close/>
                  </a:path>
                </a:pathLst>
              </a:custGeom>
              <a:solidFill>
                <a:srgbClr val="FDEE70"/>
              </a:solidFill>
              <a:ln w="9525">
                <a:noFill/>
                <a:round/>
                <a:headEnd/>
                <a:tailEnd/>
              </a:ln>
            </p:spPr>
            <p:txBody>
              <a:bodyPr/>
              <a:lstStyle/>
              <a:p>
                <a:endParaRPr lang="es-ES"/>
              </a:p>
            </p:txBody>
          </p:sp>
          <p:sp>
            <p:nvSpPr>
              <p:cNvPr id="2638" name="Freeform 493"/>
              <p:cNvSpPr>
                <a:spLocks/>
              </p:cNvSpPr>
              <p:nvPr/>
            </p:nvSpPr>
            <p:spPr bwMode="auto">
              <a:xfrm>
                <a:off x="4863" y="1962"/>
                <a:ext cx="188" cy="168"/>
              </a:xfrm>
              <a:custGeom>
                <a:avLst/>
                <a:gdLst>
                  <a:gd name="T0" fmla="*/ 2147483647 w 53"/>
                  <a:gd name="T1" fmla="*/ 2147483647 h 48"/>
                  <a:gd name="T2" fmla="*/ 2147483647 w 53"/>
                  <a:gd name="T3" fmla="*/ 2147483647 h 48"/>
                  <a:gd name="T4" fmla="*/ 2147483647 w 53"/>
                  <a:gd name="T5" fmla="*/ 2147483647 h 48"/>
                  <a:gd name="T6" fmla="*/ 2147483647 w 53"/>
                  <a:gd name="T7" fmla="*/ 2147483647 h 48"/>
                  <a:gd name="T8" fmla="*/ 2147483647 w 53"/>
                  <a:gd name="T9" fmla="*/ 2147483647 h 48"/>
                  <a:gd name="T10" fmla="*/ 0 w 53"/>
                  <a:gd name="T11" fmla="*/ 2147483647 h 48"/>
                  <a:gd name="T12" fmla="*/ 2147483647 w 53"/>
                  <a:gd name="T13" fmla="*/ 2147483647 h 48"/>
                  <a:gd name="T14" fmla="*/ 2147483647 w 53"/>
                  <a:gd name="T15" fmla="*/ 2147483647 h 48"/>
                  <a:gd name="T16" fmla="*/ 2147483647 w 53"/>
                  <a:gd name="T17" fmla="*/ 2147483647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
                  <a:gd name="T28" fmla="*/ 0 h 48"/>
                  <a:gd name="T29" fmla="*/ 53 w 53"/>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 h="48">
                    <a:moveTo>
                      <a:pt x="51" y="23"/>
                    </a:moveTo>
                    <a:cubicBezTo>
                      <a:pt x="51" y="23"/>
                      <a:pt x="53" y="20"/>
                      <a:pt x="53" y="17"/>
                    </a:cubicBezTo>
                    <a:cubicBezTo>
                      <a:pt x="53" y="10"/>
                      <a:pt x="50" y="0"/>
                      <a:pt x="32" y="2"/>
                    </a:cubicBezTo>
                    <a:cubicBezTo>
                      <a:pt x="32" y="2"/>
                      <a:pt x="17" y="2"/>
                      <a:pt x="6" y="17"/>
                    </a:cubicBezTo>
                    <a:cubicBezTo>
                      <a:pt x="6" y="17"/>
                      <a:pt x="1" y="31"/>
                      <a:pt x="1" y="31"/>
                    </a:cubicBezTo>
                    <a:cubicBezTo>
                      <a:pt x="1" y="31"/>
                      <a:pt x="0" y="48"/>
                      <a:pt x="0" y="48"/>
                    </a:cubicBezTo>
                    <a:cubicBezTo>
                      <a:pt x="0" y="48"/>
                      <a:pt x="17" y="47"/>
                      <a:pt x="17" y="47"/>
                    </a:cubicBezTo>
                    <a:cubicBezTo>
                      <a:pt x="17" y="47"/>
                      <a:pt x="22" y="28"/>
                      <a:pt x="28" y="32"/>
                    </a:cubicBezTo>
                    <a:cubicBezTo>
                      <a:pt x="28" y="32"/>
                      <a:pt x="40" y="31"/>
                      <a:pt x="51" y="23"/>
                    </a:cubicBezTo>
                    <a:close/>
                  </a:path>
                </a:pathLst>
              </a:custGeom>
              <a:solidFill>
                <a:srgbClr val="006E57"/>
              </a:solidFill>
              <a:ln w="9525">
                <a:noFill/>
                <a:round/>
                <a:headEnd/>
                <a:tailEnd/>
              </a:ln>
            </p:spPr>
            <p:txBody>
              <a:bodyPr/>
              <a:lstStyle/>
              <a:p>
                <a:endParaRPr lang="es-ES"/>
              </a:p>
            </p:txBody>
          </p:sp>
          <p:sp>
            <p:nvSpPr>
              <p:cNvPr id="2639" name="Freeform 494"/>
              <p:cNvSpPr>
                <a:spLocks/>
              </p:cNvSpPr>
              <p:nvPr/>
            </p:nvSpPr>
            <p:spPr bwMode="auto">
              <a:xfrm>
                <a:off x="4870" y="1983"/>
                <a:ext cx="146" cy="136"/>
              </a:xfrm>
              <a:custGeom>
                <a:avLst/>
                <a:gdLst>
                  <a:gd name="T0" fmla="*/ 2147483647 w 41"/>
                  <a:gd name="T1" fmla="*/ 2147483647 h 39"/>
                  <a:gd name="T2" fmla="*/ 2147483647 w 41"/>
                  <a:gd name="T3" fmla="*/ 2147483647 h 39"/>
                  <a:gd name="T4" fmla="*/ 2147483647 w 41"/>
                  <a:gd name="T5" fmla="*/ 2147483647 h 39"/>
                  <a:gd name="T6" fmla="*/ 2147483647 w 41"/>
                  <a:gd name="T7" fmla="*/ 2147483647 h 39"/>
                  <a:gd name="T8" fmla="*/ 2147483647 w 41"/>
                  <a:gd name="T9" fmla="*/ 2147483647 h 39"/>
                  <a:gd name="T10" fmla="*/ 2147483647 w 41"/>
                  <a:gd name="T11" fmla="*/ 2147483647 h 39"/>
                  <a:gd name="T12" fmla="*/ 2147483647 w 41"/>
                  <a:gd name="T13" fmla="*/ 2147483647 h 39"/>
                  <a:gd name="T14" fmla="*/ 2147483647 w 41"/>
                  <a:gd name="T15" fmla="*/ 2147483647 h 39"/>
                  <a:gd name="T16" fmla="*/ 2147483647 w 41"/>
                  <a:gd name="T17" fmla="*/ 2147483647 h 39"/>
                  <a:gd name="T18" fmla="*/ 2147483647 w 41"/>
                  <a:gd name="T19" fmla="*/ 2147483647 h 39"/>
                  <a:gd name="T20" fmla="*/ 2147483647 w 41"/>
                  <a:gd name="T21" fmla="*/ 2147483647 h 39"/>
                  <a:gd name="T22" fmla="*/ 2147483647 w 41"/>
                  <a:gd name="T23" fmla="*/ 2147483647 h 39"/>
                  <a:gd name="T24" fmla="*/ 2147483647 w 41"/>
                  <a:gd name="T25" fmla="*/ 2147483647 h 39"/>
                  <a:gd name="T26" fmla="*/ 2147483647 w 41"/>
                  <a:gd name="T27" fmla="*/ 2147483647 h 39"/>
                  <a:gd name="T28" fmla="*/ 2147483647 w 41"/>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1"/>
                  <a:gd name="T46" fmla="*/ 0 h 39"/>
                  <a:gd name="T47" fmla="*/ 41 w 41"/>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1" h="39">
                    <a:moveTo>
                      <a:pt x="38" y="1"/>
                    </a:moveTo>
                    <a:cubicBezTo>
                      <a:pt x="36" y="1"/>
                      <a:pt x="33" y="0"/>
                      <a:pt x="31" y="1"/>
                    </a:cubicBezTo>
                    <a:cubicBezTo>
                      <a:pt x="21" y="4"/>
                      <a:pt x="10" y="9"/>
                      <a:pt x="5" y="19"/>
                    </a:cubicBezTo>
                    <a:cubicBezTo>
                      <a:pt x="4" y="19"/>
                      <a:pt x="4" y="20"/>
                      <a:pt x="4" y="20"/>
                    </a:cubicBezTo>
                    <a:cubicBezTo>
                      <a:pt x="0" y="26"/>
                      <a:pt x="0" y="32"/>
                      <a:pt x="1" y="39"/>
                    </a:cubicBezTo>
                    <a:cubicBezTo>
                      <a:pt x="1" y="39"/>
                      <a:pt x="3" y="39"/>
                      <a:pt x="3" y="38"/>
                    </a:cubicBezTo>
                    <a:cubicBezTo>
                      <a:pt x="4" y="36"/>
                      <a:pt x="4" y="34"/>
                      <a:pt x="5" y="32"/>
                    </a:cubicBezTo>
                    <a:cubicBezTo>
                      <a:pt x="5" y="26"/>
                      <a:pt x="9" y="21"/>
                      <a:pt x="13" y="16"/>
                    </a:cubicBezTo>
                    <a:cubicBezTo>
                      <a:pt x="13" y="16"/>
                      <a:pt x="13" y="16"/>
                      <a:pt x="14" y="16"/>
                    </a:cubicBezTo>
                    <a:cubicBezTo>
                      <a:pt x="17" y="12"/>
                      <a:pt x="21" y="9"/>
                      <a:pt x="26" y="7"/>
                    </a:cubicBezTo>
                    <a:cubicBezTo>
                      <a:pt x="27" y="7"/>
                      <a:pt x="27" y="6"/>
                      <a:pt x="27" y="6"/>
                    </a:cubicBezTo>
                    <a:cubicBezTo>
                      <a:pt x="30" y="5"/>
                      <a:pt x="33" y="6"/>
                      <a:pt x="36" y="5"/>
                    </a:cubicBezTo>
                    <a:cubicBezTo>
                      <a:pt x="36" y="5"/>
                      <a:pt x="37" y="5"/>
                      <a:pt x="37" y="5"/>
                    </a:cubicBezTo>
                    <a:cubicBezTo>
                      <a:pt x="38" y="5"/>
                      <a:pt x="40" y="5"/>
                      <a:pt x="41" y="4"/>
                    </a:cubicBezTo>
                    <a:cubicBezTo>
                      <a:pt x="41" y="2"/>
                      <a:pt x="40" y="2"/>
                      <a:pt x="38" y="1"/>
                    </a:cubicBezTo>
                    <a:close/>
                  </a:path>
                </a:pathLst>
              </a:custGeom>
              <a:solidFill>
                <a:srgbClr val="006E57"/>
              </a:solidFill>
              <a:ln w="9525">
                <a:noFill/>
                <a:round/>
                <a:headEnd/>
                <a:tailEnd/>
              </a:ln>
            </p:spPr>
            <p:txBody>
              <a:bodyPr/>
              <a:lstStyle/>
              <a:p>
                <a:endParaRPr lang="es-ES"/>
              </a:p>
            </p:txBody>
          </p:sp>
          <p:sp>
            <p:nvSpPr>
              <p:cNvPr id="2640" name="Freeform 495"/>
              <p:cNvSpPr>
                <a:spLocks/>
              </p:cNvSpPr>
              <p:nvPr/>
            </p:nvSpPr>
            <p:spPr bwMode="auto">
              <a:xfrm>
                <a:off x="4870" y="1986"/>
                <a:ext cx="146" cy="130"/>
              </a:xfrm>
              <a:custGeom>
                <a:avLst/>
                <a:gdLst>
                  <a:gd name="T0" fmla="*/ 2147483647 w 41"/>
                  <a:gd name="T1" fmla="*/ 2147483647 h 37"/>
                  <a:gd name="T2" fmla="*/ 2147483647 w 41"/>
                  <a:gd name="T3" fmla="*/ 2147483647 h 37"/>
                  <a:gd name="T4" fmla="*/ 2147483647 w 41"/>
                  <a:gd name="T5" fmla="*/ 2147483647 h 37"/>
                  <a:gd name="T6" fmla="*/ 2147483647 w 41"/>
                  <a:gd name="T7" fmla="*/ 2147483647 h 37"/>
                  <a:gd name="T8" fmla="*/ 2147483647 w 41"/>
                  <a:gd name="T9" fmla="*/ 2147483647 h 37"/>
                  <a:gd name="T10" fmla="*/ 2147483647 w 41"/>
                  <a:gd name="T11" fmla="*/ 2147483647 h 37"/>
                  <a:gd name="T12" fmla="*/ 2147483647 w 41"/>
                  <a:gd name="T13" fmla="*/ 2147483647 h 37"/>
                  <a:gd name="T14" fmla="*/ 2147483647 w 41"/>
                  <a:gd name="T15" fmla="*/ 0 h 37"/>
                  <a:gd name="T16" fmla="*/ 2147483647 w 41"/>
                  <a:gd name="T17" fmla="*/ 0 h 37"/>
                  <a:gd name="T18" fmla="*/ 2147483647 w 41"/>
                  <a:gd name="T19" fmla="*/ 2147483647 h 37"/>
                  <a:gd name="T20" fmla="*/ 2147483647 w 41"/>
                  <a:gd name="T21" fmla="*/ 2147483647 h 37"/>
                  <a:gd name="T22" fmla="*/ 2147483647 w 41"/>
                  <a:gd name="T23" fmla="*/ 2147483647 h 37"/>
                  <a:gd name="T24" fmla="*/ 2147483647 w 41"/>
                  <a:gd name="T25" fmla="*/ 2147483647 h 37"/>
                  <a:gd name="T26" fmla="*/ 2147483647 w 41"/>
                  <a:gd name="T27" fmla="*/ 2147483647 h 37"/>
                  <a:gd name="T28" fmla="*/ 2147483647 w 41"/>
                  <a:gd name="T29" fmla="*/ 2147483647 h 37"/>
                  <a:gd name="T30" fmla="*/ 2147483647 w 41"/>
                  <a:gd name="T31" fmla="*/ 2147483647 h 37"/>
                  <a:gd name="T32" fmla="*/ 2147483647 w 41"/>
                  <a:gd name="T33" fmla="*/ 2147483647 h 37"/>
                  <a:gd name="T34" fmla="*/ 2147483647 w 41"/>
                  <a:gd name="T35" fmla="*/ 2147483647 h 37"/>
                  <a:gd name="T36" fmla="*/ 2147483647 w 41"/>
                  <a:gd name="T37" fmla="*/ 2147483647 h 37"/>
                  <a:gd name="T38" fmla="*/ 2147483647 w 41"/>
                  <a:gd name="T39" fmla="*/ 2147483647 h 37"/>
                  <a:gd name="T40" fmla="*/ 2147483647 w 41"/>
                  <a:gd name="T41" fmla="*/ 2147483647 h 37"/>
                  <a:gd name="T42" fmla="*/ 2147483647 w 41"/>
                  <a:gd name="T43" fmla="*/ 2147483647 h 37"/>
                  <a:gd name="T44" fmla="*/ 2147483647 w 41"/>
                  <a:gd name="T45" fmla="*/ 2147483647 h 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37"/>
                  <a:gd name="T71" fmla="*/ 41 w 41"/>
                  <a:gd name="T72" fmla="*/ 37 h 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37">
                    <a:moveTo>
                      <a:pt x="5" y="30"/>
                    </a:moveTo>
                    <a:cubicBezTo>
                      <a:pt x="4" y="32"/>
                      <a:pt x="4" y="34"/>
                      <a:pt x="3" y="36"/>
                    </a:cubicBezTo>
                    <a:cubicBezTo>
                      <a:pt x="3" y="37"/>
                      <a:pt x="2" y="37"/>
                      <a:pt x="1" y="37"/>
                    </a:cubicBezTo>
                    <a:cubicBezTo>
                      <a:pt x="1" y="37"/>
                      <a:pt x="1" y="37"/>
                      <a:pt x="1" y="36"/>
                    </a:cubicBezTo>
                    <a:cubicBezTo>
                      <a:pt x="1" y="31"/>
                      <a:pt x="0" y="25"/>
                      <a:pt x="4" y="19"/>
                    </a:cubicBezTo>
                    <a:cubicBezTo>
                      <a:pt x="4" y="19"/>
                      <a:pt x="5" y="18"/>
                      <a:pt x="5" y="18"/>
                    </a:cubicBezTo>
                    <a:cubicBezTo>
                      <a:pt x="8" y="12"/>
                      <a:pt x="13" y="8"/>
                      <a:pt x="19" y="5"/>
                    </a:cubicBezTo>
                    <a:cubicBezTo>
                      <a:pt x="23" y="3"/>
                      <a:pt x="28" y="1"/>
                      <a:pt x="31" y="0"/>
                    </a:cubicBezTo>
                    <a:cubicBezTo>
                      <a:pt x="33" y="0"/>
                      <a:pt x="36" y="0"/>
                      <a:pt x="38" y="0"/>
                    </a:cubicBezTo>
                    <a:cubicBezTo>
                      <a:pt x="38" y="1"/>
                      <a:pt x="39" y="1"/>
                      <a:pt x="40" y="1"/>
                    </a:cubicBezTo>
                    <a:cubicBezTo>
                      <a:pt x="40" y="1"/>
                      <a:pt x="41" y="2"/>
                      <a:pt x="40" y="3"/>
                    </a:cubicBezTo>
                    <a:cubicBezTo>
                      <a:pt x="40" y="4"/>
                      <a:pt x="38" y="4"/>
                      <a:pt x="36" y="4"/>
                    </a:cubicBezTo>
                    <a:cubicBezTo>
                      <a:pt x="36" y="4"/>
                      <a:pt x="36" y="4"/>
                      <a:pt x="35" y="4"/>
                    </a:cubicBezTo>
                    <a:cubicBezTo>
                      <a:pt x="34" y="4"/>
                      <a:pt x="32" y="4"/>
                      <a:pt x="31" y="4"/>
                    </a:cubicBezTo>
                    <a:cubicBezTo>
                      <a:pt x="30" y="4"/>
                      <a:pt x="28" y="4"/>
                      <a:pt x="27" y="5"/>
                    </a:cubicBezTo>
                    <a:cubicBezTo>
                      <a:pt x="26" y="5"/>
                      <a:pt x="26" y="6"/>
                      <a:pt x="26" y="6"/>
                    </a:cubicBezTo>
                    <a:cubicBezTo>
                      <a:pt x="23" y="7"/>
                      <a:pt x="20" y="8"/>
                      <a:pt x="18" y="10"/>
                    </a:cubicBezTo>
                    <a:cubicBezTo>
                      <a:pt x="18" y="10"/>
                      <a:pt x="18" y="10"/>
                      <a:pt x="18" y="10"/>
                    </a:cubicBezTo>
                    <a:cubicBezTo>
                      <a:pt x="16" y="12"/>
                      <a:pt x="15" y="13"/>
                      <a:pt x="13" y="14"/>
                    </a:cubicBezTo>
                    <a:cubicBezTo>
                      <a:pt x="13" y="15"/>
                      <a:pt x="13" y="15"/>
                      <a:pt x="13" y="15"/>
                    </a:cubicBezTo>
                    <a:cubicBezTo>
                      <a:pt x="12" y="16"/>
                      <a:pt x="11" y="17"/>
                      <a:pt x="10" y="18"/>
                    </a:cubicBezTo>
                    <a:cubicBezTo>
                      <a:pt x="10" y="18"/>
                      <a:pt x="10" y="18"/>
                      <a:pt x="10" y="19"/>
                    </a:cubicBezTo>
                    <a:cubicBezTo>
                      <a:pt x="7" y="22"/>
                      <a:pt x="5" y="25"/>
                      <a:pt x="5" y="30"/>
                    </a:cubicBezTo>
                    <a:close/>
                  </a:path>
                </a:pathLst>
              </a:custGeom>
              <a:solidFill>
                <a:srgbClr val="147C5D"/>
              </a:solidFill>
              <a:ln w="9525">
                <a:noFill/>
                <a:round/>
                <a:headEnd/>
                <a:tailEnd/>
              </a:ln>
            </p:spPr>
            <p:txBody>
              <a:bodyPr/>
              <a:lstStyle/>
              <a:p>
                <a:endParaRPr lang="es-ES"/>
              </a:p>
            </p:txBody>
          </p:sp>
          <p:sp>
            <p:nvSpPr>
              <p:cNvPr id="2641" name="Freeform 496"/>
              <p:cNvSpPr>
                <a:spLocks/>
              </p:cNvSpPr>
              <p:nvPr/>
            </p:nvSpPr>
            <p:spPr bwMode="auto">
              <a:xfrm>
                <a:off x="4873" y="1986"/>
                <a:ext cx="139" cy="126"/>
              </a:xfrm>
              <a:custGeom>
                <a:avLst/>
                <a:gdLst>
                  <a:gd name="T0" fmla="*/ 2147483647 w 39"/>
                  <a:gd name="T1" fmla="*/ 2147483647 h 36"/>
                  <a:gd name="T2" fmla="*/ 2147483647 w 39"/>
                  <a:gd name="T3" fmla="*/ 2147483647 h 36"/>
                  <a:gd name="T4" fmla="*/ 2147483647 w 39"/>
                  <a:gd name="T5" fmla="*/ 2147483647 h 36"/>
                  <a:gd name="T6" fmla="*/ 0 w 39"/>
                  <a:gd name="T7" fmla="*/ 2147483647 h 36"/>
                  <a:gd name="T8" fmla="*/ 2147483647 w 39"/>
                  <a:gd name="T9" fmla="*/ 2147483647 h 36"/>
                  <a:gd name="T10" fmla="*/ 2147483647 w 39"/>
                  <a:gd name="T11" fmla="*/ 2147483647 h 36"/>
                  <a:gd name="T12" fmla="*/ 2147483647 w 39"/>
                  <a:gd name="T13" fmla="*/ 2147483647 h 36"/>
                  <a:gd name="T14" fmla="*/ 2147483647 w 39"/>
                  <a:gd name="T15" fmla="*/ 2147483647 h 36"/>
                  <a:gd name="T16" fmla="*/ 2147483647 w 39"/>
                  <a:gd name="T17" fmla="*/ 2147483647 h 36"/>
                  <a:gd name="T18" fmla="*/ 2147483647 w 39"/>
                  <a:gd name="T19" fmla="*/ 2147483647 h 36"/>
                  <a:gd name="T20" fmla="*/ 2147483647 w 39"/>
                  <a:gd name="T21" fmla="*/ 2147483647 h 36"/>
                  <a:gd name="T22" fmla="*/ 2147483647 w 39"/>
                  <a:gd name="T23" fmla="*/ 2147483647 h 36"/>
                  <a:gd name="T24" fmla="*/ 2147483647 w 39"/>
                  <a:gd name="T25" fmla="*/ 2147483647 h 36"/>
                  <a:gd name="T26" fmla="*/ 2147483647 w 39"/>
                  <a:gd name="T27" fmla="*/ 2147483647 h 36"/>
                  <a:gd name="T28" fmla="*/ 2147483647 w 39"/>
                  <a:gd name="T29" fmla="*/ 2147483647 h 36"/>
                  <a:gd name="T30" fmla="*/ 2147483647 w 39"/>
                  <a:gd name="T31" fmla="*/ 2147483647 h 36"/>
                  <a:gd name="T32" fmla="*/ 2147483647 w 39"/>
                  <a:gd name="T33" fmla="*/ 2147483647 h 36"/>
                  <a:gd name="T34" fmla="*/ 2147483647 w 39"/>
                  <a:gd name="T35" fmla="*/ 2147483647 h 36"/>
                  <a:gd name="T36" fmla="*/ 2147483647 w 39"/>
                  <a:gd name="T37" fmla="*/ 2147483647 h 36"/>
                  <a:gd name="T38" fmla="*/ 2147483647 w 39"/>
                  <a:gd name="T39" fmla="*/ 2147483647 h 36"/>
                  <a:gd name="T40" fmla="*/ 2147483647 w 39"/>
                  <a:gd name="T41" fmla="*/ 2147483647 h 36"/>
                  <a:gd name="T42" fmla="*/ 2147483647 w 39"/>
                  <a:gd name="T43" fmla="*/ 2147483647 h 36"/>
                  <a:gd name="T44" fmla="*/ 2147483647 w 39"/>
                  <a:gd name="T45" fmla="*/ 2147483647 h 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36"/>
                  <a:gd name="T71" fmla="*/ 39 w 39"/>
                  <a:gd name="T72" fmla="*/ 36 h 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36">
                    <a:moveTo>
                      <a:pt x="4" y="29"/>
                    </a:moveTo>
                    <a:cubicBezTo>
                      <a:pt x="3" y="31"/>
                      <a:pt x="3" y="33"/>
                      <a:pt x="2" y="35"/>
                    </a:cubicBezTo>
                    <a:cubicBezTo>
                      <a:pt x="2" y="36"/>
                      <a:pt x="1" y="36"/>
                      <a:pt x="1" y="36"/>
                    </a:cubicBezTo>
                    <a:cubicBezTo>
                      <a:pt x="1" y="36"/>
                      <a:pt x="0" y="36"/>
                      <a:pt x="0" y="36"/>
                    </a:cubicBezTo>
                    <a:cubicBezTo>
                      <a:pt x="0" y="30"/>
                      <a:pt x="0" y="25"/>
                      <a:pt x="4" y="19"/>
                    </a:cubicBezTo>
                    <a:cubicBezTo>
                      <a:pt x="4" y="19"/>
                      <a:pt x="4" y="18"/>
                      <a:pt x="4" y="18"/>
                    </a:cubicBezTo>
                    <a:cubicBezTo>
                      <a:pt x="8" y="12"/>
                      <a:pt x="13" y="8"/>
                      <a:pt x="18" y="5"/>
                    </a:cubicBezTo>
                    <a:cubicBezTo>
                      <a:pt x="21" y="4"/>
                      <a:pt x="27" y="1"/>
                      <a:pt x="30" y="1"/>
                    </a:cubicBezTo>
                    <a:cubicBezTo>
                      <a:pt x="32" y="0"/>
                      <a:pt x="34" y="0"/>
                      <a:pt x="36" y="1"/>
                    </a:cubicBezTo>
                    <a:cubicBezTo>
                      <a:pt x="37" y="1"/>
                      <a:pt x="38" y="1"/>
                      <a:pt x="38" y="1"/>
                    </a:cubicBezTo>
                    <a:cubicBezTo>
                      <a:pt x="39" y="1"/>
                      <a:pt x="39" y="2"/>
                      <a:pt x="39" y="3"/>
                    </a:cubicBezTo>
                    <a:cubicBezTo>
                      <a:pt x="38" y="3"/>
                      <a:pt x="36" y="3"/>
                      <a:pt x="35" y="4"/>
                    </a:cubicBezTo>
                    <a:cubicBezTo>
                      <a:pt x="34" y="4"/>
                      <a:pt x="34" y="4"/>
                      <a:pt x="34" y="4"/>
                    </a:cubicBezTo>
                    <a:cubicBezTo>
                      <a:pt x="32" y="4"/>
                      <a:pt x="31" y="4"/>
                      <a:pt x="30" y="4"/>
                    </a:cubicBezTo>
                    <a:cubicBezTo>
                      <a:pt x="29" y="4"/>
                      <a:pt x="27" y="4"/>
                      <a:pt x="25" y="5"/>
                    </a:cubicBezTo>
                    <a:cubicBezTo>
                      <a:pt x="25" y="5"/>
                      <a:pt x="25" y="6"/>
                      <a:pt x="24" y="6"/>
                    </a:cubicBezTo>
                    <a:cubicBezTo>
                      <a:pt x="22" y="7"/>
                      <a:pt x="19" y="8"/>
                      <a:pt x="17" y="10"/>
                    </a:cubicBezTo>
                    <a:cubicBezTo>
                      <a:pt x="17" y="10"/>
                      <a:pt x="16" y="10"/>
                      <a:pt x="16" y="10"/>
                    </a:cubicBezTo>
                    <a:cubicBezTo>
                      <a:pt x="15" y="11"/>
                      <a:pt x="14" y="12"/>
                      <a:pt x="12" y="14"/>
                    </a:cubicBezTo>
                    <a:cubicBezTo>
                      <a:pt x="12" y="14"/>
                      <a:pt x="12" y="14"/>
                      <a:pt x="11" y="15"/>
                    </a:cubicBezTo>
                    <a:cubicBezTo>
                      <a:pt x="11" y="16"/>
                      <a:pt x="10" y="17"/>
                      <a:pt x="9" y="17"/>
                    </a:cubicBezTo>
                    <a:cubicBezTo>
                      <a:pt x="9" y="18"/>
                      <a:pt x="9" y="18"/>
                      <a:pt x="9" y="18"/>
                    </a:cubicBezTo>
                    <a:cubicBezTo>
                      <a:pt x="6" y="21"/>
                      <a:pt x="4" y="25"/>
                      <a:pt x="4" y="29"/>
                    </a:cubicBezTo>
                    <a:close/>
                  </a:path>
                </a:pathLst>
              </a:custGeom>
              <a:solidFill>
                <a:srgbClr val="488C63"/>
              </a:solidFill>
              <a:ln w="9525">
                <a:noFill/>
                <a:round/>
                <a:headEnd/>
                <a:tailEnd/>
              </a:ln>
            </p:spPr>
            <p:txBody>
              <a:bodyPr/>
              <a:lstStyle/>
              <a:p>
                <a:endParaRPr lang="es-ES"/>
              </a:p>
            </p:txBody>
          </p:sp>
          <p:sp>
            <p:nvSpPr>
              <p:cNvPr id="2642" name="Freeform 497"/>
              <p:cNvSpPr>
                <a:spLocks/>
              </p:cNvSpPr>
              <p:nvPr/>
            </p:nvSpPr>
            <p:spPr bwMode="auto">
              <a:xfrm>
                <a:off x="4873" y="1990"/>
                <a:ext cx="136" cy="122"/>
              </a:xfrm>
              <a:custGeom>
                <a:avLst/>
                <a:gdLst>
                  <a:gd name="T0" fmla="*/ 2147483647 w 38"/>
                  <a:gd name="T1" fmla="*/ 2147483647 h 35"/>
                  <a:gd name="T2" fmla="*/ 2147483647 w 38"/>
                  <a:gd name="T3" fmla="*/ 2147483647 h 35"/>
                  <a:gd name="T4" fmla="*/ 2147483647 w 38"/>
                  <a:gd name="T5" fmla="*/ 2147483647 h 35"/>
                  <a:gd name="T6" fmla="*/ 2147483647 w 38"/>
                  <a:gd name="T7" fmla="*/ 2147483647 h 35"/>
                  <a:gd name="T8" fmla="*/ 2147483647 w 38"/>
                  <a:gd name="T9" fmla="*/ 2147483647 h 35"/>
                  <a:gd name="T10" fmla="*/ 2147483647 w 38"/>
                  <a:gd name="T11" fmla="*/ 2147483647 h 35"/>
                  <a:gd name="T12" fmla="*/ 2147483647 w 38"/>
                  <a:gd name="T13" fmla="*/ 2147483647 h 35"/>
                  <a:gd name="T14" fmla="*/ 2147483647 w 38"/>
                  <a:gd name="T15" fmla="*/ 0 h 35"/>
                  <a:gd name="T16" fmla="*/ 2147483647 w 38"/>
                  <a:gd name="T17" fmla="*/ 0 h 35"/>
                  <a:gd name="T18" fmla="*/ 2147483647 w 38"/>
                  <a:gd name="T19" fmla="*/ 0 h 35"/>
                  <a:gd name="T20" fmla="*/ 2147483647 w 38"/>
                  <a:gd name="T21" fmla="*/ 2147483647 h 35"/>
                  <a:gd name="T22" fmla="*/ 2147483647 w 38"/>
                  <a:gd name="T23" fmla="*/ 2147483647 h 35"/>
                  <a:gd name="T24" fmla="*/ 2147483647 w 38"/>
                  <a:gd name="T25" fmla="*/ 2147483647 h 35"/>
                  <a:gd name="T26" fmla="*/ 2147483647 w 38"/>
                  <a:gd name="T27" fmla="*/ 2147483647 h 35"/>
                  <a:gd name="T28" fmla="*/ 2147483647 w 38"/>
                  <a:gd name="T29" fmla="*/ 2147483647 h 35"/>
                  <a:gd name="T30" fmla="*/ 2147483647 w 38"/>
                  <a:gd name="T31" fmla="*/ 2147483647 h 35"/>
                  <a:gd name="T32" fmla="*/ 2147483647 w 38"/>
                  <a:gd name="T33" fmla="*/ 2147483647 h 35"/>
                  <a:gd name="T34" fmla="*/ 2147483647 w 38"/>
                  <a:gd name="T35" fmla="*/ 2147483647 h 35"/>
                  <a:gd name="T36" fmla="*/ 2147483647 w 38"/>
                  <a:gd name="T37" fmla="*/ 2147483647 h 35"/>
                  <a:gd name="T38" fmla="*/ 2147483647 w 38"/>
                  <a:gd name="T39" fmla="*/ 2147483647 h 35"/>
                  <a:gd name="T40" fmla="*/ 2147483647 w 38"/>
                  <a:gd name="T41" fmla="*/ 2147483647 h 35"/>
                  <a:gd name="T42" fmla="*/ 2147483647 w 38"/>
                  <a:gd name="T43" fmla="*/ 2147483647 h 35"/>
                  <a:gd name="T44" fmla="*/ 2147483647 w 38"/>
                  <a:gd name="T45" fmla="*/ 2147483647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35"/>
                  <a:gd name="T71" fmla="*/ 38 w 38"/>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35">
                    <a:moveTo>
                      <a:pt x="4" y="27"/>
                    </a:moveTo>
                    <a:cubicBezTo>
                      <a:pt x="3" y="28"/>
                      <a:pt x="3" y="31"/>
                      <a:pt x="2" y="33"/>
                    </a:cubicBezTo>
                    <a:cubicBezTo>
                      <a:pt x="2" y="34"/>
                      <a:pt x="1" y="35"/>
                      <a:pt x="1" y="35"/>
                    </a:cubicBezTo>
                    <a:cubicBezTo>
                      <a:pt x="1" y="35"/>
                      <a:pt x="0" y="35"/>
                      <a:pt x="1" y="34"/>
                    </a:cubicBezTo>
                    <a:cubicBezTo>
                      <a:pt x="1" y="29"/>
                      <a:pt x="0" y="24"/>
                      <a:pt x="4" y="18"/>
                    </a:cubicBezTo>
                    <a:cubicBezTo>
                      <a:pt x="4" y="18"/>
                      <a:pt x="5" y="17"/>
                      <a:pt x="5" y="17"/>
                    </a:cubicBezTo>
                    <a:cubicBezTo>
                      <a:pt x="8" y="11"/>
                      <a:pt x="13" y="7"/>
                      <a:pt x="18" y="4"/>
                    </a:cubicBezTo>
                    <a:cubicBezTo>
                      <a:pt x="21" y="3"/>
                      <a:pt x="27" y="0"/>
                      <a:pt x="30" y="0"/>
                    </a:cubicBezTo>
                    <a:cubicBezTo>
                      <a:pt x="31" y="0"/>
                      <a:pt x="34" y="0"/>
                      <a:pt x="36" y="0"/>
                    </a:cubicBezTo>
                    <a:cubicBezTo>
                      <a:pt x="37" y="0"/>
                      <a:pt x="38" y="0"/>
                      <a:pt x="38" y="0"/>
                    </a:cubicBezTo>
                    <a:cubicBezTo>
                      <a:pt x="38" y="0"/>
                      <a:pt x="38" y="1"/>
                      <a:pt x="38" y="1"/>
                    </a:cubicBezTo>
                    <a:cubicBezTo>
                      <a:pt x="37" y="2"/>
                      <a:pt x="36" y="2"/>
                      <a:pt x="34" y="2"/>
                    </a:cubicBezTo>
                    <a:cubicBezTo>
                      <a:pt x="34" y="2"/>
                      <a:pt x="33" y="3"/>
                      <a:pt x="33" y="3"/>
                    </a:cubicBezTo>
                    <a:cubicBezTo>
                      <a:pt x="31" y="3"/>
                      <a:pt x="30" y="3"/>
                      <a:pt x="29" y="3"/>
                    </a:cubicBezTo>
                    <a:cubicBezTo>
                      <a:pt x="28" y="3"/>
                      <a:pt x="26" y="3"/>
                      <a:pt x="25" y="4"/>
                    </a:cubicBezTo>
                    <a:cubicBezTo>
                      <a:pt x="24" y="4"/>
                      <a:pt x="24" y="5"/>
                      <a:pt x="24" y="5"/>
                    </a:cubicBezTo>
                    <a:cubicBezTo>
                      <a:pt x="22" y="5"/>
                      <a:pt x="19" y="7"/>
                      <a:pt x="17" y="8"/>
                    </a:cubicBezTo>
                    <a:cubicBezTo>
                      <a:pt x="16" y="8"/>
                      <a:pt x="16" y="9"/>
                      <a:pt x="16" y="9"/>
                    </a:cubicBezTo>
                    <a:cubicBezTo>
                      <a:pt x="15" y="10"/>
                      <a:pt x="13" y="11"/>
                      <a:pt x="12" y="12"/>
                    </a:cubicBezTo>
                    <a:cubicBezTo>
                      <a:pt x="12" y="13"/>
                      <a:pt x="12" y="13"/>
                      <a:pt x="11" y="13"/>
                    </a:cubicBezTo>
                    <a:cubicBezTo>
                      <a:pt x="11" y="14"/>
                      <a:pt x="10" y="15"/>
                      <a:pt x="9" y="16"/>
                    </a:cubicBezTo>
                    <a:cubicBezTo>
                      <a:pt x="9" y="16"/>
                      <a:pt x="9" y="16"/>
                      <a:pt x="9" y="16"/>
                    </a:cubicBezTo>
                    <a:cubicBezTo>
                      <a:pt x="6" y="19"/>
                      <a:pt x="4" y="23"/>
                      <a:pt x="4" y="27"/>
                    </a:cubicBezTo>
                    <a:close/>
                  </a:path>
                </a:pathLst>
              </a:custGeom>
              <a:solidFill>
                <a:srgbClr val="6A9D69"/>
              </a:solidFill>
              <a:ln w="9525">
                <a:noFill/>
                <a:round/>
                <a:headEnd/>
                <a:tailEnd/>
              </a:ln>
            </p:spPr>
            <p:txBody>
              <a:bodyPr/>
              <a:lstStyle/>
              <a:p>
                <a:endParaRPr lang="es-ES"/>
              </a:p>
            </p:txBody>
          </p:sp>
          <p:sp>
            <p:nvSpPr>
              <p:cNvPr id="2643" name="Freeform 498"/>
              <p:cNvSpPr>
                <a:spLocks/>
              </p:cNvSpPr>
              <p:nvPr/>
            </p:nvSpPr>
            <p:spPr bwMode="auto">
              <a:xfrm>
                <a:off x="4873" y="1990"/>
                <a:ext cx="136" cy="119"/>
              </a:xfrm>
              <a:custGeom>
                <a:avLst/>
                <a:gdLst>
                  <a:gd name="T0" fmla="*/ 2147483647 w 38"/>
                  <a:gd name="T1" fmla="*/ 2147483647 h 34"/>
                  <a:gd name="T2" fmla="*/ 2147483647 w 38"/>
                  <a:gd name="T3" fmla="*/ 2147483647 h 34"/>
                  <a:gd name="T4" fmla="*/ 2147483647 w 38"/>
                  <a:gd name="T5" fmla="*/ 2147483647 h 34"/>
                  <a:gd name="T6" fmla="*/ 2147483647 w 38"/>
                  <a:gd name="T7" fmla="*/ 2147483647 h 34"/>
                  <a:gd name="T8" fmla="*/ 2147483647 w 38"/>
                  <a:gd name="T9" fmla="*/ 2147483647 h 34"/>
                  <a:gd name="T10" fmla="*/ 2147483647 w 38"/>
                  <a:gd name="T11" fmla="*/ 2147483647 h 34"/>
                  <a:gd name="T12" fmla="*/ 2147483647 w 38"/>
                  <a:gd name="T13" fmla="*/ 2147483647 h 34"/>
                  <a:gd name="T14" fmla="*/ 2147483647 w 38"/>
                  <a:gd name="T15" fmla="*/ 0 h 34"/>
                  <a:gd name="T16" fmla="*/ 2147483647 w 38"/>
                  <a:gd name="T17" fmla="*/ 0 h 34"/>
                  <a:gd name="T18" fmla="*/ 2147483647 w 38"/>
                  <a:gd name="T19" fmla="*/ 0 h 34"/>
                  <a:gd name="T20" fmla="*/ 2147483647 w 38"/>
                  <a:gd name="T21" fmla="*/ 2147483647 h 34"/>
                  <a:gd name="T22" fmla="*/ 2147483647 w 38"/>
                  <a:gd name="T23" fmla="*/ 2147483647 h 34"/>
                  <a:gd name="T24" fmla="*/ 2147483647 w 38"/>
                  <a:gd name="T25" fmla="*/ 2147483647 h 34"/>
                  <a:gd name="T26" fmla="*/ 2147483647 w 38"/>
                  <a:gd name="T27" fmla="*/ 2147483647 h 34"/>
                  <a:gd name="T28" fmla="*/ 2147483647 w 38"/>
                  <a:gd name="T29" fmla="*/ 2147483647 h 34"/>
                  <a:gd name="T30" fmla="*/ 2147483647 w 38"/>
                  <a:gd name="T31" fmla="*/ 2147483647 h 34"/>
                  <a:gd name="T32" fmla="*/ 2147483647 w 38"/>
                  <a:gd name="T33" fmla="*/ 2147483647 h 34"/>
                  <a:gd name="T34" fmla="*/ 2147483647 w 38"/>
                  <a:gd name="T35" fmla="*/ 2147483647 h 34"/>
                  <a:gd name="T36" fmla="*/ 2147483647 w 38"/>
                  <a:gd name="T37" fmla="*/ 2147483647 h 34"/>
                  <a:gd name="T38" fmla="*/ 2147483647 w 38"/>
                  <a:gd name="T39" fmla="*/ 2147483647 h 34"/>
                  <a:gd name="T40" fmla="*/ 2147483647 w 38"/>
                  <a:gd name="T41" fmla="*/ 2147483647 h 34"/>
                  <a:gd name="T42" fmla="*/ 2147483647 w 38"/>
                  <a:gd name="T43" fmla="*/ 2147483647 h 34"/>
                  <a:gd name="T44" fmla="*/ 2147483647 w 38"/>
                  <a:gd name="T45" fmla="*/ 2147483647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
                  <a:gd name="T70" fmla="*/ 0 h 34"/>
                  <a:gd name="T71" fmla="*/ 38 w 38"/>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 h="34">
                    <a:moveTo>
                      <a:pt x="4" y="26"/>
                    </a:moveTo>
                    <a:cubicBezTo>
                      <a:pt x="4" y="27"/>
                      <a:pt x="3" y="30"/>
                      <a:pt x="2" y="32"/>
                    </a:cubicBezTo>
                    <a:cubicBezTo>
                      <a:pt x="2" y="33"/>
                      <a:pt x="1" y="34"/>
                      <a:pt x="1" y="34"/>
                    </a:cubicBezTo>
                    <a:cubicBezTo>
                      <a:pt x="1" y="34"/>
                      <a:pt x="1" y="34"/>
                      <a:pt x="1" y="34"/>
                    </a:cubicBezTo>
                    <a:cubicBezTo>
                      <a:pt x="1" y="29"/>
                      <a:pt x="0" y="24"/>
                      <a:pt x="5" y="18"/>
                    </a:cubicBezTo>
                    <a:cubicBezTo>
                      <a:pt x="5" y="17"/>
                      <a:pt x="5" y="17"/>
                      <a:pt x="5" y="17"/>
                    </a:cubicBezTo>
                    <a:cubicBezTo>
                      <a:pt x="8" y="11"/>
                      <a:pt x="13" y="7"/>
                      <a:pt x="18" y="5"/>
                    </a:cubicBezTo>
                    <a:cubicBezTo>
                      <a:pt x="20" y="4"/>
                      <a:pt x="27" y="1"/>
                      <a:pt x="30" y="0"/>
                    </a:cubicBezTo>
                    <a:cubicBezTo>
                      <a:pt x="31" y="0"/>
                      <a:pt x="34" y="0"/>
                      <a:pt x="36" y="0"/>
                    </a:cubicBezTo>
                    <a:cubicBezTo>
                      <a:pt x="37" y="0"/>
                      <a:pt x="38" y="0"/>
                      <a:pt x="38" y="0"/>
                    </a:cubicBezTo>
                    <a:cubicBezTo>
                      <a:pt x="38" y="0"/>
                      <a:pt x="38" y="1"/>
                      <a:pt x="37" y="1"/>
                    </a:cubicBezTo>
                    <a:cubicBezTo>
                      <a:pt x="37" y="2"/>
                      <a:pt x="35" y="2"/>
                      <a:pt x="34" y="2"/>
                    </a:cubicBezTo>
                    <a:cubicBezTo>
                      <a:pt x="33" y="2"/>
                      <a:pt x="33" y="2"/>
                      <a:pt x="32" y="2"/>
                    </a:cubicBezTo>
                    <a:cubicBezTo>
                      <a:pt x="31" y="3"/>
                      <a:pt x="29" y="3"/>
                      <a:pt x="29" y="3"/>
                    </a:cubicBezTo>
                    <a:cubicBezTo>
                      <a:pt x="28" y="3"/>
                      <a:pt x="26" y="3"/>
                      <a:pt x="25" y="4"/>
                    </a:cubicBezTo>
                    <a:cubicBezTo>
                      <a:pt x="24" y="4"/>
                      <a:pt x="24" y="5"/>
                      <a:pt x="23" y="5"/>
                    </a:cubicBezTo>
                    <a:cubicBezTo>
                      <a:pt x="22" y="5"/>
                      <a:pt x="18" y="7"/>
                      <a:pt x="16" y="8"/>
                    </a:cubicBezTo>
                    <a:cubicBezTo>
                      <a:pt x="16" y="8"/>
                      <a:pt x="16" y="8"/>
                      <a:pt x="16" y="8"/>
                    </a:cubicBezTo>
                    <a:cubicBezTo>
                      <a:pt x="14" y="9"/>
                      <a:pt x="13" y="11"/>
                      <a:pt x="12" y="12"/>
                    </a:cubicBezTo>
                    <a:cubicBezTo>
                      <a:pt x="12" y="12"/>
                      <a:pt x="11" y="12"/>
                      <a:pt x="11" y="13"/>
                    </a:cubicBezTo>
                    <a:cubicBezTo>
                      <a:pt x="10" y="14"/>
                      <a:pt x="10" y="15"/>
                      <a:pt x="9" y="15"/>
                    </a:cubicBezTo>
                    <a:cubicBezTo>
                      <a:pt x="9" y="16"/>
                      <a:pt x="9" y="16"/>
                      <a:pt x="9" y="16"/>
                    </a:cubicBezTo>
                    <a:cubicBezTo>
                      <a:pt x="7" y="19"/>
                      <a:pt x="5" y="22"/>
                      <a:pt x="4" y="26"/>
                    </a:cubicBezTo>
                    <a:close/>
                  </a:path>
                </a:pathLst>
              </a:custGeom>
              <a:solidFill>
                <a:srgbClr val="8DB26F"/>
              </a:solidFill>
              <a:ln w="9525">
                <a:noFill/>
                <a:round/>
                <a:headEnd/>
                <a:tailEnd/>
              </a:ln>
            </p:spPr>
            <p:txBody>
              <a:bodyPr/>
              <a:lstStyle/>
              <a:p>
                <a:endParaRPr lang="es-ES"/>
              </a:p>
            </p:txBody>
          </p:sp>
          <p:sp>
            <p:nvSpPr>
              <p:cNvPr id="2644" name="Freeform 499"/>
              <p:cNvSpPr>
                <a:spLocks/>
              </p:cNvSpPr>
              <p:nvPr/>
            </p:nvSpPr>
            <p:spPr bwMode="auto">
              <a:xfrm>
                <a:off x="4877" y="1990"/>
                <a:ext cx="132" cy="119"/>
              </a:xfrm>
              <a:custGeom>
                <a:avLst/>
                <a:gdLst>
                  <a:gd name="T0" fmla="*/ 2147483647 w 37"/>
                  <a:gd name="T1" fmla="*/ 2147483647 h 34"/>
                  <a:gd name="T2" fmla="*/ 2147483647 w 37"/>
                  <a:gd name="T3" fmla="*/ 2147483647 h 34"/>
                  <a:gd name="T4" fmla="*/ 0 w 37"/>
                  <a:gd name="T5" fmla="*/ 2147483647 h 34"/>
                  <a:gd name="T6" fmla="*/ 0 w 37"/>
                  <a:gd name="T7" fmla="*/ 2147483647 h 34"/>
                  <a:gd name="T8" fmla="*/ 2147483647 w 37"/>
                  <a:gd name="T9" fmla="*/ 2147483647 h 34"/>
                  <a:gd name="T10" fmla="*/ 2147483647 w 37"/>
                  <a:gd name="T11" fmla="*/ 2147483647 h 34"/>
                  <a:gd name="T12" fmla="*/ 2147483647 w 37"/>
                  <a:gd name="T13" fmla="*/ 2147483647 h 34"/>
                  <a:gd name="T14" fmla="*/ 2147483647 w 37"/>
                  <a:gd name="T15" fmla="*/ 2147483647 h 34"/>
                  <a:gd name="T16" fmla="*/ 2147483647 w 37"/>
                  <a:gd name="T17" fmla="*/ 0 h 34"/>
                  <a:gd name="T18" fmla="*/ 2147483647 w 37"/>
                  <a:gd name="T19" fmla="*/ 0 h 34"/>
                  <a:gd name="T20" fmla="*/ 2147483647 w 37"/>
                  <a:gd name="T21" fmla="*/ 2147483647 h 34"/>
                  <a:gd name="T22" fmla="*/ 2147483647 w 37"/>
                  <a:gd name="T23" fmla="*/ 2147483647 h 34"/>
                  <a:gd name="T24" fmla="*/ 2147483647 w 37"/>
                  <a:gd name="T25" fmla="*/ 2147483647 h 34"/>
                  <a:gd name="T26" fmla="*/ 2147483647 w 37"/>
                  <a:gd name="T27" fmla="*/ 2147483647 h 34"/>
                  <a:gd name="T28" fmla="*/ 2147483647 w 37"/>
                  <a:gd name="T29" fmla="*/ 2147483647 h 34"/>
                  <a:gd name="T30" fmla="*/ 2147483647 w 37"/>
                  <a:gd name="T31" fmla="*/ 2147483647 h 34"/>
                  <a:gd name="T32" fmla="*/ 2147483647 w 37"/>
                  <a:gd name="T33" fmla="*/ 2147483647 h 34"/>
                  <a:gd name="T34" fmla="*/ 2147483647 w 37"/>
                  <a:gd name="T35" fmla="*/ 2147483647 h 34"/>
                  <a:gd name="T36" fmla="*/ 2147483647 w 37"/>
                  <a:gd name="T37" fmla="*/ 2147483647 h 34"/>
                  <a:gd name="T38" fmla="*/ 2147483647 w 37"/>
                  <a:gd name="T39" fmla="*/ 2147483647 h 34"/>
                  <a:gd name="T40" fmla="*/ 2147483647 w 37"/>
                  <a:gd name="T41" fmla="*/ 2147483647 h 34"/>
                  <a:gd name="T42" fmla="*/ 2147483647 w 37"/>
                  <a:gd name="T43" fmla="*/ 2147483647 h 34"/>
                  <a:gd name="T44" fmla="*/ 2147483647 w 37"/>
                  <a:gd name="T45" fmla="*/ 2147483647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
                  <a:gd name="T70" fmla="*/ 0 h 34"/>
                  <a:gd name="T71" fmla="*/ 37 w 37"/>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 h="34">
                    <a:moveTo>
                      <a:pt x="3" y="25"/>
                    </a:moveTo>
                    <a:cubicBezTo>
                      <a:pt x="3" y="26"/>
                      <a:pt x="2" y="29"/>
                      <a:pt x="1" y="31"/>
                    </a:cubicBezTo>
                    <a:cubicBezTo>
                      <a:pt x="1" y="32"/>
                      <a:pt x="0" y="33"/>
                      <a:pt x="0" y="33"/>
                    </a:cubicBezTo>
                    <a:cubicBezTo>
                      <a:pt x="0" y="34"/>
                      <a:pt x="0" y="33"/>
                      <a:pt x="0" y="33"/>
                    </a:cubicBezTo>
                    <a:cubicBezTo>
                      <a:pt x="0" y="29"/>
                      <a:pt x="0" y="24"/>
                      <a:pt x="4" y="18"/>
                    </a:cubicBezTo>
                    <a:cubicBezTo>
                      <a:pt x="4" y="17"/>
                      <a:pt x="5" y="17"/>
                      <a:pt x="5" y="16"/>
                    </a:cubicBezTo>
                    <a:cubicBezTo>
                      <a:pt x="8" y="11"/>
                      <a:pt x="12" y="7"/>
                      <a:pt x="17" y="5"/>
                    </a:cubicBezTo>
                    <a:cubicBezTo>
                      <a:pt x="19" y="4"/>
                      <a:pt x="27" y="1"/>
                      <a:pt x="28" y="1"/>
                    </a:cubicBezTo>
                    <a:cubicBezTo>
                      <a:pt x="29" y="1"/>
                      <a:pt x="32" y="0"/>
                      <a:pt x="35" y="0"/>
                    </a:cubicBezTo>
                    <a:cubicBezTo>
                      <a:pt x="36" y="0"/>
                      <a:pt x="36" y="0"/>
                      <a:pt x="36" y="0"/>
                    </a:cubicBezTo>
                    <a:cubicBezTo>
                      <a:pt x="37" y="0"/>
                      <a:pt x="36" y="1"/>
                      <a:pt x="36" y="1"/>
                    </a:cubicBezTo>
                    <a:cubicBezTo>
                      <a:pt x="35" y="1"/>
                      <a:pt x="34" y="2"/>
                      <a:pt x="32" y="2"/>
                    </a:cubicBezTo>
                    <a:cubicBezTo>
                      <a:pt x="32" y="2"/>
                      <a:pt x="31" y="2"/>
                      <a:pt x="31" y="2"/>
                    </a:cubicBezTo>
                    <a:cubicBezTo>
                      <a:pt x="29" y="2"/>
                      <a:pt x="28" y="3"/>
                      <a:pt x="27" y="2"/>
                    </a:cubicBezTo>
                    <a:cubicBezTo>
                      <a:pt x="27" y="2"/>
                      <a:pt x="25" y="3"/>
                      <a:pt x="23" y="4"/>
                    </a:cubicBezTo>
                    <a:cubicBezTo>
                      <a:pt x="23" y="4"/>
                      <a:pt x="22" y="5"/>
                      <a:pt x="22" y="5"/>
                    </a:cubicBezTo>
                    <a:cubicBezTo>
                      <a:pt x="20" y="5"/>
                      <a:pt x="17" y="7"/>
                      <a:pt x="15" y="8"/>
                    </a:cubicBezTo>
                    <a:cubicBezTo>
                      <a:pt x="15" y="8"/>
                      <a:pt x="15" y="8"/>
                      <a:pt x="14" y="8"/>
                    </a:cubicBezTo>
                    <a:cubicBezTo>
                      <a:pt x="13" y="9"/>
                      <a:pt x="12" y="10"/>
                      <a:pt x="11" y="12"/>
                    </a:cubicBezTo>
                    <a:cubicBezTo>
                      <a:pt x="11" y="12"/>
                      <a:pt x="10" y="12"/>
                      <a:pt x="10" y="12"/>
                    </a:cubicBezTo>
                    <a:cubicBezTo>
                      <a:pt x="9" y="13"/>
                      <a:pt x="9" y="14"/>
                      <a:pt x="8" y="15"/>
                    </a:cubicBezTo>
                    <a:cubicBezTo>
                      <a:pt x="8" y="15"/>
                      <a:pt x="8" y="15"/>
                      <a:pt x="8" y="15"/>
                    </a:cubicBezTo>
                    <a:cubicBezTo>
                      <a:pt x="6" y="18"/>
                      <a:pt x="4" y="22"/>
                      <a:pt x="3" y="25"/>
                    </a:cubicBezTo>
                    <a:close/>
                  </a:path>
                </a:pathLst>
              </a:custGeom>
              <a:solidFill>
                <a:srgbClr val="BFCF71"/>
              </a:solidFill>
              <a:ln w="9525">
                <a:noFill/>
                <a:round/>
                <a:headEnd/>
                <a:tailEnd/>
              </a:ln>
            </p:spPr>
            <p:txBody>
              <a:bodyPr/>
              <a:lstStyle/>
              <a:p>
                <a:endParaRPr lang="es-ES"/>
              </a:p>
            </p:txBody>
          </p:sp>
          <p:sp>
            <p:nvSpPr>
              <p:cNvPr id="2645" name="Freeform 500"/>
              <p:cNvSpPr>
                <a:spLocks/>
              </p:cNvSpPr>
              <p:nvPr/>
            </p:nvSpPr>
            <p:spPr bwMode="auto">
              <a:xfrm>
                <a:off x="4913" y="1986"/>
                <a:ext cx="160" cy="144"/>
              </a:xfrm>
              <a:custGeom>
                <a:avLst/>
                <a:gdLst>
                  <a:gd name="T0" fmla="*/ 2147483647 w 45"/>
                  <a:gd name="T1" fmla="*/ 2147483647 h 41"/>
                  <a:gd name="T2" fmla="*/ 2147483647 w 45"/>
                  <a:gd name="T3" fmla="*/ 2147483647 h 41"/>
                  <a:gd name="T4" fmla="*/ 2147483647 w 45"/>
                  <a:gd name="T5" fmla="*/ 2147483647 h 41"/>
                  <a:gd name="T6" fmla="*/ 2147483647 w 45"/>
                  <a:gd name="T7" fmla="*/ 2147483647 h 41"/>
                  <a:gd name="T8" fmla="*/ 2147483647 w 45"/>
                  <a:gd name="T9" fmla="*/ 2147483647 h 41"/>
                  <a:gd name="T10" fmla="*/ 2147483647 w 45"/>
                  <a:gd name="T11" fmla="*/ 2147483647 h 41"/>
                  <a:gd name="T12" fmla="*/ 2147483647 w 45"/>
                  <a:gd name="T13" fmla="*/ 2147483647 h 41"/>
                  <a:gd name="T14" fmla="*/ 2147483647 w 45"/>
                  <a:gd name="T15" fmla="*/ 2147483647 h 41"/>
                  <a:gd name="T16" fmla="*/ 2147483647 w 45"/>
                  <a:gd name="T17" fmla="*/ 2147483647 h 41"/>
                  <a:gd name="T18" fmla="*/ 2147483647 w 45"/>
                  <a:gd name="T19" fmla="*/ 2147483647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41"/>
                  <a:gd name="T32" fmla="*/ 45 w 45"/>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41">
                    <a:moveTo>
                      <a:pt x="38" y="3"/>
                    </a:moveTo>
                    <a:cubicBezTo>
                      <a:pt x="38" y="3"/>
                      <a:pt x="45" y="16"/>
                      <a:pt x="27" y="21"/>
                    </a:cubicBezTo>
                    <a:cubicBezTo>
                      <a:pt x="27" y="21"/>
                      <a:pt x="21" y="25"/>
                      <a:pt x="11" y="26"/>
                    </a:cubicBezTo>
                    <a:cubicBezTo>
                      <a:pt x="9" y="26"/>
                      <a:pt x="8" y="29"/>
                      <a:pt x="7" y="30"/>
                    </a:cubicBezTo>
                    <a:cubicBezTo>
                      <a:pt x="7" y="30"/>
                      <a:pt x="3" y="40"/>
                      <a:pt x="3" y="40"/>
                    </a:cubicBezTo>
                    <a:cubicBezTo>
                      <a:pt x="3" y="40"/>
                      <a:pt x="0" y="41"/>
                      <a:pt x="4" y="32"/>
                    </a:cubicBezTo>
                    <a:cubicBezTo>
                      <a:pt x="9" y="23"/>
                      <a:pt x="8" y="23"/>
                      <a:pt x="15" y="23"/>
                    </a:cubicBezTo>
                    <a:cubicBezTo>
                      <a:pt x="15" y="23"/>
                      <a:pt x="22" y="23"/>
                      <a:pt x="27" y="19"/>
                    </a:cubicBezTo>
                    <a:cubicBezTo>
                      <a:pt x="27" y="19"/>
                      <a:pt x="42" y="16"/>
                      <a:pt x="37" y="4"/>
                    </a:cubicBezTo>
                    <a:cubicBezTo>
                      <a:pt x="37" y="4"/>
                      <a:pt x="36" y="0"/>
                      <a:pt x="38" y="3"/>
                    </a:cubicBezTo>
                    <a:close/>
                  </a:path>
                </a:pathLst>
              </a:custGeom>
              <a:solidFill>
                <a:srgbClr val="09533F"/>
              </a:solidFill>
              <a:ln w="9525">
                <a:noFill/>
                <a:round/>
                <a:headEnd/>
                <a:tailEnd/>
              </a:ln>
            </p:spPr>
            <p:txBody>
              <a:bodyPr/>
              <a:lstStyle/>
              <a:p>
                <a:endParaRPr lang="es-ES"/>
              </a:p>
            </p:txBody>
          </p:sp>
          <p:sp>
            <p:nvSpPr>
              <p:cNvPr id="2646" name="Freeform 501"/>
              <p:cNvSpPr>
                <a:spLocks/>
              </p:cNvSpPr>
              <p:nvPr/>
            </p:nvSpPr>
            <p:spPr bwMode="auto">
              <a:xfrm>
                <a:off x="5005" y="2011"/>
                <a:ext cx="25" cy="21"/>
              </a:xfrm>
              <a:custGeom>
                <a:avLst/>
                <a:gdLst>
                  <a:gd name="T0" fmla="*/ 2147483647 w 7"/>
                  <a:gd name="T1" fmla="*/ 2147483647 h 6"/>
                  <a:gd name="T2" fmla="*/ 2147483647 w 7"/>
                  <a:gd name="T3" fmla="*/ 2147483647 h 6"/>
                  <a:gd name="T4" fmla="*/ 2147483647 w 7"/>
                  <a:gd name="T5" fmla="*/ 0 h 6"/>
                  <a:gd name="T6" fmla="*/ 2147483647 w 7"/>
                  <a:gd name="T7" fmla="*/ 0 h 6"/>
                  <a:gd name="T8" fmla="*/ 0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4" y="5"/>
                    </a:moveTo>
                    <a:cubicBezTo>
                      <a:pt x="7" y="4"/>
                      <a:pt x="5" y="3"/>
                      <a:pt x="3" y="1"/>
                    </a:cubicBezTo>
                    <a:cubicBezTo>
                      <a:pt x="4" y="1"/>
                      <a:pt x="4" y="0"/>
                      <a:pt x="3" y="0"/>
                    </a:cubicBezTo>
                    <a:cubicBezTo>
                      <a:pt x="2" y="0"/>
                      <a:pt x="2" y="0"/>
                      <a:pt x="2" y="0"/>
                    </a:cubicBezTo>
                    <a:cubicBezTo>
                      <a:pt x="0" y="2"/>
                      <a:pt x="0" y="2"/>
                      <a:pt x="0" y="3"/>
                    </a:cubicBezTo>
                    <a:cubicBezTo>
                      <a:pt x="0" y="6"/>
                      <a:pt x="2" y="6"/>
                      <a:pt x="4" y="5"/>
                    </a:cubicBezTo>
                    <a:close/>
                  </a:path>
                </a:pathLst>
              </a:custGeom>
              <a:solidFill>
                <a:srgbClr val="006E57"/>
              </a:solidFill>
              <a:ln w="9525">
                <a:noFill/>
                <a:round/>
                <a:headEnd/>
                <a:tailEnd/>
              </a:ln>
            </p:spPr>
            <p:txBody>
              <a:bodyPr/>
              <a:lstStyle/>
              <a:p>
                <a:endParaRPr lang="es-ES"/>
              </a:p>
            </p:txBody>
          </p:sp>
          <p:sp>
            <p:nvSpPr>
              <p:cNvPr id="2647" name="Freeform 502"/>
              <p:cNvSpPr>
                <a:spLocks/>
              </p:cNvSpPr>
              <p:nvPr/>
            </p:nvSpPr>
            <p:spPr bwMode="auto">
              <a:xfrm>
                <a:off x="5009" y="2011"/>
                <a:ext cx="14" cy="21"/>
              </a:xfrm>
              <a:custGeom>
                <a:avLst/>
                <a:gdLst>
                  <a:gd name="T0" fmla="*/ 0 w 4"/>
                  <a:gd name="T1" fmla="*/ 2147483647 h 6"/>
                  <a:gd name="T2" fmla="*/ 2147483647 w 4"/>
                  <a:gd name="T3" fmla="*/ 2147483647 h 6"/>
                  <a:gd name="T4" fmla="*/ 2147483647 w 4"/>
                  <a:gd name="T5" fmla="*/ 0 h 6"/>
                  <a:gd name="T6" fmla="*/ 2147483647 w 4"/>
                  <a:gd name="T7" fmla="*/ 0 h 6"/>
                  <a:gd name="T8" fmla="*/ 2147483647 w 4"/>
                  <a:gd name="T9" fmla="*/ 2147483647 h 6"/>
                  <a:gd name="T10" fmla="*/ 2147483647 w 4"/>
                  <a:gd name="T11" fmla="*/ 2147483647 h 6"/>
                  <a:gd name="T12" fmla="*/ 2147483647 w 4"/>
                  <a:gd name="T13" fmla="*/ 2147483647 h 6"/>
                  <a:gd name="T14" fmla="*/ 2147483647 w 4"/>
                  <a:gd name="T15" fmla="*/ 2147483647 h 6"/>
                  <a:gd name="T16" fmla="*/ 2147483647 w 4"/>
                  <a:gd name="T17" fmla="*/ 2147483647 h 6"/>
                  <a:gd name="T18" fmla="*/ 0 w 4"/>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6"/>
                  <a:gd name="T32" fmla="*/ 4 w 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6">
                    <a:moveTo>
                      <a:pt x="0" y="3"/>
                    </a:moveTo>
                    <a:cubicBezTo>
                      <a:pt x="0" y="2"/>
                      <a:pt x="0" y="2"/>
                      <a:pt x="1" y="1"/>
                    </a:cubicBezTo>
                    <a:cubicBezTo>
                      <a:pt x="1" y="0"/>
                      <a:pt x="1" y="0"/>
                      <a:pt x="1" y="0"/>
                    </a:cubicBezTo>
                    <a:cubicBezTo>
                      <a:pt x="1" y="0"/>
                      <a:pt x="2" y="0"/>
                      <a:pt x="2" y="0"/>
                    </a:cubicBezTo>
                    <a:cubicBezTo>
                      <a:pt x="2" y="0"/>
                      <a:pt x="2" y="1"/>
                      <a:pt x="2" y="1"/>
                    </a:cubicBezTo>
                    <a:cubicBezTo>
                      <a:pt x="2" y="1"/>
                      <a:pt x="2" y="1"/>
                      <a:pt x="2" y="2"/>
                    </a:cubicBezTo>
                    <a:cubicBezTo>
                      <a:pt x="2" y="2"/>
                      <a:pt x="3" y="2"/>
                      <a:pt x="3" y="2"/>
                    </a:cubicBezTo>
                    <a:cubicBezTo>
                      <a:pt x="4" y="3"/>
                      <a:pt x="4" y="4"/>
                      <a:pt x="3" y="5"/>
                    </a:cubicBezTo>
                    <a:cubicBezTo>
                      <a:pt x="2" y="5"/>
                      <a:pt x="2" y="5"/>
                      <a:pt x="1" y="5"/>
                    </a:cubicBezTo>
                    <a:cubicBezTo>
                      <a:pt x="0" y="6"/>
                      <a:pt x="0" y="5"/>
                      <a:pt x="0" y="3"/>
                    </a:cubicBezTo>
                    <a:close/>
                  </a:path>
                </a:pathLst>
              </a:custGeom>
              <a:solidFill>
                <a:srgbClr val="27805E"/>
              </a:solidFill>
              <a:ln w="9525">
                <a:noFill/>
                <a:round/>
                <a:headEnd/>
                <a:tailEnd/>
              </a:ln>
            </p:spPr>
            <p:txBody>
              <a:bodyPr/>
              <a:lstStyle/>
              <a:p>
                <a:endParaRPr lang="es-ES"/>
              </a:p>
            </p:txBody>
          </p:sp>
          <p:sp>
            <p:nvSpPr>
              <p:cNvPr id="2648" name="Freeform 503"/>
              <p:cNvSpPr>
                <a:spLocks/>
              </p:cNvSpPr>
              <p:nvPr/>
            </p:nvSpPr>
            <p:spPr bwMode="auto">
              <a:xfrm>
                <a:off x="5009" y="2014"/>
                <a:ext cx="14"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1" y="0"/>
                      <a:pt x="2" y="0"/>
                    </a:cubicBezTo>
                    <a:cubicBezTo>
                      <a:pt x="2" y="0"/>
                      <a:pt x="2" y="0"/>
                      <a:pt x="2" y="0"/>
                    </a:cubicBezTo>
                    <a:cubicBezTo>
                      <a:pt x="2" y="0"/>
                      <a:pt x="2" y="1"/>
                      <a:pt x="2" y="1"/>
                    </a:cubicBezTo>
                    <a:cubicBezTo>
                      <a:pt x="2" y="1"/>
                      <a:pt x="3" y="1"/>
                      <a:pt x="3" y="1"/>
                    </a:cubicBezTo>
                    <a:cubicBezTo>
                      <a:pt x="3" y="2"/>
                      <a:pt x="4" y="3"/>
                      <a:pt x="3" y="4"/>
                    </a:cubicBezTo>
                    <a:cubicBezTo>
                      <a:pt x="2" y="4"/>
                      <a:pt x="2" y="4"/>
                      <a:pt x="2" y="4"/>
                    </a:cubicBezTo>
                    <a:cubicBezTo>
                      <a:pt x="1" y="4"/>
                      <a:pt x="0" y="4"/>
                      <a:pt x="0" y="2"/>
                    </a:cubicBezTo>
                    <a:close/>
                  </a:path>
                </a:pathLst>
              </a:custGeom>
              <a:solidFill>
                <a:srgbClr val="569365"/>
              </a:solidFill>
              <a:ln w="9525">
                <a:noFill/>
                <a:round/>
                <a:headEnd/>
                <a:tailEnd/>
              </a:ln>
            </p:spPr>
            <p:txBody>
              <a:bodyPr/>
              <a:lstStyle/>
              <a:p>
                <a:endParaRPr lang="es-ES"/>
              </a:p>
            </p:txBody>
          </p:sp>
          <p:sp>
            <p:nvSpPr>
              <p:cNvPr id="2649" name="Freeform 504"/>
              <p:cNvSpPr>
                <a:spLocks/>
              </p:cNvSpPr>
              <p:nvPr/>
            </p:nvSpPr>
            <p:spPr bwMode="auto">
              <a:xfrm>
                <a:off x="5009" y="2014"/>
                <a:ext cx="14"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1" y="0"/>
                      <a:pt x="1" y="0"/>
                      <a:pt x="2" y="0"/>
                    </a:cubicBezTo>
                    <a:cubicBezTo>
                      <a:pt x="2" y="0"/>
                      <a:pt x="2" y="0"/>
                      <a:pt x="2" y="0"/>
                    </a:cubicBezTo>
                    <a:cubicBezTo>
                      <a:pt x="2" y="1"/>
                      <a:pt x="2" y="1"/>
                      <a:pt x="2" y="1"/>
                    </a:cubicBezTo>
                    <a:cubicBezTo>
                      <a:pt x="2" y="1"/>
                      <a:pt x="2" y="1"/>
                      <a:pt x="2" y="1"/>
                    </a:cubicBezTo>
                    <a:cubicBezTo>
                      <a:pt x="3" y="2"/>
                      <a:pt x="4" y="3"/>
                      <a:pt x="2" y="3"/>
                    </a:cubicBezTo>
                    <a:cubicBezTo>
                      <a:pt x="2" y="3"/>
                      <a:pt x="2" y="4"/>
                      <a:pt x="2" y="4"/>
                    </a:cubicBezTo>
                    <a:cubicBezTo>
                      <a:pt x="1" y="4"/>
                      <a:pt x="0" y="4"/>
                      <a:pt x="0" y="2"/>
                    </a:cubicBezTo>
                    <a:close/>
                  </a:path>
                </a:pathLst>
              </a:custGeom>
              <a:solidFill>
                <a:srgbClr val="7FA96C"/>
              </a:solidFill>
              <a:ln w="9525">
                <a:noFill/>
                <a:round/>
                <a:headEnd/>
                <a:tailEnd/>
              </a:ln>
            </p:spPr>
            <p:txBody>
              <a:bodyPr/>
              <a:lstStyle/>
              <a:p>
                <a:endParaRPr lang="es-ES"/>
              </a:p>
            </p:txBody>
          </p:sp>
          <p:sp>
            <p:nvSpPr>
              <p:cNvPr id="2650" name="Freeform 505"/>
              <p:cNvSpPr>
                <a:spLocks/>
              </p:cNvSpPr>
              <p:nvPr/>
            </p:nvSpPr>
            <p:spPr bwMode="auto">
              <a:xfrm>
                <a:off x="5009" y="2014"/>
                <a:ext cx="10" cy="14"/>
              </a:xfrm>
              <a:custGeom>
                <a:avLst/>
                <a:gdLst>
                  <a:gd name="T0" fmla="*/ 0 w 3"/>
                  <a:gd name="T1" fmla="*/ 2147483647 h 4"/>
                  <a:gd name="T2" fmla="*/ 2147483647 w 3"/>
                  <a:gd name="T3" fmla="*/ 2147483647 h 4"/>
                  <a:gd name="T4" fmla="*/ 2147483647 w 3"/>
                  <a:gd name="T5" fmla="*/ 2147483647 h 4"/>
                  <a:gd name="T6" fmla="*/ 2147483647 w 3"/>
                  <a:gd name="T7" fmla="*/ 0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2"/>
                      <a:pt x="1" y="1"/>
                    </a:cubicBezTo>
                    <a:cubicBezTo>
                      <a:pt x="1" y="1"/>
                      <a:pt x="1" y="1"/>
                      <a:pt x="1" y="1"/>
                    </a:cubicBezTo>
                    <a:cubicBezTo>
                      <a:pt x="1" y="0"/>
                      <a:pt x="1" y="0"/>
                      <a:pt x="1" y="0"/>
                    </a:cubicBezTo>
                    <a:cubicBezTo>
                      <a:pt x="2" y="0"/>
                      <a:pt x="2" y="1"/>
                      <a:pt x="2" y="1"/>
                    </a:cubicBezTo>
                    <a:cubicBezTo>
                      <a:pt x="2" y="1"/>
                      <a:pt x="2" y="1"/>
                      <a:pt x="2" y="1"/>
                    </a:cubicBezTo>
                    <a:cubicBezTo>
                      <a:pt x="2" y="1"/>
                      <a:pt x="2" y="1"/>
                      <a:pt x="2" y="1"/>
                    </a:cubicBezTo>
                    <a:cubicBezTo>
                      <a:pt x="3" y="2"/>
                      <a:pt x="3" y="2"/>
                      <a:pt x="2" y="3"/>
                    </a:cubicBezTo>
                    <a:cubicBezTo>
                      <a:pt x="2" y="3"/>
                      <a:pt x="2" y="3"/>
                      <a:pt x="2" y="3"/>
                    </a:cubicBezTo>
                    <a:cubicBezTo>
                      <a:pt x="1" y="4"/>
                      <a:pt x="0" y="4"/>
                      <a:pt x="0" y="2"/>
                    </a:cubicBezTo>
                    <a:close/>
                  </a:path>
                </a:pathLst>
              </a:custGeom>
              <a:solidFill>
                <a:srgbClr val="B4CA71"/>
              </a:solidFill>
              <a:ln w="9525">
                <a:noFill/>
                <a:round/>
                <a:headEnd/>
                <a:tailEnd/>
              </a:ln>
            </p:spPr>
            <p:txBody>
              <a:bodyPr/>
              <a:lstStyle/>
              <a:p>
                <a:endParaRPr lang="es-ES"/>
              </a:p>
            </p:txBody>
          </p:sp>
          <p:sp>
            <p:nvSpPr>
              <p:cNvPr id="2651" name="Freeform 506"/>
              <p:cNvSpPr>
                <a:spLocks/>
              </p:cNvSpPr>
              <p:nvPr/>
            </p:nvSpPr>
            <p:spPr bwMode="auto">
              <a:xfrm>
                <a:off x="5012" y="2018"/>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4" y="2"/>
                      <a:pt x="3" y="1"/>
                      <a:pt x="4" y="0"/>
                    </a:cubicBezTo>
                    <a:cubicBezTo>
                      <a:pt x="4" y="0"/>
                      <a:pt x="1" y="1"/>
                      <a:pt x="1" y="0"/>
                    </a:cubicBezTo>
                    <a:cubicBezTo>
                      <a:pt x="1" y="0"/>
                      <a:pt x="0" y="2"/>
                      <a:pt x="0" y="2"/>
                    </a:cubicBezTo>
                    <a:close/>
                  </a:path>
                </a:pathLst>
              </a:custGeom>
              <a:solidFill>
                <a:srgbClr val="24211D"/>
              </a:solidFill>
              <a:ln w="9525">
                <a:noFill/>
                <a:round/>
                <a:headEnd/>
                <a:tailEnd/>
              </a:ln>
            </p:spPr>
            <p:txBody>
              <a:bodyPr/>
              <a:lstStyle/>
              <a:p>
                <a:endParaRPr lang="es-ES"/>
              </a:p>
            </p:txBody>
          </p:sp>
          <p:sp>
            <p:nvSpPr>
              <p:cNvPr id="2652" name="Freeform 507"/>
              <p:cNvSpPr>
                <a:spLocks/>
              </p:cNvSpPr>
              <p:nvPr/>
            </p:nvSpPr>
            <p:spPr bwMode="auto">
              <a:xfrm>
                <a:off x="5012" y="2018"/>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4" y="2"/>
                      <a:pt x="3" y="1"/>
                      <a:pt x="4" y="0"/>
                    </a:cubicBezTo>
                    <a:cubicBezTo>
                      <a:pt x="4" y="0"/>
                      <a:pt x="1" y="1"/>
                      <a:pt x="1" y="0"/>
                    </a:cubicBezTo>
                    <a:cubicBezTo>
                      <a:pt x="1" y="0"/>
                      <a:pt x="0" y="2"/>
                      <a:pt x="0" y="2"/>
                    </a:cubicBezTo>
                    <a:close/>
                  </a:path>
                </a:pathLst>
              </a:custGeom>
              <a:noFill/>
              <a:ln w="0">
                <a:solidFill>
                  <a:srgbClr val="24211D"/>
                </a:solidFill>
                <a:round/>
                <a:headEnd/>
                <a:tailEnd/>
              </a:ln>
            </p:spPr>
            <p:txBody>
              <a:bodyPr/>
              <a:lstStyle/>
              <a:p>
                <a:endParaRPr lang="es-ES"/>
              </a:p>
            </p:txBody>
          </p:sp>
          <p:sp>
            <p:nvSpPr>
              <p:cNvPr id="2653" name="Freeform 508"/>
              <p:cNvSpPr>
                <a:spLocks/>
              </p:cNvSpPr>
              <p:nvPr/>
            </p:nvSpPr>
            <p:spPr bwMode="auto">
              <a:xfrm>
                <a:off x="4959" y="1993"/>
                <a:ext cx="21" cy="21"/>
              </a:xfrm>
              <a:custGeom>
                <a:avLst/>
                <a:gdLst>
                  <a:gd name="T0" fmla="*/ 2147483647 w 6"/>
                  <a:gd name="T1" fmla="*/ 2147483647 h 6"/>
                  <a:gd name="T2" fmla="*/ 2147483647 w 6"/>
                  <a:gd name="T3" fmla="*/ 2147483647 h 6"/>
                  <a:gd name="T4" fmla="*/ 2147483647 w 6"/>
                  <a:gd name="T5" fmla="*/ 0 h 6"/>
                  <a:gd name="T6" fmla="*/ 2147483647 w 6"/>
                  <a:gd name="T7" fmla="*/ 0 h 6"/>
                  <a:gd name="T8" fmla="*/ 2147483647 w 6"/>
                  <a:gd name="T9" fmla="*/ 2147483647 h 6"/>
                  <a:gd name="T10" fmla="*/ 2147483647 w 6"/>
                  <a:gd name="T11" fmla="*/ 2147483647 h 6"/>
                  <a:gd name="T12" fmla="*/ 2147483647 w 6"/>
                  <a:gd name="T13" fmla="*/ 2147483647 h 6"/>
                  <a:gd name="T14" fmla="*/ 2147483647 w 6"/>
                  <a:gd name="T15" fmla="*/ 2147483647 h 6"/>
                  <a:gd name="T16" fmla="*/ 2147483647 w 6"/>
                  <a:gd name="T17" fmla="*/ 2147483647 h 6"/>
                  <a:gd name="T18" fmla="*/ 2147483647 w 6"/>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6"/>
                  <a:gd name="T32" fmla="*/ 6 w 6"/>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6">
                    <a:moveTo>
                      <a:pt x="1" y="4"/>
                    </a:moveTo>
                    <a:cubicBezTo>
                      <a:pt x="0" y="3"/>
                      <a:pt x="0" y="3"/>
                      <a:pt x="1" y="1"/>
                    </a:cubicBezTo>
                    <a:cubicBezTo>
                      <a:pt x="1" y="1"/>
                      <a:pt x="1" y="1"/>
                      <a:pt x="1" y="0"/>
                    </a:cubicBezTo>
                    <a:cubicBezTo>
                      <a:pt x="1" y="0"/>
                      <a:pt x="1" y="0"/>
                      <a:pt x="2" y="0"/>
                    </a:cubicBezTo>
                    <a:cubicBezTo>
                      <a:pt x="2" y="0"/>
                      <a:pt x="2" y="0"/>
                      <a:pt x="2" y="1"/>
                    </a:cubicBezTo>
                    <a:cubicBezTo>
                      <a:pt x="3" y="1"/>
                      <a:pt x="3" y="1"/>
                      <a:pt x="2" y="1"/>
                    </a:cubicBezTo>
                    <a:cubicBezTo>
                      <a:pt x="3" y="1"/>
                      <a:pt x="3" y="2"/>
                      <a:pt x="3" y="2"/>
                    </a:cubicBezTo>
                    <a:cubicBezTo>
                      <a:pt x="5" y="2"/>
                      <a:pt x="6" y="3"/>
                      <a:pt x="4" y="4"/>
                    </a:cubicBezTo>
                    <a:cubicBezTo>
                      <a:pt x="4" y="5"/>
                      <a:pt x="3" y="5"/>
                      <a:pt x="3" y="5"/>
                    </a:cubicBezTo>
                    <a:cubicBezTo>
                      <a:pt x="2" y="6"/>
                      <a:pt x="2" y="5"/>
                      <a:pt x="1" y="4"/>
                    </a:cubicBezTo>
                    <a:close/>
                  </a:path>
                </a:pathLst>
              </a:custGeom>
              <a:solidFill>
                <a:srgbClr val="27805E"/>
              </a:solidFill>
              <a:ln w="9525">
                <a:noFill/>
                <a:round/>
                <a:headEnd/>
                <a:tailEnd/>
              </a:ln>
            </p:spPr>
            <p:txBody>
              <a:bodyPr/>
              <a:lstStyle/>
              <a:p>
                <a:endParaRPr lang="es-ES"/>
              </a:p>
            </p:txBody>
          </p:sp>
          <p:sp>
            <p:nvSpPr>
              <p:cNvPr id="2654" name="Freeform 509"/>
              <p:cNvSpPr>
                <a:spLocks/>
              </p:cNvSpPr>
              <p:nvPr/>
            </p:nvSpPr>
            <p:spPr bwMode="auto">
              <a:xfrm>
                <a:off x="4962" y="1997"/>
                <a:ext cx="15" cy="14"/>
              </a:xfrm>
              <a:custGeom>
                <a:avLst/>
                <a:gdLst>
                  <a:gd name="T0" fmla="*/ 0 w 4"/>
                  <a:gd name="T1" fmla="*/ 2147483647 h 4"/>
                  <a:gd name="T2" fmla="*/ 0 w 4"/>
                  <a:gd name="T3" fmla="*/ 0 h 4"/>
                  <a:gd name="T4" fmla="*/ 0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3"/>
                    </a:moveTo>
                    <a:cubicBezTo>
                      <a:pt x="0" y="2"/>
                      <a:pt x="0" y="2"/>
                      <a:pt x="0" y="0"/>
                    </a:cubicBezTo>
                    <a:cubicBezTo>
                      <a:pt x="0" y="0"/>
                      <a:pt x="0" y="0"/>
                      <a:pt x="0" y="0"/>
                    </a:cubicBezTo>
                    <a:cubicBezTo>
                      <a:pt x="0" y="0"/>
                      <a:pt x="0" y="0"/>
                      <a:pt x="1" y="0"/>
                    </a:cubicBezTo>
                    <a:cubicBezTo>
                      <a:pt x="1" y="0"/>
                      <a:pt x="1" y="0"/>
                      <a:pt x="1" y="0"/>
                    </a:cubicBezTo>
                    <a:cubicBezTo>
                      <a:pt x="1" y="0"/>
                      <a:pt x="1" y="0"/>
                      <a:pt x="1" y="0"/>
                    </a:cubicBezTo>
                    <a:cubicBezTo>
                      <a:pt x="2" y="1"/>
                      <a:pt x="2" y="1"/>
                      <a:pt x="2" y="1"/>
                    </a:cubicBezTo>
                    <a:cubicBezTo>
                      <a:pt x="3" y="1"/>
                      <a:pt x="4" y="2"/>
                      <a:pt x="3" y="3"/>
                    </a:cubicBezTo>
                    <a:cubicBezTo>
                      <a:pt x="3" y="3"/>
                      <a:pt x="2" y="4"/>
                      <a:pt x="2" y="4"/>
                    </a:cubicBezTo>
                    <a:cubicBezTo>
                      <a:pt x="1" y="4"/>
                      <a:pt x="1" y="4"/>
                      <a:pt x="0" y="3"/>
                    </a:cubicBezTo>
                    <a:close/>
                  </a:path>
                </a:pathLst>
              </a:custGeom>
              <a:solidFill>
                <a:srgbClr val="569365"/>
              </a:solidFill>
              <a:ln w="9525">
                <a:noFill/>
                <a:round/>
                <a:headEnd/>
                <a:tailEnd/>
              </a:ln>
            </p:spPr>
            <p:txBody>
              <a:bodyPr/>
              <a:lstStyle/>
              <a:p>
                <a:endParaRPr lang="es-ES"/>
              </a:p>
            </p:txBody>
          </p:sp>
          <p:sp>
            <p:nvSpPr>
              <p:cNvPr id="2655" name="Freeform 510"/>
              <p:cNvSpPr>
                <a:spLocks/>
              </p:cNvSpPr>
              <p:nvPr/>
            </p:nvSpPr>
            <p:spPr bwMode="auto">
              <a:xfrm>
                <a:off x="4962" y="1997"/>
                <a:ext cx="15" cy="14"/>
              </a:xfrm>
              <a:custGeom>
                <a:avLst/>
                <a:gdLst>
                  <a:gd name="T0" fmla="*/ 0 w 4"/>
                  <a:gd name="T1" fmla="*/ 2147483647 h 4"/>
                  <a:gd name="T2" fmla="*/ 0 w 4"/>
                  <a:gd name="T3" fmla="*/ 2147483647 h 4"/>
                  <a:gd name="T4" fmla="*/ 0 w 4"/>
                  <a:gd name="T5" fmla="*/ 0 h 4"/>
                  <a:gd name="T6" fmla="*/ 2147483647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3"/>
                    </a:moveTo>
                    <a:cubicBezTo>
                      <a:pt x="0" y="2"/>
                      <a:pt x="0" y="2"/>
                      <a:pt x="0" y="1"/>
                    </a:cubicBezTo>
                    <a:cubicBezTo>
                      <a:pt x="0" y="1"/>
                      <a:pt x="0" y="0"/>
                      <a:pt x="0" y="0"/>
                    </a:cubicBezTo>
                    <a:cubicBezTo>
                      <a:pt x="0" y="0"/>
                      <a:pt x="0" y="0"/>
                      <a:pt x="1" y="0"/>
                    </a:cubicBezTo>
                    <a:cubicBezTo>
                      <a:pt x="1" y="0"/>
                      <a:pt x="1" y="0"/>
                      <a:pt x="1" y="0"/>
                    </a:cubicBezTo>
                    <a:cubicBezTo>
                      <a:pt x="1" y="0"/>
                      <a:pt x="1" y="0"/>
                      <a:pt x="1" y="1"/>
                    </a:cubicBezTo>
                    <a:cubicBezTo>
                      <a:pt x="2" y="1"/>
                      <a:pt x="2" y="1"/>
                      <a:pt x="2" y="1"/>
                    </a:cubicBezTo>
                    <a:cubicBezTo>
                      <a:pt x="3" y="1"/>
                      <a:pt x="4" y="2"/>
                      <a:pt x="3" y="3"/>
                    </a:cubicBezTo>
                    <a:cubicBezTo>
                      <a:pt x="3" y="3"/>
                      <a:pt x="2" y="3"/>
                      <a:pt x="2" y="3"/>
                    </a:cubicBezTo>
                    <a:cubicBezTo>
                      <a:pt x="1" y="4"/>
                      <a:pt x="1" y="4"/>
                      <a:pt x="0" y="3"/>
                    </a:cubicBezTo>
                    <a:close/>
                  </a:path>
                </a:pathLst>
              </a:custGeom>
              <a:solidFill>
                <a:srgbClr val="7FA96C"/>
              </a:solidFill>
              <a:ln w="9525">
                <a:noFill/>
                <a:round/>
                <a:headEnd/>
                <a:tailEnd/>
              </a:ln>
            </p:spPr>
            <p:txBody>
              <a:bodyPr/>
              <a:lstStyle/>
              <a:p>
                <a:endParaRPr lang="es-ES"/>
              </a:p>
            </p:txBody>
          </p:sp>
          <p:sp>
            <p:nvSpPr>
              <p:cNvPr id="2656" name="Freeform 511"/>
              <p:cNvSpPr>
                <a:spLocks/>
              </p:cNvSpPr>
              <p:nvPr/>
            </p:nvSpPr>
            <p:spPr bwMode="auto">
              <a:xfrm>
                <a:off x="4962" y="1997"/>
                <a:ext cx="11" cy="14"/>
              </a:xfrm>
              <a:custGeom>
                <a:avLst/>
                <a:gdLst>
                  <a:gd name="T0" fmla="*/ 0 w 3"/>
                  <a:gd name="T1" fmla="*/ 2147483647 h 4"/>
                  <a:gd name="T2" fmla="*/ 0 w 3"/>
                  <a:gd name="T3" fmla="*/ 2147483647 h 4"/>
                  <a:gd name="T4" fmla="*/ 0 w 3"/>
                  <a:gd name="T5" fmla="*/ 2147483647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3"/>
                    </a:moveTo>
                    <a:cubicBezTo>
                      <a:pt x="0" y="2"/>
                      <a:pt x="0" y="2"/>
                      <a:pt x="0" y="1"/>
                    </a:cubicBezTo>
                    <a:cubicBezTo>
                      <a:pt x="0" y="1"/>
                      <a:pt x="0" y="1"/>
                      <a:pt x="0" y="1"/>
                    </a:cubicBezTo>
                    <a:cubicBezTo>
                      <a:pt x="0" y="1"/>
                      <a:pt x="1" y="0"/>
                      <a:pt x="1" y="0"/>
                    </a:cubicBezTo>
                    <a:cubicBezTo>
                      <a:pt x="1" y="0"/>
                      <a:pt x="1" y="0"/>
                      <a:pt x="1" y="0"/>
                    </a:cubicBezTo>
                    <a:cubicBezTo>
                      <a:pt x="1" y="1"/>
                      <a:pt x="1" y="1"/>
                      <a:pt x="1" y="1"/>
                    </a:cubicBezTo>
                    <a:cubicBezTo>
                      <a:pt x="2" y="1"/>
                      <a:pt x="2" y="1"/>
                      <a:pt x="2" y="1"/>
                    </a:cubicBezTo>
                    <a:cubicBezTo>
                      <a:pt x="2" y="1"/>
                      <a:pt x="3" y="2"/>
                      <a:pt x="3" y="2"/>
                    </a:cubicBezTo>
                    <a:cubicBezTo>
                      <a:pt x="2" y="3"/>
                      <a:pt x="2" y="3"/>
                      <a:pt x="2" y="3"/>
                    </a:cubicBezTo>
                    <a:cubicBezTo>
                      <a:pt x="2" y="4"/>
                      <a:pt x="1" y="4"/>
                      <a:pt x="0" y="3"/>
                    </a:cubicBezTo>
                    <a:close/>
                  </a:path>
                </a:pathLst>
              </a:custGeom>
              <a:solidFill>
                <a:srgbClr val="B4CA71"/>
              </a:solidFill>
              <a:ln w="9525">
                <a:noFill/>
                <a:round/>
                <a:headEnd/>
                <a:tailEnd/>
              </a:ln>
            </p:spPr>
            <p:txBody>
              <a:bodyPr/>
              <a:lstStyle/>
              <a:p>
                <a:endParaRPr lang="es-ES"/>
              </a:p>
            </p:txBody>
          </p:sp>
          <p:sp>
            <p:nvSpPr>
              <p:cNvPr id="2657" name="Freeform 512"/>
              <p:cNvSpPr>
                <a:spLocks/>
              </p:cNvSpPr>
              <p:nvPr/>
            </p:nvSpPr>
            <p:spPr bwMode="auto">
              <a:xfrm>
                <a:off x="4966" y="1997"/>
                <a:ext cx="14" cy="10"/>
              </a:xfrm>
              <a:custGeom>
                <a:avLst/>
                <a:gdLst>
                  <a:gd name="T0" fmla="*/ 2147483647 w 4"/>
                  <a:gd name="T1" fmla="*/ 2147483647 h 3"/>
                  <a:gd name="T2" fmla="*/ 2147483647 w 4"/>
                  <a:gd name="T3" fmla="*/ 0 h 3"/>
                  <a:gd name="T4" fmla="*/ 0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0" y="1"/>
                    </a:cubicBezTo>
                    <a:cubicBezTo>
                      <a:pt x="0" y="1"/>
                      <a:pt x="0" y="3"/>
                      <a:pt x="1" y="3"/>
                    </a:cubicBezTo>
                    <a:close/>
                  </a:path>
                </a:pathLst>
              </a:custGeom>
              <a:solidFill>
                <a:srgbClr val="24211D"/>
              </a:solidFill>
              <a:ln w="9525">
                <a:noFill/>
                <a:round/>
                <a:headEnd/>
                <a:tailEnd/>
              </a:ln>
            </p:spPr>
            <p:txBody>
              <a:bodyPr/>
              <a:lstStyle/>
              <a:p>
                <a:endParaRPr lang="es-ES"/>
              </a:p>
            </p:txBody>
          </p:sp>
          <p:sp>
            <p:nvSpPr>
              <p:cNvPr id="2658" name="Freeform 513"/>
              <p:cNvSpPr>
                <a:spLocks/>
              </p:cNvSpPr>
              <p:nvPr/>
            </p:nvSpPr>
            <p:spPr bwMode="auto">
              <a:xfrm>
                <a:off x="4966" y="1997"/>
                <a:ext cx="14" cy="10"/>
              </a:xfrm>
              <a:custGeom>
                <a:avLst/>
                <a:gdLst>
                  <a:gd name="T0" fmla="*/ 2147483647 w 4"/>
                  <a:gd name="T1" fmla="*/ 2147483647 h 3"/>
                  <a:gd name="T2" fmla="*/ 2147483647 w 4"/>
                  <a:gd name="T3" fmla="*/ 0 h 3"/>
                  <a:gd name="T4" fmla="*/ 0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0" y="1"/>
                    </a:cubicBezTo>
                    <a:cubicBezTo>
                      <a:pt x="0" y="1"/>
                      <a:pt x="0" y="3"/>
                      <a:pt x="1" y="3"/>
                    </a:cubicBezTo>
                    <a:close/>
                  </a:path>
                </a:pathLst>
              </a:custGeom>
              <a:noFill/>
              <a:ln w="0">
                <a:solidFill>
                  <a:srgbClr val="24211D"/>
                </a:solidFill>
                <a:round/>
                <a:headEnd/>
                <a:tailEnd/>
              </a:ln>
            </p:spPr>
            <p:txBody>
              <a:bodyPr/>
              <a:lstStyle/>
              <a:p>
                <a:endParaRPr lang="es-ES"/>
              </a:p>
            </p:txBody>
          </p:sp>
          <p:sp>
            <p:nvSpPr>
              <p:cNvPr id="2659" name="Freeform 514"/>
              <p:cNvSpPr>
                <a:spLocks/>
              </p:cNvSpPr>
              <p:nvPr/>
            </p:nvSpPr>
            <p:spPr bwMode="auto">
              <a:xfrm>
                <a:off x="4884" y="2039"/>
                <a:ext cx="18" cy="17"/>
              </a:xfrm>
              <a:custGeom>
                <a:avLst/>
                <a:gdLst>
                  <a:gd name="T0" fmla="*/ 0 w 5"/>
                  <a:gd name="T1" fmla="*/ 2147483647 h 5"/>
                  <a:gd name="T2" fmla="*/ 0 w 5"/>
                  <a:gd name="T3" fmla="*/ 2147483647 h 5"/>
                  <a:gd name="T4" fmla="*/ 0 w 5"/>
                  <a:gd name="T5" fmla="*/ 0 h 5"/>
                  <a:gd name="T6" fmla="*/ 2147483647 w 5"/>
                  <a:gd name="T7" fmla="*/ 0 h 5"/>
                  <a:gd name="T8" fmla="*/ 2147483647 w 5"/>
                  <a:gd name="T9" fmla="*/ 0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4"/>
                    </a:moveTo>
                    <a:cubicBezTo>
                      <a:pt x="0" y="2"/>
                      <a:pt x="0" y="2"/>
                      <a:pt x="0" y="1"/>
                    </a:cubicBezTo>
                    <a:cubicBezTo>
                      <a:pt x="0" y="1"/>
                      <a:pt x="0" y="0"/>
                      <a:pt x="0" y="0"/>
                    </a:cubicBezTo>
                    <a:cubicBezTo>
                      <a:pt x="0" y="0"/>
                      <a:pt x="1" y="0"/>
                      <a:pt x="1" y="0"/>
                    </a:cubicBezTo>
                    <a:cubicBezTo>
                      <a:pt x="1" y="0"/>
                      <a:pt x="2" y="0"/>
                      <a:pt x="2" y="0"/>
                    </a:cubicBezTo>
                    <a:cubicBezTo>
                      <a:pt x="2" y="1"/>
                      <a:pt x="2" y="1"/>
                      <a:pt x="2" y="1"/>
                    </a:cubicBezTo>
                    <a:cubicBezTo>
                      <a:pt x="2" y="1"/>
                      <a:pt x="3" y="1"/>
                      <a:pt x="3" y="1"/>
                    </a:cubicBezTo>
                    <a:cubicBezTo>
                      <a:pt x="4" y="2"/>
                      <a:pt x="5" y="2"/>
                      <a:pt x="4" y="4"/>
                    </a:cubicBezTo>
                    <a:cubicBezTo>
                      <a:pt x="3" y="4"/>
                      <a:pt x="3" y="5"/>
                      <a:pt x="3" y="5"/>
                    </a:cubicBezTo>
                    <a:cubicBezTo>
                      <a:pt x="2" y="5"/>
                      <a:pt x="1" y="5"/>
                      <a:pt x="0" y="4"/>
                    </a:cubicBezTo>
                    <a:close/>
                  </a:path>
                </a:pathLst>
              </a:custGeom>
              <a:solidFill>
                <a:srgbClr val="27805E"/>
              </a:solidFill>
              <a:ln w="9525">
                <a:noFill/>
                <a:round/>
                <a:headEnd/>
                <a:tailEnd/>
              </a:ln>
            </p:spPr>
            <p:txBody>
              <a:bodyPr/>
              <a:lstStyle/>
              <a:p>
                <a:endParaRPr lang="es-ES"/>
              </a:p>
            </p:txBody>
          </p:sp>
          <p:sp>
            <p:nvSpPr>
              <p:cNvPr id="2660" name="Freeform 515"/>
              <p:cNvSpPr>
                <a:spLocks/>
              </p:cNvSpPr>
              <p:nvPr/>
            </p:nvSpPr>
            <p:spPr bwMode="auto">
              <a:xfrm>
                <a:off x="4884" y="2039"/>
                <a:ext cx="14" cy="17"/>
              </a:xfrm>
              <a:custGeom>
                <a:avLst/>
                <a:gdLst>
                  <a:gd name="T0" fmla="*/ 0 w 4"/>
                  <a:gd name="T1" fmla="*/ 2147483647 h 5"/>
                  <a:gd name="T2" fmla="*/ 0 w 4"/>
                  <a:gd name="T3" fmla="*/ 2147483647 h 5"/>
                  <a:gd name="T4" fmla="*/ 0 w 4"/>
                  <a:gd name="T5" fmla="*/ 2147483647 h 5"/>
                  <a:gd name="T6" fmla="*/ 2147483647 w 4"/>
                  <a:gd name="T7" fmla="*/ 0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4"/>
                    </a:moveTo>
                    <a:cubicBezTo>
                      <a:pt x="0" y="2"/>
                      <a:pt x="0" y="2"/>
                      <a:pt x="0" y="1"/>
                    </a:cubicBezTo>
                    <a:cubicBezTo>
                      <a:pt x="0" y="1"/>
                      <a:pt x="0" y="1"/>
                      <a:pt x="0" y="1"/>
                    </a:cubicBezTo>
                    <a:cubicBezTo>
                      <a:pt x="1" y="0"/>
                      <a:pt x="1" y="0"/>
                      <a:pt x="1" y="0"/>
                    </a:cubicBezTo>
                    <a:cubicBezTo>
                      <a:pt x="1" y="0"/>
                      <a:pt x="2" y="0"/>
                      <a:pt x="2" y="1"/>
                    </a:cubicBezTo>
                    <a:cubicBezTo>
                      <a:pt x="2" y="1"/>
                      <a:pt x="2" y="1"/>
                      <a:pt x="2" y="1"/>
                    </a:cubicBezTo>
                    <a:cubicBezTo>
                      <a:pt x="2" y="1"/>
                      <a:pt x="2" y="1"/>
                      <a:pt x="3" y="2"/>
                    </a:cubicBezTo>
                    <a:cubicBezTo>
                      <a:pt x="4" y="2"/>
                      <a:pt x="4" y="2"/>
                      <a:pt x="3" y="4"/>
                    </a:cubicBezTo>
                    <a:cubicBezTo>
                      <a:pt x="3" y="4"/>
                      <a:pt x="3" y="4"/>
                      <a:pt x="3" y="4"/>
                    </a:cubicBezTo>
                    <a:cubicBezTo>
                      <a:pt x="2" y="5"/>
                      <a:pt x="1" y="5"/>
                      <a:pt x="0" y="4"/>
                    </a:cubicBezTo>
                    <a:close/>
                  </a:path>
                </a:pathLst>
              </a:custGeom>
              <a:solidFill>
                <a:srgbClr val="569365"/>
              </a:solidFill>
              <a:ln w="9525">
                <a:noFill/>
                <a:round/>
                <a:headEnd/>
                <a:tailEnd/>
              </a:ln>
            </p:spPr>
            <p:txBody>
              <a:bodyPr/>
              <a:lstStyle/>
              <a:p>
                <a:endParaRPr lang="es-ES"/>
              </a:p>
            </p:txBody>
          </p:sp>
          <p:sp>
            <p:nvSpPr>
              <p:cNvPr id="2661" name="Freeform 516"/>
              <p:cNvSpPr>
                <a:spLocks/>
              </p:cNvSpPr>
              <p:nvPr/>
            </p:nvSpPr>
            <p:spPr bwMode="auto">
              <a:xfrm>
                <a:off x="4884" y="2042"/>
                <a:ext cx="14" cy="14"/>
              </a:xfrm>
              <a:custGeom>
                <a:avLst/>
                <a:gdLst>
                  <a:gd name="T0" fmla="*/ 2147483647 w 4"/>
                  <a:gd name="T1" fmla="*/ 2147483647 h 4"/>
                  <a:gd name="T2" fmla="*/ 0 w 4"/>
                  <a:gd name="T3" fmla="*/ 0 h 4"/>
                  <a:gd name="T4" fmla="*/ 2147483647 w 4"/>
                  <a:gd name="T5" fmla="*/ 0 h 4"/>
                  <a:gd name="T6" fmla="*/ 2147483647 w 4"/>
                  <a:gd name="T7" fmla="*/ 0 h 4"/>
                  <a:gd name="T8" fmla="*/ 2147483647 w 4"/>
                  <a:gd name="T9" fmla="*/ 0 h 4"/>
                  <a:gd name="T10" fmla="*/ 2147483647 w 4"/>
                  <a:gd name="T11" fmla="*/ 0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2"/>
                    </a:moveTo>
                    <a:cubicBezTo>
                      <a:pt x="0" y="1"/>
                      <a:pt x="0" y="1"/>
                      <a:pt x="0" y="0"/>
                    </a:cubicBezTo>
                    <a:cubicBezTo>
                      <a:pt x="0" y="0"/>
                      <a:pt x="1" y="0"/>
                      <a:pt x="1" y="0"/>
                    </a:cubicBezTo>
                    <a:cubicBezTo>
                      <a:pt x="1" y="0"/>
                      <a:pt x="1" y="0"/>
                      <a:pt x="1" y="0"/>
                    </a:cubicBezTo>
                    <a:cubicBezTo>
                      <a:pt x="1" y="0"/>
                      <a:pt x="2" y="0"/>
                      <a:pt x="2" y="0"/>
                    </a:cubicBezTo>
                    <a:cubicBezTo>
                      <a:pt x="2" y="0"/>
                      <a:pt x="2" y="0"/>
                      <a:pt x="2" y="0"/>
                    </a:cubicBezTo>
                    <a:cubicBezTo>
                      <a:pt x="2" y="0"/>
                      <a:pt x="2" y="1"/>
                      <a:pt x="2" y="1"/>
                    </a:cubicBezTo>
                    <a:cubicBezTo>
                      <a:pt x="3" y="1"/>
                      <a:pt x="4" y="1"/>
                      <a:pt x="3" y="2"/>
                    </a:cubicBezTo>
                    <a:cubicBezTo>
                      <a:pt x="3" y="3"/>
                      <a:pt x="3" y="3"/>
                      <a:pt x="3" y="3"/>
                    </a:cubicBezTo>
                    <a:cubicBezTo>
                      <a:pt x="2" y="4"/>
                      <a:pt x="1" y="4"/>
                      <a:pt x="1" y="2"/>
                    </a:cubicBezTo>
                    <a:close/>
                  </a:path>
                </a:pathLst>
              </a:custGeom>
              <a:solidFill>
                <a:srgbClr val="7FA96C"/>
              </a:solidFill>
              <a:ln w="9525">
                <a:noFill/>
                <a:round/>
                <a:headEnd/>
                <a:tailEnd/>
              </a:ln>
            </p:spPr>
            <p:txBody>
              <a:bodyPr/>
              <a:lstStyle/>
              <a:p>
                <a:endParaRPr lang="es-ES"/>
              </a:p>
            </p:txBody>
          </p:sp>
          <p:sp>
            <p:nvSpPr>
              <p:cNvPr id="2662" name="Freeform 517"/>
              <p:cNvSpPr>
                <a:spLocks/>
              </p:cNvSpPr>
              <p:nvPr/>
            </p:nvSpPr>
            <p:spPr bwMode="auto">
              <a:xfrm>
                <a:off x="4888" y="2042"/>
                <a:ext cx="7" cy="11"/>
              </a:xfrm>
              <a:custGeom>
                <a:avLst/>
                <a:gdLst>
                  <a:gd name="T0" fmla="*/ 0 w 2"/>
                  <a:gd name="T1" fmla="*/ 2147483647 h 3"/>
                  <a:gd name="T2" fmla="*/ 0 w 2"/>
                  <a:gd name="T3" fmla="*/ 2147483647 h 3"/>
                  <a:gd name="T4" fmla="*/ 0 w 2"/>
                  <a:gd name="T5" fmla="*/ 0 h 3"/>
                  <a:gd name="T6" fmla="*/ 0 w 2"/>
                  <a:gd name="T7" fmla="*/ 0 h 3"/>
                  <a:gd name="T8" fmla="*/ 2147483647 w 2"/>
                  <a:gd name="T9" fmla="*/ 0 h 3"/>
                  <a:gd name="T10" fmla="*/ 2147483647 w 2"/>
                  <a:gd name="T11" fmla="*/ 0 h 3"/>
                  <a:gd name="T12" fmla="*/ 2147483647 w 2"/>
                  <a:gd name="T13" fmla="*/ 2147483647 h 3"/>
                  <a:gd name="T14" fmla="*/ 2147483647 w 2"/>
                  <a:gd name="T15" fmla="*/ 2147483647 h 3"/>
                  <a:gd name="T16" fmla="*/ 2147483647 w 2"/>
                  <a:gd name="T17" fmla="*/ 2147483647 h 3"/>
                  <a:gd name="T18" fmla="*/ 0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0" y="2"/>
                    </a:moveTo>
                    <a:cubicBezTo>
                      <a:pt x="0" y="1"/>
                      <a:pt x="0" y="2"/>
                      <a:pt x="0" y="1"/>
                    </a:cubicBezTo>
                    <a:cubicBezTo>
                      <a:pt x="0" y="1"/>
                      <a:pt x="0" y="1"/>
                      <a:pt x="0" y="0"/>
                    </a:cubicBezTo>
                    <a:cubicBezTo>
                      <a:pt x="0" y="0"/>
                      <a:pt x="0" y="0"/>
                      <a:pt x="0" y="0"/>
                    </a:cubicBezTo>
                    <a:cubicBezTo>
                      <a:pt x="0" y="0"/>
                      <a:pt x="0" y="0"/>
                      <a:pt x="1" y="0"/>
                    </a:cubicBezTo>
                    <a:cubicBezTo>
                      <a:pt x="1" y="0"/>
                      <a:pt x="1" y="0"/>
                      <a:pt x="1" y="0"/>
                    </a:cubicBezTo>
                    <a:cubicBezTo>
                      <a:pt x="1" y="1"/>
                      <a:pt x="1" y="1"/>
                      <a:pt x="1" y="1"/>
                    </a:cubicBezTo>
                    <a:cubicBezTo>
                      <a:pt x="2" y="1"/>
                      <a:pt x="2" y="1"/>
                      <a:pt x="2" y="2"/>
                    </a:cubicBezTo>
                    <a:cubicBezTo>
                      <a:pt x="2" y="2"/>
                      <a:pt x="2" y="3"/>
                      <a:pt x="2" y="3"/>
                    </a:cubicBezTo>
                    <a:cubicBezTo>
                      <a:pt x="1" y="3"/>
                      <a:pt x="0" y="3"/>
                      <a:pt x="0" y="2"/>
                    </a:cubicBezTo>
                    <a:close/>
                  </a:path>
                </a:pathLst>
              </a:custGeom>
              <a:solidFill>
                <a:srgbClr val="B4CA71"/>
              </a:solidFill>
              <a:ln w="9525">
                <a:noFill/>
                <a:round/>
                <a:headEnd/>
                <a:tailEnd/>
              </a:ln>
            </p:spPr>
            <p:txBody>
              <a:bodyPr/>
              <a:lstStyle/>
              <a:p>
                <a:endParaRPr lang="es-ES"/>
              </a:p>
            </p:txBody>
          </p:sp>
          <p:sp>
            <p:nvSpPr>
              <p:cNvPr id="2663" name="Freeform 518"/>
              <p:cNvSpPr>
                <a:spLocks/>
              </p:cNvSpPr>
              <p:nvPr/>
            </p:nvSpPr>
            <p:spPr bwMode="auto">
              <a:xfrm>
                <a:off x="4888" y="2039"/>
                <a:ext cx="14" cy="10"/>
              </a:xfrm>
              <a:custGeom>
                <a:avLst/>
                <a:gdLst>
                  <a:gd name="T0" fmla="*/ 2147483647 w 4"/>
                  <a:gd name="T1" fmla="*/ 2147483647 h 3"/>
                  <a:gd name="T2" fmla="*/ 2147483647 w 4"/>
                  <a:gd name="T3" fmla="*/ 0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1" y="2"/>
                    </a:cubicBezTo>
                    <a:cubicBezTo>
                      <a:pt x="1" y="2"/>
                      <a:pt x="0" y="3"/>
                      <a:pt x="1" y="3"/>
                    </a:cubicBezTo>
                    <a:close/>
                  </a:path>
                </a:pathLst>
              </a:custGeom>
              <a:solidFill>
                <a:srgbClr val="24211D"/>
              </a:solidFill>
              <a:ln w="9525">
                <a:noFill/>
                <a:round/>
                <a:headEnd/>
                <a:tailEnd/>
              </a:ln>
            </p:spPr>
            <p:txBody>
              <a:bodyPr/>
              <a:lstStyle/>
              <a:p>
                <a:endParaRPr lang="es-ES"/>
              </a:p>
            </p:txBody>
          </p:sp>
          <p:sp>
            <p:nvSpPr>
              <p:cNvPr id="2664" name="Freeform 519"/>
              <p:cNvSpPr>
                <a:spLocks/>
              </p:cNvSpPr>
              <p:nvPr/>
            </p:nvSpPr>
            <p:spPr bwMode="auto">
              <a:xfrm>
                <a:off x="4888" y="2039"/>
                <a:ext cx="14" cy="10"/>
              </a:xfrm>
              <a:custGeom>
                <a:avLst/>
                <a:gdLst>
                  <a:gd name="T0" fmla="*/ 2147483647 w 4"/>
                  <a:gd name="T1" fmla="*/ 2147483647 h 3"/>
                  <a:gd name="T2" fmla="*/ 2147483647 w 4"/>
                  <a:gd name="T3" fmla="*/ 0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4" y="2"/>
                      <a:pt x="3" y="1"/>
                      <a:pt x="4" y="0"/>
                    </a:cubicBezTo>
                    <a:cubicBezTo>
                      <a:pt x="4" y="0"/>
                      <a:pt x="1" y="2"/>
                      <a:pt x="1" y="2"/>
                    </a:cubicBezTo>
                    <a:cubicBezTo>
                      <a:pt x="1" y="2"/>
                      <a:pt x="0" y="3"/>
                      <a:pt x="1" y="3"/>
                    </a:cubicBezTo>
                    <a:close/>
                  </a:path>
                </a:pathLst>
              </a:custGeom>
              <a:noFill/>
              <a:ln w="0">
                <a:solidFill>
                  <a:srgbClr val="24211D"/>
                </a:solidFill>
                <a:round/>
                <a:headEnd/>
                <a:tailEnd/>
              </a:ln>
            </p:spPr>
            <p:txBody>
              <a:bodyPr/>
              <a:lstStyle/>
              <a:p>
                <a:endParaRPr lang="es-ES"/>
              </a:p>
            </p:txBody>
          </p:sp>
          <p:sp>
            <p:nvSpPr>
              <p:cNvPr id="2665" name="Freeform 520"/>
              <p:cNvSpPr>
                <a:spLocks/>
              </p:cNvSpPr>
              <p:nvPr/>
            </p:nvSpPr>
            <p:spPr bwMode="auto">
              <a:xfrm>
                <a:off x="4898" y="2074"/>
                <a:ext cx="18" cy="17"/>
              </a:xfrm>
              <a:custGeom>
                <a:avLst/>
                <a:gdLst>
                  <a:gd name="T0" fmla="*/ 2147483647 w 5"/>
                  <a:gd name="T1" fmla="*/ 2147483647 h 5"/>
                  <a:gd name="T2" fmla="*/ 0 w 5"/>
                  <a:gd name="T3" fmla="*/ 2147483647 h 5"/>
                  <a:gd name="T4" fmla="*/ 0 w 5"/>
                  <a:gd name="T5" fmla="*/ 0 h 5"/>
                  <a:gd name="T6" fmla="*/ 0 w 5"/>
                  <a:gd name="T7" fmla="*/ 0 h 5"/>
                  <a:gd name="T8" fmla="*/ 2147483647 w 5"/>
                  <a:gd name="T9" fmla="*/ 0 h 5"/>
                  <a:gd name="T10" fmla="*/ 2147483647 w 5"/>
                  <a:gd name="T11" fmla="*/ 0 h 5"/>
                  <a:gd name="T12" fmla="*/ 2147483647 w 5"/>
                  <a:gd name="T13" fmla="*/ 0 h 5"/>
                  <a:gd name="T14" fmla="*/ 2147483647 w 5"/>
                  <a:gd name="T15" fmla="*/ 2147483647 h 5"/>
                  <a:gd name="T16" fmla="*/ 2147483647 w 5"/>
                  <a:gd name="T17" fmla="*/ 2147483647 h 5"/>
                  <a:gd name="T18" fmla="*/ 2147483647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1" y="4"/>
                    </a:moveTo>
                    <a:cubicBezTo>
                      <a:pt x="0" y="3"/>
                      <a:pt x="0" y="3"/>
                      <a:pt x="0" y="1"/>
                    </a:cubicBezTo>
                    <a:cubicBezTo>
                      <a:pt x="0" y="1"/>
                      <a:pt x="0" y="1"/>
                      <a:pt x="0" y="0"/>
                    </a:cubicBezTo>
                    <a:cubicBezTo>
                      <a:pt x="0" y="0"/>
                      <a:pt x="0" y="0"/>
                      <a:pt x="0" y="0"/>
                    </a:cubicBezTo>
                    <a:cubicBezTo>
                      <a:pt x="1" y="0"/>
                      <a:pt x="1" y="0"/>
                      <a:pt x="1" y="0"/>
                    </a:cubicBezTo>
                    <a:cubicBezTo>
                      <a:pt x="1" y="0"/>
                      <a:pt x="1" y="0"/>
                      <a:pt x="2" y="0"/>
                    </a:cubicBezTo>
                    <a:cubicBezTo>
                      <a:pt x="2" y="0"/>
                      <a:pt x="2" y="0"/>
                      <a:pt x="3" y="0"/>
                    </a:cubicBezTo>
                    <a:cubicBezTo>
                      <a:pt x="4" y="0"/>
                      <a:pt x="5" y="1"/>
                      <a:pt x="4" y="3"/>
                    </a:cubicBezTo>
                    <a:cubicBezTo>
                      <a:pt x="4" y="3"/>
                      <a:pt x="4" y="3"/>
                      <a:pt x="4" y="4"/>
                    </a:cubicBezTo>
                    <a:cubicBezTo>
                      <a:pt x="3" y="4"/>
                      <a:pt x="2" y="5"/>
                      <a:pt x="1" y="4"/>
                    </a:cubicBezTo>
                    <a:close/>
                  </a:path>
                </a:pathLst>
              </a:custGeom>
              <a:solidFill>
                <a:srgbClr val="27805E"/>
              </a:solidFill>
              <a:ln w="9525">
                <a:noFill/>
                <a:round/>
                <a:headEnd/>
                <a:tailEnd/>
              </a:ln>
            </p:spPr>
            <p:txBody>
              <a:bodyPr/>
              <a:lstStyle/>
              <a:p>
                <a:endParaRPr lang="es-ES"/>
              </a:p>
            </p:txBody>
          </p:sp>
          <p:sp>
            <p:nvSpPr>
              <p:cNvPr id="2666" name="Freeform 521"/>
              <p:cNvSpPr>
                <a:spLocks/>
              </p:cNvSpPr>
              <p:nvPr/>
            </p:nvSpPr>
            <p:spPr bwMode="auto">
              <a:xfrm>
                <a:off x="4898" y="2074"/>
                <a:ext cx="15" cy="14"/>
              </a:xfrm>
              <a:custGeom>
                <a:avLst/>
                <a:gdLst>
                  <a:gd name="T0" fmla="*/ 2147483647 w 4"/>
                  <a:gd name="T1" fmla="*/ 2147483647 h 4"/>
                  <a:gd name="T2" fmla="*/ 0 w 4"/>
                  <a:gd name="T3" fmla="*/ 2147483647 h 4"/>
                  <a:gd name="T4" fmla="*/ 0 w 4"/>
                  <a:gd name="T5" fmla="*/ 2147483647 h 4"/>
                  <a:gd name="T6" fmla="*/ 0 w 4"/>
                  <a:gd name="T7" fmla="*/ 0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3"/>
                    </a:moveTo>
                    <a:cubicBezTo>
                      <a:pt x="0" y="2"/>
                      <a:pt x="0" y="3"/>
                      <a:pt x="0" y="1"/>
                    </a:cubicBezTo>
                    <a:cubicBezTo>
                      <a:pt x="0" y="1"/>
                      <a:pt x="0" y="1"/>
                      <a:pt x="0" y="1"/>
                    </a:cubicBezTo>
                    <a:cubicBezTo>
                      <a:pt x="0" y="0"/>
                      <a:pt x="0" y="0"/>
                      <a:pt x="0" y="0"/>
                    </a:cubicBezTo>
                    <a:cubicBezTo>
                      <a:pt x="1" y="0"/>
                      <a:pt x="1" y="0"/>
                      <a:pt x="1" y="0"/>
                    </a:cubicBezTo>
                    <a:cubicBezTo>
                      <a:pt x="1" y="0"/>
                      <a:pt x="1" y="0"/>
                      <a:pt x="2" y="1"/>
                    </a:cubicBezTo>
                    <a:cubicBezTo>
                      <a:pt x="2" y="1"/>
                      <a:pt x="2" y="1"/>
                      <a:pt x="2" y="1"/>
                    </a:cubicBezTo>
                    <a:cubicBezTo>
                      <a:pt x="3" y="1"/>
                      <a:pt x="4" y="1"/>
                      <a:pt x="4" y="2"/>
                    </a:cubicBezTo>
                    <a:cubicBezTo>
                      <a:pt x="4" y="3"/>
                      <a:pt x="4" y="3"/>
                      <a:pt x="3" y="3"/>
                    </a:cubicBezTo>
                    <a:cubicBezTo>
                      <a:pt x="3" y="4"/>
                      <a:pt x="2" y="4"/>
                      <a:pt x="1" y="3"/>
                    </a:cubicBezTo>
                    <a:close/>
                  </a:path>
                </a:pathLst>
              </a:custGeom>
              <a:solidFill>
                <a:srgbClr val="569365"/>
              </a:solidFill>
              <a:ln w="9525">
                <a:noFill/>
                <a:round/>
                <a:headEnd/>
                <a:tailEnd/>
              </a:ln>
            </p:spPr>
            <p:txBody>
              <a:bodyPr/>
              <a:lstStyle/>
              <a:p>
                <a:endParaRPr lang="es-ES"/>
              </a:p>
            </p:txBody>
          </p:sp>
          <p:sp>
            <p:nvSpPr>
              <p:cNvPr id="2667" name="Freeform 522"/>
              <p:cNvSpPr>
                <a:spLocks/>
              </p:cNvSpPr>
              <p:nvPr/>
            </p:nvSpPr>
            <p:spPr bwMode="auto">
              <a:xfrm>
                <a:off x="4898" y="2074"/>
                <a:ext cx="15" cy="14"/>
              </a:xfrm>
              <a:custGeom>
                <a:avLst/>
                <a:gdLst>
                  <a:gd name="T0" fmla="*/ 2147483647 w 4"/>
                  <a:gd name="T1" fmla="*/ 2147483647 h 4"/>
                  <a:gd name="T2" fmla="*/ 0 w 4"/>
                  <a:gd name="T3" fmla="*/ 2147483647 h 4"/>
                  <a:gd name="T4" fmla="*/ 0 w 4"/>
                  <a:gd name="T5" fmla="*/ 2147483647 h 4"/>
                  <a:gd name="T6" fmla="*/ 2147483647 w 4"/>
                  <a:gd name="T7" fmla="*/ 2147483647 h 4"/>
                  <a:gd name="T8" fmla="*/ 2147483647 w 4"/>
                  <a:gd name="T9" fmla="*/ 0 h 4"/>
                  <a:gd name="T10" fmla="*/ 2147483647 w 4"/>
                  <a:gd name="T11" fmla="*/ 2147483647 h 4"/>
                  <a:gd name="T12" fmla="*/ 2147483647 w 4"/>
                  <a:gd name="T13" fmla="*/ 2147483647 h 4"/>
                  <a:gd name="T14" fmla="*/ 2147483647 w 4"/>
                  <a:gd name="T15" fmla="*/ 2147483647 h 4"/>
                  <a:gd name="T16" fmla="*/ 2147483647 w 4"/>
                  <a:gd name="T17" fmla="*/ 2147483647 h 4"/>
                  <a:gd name="T18" fmla="*/ 2147483647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1" y="3"/>
                    </a:moveTo>
                    <a:cubicBezTo>
                      <a:pt x="1" y="2"/>
                      <a:pt x="1" y="3"/>
                      <a:pt x="0" y="1"/>
                    </a:cubicBezTo>
                    <a:cubicBezTo>
                      <a:pt x="0" y="1"/>
                      <a:pt x="0" y="1"/>
                      <a:pt x="0" y="1"/>
                    </a:cubicBezTo>
                    <a:cubicBezTo>
                      <a:pt x="0" y="1"/>
                      <a:pt x="0" y="1"/>
                      <a:pt x="1" y="1"/>
                    </a:cubicBezTo>
                    <a:cubicBezTo>
                      <a:pt x="1" y="0"/>
                      <a:pt x="1" y="0"/>
                      <a:pt x="1" y="0"/>
                    </a:cubicBezTo>
                    <a:cubicBezTo>
                      <a:pt x="1" y="1"/>
                      <a:pt x="2" y="1"/>
                      <a:pt x="2" y="1"/>
                    </a:cubicBezTo>
                    <a:cubicBezTo>
                      <a:pt x="2" y="1"/>
                      <a:pt x="2" y="1"/>
                      <a:pt x="2" y="1"/>
                    </a:cubicBezTo>
                    <a:cubicBezTo>
                      <a:pt x="3" y="1"/>
                      <a:pt x="4" y="1"/>
                      <a:pt x="4" y="2"/>
                    </a:cubicBezTo>
                    <a:cubicBezTo>
                      <a:pt x="4" y="2"/>
                      <a:pt x="3" y="3"/>
                      <a:pt x="3" y="3"/>
                    </a:cubicBezTo>
                    <a:cubicBezTo>
                      <a:pt x="3" y="4"/>
                      <a:pt x="2" y="4"/>
                      <a:pt x="1" y="3"/>
                    </a:cubicBezTo>
                    <a:close/>
                  </a:path>
                </a:pathLst>
              </a:custGeom>
              <a:solidFill>
                <a:srgbClr val="7FA96C"/>
              </a:solidFill>
              <a:ln w="9525">
                <a:noFill/>
                <a:round/>
                <a:headEnd/>
                <a:tailEnd/>
              </a:ln>
            </p:spPr>
            <p:txBody>
              <a:bodyPr/>
              <a:lstStyle/>
              <a:p>
                <a:endParaRPr lang="es-ES"/>
              </a:p>
            </p:txBody>
          </p:sp>
          <p:sp>
            <p:nvSpPr>
              <p:cNvPr id="2668" name="Freeform 523"/>
              <p:cNvSpPr>
                <a:spLocks/>
              </p:cNvSpPr>
              <p:nvPr/>
            </p:nvSpPr>
            <p:spPr bwMode="auto">
              <a:xfrm>
                <a:off x="4902" y="2077"/>
                <a:ext cx="7" cy="11"/>
              </a:xfrm>
              <a:custGeom>
                <a:avLst/>
                <a:gdLst>
                  <a:gd name="T0" fmla="*/ 0 w 2"/>
                  <a:gd name="T1" fmla="*/ 2147483647 h 3"/>
                  <a:gd name="T2" fmla="*/ 0 w 2"/>
                  <a:gd name="T3" fmla="*/ 2147483647 h 3"/>
                  <a:gd name="T4" fmla="*/ 0 w 2"/>
                  <a:gd name="T5" fmla="*/ 0 h 3"/>
                  <a:gd name="T6" fmla="*/ 0 w 2"/>
                  <a:gd name="T7" fmla="*/ 0 h 3"/>
                  <a:gd name="T8" fmla="*/ 0 w 2"/>
                  <a:gd name="T9" fmla="*/ 0 h 3"/>
                  <a:gd name="T10" fmla="*/ 2147483647 w 2"/>
                  <a:gd name="T11" fmla="*/ 0 h 3"/>
                  <a:gd name="T12" fmla="*/ 2147483647 w 2"/>
                  <a:gd name="T13" fmla="*/ 0 h 3"/>
                  <a:gd name="T14" fmla="*/ 2147483647 w 2"/>
                  <a:gd name="T15" fmla="*/ 2147483647 h 3"/>
                  <a:gd name="T16" fmla="*/ 2147483647 w 2"/>
                  <a:gd name="T17" fmla="*/ 2147483647 h 3"/>
                  <a:gd name="T18" fmla="*/ 0 w 2"/>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3"/>
                  <a:gd name="T32" fmla="*/ 2 w 2"/>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3">
                    <a:moveTo>
                      <a:pt x="0" y="2"/>
                    </a:moveTo>
                    <a:cubicBezTo>
                      <a:pt x="0" y="1"/>
                      <a:pt x="0" y="1"/>
                      <a:pt x="0" y="1"/>
                    </a:cubicBezTo>
                    <a:cubicBezTo>
                      <a:pt x="0" y="1"/>
                      <a:pt x="0" y="0"/>
                      <a:pt x="0" y="0"/>
                    </a:cubicBezTo>
                    <a:cubicBezTo>
                      <a:pt x="0" y="0"/>
                      <a:pt x="0" y="0"/>
                      <a:pt x="0" y="0"/>
                    </a:cubicBezTo>
                    <a:cubicBezTo>
                      <a:pt x="0" y="0"/>
                      <a:pt x="0" y="0"/>
                      <a:pt x="0" y="0"/>
                    </a:cubicBezTo>
                    <a:cubicBezTo>
                      <a:pt x="0" y="0"/>
                      <a:pt x="1" y="0"/>
                      <a:pt x="1" y="0"/>
                    </a:cubicBezTo>
                    <a:cubicBezTo>
                      <a:pt x="1" y="0"/>
                      <a:pt x="1" y="0"/>
                      <a:pt x="1" y="0"/>
                    </a:cubicBezTo>
                    <a:cubicBezTo>
                      <a:pt x="2" y="0"/>
                      <a:pt x="2" y="0"/>
                      <a:pt x="2" y="1"/>
                    </a:cubicBezTo>
                    <a:cubicBezTo>
                      <a:pt x="2" y="1"/>
                      <a:pt x="2" y="1"/>
                      <a:pt x="2" y="2"/>
                    </a:cubicBezTo>
                    <a:cubicBezTo>
                      <a:pt x="2" y="2"/>
                      <a:pt x="1" y="3"/>
                      <a:pt x="0" y="2"/>
                    </a:cubicBezTo>
                    <a:close/>
                  </a:path>
                </a:pathLst>
              </a:custGeom>
              <a:solidFill>
                <a:srgbClr val="B4CA71"/>
              </a:solidFill>
              <a:ln w="9525">
                <a:noFill/>
                <a:round/>
                <a:headEnd/>
                <a:tailEnd/>
              </a:ln>
            </p:spPr>
            <p:txBody>
              <a:bodyPr/>
              <a:lstStyle/>
              <a:p>
                <a:endParaRPr lang="es-ES"/>
              </a:p>
            </p:txBody>
          </p:sp>
          <p:sp>
            <p:nvSpPr>
              <p:cNvPr id="2669" name="Freeform 524"/>
              <p:cNvSpPr>
                <a:spLocks/>
              </p:cNvSpPr>
              <p:nvPr/>
            </p:nvSpPr>
            <p:spPr bwMode="auto">
              <a:xfrm>
                <a:off x="4905" y="2063"/>
                <a:ext cx="11" cy="21"/>
              </a:xfrm>
              <a:custGeom>
                <a:avLst/>
                <a:gdLst>
                  <a:gd name="T0" fmla="*/ 0 w 3"/>
                  <a:gd name="T1" fmla="*/ 2147483647 h 6"/>
                  <a:gd name="T2" fmla="*/ 2147483647 w 3"/>
                  <a:gd name="T3" fmla="*/ 0 h 6"/>
                  <a:gd name="T4" fmla="*/ 0 w 3"/>
                  <a:gd name="T5" fmla="*/ 2147483647 h 6"/>
                  <a:gd name="T6" fmla="*/ 0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0" y="5"/>
                    </a:moveTo>
                    <a:cubicBezTo>
                      <a:pt x="3" y="3"/>
                      <a:pt x="1" y="1"/>
                      <a:pt x="2" y="0"/>
                    </a:cubicBezTo>
                    <a:cubicBezTo>
                      <a:pt x="2" y="0"/>
                      <a:pt x="1" y="5"/>
                      <a:pt x="0" y="5"/>
                    </a:cubicBezTo>
                    <a:cubicBezTo>
                      <a:pt x="0" y="5"/>
                      <a:pt x="0" y="6"/>
                      <a:pt x="0" y="5"/>
                    </a:cubicBezTo>
                    <a:close/>
                  </a:path>
                </a:pathLst>
              </a:custGeom>
              <a:solidFill>
                <a:srgbClr val="24211D"/>
              </a:solidFill>
              <a:ln w="9525">
                <a:noFill/>
                <a:round/>
                <a:headEnd/>
                <a:tailEnd/>
              </a:ln>
            </p:spPr>
            <p:txBody>
              <a:bodyPr/>
              <a:lstStyle/>
              <a:p>
                <a:endParaRPr lang="es-ES"/>
              </a:p>
            </p:txBody>
          </p:sp>
          <p:sp>
            <p:nvSpPr>
              <p:cNvPr id="2670" name="Freeform 525"/>
              <p:cNvSpPr>
                <a:spLocks/>
              </p:cNvSpPr>
              <p:nvPr/>
            </p:nvSpPr>
            <p:spPr bwMode="auto">
              <a:xfrm>
                <a:off x="4905" y="2063"/>
                <a:ext cx="11" cy="21"/>
              </a:xfrm>
              <a:custGeom>
                <a:avLst/>
                <a:gdLst>
                  <a:gd name="T0" fmla="*/ 0 w 3"/>
                  <a:gd name="T1" fmla="*/ 2147483647 h 6"/>
                  <a:gd name="T2" fmla="*/ 2147483647 w 3"/>
                  <a:gd name="T3" fmla="*/ 0 h 6"/>
                  <a:gd name="T4" fmla="*/ 0 w 3"/>
                  <a:gd name="T5" fmla="*/ 2147483647 h 6"/>
                  <a:gd name="T6" fmla="*/ 0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0" y="5"/>
                    </a:moveTo>
                    <a:cubicBezTo>
                      <a:pt x="3" y="3"/>
                      <a:pt x="1" y="1"/>
                      <a:pt x="2" y="0"/>
                    </a:cubicBezTo>
                    <a:cubicBezTo>
                      <a:pt x="2" y="0"/>
                      <a:pt x="1" y="5"/>
                      <a:pt x="0" y="5"/>
                    </a:cubicBezTo>
                    <a:cubicBezTo>
                      <a:pt x="0" y="5"/>
                      <a:pt x="0" y="6"/>
                      <a:pt x="0" y="5"/>
                    </a:cubicBezTo>
                    <a:close/>
                  </a:path>
                </a:pathLst>
              </a:custGeom>
              <a:noFill/>
              <a:ln w="0">
                <a:solidFill>
                  <a:srgbClr val="24211D"/>
                </a:solidFill>
                <a:round/>
                <a:headEnd/>
                <a:tailEnd/>
              </a:ln>
            </p:spPr>
            <p:txBody>
              <a:bodyPr/>
              <a:lstStyle/>
              <a:p>
                <a:endParaRPr lang="es-ES"/>
              </a:p>
            </p:txBody>
          </p:sp>
          <p:sp>
            <p:nvSpPr>
              <p:cNvPr id="2671" name="Freeform 526"/>
              <p:cNvSpPr>
                <a:spLocks/>
              </p:cNvSpPr>
              <p:nvPr/>
            </p:nvSpPr>
            <p:spPr bwMode="auto">
              <a:xfrm>
                <a:off x="4937" y="2025"/>
                <a:ext cx="22" cy="24"/>
              </a:xfrm>
              <a:custGeom>
                <a:avLst/>
                <a:gdLst>
                  <a:gd name="T0" fmla="*/ 2147483647 w 6"/>
                  <a:gd name="T1" fmla="*/ 2147483647 h 7"/>
                  <a:gd name="T2" fmla="*/ 2147483647 w 6"/>
                  <a:gd name="T3" fmla="*/ 2147483647 h 7"/>
                  <a:gd name="T4" fmla="*/ 2147483647 w 6"/>
                  <a:gd name="T5" fmla="*/ 2147483647 h 7"/>
                  <a:gd name="T6" fmla="*/ 2147483647 w 6"/>
                  <a:gd name="T7" fmla="*/ 2147483647 h 7"/>
                  <a:gd name="T8" fmla="*/ 0 w 6"/>
                  <a:gd name="T9" fmla="*/ 2147483647 h 7"/>
                  <a:gd name="T10" fmla="*/ 2147483647 w 6"/>
                  <a:gd name="T11" fmla="*/ 2147483647 h 7"/>
                  <a:gd name="T12" fmla="*/ 0 60000 65536"/>
                  <a:gd name="T13" fmla="*/ 0 60000 65536"/>
                  <a:gd name="T14" fmla="*/ 0 60000 65536"/>
                  <a:gd name="T15" fmla="*/ 0 60000 65536"/>
                  <a:gd name="T16" fmla="*/ 0 60000 65536"/>
                  <a:gd name="T17" fmla="*/ 0 60000 65536"/>
                  <a:gd name="T18" fmla="*/ 0 w 6"/>
                  <a:gd name="T19" fmla="*/ 0 h 7"/>
                  <a:gd name="T20" fmla="*/ 6 w 6"/>
                  <a:gd name="T21" fmla="*/ 7 h 7"/>
                </a:gdLst>
                <a:ahLst/>
                <a:cxnLst>
                  <a:cxn ang="T12">
                    <a:pos x="T0" y="T1"/>
                  </a:cxn>
                  <a:cxn ang="T13">
                    <a:pos x="T2" y="T3"/>
                  </a:cxn>
                  <a:cxn ang="T14">
                    <a:pos x="T4" y="T5"/>
                  </a:cxn>
                  <a:cxn ang="T15">
                    <a:pos x="T6" y="T7"/>
                  </a:cxn>
                  <a:cxn ang="T16">
                    <a:pos x="T8" y="T9"/>
                  </a:cxn>
                  <a:cxn ang="T17">
                    <a:pos x="T10" y="T11"/>
                  </a:cxn>
                </a:cxnLst>
                <a:rect l="T18" t="T19" r="T20" b="T21"/>
                <a:pathLst>
                  <a:path w="6" h="7">
                    <a:moveTo>
                      <a:pt x="3" y="6"/>
                    </a:moveTo>
                    <a:cubicBezTo>
                      <a:pt x="6" y="5"/>
                      <a:pt x="5" y="3"/>
                      <a:pt x="3" y="2"/>
                    </a:cubicBezTo>
                    <a:cubicBezTo>
                      <a:pt x="4" y="2"/>
                      <a:pt x="4" y="1"/>
                      <a:pt x="3" y="1"/>
                    </a:cubicBezTo>
                    <a:cubicBezTo>
                      <a:pt x="2" y="0"/>
                      <a:pt x="1" y="1"/>
                      <a:pt x="1" y="1"/>
                    </a:cubicBezTo>
                    <a:cubicBezTo>
                      <a:pt x="0" y="3"/>
                      <a:pt x="0" y="3"/>
                      <a:pt x="0" y="4"/>
                    </a:cubicBezTo>
                    <a:cubicBezTo>
                      <a:pt x="0" y="7"/>
                      <a:pt x="2" y="7"/>
                      <a:pt x="3" y="6"/>
                    </a:cubicBezTo>
                    <a:close/>
                  </a:path>
                </a:pathLst>
              </a:custGeom>
              <a:solidFill>
                <a:srgbClr val="006E57"/>
              </a:solidFill>
              <a:ln w="9525">
                <a:noFill/>
                <a:round/>
                <a:headEnd/>
                <a:tailEnd/>
              </a:ln>
            </p:spPr>
            <p:txBody>
              <a:bodyPr/>
              <a:lstStyle/>
              <a:p>
                <a:endParaRPr lang="es-ES"/>
              </a:p>
            </p:txBody>
          </p:sp>
          <p:sp>
            <p:nvSpPr>
              <p:cNvPr id="2672" name="Freeform 527"/>
              <p:cNvSpPr>
                <a:spLocks/>
              </p:cNvSpPr>
              <p:nvPr/>
            </p:nvSpPr>
            <p:spPr bwMode="auto">
              <a:xfrm>
                <a:off x="4937" y="2028"/>
                <a:ext cx="18" cy="18"/>
              </a:xfrm>
              <a:custGeom>
                <a:avLst/>
                <a:gdLst>
                  <a:gd name="T0" fmla="*/ 0 w 5"/>
                  <a:gd name="T1" fmla="*/ 2147483647 h 5"/>
                  <a:gd name="T2" fmla="*/ 2147483647 w 5"/>
                  <a:gd name="T3" fmla="*/ 0 h 5"/>
                  <a:gd name="T4" fmla="*/ 2147483647 w 5"/>
                  <a:gd name="T5" fmla="*/ 0 h 5"/>
                  <a:gd name="T6" fmla="*/ 2147483647 w 5"/>
                  <a:gd name="T7" fmla="*/ 0 h 5"/>
                  <a:gd name="T8" fmla="*/ 2147483647 w 5"/>
                  <a:gd name="T9" fmla="*/ 2147483647 h 5"/>
                  <a:gd name="T10" fmla="*/ 2147483647 w 5"/>
                  <a:gd name="T11" fmla="*/ 2147483647 h 5"/>
                  <a:gd name="T12" fmla="*/ 2147483647 w 5"/>
                  <a:gd name="T13" fmla="*/ 2147483647 h 5"/>
                  <a:gd name="T14" fmla="*/ 2147483647 w 5"/>
                  <a:gd name="T15" fmla="*/ 2147483647 h 5"/>
                  <a:gd name="T16" fmla="*/ 2147483647 w 5"/>
                  <a:gd name="T17" fmla="*/ 2147483647 h 5"/>
                  <a:gd name="T18" fmla="*/ 0 w 5"/>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5"/>
                  <a:gd name="T32" fmla="*/ 5 w 5"/>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5">
                    <a:moveTo>
                      <a:pt x="0" y="3"/>
                    </a:moveTo>
                    <a:cubicBezTo>
                      <a:pt x="0" y="2"/>
                      <a:pt x="0" y="2"/>
                      <a:pt x="1" y="0"/>
                    </a:cubicBezTo>
                    <a:cubicBezTo>
                      <a:pt x="1" y="0"/>
                      <a:pt x="2" y="0"/>
                      <a:pt x="2" y="0"/>
                    </a:cubicBezTo>
                    <a:cubicBezTo>
                      <a:pt x="2" y="0"/>
                      <a:pt x="2" y="0"/>
                      <a:pt x="3" y="0"/>
                    </a:cubicBezTo>
                    <a:cubicBezTo>
                      <a:pt x="3" y="0"/>
                      <a:pt x="3" y="1"/>
                      <a:pt x="3" y="1"/>
                    </a:cubicBezTo>
                    <a:cubicBezTo>
                      <a:pt x="3" y="1"/>
                      <a:pt x="3" y="1"/>
                      <a:pt x="3" y="1"/>
                    </a:cubicBezTo>
                    <a:cubicBezTo>
                      <a:pt x="3" y="2"/>
                      <a:pt x="3" y="2"/>
                      <a:pt x="4" y="2"/>
                    </a:cubicBezTo>
                    <a:cubicBezTo>
                      <a:pt x="5" y="3"/>
                      <a:pt x="5" y="4"/>
                      <a:pt x="3" y="5"/>
                    </a:cubicBezTo>
                    <a:cubicBezTo>
                      <a:pt x="3" y="5"/>
                      <a:pt x="2" y="5"/>
                      <a:pt x="2" y="5"/>
                    </a:cubicBezTo>
                    <a:cubicBezTo>
                      <a:pt x="1" y="5"/>
                      <a:pt x="0" y="5"/>
                      <a:pt x="0" y="3"/>
                    </a:cubicBezTo>
                    <a:close/>
                  </a:path>
                </a:pathLst>
              </a:custGeom>
              <a:solidFill>
                <a:srgbClr val="27805E"/>
              </a:solidFill>
              <a:ln w="9525">
                <a:noFill/>
                <a:round/>
                <a:headEnd/>
                <a:tailEnd/>
              </a:ln>
            </p:spPr>
            <p:txBody>
              <a:bodyPr/>
              <a:lstStyle/>
              <a:p>
                <a:endParaRPr lang="es-ES"/>
              </a:p>
            </p:txBody>
          </p:sp>
          <p:sp>
            <p:nvSpPr>
              <p:cNvPr id="2673" name="Freeform 528"/>
              <p:cNvSpPr>
                <a:spLocks/>
              </p:cNvSpPr>
              <p:nvPr/>
            </p:nvSpPr>
            <p:spPr bwMode="auto">
              <a:xfrm>
                <a:off x="4941" y="2028"/>
                <a:ext cx="14" cy="18"/>
              </a:xfrm>
              <a:custGeom>
                <a:avLst/>
                <a:gdLst>
                  <a:gd name="T0" fmla="*/ 0 w 4"/>
                  <a:gd name="T1" fmla="*/ 2147483647 h 5"/>
                  <a:gd name="T2" fmla="*/ 0 w 4"/>
                  <a:gd name="T3" fmla="*/ 2147483647 h 5"/>
                  <a:gd name="T4" fmla="*/ 2147483647 w 4"/>
                  <a:gd name="T5" fmla="*/ 2147483647 h 5"/>
                  <a:gd name="T6" fmla="*/ 2147483647 w 4"/>
                  <a:gd name="T7" fmla="*/ 2147483647 h 5"/>
                  <a:gd name="T8" fmla="*/ 2147483647 w 4"/>
                  <a:gd name="T9" fmla="*/ 2147483647 h 5"/>
                  <a:gd name="T10" fmla="*/ 2147483647 w 4"/>
                  <a:gd name="T11" fmla="*/ 2147483647 h 5"/>
                  <a:gd name="T12" fmla="*/ 2147483647 w 4"/>
                  <a:gd name="T13" fmla="*/ 2147483647 h 5"/>
                  <a:gd name="T14" fmla="*/ 2147483647 w 4"/>
                  <a:gd name="T15" fmla="*/ 2147483647 h 5"/>
                  <a:gd name="T16" fmla="*/ 2147483647 w 4"/>
                  <a:gd name="T17" fmla="*/ 2147483647 h 5"/>
                  <a:gd name="T18" fmla="*/ 0 w 4"/>
                  <a:gd name="T19" fmla="*/ 2147483647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3"/>
                    </a:moveTo>
                    <a:cubicBezTo>
                      <a:pt x="0" y="2"/>
                      <a:pt x="0" y="2"/>
                      <a:pt x="0" y="1"/>
                    </a:cubicBezTo>
                    <a:cubicBezTo>
                      <a:pt x="0" y="1"/>
                      <a:pt x="1" y="1"/>
                      <a:pt x="1" y="1"/>
                    </a:cubicBezTo>
                    <a:cubicBezTo>
                      <a:pt x="1" y="0"/>
                      <a:pt x="1" y="0"/>
                      <a:pt x="1" y="1"/>
                    </a:cubicBezTo>
                    <a:cubicBezTo>
                      <a:pt x="2" y="1"/>
                      <a:pt x="2" y="1"/>
                      <a:pt x="2" y="1"/>
                    </a:cubicBezTo>
                    <a:cubicBezTo>
                      <a:pt x="2" y="1"/>
                      <a:pt x="2" y="1"/>
                      <a:pt x="2" y="2"/>
                    </a:cubicBezTo>
                    <a:cubicBezTo>
                      <a:pt x="2" y="2"/>
                      <a:pt x="2" y="2"/>
                      <a:pt x="2" y="2"/>
                    </a:cubicBezTo>
                    <a:cubicBezTo>
                      <a:pt x="3" y="3"/>
                      <a:pt x="4" y="4"/>
                      <a:pt x="2" y="4"/>
                    </a:cubicBezTo>
                    <a:cubicBezTo>
                      <a:pt x="2" y="5"/>
                      <a:pt x="2" y="5"/>
                      <a:pt x="1" y="5"/>
                    </a:cubicBezTo>
                    <a:cubicBezTo>
                      <a:pt x="0" y="5"/>
                      <a:pt x="0" y="5"/>
                      <a:pt x="0" y="3"/>
                    </a:cubicBezTo>
                    <a:close/>
                  </a:path>
                </a:pathLst>
              </a:custGeom>
              <a:solidFill>
                <a:srgbClr val="569365"/>
              </a:solidFill>
              <a:ln w="9525">
                <a:noFill/>
                <a:round/>
                <a:headEnd/>
                <a:tailEnd/>
              </a:ln>
            </p:spPr>
            <p:txBody>
              <a:bodyPr/>
              <a:lstStyle/>
              <a:p>
                <a:endParaRPr lang="es-ES"/>
              </a:p>
            </p:txBody>
          </p:sp>
          <p:sp>
            <p:nvSpPr>
              <p:cNvPr id="2674" name="Freeform 529"/>
              <p:cNvSpPr>
                <a:spLocks/>
              </p:cNvSpPr>
              <p:nvPr/>
            </p:nvSpPr>
            <p:spPr bwMode="auto">
              <a:xfrm>
                <a:off x="4941" y="2032"/>
                <a:ext cx="11" cy="14"/>
              </a:xfrm>
              <a:custGeom>
                <a:avLst/>
                <a:gdLst>
                  <a:gd name="T0" fmla="*/ 0 w 3"/>
                  <a:gd name="T1" fmla="*/ 2147483647 h 4"/>
                  <a:gd name="T2" fmla="*/ 0 w 3"/>
                  <a:gd name="T3" fmla="*/ 0 h 4"/>
                  <a:gd name="T4" fmla="*/ 2147483647 w 3"/>
                  <a:gd name="T5" fmla="*/ 0 h 4"/>
                  <a:gd name="T6" fmla="*/ 2147483647 w 3"/>
                  <a:gd name="T7" fmla="*/ 0 h 4"/>
                  <a:gd name="T8" fmla="*/ 2147483647 w 3"/>
                  <a:gd name="T9" fmla="*/ 0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1"/>
                      <a:pt x="0" y="0"/>
                    </a:cubicBezTo>
                    <a:cubicBezTo>
                      <a:pt x="1" y="0"/>
                      <a:pt x="1" y="0"/>
                      <a:pt x="1" y="0"/>
                    </a:cubicBezTo>
                    <a:cubicBezTo>
                      <a:pt x="1" y="0"/>
                      <a:pt x="1" y="0"/>
                      <a:pt x="1" y="0"/>
                    </a:cubicBezTo>
                    <a:cubicBezTo>
                      <a:pt x="2" y="0"/>
                      <a:pt x="2" y="0"/>
                      <a:pt x="2" y="0"/>
                    </a:cubicBezTo>
                    <a:cubicBezTo>
                      <a:pt x="2" y="0"/>
                      <a:pt x="2" y="1"/>
                      <a:pt x="2" y="1"/>
                    </a:cubicBezTo>
                    <a:cubicBezTo>
                      <a:pt x="2" y="1"/>
                      <a:pt x="2" y="1"/>
                      <a:pt x="2" y="1"/>
                    </a:cubicBezTo>
                    <a:cubicBezTo>
                      <a:pt x="3" y="2"/>
                      <a:pt x="3" y="2"/>
                      <a:pt x="2" y="3"/>
                    </a:cubicBezTo>
                    <a:cubicBezTo>
                      <a:pt x="2" y="3"/>
                      <a:pt x="2" y="3"/>
                      <a:pt x="1" y="4"/>
                    </a:cubicBezTo>
                    <a:cubicBezTo>
                      <a:pt x="1" y="4"/>
                      <a:pt x="0" y="4"/>
                      <a:pt x="0" y="2"/>
                    </a:cubicBezTo>
                    <a:close/>
                  </a:path>
                </a:pathLst>
              </a:custGeom>
              <a:solidFill>
                <a:srgbClr val="7FA96C"/>
              </a:solidFill>
              <a:ln w="9525">
                <a:noFill/>
                <a:round/>
                <a:headEnd/>
                <a:tailEnd/>
              </a:ln>
            </p:spPr>
            <p:txBody>
              <a:bodyPr/>
              <a:lstStyle/>
              <a:p>
                <a:endParaRPr lang="es-ES"/>
              </a:p>
            </p:txBody>
          </p:sp>
          <p:sp>
            <p:nvSpPr>
              <p:cNvPr id="2675" name="Freeform 530"/>
              <p:cNvSpPr>
                <a:spLocks/>
              </p:cNvSpPr>
              <p:nvPr/>
            </p:nvSpPr>
            <p:spPr bwMode="auto">
              <a:xfrm>
                <a:off x="4941" y="2032"/>
                <a:ext cx="11" cy="10"/>
              </a:xfrm>
              <a:custGeom>
                <a:avLst/>
                <a:gdLst>
                  <a:gd name="T0" fmla="*/ 0 w 3"/>
                  <a:gd name="T1" fmla="*/ 2147483647 h 3"/>
                  <a:gd name="T2" fmla="*/ 2147483647 w 3"/>
                  <a:gd name="T3" fmla="*/ 2147483647 h 3"/>
                  <a:gd name="T4" fmla="*/ 2147483647 w 3"/>
                  <a:gd name="T5" fmla="*/ 0 h 3"/>
                  <a:gd name="T6" fmla="*/ 2147483647 w 3"/>
                  <a:gd name="T7" fmla="*/ 0 h 3"/>
                  <a:gd name="T8" fmla="*/ 2147483647 w 3"/>
                  <a:gd name="T9" fmla="*/ 0 h 3"/>
                  <a:gd name="T10" fmla="*/ 2147483647 w 3"/>
                  <a:gd name="T11" fmla="*/ 2147483647 h 3"/>
                  <a:gd name="T12" fmla="*/ 2147483647 w 3"/>
                  <a:gd name="T13" fmla="*/ 2147483647 h 3"/>
                  <a:gd name="T14" fmla="*/ 2147483647 w 3"/>
                  <a:gd name="T15" fmla="*/ 2147483647 h 3"/>
                  <a:gd name="T16" fmla="*/ 2147483647 w 3"/>
                  <a:gd name="T17" fmla="*/ 2147483647 h 3"/>
                  <a:gd name="T18" fmla="*/ 0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0" y="2"/>
                    </a:moveTo>
                    <a:cubicBezTo>
                      <a:pt x="0" y="1"/>
                      <a:pt x="0" y="1"/>
                      <a:pt x="1" y="1"/>
                    </a:cubicBezTo>
                    <a:cubicBezTo>
                      <a:pt x="1" y="1"/>
                      <a:pt x="1" y="0"/>
                      <a:pt x="1" y="0"/>
                    </a:cubicBezTo>
                    <a:cubicBezTo>
                      <a:pt x="1" y="0"/>
                      <a:pt x="1" y="0"/>
                      <a:pt x="1" y="0"/>
                    </a:cubicBezTo>
                    <a:cubicBezTo>
                      <a:pt x="1" y="0"/>
                      <a:pt x="1" y="0"/>
                      <a:pt x="2" y="0"/>
                    </a:cubicBezTo>
                    <a:cubicBezTo>
                      <a:pt x="2" y="1"/>
                      <a:pt x="2" y="1"/>
                      <a:pt x="2" y="1"/>
                    </a:cubicBezTo>
                    <a:cubicBezTo>
                      <a:pt x="2" y="1"/>
                      <a:pt x="2" y="1"/>
                      <a:pt x="2" y="1"/>
                    </a:cubicBezTo>
                    <a:cubicBezTo>
                      <a:pt x="2" y="2"/>
                      <a:pt x="3" y="2"/>
                      <a:pt x="2" y="3"/>
                    </a:cubicBezTo>
                    <a:cubicBezTo>
                      <a:pt x="2" y="3"/>
                      <a:pt x="2" y="3"/>
                      <a:pt x="1" y="3"/>
                    </a:cubicBezTo>
                    <a:cubicBezTo>
                      <a:pt x="1" y="3"/>
                      <a:pt x="0" y="3"/>
                      <a:pt x="0" y="2"/>
                    </a:cubicBezTo>
                    <a:close/>
                  </a:path>
                </a:pathLst>
              </a:custGeom>
              <a:solidFill>
                <a:srgbClr val="B4CA71"/>
              </a:solidFill>
              <a:ln w="9525">
                <a:noFill/>
                <a:round/>
                <a:headEnd/>
                <a:tailEnd/>
              </a:ln>
            </p:spPr>
            <p:txBody>
              <a:bodyPr/>
              <a:lstStyle/>
              <a:p>
                <a:endParaRPr lang="es-ES"/>
              </a:p>
            </p:txBody>
          </p:sp>
          <p:sp>
            <p:nvSpPr>
              <p:cNvPr id="2676" name="Freeform 531"/>
              <p:cNvSpPr>
                <a:spLocks/>
              </p:cNvSpPr>
              <p:nvPr/>
            </p:nvSpPr>
            <p:spPr bwMode="auto">
              <a:xfrm>
                <a:off x="4945" y="2035"/>
                <a:ext cx="14" cy="7"/>
              </a:xfrm>
              <a:custGeom>
                <a:avLst/>
                <a:gdLst>
                  <a:gd name="T0" fmla="*/ 0 w 4"/>
                  <a:gd name="T1" fmla="*/ 2147483647 h 2"/>
                  <a:gd name="T2" fmla="*/ 2147483647 w 4"/>
                  <a:gd name="T3" fmla="*/ 0 h 2"/>
                  <a:gd name="T4" fmla="*/ 0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3" y="2"/>
                      <a:pt x="3" y="1"/>
                      <a:pt x="4" y="0"/>
                    </a:cubicBezTo>
                    <a:cubicBezTo>
                      <a:pt x="4" y="0"/>
                      <a:pt x="1" y="1"/>
                      <a:pt x="0" y="0"/>
                    </a:cubicBezTo>
                    <a:cubicBezTo>
                      <a:pt x="0" y="0"/>
                      <a:pt x="0" y="1"/>
                      <a:pt x="0" y="2"/>
                    </a:cubicBezTo>
                    <a:close/>
                  </a:path>
                </a:pathLst>
              </a:custGeom>
              <a:solidFill>
                <a:srgbClr val="24211D"/>
              </a:solidFill>
              <a:ln w="9525">
                <a:noFill/>
                <a:round/>
                <a:headEnd/>
                <a:tailEnd/>
              </a:ln>
            </p:spPr>
            <p:txBody>
              <a:bodyPr/>
              <a:lstStyle/>
              <a:p>
                <a:endParaRPr lang="es-ES"/>
              </a:p>
            </p:txBody>
          </p:sp>
          <p:sp>
            <p:nvSpPr>
              <p:cNvPr id="2677" name="Freeform 532"/>
              <p:cNvSpPr>
                <a:spLocks/>
              </p:cNvSpPr>
              <p:nvPr/>
            </p:nvSpPr>
            <p:spPr bwMode="auto">
              <a:xfrm>
                <a:off x="4945" y="2035"/>
                <a:ext cx="14" cy="7"/>
              </a:xfrm>
              <a:custGeom>
                <a:avLst/>
                <a:gdLst>
                  <a:gd name="T0" fmla="*/ 0 w 4"/>
                  <a:gd name="T1" fmla="*/ 2147483647 h 2"/>
                  <a:gd name="T2" fmla="*/ 2147483647 w 4"/>
                  <a:gd name="T3" fmla="*/ 0 h 2"/>
                  <a:gd name="T4" fmla="*/ 0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cubicBezTo>
                      <a:pt x="3" y="2"/>
                      <a:pt x="3" y="1"/>
                      <a:pt x="4" y="0"/>
                    </a:cubicBezTo>
                    <a:cubicBezTo>
                      <a:pt x="4" y="0"/>
                      <a:pt x="1" y="1"/>
                      <a:pt x="0" y="0"/>
                    </a:cubicBezTo>
                    <a:cubicBezTo>
                      <a:pt x="0" y="0"/>
                      <a:pt x="0" y="1"/>
                      <a:pt x="0" y="2"/>
                    </a:cubicBezTo>
                    <a:close/>
                  </a:path>
                </a:pathLst>
              </a:custGeom>
              <a:noFill/>
              <a:ln w="0">
                <a:solidFill>
                  <a:srgbClr val="24211D"/>
                </a:solidFill>
                <a:round/>
                <a:headEnd/>
                <a:tailEnd/>
              </a:ln>
            </p:spPr>
            <p:txBody>
              <a:bodyPr/>
              <a:lstStyle/>
              <a:p>
                <a:endParaRPr lang="es-ES"/>
              </a:p>
            </p:txBody>
          </p:sp>
          <p:sp>
            <p:nvSpPr>
              <p:cNvPr id="2678" name="Freeform 533"/>
              <p:cNvSpPr>
                <a:spLocks/>
              </p:cNvSpPr>
              <p:nvPr/>
            </p:nvSpPr>
            <p:spPr bwMode="auto">
              <a:xfrm>
                <a:off x="4984" y="2032"/>
                <a:ext cx="21" cy="21"/>
              </a:xfrm>
              <a:custGeom>
                <a:avLst/>
                <a:gdLst>
                  <a:gd name="T0" fmla="*/ 2147483647 w 6"/>
                  <a:gd name="T1" fmla="*/ 2147483647 h 6"/>
                  <a:gd name="T2" fmla="*/ 2147483647 w 6"/>
                  <a:gd name="T3" fmla="*/ 2147483647 h 6"/>
                  <a:gd name="T4" fmla="*/ 2147483647 w 6"/>
                  <a:gd name="T5" fmla="*/ 0 h 6"/>
                  <a:gd name="T6" fmla="*/ 2147483647 w 6"/>
                  <a:gd name="T7" fmla="*/ 0 h 6"/>
                  <a:gd name="T8" fmla="*/ 0 w 6"/>
                  <a:gd name="T9" fmla="*/ 2147483647 h 6"/>
                  <a:gd name="T10" fmla="*/ 2147483647 w 6"/>
                  <a:gd name="T11" fmla="*/ 2147483647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3" y="6"/>
                    </a:moveTo>
                    <a:cubicBezTo>
                      <a:pt x="6" y="5"/>
                      <a:pt x="5" y="3"/>
                      <a:pt x="4" y="2"/>
                    </a:cubicBezTo>
                    <a:cubicBezTo>
                      <a:pt x="4" y="1"/>
                      <a:pt x="4" y="1"/>
                      <a:pt x="3" y="0"/>
                    </a:cubicBezTo>
                    <a:cubicBezTo>
                      <a:pt x="3" y="0"/>
                      <a:pt x="2" y="0"/>
                      <a:pt x="2" y="0"/>
                    </a:cubicBezTo>
                    <a:cubicBezTo>
                      <a:pt x="1" y="2"/>
                      <a:pt x="1" y="2"/>
                      <a:pt x="0" y="3"/>
                    </a:cubicBezTo>
                    <a:cubicBezTo>
                      <a:pt x="0" y="6"/>
                      <a:pt x="1" y="6"/>
                      <a:pt x="3" y="6"/>
                    </a:cubicBezTo>
                    <a:close/>
                  </a:path>
                </a:pathLst>
              </a:custGeom>
              <a:solidFill>
                <a:srgbClr val="006E57"/>
              </a:solidFill>
              <a:ln w="9525">
                <a:noFill/>
                <a:round/>
                <a:headEnd/>
                <a:tailEnd/>
              </a:ln>
            </p:spPr>
            <p:txBody>
              <a:bodyPr/>
              <a:lstStyle/>
              <a:p>
                <a:endParaRPr lang="es-ES"/>
              </a:p>
            </p:txBody>
          </p:sp>
          <p:sp>
            <p:nvSpPr>
              <p:cNvPr id="2679" name="Freeform 534"/>
              <p:cNvSpPr>
                <a:spLocks/>
              </p:cNvSpPr>
              <p:nvPr/>
            </p:nvSpPr>
            <p:spPr bwMode="auto">
              <a:xfrm>
                <a:off x="4984" y="2032"/>
                <a:ext cx="18" cy="21"/>
              </a:xfrm>
              <a:custGeom>
                <a:avLst/>
                <a:gdLst>
                  <a:gd name="T0" fmla="*/ 2147483647 w 5"/>
                  <a:gd name="T1" fmla="*/ 2147483647 h 6"/>
                  <a:gd name="T2" fmla="*/ 2147483647 w 5"/>
                  <a:gd name="T3" fmla="*/ 2147483647 h 6"/>
                  <a:gd name="T4" fmla="*/ 2147483647 w 5"/>
                  <a:gd name="T5" fmla="*/ 0 h 6"/>
                  <a:gd name="T6" fmla="*/ 2147483647 w 5"/>
                  <a:gd name="T7" fmla="*/ 2147483647 h 6"/>
                  <a:gd name="T8" fmla="*/ 2147483647 w 5"/>
                  <a:gd name="T9" fmla="*/ 2147483647 h 6"/>
                  <a:gd name="T10" fmla="*/ 2147483647 w 5"/>
                  <a:gd name="T11" fmla="*/ 2147483647 h 6"/>
                  <a:gd name="T12" fmla="*/ 2147483647 w 5"/>
                  <a:gd name="T13" fmla="*/ 2147483647 h 6"/>
                  <a:gd name="T14" fmla="*/ 2147483647 w 5"/>
                  <a:gd name="T15" fmla="*/ 2147483647 h 6"/>
                  <a:gd name="T16" fmla="*/ 2147483647 w 5"/>
                  <a:gd name="T17" fmla="*/ 2147483647 h 6"/>
                  <a:gd name="T18" fmla="*/ 2147483647 w 5"/>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6"/>
                  <a:gd name="T32" fmla="*/ 5 w 5"/>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6">
                    <a:moveTo>
                      <a:pt x="1" y="3"/>
                    </a:moveTo>
                    <a:cubicBezTo>
                      <a:pt x="1" y="2"/>
                      <a:pt x="1" y="2"/>
                      <a:pt x="2" y="1"/>
                    </a:cubicBezTo>
                    <a:cubicBezTo>
                      <a:pt x="2" y="1"/>
                      <a:pt x="2" y="0"/>
                      <a:pt x="2" y="0"/>
                    </a:cubicBezTo>
                    <a:cubicBezTo>
                      <a:pt x="3" y="0"/>
                      <a:pt x="3" y="0"/>
                      <a:pt x="3" y="1"/>
                    </a:cubicBezTo>
                    <a:cubicBezTo>
                      <a:pt x="4" y="1"/>
                      <a:pt x="4" y="1"/>
                      <a:pt x="4" y="1"/>
                    </a:cubicBezTo>
                    <a:cubicBezTo>
                      <a:pt x="4" y="2"/>
                      <a:pt x="4" y="2"/>
                      <a:pt x="3" y="2"/>
                    </a:cubicBezTo>
                    <a:cubicBezTo>
                      <a:pt x="4" y="2"/>
                      <a:pt x="4" y="3"/>
                      <a:pt x="4" y="3"/>
                    </a:cubicBezTo>
                    <a:cubicBezTo>
                      <a:pt x="5" y="4"/>
                      <a:pt x="5" y="5"/>
                      <a:pt x="3" y="5"/>
                    </a:cubicBezTo>
                    <a:cubicBezTo>
                      <a:pt x="3" y="6"/>
                      <a:pt x="2" y="6"/>
                      <a:pt x="2" y="6"/>
                    </a:cubicBezTo>
                    <a:cubicBezTo>
                      <a:pt x="1" y="6"/>
                      <a:pt x="0" y="5"/>
                      <a:pt x="1" y="3"/>
                    </a:cubicBezTo>
                    <a:close/>
                  </a:path>
                </a:pathLst>
              </a:custGeom>
              <a:solidFill>
                <a:srgbClr val="27805E"/>
              </a:solidFill>
              <a:ln w="9525">
                <a:noFill/>
                <a:round/>
                <a:headEnd/>
                <a:tailEnd/>
              </a:ln>
            </p:spPr>
            <p:txBody>
              <a:bodyPr/>
              <a:lstStyle/>
              <a:p>
                <a:endParaRPr lang="es-ES"/>
              </a:p>
            </p:txBody>
          </p:sp>
          <p:sp>
            <p:nvSpPr>
              <p:cNvPr id="2680" name="Freeform 535"/>
              <p:cNvSpPr>
                <a:spLocks/>
              </p:cNvSpPr>
              <p:nvPr/>
            </p:nvSpPr>
            <p:spPr bwMode="auto">
              <a:xfrm>
                <a:off x="4987" y="2035"/>
                <a:ext cx="15" cy="14"/>
              </a:xfrm>
              <a:custGeom>
                <a:avLst/>
                <a:gdLst>
                  <a:gd name="T0" fmla="*/ 0 w 4"/>
                  <a:gd name="T1" fmla="*/ 2147483647 h 4"/>
                  <a:gd name="T2" fmla="*/ 2147483647 w 4"/>
                  <a:gd name="T3" fmla="*/ 0 h 4"/>
                  <a:gd name="T4" fmla="*/ 2147483647 w 4"/>
                  <a:gd name="T5" fmla="*/ 0 h 4"/>
                  <a:gd name="T6" fmla="*/ 2147483647 w 4"/>
                  <a:gd name="T7" fmla="*/ 0 h 4"/>
                  <a:gd name="T8" fmla="*/ 2147483647 w 4"/>
                  <a:gd name="T9" fmla="*/ 2147483647 h 4"/>
                  <a:gd name="T10" fmla="*/ 2147483647 w 4"/>
                  <a:gd name="T11" fmla="*/ 2147483647 h 4"/>
                  <a:gd name="T12" fmla="*/ 2147483647 w 4"/>
                  <a:gd name="T13" fmla="*/ 2147483647 h 4"/>
                  <a:gd name="T14" fmla="*/ 2147483647 w 4"/>
                  <a:gd name="T15" fmla="*/ 2147483647 h 4"/>
                  <a:gd name="T16" fmla="*/ 2147483647 w 4"/>
                  <a:gd name="T17" fmla="*/ 2147483647 h 4"/>
                  <a:gd name="T18" fmla="*/ 0 w 4"/>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4"/>
                  <a:gd name="T32" fmla="*/ 4 w 4"/>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4">
                    <a:moveTo>
                      <a:pt x="0" y="2"/>
                    </a:moveTo>
                    <a:cubicBezTo>
                      <a:pt x="0" y="1"/>
                      <a:pt x="0" y="1"/>
                      <a:pt x="1" y="0"/>
                    </a:cubicBezTo>
                    <a:cubicBezTo>
                      <a:pt x="1" y="0"/>
                      <a:pt x="1" y="0"/>
                      <a:pt x="1" y="0"/>
                    </a:cubicBezTo>
                    <a:cubicBezTo>
                      <a:pt x="2" y="0"/>
                      <a:pt x="2" y="0"/>
                      <a:pt x="2" y="0"/>
                    </a:cubicBezTo>
                    <a:cubicBezTo>
                      <a:pt x="2" y="0"/>
                      <a:pt x="3" y="0"/>
                      <a:pt x="3" y="1"/>
                    </a:cubicBezTo>
                    <a:cubicBezTo>
                      <a:pt x="3" y="1"/>
                      <a:pt x="2" y="1"/>
                      <a:pt x="2" y="1"/>
                    </a:cubicBezTo>
                    <a:cubicBezTo>
                      <a:pt x="3" y="1"/>
                      <a:pt x="3" y="2"/>
                      <a:pt x="3" y="2"/>
                    </a:cubicBezTo>
                    <a:cubicBezTo>
                      <a:pt x="3" y="3"/>
                      <a:pt x="4" y="3"/>
                      <a:pt x="2" y="4"/>
                    </a:cubicBezTo>
                    <a:cubicBezTo>
                      <a:pt x="2" y="4"/>
                      <a:pt x="1" y="4"/>
                      <a:pt x="1" y="4"/>
                    </a:cubicBezTo>
                    <a:cubicBezTo>
                      <a:pt x="0" y="4"/>
                      <a:pt x="0" y="4"/>
                      <a:pt x="0" y="2"/>
                    </a:cubicBezTo>
                    <a:close/>
                  </a:path>
                </a:pathLst>
              </a:custGeom>
              <a:solidFill>
                <a:srgbClr val="569365"/>
              </a:solidFill>
              <a:ln w="9525">
                <a:noFill/>
                <a:round/>
                <a:headEnd/>
                <a:tailEnd/>
              </a:ln>
            </p:spPr>
            <p:txBody>
              <a:bodyPr/>
              <a:lstStyle/>
              <a:p>
                <a:endParaRPr lang="es-ES"/>
              </a:p>
            </p:txBody>
          </p:sp>
          <p:sp>
            <p:nvSpPr>
              <p:cNvPr id="2681" name="Freeform 536"/>
              <p:cNvSpPr>
                <a:spLocks/>
              </p:cNvSpPr>
              <p:nvPr/>
            </p:nvSpPr>
            <p:spPr bwMode="auto">
              <a:xfrm>
                <a:off x="4987" y="2035"/>
                <a:ext cx="11" cy="14"/>
              </a:xfrm>
              <a:custGeom>
                <a:avLst/>
                <a:gdLst>
                  <a:gd name="T0" fmla="*/ 0 w 3"/>
                  <a:gd name="T1" fmla="*/ 2147483647 h 4"/>
                  <a:gd name="T2" fmla="*/ 2147483647 w 3"/>
                  <a:gd name="T3" fmla="*/ 2147483647 h 4"/>
                  <a:gd name="T4" fmla="*/ 2147483647 w 3"/>
                  <a:gd name="T5" fmla="*/ 0 h 4"/>
                  <a:gd name="T6" fmla="*/ 2147483647 w 3"/>
                  <a:gd name="T7" fmla="*/ 0 h 4"/>
                  <a:gd name="T8" fmla="*/ 2147483647 w 3"/>
                  <a:gd name="T9" fmla="*/ 2147483647 h 4"/>
                  <a:gd name="T10" fmla="*/ 2147483647 w 3"/>
                  <a:gd name="T11" fmla="*/ 2147483647 h 4"/>
                  <a:gd name="T12" fmla="*/ 2147483647 w 3"/>
                  <a:gd name="T13" fmla="*/ 2147483647 h 4"/>
                  <a:gd name="T14" fmla="*/ 2147483647 w 3"/>
                  <a:gd name="T15" fmla="*/ 2147483647 h 4"/>
                  <a:gd name="T16" fmla="*/ 2147483647 w 3"/>
                  <a:gd name="T17" fmla="*/ 2147483647 h 4"/>
                  <a:gd name="T18" fmla="*/ 0 w 3"/>
                  <a:gd name="T19" fmla="*/ 2147483647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4"/>
                  <a:gd name="T32" fmla="*/ 3 w 3"/>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4">
                    <a:moveTo>
                      <a:pt x="0" y="2"/>
                    </a:moveTo>
                    <a:cubicBezTo>
                      <a:pt x="0" y="1"/>
                      <a:pt x="0" y="1"/>
                      <a:pt x="1" y="1"/>
                    </a:cubicBezTo>
                    <a:cubicBezTo>
                      <a:pt x="1" y="0"/>
                      <a:pt x="1" y="0"/>
                      <a:pt x="1" y="0"/>
                    </a:cubicBezTo>
                    <a:cubicBezTo>
                      <a:pt x="1" y="0"/>
                      <a:pt x="2" y="0"/>
                      <a:pt x="2" y="0"/>
                    </a:cubicBezTo>
                    <a:cubicBezTo>
                      <a:pt x="2" y="0"/>
                      <a:pt x="2" y="1"/>
                      <a:pt x="2" y="1"/>
                    </a:cubicBezTo>
                    <a:cubicBezTo>
                      <a:pt x="2" y="1"/>
                      <a:pt x="2" y="1"/>
                      <a:pt x="2" y="1"/>
                    </a:cubicBezTo>
                    <a:cubicBezTo>
                      <a:pt x="2" y="1"/>
                      <a:pt x="2" y="2"/>
                      <a:pt x="2" y="2"/>
                    </a:cubicBezTo>
                    <a:cubicBezTo>
                      <a:pt x="3" y="2"/>
                      <a:pt x="3" y="3"/>
                      <a:pt x="2" y="4"/>
                    </a:cubicBezTo>
                    <a:cubicBezTo>
                      <a:pt x="2" y="4"/>
                      <a:pt x="2" y="4"/>
                      <a:pt x="1" y="4"/>
                    </a:cubicBezTo>
                    <a:cubicBezTo>
                      <a:pt x="1" y="4"/>
                      <a:pt x="0" y="4"/>
                      <a:pt x="0" y="2"/>
                    </a:cubicBezTo>
                    <a:close/>
                  </a:path>
                </a:pathLst>
              </a:custGeom>
              <a:solidFill>
                <a:srgbClr val="7FA96C"/>
              </a:solidFill>
              <a:ln w="9525">
                <a:noFill/>
                <a:round/>
                <a:headEnd/>
                <a:tailEnd/>
              </a:ln>
            </p:spPr>
            <p:txBody>
              <a:bodyPr/>
              <a:lstStyle/>
              <a:p>
                <a:endParaRPr lang="es-ES"/>
              </a:p>
            </p:txBody>
          </p:sp>
          <p:sp>
            <p:nvSpPr>
              <p:cNvPr id="2682" name="Freeform 537"/>
              <p:cNvSpPr>
                <a:spLocks/>
              </p:cNvSpPr>
              <p:nvPr/>
            </p:nvSpPr>
            <p:spPr bwMode="auto">
              <a:xfrm>
                <a:off x="4987" y="2039"/>
                <a:ext cx="11" cy="10"/>
              </a:xfrm>
              <a:custGeom>
                <a:avLst/>
                <a:gdLst>
                  <a:gd name="T0" fmla="*/ 0 w 3"/>
                  <a:gd name="T1" fmla="*/ 2147483647 h 3"/>
                  <a:gd name="T2" fmla="*/ 2147483647 w 3"/>
                  <a:gd name="T3" fmla="*/ 0 h 3"/>
                  <a:gd name="T4" fmla="*/ 2147483647 w 3"/>
                  <a:gd name="T5" fmla="*/ 0 h 3"/>
                  <a:gd name="T6" fmla="*/ 2147483647 w 3"/>
                  <a:gd name="T7" fmla="*/ 0 h 3"/>
                  <a:gd name="T8" fmla="*/ 2147483647 w 3"/>
                  <a:gd name="T9" fmla="*/ 0 h 3"/>
                  <a:gd name="T10" fmla="*/ 2147483647 w 3"/>
                  <a:gd name="T11" fmla="*/ 0 h 3"/>
                  <a:gd name="T12" fmla="*/ 2147483647 w 3"/>
                  <a:gd name="T13" fmla="*/ 2147483647 h 3"/>
                  <a:gd name="T14" fmla="*/ 2147483647 w 3"/>
                  <a:gd name="T15" fmla="*/ 2147483647 h 3"/>
                  <a:gd name="T16" fmla="*/ 2147483647 w 3"/>
                  <a:gd name="T17" fmla="*/ 2147483647 h 3"/>
                  <a:gd name="T18" fmla="*/ 0 w 3"/>
                  <a:gd name="T19" fmla="*/ 2147483647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0" y="1"/>
                    </a:moveTo>
                    <a:cubicBezTo>
                      <a:pt x="0" y="1"/>
                      <a:pt x="0" y="1"/>
                      <a:pt x="1" y="0"/>
                    </a:cubicBezTo>
                    <a:cubicBezTo>
                      <a:pt x="1" y="0"/>
                      <a:pt x="1" y="0"/>
                      <a:pt x="1" y="0"/>
                    </a:cubicBezTo>
                    <a:cubicBezTo>
                      <a:pt x="1" y="0"/>
                      <a:pt x="1" y="0"/>
                      <a:pt x="2" y="0"/>
                    </a:cubicBezTo>
                    <a:cubicBezTo>
                      <a:pt x="2" y="0"/>
                      <a:pt x="2" y="0"/>
                      <a:pt x="2" y="0"/>
                    </a:cubicBezTo>
                    <a:cubicBezTo>
                      <a:pt x="2" y="0"/>
                      <a:pt x="2" y="0"/>
                      <a:pt x="2" y="0"/>
                    </a:cubicBezTo>
                    <a:cubicBezTo>
                      <a:pt x="2" y="0"/>
                      <a:pt x="2" y="1"/>
                      <a:pt x="2" y="1"/>
                    </a:cubicBezTo>
                    <a:cubicBezTo>
                      <a:pt x="3" y="1"/>
                      <a:pt x="3" y="2"/>
                      <a:pt x="2" y="2"/>
                    </a:cubicBezTo>
                    <a:cubicBezTo>
                      <a:pt x="2" y="2"/>
                      <a:pt x="2" y="3"/>
                      <a:pt x="2" y="3"/>
                    </a:cubicBezTo>
                    <a:cubicBezTo>
                      <a:pt x="1" y="3"/>
                      <a:pt x="0" y="3"/>
                      <a:pt x="0" y="1"/>
                    </a:cubicBezTo>
                    <a:close/>
                  </a:path>
                </a:pathLst>
              </a:custGeom>
              <a:solidFill>
                <a:srgbClr val="B4CA71"/>
              </a:solidFill>
              <a:ln w="9525">
                <a:noFill/>
                <a:round/>
                <a:headEnd/>
                <a:tailEnd/>
              </a:ln>
            </p:spPr>
            <p:txBody>
              <a:bodyPr/>
              <a:lstStyle/>
              <a:p>
                <a:endParaRPr lang="es-ES"/>
              </a:p>
            </p:txBody>
          </p:sp>
          <p:sp>
            <p:nvSpPr>
              <p:cNvPr id="2683" name="Freeform 538"/>
              <p:cNvSpPr>
                <a:spLocks/>
              </p:cNvSpPr>
              <p:nvPr/>
            </p:nvSpPr>
            <p:spPr bwMode="auto">
              <a:xfrm>
                <a:off x="4991" y="2042"/>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1"/>
                    </a:moveTo>
                    <a:cubicBezTo>
                      <a:pt x="3" y="2"/>
                      <a:pt x="3" y="0"/>
                      <a:pt x="4" y="0"/>
                    </a:cubicBezTo>
                    <a:cubicBezTo>
                      <a:pt x="4" y="0"/>
                      <a:pt x="1" y="1"/>
                      <a:pt x="1" y="0"/>
                    </a:cubicBezTo>
                    <a:cubicBezTo>
                      <a:pt x="1" y="0"/>
                      <a:pt x="0" y="1"/>
                      <a:pt x="0" y="1"/>
                    </a:cubicBezTo>
                    <a:close/>
                  </a:path>
                </a:pathLst>
              </a:custGeom>
              <a:solidFill>
                <a:srgbClr val="24211D"/>
              </a:solidFill>
              <a:ln w="9525">
                <a:noFill/>
                <a:round/>
                <a:headEnd/>
                <a:tailEnd/>
              </a:ln>
            </p:spPr>
            <p:txBody>
              <a:bodyPr/>
              <a:lstStyle/>
              <a:p>
                <a:endParaRPr lang="es-ES"/>
              </a:p>
            </p:txBody>
          </p:sp>
          <p:sp>
            <p:nvSpPr>
              <p:cNvPr id="2684" name="Freeform 539"/>
              <p:cNvSpPr>
                <a:spLocks/>
              </p:cNvSpPr>
              <p:nvPr/>
            </p:nvSpPr>
            <p:spPr bwMode="auto">
              <a:xfrm>
                <a:off x="4991" y="2042"/>
                <a:ext cx="14" cy="7"/>
              </a:xfrm>
              <a:custGeom>
                <a:avLst/>
                <a:gdLst>
                  <a:gd name="T0" fmla="*/ 0 w 4"/>
                  <a:gd name="T1" fmla="*/ 2147483647 h 2"/>
                  <a:gd name="T2" fmla="*/ 2147483647 w 4"/>
                  <a:gd name="T3" fmla="*/ 0 h 2"/>
                  <a:gd name="T4" fmla="*/ 2147483647 w 4"/>
                  <a:gd name="T5" fmla="*/ 0 h 2"/>
                  <a:gd name="T6" fmla="*/ 0 w 4"/>
                  <a:gd name="T7" fmla="*/ 2147483647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1"/>
                    </a:moveTo>
                    <a:cubicBezTo>
                      <a:pt x="3" y="2"/>
                      <a:pt x="3" y="0"/>
                      <a:pt x="4" y="0"/>
                    </a:cubicBezTo>
                    <a:cubicBezTo>
                      <a:pt x="4" y="0"/>
                      <a:pt x="1" y="1"/>
                      <a:pt x="1" y="0"/>
                    </a:cubicBezTo>
                    <a:cubicBezTo>
                      <a:pt x="1" y="0"/>
                      <a:pt x="0" y="1"/>
                      <a:pt x="0" y="1"/>
                    </a:cubicBezTo>
                    <a:close/>
                  </a:path>
                </a:pathLst>
              </a:custGeom>
              <a:noFill/>
              <a:ln w="0">
                <a:solidFill>
                  <a:srgbClr val="24211D"/>
                </a:solidFill>
                <a:round/>
                <a:headEnd/>
                <a:tailEnd/>
              </a:ln>
            </p:spPr>
            <p:txBody>
              <a:bodyPr/>
              <a:lstStyle/>
              <a:p>
                <a:endParaRPr lang="es-ES"/>
              </a:p>
            </p:txBody>
          </p:sp>
          <p:sp>
            <p:nvSpPr>
              <p:cNvPr id="2685" name="Freeform 540"/>
              <p:cNvSpPr>
                <a:spLocks/>
              </p:cNvSpPr>
              <p:nvPr/>
            </p:nvSpPr>
            <p:spPr bwMode="auto">
              <a:xfrm>
                <a:off x="4403" y="1741"/>
                <a:ext cx="43" cy="53"/>
              </a:xfrm>
              <a:custGeom>
                <a:avLst/>
                <a:gdLst>
                  <a:gd name="T0" fmla="*/ 2147483647 w 12"/>
                  <a:gd name="T1" fmla="*/ 2147483647 h 15"/>
                  <a:gd name="T2" fmla="*/ 2147483647 w 12"/>
                  <a:gd name="T3" fmla="*/ 2147483647 h 15"/>
                  <a:gd name="T4" fmla="*/ 2147483647 w 12"/>
                  <a:gd name="T5" fmla="*/ 2147483647 h 15"/>
                  <a:gd name="T6" fmla="*/ 2147483647 w 12"/>
                  <a:gd name="T7" fmla="*/ 2147483647 h 15"/>
                  <a:gd name="T8" fmla="*/ 2147483647 w 12"/>
                  <a:gd name="T9" fmla="*/ 2147483647 h 15"/>
                  <a:gd name="T10" fmla="*/ 2147483647 w 12"/>
                  <a:gd name="T11" fmla="*/ 2147483647 h 15"/>
                  <a:gd name="T12" fmla="*/ 2147483647 w 12"/>
                  <a:gd name="T13" fmla="*/ 0 h 15"/>
                  <a:gd name="T14" fmla="*/ 2147483647 w 12"/>
                  <a:gd name="T15" fmla="*/ 2147483647 h 15"/>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5"/>
                  <a:gd name="T26" fmla="*/ 12 w 12"/>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5">
                    <a:moveTo>
                      <a:pt x="8" y="2"/>
                    </a:moveTo>
                    <a:cubicBezTo>
                      <a:pt x="8" y="6"/>
                      <a:pt x="9" y="10"/>
                      <a:pt x="11" y="13"/>
                    </a:cubicBezTo>
                    <a:cubicBezTo>
                      <a:pt x="12" y="14"/>
                      <a:pt x="10" y="15"/>
                      <a:pt x="9" y="15"/>
                    </a:cubicBezTo>
                    <a:cubicBezTo>
                      <a:pt x="9" y="15"/>
                      <a:pt x="9" y="15"/>
                      <a:pt x="8" y="15"/>
                    </a:cubicBezTo>
                    <a:cubicBezTo>
                      <a:pt x="8" y="15"/>
                      <a:pt x="8" y="14"/>
                      <a:pt x="8" y="14"/>
                    </a:cubicBezTo>
                    <a:cubicBezTo>
                      <a:pt x="7" y="13"/>
                      <a:pt x="7" y="10"/>
                      <a:pt x="6" y="10"/>
                    </a:cubicBezTo>
                    <a:cubicBezTo>
                      <a:pt x="0" y="5"/>
                      <a:pt x="2" y="1"/>
                      <a:pt x="5" y="0"/>
                    </a:cubicBezTo>
                    <a:cubicBezTo>
                      <a:pt x="6" y="0"/>
                      <a:pt x="8" y="0"/>
                      <a:pt x="8" y="2"/>
                    </a:cubicBezTo>
                    <a:close/>
                  </a:path>
                </a:pathLst>
              </a:custGeom>
              <a:solidFill>
                <a:srgbClr val="F05E33"/>
              </a:solidFill>
              <a:ln w="9525">
                <a:noFill/>
                <a:round/>
                <a:headEnd/>
                <a:tailEnd/>
              </a:ln>
            </p:spPr>
            <p:txBody>
              <a:bodyPr/>
              <a:lstStyle/>
              <a:p>
                <a:endParaRPr lang="es-ES"/>
              </a:p>
            </p:txBody>
          </p:sp>
          <p:sp>
            <p:nvSpPr>
              <p:cNvPr id="2686" name="Freeform 541"/>
              <p:cNvSpPr>
                <a:spLocks/>
              </p:cNvSpPr>
              <p:nvPr/>
            </p:nvSpPr>
            <p:spPr bwMode="auto">
              <a:xfrm>
                <a:off x="4407" y="1741"/>
                <a:ext cx="36" cy="49"/>
              </a:xfrm>
              <a:custGeom>
                <a:avLst/>
                <a:gdLst>
                  <a:gd name="T0" fmla="*/ 2147483647 w 10"/>
                  <a:gd name="T1" fmla="*/ 2147483647 h 14"/>
                  <a:gd name="T2" fmla="*/ 2147483647 w 10"/>
                  <a:gd name="T3" fmla="*/ 2147483647 h 14"/>
                  <a:gd name="T4" fmla="*/ 2147483647 w 10"/>
                  <a:gd name="T5" fmla="*/ 2147483647 h 14"/>
                  <a:gd name="T6" fmla="*/ 2147483647 w 10"/>
                  <a:gd name="T7" fmla="*/ 2147483647 h 14"/>
                  <a:gd name="T8" fmla="*/ 2147483647 w 10"/>
                  <a:gd name="T9" fmla="*/ 2147483647 h 14"/>
                  <a:gd name="T10" fmla="*/ 2147483647 w 10"/>
                  <a:gd name="T11" fmla="*/ 2147483647 h 14"/>
                  <a:gd name="T12" fmla="*/ 2147483647 w 10"/>
                  <a:gd name="T13" fmla="*/ 2147483647 h 14"/>
                  <a:gd name="T14" fmla="*/ 2147483647 w 10"/>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4"/>
                  <a:gd name="T26" fmla="*/ 10 w 10"/>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4">
                    <a:moveTo>
                      <a:pt x="6" y="3"/>
                    </a:moveTo>
                    <a:cubicBezTo>
                      <a:pt x="6" y="6"/>
                      <a:pt x="7" y="9"/>
                      <a:pt x="9" y="12"/>
                    </a:cubicBezTo>
                    <a:cubicBezTo>
                      <a:pt x="10" y="13"/>
                      <a:pt x="9" y="14"/>
                      <a:pt x="8" y="14"/>
                    </a:cubicBezTo>
                    <a:cubicBezTo>
                      <a:pt x="8" y="14"/>
                      <a:pt x="8" y="14"/>
                      <a:pt x="8" y="14"/>
                    </a:cubicBezTo>
                    <a:cubicBezTo>
                      <a:pt x="7" y="14"/>
                      <a:pt x="7" y="14"/>
                      <a:pt x="7" y="14"/>
                    </a:cubicBezTo>
                    <a:cubicBezTo>
                      <a:pt x="6" y="13"/>
                      <a:pt x="6" y="11"/>
                      <a:pt x="5" y="10"/>
                    </a:cubicBezTo>
                    <a:cubicBezTo>
                      <a:pt x="0" y="6"/>
                      <a:pt x="2" y="1"/>
                      <a:pt x="3" y="1"/>
                    </a:cubicBezTo>
                    <a:cubicBezTo>
                      <a:pt x="4" y="1"/>
                      <a:pt x="6" y="0"/>
                      <a:pt x="6" y="3"/>
                    </a:cubicBezTo>
                    <a:close/>
                  </a:path>
                </a:pathLst>
              </a:custGeom>
              <a:solidFill>
                <a:srgbClr val="F47B44"/>
              </a:solidFill>
              <a:ln w="9525">
                <a:noFill/>
                <a:round/>
                <a:headEnd/>
                <a:tailEnd/>
              </a:ln>
            </p:spPr>
            <p:txBody>
              <a:bodyPr/>
              <a:lstStyle/>
              <a:p>
                <a:endParaRPr lang="es-ES"/>
              </a:p>
            </p:txBody>
          </p:sp>
          <p:sp>
            <p:nvSpPr>
              <p:cNvPr id="2687" name="Freeform 542"/>
              <p:cNvSpPr>
                <a:spLocks/>
              </p:cNvSpPr>
              <p:nvPr/>
            </p:nvSpPr>
            <p:spPr bwMode="auto">
              <a:xfrm>
                <a:off x="4414" y="1741"/>
                <a:ext cx="25" cy="49"/>
              </a:xfrm>
              <a:custGeom>
                <a:avLst/>
                <a:gdLst>
                  <a:gd name="T0" fmla="*/ 2147483647 w 7"/>
                  <a:gd name="T1" fmla="*/ 2147483647 h 14"/>
                  <a:gd name="T2" fmla="*/ 2147483647 w 7"/>
                  <a:gd name="T3" fmla="*/ 2147483647 h 14"/>
                  <a:gd name="T4" fmla="*/ 2147483647 w 7"/>
                  <a:gd name="T5" fmla="*/ 2147483647 h 14"/>
                  <a:gd name="T6" fmla="*/ 2147483647 w 7"/>
                  <a:gd name="T7" fmla="*/ 2147483647 h 14"/>
                  <a:gd name="T8" fmla="*/ 2147483647 w 7"/>
                  <a:gd name="T9" fmla="*/ 2147483647 h 14"/>
                  <a:gd name="T10" fmla="*/ 2147483647 w 7"/>
                  <a:gd name="T11" fmla="*/ 2147483647 h 14"/>
                  <a:gd name="T12" fmla="*/ 2147483647 w 7"/>
                  <a:gd name="T13" fmla="*/ 2147483647 h 14"/>
                  <a:gd name="T14" fmla="*/ 2147483647 w 7"/>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4"/>
                  <a:gd name="T26" fmla="*/ 7 w 7"/>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4">
                    <a:moveTo>
                      <a:pt x="3" y="3"/>
                    </a:moveTo>
                    <a:cubicBezTo>
                      <a:pt x="3" y="5"/>
                      <a:pt x="5" y="9"/>
                      <a:pt x="6" y="12"/>
                    </a:cubicBezTo>
                    <a:cubicBezTo>
                      <a:pt x="7" y="12"/>
                      <a:pt x="6" y="13"/>
                      <a:pt x="6" y="13"/>
                    </a:cubicBezTo>
                    <a:cubicBezTo>
                      <a:pt x="6" y="13"/>
                      <a:pt x="6" y="13"/>
                      <a:pt x="6" y="13"/>
                    </a:cubicBezTo>
                    <a:cubicBezTo>
                      <a:pt x="6" y="14"/>
                      <a:pt x="5" y="14"/>
                      <a:pt x="5" y="13"/>
                    </a:cubicBezTo>
                    <a:cubicBezTo>
                      <a:pt x="5" y="12"/>
                      <a:pt x="4" y="11"/>
                      <a:pt x="4" y="10"/>
                    </a:cubicBezTo>
                    <a:cubicBezTo>
                      <a:pt x="0" y="6"/>
                      <a:pt x="0" y="2"/>
                      <a:pt x="1" y="2"/>
                    </a:cubicBezTo>
                    <a:cubicBezTo>
                      <a:pt x="1" y="1"/>
                      <a:pt x="3" y="0"/>
                      <a:pt x="3" y="3"/>
                    </a:cubicBezTo>
                    <a:close/>
                  </a:path>
                </a:pathLst>
              </a:custGeom>
              <a:solidFill>
                <a:srgbClr val="F89A54"/>
              </a:solidFill>
              <a:ln w="9525">
                <a:noFill/>
                <a:round/>
                <a:headEnd/>
                <a:tailEnd/>
              </a:ln>
            </p:spPr>
            <p:txBody>
              <a:bodyPr/>
              <a:lstStyle/>
              <a:p>
                <a:endParaRPr lang="es-ES"/>
              </a:p>
            </p:txBody>
          </p:sp>
          <p:sp>
            <p:nvSpPr>
              <p:cNvPr id="2688" name="Freeform 543"/>
              <p:cNvSpPr>
                <a:spLocks/>
              </p:cNvSpPr>
              <p:nvPr/>
            </p:nvSpPr>
            <p:spPr bwMode="auto">
              <a:xfrm>
                <a:off x="4414" y="1741"/>
                <a:ext cx="22" cy="46"/>
              </a:xfrm>
              <a:custGeom>
                <a:avLst/>
                <a:gdLst>
                  <a:gd name="T0" fmla="*/ 2147483647 w 6"/>
                  <a:gd name="T1" fmla="*/ 2147483647 h 13"/>
                  <a:gd name="T2" fmla="*/ 2147483647 w 6"/>
                  <a:gd name="T3" fmla="*/ 2147483647 h 13"/>
                  <a:gd name="T4" fmla="*/ 2147483647 w 6"/>
                  <a:gd name="T5" fmla="*/ 2147483647 h 13"/>
                  <a:gd name="T6" fmla="*/ 2147483647 w 6"/>
                  <a:gd name="T7" fmla="*/ 2147483647 h 13"/>
                  <a:gd name="T8" fmla="*/ 2147483647 w 6"/>
                  <a:gd name="T9" fmla="*/ 2147483647 h 13"/>
                  <a:gd name="T10" fmla="*/ 2147483647 w 6"/>
                  <a:gd name="T11" fmla="*/ 2147483647 h 13"/>
                  <a:gd name="T12" fmla="*/ 2147483647 w 6"/>
                  <a:gd name="T13" fmla="*/ 2147483647 h 13"/>
                  <a:gd name="T14" fmla="*/ 2147483647 w 6"/>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3"/>
                  <a:gd name="T26" fmla="*/ 6 w 6"/>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3">
                    <a:moveTo>
                      <a:pt x="3" y="3"/>
                    </a:moveTo>
                    <a:cubicBezTo>
                      <a:pt x="3" y="5"/>
                      <a:pt x="4" y="9"/>
                      <a:pt x="6" y="11"/>
                    </a:cubicBezTo>
                    <a:cubicBezTo>
                      <a:pt x="6" y="12"/>
                      <a:pt x="6" y="12"/>
                      <a:pt x="6" y="13"/>
                    </a:cubicBezTo>
                    <a:cubicBezTo>
                      <a:pt x="6" y="13"/>
                      <a:pt x="6" y="13"/>
                      <a:pt x="6" y="13"/>
                    </a:cubicBezTo>
                    <a:cubicBezTo>
                      <a:pt x="6" y="13"/>
                      <a:pt x="6" y="13"/>
                      <a:pt x="5" y="13"/>
                    </a:cubicBezTo>
                    <a:cubicBezTo>
                      <a:pt x="5" y="12"/>
                      <a:pt x="5" y="11"/>
                      <a:pt x="4" y="10"/>
                    </a:cubicBezTo>
                    <a:cubicBezTo>
                      <a:pt x="2" y="7"/>
                      <a:pt x="1" y="3"/>
                      <a:pt x="1" y="2"/>
                    </a:cubicBezTo>
                    <a:cubicBezTo>
                      <a:pt x="0" y="2"/>
                      <a:pt x="3" y="0"/>
                      <a:pt x="3" y="3"/>
                    </a:cubicBezTo>
                    <a:close/>
                  </a:path>
                </a:pathLst>
              </a:custGeom>
              <a:solidFill>
                <a:srgbClr val="FCBF62"/>
              </a:solidFill>
              <a:ln w="9525">
                <a:noFill/>
                <a:round/>
                <a:headEnd/>
                <a:tailEnd/>
              </a:ln>
            </p:spPr>
            <p:txBody>
              <a:bodyPr/>
              <a:lstStyle/>
              <a:p>
                <a:endParaRPr lang="es-ES"/>
              </a:p>
            </p:txBody>
          </p:sp>
          <p:sp>
            <p:nvSpPr>
              <p:cNvPr id="2689" name="Freeform 544"/>
              <p:cNvSpPr>
                <a:spLocks/>
              </p:cNvSpPr>
              <p:nvPr/>
            </p:nvSpPr>
            <p:spPr bwMode="auto">
              <a:xfrm>
                <a:off x="4418" y="1790"/>
                <a:ext cx="74" cy="74"/>
              </a:xfrm>
              <a:custGeom>
                <a:avLst/>
                <a:gdLst>
                  <a:gd name="T0" fmla="*/ 2147483647 w 21"/>
                  <a:gd name="T1" fmla="*/ 2147483647 h 21"/>
                  <a:gd name="T2" fmla="*/ 2147483647 w 21"/>
                  <a:gd name="T3" fmla="*/ 2147483647 h 21"/>
                  <a:gd name="T4" fmla="*/ 2147483647 w 21"/>
                  <a:gd name="T5" fmla="*/ 2147483647 h 21"/>
                  <a:gd name="T6" fmla="*/ 2147483647 w 21"/>
                  <a:gd name="T7" fmla="*/ 2147483647 h 21"/>
                  <a:gd name="T8" fmla="*/ 2147483647 w 21"/>
                  <a:gd name="T9" fmla="*/ 2147483647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2" y="10"/>
                    </a:moveTo>
                    <a:cubicBezTo>
                      <a:pt x="2" y="10"/>
                      <a:pt x="0" y="18"/>
                      <a:pt x="15" y="21"/>
                    </a:cubicBezTo>
                    <a:cubicBezTo>
                      <a:pt x="15" y="21"/>
                      <a:pt x="19" y="20"/>
                      <a:pt x="20" y="16"/>
                    </a:cubicBezTo>
                    <a:cubicBezTo>
                      <a:pt x="20" y="16"/>
                      <a:pt x="21" y="6"/>
                      <a:pt x="14" y="4"/>
                    </a:cubicBezTo>
                    <a:cubicBezTo>
                      <a:pt x="14" y="4"/>
                      <a:pt x="9" y="0"/>
                      <a:pt x="2" y="10"/>
                    </a:cubicBezTo>
                    <a:close/>
                  </a:path>
                </a:pathLst>
              </a:custGeom>
              <a:solidFill>
                <a:srgbClr val="EB3C21"/>
              </a:solidFill>
              <a:ln w="9525">
                <a:noFill/>
                <a:round/>
                <a:headEnd/>
                <a:tailEnd/>
              </a:ln>
            </p:spPr>
            <p:txBody>
              <a:bodyPr/>
              <a:lstStyle/>
              <a:p>
                <a:endParaRPr lang="es-ES"/>
              </a:p>
            </p:txBody>
          </p:sp>
          <p:sp>
            <p:nvSpPr>
              <p:cNvPr id="2690" name="Freeform 545"/>
              <p:cNvSpPr>
                <a:spLocks/>
              </p:cNvSpPr>
              <p:nvPr/>
            </p:nvSpPr>
            <p:spPr bwMode="auto">
              <a:xfrm>
                <a:off x="4421" y="1804"/>
                <a:ext cx="64" cy="60"/>
              </a:xfrm>
              <a:custGeom>
                <a:avLst/>
                <a:gdLst>
                  <a:gd name="T0" fmla="*/ 2147483647 w 18"/>
                  <a:gd name="T1" fmla="*/ 2147483647 h 17"/>
                  <a:gd name="T2" fmla="*/ 2147483647 w 18"/>
                  <a:gd name="T3" fmla="*/ 2147483647 h 17"/>
                  <a:gd name="T4" fmla="*/ 2147483647 w 18"/>
                  <a:gd name="T5" fmla="*/ 2147483647 h 17"/>
                  <a:gd name="T6" fmla="*/ 2147483647 w 18"/>
                  <a:gd name="T7" fmla="*/ 2147483647 h 17"/>
                  <a:gd name="T8" fmla="*/ 2147483647 w 18"/>
                  <a:gd name="T9" fmla="*/ 2147483647 h 17"/>
                  <a:gd name="T10" fmla="*/ 2147483647 w 18"/>
                  <a:gd name="T11" fmla="*/ 2147483647 h 17"/>
                  <a:gd name="T12" fmla="*/ 2147483647 w 18"/>
                  <a:gd name="T13" fmla="*/ 2147483647 h 17"/>
                  <a:gd name="T14" fmla="*/ 2147483647 w 18"/>
                  <a:gd name="T15" fmla="*/ 2147483647 h 17"/>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7"/>
                  <a:gd name="T26" fmla="*/ 18 w 18"/>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7">
                    <a:moveTo>
                      <a:pt x="2" y="6"/>
                    </a:moveTo>
                    <a:cubicBezTo>
                      <a:pt x="4" y="3"/>
                      <a:pt x="7" y="3"/>
                      <a:pt x="8" y="2"/>
                    </a:cubicBezTo>
                    <a:cubicBezTo>
                      <a:pt x="11" y="1"/>
                      <a:pt x="13" y="0"/>
                      <a:pt x="13" y="1"/>
                    </a:cubicBezTo>
                    <a:cubicBezTo>
                      <a:pt x="18" y="3"/>
                      <a:pt x="18" y="10"/>
                      <a:pt x="18" y="12"/>
                    </a:cubicBezTo>
                    <a:cubicBezTo>
                      <a:pt x="18" y="12"/>
                      <a:pt x="18" y="12"/>
                      <a:pt x="18" y="12"/>
                    </a:cubicBezTo>
                    <a:cubicBezTo>
                      <a:pt x="18" y="15"/>
                      <a:pt x="15" y="16"/>
                      <a:pt x="14" y="16"/>
                    </a:cubicBezTo>
                    <a:cubicBezTo>
                      <a:pt x="14" y="17"/>
                      <a:pt x="13" y="17"/>
                      <a:pt x="13" y="17"/>
                    </a:cubicBezTo>
                    <a:cubicBezTo>
                      <a:pt x="0" y="14"/>
                      <a:pt x="2" y="6"/>
                      <a:pt x="2" y="6"/>
                    </a:cubicBezTo>
                    <a:close/>
                  </a:path>
                </a:pathLst>
              </a:custGeom>
              <a:solidFill>
                <a:srgbClr val="F05E33"/>
              </a:solidFill>
              <a:ln w="9525">
                <a:noFill/>
                <a:round/>
                <a:headEnd/>
                <a:tailEnd/>
              </a:ln>
            </p:spPr>
            <p:txBody>
              <a:bodyPr/>
              <a:lstStyle/>
              <a:p>
                <a:endParaRPr lang="es-ES"/>
              </a:p>
            </p:txBody>
          </p:sp>
          <p:sp>
            <p:nvSpPr>
              <p:cNvPr id="2691" name="Freeform 546"/>
              <p:cNvSpPr>
                <a:spLocks/>
              </p:cNvSpPr>
              <p:nvPr/>
            </p:nvSpPr>
            <p:spPr bwMode="auto">
              <a:xfrm>
                <a:off x="4425" y="1808"/>
                <a:ext cx="60" cy="52"/>
              </a:xfrm>
              <a:custGeom>
                <a:avLst/>
                <a:gdLst>
                  <a:gd name="T0" fmla="*/ 2147483647 w 17"/>
                  <a:gd name="T1" fmla="*/ 2147483647 h 15"/>
                  <a:gd name="T2" fmla="*/ 2147483647 w 17"/>
                  <a:gd name="T3" fmla="*/ 2147483647 h 15"/>
                  <a:gd name="T4" fmla="*/ 2147483647 w 17"/>
                  <a:gd name="T5" fmla="*/ 2147483647 h 15"/>
                  <a:gd name="T6" fmla="*/ 2147483647 w 17"/>
                  <a:gd name="T7" fmla="*/ 2147483647 h 15"/>
                  <a:gd name="T8" fmla="*/ 2147483647 w 17"/>
                  <a:gd name="T9" fmla="*/ 2147483647 h 15"/>
                  <a:gd name="T10" fmla="*/ 2147483647 w 17"/>
                  <a:gd name="T11" fmla="*/ 2147483647 h 15"/>
                  <a:gd name="T12" fmla="*/ 2147483647 w 17"/>
                  <a:gd name="T13" fmla="*/ 2147483647 h 15"/>
                  <a:gd name="T14" fmla="*/ 2147483647 w 17"/>
                  <a:gd name="T15" fmla="*/ 2147483647 h 15"/>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5"/>
                  <a:gd name="T26" fmla="*/ 17 w 17"/>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5">
                    <a:moveTo>
                      <a:pt x="2" y="4"/>
                    </a:moveTo>
                    <a:cubicBezTo>
                      <a:pt x="5" y="2"/>
                      <a:pt x="6" y="2"/>
                      <a:pt x="8" y="1"/>
                    </a:cubicBezTo>
                    <a:cubicBezTo>
                      <a:pt x="10" y="0"/>
                      <a:pt x="12" y="0"/>
                      <a:pt x="12" y="1"/>
                    </a:cubicBezTo>
                    <a:cubicBezTo>
                      <a:pt x="16" y="3"/>
                      <a:pt x="17" y="9"/>
                      <a:pt x="17" y="11"/>
                    </a:cubicBezTo>
                    <a:cubicBezTo>
                      <a:pt x="17" y="11"/>
                      <a:pt x="17" y="11"/>
                      <a:pt x="17" y="11"/>
                    </a:cubicBezTo>
                    <a:cubicBezTo>
                      <a:pt x="16" y="14"/>
                      <a:pt x="13" y="15"/>
                      <a:pt x="12" y="15"/>
                    </a:cubicBezTo>
                    <a:cubicBezTo>
                      <a:pt x="12" y="15"/>
                      <a:pt x="12" y="15"/>
                      <a:pt x="12" y="15"/>
                    </a:cubicBezTo>
                    <a:cubicBezTo>
                      <a:pt x="0" y="12"/>
                      <a:pt x="2" y="4"/>
                      <a:pt x="2" y="4"/>
                    </a:cubicBezTo>
                    <a:close/>
                  </a:path>
                </a:pathLst>
              </a:custGeom>
              <a:solidFill>
                <a:srgbClr val="F47B44"/>
              </a:solidFill>
              <a:ln w="9525">
                <a:noFill/>
                <a:round/>
                <a:headEnd/>
                <a:tailEnd/>
              </a:ln>
            </p:spPr>
            <p:txBody>
              <a:bodyPr/>
              <a:lstStyle/>
              <a:p>
                <a:endParaRPr lang="es-ES"/>
              </a:p>
            </p:txBody>
          </p:sp>
          <p:sp>
            <p:nvSpPr>
              <p:cNvPr id="2692" name="Freeform 547"/>
              <p:cNvSpPr>
                <a:spLocks/>
              </p:cNvSpPr>
              <p:nvPr/>
            </p:nvSpPr>
            <p:spPr bwMode="auto">
              <a:xfrm>
                <a:off x="4432" y="1811"/>
                <a:ext cx="50" cy="49"/>
              </a:xfrm>
              <a:custGeom>
                <a:avLst/>
                <a:gdLst>
                  <a:gd name="T0" fmla="*/ 2147483647 w 14"/>
                  <a:gd name="T1" fmla="*/ 2147483647 h 14"/>
                  <a:gd name="T2" fmla="*/ 2147483647 w 14"/>
                  <a:gd name="T3" fmla="*/ 0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4"/>
                  <a:gd name="T26" fmla="*/ 14 w 14"/>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4">
                    <a:moveTo>
                      <a:pt x="1" y="3"/>
                    </a:moveTo>
                    <a:cubicBezTo>
                      <a:pt x="4" y="0"/>
                      <a:pt x="5" y="1"/>
                      <a:pt x="6" y="0"/>
                    </a:cubicBezTo>
                    <a:cubicBezTo>
                      <a:pt x="8" y="0"/>
                      <a:pt x="9" y="0"/>
                      <a:pt x="10" y="1"/>
                    </a:cubicBezTo>
                    <a:cubicBezTo>
                      <a:pt x="13" y="4"/>
                      <a:pt x="14" y="9"/>
                      <a:pt x="14" y="10"/>
                    </a:cubicBezTo>
                    <a:cubicBezTo>
                      <a:pt x="14" y="10"/>
                      <a:pt x="14" y="10"/>
                      <a:pt x="14" y="10"/>
                    </a:cubicBezTo>
                    <a:cubicBezTo>
                      <a:pt x="13" y="13"/>
                      <a:pt x="11" y="13"/>
                      <a:pt x="10" y="13"/>
                    </a:cubicBezTo>
                    <a:cubicBezTo>
                      <a:pt x="10" y="14"/>
                      <a:pt x="10" y="13"/>
                      <a:pt x="10" y="13"/>
                    </a:cubicBezTo>
                    <a:cubicBezTo>
                      <a:pt x="0" y="10"/>
                      <a:pt x="1" y="3"/>
                      <a:pt x="1" y="3"/>
                    </a:cubicBezTo>
                    <a:close/>
                  </a:path>
                </a:pathLst>
              </a:custGeom>
              <a:solidFill>
                <a:srgbClr val="F89A54"/>
              </a:solidFill>
              <a:ln w="9525">
                <a:noFill/>
                <a:round/>
                <a:headEnd/>
                <a:tailEnd/>
              </a:ln>
            </p:spPr>
            <p:txBody>
              <a:bodyPr/>
              <a:lstStyle/>
              <a:p>
                <a:endParaRPr lang="es-ES"/>
              </a:p>
            </p:txBody>
          </p:sp>
          <p:sp>
            <p:nvSpPr>
              <p:cNvPr id="2693" name="Freeform 548"/>
              <p:cNvSpPr>
                <a:spLocks/>
              </p:cNvSpPr>
              <p:nvPr/>
            </p:nvSpPr>
            <p:spPr bwMode="auto">
              <a:xfrm>
                <a:off x="4436" y="1811"/>
                <a:ext cx="42" cy="46"/>
              </a:xfrm>
              <a:custGeom>
                <a:avLst/>
                <a:gdLst>
                  <a:gd name="T0" fmla="*/ 2147483647 w 12"/>
                  <a:gd name="T1" fmla="*/ 2147483647 h 13"/>
                  <a:gd name="T2" fmla="*/ 2147483647 w 12"/>
                  <a:gd name="T3" fmla="*/ 2147483647 h 13"/>
                  <a:gd name="T4" fmla="*/ 2147483647 w 12"/>
                  <a:gd name="T5" fmla="*/ 2147483647 h 13"/>
                  <a:gd name="T6" fmla="*/ 2147483647 w 12"/>
                  <a:gd name="T7" fmla="*/ 2147483647 h 13"/>
                  <a:gd name="T8" fmla="*/ 2147483647 w 12"/>
                  <a:gd name="T9" fmla="*/ 2147483647 h 13"/>
                  <a:gd name="T10" fmla="*/ 2147483647 w 12"/>
                  <a:gd name="T11" fmla="*/ 2147483647 h 13"/>
                  <a:gd name="T12" fmla="*/ 2147483647 w 12"/>
                  <a:gd name="T13" fmla="*/ 2147483647 h 13"/>
                  <a:gd name="T14" fmla="*/ 2147483647 w 12"/>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3"/>
                  <a:gd name="T26" fmla="*/ 12 w 12"/>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3">
                    <a:moveTo>
                      <a:pt x="1" y="3"/>
                    </a:moveTo>
                    <a:cubicBezTo>
                      <a:pt x="4" y="0"/>
                      <a:pt x="5" y="1"/>
                      <a:pt x="6" y="1"/>
                    </a:cubicBezTo>
                    <a:cubicBezTo>
                      <a:pt x="7" y="1"/>
                      <a:pt x="8" y="1"/>
                      <a:pt x="9" y="2"/>
                    </a:cubicBezTo>
                    <a:cubicBezTo>
                      <a:pt x="11" y="5"/>
                      <a:pt x="12" y="10"/>
                      <a:pt x="12" y="10"/>
                    </a:cubicBezTo>
                    <a:cubicBezTo>
                      <a:pt x="12" y="10"/>
                      <a:pt x="12" y="10"/>
                      <a:pt x="12" y="11"/>
                    </a:cubicBezTo>
                    <a:cubicBezTo>
                      <a:pt x="11" y="13"/>
                      <a:pt x="9" y="13"/>
                      <a:pt x="9" y="13"/>
                    </a:cubicBezTo>
                    <a:cubicBezTo>
                      <a:pt x="8" y="13"/>
                      <a:pt x="8" y="13"/>
                      <a:pt x="8" y="13"/>
                    </a:cubicBezTo>
                    <a:cubicBezTo>
                      <a:pt x="0" y="9"/>
                      <a:pt x="1" y="3"/>
                      <a:pt x="1" y="3"/>
                    </a:cubicBezTo>
                    <a:close/>
                  </a:path>
                </a:pathLst>
              </a:custGeom>
              <a:solidFill>
                <a:srgbClr val="FCBF62"/>
              </a:solidFill>
              <a:ln w="9525">
                <a:noFill/>
                <a:round/>
                <a:headEnd/>
                <a:tailEnd/>
              </a:ln>
            </p:spPr>
            <p:txBody>
              <a:bodyPr/>
              <a:lstStyle/>
              <a:p>
                <a:endParaRPr lang="es-ES"/>
              </a:p>
            </p:txBody>
          </p:sp>
          <p:sp>
            <p:nvSpPr>
              <p:cNvPr id="2694" name="Freeform 549"/>
              <p:cNvSpPr>
                <a:spLocks/>
              </p:cNvSpPr>
              <p:nvPr/>
            </p:nvSpPr>
            <p:spPr bwMode="auto">
              <a:xfrm>
                <a:off x="4443" y="1808"/>
                <a:ext cx="35" cy="49"/>
              </a:xfrm>
              <a:custGeom>
                <a:avLst/>
                <a:gdLst>
                  <a:gd name="T0" fmla="*/ 0 w 10"/>
                  <a:gd name="T1" fmla="*/ 2147483647 h 14"/>
                  <a:gd name="T2" fmla="*/ 2147483647 w 10"/>
                  <a:gd name="T3" fmla="*/ 2147483647 h 14"/>
                  <a:gd name="T4" fmla="*/ 2147483647 w 10"/>
                  <a:gd name="T5" fmla="*/ 2147483647 h 14"/>
                  <a:gd name="T6" fmla="*/ 2147483647 w 10"/>
                  <a:gd name="T7" fmla="*/ 2147483647 h 14"/>
                  <a:gd name="T8" fmla="*/ 0 w 10"/>
                  <a:gd name="T9" fmla="*/ 2147483647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0" y="4"/>
                    </a:moveTo>
                    <a:cubicBezTo>
                      <a:pt x="0" y="4"/>
                      <a:pt x="0" y="10"/>
                      <a:pt x="6" y="14"/>
                    </a:cubicBezTo>
                    <a:cubicBezTo>
                      <a:pt x="6" y="14"/>
                      <a:pt x="9" y="14"/>
                      <a:pt x="10" y="11"/>
                    </a:cubicBezTo>
                    <a:cubicBezTo>
                      <a:pt x="10" y="11"/>
                      <a:pt x="8" y="4"/>
                      <a:pt x="4" y="2"/>
                    </a:cubicBezTo>
                    <a:cubicBezTo>
                      <a:pt x="4" y="2"/>
                      <a:pt x="4" y="0"/>
                      <a:pt x="0" y="4"/>
                    </a:cubicBezTo>
                    <a:close/>
                  </a:path>
                </a:pathLst>
              </a:custGeom>
              <a:solidFill>
                <a:srgbClr val="FDEE70"/>
              </a:solidFill>
              <a:ln w="9525">
                <a:noFill/>
                <a:round/>
                <a:headEnd/>
                <a:tailEnd/>
              </a:ln>
            </p:spPr>
            <p:txBody>
              <a:bodyPr/>
              <a:lstStyle/>
              <a:p>
                <a:endParaRPr lang="es-ES"/>
              </a:p>
            </p:txBody>
          </p:sp>
          <p:sp>
            <p:nvSpPr>
              <p:cNvPr id="2695" name="Freeform 550"/>
              <p:cNvSpPr>
                <a:spLocks/>
              </p:cNvSpPr>
              <p:nvPr/>
            </p:nvSpPr>
            <p:spPr bwMode="auto">
              <a:xfrm>
                <a:off x="4407" y="1797"/>
                <a:ext cx="32" cy="25"/>
              </a:xfrm>
              <a:custGeom>
                <a:avLst/>
                <a:gdLst>
                  <a:gd name="T0" fmla="*/ 2147483647 w 9"/>
                  <a:gd name="T1" fmla="*/ 2147483647 h 7"/>
                  <a:gd name="T2" fmla="*/ 2147483647 w 9"/>
                  <a:gd name="T3" fmla="*/ 2147483647 h 7"/>
                  <a:gd name="T4" fmla="*/ 2147483647 w 9"/>
                  <a:gd name="T5" fmla="*/ 2147483647 h 7"/>
                  <a:gd name="T6" fmla="*/ 2147483647 w 9"/>
                  <a:gd name="T7" fmla="*/ 2147483647 h 7"/>
                  <a:gd name="T8" fmla="*/ 2147483647 w 9"/>
                  <a:gd name="T9" fmla="*/ 0 h 7"/>
                  <a:gd name="T10" fmla="*/ 2147483647 w 9"/>
                  <a:gd name="T11" fmla="*/ 2147483647 h 7"/>
                  <a:gd name="T12" fmla="*/ 0 w 9"/>
                  <a:gd name="T13" fmla="*/ 2147483647 h 7"/>
                  <a:gd name="T14" fmla="*/ 2147483647 w 9"/>
                  <a:gd name="T15" fmla="*/ 2147483647 h 7"/>
                  <a:gd name="T16" fmla="*/ 2147483647 w 9"/>
                  <a:gd name="T17" fmla="*/ 2147483647 h 7"/>
                  <a:gd name="T18" fmla="*/ 2147483647 w 9"/>
                  <a:gd name="T19" fmla="*/ 2147483647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7"/>
                  <a:gd name="T32" fmla="*/ 9 w 9"/>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7">
                    <a:moveTo>
                      <a:pt x="6" y="7"/>
                    </a:moveTo>
                    <a:cubicBezTo>
                      <a:pt x="6" y="7"/>
                      <a:pt x="6" y="7"/>
                      <a:pt x="6" y="7"/>
                    </a:cubicBezTo>
                    <a:cubicBezTo>
                      <a:pt x="7" y="6"/>
                      <a:pt x="7" y="6"/>
                      <a:pt x="8" y="5"/>
                    </a:cubicBezTo>
                    <a:cubicBezTo>
                      <a:pt x="8" y="5"/>
                      <a:pt x="8" y="5"/>
                      <a:pt x="8" y="5"/>
                    </a:cubicBezTo>
                    <a:cubicBezTo>
                      <a:pt x="9" y="4"/>
                      <a:pt x="6" y="1"/>
                      <a:pt x="4" y="0"/>
                    </a:cubicBezTo>
                    <a:cubicBezTo>
                      <a:pt x="4" y="0"/>
                      <a:pt x="3" y="0"/>
                      <a:pt x="2" y="1"/>
                    </a:cubicBezTo>
                    <a:cubicBezTo>
                      <a:pt x="1" y="1"/>
                      <a:pt x="0" y="2"/>
                      <a:pt x="0" y="4"/>
                    </a:cubicBezTo>
                    <a:cubicBezTo>
                      <a:pt x="0" y="4"/>
                      <a:pt x="0" y="6"/>
                      <a:pt x="3" y="6"/>
                    </a:cubicBezTo>
                    <a:cubicBezTo>
                      <a:pt x="5" y="7"/>
                      <a:pt x="6" y="7"/>
                      <a:pt x="6" y="7"/>
                    </a:cubicBezTo>
                    <a:cubicBezTo>
                      <a:pt x="6" y="7"/>
                      <a:pt x="6" y="7"/>
                      <a:pt x="6" y="7"/>
                    </a:cubicBezTo>
                    <a:close/>
                  </a:path>
                </a:pathLst>
              </a:custGeom>
              <a:solidFill>
                <a:srgbClr val="F16638"/>
              </a:solidFill>
              <a:ln w="9525">
                <a:noFill/>
                <a:round/>
                <a:headEnd/>
                <a:tailEnd/>
              </a:ln>
            </p:spPr>
            <p:txBody>
              <a:bodyPr/>
              <a:lstStyle/>
              <a:p>
                <a:endParaRPr lang="es-ES"/>
              </a:p>
            </p:txBody>
          </p:sp>
          <p:sp>
            <p:nvSpPr>
              <p:cNvPr id="2696" name="Freeform 551"/>
              <p:cNvSpPr>
                <a:spLocks/>
              </p:cNvSpPr>
              <p:nvPr/>
            </p:nvSpPr>
            <p:spPr bwMode="auto">
              <a:xfrm>
                <a:off x="4407" y="1797"/>
                <a:ext cx="29" cy="25"/>
              </a:xfrm>
              <a:custGeom>
                <a:avLst/>
                <a:gdLst>
                  <a:gd name="T0" fmla="*/ 0 w 8"/>
                  <a:gd name="T1" fmla="*/ 2147483647 h 7"/>
                  <a:gd name="T2" fmla="*/ 2147483647 w 8"/>
                  <a:gd name="T3" fmla="*/ 2147483647 h 7"/>
                  <a:gd name="T4" fmla="*/ 2147483647 w 8"/>
                  <a:gd name="T5" fmla="*/ 2147483647 h 7"/>
                  <a:gd name="T6" fmla="*/ 2147483647 w 8"/>
                  <a:gd name="T7" fmla="*/ 2147483647 h 7"/>
                  <a:gd name="T8" fmla="*/ 2147483647 w 8"/>
                  <a:gd name="T9" fmla="*/ 2147483647 h 7"/>
                  <a:gd name="T10" fmla="*/ 2147483647 w 8"/>
                  <a:gd name="T11" fmla="*/ 2147483647 h 7"/>
                  <a:gd name="T12" fmla="*/ 2147483647 w 8"/>
                  <a:gd name="T13" fmla="*/ 2147483647 h 7"/>
                  <a:gd name="T14" fmla="*/ 0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0" y="3"/>
                    </a:moveTo>
                    <a:cubicBezTo>
                      <a:pt x="1" y="2"/>
                      <a:pt x="2" y="1"/>
                      <a:pt x="2" y="1"/>
                    </a:cubicBezTo>
                    <a:cubicBezTo>
                      <a:pt x="3" y="1"/>
                      <a:pt x="4" y="0"/>
                      <a:pt x="4" y="1"/>
                    </a:cubicBezTo>
                    <a:cubicBezTo>
                      <a:pt x="6" y="1"/>
                      <a:pt x="8" y="3"/>
                      <a:pt x="8" y="4"/>
                    </a:cubicBezTo>
                    <a:cubicBezTo>
                      <a:pt x="8" y="4"/>
                      <a:pt x="8" y="4"/>
                      <a:pt x="8" y="4"/>
                    </a:cubicBezTo>
                    <a:cubicBezTo>
                      <a:pt x="8" y="6"/>
                      <a:pt x="6" y="6"/>
                      <a:pt x="6" y="7"/>
                    </a:cubicBezTo>
                    <a:cubicBezTo>
                      <a:pt x="6" y="7"/>
                      <a:pt x="6" y="7"/>
                      <a:pt x="6" y="7"/>
                    </a:cubicBezTo>
                    <a:cubicBezTo>
                      <a:pt x="0" y="7"/>
                      <a:pt x="0" y="3"/>
                      <a:pt x="0" y="3"/>
                    </a:cubicBezTo>
                    <a:close/>
                  </a:path>
                </a:pathLst>
              </a:custGeom>
              <a:solidFill>
                <a:srgbClr val="F68B4C"/>
              </a:solidFill>
              <a:ln w="9525">
                <a:noFill/>
                <a:round/>
                <a:headEnd/>
                <a:tailEnd/>
              </a:ln>
            </p:spPr>
            <p:txBody>
              <a:bodyPr/>
              <a:lstStyle/>
              <a:p>
                <a:endParaRPr lang="es-ES"/>
              </a:p>
            </p:txBody>
          </p:sp>
          <p:sp>
            <p:nvSpPr>
              <p:cNvPr id="2697" name="Freeform 552"/>
              <p:cNvSpPr>
                <a:spLocks/>
              </p:cNvSpPr>
              <p:nvPr/>
            </p:nvSpPr>
            <p:spPr bwMode="auto">
              <a:xfrm>
                <a:off x="4407" y="1801"/>
                <a:ext cx="25" cy="17"/>
              </a:xfrm>
              <a:custGeom>
                <a:avLst/>
                <a:gdLst>
                  <a:gd name="T0" fmla="*/ 0 w 7"/>
                  <a:gd name="T1" fmla="*/ 2147483647 h 5"/>
                  <a:gd name="T2" fmla="*/ 2147483647 w 7"/>
                  <a:gd name="T3" fmla="*/ 0 h 5"/>
                  <a:gd name="T4" fmla="*/ 2147483647 w 7"/>
                  <a:gd name="T5" fmla="*/ 0 h 5"/>
                  <a:gd name="T6" fmla="*/ 2147483647 w 7"/>
                  <a:gd name="T7" fmla="*/ 2147483647 h 5"/>
                  <a:gd name="T8" fmla="*/ 2147483647 w 7"/>
                  <a:gd name="T9" fmla="*/ 2147483647 h 5"/>
                  <a:gd name="T10" fmla="*/ 2147483647 w 7"/>
                  <a:gd name="T11" fmla="*/ 2147483647 h 5"/>
                  <a:gd name="T12" fmla="*/ 2147483647 w 7"/>
                  <a:gd name="T13" fmla="*/ 2147483647 h 5"/>
                  <a:gd name="T14" fmla="*/ 0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cubicBezTo>
                      <a:pt x="1" y="0"/>
                      <a:pt x="2" y="0"/>
                      <a:pt x="3" y="0"/>
                    </a:cubicBezTo>
                    <a:cubicBezTo>
                      <a:pt x="3" y="0"/>
                      <a:pt x="4" y="0"/>
                      <a:pt x="5" y="0"/>
                    </a:cubicBezTo>
                    <a:cubicBezTo>
                      <a:pt x="6" y="1"/>
                      <a:pt x="7" y="3"/>
                      <a:pt x="7" y="3"/>
                    </a:cubicBezTo>
                    <a:cubicBezTo>
                      <a:pt x="7" y="3"/>
                      <a:pt x="7" y="4"/>
                      <a:pt x="7" y="4"/>
                    </a:cubicBezTo>
                    <a:cubicBezTo>
                      <a:pt x="7" y="5"/>
                      <a:pt x="6" y="5"/>
                      <a:pt x="6" y="5"/>
                    </a:cubicBezTo>
                    <a:cubicBezTo>
                      <a:pt x="6" y="5"/>
                      <a:pt x="6" y="5"/>
                      <a:pt x="6" y="5"/>
                    </a:cubicBezTo>
                    <a:cubicBezTo>
                      <a:pt x="1" y="5"/>
                      <a:pt x="0" y="2"/>
                      <a:pt x="0" y="2"/>
                    </a:cubicBezTo>
                    <a:close/>
                  </a:path>
                </a:pathLst>
              </a:custGeom>
              <a:solidFill>
                <a:srgbClr val="FBB45E"/>
              </a:solidFill>
              <a:ln w="9525">
                <a:noFill/>
                <a:round/>
                <a:headEnd/>
                <a:tailEnd/>
              </a:ln>
            </p:spPr>
            <p:txBody>
              <a:bodyPr/>
              <a:lstStyle/>
              <a:p>
                <a:endParaRPr lang="es-ES"/>
              </a:p>
            </p:txBody>
          </p:sp>
          <p:sp>
            <p:nvSpPr>
              <p:cNvPr id="2698" name="Freeform 553"/>
              <p:cNvSpPr>
                <a:spLocks/>
              </p:cNvSpPr>
              <p:nvPr/>
            </p:nvSpPr>
            <p:spPr bwMode="auto">
              <a:xfrm>
                <a:off x="4411" y="1801"/>
                <a:ext cx="21" cy="17"/>
              </a:xfrm>
              <a:custGeom>
                <a:avLst/>
                <a:gdLst>
                  <a:gd name="T0" fmla="*/ 0 w 6"/>
                  <a:gd name="T1" fmla="*/ 2147483647 h 5"/>
                  <a:gd name="T2" fmla="*/ 2147483647 w 6"/>
                  <a:gd name="T3" fmla="*/ 0 h 5"/>
                  <a:gd name="T4" fmla="*/ 2147483647 w 6"/>
                  <a:gd name="T5" fmla="*/ 2147483647 h 5"/>
                  <a:gd name="T6" fmla="*/ 2147483647 w 6"/>
                  <a:gd name="T7" fmla="*/ 2147483647 h 5"/>
                  <a:gd name="T8" fmla="*/ 0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0" y="2"/>
                    </a:moveTo>
                    <a:cubicBezTo>
                      <a:pt x="1" y="0"/>
                      <a:pt x="2" y="0"/>
                      <a:pt x="2" y="0"/>
                    </a:cubicBezTo>
                    <a:cubicBezTo>
                      <a:pt x="4" y="1"/>
                      <a:pt x="6" y="3"/>
                      <a:pt x="6" y="3"/>
                    </a:cubicBezTo>
                    <a:cubicBezTo>
                      <a:pt x="6" y="5"/>
                      <a:pt x="5" y="5"/>
                      <a:pt x="5" y="5"/>
                    </a:cubicBezTo>
                    <a:cubicBezTo>
                      <a:pt x="0" y="5"/>
                      <a:pt x="0" y="2"/>
                      <a:pt x="0" y="2"/>
                    </a:cubicBezTo>
                    <a:close/>
                  </a:path>
                </a:pathLst>
              </a:custGeom>
              <a:solidFill>
                <a:srgbClr val="FDEE70"/>
              </a:solidFill>
              <a:ln w="9525">
                <a:noFill/>
                <a:round/>
                <a:headEnd/>
                <a:tailEnd/>
              </a:ln>
            </p:spPr>
            <p:txBody>
              <a:bodyPr/>
              <a:lstStyle/>
              <a:p>
                <a:endParaRPr lang="es-ES"/>
              </a:p>
            </p:txBody>
          </p:sp>
          <p:sp>
            <p:nvSpPr>
              <p:cNvPr id="2699" name="Freeform 554"/>
              <p:cNvSpPr>
                <a:spLocks/>
              </p:cNvSpPr>
              <p:nvPr/>
            </p:nvSpPr>
            <p:spPr bwMode="auto">
              <a:xfrm>
                <a:off x="4446" y="1776"/>
                <a:ext cx="36"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4" y="0"/>
                    </a:moveTo>
                    <a:cubicBezTo>
                      <a:pt x="4" y="0"/>
                      <a:pt x="0" y="3"/>
                      <a:pt x="3" y="8"/>
                    </a:cubicBezTo>
                    <a:cubicBezTo>
                      <a:pt x="3" y="8"/>
                      <a:pt x="5" y="9"/>
                      <a:pt x="7" y="8"/>
                    </a:cubicBezTo>
                    <a:cubicBezTo>
                      <a:pt x="7" y="8"/>
                      <a:pt x="10" y="5"/>
                      <a:pt x="9" y="2"/>
                    </a:cubicBezTo>
                    <a:cubicBezTo>
                      <a:pt x="9" y="2"/>
                      <a:pt x="7" y="0"/>
                      <a:pt x="4" y="0"/>
                    </a:cubicBezTo>
                    <a:close/>
                  </a:path>
                </a:pathLst>
              </a:custGeom>
              <a:solidFill>
                <a:srgbClr val="EB3C21"/>
              </a:solidFill>
              <a:ln w="9525">
                <a:noFill/>
                <a:round/>
                <a:headEnd/>
                <a:tailEnd/>
              </a:ln>
            </p:spPr>
            <p:txBody>
              <a:bodyPr/>
              <a:lstStyle/>
              <a:p>
                <a:endParaRPr lang="es-ES"/>
              </a:p>
            </p:txBody>
          </p:sp>
          <p:sp>
            <p:nvSpPr>
              <p:cNvPr id="2700" name="Freeform 555"/>
              <p:cNvSpPr>
                <a:spLocks/>
              </p:cNvSpPr>
              <p:nvPr/>
            </p:nvSpPr>
            <p:spPr bwMode="auto">
              <a:xfrm>
                <a:off x="4450" y="1780"/>
                <a:ext cx="28" cy="24"/>
              </a:xfrm>
              <a:custGeom>
                <a:avLst/>
                <a:gdLst>
                  <a:gd name="T0" fmla="*/ 2147483647 w 8"/>
                  <a:gd name="T1" fmla="*/ 2147483647 h 7"/>
                  <a:gd name="T2" fmla="*/ 2147483647 w 8"/>
                  <a:gd name="T3" fmla="*/ 2147483647 h 7"/>
                  <a:gd name="T4" fmla="*/ 2147483647 w 8"/>
                  <a:gd name="T5" fmla="*/ 2147483647 h 7"/>
                  <a:gd name="T6" fmla="*/ 2147483647 w 8"/>
                  <a:gd name="T7" fmla="*/ 2147483647 h 7"/>
                  <a:gd name="T8" fmla="*/ 2147483647 w 8"/>
                  <a:gd name="T9" fmla="*/ 2147483647 h 7"/>
                  <a:gd name="T10" fmla="*/ 2147483647 w 8"/>
                  <a:gd name="T11" fmla="*/ 0 h 7"/>
                  <a:gd name="T12" fmla="*/ 2147483647 w 8"/>
                  <a:gd name="T13" fmla="*/ 0 h 7"/>
                  <a:gd name="T14" fmla="*/ 2147483647 w 8"/>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7"/>
                  <a:gd name="T26" fmla="*/ 8 w 8"/>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7">
                    <a:moveTo>
                      <a:pt x="8" y="1"/>
                    </a:moveTo>
                    <a:cubicBezTo>
                      <a:pt x="8" y="3"/>
                      <a:pt x="6" y="6"/>
                      <a:pt x="5" y="7"/>
                    </a:cubicBezTo>
                    <a:cubicBezTo>
                      <a:pt x="5" y="7"/>
                      <a:pt x="5" y="7"/>
                      <a:pt x="5" y="7"/>
                    </a:cubicBezTo>
                    <a:cubicBezTo>
                      <a:pt x="3" y="7"/>
                      <a:pt x="2" y="7"/>
                      <a:pt x="2" y="7"/>
                    </a:cubicBezTo>
                    <a:cubicBezTo>
                      <a:pt x="2" y="7"/>
                      <a:pt x="2" y="7"/>
                      <a:pt x="2" y="6"/>
                    </a:cubicBezTo>
                    <a:cubicBezTo>
                      <a:pt x="0" y="2"/>
                      <a:pt x="3" y="0"/>
                      <a:pt x="3" y="0"/>
                    </a:cubicBezTo>
                    <a:cubicBezTo>
                      <a:pt x="4" y="0"/>
                      <a:pt x="5" y="0"/>
                      <a:pt x="6" y="0"/>
                    </a:cubicBezTo>
                    <a:cubicBezTo>
                      <a:pt x="7" y="0"/>
                      <a:pt x="8" y="1"/>
                      <a:pt x="8" y="1"/>
                    </a:cubicBezTo>
                    <a:close/>
                  </a:path>
                </a:pathLst>
              </a:custGeom>
              <a:solidFill>
                <a:srgbClr val="F16638"/>
              </a:solidFill>
              <a:ln w="9525">
                <a:noFill/>
                <a:round/>
                <a:headEnd/>
                <a:tailEnd/>
              </a:ln>
            </p:spPr>
            <p:txBody>
              <a:bodyPr/>
              <a:lstStyle/>
              <a:p>
                <a:endParaRPr lang="es-ES"/>
              </a:p>
            </p:txBody>
          </p:sp>
          <p:sp>
            <p:nvSpPr>
              <p:cNvPr id="2701" name="Freeform 556"/>
              <p:cNvSpPr>
                <a:spLocks/>
              </p:cNvSpPr>
              <p:nvPr/>
            </p:nvSpPr>
            <p:spPr bwMode="auto">
              <a:xfrm>
                <a:off x="4453" y="1780"/>
                <a:ext cx="25" cy="24"/>
              </a:xfrm>
              <a:custGeom>
                <a:avLst/>
                <a:gdLst>
                  <a:gd name="T0" fmla="*/ 2147483647 w 7"/>
                  <a:gd name="T1" fmla="*/ 2147483647 h 7"/>
                  <a:gd name="T2" fmla="*/ 2147483647 w 7"/>
                  <a:gd name="T3" fmla="*/ 2147483647 h 7"/>
                  <a:gd name="T4" fmla="*/ 2147483647 w 7"/>
                  <a:gd name="T5" fmla="*/ 2147483647 h 7"/>
                  <a:gd name="T6" fmla="*/ 2147483647 w 7"/>
                  <a:gd name="T7" fmla="*/ 2147483647 h 7"/>
                  <a:gd name="T8" fmla="*/ 2147483647 w 7"/>
                  <a:gd name="T9" fmla="*/ 2147483647 h 7"/>
                  <a:gd name="T10" fmla="*/ 2147483647 w 7"/>
                  <a:gd name="T11" fmla="*/ 0 h 7"/>
                  <a:gd name="T12" fmla="*/ 2147483647 w 7"/>
                  <a:gd name="T13" fmla="*/ 0 h 7"/>
                  <a:gd name="T14" fmla="*/ 2147483647 w 7"/>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7"/>
                  <a:gd name="T26" fmla="*/ 7 w 7"/>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7">
                    <a:moveTo>
                      <a:pt x="6" y="1"/>
                    </a:moveTo>
                    <a:cubicBezTo>
                      <a:pt x="7" y="3"/>
                      <a:pt x="4" y="6"/>
                      <a:pt x="4" y="6"/>
                    </a:cubicBezTo>
                    <a:cubicBezTo>
                      <a:pt x="4" y="7"/>
                      <a:pt x="4" y="7"/>
                      <a:pt x="4" y="7"/>
                    </a:cubicBezTo>
                    <a:cubicBezTo>
                      <a:pt x="2" y="7"/>
                      <a:pt x="2" y="7"/>
                      <a:pt x="2" y="7"/>
                    </a:cubicBezTo>
                    <a:cubicBezTo>
                      <a:pt x="1" y="6"/>
                      <a:pt x="1" y="6"/>
                      <a:pt x="1" y="6"/>
                    </a:cubicBezTo>
                    <a:cubicBezTo>
                      <a:pt x="0" y="3"/>
                      <a:pt x="2" y="1"/>
                      <a:pt x="2" y="0"/>
                    </a:cubicBezTo>
                    <a:cubicBezTo>
                      <a:pt x="3" y="0"/>
                      <a:pt x="4" y="0"/>
                      <a:pt x="4" y="0"/>
                    </a:cubicBezTo>
                    <a:cubicBezTo>
                      <a:pt x="6" y="0"/>
                      <a:pt x="6" y="1"/>
                      <a:pt x="6" y="1"/>
                    </a:cubicBezTo>
                    <a:close/>
                  </a:path>
                </a:pathLst>
              </a:custGeom>
              <a:solidFill>
                <a:srgbClr val="F68B4C"/>
              </a:solidFill>
              <a:ln w="9525">
                <a:noFill/>
                <a:round/>
                <a:headEnd/>
                <a:tailEnd/>
              </a:ln>
            </p:spPr>
            <p:txBody>
              <a:bodyPr/>
              <a:lstStyle/>
              <a:p>
                <a:endParaRPr lang="es-ES"/>
              </a:p>
            </p:txBody>
          </p:sp>
          <p:sp>
            <p:nvSpPr>
              <p:cNvPr id="2702" name="Freeform 557"/>
              <p:cNvSpPr>
                <a:spLocks/>
              </p:cNvSpPr>
              <p:nvPr/>
            </p:nvSpPr>
            <p:spPr bwMode="auto">
              <a:xfrm>
                <a:off x="4457" y="1780"/>
                <a:ext cx="18" cy="24"/>
              </a:xfrm>
              <a:custGeom>
                <a:avLst/>
                <a:gdLst>
                  <a:gd name="T0" fmla="*/ 2147483647 w 5"/>
                  <a:gd name="T1" fmla="*/ 2147483647 h 7"/>
                  <a:gd name="T2" fmla="*/ 2147483647 w 5"/>
                  <a:gd name="T3" fmla="*/ 2147483647 h 7"/>
                  <a:gd name="T4" fmla="*/ 2147483647 w 5"/>
                  <a:gd name="T5" fmla="*/ 2147483647 h 7"/>
                  <a:gd name="T6" fmla="*/ 2147483647 w 5"/>
                  <a:gd name="T7" fmla="*/ 2147483647 h 7"/>
                  <a:gd name="T8" fmla="*/ 0 w 5"/>
                  <a:gd name="T9" fmla="*/ 2147483647 h 7"/>
                  <a:gd name="T10" fmla="*/ 2147483647 w 5"/>
                  <a:gd name="T11" fmla="*/ 2147483647 h 7"/>
                  <a:gd name="T12" fmla="*/ 2147483647 w 5"/>
                  <a:gd name="T13" fmla="*/ 0 h 7"/>
                  <a:gd name="T14" fmla="*/ 2147483647 w 5"/>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7"/>
                  <a:gd name="T26" fmla="*/ 5 w 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7">
                    <a:moveTo>
                      <a:pt x="5" y="1"/>
                    </a:moveTo>
                    <a:cubicBezTo>
                      <a:pt x="5" y="3"/>
                      <a:pt x="3" y="5"/>
                      <a:pt x="3" y="6"/>
                    </a:cubicBezTo>
                    <a:cubicBezTo>
                      <a:pt x="3" y="6"/>
                      <a:pt x="3" y="6"/>
                      <a:pt x="3" y="6"/>
                    </a:cubicBezTo>
                    <a:cubicBezTo>
                      <a:pt x="2" y="7"/>
                      <a:pt x="1" y="6"/>
                      <a:pt x="1" y="6"/>
                    </a:cubicBezTo>
                    <a:cubicBezTo>
                      <a:pt x="1" y="6"/>
                      <a:pt x="0" y="6"/>
                      <a:pt x="0" y="6"/>
                    </a:cubicBezTo>
                    <a:cubicBezTo>
                      <a:pt x="0" y="3"/>
                      <a:pt x="1" y="2"/>
                      <a:pt x="1" y="1"/>
                    </a:cubicBezTo>
                    <a:cubicBezTo>
                      <a:pt x="2" y="0"/>
                      <a:pt x="3" y="0"/>
                      <a:pt x="3" y="0"/>
                    </a:cubicBezTo>
                    <a:cubicBezTo>
                      <a:pt x="5" y="0"/>
                      <a:pt x="5" y="1"/>
                      <a:pt x="5" y="1"/>
                    </a:cubicBezTo>
                    <a:close/>
                  </a:path>
                </a:pathLst>
              </a:custGeom>
              <a:solidFill>
                <a:srgbClr val="FBB45E"/>
              </a:solidFill>
              <a:ln w="9525">
                <a:noFill/>
                <a:round/>
                <a:headEnd/>
                <a:tailEnd/>
              </a:ln>
            </p:spPr>
            <p:txBody>
              <a:bodyPr/>
              <a:lstStyle/>
              <a:p>
                <a:endParaRPr lang="es-ES"/>
              </a:p>
            </p:txBody>
          </p:sp>
          <p:sp>
            <p:nvSpPr>
              <p:cNvPr id="2703" name="Freeform 558"/>
              <p:cNvSpPr>
                <a:spLocks/>
              </p:cNvSpPr>
              <p:nvPr/>
            </p:nvSpPr>
            <p:spPr bwMode="auto">
              <a:xfrm>
                <a:off x="4457" y="1780"/>
                <a:ext cx="18" cy="24"/>
              </a:xfrm>
              <a:custGeom>
                <a:avLst/>
                <a:gdLst>
                  <a:gd name="T0" fmla="*/ 2147483647 w 5"/>
                  <a:gd name="T1" fmla="*/ 0 h 7"/>
                  <a:gd name="T2" fmla="*/ 2147483647 w 5"/>
                  <a:gd name="T3" fmla="*/ 2147483647 h 7"/>
                  <a:gd name="T4" fmla="*/ 2147483647 w 5"/>
                  <a:gd name="T5" fmla="*/ 2147483647 h 7"/>
                  <a:gd name="T6" fmla="*/ 2147483647 w 5"/>
                  <a:gd name="T7" fmla="*/ 2147483647 h 7"/>
                  <a:gd name="T8" fmla="*/ 2147483647 w 5"/>
                  <a:gd name="T9" fmla="*/ 0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3" y="0"/>
                    </a:moveTo>
                    <a:cubicBezTo>
                      <a:pt x="3" y="0"/>
                      <a:pt x="0" y="3"/>
                      <a:pt x="1" y="6"/>
                    </a:cubicBezTo>
                    <a:cubicBezTo>
                      <a:pt x="1" y="6"/>
                      <a:pt x="1" y="7"/>
                      <a:pt x="3" y="6"/>
                    </a:cubicBezTo>
                    <a:cubicBezTo>
                      <a:pt x="3" y="6"/>
                      <a:pt x="5" y="3"/>
                      <a:pt x="4" y="1"/>
                    </a:cubicBezTo>
                    <a:cubicBezTo>
                      <a:pt x="4" y="1"/>
                      <a:pt x="5" y="0"/>
                      <a:pt x="3" y="0"/>
                    </a:cubicBezTo>
                    <a:close/>
                  </a:path>
                </a:pathLst>
              </a:custGeom>
              <a:solidFill>
                <a:srgbClr val="FDEE70"/>
              </a:solidFill>
              <a:ln w="9525">
                <a:noFill/>
                <a:round/>
                <a:headEnd/>
                <a:tailEnd/>
              </a:ln>
            </p:spPr>
            <p:txBody>
              <a:bodyPr/>
              <a:lstStyle/>
              <a:p>
                <a:endParaRPr lang="es-ES"/>
              </a:p>
            </p:txBody>
          </p:sp>
          <p:sp>
            <p:nvSpPr>
              <p:cNvPr id="2704" name="Freeform 559"/>
              <p:cNvSpPr>
                <a:spLocks/>
              </p:cNvSpPr>
              <p:nvPr/>
            </p:nvSpPr>
            <p:spPr bwMode="auto">
              <a:xfrm>
                <a:off x="4425" y="1783"/>
                <a:ext cx="32" cy="35"/>
              </a:xfrm>
              <a:custGeom>
                <a:avLst/>
                <a:gdLst>
                  <a:gd name="T0" fmla="*/ 0 w 9"/>
                  <a:gd name="T1" fmla="*/ 2147483647 h 10"/>
                  <a:gd name="T2" fmla="*/ 2147483647 w 9"/>
                  <a:gd name="T3" fmla="*/ 2147483647 h 10"/>
                  <a:gd name="T4" fmla="*/ 2147483647 w 9"/>
                  <a:gd name="T5" fmla="*/ 2147483647 h 10"/>
                  <a:gd name="T6" fmla="*/ 2147483647 w 9"/>
                  <a:gd name="T7" fmla="*/ 0 h 10"/>
                  <a:gd name="T8" fmla="*/ 0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0" y="3"/>
                    </a:moveTo>
                    <a:cubicBezTo>
                      <a:pt x="0" y="3"/>
                      <a:pt x="1" y="10"/>
                      <a:pt x="5" y="7"/>
                    </a:cubicBezTo>
                    <a:cubicBezTo>
                      <a:pt x="5" y="7"/>
                      <a:pt x="8" y="7"/>
                      <a:pt x="9" y="6"/>
                    </a:cubicBezTo>
                    <a:cubicBezTo>
                      <a:pt x="9" y="6"/>
                      <a:pt x="8" y="1"/>
                      <a:pt x="6" y="0"/>
                    </a:cubicBezTo>
                    <a:cubicBezTo>
                      <a:pt x="6" y="0"/>
                      <a:pt x="2" y="0"/>
                      <a:pt x="0" y="3"/>
                    </a:cubicBezTo>
                    <a:close/>
                  </a:path>
                </a:pathLst>
              </a:custGeom>
              <a:solidFill>
                <a:srgbClr val="EB3C21"/>
              </a:solidFill>
              <a:ln w="9525">
                <a:noFill/>
                <a:round/>
                <a:headEnd/>
                <a:tailEnd/>
              </a:ln>
            </p:spPr>
            <p:txBody>
              <a:bodyPr/>
              <a:lstStyle/>
              <a:p>
                <a:endParaRPr lang="es-ES"/>
              </a:p>
            </p:txBody>
          </p:sp>
          <p:sp>
            <p:nvSpPr>
              <p:cNvPr id="2705" name="Freeform 560"/>
              <p:cNvSpPr>
                <a:spLocks/>
              </p:cNvSpPr>
              <p:nvPr/>
            </p:nvSpPr>
            <p:spPr bwMode="auto">
              <a:xfrm>
                <a:off x="4425" y="1783"/>
                <a:ext cx="28" cy="25"/>
              </a:xfrm>
              <a:custGeom>
                <a:avLst/>
                <a:gdLst>
                  <a:gd name="T0" fmla="*/ 2147483647 w 8"/>
                  <a:gd name="T1" fmla="*/ 2147483647 h 7"/>
                  <a:gd name="T2" fmla="*/ 2147483647 w 8"/>
                  <a:gd name="T3" fmla="*/ 2147483647 h 7"/>
                  <a:gd name="T4" fmla="*/ 0 w 8"/>
                  <a:gd name="T5" fmla="*/ 2147483647 h 7"/>
                  <a:gd name="T6" fmla="*/ 2147483647 w 8"/>
                  <a:gd name="T7" fmla="*/ 2147483647 h 7"/>
                  <a:gd name="T8" fmla="*/ 2147483647 w 8"/>
                  <a:gd name="T9" fmla="*/ 0 h 7"/>
                  <a:gd name="T10" fmla="*/ 2147483647 w 8"/>
                  <a:gd name="T11" fmla="*/ 0 h 7"/>
                  <a:gd name="T12" fmla="*/ 2147483647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8" y="5"/>
                    </a:moveTo>
                    <a:cubicBezTo>
                      <a:pt x="7" y="7"/>
                      <a:pt x="5" y="7"/>
                      <a:pt x="5" y="7"/>
                    </a:cubicBezTo>
                    <a:cubicBezTo>
                      <a:pt x="0" y="6"/>
                      <a:pt x="0" y="3"/>
                      <a:pt x="0" y="3"/>
                    </a:cubicBezTo>
                    <a:cubicBezTo>
                      <a:pt x="1" y="3"/>
                      <a:pt x="1" y="3"/>
                      <a:pt x="1" y="2"/>
                    </a:cubicBezTo>
                    <a:cubicBezTo>
                      <a:pt x="2" y="1"/>
                      <a:pt x="3" y="1"/>
                      <a:pt x="4" y="0"/>
                    </a:cubicBezTo>
                    <a:cubicBezTo>
                      <a:pt x="5" y="0"/>
                      <a:pt x="5" y="0"/>
                      <a:pt x="5" y="0"/>
                    </a:cubicBezTo>
                    <a:cubicBezTo>
                      <a:pt x="8" y="2"/>
                      <a:pt x="8" y="5"/>
                      <a:pt x="8" y="5"/>
                    </a:cubicBezTo>
                    <a:close/>
                  </a:path>
                </a:pathLst>
              </a:custGeom>
              <a:solidFill>
                <a:srgbClr val="F16638"/>
              </a:solidFill>
              <a:ln w="9525">
                <a:noFill/>
                <a:round/>
                <a:headEnd/>
                <a:tailEnd/>
              </a:ln>
            </p:spPr>
            <p:txBody>
              <a:bodyPr/>
              <a:lstStyle/>
              <a:p>
                <a:endParaRPr lang="es-ES"/>
              </a:p>
            </p:txBody>
          </p:sp>
          <p:sp>
            <p:nvSpPr>
              <p:cNvPr id="2706" name="Freeform 561"/>
              <p:cNvSpPr>
                <a:spLocks/>
              </p:cNvSpPr>
              <p:nvPr/>
            </p:nvSpPr>
            <p:spPr bwMode="auto">
              <a:xfrm>
                <a:off x="4428" y="1787"/>
                <a:ext cx="22" cy="21"/>
              </a:xfrm>
              <a:custGeom>
                <a:avLst/>
                <a:gdLst>
                  <a:gd name="T0" fmla="*/ 2147483647 w 6"/>
                  <a:gd name="T1" fmla="*/ 2147483647 h 6"/>
                  <a:gd name="T2" fmla="*/ 2147483647 w 6"/>
                  <a:gd name="T3" fmla="*/ 2147483647 h 6"/>
                  <a:gd name="T4" fmla="*/ 0 w 6"/>
                  <a:gd name="T5" fmla="*/ 2147483647 h 6"/>
                  <a:gd name="T6" fmla="*/ 0 w 6"/>
                  <a:gd name="T7" fmla="*/ 2147483647 h 6"/>
                  <a:gd name="T8" fmla="*/ 2147483647 w 6"/>
                  <a:gd name="T9" fmla="*/ 0 h 6"/>
                  <a:gd name="T10" fmla="*/ 2147483647 w 6"/>
                  <a:gd name="T11" fmla="*/ 0 h 6"/>
                  <a:gd name="T12" fmla="*/ 2147483647 w 6"/>
                  <a:gd name="T13" fmla="*/ 2147483647 h 6"/>
                  <a:gd name="T14" fmla="*/ 0 60000 65536"/>
                  <a:gd name="T15" fmla="*/ 0 60000 65536"/>
                  <a:gd name="T16" fmla="*/ 0 60000 65536"/>
                  <a:gd name="T17" fmla="*/ 0 60000 65536"/>
                  <a:gd name="T18" fmla="*/ 0 60000 65536"/>
                  <a:gd name="T19" fmla="*/ 0 60000 65536"/>
                  <a:gd name="T20" fmla="*/ 0 60000 65536"/>
                  <a:gd name="T21" fmla="*/ 0 w 6"/>
                  <a:gd name="T22" fmla="*/ 0 h 6"/>
                  <a:gd name="T23" fmla="*/ 6 w 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6">
                    <a:moveTo>
                      <a:pt x="6" y="4"/>
                    </a:moveTo>
                    <a:cubicBezTo>
                      <a:pt x="6" y="6"/>
                      <a:pt x="4" y="6"/>
                      <a:pt x="4" y="6"/>
                    </a:cubicBezTo>
                    <a:cubicBezTo>
                      <a:pt x="0" y="5"/>
                      <a:pt x="0" y="2"/>
                      <a:pt x="0" y="1"/>
                    </a:cubicBezTo>
                    <a:cubicBezTo>
                      <a:pt x="0" y="1"/>
                      <a:pt x="0" y="1"/>
                      <a:pt x="0" y="1"/>
                    </a:cubicBezTo>
                    <a:cubicBezTo>
                      <a:pt x="2" y="0"/>
                      <a:pt x="2" y="0"/>
                      <a:pt x="3" y="0"/>
                    </a:cubicBezTo>
                    <a:cubicBezTo>
                      <a:pt x="4" y="0"/>
                      <a:pt x="4" y="0"/>
                      <a:pt x="4" y="0"/>
                    </a:cubicBezTo>
                    <a:cubicBezTo>
                      <a:pt x="6" y="1"/>
                      <a:pt x="6" y="4"/>
                      <a:pt x="6" y="4"/>
                    </a:cubicBezTo>
                    <a:close/>
                  </a:path>
                </a:pathLst>
              </a:custGeom>
              <a:solidFill>
                <a:srgbClr val="F68B4C"/>
              </a:solidFill>
              <a:ln w="9525">
                <a:noFill/>
                <a:round/>
                <a:headEnd/>
                <a:tailEnd/>
              </a:ln>
            </p:spPr>
            <p:txBody>
              <a:bodyPr/>
              <a:lstStyle/>
              <a:p>
                <a:endParaRPr lang="es-ES"/>
              </a:p>
            </p:txBody>
          </p:sp>
          <p:sp>
            <p:nvSpPr>
              <p:cNvPr id="2707" name="Freeform 562"/>
              <p:cNvSpPr>
                <a:spLocks/>
              </p:cNvSpPr>
              <p:nvPr/>
            </p:nvSpPr>
            <p:spPr bwMode="auto">
              <a:xfrm>
                <a:off x="4432" y="1787"/>
                <a:ext cx="18" cy="21"/>
              </a:xfrm>
              <a:custGeom>
                <a:avLst/>
                <a:gdLst>
                  <a:gd name="T0" fmla="*/ 2147483647 w 5"/>
                  <a:gd name="T1" fmla="*/ 2147483647 h 6"/>
                  <a:gd name="T2" fmla="*/ 2147483647 w 5"/>
                  <a:gd name="T3" fmla="*/ 2147483647 h 6"/>
                  <a:gd name="T4" fmla="*/ 0 w 5"/>
                  <a:gd name="T5" fmla="*/ 2147483647 h 6"/>
                  <a:gd name="T6" fmla="*/ 0 w 5"/>
                  <a:gd name="T7" fmla="*/ 2147483647 h 6"/>
                  <a:gd name="T8" fmla="*/ 2147483647 w 5"/>
                  <a:gd name="T9" fmla="*/ 0 h 6"/>
                  <a:gd name="T10" fmla="*/ 2147483647 w 5"/>
                  <a:gd name="T11" fmla="*/ 0 h 6"/>
                  <a:gd name="T12" fmla="*/ 2147483647 w 5"/>
                  <a:gd name="T13" fmla="*/ 2147483647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5" y="4"/>
                    </a:moveTo>
                    <a:cubicBezTo>
                      <a:pt x="5" y="6"/>
                      <a:pt x="3" y="6"/>
                      <a:pt x="3" y="6"/>
                    </a:cubicBezTo>
                    <a:cubicBezTo>
                      <a:pt x="0" y="4"/>
                      <a:pt x="0" y="2"/>
                      <a:pt x="0" y="1"/>
                    </a:cubicBezTo>
                    <a:cubicBezTo>
                      <a:pt x="0" y="1"/>
                      <a:pt x="0" y="1"/>
                      <a:pt x="0" y="1"/>
                    </a:cubicBezTo>
                    <a:cubicBezTo>
                      <a:pt x="1" y="0"/>
                      <a:pt x="2" y="0"/>
                      <a:pt x="2" y="0"/>
                    </a:cubicBezTo>
                    <a:cubicBezTo>
                      <a:pt x="2" y="0"/>
                      <a:pt x="3" y="0"/>
                      <a:pt x="3" y="0"/>
                    </a:cubicBezTo>
                    <a:cubicBezTo>
                      <a:pt x="4" y="2"/>
                      <a:pt x="5" y="4"/>
                      <a:pt x="5" y="4"/>
                    </a:cubicBezTo>
                    <a:close/>
                  </a:path>
                </a:pathLst>
              </a:custGeom>
              <a:solidFill>
                <a:srgbClr val="FBB45E"/>
              </a:solidFill>
              <a:ln w="9525">
                <a:noFill/>
                <a:round/>
                <a:headEnd/>
                <a:tailEnd/>
              </a:ln>
            </p:spPr>
            <p:txBody>
              <a:bodyPr/>
              <a:lstStyle/>
              <a:p>
                <a:endParaRPr lang="es-ES"/>
              </a:p>
            </p:txBody>
          </p:sp>
          <p:sp>
            <p:nvSpPr>
              <p:cNvPr id="2708" name="Freeform 563"/>
              <p:cNvSpPr>
                <a:spLocks/>
              </p:cNvSpPr>
              <p:nvPr/>
            </p:nvSpPr>
            <p:spPr bwMode="auto">
              <a:xfrm>
                <a:off x="4432" y="1783"/>
                <a:ext cx="18" cy="25"/>
              </a:xfrm>
              <a:custGeom>
                <a:avLst/>
                <a:gdLst>
                  <a:gd name="T0" fmla="*/ 0 w 5"/>
                  <a:gd name="T1" fmla="*/ 2147483647 h 7"/>
                  <a:gd name="T2" fmla="*/ 2147483647 w 5"/>
                  <a:gd name="T3" fmla="*/ 2147483647 h 7"/>
                  <a:gd name="T4" fmla="*/ 2147483647 w 5"/>
                  <a:gd name="T5" fmla="*/ 2147483647 h 7"/>
                  <a:gd name="T6" fmla="*/ 2147483647 w 5"/>
                  <a:gd name="T7" fmla="*/ 2147483647 h 7"/>
                  <a:gd name="T8" fmla="*/ 0 w 5"/>
                  <a:gd name="T9" fmla="*/ 2147483647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0" y="2"/>
                    </a:moveTo>
                    <a:cubicBezTo>
                      <a:pt x="0" y="2"/>
                      <a:pt x="0" y="5"/>
                      <a:pt x="3" y="7"/>
                    </a:cubicBezTo>
                    <a:cubicBezTo>
                      <a:pt x="3" y="7"/>
                      <a:pt x="4" y="7"/>
                      <a:pt x="5" y="6"/>
                    </a:cubicBezTo>
                    <a:cubicBezTo>
                      <a:pt x="5" y="6"/>
                      <a:pt x="4" y="2"/>
                      <a:pt x="2" y="1"/>
                    </a:cubicBezTo>
                    <a:cubicBezTo>
                      <a:pt x="2" y="1"/>
                      <a:pt x="2" y="0"/>
                      <a:pt x="0" y="2"/>
                    </a:cubicBezTo>
                    <a:close/>
                  </a:path>
                </a:pathLst>
              </a:custGeom>
              <a:solidFill>
                <a:srgbClr val="FDEE70"/>
              </a:solidFill>
              <a:ln w="9525">
                <a:noFill/>
                <a:round/>
                <a:headEnd/>
                <a:tailEnd/>
              </a:ln>
            </p:spPr>
            <p:txBody>
              <a:bodyPr/>
              <a:lstStyle/>
              <a:p>
                <a:endParaRPr lang="es-ES"/>
              </a:p>
            </p:txBody>
          </p:sp>
          <p:sp>
            <p:nvSpPr>
              <p:cNvPr id="2709" name="Freeform 564"/>
              <p:cNvSpPr>
                <a:spLocks/>
              </p:cNvSpPr>
              <p:nvPr/>
            </p:nvSpPr>
            <p:spPr bwMode="auto">
              <a:xfrm>
                <a:off x="5229" y="1916"/>
                <a:ext cx="61" cy="63"/>
              </a:xfrm>
              <a:custGeom>
                <a:avLst/>
                <a:gdLst>
                  <a:gd name="T0" fmla="*/ 2147483647 w 17"/>
                  <a:gd name="T1" fmla="*/ 2147483647 h 18"/>
                  <a:gd name="T2" fmla="*/ 2147483647 w 17"/>
                  <a:gd name="T3" fmla="*/ 2147483647 h 18"/>
                  <a:gd name="T4" fmla="*/ 2147483647 w 17"/>
                  <a:gd name="T5" fmla="*/ 2147483647 h 18"/>
                  <a:gd name="T6" fmla="*/ 2147483647 w 17"/>
                  <a:gd name="T7" fmla="*/ 2147483647 h 18"/>
                  <a:gd name="T8" fmla="*/ 2147483647 w 17"/>
                  <a:gd name="T9" fmla="*/ 2147483647 h 18"/>
                  <a:gd name="T10" fmla="*/ 0 60000 65536"/>
                  <a:gd name="T11" fmla="*/ 0 60000 65536"/>
                  <a:gd name="T12" fmla="*/ 0 60000 65536"/>
                  <a:gd name="T13" fmla="*/ 0 60000 65536"/>
                  <a:gd name="T14" fmla="*/ 0 60000 65536"/>
                  <a:gd name="T15" fmla="*/ 0 w 17"/>
                  <a:gd name="T16" fmla="*/ 0 h 18"/>
                  <a:gd name="T17" fmla="*/ 17 w 17"/>
                  <a:gd name="T18" fmla="*/ 18 h 18"/>
                </a:gdLst>
                <a:ahLst/>
                <a:cxnLst>
                  <a:cxn ang="T10">
                    <a:pos x="T0" y="T1"/>
                  </a:cxn>
                  <a:cxn ang="T11">
                    <a:pos x="T2" y="T3"/>
                  </a:cxn>
                  <a:cxn ang="T12">
                    <a:pos x="T4" y="T5"/>
                  </a:cxn>
                  <a:cxn ang="T13">
                    <a:pos x="T6" y="T7"/>
                  </a:cxn>
                  <a:cxn ang="T14">
                    <a:pos x="T8" y="T9"/>
                  </a:cxn>
                </a:cxnLst>
                <a:rect l="T15" t="T16" r="T17" b="T18"/>
                <a:pathLst>
                  <a:path w="17" h="18">
                    <a:moveTo>
                      <a:pt x="2" y="17"/>
                    </a:moveTo>
                    <a:cubicBezTo>
                      <a:pt x="5" y="15"/>
                      <a:pt x="8" y="13"/>
                      <a:pt x="12" y="12"/>
                    </a:cubicBezTo>
                    <a:cubicBezTo>
                      <a:pt x="17" y="10"/>
                      <a:pt x="11" y="0"/>
                      <a:pt x="5" y="11"/>
                    </a:cubicBezTo>
                    <a:cubicBezTo>
                      <a:pt x="5" y="13"/>
                      <a:pt x="2" y="13"/>
                      <a:pt x="1" y="15"/>
                    </a:cubicBezTo>
                    <a:cubicBezTo>
                      <a:pt x="0" y="16"/>
                      <a:pt x="1" y="18"/>
                      <a:pt x="2" y="17"/>
                    </a:cubicBezTo>
                    <a:close/>
                  </a:path>
                </a:pathLst>
              </a:custGeom>
              <a:solidFill>
                <a:srgbClr val="EB3C21"/>
              </a:solidFill>
              <a:ln w="9525">
                <a:noFill/>
                <a:round/>
                <a:headEnd/>
                <a:tailEnd/>
              </a:ln>
            </p:spPr>
            <p:txBody>
              <a:bodyPr/>
              <a:lstStyle/>
              <a:p>
                <a:endParaRPr lang="es-ES"/>
              </a:p>
            </p:txBody>
          </p:sp>
          <p:sp>
            <p:nvSpPr>
              <p:cNvPr id="2710" name="Freeform 565"/>
              <p:cNvSpPr>
                <a:spLocks/>
              </p:cNvSpPr>
              <p:nvPr/>
            </p:nvSpPr>
            <p:spPr bwMode="auto">
              <a:xfrm>
                <a:off x="5233" y="1934"/>
                <a:ext cx="46" cy="42"/>
              </a:xfrm>
              <a:custGeom>
                <a:avLst/>
                <a:gdLst>
                  <a:gd name="T0" fmla="*/ 2147483647 w 13"/>
                  <a:gd name="T1" fmla="*/ 2147483647 h 12"/>
                  <a:gd name="T2" fmla="*/ 2147483647 w 13"/>
                  <a:gd name="T3" fmla="*/ 2147483647 h 12"/>
                  <a:gd name="T4" fmla="*/ 0 w 13"/>
                  <a:gd name="T5" fmla="*/ 2147483647 h 12"/>
                  <a:gd name="T6" fmla="*/ 0 w 13"/>
                  <a:gd name="T7" fmla="*/ 2147483647 h 12"/>
                  <a:gd name="T8" fmla="*/ 2147483647 w 13"/>
                  <a:gd name="T9" fmla="*/ 2147483647 h 12"/>
                  <a:gd name="T10" fmla="*/ 2147483647 w 13"/>
                  <a:gd name="T11" fmla="*/ 2147483647 h 12"/>
                  <a:gd name="T12" fmla="*/ 2147483647 w 13"/>
                  <a:gd name="T13" fmla="*/ 2147483647 h 12"/>
                  <a:gd name="T14" fmla="*/ 2147483647 w 13"/>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2"/>
                  <a:gd name="T26" fmla="*/ 13 w 13"/>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2">
                    <a:moveTo>
                      <a:pt x="11" y="6"/>
                    </a:moveTo>
                    <a:cubicBezTo>
                      <a:pt x="7" y="7"/>
                      <a:pt x="5" y="9"/>
                      <a:pt x="2" y="11"/>
                    </a:cubicBezTo>
                    <a:cubicBezTo>
                      <a:pt x="1" y="12"/>
                      <a:pt x="0" y="11"/>
                      <a:pt x="0" y="10"/>
                    </a:cubicBezTo>
                    <a:cubicBezTo>
                      <a:pt x="0" y="10"/>
                      <a:pt x="0" y="10"/>
                      <a:pt x="0" y="10"/>
                    </a:cubicBezTo>
                    <a:cubicBezTo>
                      <a:pt x="0" y="9"/>
                      <a:pt x="0" y="9"/>
                      <a:pt x="1" y="9"/>
                    </a:cubicBezTo>
                    <a:cubicBezTo>
                      <a:pt x="2" y="8"/>
                      <a:pt x="4" y="8"/>
                      <a:pt x="4" y="7"/>
                    </a:cubicBezTo>
                    <a:cubicBezTo>
                      <a:pt x="8" y="0"/>
                      <a:pt x="12" y="1"/>
                      <a:pt x="12" y="3"/>
                    </a:cubicBezTo>
                    <a:cubicBezTo>
                      <a:pt x="13" y="4"/>
                      <a:pt x="13" y="6"/>
                      <a:pt x="11" y="6"/>
                    </a:cubicBezTo>
                    <a:close/>
                  </a:path>
                </a:pathLst>
              </a:custGeom>
              <a:solidFill>
                <a:srgbClr val="F05E33"/>
              </a:solidFill>
              <a:ln w="9525">
                <a:noFill/>
                <a:round/>
                <a:headEnd/>
                <a:tailEnd/>
              </a:ln>
            </p:spPr>
            <p:txBody>
              <a:bodyPr/>
              <a:lstStyle/>
              <a:p>
                <a:endParaRPr lang="es-ES"/>
              </a:p>
            </p:txBody>
          </p:sp>
          <p:sp>
            <p:nvSpPr>
              <p:cNvPr id="2711" name="Freeform 566"/>
              <p:cNvSpPr>
                <a:spLocks/>
              </p:cNvSpPr>
              <p:nvPr/>
            </p:nvSpPr>
            <p:spPr bwMode="auto">
              <a:xfrm>
                <a:off x="5236" y="1941"/>
                <a:ext cx="40" cy="31"/>
              </a:xfrm>
              <a:custGeom>
                <a:avLst/>
                <a:gdLst>
                  <a:gd name="T0" fmla="*/ 2147483647 w 11"/>
                  <a:gd name="T1" fmla="*/ 2147483647 h 9"/>
                  <a:gd name="T2" fmla="*/ 2147483647 w 11"/>
                  <a:gd name="T3" fmla="*/ 2147483647 h 9"/>
                  <a:gd name="T4" fmla="*/ 0 w 11"/>
                  <a:gd name="T5" fmla="*/ 2147483647 h 9"/>
                  <a:gd name="T6" fmla="*/ 0 w 11"/>
                  <a:gd name="T7" fmla="*/ 2147483647 h 9"/>
                  <a:gd name="T8" fmla="*/ 0 w 11"/>
                  <a:gd name="T9" fmla="*/ 2147483647 h 9"/>
                  <a:gd name="T10" fmla="*/ 2147483647 w 11"/>
                  <a:gd name="T11" fmla="*/ 2147483647 h 9"/>
                  <a:gd name="T12" fmla="*/ 2147483647 w 11"/>
                  <a:gd name="T13" fmla="*/ 2147483647 h 9"/>
                  <a:gd name="T14" fmla="*/ 2147483647 w 11"/>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9"/>
                  <a:gd name="T26" fmla="*/ 11 w 11"/>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9">
                    <a:moveTo>
                      <a:pt x="10" y="4"/>
                    </a:moveTo>
                    <a:cubicBezTo>
                      <a:pt x="7" y="4"/>
                      <a:pt x="4" y="6"/>
                      <a:pt x="1" y="9"/>
                    </a:cubicBezTo>
                    <a:cubicBezTo>
                      <a:pt x="1" y="9"/>
                      <a:pt x="0" y="8"/>
                      <a:pt x="0" y="8"/>
                    </a:cubicBezTo>
                    <a:cubicBezTo>
                      <a:pt x="0" y="8"/>
                      <a:pt x="0" y="8"/>
                      <a:pt x="0" y="8"/>
                    </a:cubicBezTo>
                    <a:cubicBezTo>
                      <a:pt x="0" y="7"/>
                      <a:pt x="0" y="7"/>
                      <a:pt x="0" y="7"/>
                    </a:cubicBezTo>
                    <a:cubicBezTo>
                      <a:pt x="1" y="6"/>
                      <a:pt x="3" y="6"/>
                      <a:pt x="3" y="5"/>
                    </a:cubicBezTo>
                    <a:cubicBezTo>
                      <a:pt x="6" y="0"/>
                      <a:pt x="10" y="0"/>
                      <a:pt x="11" y="1"/>
                    </a:cubicBezTo>
                    <a:cubicBezTo>
                      <a:pt x="11" y="2"/>
                      <a:pt x="11" y="3"/>
                      <a:pt x="10" y="4"/>
                    </a:cubicBezTo>
                    <a:close/>
                  </a:path>
                </a:pathLst>
              </a:custGeom>
              <a:solidFill>
                <a:srgbClr val="F47B44"/>
              </a:solidFill>
              <a:ln w="9525">
                <a:noFill/>
                <a:round/>
                <a:headEnd/>
                <a:tailEnd/>
              </a:ln>
            </p:spPr>
            <p:txBody>
              <a:bodyPr/>
              <a:lstStyle/>
              <a:p>
                <a:endParaRPr lang="es-ES"/>
              </a:p>
            </p:txBody>
          </p:sp>
          <p:sp>
            <p:nvSpPr>
              <p:cNvPr id="2712" name="Freeform 567"/>
              <p:cNvSpPr>
                <a:spLocks/>
              </p:cNvSpPr>
              <p:nvPr/>
            </p:nvSpPr>
            <p:spPr bwMode="auto">
              <a:xfrm>
                <a:off x="5236" y="1944"/>
                <a:ext cx="40" cy="25"/>
              </a:xfrm>
              <a:custGeom>
                <a:avLst/>
                <a:gdLst>
                  <a:gd name="T0" fmla="*/ 2147483647 w 11"/>
                  <a:gd name="T1" fmla="*/ 2147483647 h 7"/>
                  <a:gd name="T2" fmla="*/ 2147483647 w 11"/>
                  <a:gd name="T3" fmla="*/ 2147483647 h 7"/>
                  <a:gd name="T4" fmla="*/ 0 w 11"/>
                  <a:gd name="T5" fmla="*/ 2147483647 h 7"/>
                  <a:gd name="T6" fmla="*/ 0 w 11"/>
                  <a:gd name="T7" fmla="*/ 2147483647 h 7"/>
                  <a:gd name="T8" fmla="*/ 0 w 11"/>
                  <a:gd name="T9" fmla="*/ 2147483647 h 7"/>
                  <a:gd name="T10" fmla="*/ 2147483647 w 11"/>
                  <a:gd name="T11" fmla="*/ 2147483647 h 7"/>
                  <a:gd name="T12" fmla="*/ 2147483647 w 11"/>
                  <a:gd name="T13" fmla="*/ 0 h 7"/>
                  <a:gd name="T14" fmla="*/ 2147483647 w 11"/>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7"/>
                  <a:gd name="T26" fmla="*/ 11 w 11"/>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7">
                    <a:moveTo>
                      <a:pt x="9" y="2"/>
                    </a:moveTo>
                    <a:cubicBezTo>
                      <a:pt x="7" y="3"/>
                      <a:pt x="4" y="5"/>
                      <a:pt x="2" y="7"/>
                    </a:cubicBezTo>
                    <a:cubicBezTo>
                      <a:pt x="1" y="7"/>
                      <a:pt x="0" y="7"/>
                      <a:pt x="0" y="7"/>
                    </a:cubicBezTo>
                    <a:cubicBezTo>
                      <a:pt x="0" y="7"/>
                      <a:pt x="0" y="7"/>
                      <a:pt x="0" y="7"/>
                    </a:cubicBezTo>
                    <a:cubicBezTo>
                      <a:pt x="0" y="6"/>
                      <a:pt x="0" y="6"/>
                      <a:pt x="0" y="6"/>
                    </a:cubicBezTo>
                    <a:cubicBezTo>
                      <a:pt x="1" y="5"/>
                      <a:pt x="2" y="5"/>
                      <a:pt x="3" y="4"/>
                    </a:cubicBezTo>
                    <a:cubicBezTo>
                      <a:pt x="6" y="0"/>
                      <a:pt x="10" y="0"/>
                      <a:pt x="10" y="0"/>
                    </a:cubicBezTo>
                    <a:cubicBezTo>
                      <a:pt x="10" y="0"/>
                      <a:pt x="11" y="2"/>
                      <a:pt x="9" y="2"/>
                    </a:cubicBezTo>
                    <a:close/>
                  </a:path>
                </a:pathLst>
              </a:custGeom>
              <a:solidFill>
                <a:srgbClr val="F89A54"/>
              </a:solidFill>
              <a:ln w="9525">
                <a:noFill/>
                <a:round/>
                <a:headEnd/>
                <a:tailEnd/>
              </a:ln>
            </p:spPr>
            <p:txBody>
              <a:bodyPr/>
              <a:lstStyle/>
              <a:p>
                <a:endParaRPr lang="es-ES"/>
              </a:p>
            </p:txBody>
          </p:sp>
          <p:sp>
            <p:nvSpPr>
              <p:cNvPr id="2713" name="Freeform 568"/>
              <p:cNvSpPr>
                <a:spLocks/>
              </p:cNvSpPr>
              <p:nvPr/>
            </p:nvSpPr>
            <p:spPr bwMode="auto">
              <a:xfrm>
                <a:off x="5240" y="1944"/>
                <a:ext cx="36" cy="25"/>
              </a:xfrm>
              <a:custGeom>
                <a:avLst/>
                <a:gdLst>
                  <a:gd name="T0" fmla="*/ 2147483647 w 10"/>
                  <a:gd name="T1" fmla="*/ 2147483647 h 7"/>
                  <a:gd name="T2" fmla="*/ 2147483647 w 10"/>
                  <a:gd name="T3" fmla="*/ 2147483647 h 7"/>
                  <a:gd name="T4" fmla="*/ 0 w 10"/>
                  <a:gd name="T5" fmla="*/ 2147483647 h 7"/>
                  <a:gd name="T6" fmla="*/ 0 w 10"/>
                  <a:gd name="T7" fmla="*/ 2147483647 h 7"/>
                  <a:gd name="T8" fmla="*/ 0 w 10"/>
                  <a:gd name="T9" fmla="*/ 2147483647 h 7"/>
                  <a:gd name="T10" fmla="*/ 2147483647 w 10"/>
                  <a:gd name="T11" fmla="*/ 2147483647 h 7"/>
                  <a:gd name="T12" fmla="*/ 2147483647 w 10"/>
                  <a:gd name="T13" fmla="*/ 0 h 7"/>
                  <a:gd name="T14" fmla="*/ 2147483647 w 10"/>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7"/>
                  <a:gd name="T26" fmla="*/ 10 w 10"/>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7">
                    <a:moveTo>
                      <a:pt x="8" y="2"/>
                    </a:moveTo>
                    <a:cubicBezTo>
                      <a:pt x="6" y="2"/>
                      <a:pt x="3" y="4"/>
                      <a:pt x="1" y="6"/>
                    </a:cubicBezTo>
                    <a:cubicBezTo>
                      <a:pt x="1" y="6"/>
                      <a:pt x="0" y="7"/>
                      <a:pt x="0" y="7"/>
                    </a:cubicBezTo>
                    <a:cubicBezTo>
                      <a:pt x="0" y="7"/>
                      <a:pt x="0" y="7"/>
                      <a:pt x="0" y="7"/>
                    </a:cubicBezTo>
                    <a:cubicBezTo>
                      <a:pt x="0" y="7"/>
                      <a:pt x="0" y="6"/>
                      <a:pt x="0" y="6"/>
                    </a:cubicBezTo>
                    <a:cubicBezTo>
                      <a:pt x="0" y="6"/>
                      <a:pt x="1" y="5"/>
                      <a:pt x="2" y="4"/>
                    </a:cubicBezTo>
                    <a:cubicBezTo>
                      <a:pt x="4" y="2"/>
                      <a:pt x="8" y="0"/>
                      <a:pt x="8" y="0"/>
                    </a:cubicBezTo>
                    <a:cubicBezTo>
                      <a:pt x="9" y="0"/>
                      <a:pt x="10" y="1"/>
                      <a:pt x="8" y="2"/>
                    </a:cubicBezTo>
                    <a:close/>
                  </a:path>
                </a:pathLst>
              </a:custGeom>
              <a:solidFill>
                <a:srgbClr val="FCBF62"/>
              </a:solidFill>
              <a:ln w="9525">
                <a:noFill/>
                <a:round/>
                <a:headEnd/>
                <a:tailEnd/>
              </a:ln>
            </p:spPr>
            <p:txBody>
              <a:bodyPr/>
              <a:lstStyle/>
              <a:p>
                <a:endParaRPr lang="es-ES"/>
              </a:p>
            </p:txBody>
          </p:sp>
          <p:sp>
            <p:nvSpPr>
              <p:cNvPr id="2714" name="Freeform 569"/>
              <p:cNvSpPr>
                <a:spLocks/>
              </p:cNvSpPr>
              <p:nvPr/>
            </p:nvSpPr>
            <p:spPr bwMode="auto">
              <a:xfrm>
                <a:off x="5162" y="1962"/>
                <a:ext cx="71" cy="66"/>
              </a:xfrm>
              <a:custGeom>
                <a:avLst/>
                <a:gdLst>
                  <a:gd name="T0" fmla="*/ 2147483647 w 20"/>
                  <a:gd name="T1" fmla="*/ 0 h 19"/>
                  <a:gd name="T2" fmla="*/ 0 w 20"/>
                  <a:gd name="T3" fmla="*/ 2147483647 h 19"/>
                  <a:gd name="T4" fmla="*/ 2147483647 w 20"/>
                  <a:gd name="T5" fmla="*/ 2147483647 h 19"/>
                  <a:gd name="T6" fmla="*/ 2147483647 w 20"/>
                  <a:gd name="T7" fmla="*/ 2147483647 h 19"/>
                  <a:gd name="T8" fmla="*/ 2147483647 w 20"/>
                  <a:gd name="T9" fmla="*/ 0 h 19"/>
                  <a:gd name="T10" fmla="*/ 0 60000 65536"/>
                  <a:gd name="T11" fmla="*/ 0 60000 65536"/>
                  <a:gd name="T12" fmla="*/ 0 60000 65536"/>
                  <a:gd name="T13" fmla="*/ 0 60000 65536"/>
                  <a:gd name="T14" fmla="*/ 0 60000 65536"/>
                  <a:gd name="T15" fmla="*/ 0 w 20"/>
                  <a:gd name="T16" fmla="*/ 0 h 19"/>
                  <a:gd name="T17" fmla="*/ 20 w 20"/>
                  <a:gd name="T18" fmla="*/ 19 h 19"/>
                </a:gdLst>
                <a:ahLst/>
                <a:cxnLst>
                  <a:cxn ang="T10">
                    <a:pos x="T0" y="T1"/>
                  </a:cxn>
                  <a:cxn ang="T11">
                    <a:pos x="T2" y="T3"/>
                  </a:cxn>
                  <a:cxn ang="T12">
                    <a:pos x="T4" y="T5"/>
                  </a:cxn>
                  <a:cxn ang="T13">
                    <a:pos x="T6" y="T7"/>
                  </a:cxn>
                  <a:cxn ang="T14">
                    <a:pos x="T8" y="T9"/>
                  </a:cxn>
                </a:cxnLst>
                <a:rect l="T15" t="T16" r="T17" b="T18"/>
                <a:pathLst>
                  <a:path w="20" h="19">
                    <a:moveTo>
                      <a:pt x="9" y="0"/>
                    </a:moveTo>
                    <a:cubicBezTo>
                      <a:pt x="9" y="0"/>
                      <a:pt x="1" y="0"/>
                      <a:pt x="0" y="15"/>
                    </a:cubicBezTo>
                    <a:cubicBezTo>
                      <a:pt x="0" y="15"/>
                      <a:pt x="1" y="18"/>
                      <a:pt x="5" y="19"/>
                    </a:cubicBezTo>
                    <a:cubicBezTo>
                      <a:pt x="5" y="19"/>
                      <a:pt x="15" y="16"/>
                      <a:pt x="17" y="10"/>
                    </a:cubicBezTo>
                    <a:cubicBezTo>
                      <a:pt x="17" y="10"/>
                      <a:pt x="20" y="5"/>
                      <a:pt x="9" y="0"/>
                    </a:cubicBezTo>
                    <a:close/>
                  </a:path>
                </a:pathLst>
              </a:custGeom>
              <a:solidFill>
                <a:srgbClr val="EB3C21"/>
              </a:solidFill>
              <a:ln w="9525">
                <a:noFill/>
                <a:round/>
                <a:headEnd/>
                <a:tailEnd/>
              </a:ln>
            </p:spPr>
            <p:txBody>
              <a:bodyPr/>
              <a:lstStyle/>
              <a:p>
                <a:endParaRPr lang="es-ES"/>
              </a:p>
            </p:txBody>
          </p:sp>
          <p:sp>
            <p:nvSpPr>
              <p:cNvPr id="2715" name="Freeform 570"/>
              <p:cNvSpPr>
                <a:spLocks/>
              </p:cNvSpPr>
              <p:nvPr/>
            </p:nvSpPr>
            <p:spPr bwMode="auto">
              <a:xfrm>
                <a:off x="5162" y="1965"/>
                <a:ext cx="57" cy="60"/>
              </a:xfrm>
              <a:custGeom>
                <a:avLst/>
                <a:gdLst>
                  <a:gd name="T0" fmla="*/ 2147483647 w 16"/>
                  <a:gd name="T1" fmla="*/ 0 h 17"/>
                  <a:gd name="T2" fmla="*/ 2147483647 w 16"/>
                  <a:gd name="T3" fmla="*/ 2147483647 h 17"/>
                  <a:gd name="T4" fmla="*/ 2147483647 w 16"/>
                  <a:gd name="T5" fmla="*/ 2147483647 h 17"/>
                  <a:gd name="T6" fmla="*/ 2147483647 w 16"/>
                  <a:gd name="T7" fmla="*/ 2147483647 h 17"/>
                  <a:gd name="T8" fmla="*/ 2147483647 w 16"/>
                  <a:gd name="T9" fmla="*/ 2147483647 h 17"/>
                  <a:gd name="T10" fmla="*/ 0 w 16"/>
                  <a:gd name="T11" fmla="*/ 2147483647 h 17"/>
                  <a:gd name="T12" fmla="*/ 0 w 16"/>
                  <a:gd name="T13" fmla="*/ 2147483647 h 17"/>
                  <a:gd name="T14" fmla="*/ 2147483647 w 16"/>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17"/>
                  <a:gd name="T26" fmla="*/ 16 w 16"/>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17">
                    <a:moveTo>
                      <a:pt x="10" y="0"/>
                    </a:moveTo>
                    <a:cubicBezTo>
                      <a:pt x="12" y="2"/>
                      <a:pt x="13" y="3"/>
                      <a:pt x="14" y="5"/>
                    </a:cubicBezTo>
                    <a:cubicBezTo>
                      <a:pt x="16" y="7"/>
                      <a:pt x="16" y="9"/>
                      <a:pt x="16" y="9"/>
                    </a:cubicBezTo>
                    <a:cubicBezTo>
                      <a:pt x="14" y="14"/>
                      <a:pt x="7" y="16"/>
                      <a:pt x="6" y="17"/>
                    </a:cubicBezTo>
                    <a:cubicBezTo>
                      <a:pt x="5" y="17"/>
                      <a:pt x="5" y="17"/>
                      <a:pt x="5" y="17"/>
                    </a:cubicBezTo>
                    <a:cubicBezTo>
                      <a:pt x="2" y="17"/>
                      <a:pt x="1" y="15"/>
                      <a:pt x="0" y="14"/>
                    </a:cubicBezTo>
                    <a:cubicBezTo>
                      <a:pt x="0" y="13"/>
                      <a:pt x="0" y="13"/>
                      <a:pt x="0" y="13"/>
                    </a:cubicBezTo>
                    <a:cubicBezTo>
                      <a:pt x="2" y="0"/>
                      <a:pt x="10" y="0"/>
                      <a:pt x="10" y="0"/>
                    </a:cubicBezTo>
                    <a:close/>
                  </a:path>
                </a:pathLst>
              </a:custGeom>
              <a:solidFill>
                <a:srgbClr val="F05E33"/>
              </a:solidFill>
              <a:ln w="9525">
                <a:noFill/>
                <a:round/>
                <a:headEnd/>
                <a:tailEnd/>
              </a:ln>
            </p:spPr>
            <p:txBody>
              <a:bodyPr/>
              <a:lstStyle/>
              <a:p>
                <a:endParaRPr lang="es-ES"/>
              </a:p>
            </p:txBody>
          </p:sp>
          <p:sp>
            <p:nvSpPr>
              <p:cNvPr id="2716" name="Freeform 571"/>
              <p:cNvSpPr>
                <a:spLocks/>
              </p:cNvSpPr>
              <p:nvPr/>
            </p:nvSpPr>
            <p:spPr bwMode="auto">
              <a:xfrm>
                <a:off x="5165" y="1969"/>
                <a:ext cx="50" cy="52"/>
              </a:xfrm>
              <a:custGeom>
                <a:avLst/>
                <a:gdLst>
                  <a:gd name="T0" fmla="*/ 2147483647 w 14"/>
                  <a:gd name="T1" fmla="*/ 0 h 15"/>
                  <a:gd name="T2" fmla="*/ 2147483647 w 14"/>
                  <a:gd name="T3" fmla="*/ 2147483647 h 15"/>
                  <a:gd name="T4" fmla="*/ 2147483647 w 14"/>
                  <a:gd name="T5" fmla="*/ 2147483647 h 15"/>
                  <a:gd name="T6" fmla="*/ 2147483647 w 14"/>
                  <a:gd name="T7" fmla="*/ 2147483647 h 15"/>
                  <a:gd name="T8" fmla="*/ 2147483647 w 14"/>
                  <a:gd name="T9" fmla="*/ 2147483647 h 15"/>
                  <a:gd name="T10" fmla="*/ 0 w 14"/>
                  <a:gd name="T11" fmla="*/ 2147483647 h 15"/>
                  <a:gd name="T12" fmla="*/ 0 w 14"/>
                  <a:gd name="T13" fmla="*/ 2147483647 h 15"/>
                  <a:gd name="T14" fmla="*/ 2147483647 w 14"/>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5"/>
                  <a:gd name="T26" fmla="*/ 14 w 14"/>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5">
                    <a:moveTo>
                      <a:pt x="9" y="0"/>
                    </a:moveTo>
                    <a:cubicBezTo>
                      <a:pt x="12" y="2"/>
                      <a:pt x="12" y="3"/>
                      <a:pt x="13" y="4"/>
                    </a:cubicBezTo>
                    <a:cubicBezTo>
                      <a:pt x="14" y="6"/>
                      <a:pt x="14" y="8"/>
                      <a:pt x="14" y="8"/>
                    </a:cubicBezTo>
                    <a:cubicBezTo>
                      <a:pt x="12" y="13"/>
                      <a:pt x="6" y="15"/>
                      <a:pt x="4" y="15"/>
                    </a:cubicBezTo>
                    <a:cubicBezTo>
                      <a:pt x="4" y="15"/>
                      <a:pt x="4" y="15"/>
                      <a:pt x="4" y="15"/>
                    </a:cubicBezTo>
                    <a:cubicBezTo>
                      <a:pt x="1" y="15"/>
                      <a:pt x="0" y="13"/>
                      <a:pt x="0" y="12"/>
                    </a:cubicBezTo>
                    <a:cubicBezTo>
                      <a:pt x="0" y="12"/>
                      <a:pt x="0" y="12"/>
                      <a:pt x="0" y="12"/>
                    </a:cubicBezTo>
                    <a:cubicBezTo>
                      <a:pt x="2" y="0"/>
                      <a:pt x="9" y="0"/>
                      <a:pt x="9" y="0"/>
                    </a:cubicBezTo>
                    <a:close/>
                  </a:path>
                </a:pathLst>
              </a:custGeom>
              <a:solidFill>
                <a:srgbClr val="F47B44"/>
              </a:solidFill>
              <a:ln w="9525">
                <a:noFill/>
                <a:round/>
                <a:headEnd/>
                <a:tailEnd/>
              </a:ln>
            </p:spPr>
            <p:txBody>
              <a:bodyPr/>
              <a:lstStyle/>
              <a:p>
                <a:endParaRPr lang="es-ES"/>
              </a:p>
            </p:txBody>
          </p:sp>
          <p:sp>
            <p:nvSpPr>
              <p:cNvPr id="2717" name="Freeform 572"/>
              <p:cNvSpPr>
                <a:spLocks/>
              </p:cNvSpPr>
              <p:nvPr/>
            </p:nvSpPr>
            <p:spPr bwMode="auto">
              <a:xfrm>
                <a:off x="5165" y="1972"/>
                <a:ext cx="47" cy="49"/>
              </a:xfrm>
              <a:custGeom>
                <a:avLst/>
                <a:gdLst>
                  <a:gd name="T0" fmla="*/ 2147483647 w 13"/>
                  <a:gd name="T1" fmla="*/ 0 h 14"/>
                  <a:gd name="T2" fmla="*/ 2147483647 w 13"/>
                  <a:gd name="T3" fmla="*/ 2147483647 h 14"/>
                  <a:gd name="T4" fmla="*/ 2147483647 w 13"/>
                  <a:gd name="T5" fmla="*/ 2147483647 h 14"/>
                  <a:gd name="T6" fmla="*/ 2147483647 w 13"/>
                  <a:gd name="T7" fmla="*/ 2147483647 h 14"/>
                  <a:gd name="T8" fmla="*/ 2147483647 w 13"/>
                  <a:gd name="T9" fmla="*/ 2147483647 h 14"/>
                  <a:gd name="T10" fmla="*/ 0 w 13"/>
                  <a:gd name="T11" fmla="*/ 2147483647 h 14"/>
                  <a:gd name="T12" fmla="*/ 0 w 13"/>
                  <a:gd name="T13" fmla="*/ 2147483647 h 14"/>
                  <a:gd name="T14" fmla="*/ 2147483647 w 13"/>
                  <a:gd name="T15" fmla="*/ 0 h 14"/>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4"/>
                  <a:gd name="T26" fmla="*/ 13 w 13"/>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4">
                    <a:moveTo>
                      <a:pt x="9" y="0"/>
                    </a:moveTo>
                    <a:cubicBezTo>
                      <a:pt x="13" y="2"/>
                      <a:pt x="12" y="3"/>
                      <a:pt x="13" y="4"/>
                    </a:cubicBezTo>
                    <a:cubicBezTo>
                      <a:pt x="13" y="5"/>
                      <a:pt x="13" y="7"/>
                      <a:pt x="13" y="7"/>
                    </a:cubicBezTo>
                    <a:cubicBezTo>
                      <a:pt x="10" y="11"/>
                      <a:pt x="5" y="13"/>
                      <a:pt x="4" y="14"/>
                    </a:cubicBezTo>
                    <a:cubicBezTo>
                      <a:pt x="4" y="14"/>
                      <a:pt x="4" y="14"/>
                      <a:pt x="4" y="14"/>
                    </a:cubicBezTo>
                    <a:cubicBezTo>
                      <a:pt x="1" y="13"/>
                      <a:pt x="0" y="11"/>
                      <a:pt x="0" y="11"/>
                    </a:cubicBezTo>
                    <a:cubicBezTo>
                      <a:pt x="0" y="11"/>
                      <a:pt x="0" y="10"/>
                      <a:pt x="0" y="10"/>
                    </a:cubicBezTo>
                    <a:cubicBezTo>
                      <a:pt x="2" y="0"/>
                      <a:pt x="9" y="0"/>
                      <a:pt x="9" y="0"/>
                    </a:cubicBezTo>
                    <a:close/>
                  </a:path>
                </a:pathLst>
              </a:custGeom>
              <a:solidFill>
                <a:srgbClr val="F89A54"/>
              </a:solidFill>
              <a:ln w="9525">
                <a:noFill/>
                <a:round/>
                <a:headEnd/>
                <a:tailEnd/>
              </a:ln>
            </p:spPr>
            <p:txBody>
              <a:bodyPr/>
              <a:lstStyle/>
              <a:p>
                <a:endParaRPr lang="es-ES"/>
              </a:p>
            </p:txBody>
          </p:sp>
          <p:sp>
            <p:nvSpPr>
              <p:cNvPr id="2718" name="Freeform 573"/>
              <p:cNvSpPr>
                <a:spLocks/>
              </p:cNvSpPr>
              <p:nvPr/>
            </p:nvSpPr>
            <p:spPr bwMode="auto">
              <a:xfrm>
                <a:off x="5169" y="1976"/>
                <a:ext cx="43" cy="42"/>
              </a:xfrm>
              <a:custGeom>
                <a:avLst/>
                <a:gdLst>
                  <a:gd name="T0" fmla="*/ 2147483647 w 12"/>
                  <a:gd name="T1" fmla="*/ 0 h 12"/>
                  <a:gd name="T2" fmla="*/ 2147483647 w 12"/>
                  <a:gd name="T3" fmla="*/ 2147483647 h 12"/>
                  <a:gd name="T4" fmla="*/ 2147483647 w 12"/>
                  <a:gd name="T5" fmla="*/ 2147483647 h 12"/>
                  <a:gd name="T6" fmla="*/ 2147483647 w 12"/>
                  <a:gd name="T7" fmla="*/ 2147483647 h 12"/>
                  <a:gd name="T8" fmla="*/ 2147483647 w 12"/>
                  <a:gd name="T9" fmla="*/ 2147483647 h 12"/>
                  <a:gd name="T10" fmla="*/ 0 w 12"/>
                  <a:gd name="T11" fmla="*/ 2147483647 h 12"/>
                  <a:gd name="T12" fmla="*/ 0 w 12"/>
                  <a:gd name="T13" fmla="*/ 2147483647 h 12"/>
                  <a:gd name="T14" fmla="*/ 2147483647 w 12"/>
                  <a:gd name="T15" fmla="*/ 0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9" y="0"/>
                    </a:moveTo>
                    <a:cubicBezTo>
                      <a:pt x="12" y="2"/>
                      <a:pt x="11" y="3"/>
                      <a:pt x="11" y="3"/>
                    </a:cubicBezTo>
                    <a:cubicBezTo>
                      <a:pt x="11" y="4"/>
                      <a:pt x="11" y="6"/>
                      <a:pt x="10" y="6"/>
                    </a:cubicBezTo>
                    <a:cubicBezTo>
                      <a:pt x="8" y="10"/>
                      <a:pt x="3" y="12"/>
                      <a:pt x="3" y="12"/>
                    </a:cubicBezTo>
                    <a:cubicBezTo>
                      <a:pt x="3" y="12"/>
                      <a:pt x="3" y="12"/>
                      <a:pt x="3" y="12"/>
                    </a:cubicBezTo>
                    <a:cubicBezTo>
                      <a:pt x="0" y="12"/>
                      <a:pt x="0" y="9"/>
                      <a:pt x="0" y="9"/>
                    </a:cubicBezTo>
                    <a:cubicBezTo>
                      <a:pt x="0" y="9"/>
                      <a:pt x="0" y="9"/>
                      <a:pt x="0" y="9"/>
                    </a:cubicBezTo>
                    <a:cubicBezTo>
                      <a:pt x="2" y="1"/>
                      <a:pt x="9" y="0"/>
                      <a:pt x="9" y="0"/>
                    </a:cubicBezTo>
                    <a:close/>
                  </a:path>
                </a:pathLst>
              </a:custGeom>
              <a:solidFill>
                <a:srgbClr val="FCBF62"/>
              </a:solidFill>
              <a:ln w="9525">
                <a:noFill/>
                <a:round/>
                <a:headEnd/>
                <a:tailEnd/>
              </a:ln>
            </p:spPr>
            <p:txBody>
              <a:bodyPr/>
              <a:lstStyle/>
              <a:p>
                <a:endParaRPr lang="es-ES"/>
              </a:p>
            </p:txBody>
          </p:sp>
          <p:sp>
            <p:nvSpPr>
              <p:cNvPr id="2719" name="Freeform 574"/>
              <p:cNvSpPr>
                <a:spLocks/>
              </p:cNvSpPr>
              <p:nvPr/>
            </p:nvSpPr>
            <p:spPr bwMode="auto">
              <a:xfrm>
                <a:off x="5169" y="1979"/>
                <a:ext cx="46" cy="35"/>
              </a:xfrm>
              <a:custGeom>
                <a:avLst/>
                <a:gdLst>
                  <a:gd name="T0" fmla="*/ 2147483647 w 13"/>
                  <a:gd name="T1" fmla="*/ 0 h 10"/>
                  <a:gd name="T2" fmla="*/ 0 w 13"/>
                  <a:gd name="T3" fmla="*/ 2147483647 h 10"/>
                  <a:gd name="T4" fmla="*/ 2147483647 w 13"/>
                  <a:gd name="T5" fmla="*/ 2147483647 h 10"/>
                  <a:gd name="T6" fmla="*/ 2147483647 w 13"/>
                  <a:gd name="T7" fmla="*/ 2147483647 h 10"/>
                  <a:gd name="T8" fmla="*/ 2147483647 w 13"/>
                  <a:gd name="T9" fmla="*/ 0 h 10"/>
                  <a:gd name="T10" fmla="*/ 0 60000 65536"/>
                  <a:gd name="T11" fmla="*/ 0 60000 65536"/>
                  <a:gd name="T12" fmla="*/ 0 60000 65536"/>
                  <a:gd name="T13" fmla="*/ 0 60000 65536"/>
                  <a:gd name="T14" fmla="*/ 0 60000 65536"/>
                  <a:gd name="T15" fmla="*/ 0 w 13"/>
                  <a:gd name="T16" fmla="*/ 0 h 10"/>
                  <a:gd name="T17" fmla="*/ 13 w 13"/>
                  <a:gd name="T18" fmla="*/ 10 h 10"/>
                </a:gdLst>
                <a:ahLst/>
                <a:cxnLst>
                  <a:cxn ang="T10">
                    <a:pos x="T0" y="T1"/>
                  </a:cxn>
                  <a:cxn ang="T11">
                    <a:pos x="T2" y="T3"/>
                  </a:cxn>
                  <a:cxn ang="T12">
                    <a:pos x="T4" y="T5"/>
                  </a:cxn>
                  <a:cxn ang="T13">
                    <a:pos x="T6" y="T7"/>
                  </a:cxn>
                  <a:cxn ang="T14">
                    <a:pos x="T8" y="T9"/>
                  </a:cxn>
                </a:cxnLst>
                <a:rect l="T15" t="T16" r="T17" b="T18"/>
                <a:pathLst>
                  <a:path w="13" h="10">
                    <a:moveTo>
                      <a:pt x="9" y="0"/>
                    </a:moveTo>
                    <a:cubicBezTo>
                      <a:pt x="9" y="0"/>
                      <a:pt x="3" y="1"/>
                      <a:pt x="0" y="8"/>
                    </a:cubicBezTo>
                    <a:cubicBezTo>
                      <a:pt x="0" y="8"/>
                      <a:pt x="0" y="10"/>
                      <a:pt x="3" y="10"/>
                    </a:cubicBezTo>
                    <a:cubicBezTo>
                      <a:pt x="3" y="10"/>
                      <a:pt x="10" y="6"/>
                      <a:pt x="11" y="3"/>
                    </a:cubicBezTo>
                    <a:cubicBezTo>
                      <a:pt x="11" y="3"/>
                      <a:pt x="13" y="2"/>
                      <a:pt x="9" y="0"/>
                    </a:cubicBezTo>
                    <a:close/>
                  </a:path>
                </a:pathLst>
              </a:custGeom>
              <a:solidFill>
                <a:srgbClr val="FDEE70"/>
              </a:solidFill>
              <a:ln w="9525">
                <a:noFill/>
                <a:round/>
                <a:headEnd/>
                <a:tailEnd/>
              </a:ln>
            </p:spPr>
            <p:txBody>
              <a:bodyPr/>
              <a:lstStyle/>
              <a:p>
                <a:endParaRPr lang="es-ES"/>
              </a:p>
            </p:txBody>
          </p:sp>
          <p:sp>
            <p:nvSpPr>
              <p:cNvPr id="2720" name="Freeform 575"/>
              <p:cNvSpPr>
                <a:spLocks/>
              </p:cNvSpPr>
              <p:nvPr/>
            </p:nvSpPr>
            <p:spPr bwMode="auto">
              <a:xfrm>
                <a:off x="5197" y="1944"/>
                <a:ext cx="29" cy="32"/>
              </a:xfrm>
              <a:custGeom>
                <a:avLst/>
                <a:gdLst>
                  <a:gd name="T0" fmla="*/ 2147483647 w 8"/>
                  <a:gd name="T1" fmla="*/ 0 h 9"/>
                  <a:gd name="T2" fmla="*/ 2147483647 w 8"/>
                  <a:gd name="T3" fmla="*/ 2147483647 h 9"/>
                  <a:gd name="T4" fmla="*/ 2147483647 w 8"/>
                  <a:gd name="T5" fmla="*/ 2147483647 h 9"/>
                  <a:gd name="T6" fmla="*/ 2147483647 w 8"/>
                  <a:gd name="T7" fmla="*/ 2147483647 h 9"/>
                  <a:gd name="T8" fmla="*/ 2147483647 w 8"/>
                  <a:gd name="T9" fmla="*/ 0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4" y="0"/>
                    </a:moveTo>
                    <a:cubicBezTo>
                      <a:pt x="4" y="0"/>
                      <a:pt x="0" y="1"/>
                      <a:pt x="1" y="8"/>
                    </a:cubicBezTo>
                    <a:cubicBezTo>
                      <a:pt x="1" y="8"/>
                      <a:pt x="3" y="9"/>
                      <a:pt x="4" y="9"/>
                    </a:cubicBezTo>
                    <a:cubicBezTo>
                      <a:pt x="4" y="9"/>
                      <a:pt x="8" y="7"/>
                      <a:pt x="8" y="3"/>
                    </a:cubicBezTo>
                    <a:cubicBezTo>
                      <a:pt x="8" y="3"/>
                      <a:pt x="7" y="1"/>
                      <a:pt x="4" y="0"/>
                    </a:cubicBezTo>
                    <a:close/>
                  </a:path>
                </a:pathLst>
              </a:custGeom>
              <a:solidFill>
                <a:srgbClr val="EB3C21"/>
              </a:solidFill>
              <a:ln w="9525">
                <a:noFill/>
                <a:round/>
                <a:headEnd/>
                <a:tailEnd/>
              </a:ln>
            </p:spPr>
            <p:txBody>
              <a:bodyPr/>
              <a:lstStyle/>
              <a:p>
                <a:endParaRPr lang="es-ES"/>
              </a:p>
            </p:txBody>
          </p:sp>
          <p:sp>
            <p:nvSpPr>
              <p:cNvPr id="2721" name="Freeform 576"/>
              <p:cNvSpPr>
                <a:spLocks/>
              </p:cNvSpPr>
              <p:nvPr/>
            </p:nvSpPr>
            <p:spPr bwMode="auto">
              <a:xfrm>
                <a:off x="5197" y="1948"/>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2147483647 w 8"/>
                  <a:gd name="T9" fmla="*/ 2147483647 h 8"/>
                  <a:gd name="T10" fmla="*/ 2147483647 w 8"/>
                  <a:gd name="T11" fmla="*/ 2147483647 h 8"/>
                  <a:gd name="T12" fmla="*/ 2147483647 w 8"/>
                  <a:gd name="T13" fmla="*/ 2147483647 h 8"/>
                  <a:gd name="T14" fmla="*/ 2147483647 w 8"/>
                  <a:gd name="T15" fmla="*/ 0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4" y="0"/>
                    </a:moveTo>
                    <a:cubicBezTo>
                      <a:pt x="5" y="0"/>
                      <a:pt x="6" y="1"/>
                      <a:pt x="7" y="1"/>
                    </a:cubicBezTo>
                    <a:cubicBezTo>
                      <a:pt x="8" y="2"/>
                      <a:pt x="8" y="3"/>
                      <a:pt x="8" y="3"/>
                    </a:cubicBezTo>
                    <a:cubicBezTo>
                      <a:pt x="7" y="5"/>
                      <a:pt x="5" y="7"/>
                      <a:pt x="4" y="7"/>
                    </a:cubicBezTo>
                    <a:cubicBezTo>
                      <a:pt x="4" y="7"/>
                      <a:pt x="4" y="7"/>
                      <a:pt x="4" y="7"/>
                    </a:cubicBezTo>
                    <a:cubicBezTo>
                      <a:pt x="3" y="8"/>
                      <a:pt x="2" y="7"/>
                      <a:pt x="2" y="7"/>
                    </a:cubicBezTo>
                    <a:cubicBezTo>
                      <a:pt x="2" y="7"/>
                      <a:pt x="1" y="7"/>
                      <a:pt x="1" y="7"/>
                    </a:cubicBezTo>
                    <a:cubicBezTo>
                      <a:pt x="0" y="1"/>
                      <a:pt x="4" y="0"/>
                      <a:pt x="4" y="0"/>
                    </a:cubicBezTo>
                    <a:close/>
                  </a:path>
                </a:pathLst>
              </a:custGeom>
              <a:solidFill>
                <a:srgbClr val="F16638"/>
              </a:solidFill>
              <a:ln w="9525">
                <a:noFill/>
                <a:round/>
                <a:headEnd/>
                <a:tailEnd/>
              </a:ln>
            </p:spPr>
            <p:txBody>
              <a:bodyPr/>
              <a:lstStyle/>
              <a:p>
                <a:endParaRPr lang="es-ES"/>
              </a:p>
            </p:txBody>
          </p:sp>
          <p:sp>
            <p:nvSpPr>
              <p:cNvPr id="2722" name="Freeform 577"/>
              <p:cNvSpPr>
                <a:spLocks/>
              </p:cNvSpPr>
              <p:nvPr/>
            </p:nvSpPr>
            <p:spPr bwMode="auto">
              <a:xfrm>
                <a:off x="5201" y="1948"/>
                <a:ext cx="21" cy="24"/>
              </a:xfrm>
              <a:custGeom>
                <a:avLst/>
                <a:gdLst>
                  <a:gd name="T0" fmla="*/ 2147483647 w 6"/>
                  <a:gd name="T1" fmla="*/ 0 h 7"/>
                  <a:gd name="T2" fmla="*/ 2147483647 w 6"/>
                  <a:gd name="T3" fmla="*/ 2147483647 h 7"/>
                  <a:gd name="T4" fmla="*/ 2147483647 w 6"/>
                  <a:gd name="T5" fmla="*/ 2147483647 h 7"/>
                  <a:gd name="T6" fmla="*/ 2147483647 w 6"/>
                  <a:gd name="T7" fmla="*/ 2147483647 h 7"/>
                  <a:gd name="T8" fmla="*/ 2147483647 w 6"/>
                  <a:gd name="T9" fmla="*/ 2147483647 h 7"/>
                  <a:gd name="T10" fmla="*/ 2147483647 w 6"/>
                  <a:gd name="T11" fmla="*/ 2147483647 h 7"/>
                  <a:gd name="T12" fmla="*/ 2147483647 w 6"/>
                  <a:gd name="T13" fmla="*/ 2147483647 h 7"/>
                  <a:gd name="T14" fmla="*/ 2147483647 w 6"/>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7"/>
                  <a:gd name="T26" fmla="*/ 6 w 6"/>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7">
                    <a:moveTo>
                      <a:pt x="3" y="0"/>
                    </a:moveTo>
                    <a:cubicBezTo>
                      <a:pt x="5" y="0"/>
                      <a:pt x="5" y="1"/>
                      <a:pt x="6" y="2"/>
                    </a:cubicBezTo>
                    <a:cubicBezTo>
                      <a:pt x="6" y="2"/>
                      <a:pt x="6" y="3"/>
                      <a:pt x="6" y="3"/>
                    </a:cubicBezTo>
                    <a:cubicBezTo>
                      <a:pt x="6" y="5"/>
                      <a:pt x="4" y="7"/>
                      <a:pt x="3" y="7"/>
                    </a:cubicBezTo>
                    <a:cubicBezTo>
                      <a:pt x="3" y="7"/>
                      <a:pt x="3" y="7"/>
                      <a:pt x="3" y="7"/>
                    </a:cubicBezTo>
                    <a:cubicBezTo>
                      <a:pt x="2" y="7"/>
                      <a:pt x="1" y="7"/>
                      <a:pt x="1" y="6"/>
                    </a:cubicBezTo>
                    <a:cubicBezTo>
                      <a:pt x="1" y="6"/>
                      <a:pt x="1" y="6"/>
                      <a:pt x="1" y="6"/>
                    </a:cubicBezTo>
                    <a:cubicBezTo>
                      <a:pt x="0" y="1"/>
                      <a:pt x="3" y="0"/>
                      <a:pt x="3" y="0"/>
                    </a:cubicBezTo>
                    <a:close/>
                  </a:path>
                </a:pathLst>
              </a:custGeom>
              <a:solidFill>
                <a:srgbClr val="F68B4C"/>
              </a:solidFill>
              <a:ln w="9525">
                <a:noFill/>
                <a:round/>
                <a:headEnd/>
                <a:tailEnd/>
              </a:ln>
            </p:spPr>
            <p:txBody>
              <a:bodyPr/>
              <a:lstStyle/>
              <a:p>
                <a:endParaRPr lang="es-ES"/>
              </a:p>
            </p:txBody>
          </p:sp>
          <p:sp>
            <p:nvSpPr>
              <p:cNvPr id="2723" name="Freeform 578"/>
              <p:cNvSpPr>
                <a:spLocks/>
              </p:cNvSpPr>
              <p:nvPr/>
            </p:nvSpPr>
            <p:spPr bwMode="auto">
              <a:xfrm>
                <a:off x="5204" y="1948"/>
                <a:ext cx="18" cy="24"/>
              </a:xfrm>
              <a:custGeom>
                <a:avLst/>
                <a:gdLst>
                  <a:gd name="T0" fmla="*/ 2147483647 w 5"/>
                  <a:gd name="T1" fmla="*/ 0 h 7"/>
                  <a:gd name="T2" fmla="*/ 2147483647 w 5"/>
                  <a:gd name="T3" fmla="*/ 2147483647 h 7"/>
                  <a:gd name="T4" fmla="*/ 2147483647 w 5"/>
                  <a:gd name="T5" fmla="*/ 2147483647 h 7"/>
                  <a:gd name="T6" fmla="*/ 2147483647 w 5"/>
                  <a:gd name="T7" fmla="*/ 2147483647 h 7"/>
                  <a:gd name="T8" fmla="*/ 2147483647 w 5"/>
                  <a:gd name="T9" fmla="*/ 2147483647 h 7"/>
                  <a:gd name="T10" fmla="*/ 0 w 5"/>
                  <a:gd name="T11" fmla="*/ 2147483647 h 7"/>
                  <a:gd name="T12" fmla="*/ 0 w 5"/>
                  <a:gd name="T13" fmla="*/ 2147483647 h 7"/>
                  <a:gd name="T14" fmla="*/ 2147483647 w 5"/>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7"/>
                  <a:gd name="T26" fmla="*/ 5 w 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7">
                    <a:moveTo>
                      <a:pt x="2" y="0"/>
                    </a:moveTo>
                    <a:cubicBezTo>
                      <a:pt x="4" y="1"/>
                      <a:pt x="4" y="2"/>
                      <a:pt x="5" y="2"/>
                    </a:cubicBezTo>
                    <a:cubicBezTo>
                      <a:pt x="5" y="2"/>
                      <a:pt x="5" y="3"/>
                      <a:pt x="5" y="4"/>
                    </a:cubicBezTo>
                    <a:cubicBezTo>
                      <a:pt x="4" y="5"/>
                      <a:pt x="2" y="7"/>
                      <a:pt x="2" y="7"/>
                    </a:cubicBezTo>
                    <a:cubicBezTo>
                      <a:pt x="2" y="7"/>
                      <a:pt x="2" y="7"/>
                      <a:pt x="2" y="7"/>
                    </a:cubicBezTo>
                    <a:cubicBezTo>
                      <a:pt x="0" y="7"/>
                      <a:pt x="0" y="6"/>
                      <a:pt x="0" y="6"/>
                    </a:cubicBezTo>
                    <a:cubicBezTo>
                      <a:pt x="0" y="6"/>
                      <a:pt x="0" y="6"/>
                      <a:pt x="0" y="6"/>
                    </a:cubicBezTo>
                    <a:cubicBezTo>
                      <a:pt x="0" y="1"/>
                      <a:pt x="2" y="0"/>
                      <a:pt x="2" y="0"/>
                    </a:cubicBezTo>
                    <a:close/>
                  </a:path>
                </a:pathLst>
              </a:custGeom>
              <a:solidFill>
                <a:srgbClr val="FBB45E"/>
              </a:solidFill>
              <a:ln w="9525">
                <a:noFill/>
                <a:round/>
                <a:headEnd/>
                <a:tailEnd/>
              </a:ln>
            </p:spPr>
            <p:txBody>
              <a:bodyPr/>
              <a:lstStyle/>
              <a:p>
                <a:endParaRPr lang="es-ES"/>
              </a:p>
            </p:txBody>
          </p:sp>
          <p:sp>
            <p:nvSpPr>
              <p:cNvPr id="2724" name="Freeform 579"/>
              <p:cNvSpPr>
                <a:spLocks/>
              </p:cNvSpPr>
              <p:nvPr/>
            </p:nvSpPr>
            <p:spPr bwMode="auto">
              <a:xfrm>
                <a:off x="5204" y="1951"/>
                <a:ext cx="18" cy="21"/>
              </a:xfrm>
              <a:custGeom>
                <a:avLst/>
                <a:gdLst>
                  <a:gd name="T0" fmla="*/ 2147483647 w 5"/>
                  <a:gd name="T1" fmla="*/ 0 h 6"/>
                  <a:gd name="T2" fmla="*/ 2147483647 w 5"/>
                  <a:gd name="T3" fmla="*/ 2147483647 h 6"/>
                  <a:gd name="T4" fmla="*/ 2147483647 w 5"/>
                  <a:gd name="T5" fmla="*/ 2147483647 h 6"/>
                  <a:gd name="T6" fmla="*/ 0 w 5"/>
                  <a:gd name="T7" fmla="*/ 2147483647 h 6"/>
                  <a:gd name="T8" fmla="*/ 2147483647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3" y="0"/>
                    </a:moveTo>
                    <a:cubicBezTo>
                      <a:pt x="5" y="0"/>
                      <a:pt x="5" y="1"/>
                      <a:pt x="5" y="1"/>
                    </a:cubicBezTo>
                    <a:cubicBezTo>
                      <a:pt x="5" y="3"/>
                      <a:pt x="2" y="6"/>
                      <a:pt x="2" y="6"/>
                    </a:cubicBezTo>
                    <a:cubicBezTo>
                      <a:pt x="0" y="6"/>
                      <a:pt x="0" y="5"/>
                      <a:pt x="0" y="5"/>
                    </a:cubicBezTo>
                    <a:cubicBezTo>
                      <a:pt x="0" y="1"/>
                      <a:pt x="3" y="0"/>
                      <a:pt x="3" y="0"/>
                    </a:cubicBezTo>
                    <a:close/>
                  </a:path>
                </a:pathLst>
              </a:custGeom>
              <a:solidFill>
                <a:srgbClr val="FDEE70"/>
              </a:solidFill>
              <a:ln w="9525">
                <a:noFill/>
                <a:round/>
                <a:headEnd/>
                <a:tailEnd/>
              </a:ln>
            </p:spPr>
            <p:txBody>
              <a:bodyPr/>
              <a:lstStyle/>
              <a:p>
                <a:endParaRPr lang="es-ES"/>
              </a:p>
            </p:txBody>
          </p:sp>
          <p:sp>
            <p:nvSpPr>
              <p:cNvPr id="2725" name="Freeform 580"/>
              <p:cNvSpPr>
                <a:spLocks/>
              </p:cNvSpPr>
              <p:nvPr/>
            </p:nvSpPr>
            <p:spPr bwMode="auto">
              <a:xfrm>
                <a:off x="5219" y="1976"/>
                <a:ext cx="32" cy="35"/>
              </a:xfrm>
              <a:custGeom>
                <a:avLst/>
                <a:gdLst>
                  <a:gd name="T0" fmla="*/ 2147483647 w 9"/>
                  <a:gd name="T1" fmla="*/ 2147483647 h 10"/>
                  <a:gd name="T2" fmla="*/ 2147483647 w 9"/>
                  <a:gd name="T3" fmla="*/ 2147483647 h 10"/>
                  <a:gd name="T4" fmla="*/ 2147483647 w 9"/>
                  <a:gd name="T5" fmla="*/ 2147483647 h 10"/>
                  <a:gd name="T6" fmla="*/ 2147483647 w 9"/>
                  <a:gd name="T7" fmla="*/ 2147483647 h 10"/>
                  <a:gd name="T8" fmla="*/ 2147483647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9" y="3"/>
                    </a:moveTo>
                    <a:cubicBezTo>
                      <a:pt x="9" y="3"/>
                      <a:pt x="6" y="0"/>
                      <a:pt x="1" y="5"/>
                    </a:cubicBezTo>
                    <a:cubicBezTo>
                      <a:pt x="1" y="5"/>
                      <a:pt x="0" y="7"/>
                      <a:pt x="1" y="8"/>
                    </a:cubicBezTo>
                    <a:cubicBezTo>
                      <a:pt x="1" y="8"/>
                      <a:pt x="5" y="10"/>
                      <a:pt x="8" y="9"/>
                    </a:cubicBezTo>
                    <a:cubicBezTo>
                      <a:pt x="8" y="9"/>
                      <a:pt x="9" y="6"/>
                      <a:pt x="9" y="3"/>
                    </a:cubicBezTo>
                    <a:close/>
                  </a:path>
                </a:pathLst>
              </a:custGeom>
              <a:solidFill>
                <a:srgbClr val="EB3C21"/>
              </a:solidFill>
              <a:ln w="9525">
                <a:noFill/>
                <a:round/>
                <a:headEnd/>
                <a:tailEnd/>
              </a:ln>
            </p:spPr>
            <p:txBody>
              <a:bodyPr/>
              <a:lstStyle/>
              <a:p>
                <a:endParaRPr lang="es-ES"/>
              </a:p>
            </p:txBody>
          </p:sp>
          <p:sp>
            <p:nvSpPr>
              <p:cNvPr id="2726" name="Freeform 581"/>
              <p:cNvSpPr>
                <a:spLocks/>
              </p:cNvSpPr>
              <p:nvPr/>
            </p:nvSpPr>
            <p:spPr bwMode="auto">
              <a:xfrm>
                <a:off x="5222" y="1983"/>
                <a:ext cx="29" cy="28"/>
              </a:xfrm>
              <a:custGeom>
                <a:avLst/>
                <a:gdLst>
                  <a:gd name="T0" fmla="*/ 2147483647 w 8"/>
                  <a:gd name="T1" fmla="*/ 2147483647 h 8"/>
                  <a:gd name="T2" fmla="*/ 2147483647 w 8"/>
                  <a:gd name="T3" fmla="*/ 2147483647 h 8"/>
                  <a:gd name="T4" fmla="*/ 0 w 8"/>
                  <a:gd name="T5" fmla="*/ 2147483647 h 8"/>
                  <a:gd name="T6" fmla="*/ 0 w 8"/>
                  <a:gd name="T7" fmla="*/ 2147483647 h 8"/>
                  <a:gd name="T8" fmla="*/ 2147483647 w 8"/>
                  <a:gd name="T9" fmla="*/ 2147483647 h 8"/>
                  <a:gd name="T10" fmla="*/ 2147483647 w 8"/>
                  <a:gd name="T11" fmla="*/ 2147483647 h 8"/>
                  <a:gd name="T12" fmla="*/ 2147483647 w 8"/>
                  <a:gd name="T13" fmla="*/ 2147483647 h 8"/>
                  <a:gd name="T14" fmla="*/ 2147483647 w 8"/>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7" y="6"/>
                    </a:moveTo>
                    <a:cubicBezTo>
                      <a:pt x="4" y="8"/>
                      <a:pt x="1" y="6"/>
                      <a:pt x="1" y="6"/>
                    </a:cubicBezTo>
                    <a:cubicBezTo>
                      <a:pt x="0" y="5"/>
                      <a:pt x="0" y="5"/>
                      <a:pt x="0" y="5"/>
                    </a:cubicBezTo>
                    <a:cubicBezTo>
                      <a:pt x="0" y="4"/>
                      <a:pt x="0" y="3"/>
                      <a:pt x="0" y="3"/>
                    </a:cubicBezTo>
                    <a:cubicBezTo>
                      <a:pt x="0" y="3"/>
                      <a:pt x="0" y="3"/>
                      <a:pt x="1" y="3"/>
                    </a:cubicBezTo>
                    <a:cubicBezTo>
                      <a:pt x="5" y="0"/>
                      <a:pt x="7" y="2"/>
                      <a:pt x="7" y="2"/>
                    </a:cubicBezTo>
                    <a:cubicBezTo>
                      <a:pt x="7" y="3"/>
                      <a:pt x="8" y="4"/>
                      <a:pt x="7" y="4"/>
                    </a:cubicBezTo>
                    <a:cubicBezTo>
                      <a:pt x="7" y="6"/>
                      <a:pt x="7" y="6"/>
                      <a:pt x="7" y="6"/>
                    </a:cubicBezTo>
                    <a:close/>
                  </a:path>
                </a:pathLst>
              </a:custGeom>
              <a:solidFill>
                <a:srgbClr val="F16638"/>
              </a:solidFill>
              <a:ln w="9525">
                <a:noFill/>
                <a:round/>
                <a:headEnd/>
                <a:tailEnd/>
              </a:ln>
            </p:spPr>
            <p:txBody>
              <a:bodyPr/>
              <a:lstStyle/>
              <a:p>
                <a:endParaRPr lang="es-ES"/>
              </a:p>
            </p:txBody>
          </p:sp>
          <p:sp>
            <p:nvSpPr>
              <p:cNvPr id="2727" name="Freeform 582"/>
              <p:cNvSpPr>
                <a:spLocks/>
              </p:cNvSpPr>
              <p:nvPr/>
            </p:nvSpPr>
            <p:spPr bwMode="auto">
              <a:xfrm>
                <a:off x="5222" y="1983"/>
                <a:ext cx="25" cy="24"/>
              </a:xfrm>
              <a:custGeom>
                <a:avLst/>
                <a:gdLst>
                  <a:gd name="T0" fmla="*/ 2147483647 w 7"/>
                  <a:gd name="T1" fmla="*/ 2147483647 h 7"/>
                  <a:gd name="T2" fmla="*/ 2147483647 w 7"/>
                  <a:gd name="T3" fmla="*/ 2147483647 h 7"/>
                  <a:gd name="T4" fmla="*/ 2147483647 w 7"/>
                  <a:gd name="T5" fmla="*/ 2147483647 h 7"/>
                  <a:gd name="T6" fmla="*/ 0 w 7"/>
                  <a:gd name="T7" fmla="*/ 2147483647 h 7"/>
                  <a:gd name="T8" fmla="*/ 2147483647 w 7"/>
                  <a:gd name="T9" fmla="*/ 2147483647 h 7"/>
                  <a:gd name="T10" fmla="*/ 2147483647 w 7"/>
                  <a:gd name="T11" fmla="*/ 2147483647 h 7"/>
                  <a:gd name="T12" fmla="*/ 2147483647 w 7"/>
                  <a:gd name="T13" fmla="*/ 2147483647 h 7"/>
                  <a:gd name="T14" fmla="*/ 2147483647 w 7"/>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7"/>
                  <a:gd name="T26" fmla="*/ 7 w 7"/>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7">
                    <a:moveTo>
                      <a:pt x="7" y="6"/>
                    </a:moveTo>
                    <a:cubicBezTo>
                      <a:pt x="5" y="7"/>
                      <a:pt x="2" y="5"/>
                      <a:pt x="1" y="5"/>
                    </a:cubicBezTo>
                    <a:cubicBezTo>
                      <a:pt x="1" y="5"/>
                      <a:pt x="1" y="5"/>
                      <a:pt x="1" y="5"/>
                    </a:cubicBezTo>
                    <a:cubicBezTo>
                      <a:pt x="0" y="4"/>
                      <a:pt x="0" y="3"/>
                      <a:pt x="0" y="3"/>
                    </a:cubicBezTo>
                    <a:cubicBezTo>
                      <a:pt x="1" y="3"/>
                      <a:pt x="1" y="3"/>
                      <a:pt x="1" y="3"/>
                    </a:cubicBezTo>
                    <a:cubicBezTo>
                      <a:pt x="4" y="0"/>
                      <a:pt x="6" y="2"/>
                      <a:pt x="7" y="2"/>
                    </a:cubicBezTo>
                    <a:cubicBezTo>
                      <a:pt x="7" y="3"/>
                      <a:pt x="7" y="4"/>
                      <a:pt x="7" y="4"/>
                    </a:cubicBezTo>
                    <a:cubicBezTo>
                      <a:pt x="7" y="6"/>
                      <a:pt x="7" y="6"/>
                      <a:pt x="7" y="6"/>
                    </a:cubicBezTo>
                    <a:close/>
                  </a:path>
                </a:pathLst>
              </a:custGeom>
              <a:solidFill>
                <a:srgbClr val="F68B4C"/>
              </a:solidFill>
              <a:ln w="9525">
                <a:noFill/>
                <a:round/>
                <a:headEnd/>
                <a:tailEnd/>
              </a:ln>
            </p:spPr>
            <p:txBody>
              <a:bodyPr/>
              <a:lstStyle/>
              <a:p>
                <a:endParaRPr lang="es-ES"/>
              </a:p>
            </p:txBody>
          </p:sp>
          <p:sp>
            <p:nvSpPr>
              <p:cNvPr id="2728" name="Freeform 583"/>
              <p:cNvSpPr>
                <a:spLocks/>
              </p:cNvSpPr>
              <p:nvPr/>
            </p:nvSpPr>
            <p:spPr bwMode="auto">
              <a:xfrm>
                <a:off x="5222" y="1986"/>
                <a:ext cx="25" cy="18"/>
              </a:xfrm>
              <a:custGeom>
                <a:avLst/>
                <a:gdLst>
                  <a:gd name="T0" fmla="*/ 2147483647 w 7"/>
                  <a:gd name="T1" fmla="*/ 2147483647 h 5"/>
                  <a:gd name="T2" fmla="*/ 2147483647 w 7"/>
                  <a:gd name="T3" fmla="*/ 2147483647 h 5"/>
                  <a:gd name="T4" fmla="*/ 2147483647 w 7"/>
                  <a:gd name="T5" fmla="*/ 2147483647 h 5"/>
                  <a:gd name="T6" fmla="*/ 2147483647 w 7"/>
                  <a:gd name="T7" fmla="*/ 2147483647 h 5"/>
                  <a:gd name="T8" fmla="*/ 2147483647 w 7"/>
                  <a:gd name="T9" fmla="*/ 2147483647 h 5"/>
                  <a:gd name="T10" fmla="*/ 2147483647 w 7"/>
                  <a:gd name="T11" fmla="*/ 2147483647 h 5"/>
                  <a:gd name="T12" fmla="*/ 2147483647 w 7"/>
                  <a:gd name="T13" fmla="*/ 2147483647 h 5"/>
                  <a:gd name="T14" fmla="*/ 2147483647 w 7"/>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6" y="4"/>
                    </a:moveTo>
                    <a:cubicBezTo>
                      <a:pt x="5" y="5"/>
                      <a:pt x="2" y="4"/>
                      <a:pt x="1" y="4"/>
                    </a:cubicBezTo>
                    <a:cubicBezTo>
                      <a:pt x="1" y="4"/>
                      <a:pt x="1" y="4"/>
                      <a:pt x="1" y="4"/>
                    </a:cubicBezTo>
                    <a:cubicBezTo>
                      <a:pt x="0" y="3"/>
                      <a:pt x="1" y="2"/>
                      <a:pt x="1" y="2"/>
                    </a:cubicBezTo>
                    <a:cubicBezTo>
                      <a:pt x="1" y="2"/>
                      <a:pt x="1" y="2"/>
                      <a:pt x="1" y="2"/>
                    </a:cubicBezTo>
                    <a:cubicBezTo>
                      <a:pt x="4" y="0"/>
                      <a:pt x="5" y="1"/>
                      <a:pt x="6" y="1"/>
                    </a:cubicBezTo>
                    <a:cubicBezTo>
                      <a:pt x="7" y="2"/>
                      <a:pt x="7" y="2"/>
                      <a:pt x="7" y="3"/>
                    </a:cubicBezTo>
                    <a:cubicBezTo>
                      <a:pt x="7" y="5"/>
                      <a:pt x="6" y="4"/>
                      <a:pt x="6" y="4"/>
                    </a:cubicBezTo>
                    <a:close/>
                  </a:path>
                </a:pathLst>
              </a:custGeom>
              <a:solidFill>
                <a:srgbClr val="FBB45E"/>
              </a:solidFill>
              <a:ln w="9525">
                <a:noFill/>
                <a:round/>
                <a:headEnd/>
                <a:tailEnd/>
              </a:ln>
            </p:spPr>
            <p:txBody>
              <a:bodyPr/>
              <a:lstStyle/>
              <a:p>
                <a:endParaRPr lang="es-ES"/>
              </a:p>
            </p:txBody>
          </p:sp>
          <p:sp>
            <p:nvSpPr>
              <p:cNvPr id="2729" name="Freeform 584"/>
              <p:cNvSpPr>
                <a:spLocks/>
              </p:cNvSpPr>
              <p:nvPr/>
            </p:nvSpPr>
            <p:spPr bwMode="auto">
              <a:xfrm>
                <a:off x="5222" y="1990"/>
                <a:ext cx="25" cy="14"/>
              </a:xfrm>
              <a:custGeom>
                <a:avLst/>
                <a:gdLst>
                  <a:gd name="T0" fmla="*/ 2147483647 w 7"/>
                  <a:gd name="T1" fmla="*/ 2147483647 h 4"/>
                  <a:gd name="T2" fmla="*/ 2147483647 w 7"/>
                  <a:gd name="T3" fmla="*/ 2147483647 h 4"/>
                  <a:gd name="T4" fmla="*/ 2147483647 w 7"/>
                  <a:gd name="T5" fmla="*/ 2147483647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1"/>
                    </a:moveTo>
                    <a:cubicBezTo>
                      <a:pt x="7" y="1"/>
                      <a:pt x="4" y="0"/>
                      <a:pt x="1" y="1"/>
                    </a:cubicBezTo>
                    <a:cubicBezTo>
                      <a:pt x="1" y="1"/>
                      <a:pt x="0" y="2"/>
                      <a:pt x="1" y="3"/>
                    </a:cubicBezTo>
                    <a:cubicBezTo>
                      <a:pt x="1" y="3"/>
                      <a:pt x="5" y="4"/>
                      <a:pt x="6" y="3"/>
                    </a:cubicBezTo>
                    <a:cubicBezTo>
                      <a:pt x="6" y="3"/>
                      <a:pt x="7" y="3"/>
                      <a:pt x="7" y="1"/>
                    </a:cubicBezTo>
                    <a:close/>
                  </a:path>
                </a:pathLst>
              </a:custGeom>
              <a:solidFill>
                <a:srgbClr val="FDEE70"/>
              </a:solidFill>
              <a:ln w="9525">
                <a:noFill/>
                <a:round/>
                <a:headEnd/>
                <a:tailEnd/>
              </a:ln>
            </p:spPr>
            <p:txBody>
              <a:bodyPr/>
              <a:lstStyle/>
              <a:p>
                <a:endParaRPr lang="es-ES"/>
              </a:p>
            </p:txBody>
          </p:sp>
          <p:sp>
            <p:nvSpPr>
              <p:cNvPr id="2730" name="Freeform 585"/>
              <p:cNvSpPr>
                <a:spLocks/>
              </p:cNvSpPr>
              <p:nvPr/>
            </p:nvSpPr>
            <p:spPr bwMode="auto">
              <a:xfrm>
                <a:off x="5208" y="1958"/>
                <a:ext cx="36" cy="32"/>
              </a:xfrm>
              <a:custGeom>
                <a:avLst/>
                <a:gdLst>
                  <a:gd name="T0" fmla="*/ 2147483647 w 10"/>
                  <a:gd name="T1" fmla="*/ 0 h 9"/>
                  <a:gd name="T2" fmla="*/ 2147483647 w 10"/>
                  <a:gd name="T3" fmla="*/ 2147483647 h 9"/>
                  <a:gd name="T4" fmla="*/ 2147483647 w 10"/>
                  <a:gd name="T5" fmla="*/ 2147483647 h 9"/>
                  <a:gd name="T6" fmla="*/ 2147483647 w 10"/>
                  <a:gd name="T7" fmla="*/ 2147483647 h 9"/>
                  <a:gd name="T8" fmla="*/ 2147483647 w 10"/>
                  <a:gd name="T9" fmla="*/ 0 h 9"/>
                  <a:gd name="T10" fmla="*/ 0 60000 65536"/>
                  <a:gd name="T11" fmla="*/ 0 60000 65536"/>
                  <a:gd name="T12" fmla="*/ 0 60000 65536"/>
                  <a:gd name="T13" fmla="*/ 0 60000 65536"/>
                  <a:gd name="T14" fmla="*/ 0 60000 65536"/>
                  <a:gd name="T15" fmla="*/ 0 w 10"/>
                  <a:gd name="T16" fmla="*/ 0 h 9"/>
                  <a:gd name="T17" fmla="*/ 10 w 10"/>
                  <a:gd name="T18" fmla="*/ 9 h 9"/>
                </a:gdLst>
                <a:ahLst/>
                <a:cxnLst>
                  <a:cxn ang="T10">
                    <a:pos x="T0" y="T1"/>
                  </a:cxn>
                  <a:cxn ang="T11">
                    <a:pos x="T2" y="T3"/>
                  </a:cxn>
                  <a:cxn ang="T12">
                    <a:pos x="T4" y="T5"/>
                  </a:cxn>
                  <a:cxn ang="T13">
                    <a:pos x="T6" y="T7"/>
                  </a:cxn>
                  <a:cxn ang="T14">
                    <a:pos x="T8" y="T9"/>
                  </a:cxn>
                </a:cxnLst>
                <a:rect l="T15" t="T16" r="T17" b="T18"/>
                <a:pathLst>
                  <a:path w="10" h="9">
                    <a:moveTo>
                      <a:pt x="6" y="0"/>
                    </a:moveTo>
                    <a:cubicBezTo>
                      <a:pt x="6" y="0"/>
                      <a:pt x="0" y="3"/>
                      <a:pt x="2" y="7"/>
                    </a:cubicBezTo>
                    <a:cubicBezTo>
                      <a:pt x="2" y="7"/>
                      <a:pt x="2" y="9"/>
                      <a:pt x="4" y="9"/>
                    </a:cubicBezTo>
                    <a:cubicBezTo>
                      <a:pt x="4" y="9"/>
                      <a:pt x="9" y="8"/>
                      <a:pt x="10" y="5"/>
                    </a:cubicBezTo>
                    <a:cubicBezTo>
                      <a:pt x="10" y="5"/>
                      <a:pt x="9" y="2"/>
                      <a:pt x="6" y="0"/>
                    </a:cubicBezTo>
                    <a:close/>
                  </a:path>
                </a:pathLst>
              </a:custGeom>
              <a:solidFill>
                <a:srgbClr val="EB3C21"/>
              </a:solidFill>
              <a:ln w="9525">
                <a:noFill/>
                <a:round/>
                <a:headEnd/>
                <a:tailEnd/>
              </a:ln>
            </p:spPr>
            <p:txBody>
              <a:bodyPr/>
              <a:lstStyle/>
              <a:p>
                <a:endParaRPr lang="es-ES"/>
              </a:p>
            </p:txBody>
          </p:sp>
          <p:sp>
            <p:nvSpPr>
              <p:cNvPr id="2731" name="Freeform 586"/>
              <p:cNvSpPr>
                <a:spLocks/>
              </p:cNvSpPr>
              <p:nvPr/>
            </p:nvSpPr>
            <p:spPr bwMode="auto">
              <a:xfrm>
                <a:off x="5215" y="1962"/>
                <a:ext cx="25" cy="24"/>
              </a:xfrm>
              <a:custGeom>
                <a:avLst/>
                <a:gdLst>
                  <a:gd name="T0" fmla="*/ 2147483647 w 7"/>
                  <a:gd name="T1" fmla="*/ 2147483647 h 7"/>
                  <a:gd name="T2" fmla="*/ 0 w 7"/>
                  <a:gd name="T3" fmla="*/ 2147483647 h 7"/>
                  <a:gd name="T4" fmla="*/ 2147483647 w 7"/>
                  <a:gd name="T5" fmla="*/ 0 h 7"/>
                  <a:gd name="T6" fmla="*/ 2147483647 w 7"/>
                  <a:gd name="T7" fmla="*/ 0 h 7"/>
                  <a:gd name="T8" fmla="*/ 2147483647 w 7"/>
                  <a:gd name="T9" fmla="*/ 2147483647 h 7"/>
                  <a:gd name="T10" fmla="*/ 2147483647 w 7"/>
                  <a:gd name="T11" fmla="*/ 2147483647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7"/>
                    </a:moveTo>
                    <a:cubicBezTo>
                      <a:pt x="1" y="7"/>
                      <a:pt x="0" y="5"/>
                      <a:pt x="0" y="5"/>
                    </a:cubicBezTo>
                    <a:cubicBezTo>
                      <a:pt x="1" y="0"/>
                      <a:pt x="4" y="0"/>
                      <a:pt x="4" y="0"/>
                    </a:cubicBezTo>
                    <a:cubicBezTo>
                      <a:pt x="4" y="0"/>
                      <a:pt x="4" y="0"/>
                      <a:pt x="4" y="0"/>
                    </a:cubicBezTo>
                    <a:cubicBezTo>
                      <a:pt x="6" y="1"/>
                      <a:pt x="6" y="2"/>
                      <a:pt x="7" y="2"/>
                    </a:cubicBezTo>
                    <a:cubicBezTo>
                      <a:pt x="7" y="3"/>
                      <a:pt x="7" y="4"/>
                      <a:pt x="7" y="4"/>
                    </a:cubicBezTo>
                    <a:cubicBezTo>
                      <a:pt x="6" y="6"/>
                      <a:pt x="2" y="7"/>
                      <a:pt x="2" y="7"/>
                    </a:cubicBezTo>
                    <a:close/>
                  </a:path>
                </a:pathLst>
              </a:custGeom>
              <a:solidFill>
                <a:srgbClr val="F16638"/>
              </a:solidFill>
              <a:ln w="9525">
                <a:noFill/>
                <a:round/>
                <a:headEnd/>
                <a:tailEnd/>
              </a:ln>
            </p:spPr>
            <p:txBody>
              <a:bodyPr/>
              <a:lstStyle/>
              <a:p>
                <a:endParaRPr lang="es-ES"/>
              </a:p>
            </p:txBody>
          </p:sp>
          <p:sp>
            <p:nvSpPr>
              <p:cNvPr id="2732" name="Freeform 587"/>
              <p:cNvSpPr>
                <a:spLocks/>
              </p:cNvSpPr>
              <p:nvPr/>
            </p:nvSpPr>
            <p:spPr bwMode="auto">
              <a:xfrm>
                <a:off x="5215" y="1962"/>
                <a:ext cx="25" cy="24"/>
              </a:xfrm>
              <a:custGeom>
                <a:avLst/>
                <a:gdLst>
                  <a:gd name="T0" fmla="*/ 2147483647 w 7"/>
                  <a:gd name="T1" fmla="*/ 2147483647 h 7"/>
                  <a:gd name="T2" fmla="*/ 0 w 7"/>
                  <a:gd name="T3" fmla="*/ 2147483647 h 7"/>
                  <a:gd name="T4" fmla="*/ 2147483647 w 7"/>
                  <a:gd name="T5" fmla="*/ 0 h 7"/>
                  <a:gd name="T6" fmla="*/ 2147483647 w 7"/>
                  <a:gd name="T7" fmla="*/ 0 h 7"/>
                  <a:gd name="T8" fmla="*/ 2147483647 w 7"/>
                  <a:gd name="T9" fmla="*/ 2147483647 h 7"/>
                  <a:gd name="T10" fmla="*/ 2147483647 w 7"/>
                  <a:gd name="T11" fmla="*/ 2147483647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7"/>
                    </a:moveTo>
                    <a:cubicBezTo>
                      <a:pt x="1" y="7"/>
                      <a:pt x="0" y="5"/>
                      <a:pt x="0" y="5"/>
                    </a:cubicBezTo>
                    <a:cubicBezTo>
                      <a:pt x="1" y="1"/>
                      <a:pt x="4" y="0"/>
                      <a:pt x="4" y="0"/>
                    </a:cubicBezTo>
                    <a:cubicBezTo>
                      <a:pt x="5" y="0"/>
                      <a:pt x="5" y="0"/>
                      <a:pt x="5" y="0"/>
                    </a:cubicBezTo>
                    <a:cubicBezTo>
                      <a:pt x="6" y="1"/>
                      <a:pt x="6" y="2"/>
                      <a:pt x="6" y="3"/>
                    </a:cubicBezTo>
                    <a:cubicBezTo>
                      <a:pt x="7" y="3"/>
                      <a:pt x="7" y="3"/>
                      <a:pt x="6" y="4"/>
                    </a:cubicBezTo>
                    <a:cubicBezTo>
                      <a:pt x="5" y="6"/>
                      <a:pt x="2" y="7"/>
                      <a:pt x="2" y="7"/>
                    </a:cubicBezTo>
                    <a:close/>
                  </a:path>
                </a:pathLst>
              </a:custGeom>
              <a:solidFill>
                <a:srgbClr val="F68B4C"/>
              </a:solidFill>
              <a:ln w="9525">
                <a:noFill/>
                <a:round/>
                <a:headEnd/>
                <a:tailEnd/>
              </a:ln>
            </p:spPr>
            <p:txBody>
              <a:bodyPr/>
              <a:lstStyle/>
              <a:p>
                <a:endParaRPr lang="es-ES"/>
              </a:p>
            </p:txBody>
          </p:sp>
          <p:sp>
            <p:nvSpPr>
              <p:cNvPr id="2733" name="Freeform 588"/>
              <p:cNvSpPr>
                <a:spLocks/>
              </p:cNvSpPr>
              <p:nvPr/>
            </p:nvSpPr>
            <p:spPr bwMode="auto">
              <a:xfrm>
                <a:off x="5219" y="1965"/>
                <a:ext cx="21" cy="18"/>
              </a:xfrm>
              <a:custGeom>
                <a:avLst/>
                <a:gdLst>
                  <a:gd name="T0" fmla="*/ 2147483647 w 6"/>
                  <a:gd name="T1" fmla="*/ 2147483647 h 5"/>
                  <a:gd name="T2" fmla="*/ 0 w 6"/>
                  <a:gd name="T3" fmla="*/ 2147483647 h 5"/>
                  <a:gd name="T4" fmla="*/ 2147483647 w 6"/>
                  <a:gd name="T5" fmla="*/ 0 h 5"/>
                  <a:gd name="T6" fmla="*/ 2147483647 w 6"/>
                  <a:gd name="T7" fmla="*/ 0 h 5"/>
                  <a:gd name="T8" fmla="*/ 2147483647 w 6"/>
                  <a:gd name="T9" fmla="*/ 2147483647 h 5"/>
                  <a:gd name="T10" fmla="*/ 2147483647 w 6"/>
                  <a:gd name="T11" fmla="*/ 2147483647 h 5"/>
                  <a:gd name="T12" fmla="*/ 2147483647 w 6"/>
                  <a:gd name="T13" fmla="*/ 2147483647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1" y="5"/>
                    </a:moveTo>
                    <a:cubicBezTo>
                      <a:pt x="0" y="5"/>
                      <a:pt x="0" y="4"/>
                      <a:pt x="0" y="4"/>
                    </a:cubicBezTo>
                    <a:cubicBezTo>
                      <a:pt x="1" y="0"/>
                      <a:pt x="3" y="0"/>
                      <a:pt x="4" y="0"/>
                    </a:cubicBezTo>
                    <a:cubicBezTo>
                      <a:pt x="4" y="0"/>
                      <a:pt x="4" y="0"/>
                      <a:pt x="4" y="0"/>
                    </a:cubicBezTo>
                    <a:cubicBezTo>
                      <a:pt x="6" y="1"/>
                      <a:pt x="5" y="1"/>
                      <a:pt x="5" y="2"/>
                    </a:cubicBezTo>
                    <a:cubicBezTo>
                      <a:pt x="5" y="2"/>
                      <a:pt x="5" y="2"/>
                      <a:pt x="5" y="3"/>
                    </a:cubicBezTo>
                    <a:cubicBezTo>
                      <a:pt x="4" y="4"/>
                      <a:pt x="1" y="5"/>
                      <a:pt x="1" y="5"/>
                    </a:cubicBezTo>
                    <a:close/>
                  </a:path>
                </a:pathLst>
              </a:custGeom>
              <a:solidFill>
                <a:srgbClr val="FBB45E"/>
              </a:solidFill>
              <a:ln w="9525">
                <a:noFill/>
                <a:round/>
                <a:headEnd/>
                <a:tailEnd/>
              </a:ln>
            </p:spPr>
            <p:txBody>
              <a:bodyPr/>
              <a:lstStyle/>
              <a:p>
                <a:endParaRPr lang="es-ES"/>
              </a:p>
            </p:txBody>
          </p:sp>
          <p:sp>
            <p:nvSpPr>
              <p:cNvPr id="2734" name="Freeform 589"/>
              <p:cNvSpPr>
                <a:spLocks/>
              </p:cNvSpPr>
              <p:nvPr/>
            </p:nvSpPr>
            <p:spPr bwMode="auto">
              <a:xfrm>
                <a:off x="5219" y="1965"/>
                <a:ext cx="21" cy="18"/>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0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4" y="0"/>
                    </a:moveTo>
                    <a:cubicBezTo>
                      <a:pt x="4" y="0"/>
                      <a:pt x="1" y="1"/>
                      <a:pt x="0" y="4"/>
                    </a:cubicBezTo>
                    <a:cubicBezTo>
                      <a:pt x="0" y="4"/>
                      <a:pt x="0" y="5"/>
                      <a:pt x="1" y="5"/>
                    </a:cubicBezTo>
                    <a:cubicBezTo>
                      <a:pt x="1" y="5"/>
                      <a:pt x="4" y="3"/>
                      <a:pt x="5" y="2"/>
                    </a:cubicBezTo>
                    <a:cubicBezTo>
                      <a:pt x="5" y="2"/>
                      <a:pt x="6" y="1"/>
                      <a:pt x="4" y="0"/>
                    </a:cubicBezTo>
                    <a:close/>
                  </a:path>
                </a:pathLst>
              </a:custGeom>
              <a:solidFill>
                <a:srgbClr val="FDEE70"/>
              </a:solidFill>
              <a:ln w="9525">
                <a:noFill/>
                <a:round/>
                <a:headEnd/>
                <a:tailEnd/>
              </a:ln>
            </p:spPr>
            <p:txBody>
              <a:bodyPr/>
              <a:lstStyle/>
              <a:p>
                <a:endParaRPr lang="es-ES"/>
              </a:p>
            </p:txBody>
          </p:sp>
          <p:sp>
            <p:nvSpPr>
              <p:cNvPr id="2735" name="Freeform 590"/>
              <p:cNvSpPr>
                <a:spLocks/>
              </p:cNvSpPr>
              <p:nvPr/>
            </p:nvSpPr>
            <p:spPr bwMode="auto">
              <a:xfrm>
                <a:off x="4980" y="2063"/>
                <a:ext cx="18" cy="21"/>
              </a:xfrm>
              <a:custGeom>
                <a:avLst/>
                <a:gdLst>
                  <a:gd name="T0" fmla="*/ 2147483647 w 5"/>
                  <a:gd name="T1" fmla="*/ 0 h 6"/>
                  <a:gd name="T2" fmla="*/ 2147483647 w 5"/>
                  <a:gd name="T3" fmla="*/ 2147483647 h 6"/>
                  <a:gd name="T4" fmla="*/ 0 w 5"/>
                  <a:gd name="T5" fmla="*/ 0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5"/>
                      <a:pt x="5" y="5"/>
                    </a:cubicBezTo>
                    <a:cubicBezTo>
                      <a:pt x="5" y="5"/>
                      <a:pt x="3" y="6"/>
                      <a:pt x="0" y="0"/>
                    </a:cubicBezTo>
                    <a:cubicBezTo>
                      <a:pt x="0" y="0"/>
                      <a:pt x="1" y="0"/>
                      <a:pt x="1" y="0"/>
                    </a:cubicBezTo>
                    <a:close/>
                  </a:path>
                </a:pathLst>
              </a:custGeom>
              <a:solidFill>
                <a:srgbClr val="24211D"/>
              </a:solidFill>
              <a:ln w="9525">
                <a:noFill/>
                <a:round/>
                <a:headEnd/>
                <a:tailEnd/>
              </a:ln>
            </p:spPr>
            <p:txBody>
              <a:bodyPr/>
              <a:lstStyle/>
              <a:p>
                <a:endParaRPr lang="es-ES"/>
              </a:p>
            </p:txBody>
          </p:sp>
          <p:sp>
            <p:nvSpPr>
              <p:cNvPr id="2736" name="Freeform 591"/>
              <p:cNvSpPr>
                <a:spLocks/>
              </p:cNvSpPr>
              <p:nvPr/>
            </p:nvSpPr>
            <p:spPr bwMode="auto">
              <a:xfrm>
                <a:off x="4980" y="2063"/>
                <a:ext cx="18" cy="21"/>
              </a:xfrm>
              <a:custGeom>
                <a:avLst/>
                <a:gdLst>
                  <a:gd name="T0" fmla="*/ 2147483647 w 5"/>
                  <a:gd name="T1" fmla="*/ 0 h 6"/>
                  <a:gd name="T2" fmla="*/ 2147483647 w 5"/>
                  <a:gd name="T3" fmla="*/ 2147483647 h 6"/>
                  <a:gd name="T4" fmla="*/ 0 w 5"/>
                  <a:gd name="T5" fmla="*/ 0 h 6"/>
                  <a:gd name="T6" fmla="*/ 2147483647 w 5"/>
                  <a:gd name="T7" fmla="*/ 0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1" y="0"/>
                    </a:moveTo>
                    <a:cubicBezTo>
                      <a:pt x="1" y="0"/>
                      <a:pt x="3" y="5"/>
                      <a:pt x="5" y="5"/>
                    </a:cubicBezTo>
                    <a:cubicBezTo>
                      <a:pt x="5" y="5"/>
                      <a:pt x="3" y="6"/>
                      <a:pt x="0" y="0"/>
                    </a:cubicBezTo>
                    <a:cubicBezTo>
                      <a:pt x="0" y="0"/>
                      <a:pt x="1" y="0"/>
                      <a:pt x="1" y="0"/>
                    </a:cubicBezTo>
                    <a:close/>
                  </a:path>
                </a:pathLst>
              </a:custGeom>
              <a:noFill/>
              <a:ln w="0">
                <a:solidFill>
                  <a:srgbClr val="24211D"/>
                </a:solidFill>
                <a:round/>
                <a:headEnd/>
                <a:tailEnd/>
              </a:ln>
            </p:spPr>
            <p:txBody>
              <a:bodyPr/>
              <a:lstStyle/>
              <a:p>
                <a:endParaRPr lang="es-ES"/>
              </a:p>
            </p:txBody>
          </p:sp>
          <p:sp>
            <p:nvSpPr>
              <p:cNvPr id="2737" name="Freeform 592"/>
              <p:cNvSpPr>
                <a:spLocks/>
              </p:cNvSpPr>
              <p:nvPr/>
            </p:nvSpPr>
            <p:spPr bwMode="auto">
              <a:xfrm>
                <a:off x="4880" y="1909"/>
                <a:ext cx="178" cy="105"/>
              </a:xfrm>
              <a:custGeom>
                <a:avLst/>
                <a:gdLst>
                  <a:gd name="T0" fmla="*/ 2147483647 w 50"/>
                  <a:gd name="T1" fmla="*/ 0 h 30"/>
                  <a:gd name="T2" fmla="*/ 2147483647 w 50"/>
                  <a:gd name="T3" fmla="*/ 2147483647 h 30"/>
                  <a:gd name="T4" fmla="*/ 0 w 50"/>
                  <a:gd name="T5" fmla="*/ 2147483647 h 30"/>
                  <a:gd name="T6" fmla="*/ 2147483647 w 50"/>
                  <a:gd name="T7" fmla="*/ 2147483647 h 30"/>
                  <a:gd name="T8" fmla="*/ 2147483647 w 50"/>
                  <a:gd name="T9" fmla="*/ 2147483647 h 30"/>
                  <a:gd name="T10" fmla="*/ 2147483647 w 50"/>
                  <a:gd name="T11" fmla="*/ 2147483647 h 30"/>
                  <a:gd name="T12" fmla="*/ 2147483647 w 50"/>
                  <a:gd name="T13" fmla="*/ 2147483647 h 30"/>
                  <a:gd name="T14" fmla="*/ 2147483647 w 50"/>
                  <a:gd name="T15" fmla="*/ 2147483647 h 30"/>
                  <a:gd name="T16" fmla="*/ 2147483647 w 50"/>
                  <a:gd name="T17" fmla="*/ 2147483647 h 30"/>
                  <a:gd name="T18" fmla="*/ 2147483647 w 50"/>
                  <a:gd name="T19" fmla="*/ 2147483647 h 30"/>
                  <a:gd name="T20" fmla="*/ 2147483647 w 50"/>
                  <a:gd name="T21" fmla="*/ 2147483647 h 30"/>
                  <a:gd name="T22" fmla="*/ 2147483647 w 50"/>
                  <a:gd name="T23" fmla="*/ 2147483647 h 30"/>
                  <a:gd name="T24" fmla="*/ 2147483647 w 50"/>
                  <a:gd name="T25" fmla="*/ 2147483647 h 30"/>
                  <a:gd name="T26" fmla="*/ 2147483647 w 50"/>
                  <a:gd name="T27" fmla="*/ 2147483647 h 30"/>
                  <a:gd name="T28" fmla="*/ 2147483647 w 50"/>
                  <a:gd name="T29" fmla="*/ 2147483647 h 30"/>
                  <a:gd name="T30" fmla="*/ 2147483647 w 50"/>
                  <a:gd name="T31" fmla="*/ 2147483647 h 30"/>
                  <a:gd name="T32" fmla="*/ 2147483647 w 50"/>
                  <a:gd name="T33" fmla="*/ 2147483647 h 30"/>
                  <a:gd name="T34" fmla="*/ 2147483647 w 50"/>
                  <a:gd name="T35" fmla="*/ 2147483647 h 30"/>
                  <a:gd name="T36" fmla="*/ 2147483647 w 50"/>
                  <a:gd name="T37" fmla="*/ 2147483647 h 30"/>
                  <a:gd name="T38" fmla="*/ 2147483647 w 50"/>
                  <a:gd name="T39" fmla="*/ 2147483647 h 30"/>
                  <a:gd name="T40" fmla="*/ 2147483647 w 50"/>
                  <a:gd name="T41" fmla="*/ 2147483647 h 30"/>
                  <a:gd name="T42" fmla="*/ 2147483647 w 50"/>
                  <a:gd name="T43" fmla="*/ 0 h 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30"/>
                  <a:gd name="T68" fmla="*/ 50 w 50"/>
                  <a:gd name="T69" fmla="*/ 30 h 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30">
                    <a:moveTo>
                      <a:pt x="16" y="0"/>
                    </a:moveTo>
                    <a:cubicBezTo>
                      <a:pt x="16" y="9"/>
                      <a:pt x="12" y="10"/>
                      <a:pt x="10" y="9"/>
                    </a:cubicBezTo>
                    <a:cubicBezTo>
                      <a:pt x="6" y="9"/>
                      <a:pt x="1" y="7"/>
                      <a:pt x="0" y="12"/>
                    </a:cubicBezTo>
                    <a:cubicBezTo>
                      <a:pt x="2" y="12"/>
                      <a:pt x="3" y="13"/>
                      <a:pt x="3" y="15"/>
                    </a:cubicBezTo>
                    <a:cubicBezTo>
                      <a:pt x="3" y="17"/>
                      <a:pt x="2" y="18"/>
                      <a:pt x="2" y="20"/>
                    </a:cubicBezTo>
                    <a:cubicBezTo>
                      <a:pt x="1" y="21"/>
                      <a:pt x="2" y="21"/>
                      <a:pt x="3" y="21"/>
                    </a:cubicBezTo>
                    <a:cubicBezTo>
                      <a:pt x="4" y="22"/>
                      <a:pt x="8" y="19"/>
                      <a:pt x="8" y="20"/>
                    </a:cubicBezTo>
                    <a:cubicBezTo>
                      <a:pt x="7" y="21"/>
                      <a:pt x="8" y="25"/>
                      <a:pt x="8" y="27"/>
                    </a:cubicBezTo>
                    <a:cubicBezTo>
                      <a:pt x="10" y="30"/>
                      <a:pt x="16" y="29"/>
                      <a:pt x="17" y="27"/>
                    </a:cubicBezTo>
                    <a:cubicBezTo>
                      <a:pt x="17" y="26"/>
                      <a:pt x="17" y="25"/>
                      <a:pt x="18" y="24"/>
                    </a:cubicBezTo>
                    <a:cubicBezTo>
                      <a:pt x="19" y="23"/>
                      <a:pt x="20" y="23"/>
                      <a:pt x="21" y="23"/>
                    </a:cubicBezTo>
                    <a:cubicBezTo>
                      <a:pt x="22" y="22"/>
                      <a:pt x="22" y="21"/>
                      <a:pt x="23" y="21"/>
                    </a:cubicBezTo>
                    <a:cubicBezTo>
                      <a:pt x="24" y="21"/>
                      <a:pt x="24" y="21"/>
                      <a:pt x="25" y="21"/>
                    </a:cubicBezTo>
                    <a:cubicBezTo>
                      <a:pt x="26" y="21"/>
                      <a:pt x="27" y="20"/>
                      <a:pt x="28" y="20"/>
                    </a:cubicBezTo>
                    <a:cubicBezTo>
                      <a:pt x="30" y="20"/>
                      <a:pt x="34" y="21"/>
                      <a:pt x="35" y="21"/>
                    </a:cubicBezTo>
                    <a:cubicBezTo>
                      <a:pt x="36" y="21"/>
                      <a:pt x="36" y="22"/>
                      <a:pt x="37" y="23"/>
                    </a:cubicBezTo>
                    <a:cubicBezTo>
                      <a:pt x="39" y="26"/>
                      <a:pt x="43" y="26"/>
                      <a:pt x="45" y="24"/>
                    </a:cubicBezTo>
                    <a:cubicBezTo>
                      <a:pt x="46" y="22"/>
                      <a:pt x="47" y="19"/>
                      <a:pt x="50" y="18"/>
                    </a:cubicBezTo>
                    <a:cubicBezTo>
                      <a:pt x="50" y="17"/>
                      <a:pt x="50" y="15"/>
                      <a:pt x="49" y="13"/>
                    </a:cubicBezTo>
                    <a:cubicBezTo>
                      <a:pt x="47" y="11"/>
                      <a:pt x="44" y="12"/>
                      <a:pt x="41" y="12"/>
                    </a:cubicBezTo>
                    <a:cubicBezTo>
                      <a:pt x="37" y="12"/>
                      <a:pt x="31" y="5"/>
                      <a:pt x="29" y="1"/>
                    </a:cubicBezTo>
                    <a:cubicBezTo>
                      <a:pt x="29" y="1"/>
                      <a:pt x="16" y="0"/>
                      <a:pt x="16" y="0"/>
                    </a:cubicBezTo>
                    <a:close/>
                  </a:path>
                </a:pathLst>
              </a:custGeom>
              <a:solidFill>
                <a:srgbClr val="24211D"/>
              </a:solidFill>
              <a:ln w="9525">
                <a:noFill/>
                <a:round/>
                <a:headEnd/>
                <a:tailEnd/>
              </a:ln>
            </p:spPr>
            <p:txBody>
              <a:bodyPr/>
              <a:lstStyle/>
              <a:p>
                <a:endParaRPr lang="es-ES"/>
              </a:p>
            </p:txBody>
          </p:sp>
          <p:sp>
            <p:nvSpPr>
              <p:cNvPr id="2738" name="Freeform 593"/>
              <p:cNvSpPr>
                <a:spLocks/>
              </p:cNvSpPr>
              <p:nvPr/>
            </p:nvSpPr>
            <p:spPr bwMode="auto">
              <a:xfrm>
                <a:off x="4581" y="1255"/>
                <a:ext cx="748" cy="696"/>
              </a:xfrm>
              <a:custGeom>
                <a:avLst/>
                <a:gdLst>
                  <a:gd name="T0" fmla="*/ 2147483647 w 210"/>
                  <a:gd name="T1" fmla="*/ 2147483647 h 199"/>
                  <a:gd name="T2" fmla="*/ 2147483647 w 210"/>
                  <a:gd name="T3" fmla="*/ 2147483647 h 199"/>
                  <a:gd name="T4" fmla="*/ 2147483647 w 210"/>
                  <a:gd name="T5" fmla="*/ 2147483647 h 199"/>
                  <a:gd name="T6" fmla="*/ 2147483647 w 210"/>
                  <a:gd name="T7" fmla="*/ 2147483647 h 199"/>
                  <a:gd name="T8" fmla="*/ 2147483647 w 210"/>
                  <a:gd name="T9" fmla="*/ 2147483647 h 199"/>
                  <a:gd name="T10" fmla="*/ 2147483647 w 210"/>
                  <a:gd name="T11" fmla="*/ 2147483647 h 199"/>
                  <a:gd name="T12" fmla="*/ 2147483647 w 210"/>
                  <a:gd name="T13" fmla="*/ 2147483647 h 199"/>
                  <a:gd name="T14" fmla="*/ 2147483647 w 210"/>
                  <a:gd name="T15" fmla="*/ 2147483647 h 199"/>
                  <a:gd name="T16" fmla="*/ 2147483647 w 210"/>
                  <a:gd name="T17" fmla="*/ 2147483647 h 199"/>
                  <a:gd name="T18" fmla="*/ 2147483647 w 210"/>
                  <a:gd name="T19" fmla="*/ 2147483647 h 199"/>
                  <a:gd name="T20" fmla="*/ 2147483647 w 210"/>
                  <a:gd name="T21" fmla="*/ 2147483647 h 199"/>
                  <a:gd name="T22" fmla="*/ 2147483647 w 210"/>
                  <a:gd name="T23" fmla="*/ 2147483647 h 199"/>
                  <a:gd name="T24" fmla="*/ 2147483647 w 210"/>
                  <a:gd name="T25" fmla="*/ 2147483647 h 199"/>
                  <a:gd name="T26" fmla="*/ 2147483647 w 210"/>
                  <a:gd name="T27" fmla="*/ 2147483647 h 199"/>
                  <a:gd name="T28" fmla="*/ 2147483647 w 210"/>
                  <a:gd name="T29" fmla="*/ 2147483647 h 199"/>
                  <a:gd name="T30" fmla="*/ 2147483647 w 210"/>
                  <a:gd name="T31" fmla="*/ 2147483647 h 199"/>
                  <a:gd name="T32" fmla="*/ 2147483647 w 210"/>
                  <a:gd name="T33" fmla="*/ 2147483647 h 199"/>
                  <a:gd name="T34" fmla="*/ 2147483647 w 210"/>
                  <a:gd name="T35" fmla="*/ 2147483647 h 199"/>
                  <a:gd name="T36" fmla="*/ 2147483647 w 210"/>
                  <a:gd name="T37" fmla="*/ 2147483647 h 199"/>
                  <a:gd name="T38" fmla="*/ 2147483647 w 210"/>
                  <a:gd name="T39" fmla="*/ 2147483647 h 199"/>
                  <a:gd name="T40" fmla="*/ 2147483647 w 210"/>
                  <a:gd name="T41" fmla="*/ 2147483647 h 199"/>
                  <a:gd name="T42" fmla="*/ 2147483647 w 210"/>
                  <a:gd name="T43" fmla="*/ 2147483647 h 199"/>
                  <a:gd name="T44" fmla="*/ 2147483647 w 210"/>
                  <a:gd name="T45" fmla="*/ 2147483647 h 199"/>
                  <a:gd name="T46" fmla="*/ 2147483647 w 210"/>
                  <a:gd name="T47" fmla="*/ 2147483647 h 199"/>
                  <a:gd name="T48" fmla="*/ 2147483647 w 210"/>
                  <a:gd name="T49" fmla="*/ 2147483647 h 199"/>
                  <a:gd name="T50" fmla="*/ 2147483647 w 210"/>
                  <a:gd name="T51" fmla="*/ 2147483647 h 199"/>
                  <a:gd name="T52" fmla="*/ 2147483647 w 210"/>
                  <a:gd name="T53" fmla="*/ 2147483647 h 199"/>
                  <a:gd name="T54" fmla="*/ 2147483647 w 210"/>
                  <a:gd name="T55" fmla="*/ 2147483647 h 199"/>
                  <a:gd name="T56" fmla="*/ 2147483647 w 210"/>
                  <a:gd name="T57" fmla="*/ 2147483647 h 199"/>
                  <a:gd name="T58" fmla="*/ 2147483647 w 210"/>
                  <a:gd name="T59" fmla="*/ 2147483647 h 199"/>
                  <a:gd name="T60" fmla="*/ 2147483647 w 210"/>
                  <a:gd name="T61" fmla="*/ 2147483647 h 199"/>
                  <a:gd name="T62" fmla="*/ 2147483647 w 210"/>
                  <a:gd name="T63" fmla="*/ 2147483647 h 199"/>
                  <a:gd name="T64" fmla="*/ 2147483647 w 210"/>
                  <a:gd name="T65" fmla="*/ 2147483647 h 199"/>
                  <a:gd name="T66" fmla="*/ 2147483647 w 210"/>
                  <a:gd name="T67" fmla="*/ 2147483647 h 199"/>
                  <a:gd name="T68" fmla="*/ 2147483647 w 210"/>
                  <a:gd name="T69" fmla="*/ 2147483647 h 199"/>
                  <a:gd name="T70" fmla="*/ 2147483647 w 210"/>
                  <a:gd name="T71" fmla="*/ 2147483647 h 199"/>
                  <a:gd name="T72" fmla="*/ 2147483647 w 210"/>
                  <a:gd name="T73" fmla="*/ 2147483647 h 199"/>
                  <a:gd name="T74" fmla="*/ 2147483647 w 210"/>
                  <a:gd name="T75" fmla="*/ 2147483647 h 199"/>
                  <a:gd name="T76" fmla="*/ 2147483647 w 210"/>
                  <a:gd name="T77" fmla="*/ 2147483647 h 199"/>
                  <a:gd name="T78" fmla="*/ 2147483647 w 210"/>
                  <a:gd name="T79" fmla="*/ 2147483647 h 199"/>
                  <a:gd name="T80" fmla="*/ 2147483647 w 210"/>
                  <a:gd name="T81" fmla="*/ 2147483647 h 199"/>
                  <a:gd name="T82" fmla="*/ 2147483647 w 210"/>
                  <a:gd name="T83" fmla="*/ 2147483647 h 199"/>
                  <a:gd name="T84" fmla="*/ 2147483647 w 210"/>
                  <a:gd name="T85" fmla="*/ 2147483647 h 1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0"/>
                  <a:gd name="T130" fmla="*/ 0 h 199"/>
                  <a:gd name="T131" fmla="*/ 210 w 210"/>
                  <a:gd name="T132" fmla="*/ 199 h 1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0" h="199">
                    <a:moveTo>
                      <a:pt x="13" y="54"/>
                    </a:moveTo>
                    <a:cubicBezTo>
                      <a:pt x="14" y="53"/>
                      <a:pt x="13" y="50"/>
                      <a:pt x="14" y="49"/>
                    </a:cubicBezTo>
                    <a:cubicBezTo>
                      <a:pt x="16" y="47"/>
                      <a:pt x="17" y="48"/>
                      <a:pt x="18" y="45"/>
                    </a:cubicBezTo>
                    <a:cubicBezTo>
                      <a:pt x="20" y="44"/>
                      <a:pt x="23" y="41"/>
                      <a:pt x="25" y="40"/>
                    </a:cubicBezTo>
                    <a:cubicBezTo>
                      <a:pt x="27" y="37"/>
                      <a:pt x="29" y="32"/>
                      <a:pt x="26" y="28"/>
                    </a:cubicBezTo>
                    <a:cubicBezTo>
                      <a:pt x="29" y="28"/>
                      <a:pt x="30" y="31"/>
                      <a:pt x="32" y="34"/>
                    </a:cubicBezTo>
                    <a:cubicBezTo>
                      <a:pt x="33" y="30"/>
                      <a:pt x="34" y="26"/>
                      <a:pt x="34" y="22"/>
                    </a:cubicBezTo>
                    <a:cubicBezTo>
                      <a:pt x="37" y="25"/>
                      <a:pt x="38" y="29"/>
                      <a:pt x="38" y="33"/>
                    </a:cubicBezTo>
                    <a:cubicBezTo>
                      <a:pt x="43" y="31"/>
                      <a:pt x="39" y="22"/>
                      <a:pt x="43" y="20"/>
                    </a:cubicBezTo>
                    <a:cubicBezTo>
                      <a:pt x="45" y="18"/>
                      <a:pt x="43" y="25"/>
                      <a:pt x="44" y="28"/>
                    </a:cubicBezTo>
                    <a:cubicBezTo>
                      <a:pt x="47" y="26"/>
                      <a:pt x="50" y="24"/>
                      <a:pt x="49" y="20"/>
                    </a:cubicBezTo>
                    <a:cubicBezTo>
                      <a:pt x="49" y="22"/>
                      <a:pt x="55" y="25"/>
                      <a:pt x="54" y="28"/>
                    </a:cubicBezTo>
                    <a:cubicBezTo>
                      <a:pt x="56" y="28"/>
                      <a:pt x="58" y="28"/>
                      <a:pt x="59" y="28"/>
                    </a:cubicBezTo>
                    <a:cubicBezTo>
                      <a:pt x="65" y="32"/>
                      <a:pt x="67" y="31"/>
                      <a:pt x="73" y="32"/>
                    </a:cubicBezTo>
                    <a:cubicBezTo>
                      <a:pt x="75" y="33"/>
                      <a:pt x="78" y="31"/>
                      <a:pt x="78" y="32"/>
                    </a:cubicBezTo>
                    <a:cubicBezTo>
                      <a:pt x="78" y="33"/>
                      <a:pt x="77" y="36"/>
                      <a:pt x="76" y="36"/>
                    </a:cubicBezTo>
                    <a:cubicBezTo>
                      <a:pt x="80" y="39"/>
                      <a:pt x="83" y="40"/>
                      <a:pt x="85" y="44"/>
                    </a:cubicBezTo>
                    <a:cubicBezTo>
                      <a:pt x="85" y="45"/>
                      <a:pt x="86" y="44"/>
                      <a:pt x="86" y="44"/>
                    </a:cubicBezTo>
                    <a:cubicBezTo>
                      <a:pt x="86" y="43"/>
                      <a:pt x="85" y="41"/>
                      <a:pt x="85" y="40"/>
                    </a:cubicBezTo>
                    <a:cubicBezTo>
                      <a:pt x="85" y="40"/>
                      <a:pt x="84" y="39"/>
                      <a:pt x="84" y="39"/>
                    </a:cubicBezTo>
                    <a:cubicBezTo>
                      <a:pt x="82" y="32"/>
                      <a:pt x="76" y="31"/>
                      <a:pt x="70" y="29"/>
                    </a:cubicBezTo>
                    <a:cubicBezTo>
                      <a:pt x="69" y="29"/>
                      <a:pt x="69" y="28"/>
                      <a:pt x="68" y="28"/>
                    </a:cubicBezTo>
                    <a:cubicBezTo>
                      <a:pt x="67" y="28"/>
                      <a:pt x="66" y="28"/>
                      <a:pt x="65" y="27"/>
                    </a:cubicBezTo>
                    <a:cubicBezTo>
                      <a:pt x="64" y="27"/>
                      <a:pt x="63" y="26"/>
                      <a:pt x="62" y="24"/>
                    </a:cubicBezTo>
                    <a:cubicBezTo>
                      <a:pt x="62" y="22"/>
                      <a:pt x="62" y="19"/>
                      <a:pt x="63" y="16"/>
                    </a:cubicBezTo>
                    <a:cubicBezTo>
                      <a:pt x="63" y="15"/>
                      <a:pt x="64" y="13"/>
                      <a:pt x="65" y="12"/>
                    </a:cubicBezTo>
                    <a:cubicBezTo>
                      <a:pt x="65" y="11"/>
                      <a:pt x="66" y="11"/>
                      <a:pt x="67" y="10"/>
                    </a:cubicBezTo>
                    <a:cubicBezTo>
                      <a:pt x="67" y="10"/>
                      <a:pt x="68" y="10"/>
                      <a:pt x="68" y="10"/>
                    </a:cubicBezTo>
                    <a:cubicBezTo>
                      <a:pt x="71" y="9"/>
                      <a:pt x="73" y="8"/>
                      <a:pt x="76" y="8"/>
                    </a:cubicBezTo>
                    <a:cubicBezTo>
                      <a:pt x="77" y="8"/>
                      <a:pt x="78" y="6"/>
                      <a:pt x="79" y="5"/>
                    </a:cubicBezTo>
                    <a:cubicBezTo>
                      <a:pt x="79" y="5"/>
                      <a:pt x="80" y="5"/>
                      <a:pt x="80" y="5"/>
                    </a:cubicBezTo>
                    <a:cubicBezTo>
                      <a:pt x="80" y="5"/>
                      <a:pt x="82" y="0"/>
                      <a:pt x="117" y="8"/>
                    </a:cubicBezTo>
                    <a:cubicBezTo>
                      <a:pt x="117" y="8"/>
                      <a:pt x="130" y="12"/>
                      <a:pt x="148" y="24"/>
                    </a:cubicBezTo>
                    <a:cubicBezTo>
                      <a:pt x="148" y="24"/>
                      <a:pt x="150" y="27"/>
                      <a:pt x="161" y="24"/>
                    </a:cubicBezTo>
                    <a:cubicBezTo>
                      <a:pt x="161" y="24"/>
                      <a:pt x="162" y="28"/>
                      <a:pt x="159" y="31"/>
                    </a:cubicBezTo>
                    <a:cubicBezTo>
                      <a:pt x="159" y="31"/>
                      <a:pt x="188" y="52"/>
                      <a:pt x="200" y="89"/>
                    </a:cubicBezTo>
                    <a:cubicBezTo>
                      <a:pt x="200" y="89"/>
                      <a:pt x="201" y="96"/>
                      <a:pt x="210" y="101"/>
                    </a:cubicBezTo>
                    <a:cubicBezTo>
                      <a:pt x="210" y="101"/>
                      <a:pt x="208" y="104"/>
                      <a:pt x="206" y="104"/>
                    </a:cubicBezTo>
                    <a:cubicBezTo>
                      <a:pt x="206" y="104"/>
                      <a:pt x="210" y="139"/>
                      <a:pt x="203" y="148"/>
                    </a:cubicBezTo>
                    <a:cubicBezTo>
                      <a:pt x="203" y="148"/>
                      <a:pt x="204" y="167"/>
                      <a:pt x="203" y="173"/>
                    </a:cubicBezTo>
                    <a:cubicBezTo>
                      <a:pt x="203" y="173"/>
                      <a:pt x="201" y="179"/>
                      <a:pt x="196" y="191"/>
                    </a:cubicBezTo>
                    <a:cubicBezTo>
                      <a:pt x="196" y="191"/>
                      <a:pt x="194" y="195"/>
                      <a:pt x="196" y="171"/>
                    </a:cubicBezTo>
                    <a:cubicBezTo>
                      <a:pt x="196" y="170"/>
                      <a:pt x="196" y="169"/>
                      <a:pt x="196" y="168"/>
                    </a:cubicBezTo>
                    <a:cubicBezTo>
                      <a:pt x="195" y="164"/>
                      <a:pt x="194" y="159"/>
                      <a:pt x="194" y="155"/>
                    </a:cubicBezTo>
                    <a:cubicBezTo>
                      <a:pt x="194" y="155"/>
                      <a:pt x="196" y="129"/>
                      <a:pt x="189" y="125"/>
                    </a:cubicBezTo>
                    <a:cubicBezTo>
                      <a:pt x="189" y="128"/>
                      <a:pt x="188" y="131"/>
                      <a:pt x="189" y="135"/>
                    </a:cubicBezTo>
                    <a:cubicBezTo>
                      <a:pt x="193" y="153"/>
                      <a:pt x="188" y="184"/>
                      <a:pt x="188" y="184"/>
                    </a:cubicBezTo>
                    <a:cubicBezTo>
                      <a:pt x="187" y="182"/>
                      <a:pt x="185" y="186"/>
                      <a:pt x="184" y="161"/>
                    </a:cubicBezTo>
                    <a:cubicBezTo>
                      <a:pt x="184" y="159"/>
                      <a:pt x="183" y="157"/>
                      <a:pt x="182" y="155"/>
                    </a:cubicBezTo>
                    <a:cubicBezTo>
                      <a:pt x="182" y="153"/>
                      <a:pt x="182" y="152"/>
                      <a:pt x="182" y="151"/>
                    </a:cubicBezTo>
                    <a:cubicBezTo>
                      <a:pt x="181" y="150"/>
                      <a:pt x="181" y="149"/>
                      <a:pt x="181" y="148"/>
                    </a:cubicBezTo>
                    <a:cubicBezTo>
                      <a:pt x="181" y="146"/>
                      <a:pt x="181" y="144"/>
                      <a:pt x="181" y="142"/>
                    </a:cubicBezTo>
                    <a:cubicBezTo>
                      <a:pt x="181" y="143"/>
                      <a:pt x="180" y="142"/>
                      <a:pt x="180" y="143"/>
                    </a:cubicBezTo>
                    <a:cubicBezTo>
                      <a:pt x="179" y="154"/>
                      <a:pt x="179" y="178"/>
                      <a:pt x="179" y="178"/>
                    </a:cubicBezTo>
                    <a:cubicBezTo>
                      <a:pt x="178" y="177"/>
                      <a:pt x="177" y="175"/>
                      <a:pt x="176" y="170"/>
                    </a:cubicBezTo>
                    <a:cubicBezTo>
                      <a:pt x="176" y="170"/>
                      <a:pt x="175" y="162"/>
                      <a:pt x="175" y="162"/>
                    </a:cubicBezTo>
                    <a:cubicBezTo>
                      <a:pt x="175" y="157"/>
                      <a:pt x="173" y="153"/>
                      <a:pt x="172" y="148"/>
                    </a:cubicBezTo>
                    <a:cubicBezTo>
                      <a:pt x="171" y="147"/>
                      <a:pt x="171" y="146"/>
                      <a:pt x="171" y="144"/>
                    </a:cubicBezTo>
                    <a:cubicBezTo>
                      <a:pt x="171" y="144"/>
                      <a:pt x="171" y="143"/>
                      <a:pt x="170" y="142"/>
                    </a:cubicBezTo>
                    <a:cubicBezTo>
                      <a:pt x="169" y="141"/>
                      <a:pt x="169" y="137"/>
                      <a:pt x="169" y="134"/>
                    </a:cubicBezTo>
                    <a:cubicBezTo>
                      <a:pt x="168" y="134"/>
                      <a:pt x="167" y="134"/>
                      <a:pt x="167" y="135"/>
                    </a:cubicBezTo>
                    <a:cubicBezTo>
                      <a:pt x="166" y="138"/>
                      <a:pt x="168" y="142"/>
                      <a:pt x="168" y="145"/>
                    </a:cubicBezTo>
                    <a:cubicBezTo>
                      <a:pt x="169" y="148"/>
                      <a:pt x="169" y="152"/>
                      <a:pt x="169" y="156"/>
                    </a:cubicBezTo>
                    <a:cubicBezTo>
                      <a:pt x="168" y="155"/>
                      <a:pt x="167" y="155"/>
                      <a:pt x="167" y="154"/>
                    </a:cubicBezTo>
                    <a:cubicBezTo>
                      <a:pt x="166" y="153"/>
                      <a:pt x="166" y="151"/>
                      <a:pt x="165" y="150"/>
                    </a:cubicBezTo>
                    <a:cubicBezTo>
                      <a:pt x="162" y="146"/>
                      <a:pt x="163" y="142"/>
                      <a:pt x="161" y="138"/>
                    </a:cubicBezTo>
                    <a:cubicBezTo>
                      <a:pt x="161" y="135"/>
                      <a:pt x="160" y="133"/>
                      <a:pt x="159" y="130"/>
                    </a:cubicBezTo>
                    <a:cubicBezTo>
                      <a:pt x="159" y="129"/>
                      <a:pt x="158" y="129"/>
                      <a:pt x="157" y="129"/>
                    </a:cubicBezTo>
                    <a:cubicBezTo>
                      <a:pt x="156" y="136"/>
                      <a:pt x="159" y="143"/>
                      <a:pt x="162" y="150"/>
                    </a:cubicBezTo>
                    <a:cubicBezTo>
                      <a:pt x="157" y="149"/>
                      <a:pt x="156" y="145"/>
                      <a:pt x="154" y="141"/>
                    </a:cubicBezTo>
                    <a:cubicBezTo>
                      <a:pt x="154" y="140"/>
                      <a:pt x="153" y="138"/>
                      <a:pt x="153" y="138"/>
                    </a:cubicBezTo>
                    <a:cubicBezTo>
                      <a:pt x="152" y="135"/>
                      <a:pt x="152" y="133"/>
                      <a:pt x="150" y="130"/>
                    </a:cubicBezTo>
                    <a:cubicBezTo>
                      <a:pt x="149" y="126"/>
                      <a:pt x="145" y="123"/>
                      <a:pt x="140" y="122"/>
                    </a:cubicBezTo>
                    <a:cubicBezTo>
                      <a:pt x="141" y="124"/>
                      <a:pt x="141" y="126"/>
                      <a:pt x="142" y="127"/>
                    </a:cubicBezTo>
                    <a:cubicBezTo>
                      <a:pt x="143" y="131"/>
                      <a:pt x="145" y="134"/>
                      <a:pt x="147" y="137"/>
                    </a:cubicBezTo>
                    <a:cubicBezTo>
                      <a:pt x="147" y="139"/>
                      <a:pt x="147" y="141"/>
                      <a:pt x="148" y="142"/>
                    </a:cubicBezTo>
                    <a:cubicBezTo>
                      <a:pt x="147" y="143"/>
                      <a:pt x="140" y="135"/>
                      <a:pt x="139" y="132"/>
                    </a:cubicBezTo>
                    <a:cubicBezTo>
                      <a:pt x="137" y="129"/>
                      <a:pt x="136" y="128"/>
                      <a:pt x="134" y="125"/>
                    </a:cubicBezTo>
                    <a:cubicBezTo>
                      <a:pt x="134" y="125"/>
                      <a:pt x="133" y="125"/>
                      <a:pt x="133" y="124"/>
                    </a:cubicBezTo>
                    <a:cubicBezTo>
                      <a:pt x="131" y="123"/>
                      <a:pt x="130" y="123"/>
                      <a:pt x="128" y="123"/>
                    </a:cubicBezTo>
                    <a:cubicBezTo>
                      <a:pt x="125" y="123"/>
                      <a:pt x="124" y="117"/>
                      <a:pt x="121" y="116"/>
                    </a:cubicBezTo>
                    <a:cubicBezTo>
                      <a:pt x="119" y="116"/>
                      <a:pt x="118" y="118"/>
                      <a:pt x="116" y="118"/>
                    </a:cubicBezTo>
                    <a:cubicBezTo>
                      <a:pt x="116" y="118"/>
                      <a:pt x="122" y="129"/>
                      <a:pt x="122" y="143"/>
                    </a:cubicBezTo>
                    <a:cubicBezTo>
                      <a:pt x="122" y="143"/>
                      <a:pt x="181" y="185"/>
                      <a:pt x="181" y="185"/>
                    </a:cubicBezTo>
                    <a:cubicBezTo>
                      <a:pt x="181" y="185"/>
                      <a:pt x="183" y="187"/>
                      <a:pt x="180" y="190"/>
                    </a:cubicBezTo>
                    <a:cubicBezTo>
                      <a:pt x="180" y="190"/>
                      <a:pt x="171" y="195"/>
                      <a:pt x="165" y="191"/>
                    </a:cubicBezTo>
                    <a:cubicBezTo>
                      <a:pt x="165" y="191"/>
                      <a:pt x="160" y="198"/>
                      <a:pt x="153" y="195"/>
                    </a:cubicBezTo>
                    <a:cubicBezTo>
                      <a:pt x="153" y="195"/>
                      <a:pt x="141" y="199"/>
                      <a:pt x="139" y="194"/>
                    </a:cubicBezTo>
                    <a:cubicBezTo>
                      <a:pt x="139" y="194"/>
                      <a:pt x="136" y="199"/>
                      <a:pt x="129" y="192"/>
                    </a:cubicBezTo>
                    <a:cubicBezTo>
                      <a:pt x="129" y="192"/>
                      <a:pt x="119" y="182"/>
                      <a:pt x="119" y="182"/>
                    </a:cubicBezTo>
                    <a:cubicBezTo>
                      <a:pt x="119" y="182"/>
                      <a:pt x="119" y="184"/>
                      <a:pt x="120" y="190"/>
                    </a:cubicBezTo>
                    <a:cubicBezTo>
                      <a:pt x="120" y="190"/>
                      <a:pt x="118" y="190"/>
                      <a:pt x="116" y="187"/>
                    </a:cubicBezTo>
                    <a:cubicBezTo>
                      <a:pt x="116" y="187"/>
                      <a:pt x="116" y="190"/>
                      <a:pt x="115" y="192"/>
                    </a:cubicBezTo>
                    <a:cubicBezTo>
                      <a:pt x="115" y="192"/>
                      <a:pt x="113" y="192"/>
                      <a:pt x="110" y="189"/>
                    </a:cubicBezTo>
                    <a:cubicBezTo>
                      <a:pt x="110" y="189"/>
                      <a:pt x="110" y="192"/>
                      <a:pt x="108" y="196"/>
                    </a:cubicBezTo>
                    <a:cubicBezTo>
                      <a:pt x="108" y="196"/>
                      <a:pt x="104" y="193"/>
                      <a:pt x="101" y="189"/>
                    </a:cubicBezTo>
                    <a:cubicBezTo>
                      <a:pt x="101" y="189"/>
                      <a:pt x="101" y="192"/>
                      <a:pt x="98" y="195"/>
                    </a:cubicBezTo>
                    <a:cubicBezTo>
                      <a:pt x="98" y="195"/>
                      <a:pt x="89" y="181"/>
                      <a:pt x="87" y="179"/>
                    </a:cubicBezTo>
                    <a:cubicBezTo>
                      <a:pt x="87" y="179"/>
                      <a:pt x="86" y="180"/>
                      <a:pt x="86" y="180"/>
                    </a:cubicBezTo>
                    <a:cubicBezTo>
                      <a:pt x="86" y="180"/>
                      <a:pt x="79" y="173"/>
                      <a:pt x="77" y="167"/>
                    </a:cubicBezTo>
                    <a:cubicBezTo>
                      <a:pt x="77" y="167"/>
                      <a:pt x="78" y="189"/>
                      <a:pt x="70" y="175"/>
                    </a:cubicBezTo>
                    <a:cubicBezTo>
                      <a:pt x="70" y="175"/>
                      <a:pt x="44" y="184"/>
                      <a:pt x="51" y="175"/>
                    </a:cubicBezTo>
                    <a:cubicBezTo>
                      <a:pt x="51" y="175"/>
                      <a:pt x="39" y="173"/>
                      <a:pt x="35" y="169"/>
                    </a:cubicBezTo>
                    <a:cubicBezTo>
                      <a:pt x="35" y="169"/>
                      <a:pt x="36" y="167"/>
                      <a:pt x="38" y="166"/>
                    </a:cubicBezTo>
                    <a:cubicBezTo>
                      <a:pt x="38" y="166"/>
                      <a:pt x="35" y="166"/>
                      <a:pt x="35" y="166"/>
                    </a:cubicBezTo>
                    <a:cubicBezTo>
                      <a:pt x="35" y="166"/>
                      <a:pt x="31" y="172"/>
                      <a:pt x="29" y="168"/>
                    </a:cubicBezTo>
                    <a:cubicBezTo>
                      <a:pt x="29" y="168"/>
                      <a:pt x="24" y="169"/>
                      <a:pt x="22" y="168"/>
                    </a:cubicBezTo>
                    <a:cubicBezTo>
                      <a:pt x="22" y="168"/>
                      <a:pt x="22" y="171"/>
                      <a:pt x="9" y="170"/>
                    </a:cubicBezTo>
                    <a:cubicBezTo>
                      <a:pt x="9" y="170"/>
                      <a:pt x="0" y="153"/>
                      <a:pt x="8" y="154"/>
                    </a:cubicBezTo>
                    <a:cubicBezTo>
                      <a:pt x="8" y="154"/>
                      <a:pt x="9" y="146"/>
                      <a:pt x="13" y="149"/>
                    </a:cubicBezTo>
                    <a:cubicBezTo>
                      <a:pt x="13" y="149"/>
                      <a:pt x="14" y="141"/>
                      <a:pt x="22" y="145"/>
                    </a:cubicBezTo>
                    <a:cubicBezTo>
                      <a:pt x="22" y="145"/>
                      <a:pt x="33" y="139"/>
                      <a:pt x="42" y="147"/>
                    </a:cubicBezTo>
                    <a:cubicBezTo>
                      <a:pt x="42" y="147"/>
                      <a:pt x="46" y="153"/>
                      <a:pt x="46" y="153"/>
                    </a:cubicBezTo>
                    <a:cubicBezTo>
                      <a:pt x="46" y="153"/>
                      <a:pt x="48" y="156"/>
                      <a:pt x="46" y="157"/>
                    </a:cubicBezTo>
                    <a:cubicBezTo>
                      <a:pt x="46" y="157"/>
                      <a:pt x="48" y="157"/>
                      <a:pt x="48" y="157"/>
                    </a:cubicBezTo>
                    <a:cubicBezTo>
                      <a:pt x="48" y="157"/>
                      <a:pt x="48" y="157"/>
                      <a:pt x="51" y="156"/>
                    </a:cubicBezTo>
                    <a:cubicBezTo>
                      <a:pt x="51" y="156"/>
                      <a:pt x="44" y="151"/>
                      <a:pt x="46" y="146"/>
                    </a:cubicBezTo>
                    <a:cubicBezTo>
                      <a:pt x="46" y="146"/>
                      <a:pt x="49" y="145"/>
                      <a:pt x="50" y="146"/>
                    </a:cubicBezTo>
                    <a:cubicBezTo>
                      <a:pt x="50" y="146"/>
                      <a:pt x="43" y="138"/>
                      <a:pt x="45" y="130"/>
                    </a:cubicBezTo>
                    <a:cubicBezTo>
                      <a:pt x="45" y="130"/>
                      <a:pt x="43" y="129"/>
                      <a:pt x="43" y="126"/>
                    </a:cubicBezTo>
                    <a:cubicBezTo>
                      <a:pt x="43" y="126"/>
                      <a:pt x="41" y="128"/>
                      <a:pt x="39" y="129"/>
                    </a:cubicBezTo>
                    <a:cubicBezTo>
                      <a:pt x="39" y="129"/>
                      <a:pt x="37" y="118"/>
                      <a:pt x="34" y="111"/>
                    </a:cubicBezTo>
                    <a:cubicBezTo>
                      <a:pt x="34" y="111"/>
                      <a:pt x="30" y="99"/>
                      <a:pt x="38" y="93"/>
                    </a:cubicBezTo>
                    <a:cubicBezTo>
                      <a:pt x="38" y="93"/>
                      <a:pt x="38" y="94"/>
                      <a:pt x="39" y="90"/>
                    </a:cubicBezTo>
                    <a:cubicBezTo>
                      <a:pt x="39" y="90"/>
                      <a:pt x="34" y="91"/>
                      <a:pt x="39" y="85"/>
                    </a:cubicBezTo>
                    <a:cubicBezTo>
                      <a:pt x="39" y="85"/>
                      <a:pt x="44" y="78"/>
                      <a:pt x="46" y="75"/>
                    </a:cubicBezTo>
                    <a:cubicBezTo>
                      <a:pt x="46" y="75"/>
                      <a:pt x="45" y="75"/>
                      <a:pt x="43" y="74"/>
                    </a:cubicBezTo>
                    <a:cubicBezTo>
                      <a:pt x="43" y="74"/>
                      <a:pt x="48" y="69"/>
                      <a:pt x="49" y="65"/>
                    </a:cubicBezTo>
                    <a:cubicBezTo>
                      <a:pt x="49" y="64"/>
                      <a:pt x="48" y="65"/>
                      <a:pt x="47" y="64"/>
                    </a:cubicBezTo>
                    <a:cubicBezTo>
                      <a:pt x="47" y="64"/>
                      <a:pt x="47" y="63"/>
                      <a:pt x="47" y="61"/>
                    </a:cubicBezTo>
                    <a:cubicBezTo>
                      <a:pt x="47" y="61"/>
                      <a:pt x="13" y="54"/>
                      <a:pt x="13" y="54"/>
                    </a:cubicBezTo>
                    <a:close/>
                  </a:path>
                </a:pathLst>
              </a:custGeom>
              <a:solidFill>
                <a:srgbClr val="24211D"/>
              </a:solidFill>
              <a:ln w="9525">
                <a:noFill/>
                <a:round/>
                <a:headEnd/>
                <a:tailEnd/>
              </a:ln>
            </p:spPr>
            <p:txBody>
              <a:bodyPr/>
              <a:lstStyle/>
              <a:p>
                <a:endParaRPr lang="es-ES"/>
              </a:p>
            </p:txBody>
          </p:sp>
          <p:sp>
            <p:nvSpPr>
              <p:cNvPr id="2739" name="Freeform 594"/>
              <p:cNvSpPr>
                <a:spLocks/>
              </p:cNvSpPr>
              <p:nvPr/>
            </p:nvSpPr>
            <p:spPr bwMode="auto">
              <a:xfrm>
                <a:off x="4905" y="1983"/>
                <a:ext cx="11" cy="21"/>
              </a:xfrm>
              <a:custGeom>
                <a:avLst/>
                <a:gdLst>
                  <a:gd name="T0" fmla="*/ 2147483647 w 3"/>
                  <a:gd name="T1" fmla="*/ 2147483647 h 6"/>
                  <a:gd name="T2" fmla="*/ 2147483647 w 3"/>
                  <a:gd name="T3" fmla="*/ 0 h 6"/>
                  <a:gd name="T4" fmla="*/ 0 w 3"/>
                  <a:gd name="T5" fmla="*/ 2147483647 h 6"/>
                  <a:gd name="T6" fmla="*/ 2147483647 w 3"/>
                  <a:gd name="T7" fmla="*/ 2147483647 h 6"/>
                  <a:gd name="T8" fmla="*/ 0 60000 65536"/>
                  <a:gd name="T9" fmla="*/ 0 60000 65536"/>
                  <a:gd name="T10" fmla="*/ 0 60000 65536"/>
                  <a:gd name="T11" fmla="*/ 0 60000 65536"/>
                  <a:gd name="T12" fmla="*/ 0 w 3"/>
                  <a:gd name="T13" fmla="*/ 0 h 6"/>
                  <a:gd name="T14" fmla="*/ 3 w 3"/>
                  <a:gd name="T15" fmla="*/ 6 h 6"/>
                </a:gdLst>
                <a:ahLst/>
                <a:cxnLst>
                  <a:cxn ang="T8">
                    <a:pos x="T0" y="T1"/>
                  </a:cxn>
                  <a:cxn ang="T9">
                    <a:pos x="T2" y="T3"/>
                  </a:cxn>
                  <a:cxn ang="T10">
                    <a:pos x="T4" y="T5"/>
                  </a:cxn>
                  <a:cxn ang="T11">
                    <a:pos x="T6" y="T7"/>
                  </a:cxn>
                </a:cxnLst>
                <a:rect l="T12" t="T13" r="T14" b="T15"/>
                <a:pathLst>
                  <a:path w="3" h="6">
                    <a:moveTo>
                      <a:pt x="1" y="6"/>
                    </a:moveTo>
                    <a:cubicBezTo>
                      <a:pt x="1" y="6"/>
                      <a:pt x="1" y="0"/>
                      <a:pt x="3" y="0"/>
                    </a:cubicBezTo>
                    <a:cubicBezTo>
                      <a:pt x="3" y="0"/>
                      <a:pt x="0" y="0"/>
                      <a:pt x="0" y="5"/>
                    </a:cubicBezTo>
                    <a:cubicBezTo>
                      <a:pt x="0" y="5"/>
                      <a:pt x="1" y="6"/>
                      <a:pt x="1" y="6"/>
                    </a:cubicBezTo>
                    <a:close/>
                  </a:path>
                </a:pathLst>
              </a:custGeom>
              <a:solidFill>
                <a:srgbClr val="24211D"/>
              </a:solidFill>
              <a:ln w="9525">
                <a:noFill/>
                <a:round/>
                <a:headEnd/>
                <a:tailEnd/>
              </a:ln>
            </p:spPr>
            <p:txBody>
              <a:bodyPr/>
              <a:lstStyle/>
              <a:p>
                <a:endParaRPr lang="es-ES"/>
              </a:p>
            </p:txBody>
          </p:sp>
          <p:sp>
            <p:nvSpPr>
              <p:cNvPr id="2740" name="Freeform 595"/>
              <p:cNvSpPr>
                <a:spLocks/>
              </p:cNvSpPr>
              <p:nvPr/>
            </p:nvSpPr>
            <p:spPr bwMode="auto">
              <a:xfrm>
                <a:off x="4517" y="1364"/>
                <a:ext cx="210" cy="416"/>
              </a:xfrm>
              <a:custGeom>
                <a:avLst/>
                <a:gdLst>
                  <a:gd name="T0" fmla="*/ 2147483647 w 59"/>
                  <a:gd name="T1" fmla="*/ 2147483647 h 119"/>
                  <a:gd name="T2" fmla="*/ 2147483647 w 59"/>
                  <a:gd name="T3" fmla="*/ 2147483647 h 119"/>
                  <a:gd name="T4" fmla="*/ 2147483647 w 59"/>
                  <a:gd name="T5" fmla="*/ 2147483647 h 119"/>
                  <a:gd name="T6" fmla="*/ 2147483647 w 59"/>
                  <a:gd name="T7" fmla="*/ 2147483647 h 119"/>
                  <a:gd name="T8" fmla="*/ 2147483647 w 59"/>
                  <a:gd name="T9" fmla="*/ 2147483647 h 119"/>
                  <a:gd name="T10" fmla="*/ 2147483647 w 59"/>
                  <a:gd name="T11" fmla="*/ 2147483647 h 119"/>
                  <a:gd name="T12" fmla="*/ 2147483647 w 59"/>
                  <a:gd name="T13" fmla="*/ 2147483647 h 119"/>
                  <a:gd name="T14" fmla="*/ 2147483647 w 59"/>
                  <a:gd name="T15" fmla="*/ 2147483647 h 119"/>
                  <a:gd name="T16" fmla="*/ 2147483647 w 59"/>
                  <a:gd name="T17" fmla="*/ 2147483647 h 119"/>
                  <a:gd name="T18" fmla="*/ 2147483647 w 59"/>
                  <a:gd name="T19" fmla="*/ 2147483647 h 119"/>
                  <a:gd name="T20" fmla="*/ 2147483647 w 59"/>
                  <a:gd name="T21" fmla="*/ 2147483647 h 119"/>
                  <a:gd name="T22" fmla="*/ 2147483647 w 59"/>
                  <a:gd name="T23" fmla="*/ 2147483647 h 119"/>
                  <a:gd name="T24" fmla="*/ 2147483647 w 59"/>
                  <a:gd name="T25" fmla="*/ 2147483647 h 119"/>
                  <a:gd name="T26" fmla="*/ 2147483647 w 59"/>
                  <a:gd name="T27" fmla="*/ 2147483647 h 119"/>
                  <a:gd name="T28" fmla="*/ 2147483647 w 59"/>
                  <a:gd name="T29" fmla="*/ 2147483647 h 119"/>
                  <a:gd name="T30" fmla="*/ 2147483647 w 59"/>
                  <a:gd name="T31" fmla="*/ 2147483647 h 119"/>
                  <a:gd name="T32" fmla="*/ 2147483647 w 59"/>
                  <a:gd name="T33" fmla="*/ 2147483647 h 119"/>
                  <a:gd name="T34" fmla="*/ 2147483647 w 59"/>
                  <a:gd name="T35" fmla="*/ 2147483647 h 119"/>
                  <a:gd name="T36" fmla="*/ 2147483647 w 59"/>
                  <a:gd name="T37" fmla="*/ 2147483647 h 119"/>
                  <a:gd name="T38" fmla="*/ 2147483647 w 59"/>
                  <a:gd name="T39" fmla="*/ 2147483647 h 119"/>
                  <a:gd name="T40" fmla="*/ 2147483647 w 59"/>
                  <a:gd name="T41" fmla="*/ 2147483647 h 1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
                  <a:gd name="T64" fmla="*/ 0 h 119"/>
                  <a:gd name="T65" fmla="*/ 59 w 59"/>
                  <a:gd name="T66" fmla="*/ 119 h 1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 h="119">
                    <a:moveTo>
                      <a:pt x="22" y="10"/>
                    </a:moveTo>
                    <a:cubicBezTo>
                      <a:pt x="22" y="10"/>
                      <a:pt x="22" y="16"/>
                      <a:pt x="19" y="18"/>
                    </a:cubicBezTo>
                    <a:cubicBezTo>
                      <a:pt x="19" y="18"/>
                      <a:pt x="11" y="25"/>
                      <a:pt x="22" y="22"/>
                    </a:cubicBezTo>
                    <a:cubicBezTo>
                      <a:pt x="22" y="22"/>
                      <a:pt x="28" y="20"/>
                      <a:pt x="29" y="18"/>
                    </a:cubicBezTo>
                    <a:cubicBezTo>
                      <a:pt x="29" y="18"/>
                      <a:pt x="31" y="17"/>
                      <a:pt x="28" y="22"/>
                    </a:cubicBezTo>
                    <a:cubicBezTo>
                      <a:pt x="28" y="22"/>
                      <a:pt x="23" y="26"/>
                      <a:pt x="17" y="27"/>
                    </a:cubicBezTo>
                    <a:cubicBezTo>
                      <a:pt x="17" y="27"/>
                      <a:pt x="14" y="32"/>
                      <a:pt x="22" y="30"/>
                    </a:cubicBezTo>
                    <a:cubicBezTo>
                      <a:pt x="22" y="30"/>
                      <a:pt x="43" y="26"/>
                      <a:pt x="50" y="42"/>
                    </a:cubicBezTo>
                    <a:cubicBezTo>
                      <a:pt x="50" y="42"/>
                      <a:pt x="59" y="56"/>
                      <a:pt x="42" y="68"/>
                    </a:cubicBezTo>
                    <a:cubicBezTo>
                      <a:pt x="42" y="68"/>
                      <a:pt x="18" y="83"/>
                      <a:pt x="20" y="94"/>
                    </a:cubicBezTo>
                    <a:cubicBezTo>
                      <a:pt x="20" y="94"/>
                      <a:pt x="17" y="112"/>
                      <a:pt x="38" y="112"/>
                    </a:cubicBezTo>
                    <a:cubicBezTo>
                      <a:pt x="38" y="112"/>
                      <a:pt x="2" y="119"/>
                      <a:pt x="11" y="82"/>
                    </a:cubicBezTo>
                    <a:cubicBezTo>
                      <a:pt x="11" y="82"/>
                      <a:pt x="15" y="68"/>
                      <a:pt x="36" y="54"/>
                    </a:cubicBezTo>
                    <a:cubicBezTo>
                      <a:pt x="36" y="54"/>
                      <a:pt x="43" y="48"/>
                      <a:pt x="34" y="42"/>
                    </a:cubicBezTo>
                    <a:cubicBezTo>
                      <a:pt x="34" y="42"/>
                      <a:pt x="13" y="45"/>
                      <a:pt x="11" y="43"/>
                    </a:cubicBezTo>
                    <a:cubicBezTo>
                      <a:pt x="8" y="40"/>
                      <a:pt x="6" y="40"/>
                      <a:pt x="6" y="30"/>
                    </a:cubicBezTo>
                    <a:cubicBezTo>
                      <a:pt x="6" y="30"/>
                      <a:pt x="5" y="29"/>
                      <a:pt x="3" y="22"/>
                    </a:cubicBezTo>
                    <a:cubicBezTo>
                      <a:pt x="0" y="16"/>
                      <a:pt x="14" y="7"/>
                      <a:pt x="14" y="7"/>
                    </a:cubicBezTo>
                    <a:cubicBezTo>
                      <a:pt x="18" y="7"/>
                      <a:pt x="21" y="3"/>
                      <a:pt x="21" y="3"/>
                    </a:cubicBezTo>
                    <a:cubicBezTo>
                      <a:pt x="28" y="0"/>
                      <a:pt x="25" y="9"/>
                      <a:pt x="25" y="9"/>
                    </a:cubicBezTo>
                    <a:cubicBezTo>
                      <a:pt x="25" y="9"/>
                      <a:pt x="22" y="10"/>
                      <a:pt x="22" y="10"/>
                    </a:cubicBezTo>
                    <a:close/>
                  </a:path>
                </a:pathLst>
              </a:custGeom>
              <a:solidFill>
                <a:srgbClr val="006E57"/>
              </a:solidFill>
              <a:ln w="9525">
                <a:noFill/>
                <a:round/>
                <a:headEnd/>
                <a:tailEnd/>
              </a:ln>
            </p:spPr>
            <p:txBody>
              <a:bodyPr/>
              <a:lstStyle/>
              <a:p>
                <a:endParaRPr lang="es-ES"/>
              </a:p>
            </p:txBody>
          </p:sp>
          <p:sp>
            <p:nvSpPr>
              <p:cNvPr id="2741" name="Freeform 596"/>
              <p:cNvSpPr>
                <a:spLocks/>
              </p:cNvSpPr>
              <p:nvPr/>
            </p:nvSpPr>
            <p:spPr bwMode="auto">
              <a:xfrm>
                <a:off x="4596" y="1395"/>
                <a:ext cx="21" cy="35"/>
              </a:xfrm>
              <a:custGeom>
                <a:avLst/>
                <a:gdLst>
                  <a:gd name="T0" fmla="*/ 2147483647 w 6"/>
                  <a:gd name="T1" fmla="*/ 0 h 10"/>
                  <a:gd name="T2" fmla="*/ 2147483647 w 6"/>
                  <a:gd name="T3" fmla="*/ 2147483647 h 10"/>
                  <a:gd name="T4" fmla="*/ 0 w 6"/>
                  <a:gd name="T5" fmla="*/ 2147483647 h 10"/>
                  <a:gd name="T6" fmla="*/ 2147483647 w 6"/>
                  <a:gd name="T7" fmla="*/ 0 h 10"/>
                  <a:gd name="T8" fmla="*/ 0 60000 65536"/>
                  <a:gd name="T9" fmla="*/ 0 60000 65536"/>
                  <a:gd name="T10" fmla="*/ 0 60000 65536"/>
                  <a:gd name="T11" fmla="*/ 0 60000 65536"/>
                  <a:gd name="T12" fmla="*/ 0 w 6"/>
                  <a:gd name="T13" fmla="*/ 0 h 10"/>
                  <a:gd name="T14" fmla="*/ 6 w 6"/>
                  <a:gd name="T15" fmla="*/ 10 h 10"/>
                </a:gdLst>
                <a:ahLst/>
                <a:cxnLst>
                  <a:cxn ang="T8">
                    <a:pos x="T0" y="T1"/>
                  </a:cxn>
                  <a:cxn ang="T9">
                    <a:pos x="T2" y="T3"/>
                  </a:cxn>
                  <a:cxn ang="T10">
                    <a:pos x="T4" y="T5"/>
                  </a:cxn>
                  <a:cxn ang="T11">
                    <a:pos x="T6" y="T7"/>
                  </a:cxn>
                </a:cxnLst>
                <a:rect l="T12" t="T13" r="T14" b="T15"/>
                <a:pathLst>
                  <a:path w="6" h="10">
                    <a:moveTo>
                      <a:pt x="3" y="0"/>
                    </a:moveTo>
                    <a:cubicBezTo>
                      <a:pt x="6" y="6"/>
                      <a:pt x="2" y="10"/>
                      <a:pt x="2" y="10"/>
                    </a:cubicBezTo>
                    <a:cubicBezTo>
                      <a:pt x="2" y="10"/>
                      <a:pt x="5" y="2"/>
                      <a:pt x="0" y="1"/>
                    </a:cubicBezTo>
                    <a:cubicBezTo>
                      <a:pt x="0" y="1"/>
                      <a:pt x="3" y="0"/>
                      <a:pt x="3" y="0"/>
                    </a:cubicBezTo>
                    <a:close/>
                  </a:path>
                </a:pathLst>
              </a:custGeom>
              <a:solidFill>
                <a:srgbClr val="FDEE70"/>
              </a:solidFill>
              <a:ln w="9525">
                <a:noFill/>
                <a:round/>
                <a:headEnd/>
                <a:tailEnd/>
              </a:ln>
            </p:spPr>
            <p:txBody>
              <a:bodyPr/>
              <a:lstStyle/>
              <a:p>
                <a:endParaRPr lang="es-ES"/>
              </a:p>
            </p:txBody>
          </p:sp>
          <p:sp>
            <p:nvSpPr>
              <p:cNvPr id="2742" name="Freeform 597"/>
              <p:cNvSpPr>
                <a:spLocks/>
              </p:cNvSpPr>
              <p:nvPr/>
            </p:nvSpPr>
            <p:spPr bwMode="auto">
              <a:xfrm>
                <a:off x="4596" y="1395"/>
                <a:ext cx="21" cy="35"/>
              </a:xfrm>
              <a:custGeom>
                <a:avLst/>
                <a:gdLst>
                  <a:gd name="T0" fmla="*/ 2147483647 w 6"/>
                  <a:gd name="T1" fmla="*/ 0 h 10"/>
                  <a:gd name="T2" fmla="*/ 2147483647 w 6"/>
                  <a:gd name="T3" fmla="*/ 2147483647 h 10"/>
                  <a:gd name="T4" fmla="*/ 0 w 6"/>
                  <a:gd name="T5" fmla="*/ 2147483647 h 10"/>
                  <a:gd name="T6" fmla="*/ 2147483647 w 6"/>
                  <a:gd name="T7" fmla="*/ 0 h 10"/>
                  <a:gd name="T8" fmla="*/ 0 60000 65536"/>
                  <a:gd name="T9" fmla="*/ 0 60000 65536"/>
                  <a:gd name="T10" fmla="*/ 0 60000 65536"/>
                  <a:gd name="T11" fmla="*/ 0 60000 65536"/>
                  <a:gd name="T12" fmla="*/ 0 w 6"/>
                  <a:gd name="T13" fmla="*/ 0 h 10"/>
                  <a:gd name="T14" fmla="*/ 6 w 6"/>
                  <a:gd name="T15" fmla="*/ 10 h 10"/>
                </a:gdLst>
                <a:ahLst/>
                <a:cxnLst>
                  <a:cxn ang="T8">
                    <a:pos x="T0" y="T1"/>
                  </a:cxn>
                  <a:cxn ang="T9">
                    <a:pos x="T2" y="T3"/>
                  </a:cxn>
                  <a:cxn ang="T10">
                    <a:pos x="T4" y="T5"/>
                  </a:cxn>
                  <a:cxn ang="T11">
                    <a:pos x="T6" y="T7"/>
                  </a:cxn>
                </a:cxnLst>
                <a:rect l="T12" t="T13" r="T14" b="T15"/>
                <a:pathLst>
                  <a:path w="6" h="10">
                    <a:moveTo>
                      <a:pt x="3" y="0"/>
                    </a:moveTo>
                    <a:cubicBezTo>
                      <a:pt x="6" y="6"/>
                      <a:pt x="2" y="10"/>
                      <a:pt x="2" y="10"/>
                    </a:cubicBezTo>
                    <a:cubicBezTo>
                      <a:pt x="2" y="10"/>
                      <a:pt x="5" y="2"/>
                      <a:pt x="0" y="1"/>
                    </a:cubicBezTo>
                    <a:cubicBezTo>
                      <a:pt x="0" y="1"/>
                      <a:pt x="3" y="0"/>
                      <a:pt x="3" y="0"/>
                    </a:cubicBezTo>
                    <a:close/>
                  </a:path>
                </a:pathLst>
              </a:custGeom>
              <a:noFill/>
              <a:ln w="0">
                <a:solidFill>
                  <a:srgbClr val="B36E10"/>
                </a:solidFill>
                <a:round/>
                <a:headEnd/>
                <a:tailEnd/>
              </a:ln>
            </p:spPr>
            <p:txBody>
              <a:bodyPr/>
              <a:lstStyle/>
              <a:p>
                <a:endParaRPr lang="es-ES"/>
              </a:p>
            </p:txBody>
          </p:sp>
          <p:sp>
            <p:nvSpPr>
              <p:cNvPr id="2743" name="Freeform 598"/>
              <p:cNvSpPr>
                <a:spLocks/>
              </p:cNvSpPr>
              <p:nvPr/>
            </p:nvSpPr>
            <p:spPr bwMode="auto">
              <a:xfrm>
                <a:off x="4564" y="1455"/>
                <a:ext cx="163" cy="244"/>
              </a:xfrm>
              <a:custGeom>
                <a:avLst/>
                <a:gdLst>
                  <a:gd name="T0" fmla="*/ 2147483647 w 46"/>
                  <a:gd name="T1" fmla="*/ 2147483647 h 70"/>
                  <a:gd name="T2" fmla="*/ 2147483647 w 46"/>
                  <a:gd name="T3" fmla="*/ 2147483647 h 70"/>
                  <a:gd name="T4" fmla="*/ 2147483647 w 46"/>
                  <a:gd name="T5" fmla="*/ 2147483647 h 70"/>
                  <a:gd name="T6" fmla="*/ 2147483647 w 46"/>
                  <a:gd name="T7" fmla="*/ 2147483647 h 70"/>
                  <a:gd name="T8" fmla="*/ 2147483647 w 46"/>
                  <a:gd name="T9" fmla="*/ 2147483647 h 70"/>
                  <a:gd name="T10" fmla="*/ 2147483647 w 46"/>
                  <a:gd name="T11" fmla="*/ 2147483647 h 70"/>
                  <a:gd name="T12" fmla="*/ 2147483647 w 46"/>
                  <a:gd name="T13" fmla="*/ 2147483647 h 70"/>
                  <a:gd name="T14" fmla="*/ 2147483647 w 46"/>
                  <a:gd name="T15" fmla="*/ 2147483647 h 70"/>
                  <a:gd name="T16" fmla="*/ 2147483647 w 46"/>
                  <a:gd name="T17" fmla="*/ 2147483647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
                  <a:gd name="T28" fmla="*/ 0 h 70"/>
                  <a:gd name="T29" fmla="*/ 46 w 46"/>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 h="70">
                    <a:moveTo>
                      <a:pt x="6" y="70"/>
                    </a:moveTo>
                    <a:cubicBezTo>
                      <a:pt x="5" y="59"/>
                      <a:pt x="26" y="43"/>
                      <a:pt x="26" y="43"/>
                    </a:cubicBezTo>
                    <a:cubicBezTo>
                      <a:pt x="43" y="30"/>
                      <a:pt x="35" y="15"/>
                      <a:pt x="35" y="15"/>
                    </a:cubicBezTo>
                    <a:cubicBezTo>
                      <a:pt x="30" y="3"/>
                      <a:pt x="8" y="6"/>
                      <a:pt x="8" y="6"/>
                    </a:cubicBezTo>
                    <a:cubicBezTo>
                      <a:pt x="0" y="7"/>
                      <a:pt x="4" y="1"/>
                      <a:pt x="4" y="1"/>
                    </a:cubicBezTo>
                    <a:cubicBezTo>
                      <a:pt x="4" y="1"/>
                      <a:pt x="1" y="6"/>
                      <a:pt x="10" y="4"/>
                    </a:cubicBezTo>
                    <a:cubicBezTo>
                      <a:pt x="10" y="4"/>
                      <a:pt x="31" y="0"/>
                      <a:pt x="37" y="15"/>
                    </a:cubicBezTo>
                    <a:cubicBezTo>
                      <a:pt x="37" y="15"/>
                      <a:pt x="46" y="30"/>
                      <a:pt x="29" y="42"/>
                    </a:cubicBezTo>
                    <a:cubicBezTo>
                      <a:pt x="29" y="42"/>
                      <a:pt x="5" y="59"/>
                      <a:pt x="6" y="70"/>
                    </a:cubicBezTo>
                    <a:close/>
                  </a:path>
                </a:pathLst>
              </a:custGeom>
              <a:solidFill>
                <a:srgbClr val="79A529"/>
              </a:solidFill>
              <a:ln w="9525">
                <a:noFill/>
                <a:round/>
                <a:headEnd/>
                <a:tailEnd/>
              </a:ln>
            </p:spPr>
            <p:txBody>
              <a:bodyPr/>
              <a:lstStyle/>
              <a:p>
                <a:endParaRPr lang="es-ES"/>
              </a:p>
            </p:txBody>
          </p:sp>
          <p:sp>
            <p:nvSpPr>
              <p:cNvPr id="2744" name="Freeform 599"/>
              <p:cNvSpPr>
                <a:spLocks/>
              </p:cNvSpPr>
              <p:nvPr/>
            </p:nvSpPr>
            <p:spPr bwMode="auto">
              <a:xfrm>
                <a:off x="4525" y="1469"/>
                <a:ext cx="149" cy="311"/>
              </a:xfrm>
              <a:custGeom>
                <a:avLst/>
                <a:gdLst>
                  <a:gd name="T0" fmla="*/ 2147483647 w 42"/>
                  <a:gd name="T1" fmla="*/ 2147483647 h 89"/>
                  <a:gd name="T2" fmla="*/ 2147483647 w 42"/>
                  <a:gd name="T3" fmla="*/ 2147483647 h 89"/>
                  <a:gd name="T4" fmla="*/ 2147483647 w 42"/>
                  <a:gd name="T5" fmla="*/ 2147483647 h 89"/>
                  <a:gd name="T6" fmla="*/ 2147483647 w 42"/>
                  <a:gd name="T7" fmla="*/ 2147483647 h 89"/>
                  <a:gd name="T8" fmla="*/ 2147483647 w 42"/>
                  <a:gd name="T9" fmla="*/ 2147483647 h 89"/>
                  <a:gd name="T10" fmla="*/ 2147483647 w 42"/>
                  <a:gd name="T11" fmla="*/ 0 h 89"/>
                  <a:gd name="T12" fmla="*/ 2147483647 w 42"/>
                  <a:gd name="T13" fmla="*/ 2147483647 h 89"/>
                  <a:gd name="T14" fmla="*/ 2147483647 w 42"/>
                  <a:gd name="T15" fmla="*/ 2147483647 h 89"/>
                  <a:gd name="T16" fmla="*/ 2147483647 w 42"/>
                  <a:gd name="T17" fmla="*/ 2147483647 h 89"/>
                  <a:gd name="T18" fmla="*/ 2147483647 w 42"/>
                  <a:gd name="T19" fmla="*/ 2147483647 h 89"/>
                  <a:gd name="T20" fmla="*/ 2147483647 w 42"/>
                  <a:gd name="T21" fmla="*/ 2147483647 h 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89"/>
                  <a:gd name="T35" fmla="*/ 42 w 42"/>
                  <a:gd name="T36" fmla="*/ 89 h 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89">
                    <a:moveTo>
                      <a:pt x="38" y="82"/>
                    </a:moveTo>
                    <a:cubicBezTo>
                      <a:pt x="38" y="82"/>
                      <a:pt x="4" y="87"/>
                      <a:pt x="13" y="50"/>
                    </a:cubicBezTo>
                    <a:cubicBezTo>
                      <a:pt x="13" y="50"/>
                      <a:pt x="17" y="37"/>
                      <a:pt x="38" y="23"/>
                    </a:cubicBezTo>
                    <a:cubicBezTo>
                      <a:pt x="38" y="23"/>
                      <a:pt x="42" y="17"/>
                      <a:pt x="33" y="10"/>
                    </a:cubicBezTo>
                    <a:cubicBezTo>
                      <a:pt x="33" y="10"/>
                      <a:pt x="15" y="14"/>
                      <a:pt x="12" y="11"/>
                    </a:cubicBezTo>
                    <a:cubicBezTo>
                      <a:pt x="10" y="9"/>
                      <a:pt x="4" y="10"/>
                      <a:pt x="4" y="0"/>
                    </a:cubicBezTo>
                    <a:cubicBezTo>
                      <a:pt x="4" y="10"/>
                      <a:pt x="6" y="10"/>
                      <a:pt x="9" y="12"/>
                    </a:cubicBezTo>
                    <a:cubicBezTo>
                      <a:pt x="12" y="15"/>
                      <a:pt x="32" y="12"/>
                      <a:pt x="32" y="12"/>
                    </a:cubicBezTo>
                    <a:cubicBezTo>
                      <a:pt x="41" y="18"/>
                      <a:pt x="34" y="24"/>
                      <a:pt x="34" y="24"/>
                    </a:cubicBezTo>
                    <a:cubicBezTo>
                      <a:pt x="13" y="38"/>
                      <a:pt x="9" y="51"/>
                      <a:pt x="9" y="51"/>
                    </a:cubicBezTo>
                    <a:cubicBezTo>
                      <a:pt x="0" y="89"/>
                      <a:pt x="38" y="82"/>
                      <a:pt x="38" y="82"/>
                    </a:cubicBezTo>
                    <a:close/>
                  </a:path>
                </a:pathLst>
              </a:custGeom>
              <a:solidFill>
                <a:srgbClr val="005039"/>
              </a:solidFill>
              <a:ln w="9525">
                <a:noFill/>
                <a:round/>
                <a:headEnd/>
                <a:tailEnd/>
              </a:ln>
            </p:spPr>
            <p:txBody>
              <a:bodyPr/>
              <a:lstStyle/>
              <a:p>
                <a:endParaRPr lang="es-ES"/>
              </a:p>
            </p:txBody>
          </p:sp>
          <p:sp>
            <p:nvSpPr>
              <p:cNvPr id="2745" name="Freeform 600"/>
              <p:cNvSpPr>
                <a:spLocks/>
              </p:cNvSpPr>
              <p:nvPr/>
            </p:nvSpPr>
            <p:spPr bwMode="auto">
              <a:xfrm>
                <a:off x="4585" y="1472"/>
                <a:ext cx="25" cy="42"/>
              </a:xfrm>
              <a:custGeom>
                <a:avLst/>
                <a:gdLst>
                  <a:gd name="T0" fmla="*/ 2147483647 w 7"/>
                  <a:gd name="T1" fmla="*/ 0 h 12"/>
                  <a:gd name="T2" fmla="*/ 0 w 7"/>
                  <a:gd name="T3" fmla="*/ 2147483647 h 12"/>
                  <a:gd name="T4" fmla="*/ 2147483647 w 7"/>
                  <a:gd name="T5" fmla="*/ 2147483647 h 12"/>
                  <a:gd name="T6" fmla="*/ 2147483647 w 7"/>
                  <a:gd name="T7" fmla="*/ 2147483647 h 12"/>
                  <a:gd name="T8" fmla="*/ 2147483647 w 7"/>
                  <a:gd name="T9" fmla="*/ 0 h 12"/>
                  <a:gd name="T10" fmla="*/ 0 60000 65536"/>
                  <a:gd name="T11" fmla="*/ 0 60000 65536"/>
                  <a:gd name="T12" fmla="*/ 0 60000 65536"/>
                  <a:gd name="T13" fmla="*/ 0 60000 65536"/>
                  <a:gd name="T14" fmla="*/ 0 60000 65536"/>
                  <a:gd name="T15" fmla="*/ 0 w 7"/>
                  <a:gd name="T16" fmla="*/ 0 h 12"/>
                  <a:gd name="T17" fmla="*/ 7 w 7"/>
                  <a:gd name="T18" fmla="*/ 12 h 12"/>
                </a:gdLst>
                <a:ahLst/>
                <a:cxnLst>
                  <a:cxn ang="T10">
                    <a:pos x="T0" y="T1"/>
                  </a:cxn>
                  <a:cxn ang="T11">
                    <a:pos x="T2" y="T3"/>
                  </a:cxn>
                  <a:cxn ang="T12">
                    <a:pos x="T4" y="T5"/>
                  </a:cxn>
                  <a:cxn ang="T13">
                    <a:pos x="T6" y="T7"/>
                  </a:cxn>
                  <a:cxn ang="T14">
                    <a:pos x="T8" y="T9"/>
                  </a:cxn>
                </a:cxnLst>
                <a:rect l="T15" t="T16" r="T17" b="T18"/>
                <a:pathLst>
                  <a:path w="7" h="12">
                    <a:moveTo>
                      <a:pt x="3" y="0"/>
                    </a:moveTo>
                    <a:cubicBezTo>
                      <a:pt x="3" y="0"/>
                      <a:pt x="1" y="3"/>
                      <a:pt x="0" y="6"/>
                    </a:cubicBezTo>
                    <a:cubicBezTo>
                      <a:pt x="0" y="6"/>
                      <a:pt x="2" y="11"/>
                      <a:pt x="5" y="12"/>
                    </a:cubicBezTo>
                    <a:cubicBezTo>
                      <a:pt x="5" y="12"/>
                      <a:pt x="7" y="8"/>
                      <a:pt x="7" y="5"/>
                    </a:cubicBezTo>
                    <a:cubicBezTo>
                      <a:pt x="7" y="5"/>
                      <a:pt x="7" y="1"/>
                      <a:pt x="3" y="0"/>
                    </a:cubicBezTo>
                    <a:close/>
                  </a:path>
                </a:pathLst>
              </a:custGeom>
              <a:solidFill>
                <a:srgbClr val="FDEE70"/>
              </a:solidFill>
              <a:ln w="9525">
                <a:noFill/>
                <a:round/>
                <a:headEnd/>
                <a:tailEnd/>
              </a:ln>
            </p:spPr>
            <p:txBody>
              <a:bodyPr/>
              <a:lstStyle/>
              <a:p>
                <a:endParaRPr lang="es-ES"/>
              </a:p>
            </p:txBody>
          </p:sp>
          <p:sp>
            <p:nvSpPr>
              <p:cNvPr id="2746" name="Freeform 601"/>
              <p:cNvSpPr>
                <a:spLocks/>
              </p:cNvSpPr>
              <p:nvPr/>
            </p:nvSpPr>
            <p:spPr bwMode="auto">
              <a:xfrm>
                <a:off x="4589" y="1476"/>
                <a:ext cx="17" cy="31"/>
              </a:xfrm>
              <a:custGeom>
                <a:avLst/>
                <a:gdLst>
                  <a:gd name="T0" fmla="*/ 2147483647 w 5"/>
                  <a:gd name="T1" fmla="*/ 0 h 9"/>
                  <a:gd name="T2" fmla="*/ 0 w 5"/>
                  <a:gd name="T3" fmla="*/ 2147483647 h 9"/>
                  <a:gd name="T4" fmla="*/ 2147483647 w 5"/>
                  <a:gd name="T5" fmla="*/ 2147483647 h 9"/>
                  <a:gd name="T6" fmla="*/ 2147483647 w 5"/>
                  <a:gd name="T7" fmla="*/ 2147483647 h 9"/>
                  <a:gd name="T8" fmla="*/ 2147483647 w 5"/>
                  <a:gd name="T9" fmla="*/ 0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3" y="0"/>
                    </a:moveTo>
                    <a:cubicBezTo>
                      <a:pt x="3" y="0"/>
                      <a:pt x="0" y="4"/>
                      <a:pt x="0" y="6"/>
                    </a:cubicBezTo>
                    <a:cubicBezTo>
                      <a:pt x="0" y="6"/>
                      <a:pt x="2" y="9"/>
                      <a:pt x="4" y="9"/>
                    </a:cubicBezTo>
                    <a:cubicBezTo>
                      <a:pt x="4" y="9"/>
                      <a:pt x="5" y="6"/>
                      <a:pt x="5" y="4"/>
                    </a:cubicBezTo>
                    <a:cubicBezTo>
                      <a:pt x="5" y="4"/>
                      <a:pt x="4" y="3"/>
                      <a:pt x="3" y="0"/>
                    </a:cubicBezTo>
                    <a:close/>
                  </a:path>
                </a:pathLst>
              </a:custGeom>
              <a:solidFill>
                <a:srgbClr val="006E57"/>
              </a:solidFill>
              <a:ln w="9525">
                <a:noFill/>
                <a:round/>
                <a:headEnd/>
                <a:tailEnd/>
              </a:ln>
            </p:spPr>
            <p:txBody>
              <a:bodyPr/>
              <a:lstStyle/>
              <a:p>
                <a:endParaRPr lang="es-ES"/>
              </a:p>
            </p:txBody>
          </p:sp>
          <p:sp>
            <p:nvSpPr>
              <p:cNvPr id="2747" name="Freeform 602"/>
              <p:cNvSpPr>
                <a:spLocks/>
              </p:cNvSpPr>
              <p:nvPr/>
            </p:nvSpPr>
            <p:spPr bwMode="auto">
              <a:xfrm>
                <a:off x="4635" y="1479"/>
                <a:ext cx="89" cy="119"/>
              </a:xfrm>
              <a:custGeom>
                <a:avLst/>
                <a:gdLst>
                  <a:gd name="T0" fmla="*/ 0 w 25"/>
                  <a:gd name="T1" fmla="*/ 2147483647 h 34"/>
                  <a:gd name="T2" fmla="*/ 2147483647 w 25"/>
                  <a:gd name="T3" fmla="*/ 2147483647 h 34"/>
                  <a:gd name="T4" fmla="*/ 2147483647 w 25"/>
                  <a:gd name="T5" fmla="*/ 2147483647 h 34"/>
                  <a:gd name="T6" fmla="*/ 2147483647 w 25"/>
                  <a:gd name="T7" fmla="*/ 2147483647 h 34"/>
                  <a:gd name="T8" fmla="*/ 2147483647 w 25"/>
                  <a:gd name="T9" fmla="*/ 0 h 34"/>
                  <a:gd name="T10" fmla="*/ 2147483647 w 25"/>
                  <a:gd name="T11" fmla="*/ 0 h 34"/>
                  <a:gd name="T12" fmla="*/ 2147483647 w 25"/>
                  <a:gd name="T13" fmla="*/ 0 h 34"/>
                  <a:gd name="T14" fmla="*/ 2147483647 w 25"/>
                  <a:gd name="T15" fmla="*/ 2147483647 h 34"/>
                  <a:gd name="T16" fmla="*/ 0 w 25"/>
                  <a:gd name="T17" fmla="*/ 2147483647 h 34"/>
                  <a:gd name="T18" fmla="*/ 0 w 25"/>
                  <a:gd name="T19" fmla="*/ 2147483647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
                  <a:gd name="T31" fmla="*/ 0 h 34"/>
                  <a:gd name="T32" fmla="*/ 25 w 25"/>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 h="34">
                    <a:moveTo>
                      <a:pt x="0" y="5"/>
                    </a:moveTo>
                    <a:cubicBezTo>
                      <a:pt x="0" y="5"/>
                      <a:pt x="23" y="15"/>
                      <a:pt x="11" y="33"/>
                    </a:cubicBezTo>
                    <a:cubicBezTo>
                      <a:pt x="11" y="33"/>
                      <a:pt x="11" y="34"/>
                      <a:pt x="11" y="34"/>
                    </a:cubicBezTo>
                    <a:cubicBezTo>
                      <a:pt x="25" y="22"/>
                      <a:pt x="17" y="9"/>
                      <a:pt x="17" y="9"/>
                    </a:cubicBezTo>
                    <a:cubicBezTo>
                      <a:pt x="15" y="4"/>
                      <a:pt x="13" y="2"/>
                      <a:pt x="9" y="0"/>
                    </a:cubicBezTo>
                    <a:cubicBezTo>
                      <a:pt x="9" y="0"/>
                      <a:pt x="7" y="0"/>
                      <a:pt x="7" y="0"/>
                    </a:cubicBezTo>
                    <a:cubicBezTo>
                      <a:pt x="6" y="0"/>
                      <a:pt x="5" y="0"/>
                      <a:pt x="3" y="0"/>
                    </a:cubicBezTo>
                    <a:cubicBezTo>
                      <a:pt x="3" y="1"/>
                      <a:pt x="1" y="1"/>
                      <a:pt x="1" y="2"/>
                    </a:cubicBezTo>
                    <a:cubicBezTo>
                      <a:pt x="1" y="3"/>
                      <a:pt x="0" y="3"/>
                      <a:pt x="0" y="5"/>
                    </a:cubicBezTo>
                    <a:cubicBezTo>
                      <a:pt x="0" y="5"/>
                      <a:pt x="0" y="5"/>
                      <a:pt x="0" y="5"/>
                    </a:cubicBezTo>
                    <a:close/>
                  </a:path>
                </a:pathLst>
              </a:custGeom>
              <a:solidFill>
                <a:srgbClr val="B3680B"/>
              </a:solidFill>
              <a:ln w="9525">
                <a:noFill/>
                <a:round/>
                <a:headEnd/>
                <a:tailEnd/>
              </a:ln>
            </p:spPr>
            <p:txBody>
              <a:bodyPr/>
              <a:lstStyle/>
              <a:p>
                <a:endParaRPr lang="es-ES"/>
              </a:p>
            </p:txBody>
          </p:sp>
          <p:sp>
            <p:nvSpPr>
              <p:cNvPr id="2748" name="Freeform 603"/>
              <p:cNvSpPr>
                <a:spLocks/>
              </p:cNvSpPr>
              <p:nvPr/>
            </p:nvSpPr>
            <p:spPr bwMode="auto">
              <a:xfrm>
                <a:off x="4546" y="1654"/>
                <a:ext cx="203" cy="168"/>
              </a:xfrm>
              <a:custGeom>
                <a:avLst/>
                <a:gdLst>
                  <a:gd name="T0" fmla="*/ 2147483647 w 57"/>
                  <a:gd name="T1" fmla="*/ 0 h 48"/>
                  <a:gd name="T2" fmla="*/ 2147483647 w 57"/>
                  <a:gd name="T3" fmla="*/ 2147483647 h 48"/>
                  <a:gd name="T4" fmla="*/ 2147483647 w 57"/>
                  <a:gd name="T5" fmla="*/ 2147483647 h 48"/>
                  <a:gd name="T6" fmla="*/ 2147483647 w 57"/>
                  <a:gd name="T7" fmla="*/ 2147483647 h 48"/>
                  <a:gd name="T8" fmla="*/ 2147483647 w 57"/>
                  <a:gd name="T9" fmla="*/ 2147483647 h 48"/>
                  <a:gd name="T10" fmla="*/ 2147483647 w 57"/>
                  <a:gd name="T11" fmla="*/ 2147483647 h 48"/>
                  <a:gd name="T12" fmla="*/ 2147483647 w 57"/>
                  <a:gd name="T13" fmla="*/ 2147483647 h 48"/>
                  <a:gd name="T14" fmla="*/ 2147483647 w 57"/>
                  <a:gd name="T15" fmla="*/ 2147483647 h 48"/>
                  <a:gd name="T16" fmla="*/ 2147483647 w 57"/>
                  <a:gd name="T17" fmla="*/ 2147483647 h 48"/>
                  <a:gd name="T18" fmla="*/ 2147483647 w 57"/>
                  <a:gd name="T19" fmla="*/ 2147483647 h 48"/>
                  <a:gd name="T20" fmla="*/ 2147483647 w 57"/>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48"/>
                  <a:gd name="T35" fmla="*/ 57 w 57"/>
                  <a:gd name="T36" fmla="*/ 48 h 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48">
                    <a:moveTo>
                      <a:pt x="16" y="0"/>
                    </a:moveTo>
                    <a:cubicBezTo>
                      <a:pt x="16" y="0"/>
                      <a:pt x="11" y="17"/>
                      <a:pt x="28" y="16"/>
                    </a:cubicBezTo>
                    <a:cubicBezTo>
                      <a:pt x="28" y="16"/>
                      <a:pt x="47" y="11"/>
                      <a:pt x="51" y="25"/>
                    </a:cubicBezTo>
                    <a:cubicBezTo>
                      <a:pt x="51" y="25"/>
                      <a:pt x="57" y="39"/>
                      <a:pt x="44" y="46"/>
                    </a:cubicBezTo>
                    <a:cubicBezTo>
                      <a:pt x="44" y="46"/>
                      <a:pt x="39" y="48"/>
                      <a:pt x="40" y="43"/>
                    </a:cubicBezTo>
                    <a:cubicBezTo>
                      <a:pt x="40" y="43"/>
                      <a:pt x="39" y="40"/>
                      <a:pt x="35" y="43"/>
                    </a:cubicBezTo>
                    <a:cubicBezTo>
                      <a:pt x="35" y="43"/>
                      <a:pt x="34" y="42"/>
                      <a:pt x="34" y="42"/>
                    </a:cubicBezTo>
                    <a:cubicBezTo>
                      <a:pt x="34" y="42"/>
                      <a:pt x="36" y="41"/>
                      <a:pt x="36" y="37"/>
                    </a:cubicBezTo>
                    <a:cubicBezTo>
                      <a:pt x="36" y="37"/>
                      <a:pt x="33" y="36"/>
                      <a:pt x="38" y="33"/>
                    </a:cubicBezTo>
                    <a:cubicBezTo>
                      <a:pt x="38" y="33"/>
                      <a:pt x="37" y="29"/>
                      <a:pt x="31" y="29"/>
                    </a:cubicBezTo>
                    <a:cubicBezTo>
                      <a:pt x="25" y="30"/>
                      <a:pt x="0" y="25"/>
                      <a:pt x="16" y="0"/>
                    </a:cubicBezTo>
                    <a:close/>
                  </a:path>
                </a:pathLst>
              </a:custGeom>
              <a:solidFill>
                <a:srgbClr val="573A1C"/>
              </a:solidFill>
              <a:ln w="9525">
                <a:noFill/>
                <a:round/>
                <a:headEnd/>
                <a:tailEnd/>
              </a:ln>
            </p:spPr>
            <p:txBody>
              <a:bodyPr/>
              <a:lstStyle/>
              <a:p>
                <a:endParaRPr lang="es-ES"/>
              </a:p>
            </p:txBody>
          </p:sp>
          <p:sp>
            <p:nvSpPr>
              <p:cNvPr id="2749" name="Freeform 604"/>
              <p:cNvSpPr>
                <a:spLocks/>
              </p:cNvSpPr>
              <p:nvPr/>
            </p:nvSpPr>
            <p:spPr bwMode="auto">
              <a:xfrm>
                <a:off x="4621" y="1706"/>
                <a:ext cx="110" cy="84"/>
              </a:xfrm>
              <a:custGeom>
                <a:avLst/>
                <a:gdLst>
                  <a:gd name="T0" fmla="*/ 2147483647 w 31"/>
                  <a:gd name="T1" fmla="*/ 2147483647 h 24"/>
                  <a:gd name="T2" fmla="*/ 2147483647 w 31"/>
                  <a:gd name="T3" fmla="*/ 2147483647 h 24"/>
                  <a:gd name="T4" fmla="*/ 2147483647 w 31"/>
                  <a:gd name="T5" fmla="*/ 2147483647 h 24"/>
                  <a:gd name="T6" fmla="*/ 2147483647 w 31"/>
                  <a:gd name="T7" fmla="*/ 2147483647 h 24"/>
                  <a:gd name="T8" fmla="*/ 2147483647 w 31"/>
                  <a:gd name="T9" fmla="*/ 2147483647 h 24"/>
                  <a:gd name="T10" fmla="*/ 2147483647 w 31"/>
                  <a:gd name="T11" fmla="*/ 2147483647 h 24"/>
                  <a:gd name="T12" fmla="*/ 2147483647 w 31"/>
                  <a:gd name="T13" fmla="*/ 2147483647 h 24"/>
                  <a:gd name="T14" fmla="*/ 2147483647 w 31"/>
                  <a:gd name="T15" fmla="*/ 2147483647 h 24"/>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4"/>
                  <a:gd name="T26" fmla="*/ 31 w 31"/>
                  <a:gd name="T27" fmla="*/ 24 h 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4">
                    <a:moveTo>
                      <a:pt x="27" y="20"/>
                    </a:moveTo>
                    <a:cubicBezTo>
                      <a:pt x="30" y="13"/>
                      <a:pt x="31" y="12"/>
                      <a:pt x="26" y="8"/>
                    </a:cubicBezTo>
                    <a:cubicBezTo>
                      <a:pt x="21" y="5"/>
                      <a:pt x="23" y="2"/>
                      <a:pt x="14" y="3"/>
                    </a:cubicBezTo>
                    <a:cubicBezTo>
                      <a:pt x="4" y="4"/>
                      <a:pt x="0" y="0"/>
                      <a:pt x="1" y="4"/>
                    </a:cubicBezTo>
                    <a:cubicBezTo>
                      <a:pt x="1" y="7"/>
                      <a:pt x="0" y="10"/>
                      <a:pt x="7" y="11"/>
                    </a:cubicBezTo>
                    <a:cubicBezTo>
                      <a:pt x="9" y="11"/>
                      <a:pt x="16" y="11"/>
                      <a:pt x="18" y="13"/>
                    </a:cubicBezTo>
                    <a:cubicBezTo>
                      <a:pt x="24" y="20"/>
                      <a:pt x="21" y="21"/>
                      <a:pt x="21" y="21"/>
                    </a:cubicBezTo>
                    <a:cubicBezTo>
                      <a:pt x="21" y="21"/>
                      <a:pt x="25" y="24"/>
                      <a:pt x="27" y="20"/>
                    </a:cubicBezTo>
                    <a:close/>
                  </a:path>
                </a:pathLst>
              </a:custGeom>
              <a:solidFill>
                <a:srgbClr val="B3680B"/>
              </a:solidFill>
              <a:ln w="9525">
                <a:noFill/>
                <a:round/>
                <a:headEnd/>
                <a:tailEnd/>
              </a:ln>
            </p:spPr>
            <p:txBody>
              <a:bodyPr/>
              <a:lstStyle/>
              <a:p>
                <a:endParaRPr lang="es-ES"/>
              </a:p>
            </p:txBody>
          </p:sp>
          <p:sp>
            <p:nvSpPr>
              <p:cNvPr id="2750" name="Freeform 605"/>
              <p:cNvSpPr>
                <a:spLocks noEditPoints="1"/>
              </p:cNvSpPr>
              <p:nvPr/>
            </p:nvSpPr>
            <p:spPr bwMode="auto">
              <a:xfrm>
                <a:off x="4589" y="1671"/>
                <a:ext cx="160" cy="140"/>
              </a:xfrm>
              <a:custGeom>
                <a:avLst/>
                <a:gdLst>
                  <a:gd name="T0" fmla="*/ 2147483647 w 45"/>
                  <a:gd name="T1" fmla="*/ 2147483647 h 40"/>
                  <a:gd name="T2" fmla="*/ 2147483647 w 45"/>
                  <a:gd name="T3" fmla="*/ 2147483647 h 40"/>
                  <a:gd name="T4" fmla="*/ 2147483647 w 45"/>
                  <a:gd name="T5" fmla="*/ 2147483647 h 40"/>
                  <a:gd name="T6" fmla="*/ 2147483647 w 45"/>
                  <a:gd name="T7" fmla="*/ 2147483647 h 40"/>
                  <a:gd name="T8" fmla="*/ 2147483647 w 45"/>
                  <a:gd name="T9" fmla="*/ 2147483647 h 40"/>
                  <a:gd name="T10" fmla="*/ 2147483647 w 45"/>
                  <a:gd name="T11" fmla="*/ 2147483647 h 40"/>
                  <a:gd name="T12" fmla="*/ 2147483647 w 45"/>
                  <a:gd name="T13" fmla="*/ 2147483647 h 40"/>
                  <a:gd name="T14" fmla="*/ 2147483647 w 45"/>
                  <a:gd name="T15" fmla="*/ 2147483647 h 40"/>
                  <a:gd name="T16" fmla="*/ 2147483647 w 45"/>
                  <a:gd name="T17" fmla="*/ 2147483647 h 40"/>
                  <a:gd name="T18" fmla="*/ 2147483647 w 45"/>
                  <a:gd name="T19" fmla="*/ 2147483647 h 40"/>
                  <a:gd name="T20" fmla="*/ 2147483647 w 45"/>
                  <a:gd name="T21" fmla="*/ 2147483647 h 40"/>
                  <a:gd name="T22" fmla="*/ 2147483647 w 45"/>
                  <a:gd name="T23" fmla="*/ 2147483647 h 40"/>
                  <a:gd name="T24" fmla="*/ 2147483647 w 45"/>
                  <a:gd name="T25" fmla="*/ 2147483647 h 40"/>
                  <a:gd name="T26" fmla="*/ 2147483647 w 45"/>
                  <a:gd name="T27" fmla="*/ 2147483647 h 40"/>
                  <a:gd name="T28" fmla="*/ 2147483647 w 45"/>
                  <a:gd name="T29" fmla="*/ 2147483647 h 40"/>
                  <a:gd name="T30" fmla="*/ 2147483647 w 45"/>
                  <a:gd name="T31" fmla="*/ 2147483647 h 40"/>
                  <a:gd name="T32" fmla="*/ 2147483647 w 45"/>
                  <a:gd name="T33" fmla="*/ 2147483647 h 40"/>
                  <a:gd name="T34" fmla="*/ 2147483647 w 45"/>
                  <a:gd name="T35" fmla="*/ 2147483647 h 40"/>
                  <a:gd name="T36" fmla="*/ 2147483647 w 45"/>
                  <a:gd name="T37" fmla="*/ 2147483647 h 40"/>
                  <a:gd name="T38" fmla="*/ 2147483647 w 45"/>
                  <a:gd name="T39" fmla="*/ 2147483647 h 40"/>
                  <a:gd name="T40" fmla="*/ 2147483647 w 45"/>
                  <a:gd name="T41" fmla="*/ 2147483647 h 40"/>
                  <a:gd name="T42" fmla="*/ 2147483647 w 45"/>
                  <a:gd name="T43" fmla="*/ 2147483647 h 40"/>
                  <a:gd name="T44" fmla="*/ 2147483647 w 45"/>
                  <a:gd name="T45" fmla="*/ 2147483647 h 40"/>
                  <a:gd name="T46" fmla="*/ 0 w 45"/>
                  <a:gd name="T47" fmla="*/ 2147483647 h 40"/>
                  <a:gd name="T48" fmla="*/ 2147483647 w 45"/>
                  <a:gd name="T49" fmla="*/ 2147483647 h 40"/>
                  <a:gd name="T50" fmla="*/ 0 w 45"/>
                  <a:gd name="T51" fmla="*/ 2147483647 h 40"/>
                  <a:gd name="T52" fmla="*/ 2147483647 w 45"/>
                  <a:gd name="T53" fmla="*/ 2147483647 h 40"/>
                  <a:gd name="T54" fmla="*/ 0 w 45"/>
                  <a:gd name="T55" fmla="*/ 2147483647 h 40"/>
                  <a:gd name="T56" fmla="*/ 2147483647 w 45"/>
                  <a:gd name="T57" fmla="*/ 0 h 40"/>
                  <a:gd name="T58" fmla="*/ 0 w 45"/>
                  <a:gd name="T59" fmla="*/ 2147483647 h 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5"/>
                  <a:gd name="T91" fmla="*/ 0 h 40"/>
                  <a:gd name="T92" fmla="*/ 45 w 45"/>
                  <a:gd name="T93" fmla="*/ 40 h 4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5" h="40">
                    <a:moveTo>
                      <a:pt x="24" y="34"/>
                    </a:moveTo>
                    <a:cubicBezTo>
                      <a:pt x="24" y="34"/>
                      <a:pt x="41" y="40"/>
                      <a:pt x="41" y="26"/>
                    </a:cubicBezTo>
                    <a:moveTo>
                      <a:pt x="39" y="20"/>
                    </a:moveTo>
                    <a:cubicBezTo>
                      <a:pt x="39" y="20"/>
                      <a:pt x="45" y="37"/>
                      <a:pt x="24" y="32"/>
                    </a:cubicBezTo>
                    <a:moveTo>
                      <a:pt x="33" y="13"/>
                    </a:moveTo>
                    <a:cubicBezTo>
                      <a:pt x="33" y="13"/>
                      <a:pt x="45" y="31"/>
                      <a:pt x="24" y="29"/>
                    </a:cubicBezTo>
                    <a:moveTo>
                      <a:pt x="30" y="11"/>
                    </a:moveTo>
                    <a:cubicBezTo>
                      <a:pt x="30" y="11"/>
                      <a:pt x="39" y="24"/>
                      <a:pt x="26" y="28"/>
                    </a:cubicBezTo>
                    <a:moveTo>
                      <a:pt x="27" y="11"/>
                    </a:moveTo>
                    <a:cubicBezTo>
                      <a:pt x="27" y="11"/>
                      <a:pt x="33" y="20"/>
                      <a:pt x="25" y="26"/>
                    </a:cubicBezTo>
                    <a:moveTo>
                      <a:pt x="20" y="11"/>
                    </a:moveTo>
                    <a:cubicBezTo>
                      <a:pt x="20" y="11"/>
                      <a:pt x="28" y="18"/>
                      <a:pt x="24" y="25"/>
                    </a:cubicBezTo>
                    <a:moveTo>
                      <a:pt x="16" y="11"/>
                    </a:moveTo>
                    <a:cubicBezTo>
                      <a:pt x="16" y="11"/>
                      <a:pt x="24" y="23"/>
                      <a:pt x="20" y="24"/>
                    </a:cubicBezTo>
                    <a:moveTo>
                      <a:pt x="12" y="11"/>
                    </a:moveTo>
                    <a:cubicBezTo>
                      <a:pt x="12" y="11"/>
                      <a:pt x="17" y="18"/>
                      <a:pt x="16" y="23"/>
                    </a:cubicBezTo>
                    <a:moveTo>
                      <a:pt x="9" y="10"/>
                    </a:moveTo>
                    <a:cubicBezTo>
                      <a:pt x="9" y="10"/>
                      <a:pt x="13" y="22"/>
                      <a:pt x="10" y="22"/>
                    </a:cubicBezTo>
                    <a:moveTo>
                      <a:pt x="8" y="10"/>
                    </a:moveTo>
                    <a:cubicBezTo>
                      <a:pt x="8" y="10"/>
                      <a:pt x="10" y="20"/>
                      <a:pt x="6" y="21"/>
                    </a:cubicBezTo>
                    <a:moveTo>
                      <a:pt x="6" y="9"/>
                    </a:moveTo>
                    <a:cubicBezTo>
                      <a:pt x="6" y="9"/>
                      <a:pt x="6" y="17"/>
                      <a:pt x="3" y="17"/>
                    </a:cubicBezTo>
                    <a:moveTo>
                      <a:pt x="5" y="7"/>
                    </a:moveTo>
                    <a:cubicBezTo>
                      <a:pt x="5" y="7"/>
                      <a:pt x="3" y="13"/>
                      <a:pt x="0" y="14"/>
                    </a:cubicBezTo>
                    <a:moveTo>
                      <a:pt x="4" y="5"/>
                    </a:moveTo>
                    <a:cubicBezTo>
                      <a:pt x="4" y="5"/>
                      <a:pt x="3" y="10"/>
                      <a:pt x="0" y="10"/>
                    </a:cubicBezTo>
                    <a:moveTo>
                      <a:pt x="4" y="3"/>
                    </a:moveTo>
                    <a:cubicBezTo>
                      <a:pt x="4" y="3"/>
                      <a:pt x="2" y="7"/>
                      <a:pt x="0" y="7"/>
                    </a:cubicBezTo>
                    <a:moveTo>
                      <a:pt x="3" y="0"/>
                    </a:moveTo>
                    <a:cubicBezTo>
                      <a:pt x="3" y="0"/>
                      <a:pt x="2" y="3"/>
                      <a:pt x="0" y="4"/>
                    </a:cubicBezTo>
                  </a:path>
                </a:pathLst>
              </a:custGeom>
              <a:noFill/>
              <a:ln w="0">
                <a:solidFill>
                  <a:srgbClr val="24211D"/>
                </a:solidFill>
                <a:round/>
                <a:headEnd/>
                <a:tailEnd/>
              </a:ln>
            </p:spPr>
            <p:txBody>
              <a:bodyPr/>
              <a:lstStyle/>
              <a:p>
                <a:endParaRPr lang="es-ES"/>
              </a:p>
            </p:txBody>
          </p:sp>
          <p:sp>
            <p:nvSpPr>
              <p:cNvPr id="2751" name="Freeform 606"/>
              <p:cNvSpPr>
                <a:spLocks/>
              </p:cNvSpPr>
              <p:nvPr/>
            </p:nvSpPr>
            <p:spPr bwMode="auto">
              <a:xfrm>
                <a:off x="4574" y="1615"/>
                <a:ext cx="43" cy="28"/>
              </a:xfrm>
              <a:custGeom>
                <a:avLst/>
                <a:gdLst>
                  <a:gd name="T0" fmla="*/ 2147483647 w 12"/>
                  <a:gd name="T1" fmla="*/ 2147483647 h 8"/>
                  <a:gd name="T2" fmla="*/ 2147483647 w 12"/>
                  <a:gd name="T3" fmla="*/ 2147483647 h 8"/>
                  <a:gd name="T4" fmla="*/ 2147483647 w 12"/>
                  <a:gd name="T5" fmla="*/ 0 h 8"/>
                  <a:gd name="T6" fmla="*/ 2147483647 w 12"/>
                  <a:gd name="T7" fmla="*/ 2147483647 h 8"/>
                  <a:gd name="T8" fmla="*/ 2147483647 w 12"/>
                  <a:gd name="T9" fmla="*/ 2147483647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12" y="7"/>
                    </a:moveTo>
                    <a:cubicBezTo>
                      <a:pt x="12" y="7"/>
                      <a:pt x="7" y="8"/>
                      <a:pt x="4" y="7"/>
                    </a:cubicBezTo>
                    <a:cubicBezTo>
                      <a:pt x="4" y="7"/>
                      <a:pt x="0" y="3"/>
                      <a:pt x="1" y="0"/>
                    </a:cubicBezTo>
                    <a:cubicBezTo>
                      <a:pt x="1" y="0"/>
                      <a:pt x="6" y="0"/>
                      <a:pt x="8" y="1"/>
                    </a:cubicBezTo>
                    <a:cubicBezTo>
                      <a:pt x="8" y="1"/>
                      <a:pt x="12" y="4"/>
                      <a:pt x="12" y="7"/>
                    </a:cubicBezTo>
                    <a:close/>
                  </a:path>
                </a:pathLst>
              </a:custGeom>
              <a:solidFill>
                <a:srgbClr val="FDEE70"/>
              </a:solidFill>
              <a:ln w="9525">
                <a:noFill/>
                <a:round/>
                <a:headEnd/>
                <a:tailEnd/>
              </a:ln>
            </p:spPr>
            <p:txBody>
              <a:bodyPr/>
              <a:lstStyle/>
              <a:p>
                <a:endParaRPr lang="es-ES"/>
              </a:p>
            </p:txBody>
          </p:sp>
          <p:sp>
            <p:nvSpPr>
              <p:cNvPr id="2752" name="Freeform 607"/>
              <p:cNvSpPr>
                <a:spLocks/>
              </p:cNvSpPr>
              <p:nvPr/>
            </p:nvSpPr>
            <p:spPr bwMode="auto">
              <a:xfrm>
                <a:off x="4581" y="1619"/>
                <a:ext cx="32" cy="21"/>
              </a:xfrm>
              <a:custGeom>
                <a:avLst/>
                <a:gdLst>
                  <a:gd name="T0" fmla="*/ 2147483647 w 9"/>
                  <a:gd name="T1" fmla="*/ 2147483647 h 6"/>
                  <a:gd name="T2" fmla="*/ 2147483647 w 9"/>
                  <a:gd name="T3" fmla="*/ 2147483647 h 6"/>
                  <a:gd name="T4" fmla="*/ 2147483647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5"/>
                    </a:moveTo>
                    <a:cubicBezTo>
                      <a:pt x="9" y="5"/>
                      <a:pt x="4" y="6"/>
                      <a:pt x="2" y="5"/>
                    </a:cubicBezTo>
                    <a:cubicBezTo>
                      <a:pt x="2" y="5"/>
                      <a:pt x="0" y="2"/>
                      <a:pt x="1" y="0"/>
                    </a:cubicBezTo>
                    <a:cubicBezTo>
                      <a:pt x="1" y="0"/>
                      <a:pt x="4" y="0"/>
                      <a:pt x="6" y="2"/>
                    </a:cubicBezTo>
                    <a:cubicBezTo>
                      <a:pt x="6" y="2"/>
                      <a:pt x="7" y="3"/>
                      <a:pt x="9" y="5"/>
                    </a:cubicBezTo>
                    <a:close/>
                  </a:path>
                </a:pathLst>
              </a:custGeom>
              <a:solidFill>
                <a:srgbClr val="006E57"/>
              </a:solidFill>
              <a:ln w="9525">
                <a:noFill/>
                <a:round/>
                <a:headEnd/>
                <a:tailEnd/>
              </a:ln>
            </p:spPr>
            <p:txBody>
              <a:bodyPr/>
              <a:lstStyle/>
              <a:p>
                <a:endParaRPr lang="es-ES"/>
              </a:p>
            </p:txBody>
          </p:sp>
          <p:sp>
            <p:nvSpPr>
              <p:cNvPr id="2753" name="Freeform 608"/>
              <p:cNvSpPr>
                <a:spLocks/>
              </p:cNvSpPr>
              <p:nvPr/>
            </p:nvSpPr>
            <p:spPr bwMode="auto">
              <a:xfrm>
                <a:off x="4564" y="1629"/>
                <a:ext cx="42" cy="28"/>
              </a:xfrm>
              <a:custGeom>
                <a:avLst/>
                <a:gdLst>
                  <a:gd name="T0" fmla="*/ 2147483647 w 12"/>
                  <a:gd name="T1" fmla="*/ 2147483647 h 8"/>
                  <a:gd name="T2" fmla="*/ 2147483647 w 12"/>
                  <a:gd name="T3" fmla="*/ 2147483647 h 8"/>
                  <a:gd name="T4" fmla="*/ 2147483647 w 12"/>
                  <a:gd name="T5" fmla="*/ 2147483647 h 8"/>
                  <a:gd name="T6" fmla="*/ 2147483647 w 12"/>
                  <a:gd name="T7" fmla="*/ 2147483647 h 8"/>
                  <a:gd name="T8" fmla="*/ 2147483647 w 12"/>
                  <a:gd name="T9" fmla="*/ 2147483647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12" y="8"/>
                    </a:moveTo>
                    <a:cubicBezTo>
                      <a:pt x="12" y="8"/>
                      <a:pt x="7" y="8"/>
                      <a:pt x="3" y="7"/>
                    </a:cubicBezTo>
                    <a:cubicBezTo>
                      <a:pt x="3" y="7"/>
                      <a:pt x="0" y="3"/>
                      <a:pt x="1" y="1"/>
                    </a:cubicBezTo>
                    <a:cubicBezTo>
                      <a:pt x="1" y="1"/>
                      <a:pt x="5" y="0"/>
                      <a:pt x="8" y="2"/>
                    </a:cubicBezTo>
                    <a:cubicBezTo>
                      <a:pt x="8" y="2"/>
                      <a:pt x="11" y="4"/>
                      <a:pt x="12" y="8"/>
                    </a:cubicBezTo>
                    <a:close/>
                  </a:path>
                </a:pathLst>
              </a:custGeom>
              <a:solidFill>
                <a:srgbClr val="FDEE70"/>
              </a:solidFill>
              <a:ln w="9525">
                <a:noFill/>
                <a:round/>
                <a:headEnd/>
                <a:tailEnd/>
              </a:ln>
            </p:spPr>
            <p:txBody>
              <a:bodyPr/>
              <a:lstStyle/>
              <a:p>
                <a:endParaRPr lang="es-ES"/>
              </a:p>
            </p:txBody>
          </p:sp>
        </p:grpSp>
        <p:grpSp>
          <p:nvGrpSpPr>
            <p:cNvPr id="2296" name="Group 810"/>
            <p:cNvGrpSpPr>
              <a:grpSpLocks/>
            </p:cNvGrpSpPr>
            <p:nvPr/>
          </p:nvGrpSpPr>
          <p:grpSpPr bwMode="auto">
            <a:xfrm>
              <a:off x="4528" y="1248"/>
              <a:ext cx="797" cy="787"/>
              <a:chOff x="4528" y="1248"/>
              <a:chExt cx="797" cy="787"/>
            </a:xfrm>
          </p:grpSpPr>
          <p:sp>
            <p:nvSpPr>
              <p:cNvPr id="2354" name="Freeform 610"/>
              <p:cNvSpPr>
                <a:spLocks/>
              </p:cNvSpPr>
              <p:nvPr/>
            </p:nvSpPr>
            <p:spPr bwMode="auto">
              <a:xfrm>
                <a:off x="4571" y="1633"/>
                <a:ext cx="28" cy="24"/>
              </a:xfrm>
              <a:custGeom>
                <a:avLst/>
                <a:gdLst>
                  <a:gd name="T0" fmla="*/ 2147483647 w 8"/>
                  <a:gd name="T1" fmla="*/ 2147483647 h 7"/>
                  <a:gd name="T2" fmla="*/ 2147483647 w 8"/>
                  <a:gd name="T3" fmla="*/ 2147483647 h 7"/>
                  <a:gd name="T4" fmla="*/ 0 w 8"/>
                  <a:gd name="T5" fmla="*/ 0 h 7"/>
                  <a:gd name="T6" fmla="*/ 2147483647 w 8"/>
                  <a:gd name="T7" fmla="*/ 2147483647 h 7"/>
                  <a:gd name="T8" fmla="*/ 2147483647 w 8"/>
                  <a:gd name="T9" fmla="*/ 2147483647 h 7"/>
                  <a:gd name="T10" fmla="*/ 0 60000 65536"/>
                  <a:gd name="T11" fmla="*/ 0 60000 65536"/>
                  <a:gd name="T12" fmla="*/ 0 60000 65536"/>
                  <a:gd name="T13" fmla="*/ 0 60000 65536"/>
                  <a:gd name="T14" fmla="*/ 0 60000 65536"/>
                  <a:gd name="T15" fmla="*/ 0 w 8"/>
                  <a:gd name="T16" fmla="*/ 0 h 7"/>
                  <a:gd name="T17" fmla="*/ 8 w 8"/>
                  <a:gd name="T18" fmla="*/ 7 h 7"/>
                </a:gdLst>
                <a:ahLst/>
                <a:cxnLst>
                  <a:cxn ang="T10">
                    <a:pos x="T0" y="T1"/>
                  </a:cxn>
                  <a:cxn ang="T11">
                    <a:pos x="T2" y="T3"/>
                  </a:cxn>
                  <a:cxn ang="T12">
                    <a:pos x="T4" y="T5"/>
                  </a:cxn>
                  <a:cxn ang="T13">
                    <a:pos x="T6" y="T7"/>
                  </a:cxn>
                  <a:cxn ang="T14">
                    <a:pos x="T8" y="T9"/>
                  </a:cxn>
                </a:cxnLst>
                <a:rect l="T15" t="T16" r="T17" b="T18"/>
                <a:pathLst>
                  <a:path w="8" h="7">
                    <a:moveTo>
                      <a:pt x="8" y="6"/>
                    </a:moveTo>
                    <a:cubicBezTo>
                      <a:pt x="8" y="6"/>
                      <a:pt x="4" y="7"/>
                      <a:pt x="2" y="5"/>
                    </a:cubicBezTo>
                    <a:cubicBezTo>
                      <a:pt x="2" y="5"/>
                      <a:pt x="0" y="2"/>
                      <a:pt x="0" y="0"/>
                    </a:cubicBezTo>
                    <a:cubicBezTo>
                      <a:pt x="0" y="0"/>
                      <a:pt x="4" y="1"/>
                      <a:pt x="6" y="2"/>
                    </a:cubicBezTo>
                    <a:cubicBezTo>
                      <a:pt x="6" y="2"/>
                      <a:pt x="7" y="3"/>
                      <a:pt x="8" y="6"/>
                    </a:cubicBezTo>
                    <a:close/>
                  </a:path>
                </a:pathLst>
              </a:custGeom>
              <a:solidFill>
                <a:srgbClr val="006E57"/>
              </a:solidFill>
              <a:ln w="9525">
                <a:noFill/>
                <a:round/>
                <a:headEnd/>
                <a:tailEnd/>
              </a:ln>
            </p:spPr>
            <p:txBody>
              <a:bodyPr/>
              <a:lstStyle/>
              <a:p>
                <a:endParaRPr lang="es-ES"/>
              </a:p>
            </p:txBody>
          </p:sp>
          <p:sp>
            <p:nvSpPr>
              <p:cNvPr id="2355" name="Freeform 611"/>
              <p:cNvSpPr>
                <a:spLocks/>
              </p:cNvSpPr>
              <p:nvPr/>
            </p:nvSpPr>
            <p:spPr bwMode="auto">
              <a:xfrm>
                <a:off x="4589" y="1598"/>
                <a:ext cx="46" cy="31"/>
              </a:xfrm>
              <a:custGeom>
                <a:avLst/>
                <a:gdLst>
                  <a:gd name="T0" fmla="*/ 2147483647 w 13"/>
                  <a:gd name="T1" fmla="*/ 2147483647 h 9"/>
                  <a:gd name="T2" fmla="*/ 2147483647 w 13"/>
                  <a:gd name="T3" fmla="*/ 2147483647 h 9"/>
                  <a:gd name="T4" fmla="*/ 2147483647 w 13"/>
                  <a:gd name="T5" fmla="*/ 0 h 9"/>
                  <a:gd name="T6" fmla="*/ 2147483647 w 13"/>
                  <a:gd name="T7" fmla="*/ 2147483647 h 9"/>
                  <a:gd name="T8" fmla="*/ 2147483647 w 13"/>
                  <a:gd name="T9" fmla="*/ 2147483647 h 9"/>
                  <a:gd name="T10" fmla="*/ 0 60000 65536"/>
                  <a:gd name="T11" fmla="*/ 0 60000 65536"/>
                  <a:gd name="T12" fmla="*/ 0 60000 65536"/>
                  <a:gd name="T13" fmla="*/ 0 60000 65536"/>
                  <a:gd name="T14" fmla="*/ 0 60000 65536"/>
                  <a:gd name="T15" fmla="*/ 0 w 13"/>
                  <a:gd name="T16" fmla="*/ 0 h 9"/>
                  <a:gd name="T17" fmla="*/ 13 w 13"/>
                  <a:gd name="T18" fmla="*/ 9 h 9"/>
                </a:gdLst>
                <a:ahLst/>
                <a:cxnLst>
                  <a:cxn ang="T10">
                    <a:pos x="T0" y="T1"/>
                  </a:cxn>
                  <a:cxn ang="T11">
                    <a:pos x="T2" y="T3"/>
                  </a:cxn>
                  <a:cxn ang="T12">
                    <a:pos x="T4" y="T5"/>
                  </a:cxn>
                  <a:cxn ang="T13">
                    <a:pos x="T6" y="T7"/>
                  </a:cxn>
                  <a:cxn ang="T14">
                    <a:pos x="T8" y="T9"/>
                  </a:cxn>
                </a:cxnLst>
                <a:rect l="T15" t="T16" r="T17" b="T18"/>
                <a:pathLst>
                  <a:path w="13" h="9">
                    <a:moveTo>
                      <a:pt x="13" y="8"/>
                    </a:moveTo>
                    <a:cubicBezTo>
                      <a:pt x="13" y="8"/>
                      <a:pt x="8" y="9"/>
                      <a:pt x="4" y="8"/>
                    </a:cubicBezTo>
                    <a:cubicBezTo>
                      <a:pt x="4" y="8"/>
                      <a:pt x="0" y="3"/>
                      <a:pt x="1" y="0"/>
                    </a:cubicBezTo>
                    <a:cubicBezTo>
                      <a:pt x="1" y="0"/>
                      <a:pt x="6" y="0"/>
                      <a:pt x="9" y="2"/>
                    </a:cubicBezTo>
                    <a:cubicBezTo>
                      <a:pt x="9" y="2"/>
                      <a:pt x="13" y="4"/>
                      <a:pt x="13" y="8"/>
                    </a:cubicBezTo>
                    <a:close/>
                  </a:path>
                </a:pathLst>
              </a:custGeom>
              <a:solidFill>
                <a:srgbClr val="FDEE70"/>
              </a:solidFill>
              <a:ln w="9525">
                <a:noFill/>
                <a:round/>
                <a:headEnd/>
                <a:tailEnd/>
              </a:ln>
            </p:spPr>
            <p:txBody>
              <a:bodyPr/>
              <a:lstStyle/>
              <a:p>
                <a:endParaRPr lang="es-ES"/>
              </a:p>
            </p:txBody>
          </p:sp>
          <p:sp>
            <p:nvSpPr>
              <p:cNvPr id="2356" name="Freeform 612"/>
              <p:cNvSpPr>
                <a:spLocks/>
              </p:cNvSpPr>
              <p:nvPr/>
            </p:nvSpPr>
            <p:spPr bwMode="auto">
              <a:xfrm>
                <a:off x="4596" y="1602"/>
                <a:ext cx="35" cy="24"/>
              </a:xfrm>
              <a:custGeom>
                <a:avLst/>
                <a:gdLst>
                  <a:gd name="T0" fmla="*/ 2147483647 w 10"/>
                  <a:gd name="T1" fmla="*/ 2147483647 h 7"/>
                  <a:gd name="T2" fmla="*/ 2147483647 w 10"/>
                  <a:gd name="T3" fmla="*/ 2147483647 h 7"/>
                  <a:gd name="T4" fmla="*/ 2147483647 w 10"/>
                  <a:gd name="T5" fmla="*/ 0 h 7"/>
                  <a:gd name="T6" fmla="*/ 2147483647 w 10"/>
                  <a:gd name="T7" fmla="*/ 2147483647 h 7"/>
                  <a:gd name="T8" fmla="*/ 2147483647 w 10"/>
                  <a:gd name="T9" fmla="*/ 2147483647 h 7"/>
                  <a:gd name="T10" fmla="*/ 0 60000 65536"/>
                  <a:gd name="T11" fmla="*/ 0 60000 65536"/>
                  <a:gd name="T12" fmla="*/ 0 60000 65536"/>
                  <a:gd name="T13" fmla="*/ 0 60000 65536"/>
                  <a:gd name="T14" fmla="*/ 0 60000 65536"/>
                  <a:gd name="T15" fmla="*/ 0 w 10"/>
                  <a:gd name="T16" fmla="*/ 0 h 7"/>
                  <a:gd name="T17" fmla="*/ 10 w 10"/>
                  <a:gd name="T18" fmla="*/ 7 h 7"/>
                </a:gdLst>
                <a:ahLst/>
                <a:cxnLst>
                  <a:cxn ang="T10">
                    <a:pos x="T0" y="T1"/>
                  </a:cxn>
                  <a:cxn ang="T11">
                    <a:pos x="T2" y="T3"/>
                  </a:cxn>
                  <a:cxn ang="T12">
                    <a:pos x="T4" y="T5"/>
                  </a:cxn>
                  <a:cxn ang="T13">
                    <a:pos x="T6" y="T7"/>
                  </a:cxn>
                  <a:cxn ang="T14">
                    <a:pos x="T8" y="T9"/>
                  </a:cxn>
                </a:cxnLst>
                <a:rect l="T15" t="T16" r="T17" b="T18"/>
                <a:pathLst>
                  <a:path w="10" h="7">
                    <a:moveTo>
                      <a:pt x="10" y="6"/>
                    </a:moveTo>
                    <a:cubicBezTo>
                      <a:pt x="10" y="6"/>
                      <a:pt x="4" y="7"/>
                      <a:pt x="3" y="5"/>
                    </a:cubicBezTo>
                    <a:cubicBezTo>
                      <a:pt x="3" y="5"/>
                      <a:pt x="0" y="2"/>
                      <a:pt x="1" y="0"/>
                    </a:cubicBezTo>
                    <a:cubicBezTo>
                      <a:pt x="1" y="0"/>
                      <a:pt x="5" y="1"/>
                      <a:pt x="7" y="2"/>
                    </a:cubicBezTo>
                    <a:cubicBezTo>
                      <a:pt x="7" y="2"/>
                      <a:pt x="8" y="3"/>
                      <a:pt x="10" y="6"/>
                    </a:cubicBezTo>
                    <a:close/>
                  </a:path>
                </a:pathLst>
              </a:custGeom>
              <a:solidFill>
                <a:srgbClr val="006E57"/>
              </a:solidFill>
              <a:ln w="9525">
                <a:noFill/>
                <a:round/>
                <a:headEnd/>
                <a:tailEnd/>
              </a:ln>
            </p:spPr>
            <p:txBody>
              <a:bodyPr/>
              <a:lstStyle/>
              <a:p>
                <a:endParaRPr lang="es-ES"/>
              </a:p>
            </p:txBody>
          </p:sp>
          <p:sp>
            <p:nvSpPr>
              <p:cNvPr id="2357" name="Freeform 613"/>
              <p:cNvSpPr>
                <a:spLocks/>
              </p:cNvSpPr>
              <p:nvPr/>
            </p:nvSpPr>
            <p:spPr bwMode="auto">
              <a:xfrm>
                <a:off x="4610" y="1581"/>
                <a:ext cx="43" cy="34"/>
              </a:xfrm>
              <a:custGeom>
                <a:avLst/>
                <a:gdLst>
                  <a:gd name="T0" fmla="*/ 2147483647 w 12"/>
                  <a:gd name="T1" fmla="*/ 2147483647 h 10"/>
                  <a:gd name="T2" fmla="*/ 2147483647 w 12"/>
                  <a:gd name="T3" fmla="*/ 2147483647 h 10"/>
                  <a:gd name="T4" fmla="*/ 0 w 12"/>
                  <a:gd name="T5" fmla="*/ 0 h 10"/>
                  <a:gd name="T6" fmla="*/ 2147483647 w 12"/>
                  <a:gd name="T7" fmla="*/ 2147483647 h 10"/>
                  <a:gd name="T8" fmla="*/ 2147483647 w 12"/>
                  <a:gd name="T9" fmla="*/ 2147483647 h 10"/>
                  <a:gd name="T10" fmla="*/ 0 60000 65536"/>
                  <a:gd name="T11" fmla="*/ 0 60000 65536"/>
                  <a:gd name="T12" fmla="*/ 0 60000 65536"/>
                  <a:gd name="T13" fmla="*/ 0 60000 65536"/>
                  <a:gd name="T14" fmla="*/ 0 60000 65536"/>
                  <a:gd name="T15" fmla="*/ 0 w 12"/>
                  <a:gd name="T16" fmla="*/ 0 h 10"/>
                  <a:gd name="T17" fmla="*/ 12 w 12"/>
                  <a:gd name="T18" fmla="*/ 10 h 10"/>
                </a:gdLst>
                <a:ahLst/>
                <a:cxnLst>
                  <a:cxn ang="T10">
                    <a:pos x="T0" y="T1"/>
                  </a:cxn>
                  <a:cxn ang="T11">
                    <a:pos x="T2" y="T3"/>
                  </a:cxn>
                  <a:cxn ang="T12">
                    <a:pos x="T4" y="T5"/>
                  </a:cxn>
                  <a:cxn ang="T13">
                    <a:pos x="T6" y="T7"/>
                  </a:cxn>
                  <a:cxn ang="T14">
                    <a:pos x="T8" y="T9"/>
                  </a:cxn>
                </a:cxnLst>
                <a:rect l="T15" t="T16" r="T17" b="T18"/>
                <a:pathLst>
                  <a:path w="12" h="10">
                    <a:moveTo>
                      <a:pt x="12" y="9"/>
                    </a:moveTo>
                    <a:cubicBezTo>
                      <a:pt x="12" y="9"/>
                      <a:pt x="7" y="10"/>
                      <a:pt x="3" y="8"/>
                    </a:cubicBezTo>
                    <a:cubicBezTo>
                      <a:pt x="3" y="8"/>
                      <a:pt x="0" y="3"/>
                      <a:pt x="0" y="0"/>
                    </a:cubicBezTo>
                    <a:cubicBezTo>
                      <a:pt x="0" y="0"/>
                      <a:pt x="5" y="0"/>
                      <a:pt x="8" y="2"/>
                    </a:cubicBezTo>
                    <a:cubicBezTo>
                      <a:pt x="8" y="2"/>
                      <a:pt x="12" y="4"/>
                      <a:pt x="12" y="9"/>
                    </a:cubicBezTo>
                    <a:close/>
                  </a:path>
                </a:pathLst>
              </a:custGeom>
              <a:solidFill>
                <a:srgbClr val="FDEE70"/>
              </a:solidFill>
              <a:ln w="9525">
                <a:noFill/>
                <a:round/>
                <a:headEnd/>
                <a:tailEnd/>
              </a:ln>
            </p:spPr>
            <p:txBody>
              <a:bodyPr/>
              <a:lstStyle/>
              <a:p>
                <a:endParaRPr lang="es-ES"/>
              </a:p>
            </p:txBody>
          </p:sp>
          <p:sp>
            <p:nvSpPr>
              <p:cNvPr id="2358" name="Freeform 614"/>
              <p:cNvSpPr>
                <a:spLocks/>
              </p:cNvSpPr>
              <p:nvPr/>
            </p:nvSpPr>
            <p:spPr bwMode="auto">
              <a:xfrm>
                <a:off x="4613" y="1584"/>
                <a:ext cx="36" cy="28"/>
              </a:xfrm>
              <a:custGeom>
                <a:avLst/>
                <a:gdLst>
                  <a:gd name="T0" fmla="*/ 2147483647 w 10"/>
                  <a:gd name="T1" fmla="*/ 2147483647 h 8"/>
                  <a:gd name="T2" fmla="*/ 2147483647 w 10"/>
                  <a:gd name="T3" fmla="*/ 2147483647 h 8"/>
                  <a:gd name="T4" fmla="*/ 2147483647 w 10"/>
                  <a:gd name="T5" fmla="*/ 0 h 8"/>
                  <a:gd name="T6" fmla="*/ 2147483647 w 10"/>
                  <a:gd name="T7" fmla="*/ 2147483647 h 8"/>
                  <a:gd name="T8" fmla="*/ 2147483647 w 10"/>
                  <a:gd name="T9" fmla="*/ 2147483647 h 8"/>
                  <a:gd name="T10" fmla="*/ 0 60000 65536"/>
                  <a:gd name="T11" fmla="*/ 0 60000 65536"/>
                  <a:gd name="T12" fmla="*/ 0 60000 65536"/>
                  <a:gd name="T13" fmla="*/ 0 60000 65536"/>
                  <a:gd name="T14" fmla="*/ 0 60000 65536"/>
                  <a:gd name="T15" fmla="*/ 0 w 10"/>
                  <a:gd name="T16" fmla="*/ 0 h 8"/>
                  <a:gd name="T17" fmla="*/ 10 w 10"/>
                  <a:gd name="T18" fmla="*/ 8 h 8"/>
                </a:gdLst>
                <a:ahLst/>
                <a:cxnLst>
                  <a:cxn ang="T10">
                    <a:pos x="T0" y="T1"/>
                  </a:cxn>
                  <a:cxn ang="T11">
                    <a:pos x="T2" y="T3"/>
                  </a:cxn>
                  <a:cxn ang="T12">
                    <a:pos x="T4" y="T5"/>
                  </a:cxn>
                  <a:cxn ang="T13">
                    <a:pos x="T6" y="T7"/>
                  </a:cxn>
                  <a:cxn ang="T14">
                    <a:pos x="T8" y="T9"/>
                  </a:cxn>
                </a:cxnLst>
                <a:rect l="T15" t="T16" r="T17" b="T18"/>
                <a:pathLst>
                  <a:path w="10" h="8">
                    <a:moveTo>
                      <a:pt x="10" y="7"/>
                    </a:moveTo>
                    <a:cubicBezTo>
                      <a:pt x="10" y="7"/>
                      <a:pt x="5" y="8"/>
                      <a:pt x="3" y="6"/>
                    </a:cubicBezTo>
                    <a:cubicBezTo>
                      <a:pt x="3" y="6"/>
                      <a:pt x="0" y="2"/>
                      <a:pt x="1" y="0"/>
                    </a:cubicBezTo>
                    <a:cubicBezTo>
                      <a:pt x="1" y="0"/>
                      <a:pt x="5" y="1"/>
                      <a:pt x="7" y="2"/>
                    </a:cubicBezTo>
                    <a:cubicBezTo>
                      <a:pt x="7" y="2"/>
                      <a:pt x="8" y="3"/>
                      <a:pt x="10" y="7"/>
                    </a:cubicBezTo>
                    <a:close/>
                  </a:path>
                </a:pathLst>
              </a:custGeom>
              <a:solidFill>
                <a:srgbClr val="006E57"/>
              </a:solidFill>
              <a:ln w="9525">
                <a:noFill/>
                <a:round/>
                <a:headEnd/>
                <a:tailEnd/>
              </a:ln>
            </p:spPr>
            <p:txBody>
              <a:bodyPr/>
              <a:lstStyle/>
              <a:p>
                <a:endParaRPr lang="es-ES"/>
              </a:p>
            </p:txBody>
          </p:sp>
          <p:sp>
            <p:nvSpPr>
              <p:cNvPr id="2359" name="Freeform 615"/>
              <p:cNvSpPr>
                <a:spLocks/>
              </p:cNvSpPr>
              <p:nvPr/>
            </p:nvSpPr>
            <p:spPr bwMode="auto">
              <a:xfrm>
                <a:off x="4553" y="1650"/>
                <a:ext cx="43" cy="18"/>
              </a:xfrm>
              <a:custGeom>
                <a:avLst/>
                <a:gdLst>
                  <a:gd name="T0" fmla="*/ 2147483647 w 12"/>
                  <a:gd name="T1" fmla="*/ 2147483647 h 5"/>
                  <a:gd name="T2" fmla="*/ 2147483647 w 12"/>
                  <a:gd name="T3" fmla="*/ 2147483647 h 5"/>
                  <a:gd name="T4" fmla="*/ 2147483647 w 12"/>
                  <a:gd name="T5" fmla="*/ 0 h 5"/>
                  <a:gd name="T6" fmla="*/ 2147483647 w 12"/>
                  <a:gd name="T7" fmla="*/ 2147483647 h 5"/>
                  <a:gd name="T8" fmla="*/ 2147483647 w 12"/>
                  <a:gd name="T9" fmla="*/ 2147483647 h 5"/>
                  <a:gd name="T10" fmla="*/ 0 60000 65536"/>
                  <a:gd name="T11" fmla="*/ 0 60000 65536"/>
                  <a:gd name="T12" fmla="*/ 0 60000 65536"/>
                  <a:gd name="T13" fmla="*/ 0 60000 65536"/>
                  <a:gd name="T14" fmla="*/ 0 60000 65536"/>
                  <a:gd name="T15" fmla="*/ 0 w 12"/>
                  <a:gd name="T16" fmla="*/ 0 h 5"/>
                  <a:gd name="T17" fmla="*/ 12 w 12"/>
                  <a:gd name="T18" fmla="*/ 5 h 5"/>
                </a:gdLst>
                <a:ahLst/>
                <a:cxnLst>
                  <a:cxn ang="T10">
                    <a:pos x="T0" y="T1"/>
                  </a:cxn>
                  <a:cxn ang="T11">
                    <a:pos x="T2" y="T3"/>
                  </a:cxn>
                  <a:cxn ang="T12">
                    <a:pos x="T4" y="T5"/>
                  </a:cxn>
                  <a:cxn ang="T13">
                    <a:pos x="T6" y="T7"/>
                  </a:cxn>
                  <a:cxn ang="T14">
                    <a:pos x="T8" y="T9"/>
                  </a:cxn>
                </a:cxnLst>
                <a:rect l="T15" t="T16" r="T17" b="T18"/>
                <a:pathLst>
                  <a:path w="12" h="5">
                    <a:moveTo>
                      <a:pt x="12" y="5"/>
                    </a:moveTo>
                    <a:cubicBezTo>
                      <a:pt x="12" y="5"/>
                      <a:pt x="7" y="5"/>
                      <a:pt x="4" y="4"/>
                    </a:cubicBezTo>
                    <a:cubicBezTo>
                      <a:pt x="4" y="4"/>
                      <a:pt x="0" y="2"/>
                      <a:pt x="1" y="0"/>
                    </a:cubicBezTo>
                    <a:cubicBezTo>
                      <a:pt x="1" y="0"/>
                      <a:pt x="6" y="0"/>
                      <a:pt x="8" y="1"/>
                    </a:cubicBezTo>
                    <a:cubicBezTo>
                      <a:pt x="8" y="1"/>
                      <a:pt x="12" y="3"/>
                      <a:pt x="12" y="5"/>
                    </a:cubicBezTo>
                    <a:close/>
                  </a:path>
                </a:pathLst>
              </a:custGeom>
              <a:solidFill>
                <a:srgbClr val="FDEE70"/>
              </a:solidFill>
              <a:ln w="9525">
                <a:noFill/>
                <a:round/>
                <a:headEnd/>
                <a:tailEnd/>
              </a:ln>
            </p:spPr>
            <p:txBody>
              <a:bodyPr/>
              <a:lstStyle/>
              <a:p>
                <a:endParaRPr lang="es-ES"/>
              </a:p>
            </p:txBody>
          </p:sp>
          <p:sp>
            <p:nvSpPr>
              <p:cNvPr id="2360" name="Freeform 616"/>
              <p:cNvSpPr>
                <a:spLocks/>
              </p:cNvSpPr>
              <p:nvPr/>
            </p:nvSpPr>
            <p:spPr bwMode="auto">
              <a:xfrm>
                <a:off x="4560" y="1654"/>
                <a:ext cx="32" cy="14"/>
              </a:xfrm>
              <a:custGeom>
                <a:avLst/>
                <a:gdLst>
                  <a:gd name="T0" fmla="*/ 2147483647 w 9"/>
                  <a:gd name="T1" fmla="*/ 2147483647 h 4"/>
                  <a:gd name="T2" fmla="*/ 2147483647 w 9"/>
                  <a:gd name="T3" fmla="*/ 2147483647 h 4"/>
                  <a:gd name="T4" fmla="*/ 0 w 9"/>
                  <a:gd name="T5" fmla="*/ 0 h 4"/>
                  <a:gd name="T6" fmla="*/ 2147483647 w 9"/>
                  <a:gd name="T7" fmla="*/ 2147483647 h 4"/>
                  <a:gd name="T8" fmla="*/ 2147483647 w 9"/>
                  <a:gd name="T9" fmla="*/ 2147483647 h 4"/>
                  <a:gd name="T10" fmla="*/ 0 60000 65536"/>
                  <a:gd name="T11" fmla="*/ 0 60000 65536"/>
                  <a:gd name="T12" fmla="*/ 0 60000 65536"/>
                  <a:gd name="T13" fmla="*/ 0 60000 65536"/>
                  <a:gd name="T14" fmla="*/ 0 60000 65536"/>
                  <a:gd name="T15" fmla="*/ 0 w 9"/>
                  <a:gd name="T16" fmla="*/ 0 h 4"/>
                  <a:gd name="T17" fmla="*/ 9 w 9"/>
                  <a:gd name="T18" fmla="*/ 4 h 4"/>
                </a:gdLst>
                <a:ahLst/>
                <a:cxnLst>
                  <a:cxn ang="T10">
                    <a:pos x="T0" y="T1"/>
                  </a:cxn>
                  <a:cxn ang="T11">
                    <a:pos x="T2" y="T3"/>
                  </a:cxn>
                  <a:cxn ang="T12">
                    <a:pos x="T4" y="T5"/>
                  </a:cxn>
                  <a:cxn ang="T13">
                    <a:pos x="T6" y="T7"/>
                  </a:cxn>
                  <a:cxn ang="T14">
                    <a:pos x="T8" y="T9"/>
                  </a:cxn>
                </a:cxnLst>
                <a:rect l="T15" t="T16" r="T17" b="T18"/>
                <a:pathLst>
                  <a:path w="9" h="4">
                    <a:moveTo>
                      <a:pt x="9" y="3"/>
                    </a:moveTo>
                    <a:cubicBezTo>
                      <a:pt x="9" y="3"/>
                      <a:pt x="4" y="4"/>
                      <a:pt x="2" y="3"/>
                    </a:cubicBezTo>
                    <a:cubicBezTo>
                      <a:pt x="2" y="3"/>
                      <a:pt x="0" y="1"/>
                      <a:pt x="0" y="0"/>
                    </a:cubicBezTo>
                    <a:cubicBezTo>
                      <a:pt x="0" y="0"/>
                      <a:pt x="4" y="0"/>
                      <a:pt x="6" y="1"/>
                    </a:cubicBezTo>
                    <a:cubicBezTo>
                      <a:pt x="6" y="1"/>
                      <a:pt x="7" y="1"/>
                      <a:pt x="9" y="3"/>
                    </a:cubicBezTo>
                    <a:close/>
                  </a:path>
                </a:pathLst>
              </a:custGeom>
              <a:solidFill>
                <a:srgbClr val="006E57"/>
              </a:solidFill>
              <a:ln w="9525">
                <a:noFill/>
                <a:round/>
                <a:headEnd/>
                <a:tailEnd/>
              </a:ln>
            </p:spPr>
            <p:txBody>
              <a:bodyPr/>
              <a:lstStyle/>
              <a:p>
                <a:endParaRPr lang="es-ES"/>
              </a:p>
            </p:txBody>
          </p:sp>
          <p:sp>
            <p:nvSpPr>
              <p:cNvPr id="2361" name="Freeform 617"/>
              <p:cNvSpPr>
                <a:spLocks/>
              </p:cNvSpPr>
              <p:nvPr/>
            </p:nvSpPr>
            <p:spPr bwMode="auto">
              <a:xfrm>
                <a:off x="4553" y="1664"/>
                <a:ext cx="36" cy="21"/>
              </a:xfrm>
              <a:custGeom>
                <a:avLst/>
                <a:gdLst>
                  <a:gd name="T0" fmla="*/ 2147483647 w 10"/>
                  <a:gd name="T1" fmla="*/ 2147483647 h 6"/>
                  <a:gd name="T2" fmla="*/ 2147483647 w 10"/>
                  <a:gd name="T3" fmla="*/ 2147483647 h 6"/>
                  <a:gd name="T4" fmla="*/ 2147483647 w 10"/>
                  <a:gd name="T5" fmla="*/ 0 h 6"/>
                  <a:gd name="T6" fmla="*/ 2147483647 w 10"/>
                  <a:gd name="T7" fmla="*/ 2147483647 h 6"/>
                  <a:gd name="T8" fmla="*/ 2147483647 w 10"/>
                  <a:gd name="T9" fmla="*/ 2147483647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5"/>
                    </a:moveTo>
                    <a:cubicBezTo>
                      <a:pt x="10" y="5"/>
                      <a:pt x="6" y="6"/>
                      <a:pt x="3" y="5"/>
                    </a:cubicBezTo>
                    <a:cubicBezTo>
                      <a:pt x="3" y="5"/>
                      <a:pt x="0" y="2"/>
                      <a:pt x="1" y="0"/>
                    </a:cubicBezTo>
                    <a:cubicBezTo>
                      <a:pt x="1" y="0"/>
                      <a:pt x="5" y="0"/>
                      <a:pt x="7" y="1"/>
                    </a:cubicBezTo>
                    <a:cubicBezTo>
                      <a:pt x="7" y="1"/>
                      <a:pt x="10" y="3"/>
                      <a:pt x="10" y="5"/>
                    </a:cubicBezTo>
                    <a:close/>
                  </a:path>
                </a:pathLst>
              </a:custGeom>
              <a:solidFill>
                <a:srgbClr val="FDEE70"/>
              </a:solidFill>
              <a:ln w="9525">
                <a:noFill/>
                <a:round/>
                <a:headEnd/>
                <a:tailEnd/>
              </a:ln>
            </p:spPr>
            <p:txBody>
              <a:bodyPr/>
              <a:lstStyle/>
              <a:p>
                <a:endParaRPr lang="es-ES"/>
              </a:p>
            </p:txBody>
          </p:sp>
          <p:sp>
            <p:nvSpPr>
              <p:cNvPr id="2362" name="Freeform 618"/>
              <p:cNvSpPr>
                <a:spLocks/>
              </p:cNvSpPr>
              <p:nvPr/>
            </p:nvSpPr>
            <p:spPr bwMode="auto">
              <a:xfrm>
                <a:off x="4557" y="1668"/>
                <a:ext cx="28" cy="14"/>
              </a:xfrm>
              <a:custGeom>
                <a:avLst/>
                <a:gdLst>
                  <a:gd name="T0" fmla="*/ 2147483647 w 8"/>
                  <a:gd name="T1" fmla="*/ 2147483647 h 4"/>
                  <a:gd name="T2" fmla="*/ 2147483647 w 8"/>
                  <a:gd name="T3" fmla="*/ 2147483647 h 4"/>
                  <a:gd name="T4" fmla="*/ 2147483647 w 8"/>
                  <a:gd name="T5" fmla="*/ 0 h 4"/>
                  <a:gd name="T6" fmla="*/ 2147483647 w 8"/>
                  <a:gd name="T7" fmla="*/ 2147483647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4"/>
                    </a:moveTo>
                    <a:cubicBezTo>
                      <a:pt x="8" y="4"/>
                      <a:pt x="4" y="4"/>
                      <a:pt x="2" y="3"/>
                    </a:cubicBezTo>
                    <a:cubicBezTo>
                      <a:pt x="2" y="3"/>
                      <a:pt x="0" y="1"/>
                      <a:pt x="1" y="0"/>
                    </a:cubicBezTo>
                    <a:cubicBezTo>
                      <a:pt x="1" y="0"/>
                      <a:pt x="4" y="0"/>
                      <a:pt x="6" y="1"/>
                    </a:cubicBezTo>
                    <a:cubicBezTo>
                      <a:pt x="6" y="1"/>
                      <a:pt x="6" y="2"/>
                      <a:pt x="8" y="4"/>
                    </a:cubicBezTo>
                    <a:close/>
                  </a:path>
                </a:pathLst>
              </a:custGeom>
              <a:solidFill>
                <a:srgbClr val="006E57"/>
              </a:solidFill>
              <a:ln w="9525">
                <a:noFill/>
                <a:round/>
                <a:headEnd/>
                <a:tailEnd/>
              </a:ln>
            </p:spPr>
            <p:txBody>
              <a:bodyPr/>
              <a:lstStyle/>
              <a:p>
                <a:endParaRPr lang="es-ES"/>
              </a:p>
            </p:txBody>
          </p:sp>
          <p:sp>
            <p:nvSpPr>
              <p:cNvPr id="2363" name="Freeform 619"/>
              <p:cNvSpPr>
                <a:spLocks/>
              </p:cNvSpPr>
              <p:nvPr/>
            </p:nvSpPr>
            <p:spPr bwMode="auto">
              <a:xfrm>
                <a:off x="4553" y="1678"/>
                <a:ext cx="32" cy="21"/>
              </a:xfrm>
              <a:custGeom>
                <a:avLst/>
                <a:gdLst>
                  <a:gd name="T0" fmla="*/ 2147483647 w 9"/>
                  <a:gd name="T1" fmla="*/ 2147483647 h 6"/>
                  <a:gd name="T2" fmla="*/ 2147483647 w 9"/>
                  <a:gd name="T3" fmla="*/ 2147483647 h 6"/>
                  <a:gd name="T4" fmla="*/ 0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5"/>
                    </a:moveTo>
                    <a:cubicBezTo>
                      <a:pt x="9" y="5"/>
                      <a:pt x="6" y="6"/>
                      <a:pt x="2" y="5"/>
                    </a:cubicBezTo>
                    <a:cubicBezTo>
                      <a:pt x="2" y="5"/>
                      <a:pt x="0" y="2"/>
                      <a:pt x="0" y="0"/>
                    </a:cubicBezTo>
                    <a:cubicBezTo>
                      <a:pt x="0" y="0"/>
                      <a:pt x="4" y="0"/>
                      <a:pt x="6" y="1"/>
                    </a:cubicBezTo>
                    <a:cubicBezTo>
                      <a:pt x="6" y="1"/>
                      <a:pt x="9" y="3"/>
                      <a:pt x="9" y="5"/>
                    </a:cubicBezTo>
                    <a:close/>
                  </a:path>
                </a:pathLst>
              </a:custGeom>
              <a:solidFill>
                <a:srgbClr val="FDEE70"/>
              </a:solidFill>
              <a:ln w="9525">
                <a:noFill/>
                <a:round/>
                <a:headEnd/>
                <a:tailEnd/>
              </a:ln>
            </p:spPr>
            <p:txBody>
              <a:bodyPr/>
              <a:lstStyle/>
              <a:p>
                <a:endParaRPr lang="es-ES"/>
              </a:p>
            </p:txBody>
          </p:sp>
          <p:sp>
            <p:nvSpPr>
              <p:cNvPr id="2364" name="Freeform 620"/>
              <p:cNvSpPr>
                <a:spLocks/>
              </p:cNvSpPr>
              <p:nvPr/>
            </p:nvSpPr>
            <p:spPr bwMode="auto">
              <a:xfrm>
                <a:off x="4557" y="1682"/>
                <a:ext cx="24" cy="14"/>
              </a:xfrm>
              <a:custGeom>
                <a:avLst/>
                <a:gdLst>
                  <a:gd name="T0" fmla="*/ 2147483647 w 7"/>
                  <a:gd name="T1" fmla="*/ 2147483647 h 4"/>
                  <a:gd name="T2" fmla="*/ 2147483647 w 7"/>
                  <a:gd name="T3" fmla="*/ 2147483647 h 4"/>
                  <a:gd name="T4" fmla="*/ 0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4"/>
                    </a:moveTo>
                    <a:cubicBezTo>
                      <a:pt x="7" y="4"/>
                      <a:pt x="3" y="4"/>
                      <a:pt x="2" y="3"/>
                    </a:cubicBezTo>
                    <a:cubicBezTo>
                      <a:pt x="2" y="3"/>
                      <a:pt x="0" y="1"/>
                      <a:pt x="0" y="0"/>
                    </a:cubicBezTo>
                    <a:cubicBezTo>
                      <a:pt x="0" y="0"/>
                      <a:pt x="4" y="0"/>
                      <a:pt x="5" y="1"/>
                    </a:cubicBezTo>
                    <a:cubicBezTo>
                      <a:pt x="5" y="1"/>
                      <a:pt x="6" y="2"/>
                      <a:pt x="7" y="4"/>
                    </a:cubicBezTo>
                    <a:close/>
                  </a:path>
                </a:pathLst>
              </a:custGeom>
              <a:solidFill>
                <a:srgbClr val="006E57"/>
              </a:solidFill>
              <a:ln w="9525">
                <a:noFill/>
                <a:round/>
                <a:headEnd/>
                <a:tailEnd/>
              </a:ln>
            </p:spPr>
            <p:txBody>
              <a:bodyPr/>
              <a:lstStyle/>
              <a:p>
                <a:endParaRPr lang="es-ES"/>
              </a:p>
            </p:txBody>
          </p:sp>
          <p:sp>
            <p:nvSpPr>
              <p:cNvPr id="2365" name="Freeform 621"/>
              <p:cNvSpPr>
                <a:spLocks/>
              </p:cNvSpPr>
              <p:nvPr/>
            </p:nvSpPr>
            <p:spPr bwMode="auto">
              <a:xfrm>
                <a:off x="4549" y="1696"/>
                <a:ext cx="36" cy="17"/>
              </a:xfrm>
              <a:custGeom>
                <a:avLst/>
                <a:gdLst>
                  <a:gd name="T0" fmla="*/ 2147483647 w 10"/>
                  <a:gd name="T1" fmla="*/ 2147483647 h 5"/>
                  <a:gd name="T2" fmla="*/ 2147483647 w 10"/>
                  <a:gd name="T3" fmla="*/ 2147483647 h 5"/>
                  <a:gd name="T4" fmla="*/ 2147483647 w 10"/>
                  <a:gd name="T5" fmla="*/ 0 h 5"/>
                  <a:gd name="T6" fmla="*/ 2147483647 w 10"/>
                  <a:gd name="T7" fmla="*/ 2147483647 h 5"/>
                  <a:gd name="T8" fmla="*/ 2147483647 w 10"/>
                  <a:gd name="T9" fmla="*/ 2147483647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5"/>
                    </a:moveTo>
                    <a:cubicBezTo>
                      <a:pt x="10" y="5"/>
                      <a:pt x="6" y="5"/>
                      <a:pt x="3" y="5"/>
                    </a:cubicBezTo>
                    <a:cubicBezTo>
                      <a:pt x="3" y="5"/>
                      <a:pt x="0" y="2"/>
                      <a:pt x="1" y="0"/>
                    </a:cubicBezTo>
                    <a:cubicBezTo>
                      <a:pt x="1" y="0"/>
                      <a:pt x="5" y="0"/>
                      <a:pt x="7" y="1"/>
                    </a:cubicBezTo>
                    <a:cubicBezTo>
                      <a:pt x="7" y="1"/>
                      <a:pt x="10" y="2"/>
                      <a:pt x="10" y="5"/>
                    </a:cubicBezTo>
                    <a:close/>
                  </a:path>
                </a:pathLst>
              </a:custGeom>
              <a:solidFill>
                <a:srgbClr val="FDEE70"/>
              </a:solidFill>
              <a:ln w="9525">
                <a:noFill/>
                <a:round/>
                <a:headEnd/>
                <a:tailEnd/>
              </a:ln>
            </p:spPr>
            <p:txBody>
              <a:bodyPr/>
              <a:lstStyle/>
              <a:p>
                <a:endParaRPr lang="es-ES"/>
              </a:p>
            </p:txBody>
          </p:sp>
          <p:sp>
            <p:nvSpPr>
              <p:cNvPr id="2366" name="Freeform 622"/>
              <p:cNvSpPr>
                <a:spLocks/>
              </p:cNvSpPr>
              <p:nvPr/>
            </p:nvSpPr>
            <p:spPr bwMode="auto">
              <a:xfrm>
                <a:off x="4557" y="1699"/>
                <a:ext cx="24" cy="14"/>
              </a:xfrm>
              <a:custGeom>
                <a:avLst/>
                <a:gdLst>
                  <a:gd name="T0" fmla="*/ 2147483647 w 7"/>
                  <a:gd name="T1" fmla="*/ 2147483647 h 4"/>
                  <a:gd name="T2" fmla="*/ 2147483647 w 7"/>
                  <a:gd name="T3" fmla="*/ 2147483647 h 4"/>
                  <a:gd name="T4" fmla="*/ 0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3"/>
                    </a:moveTo>
                    <a:cubicBezTo>
                      <a:pt x="7" y="3"/>
                      <a:pt x="3" y="4"/>
                      <a:pt x="2" y="3"/>
                    </a:cubicBezTo>
                    <a:cubicBezTo>
                      <a:pt x="2" y="3"/>
                      <a:pt x="0" y="1"/>
                      <a:pt x="0" y="0"/>
                    </a:cubicBezTo>
                    <a:cubicBezTo>
                      <a:pt x="0" y="0"/>
                      <a:pt x="3" y="0"/>
                      <a:pt x="5" y="1"/>
                    </a:cubicBezTo>
                    <a:cubicBezTo>
                      <a:pt x="5" y="1"/>
                      <a:pt x="5" y="2"/>
                      <a:pt x="7" y="3"/>
                    </a:cubicBezTo>
                    <a:close/>
                  </a:path>
                </a:pathLst>
              </a:custGeom>
              <a:solidFill>
                <a:srgbClr val="006E57"/>
              </a:solidFill>
              <a:ln w="9525">
                <a:noFill/>
                <a:round/>
                <a:headEnd/>
                <a:tailEnd/>
              </a:ln>
            </p:spPr>
            <p:txBody>
              <a:bodyPr/>
              <a:lstStyle/>
              <a:p>
                <a:endParaRPr lang="es-ES"/>
              </a:p>
            </p:txBody>
          </p:sp>
          <p:sp>
            <p:nvSpPr>
              <p:cNvPr id="2367" name="Freeform 623"/>
              <p:cNvSpPr>
                <a:spLocks/>
              </p:cNvSpPr>
              <p:nvPr/>
            </p:nvSpPr>
            <p:spPr bwMode="auto">
              <a:xfrm>
                <a:off x="4557" y="1710"/>
                <a:ext cx="32" cy="21"/>
              </a:xfrm>
              <a:custGeom>
                <a:avLst/>
                <a:gdLst>
                  <a:gd name="T0" fmla="*/ 2147483647 w 9"/>
                  <a:gd name="T1" fmla="*/ 2147483647 h 6"/>
                  <a:gd name="T2" fmla="*/ 2147483647 w 9"/>
                  <a:gd name="T3" fmla="*/ 2147483647 h 6"/>
                  <a:gd name="T4" fmla="*/ 0 w 9"/>
                  <a:gd name="T5" fmla="*/ 0 h 6"/>
                  <a:gd name="T6" fmla="*/ 2147483647 w 9"/>
                  <a:gd name="T7" fmla="*/ 2147483647 h 6"/>
                  <a:gd name="T8" fmla="*/ 2147483647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9" y="6"/>
                    </a:moveTo>
                    <a:cubicBezTo>
                      <a:pt x="9" y="6"/>
                      <a:pt x="6" y="6"/>
                      <a:pt x="2" y="5"/>
                    </a:cubicBezTo>
                    <a:cubicBezTo>
                      <a:pt x="2" y="5"/>
                      <a:pt x="0" y="2"/>
                      <a:pt x="0" y="0"/>
                    </a:cubicBezTo>
                    <a:cubicBezTo>
                      <a:pt x="0" y="0"/>
                      <a:pt x="4" y="0"/>
                      <a:pt x="7" y="2"/>
                    </a:cubicBezTo>
                    <a:cubicBezTo>
                      <a:pt x="7" y="2"/>
                      <a:pt x="9" y="3"/>
                      <a:pt x="9" y="6"/>
                    </a:cubicBezTo>
                    <a:close/>
                  </a:path>
                </a:pathLst>
              </a:custGeom>
              <a:solidFill>
                <a:srgbClr val="FDEE70"/>
              </a:solidFill>
              <a:ln w="9525">
                <a:noFill/>
                <a:round/>
                <a:headEnd/>
                <a:tailEnd/>
              </a:ln>
            </p:spPr>
            <p:txBody>
              <a:bodyPr/>
              <a:lstStyle/>
              <a:p>
                <a:endParaRPr lang="es-ES"/>
              </a:p>
            </p:txBody>
          </p:sp>
          <p:sp>
            <p:nvSpPr>
              <p:cNvPr id="2368" name="Freeform 624"/>
              <p:cNvSpPr>
                <a:spLocks/>
              </p:cNvSpPr>
              <p:nvPr/>
            </p:nvSpPr>
            <p:spPr bwMode="auto">
              <a:xfrm>
                <a:off x="4560" y="1713"/>
                <a:ext cx="25" cy="14"/>
              </a:xfrm>
              <a:custGeom>
                <a:avLst/>
                <a:gdLst>
                  <a:gd name="T0" fmla="*/ 2147483647 w 7"/>
                  <a:gd name="T1" fmla="*/ 2147483647 h 4"/>
                  <a:gd name="T2" fmla="*/ 2147483647 w 7"/>
                  <a:gd name="T3" fmla="*/ 2147483647 h 4"/>
                  <a:gd name="T4" fmla="*/ 2147483647 w 7"/>
                  <a:gd name="T5" fmla="*/ 0 h 4"/>
                  <a:gd name="T6" fmla="*/ 2147483647 w 7"/>
                  <a:gd name="T7" fmla="*/ 2147483647 h 4"/>
                  <a:gd name="T8" fmla="*/ 2147483647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7" y="4"/>
                    </a:moveTo>
                    <a:cubicBezTo>
                      <a:pt x="7" y="4"/>
                      <a:pt x="3" y="4"/>
                      <a:pt x="2" y="3"/>
                    </a:cubicBezTo>
                    <a:cubicBezTo>
                      <a:pt x="2" y="3"/>
                      <a:pt x="0" y="1"/>
                      <a:pt x="1" y="0"/>
                    </a:cubicBezTo>
                    <a:cubicBezTo>
                      <a:pt x="1" y="0"/>
                      <a:pt x="4" y="1"/>
                      <a:pt x="5" y="1"/>
                    </a:cubicBezTo>
                    <a:cubicBezTo>
                      <a:pt x="5" y="1"/>
                      <a:pt x="6" y="2"/>
                      <a:pt x="7" y="4"/>
                    </a:cubicBezTo>
                    <a:close/>
                  </a:path>
                </a:pathLst>
              </a:custGeom>
              <a:solidFill>
                <a:srgbClr val="006E57"/>
              </a:solidFill>
              <a:ln w="9525">
                <a:noFill/>
                <a:round/>
                <a:headEnd/>
                <a:tailEnd/>
              </a:ln>
            </p:spPr>
            <p:txBody>
              <a:bodyPr/>
              <a:lstStyle/>
              <a:p>
                <a:endParaRPr lang="es-ES"/>
              </a:p>
            </p:txBody>
          </p:sp>
          <p:sp>
            <p:nvSpPr>
              <p:cNvPr id="2369" name="Freeform 625"/>
              <p:cNvSpPr>
                <a:spLocks/>
              </p:cNvSpPr>
              <p:nvPr/>
            </p:nvSpPr>
            <p:spPr bwMode="auto">
              <a:xfrm>
                <a:off x="4567" y="1727"/>
                <a:ext cx="36" cy="18"/>
              </a:xfrm>
              <a:custGeom>
                <a:avLst/>
                <a:gdLst>
                  <a:gd name="T0" fmla="*/ 2147483647 w 10"/>
                  <a:gd name="T1" fmla="*/ 2147483647 h 5"/>
                  <a:gd name="T2" fmla="*/ 2147483647 w 10"/>
                  <a:gd name="T3" fmla="*/ 2147483647 h 5"/>
                  <a:gd name="T4" fmla="*/ 2147483647 w 10"/>
                  <a:gd name="T5" fmla="*/ 0 h 5"/>
                  <a:gd name="T6" fmla="*/ 2147483647 w 10"/>
                  <a:gd name="T7" fmla="*/ 2147483647 h 5"/>
                  <a:gd name="T8" fmla="*/ 2147483647 w 10"/>
                  <a:gd name="T9" fmla="*/ 2147483647 h 5"/>
                  <a:gd name="T10" fmla="*/ 0 60000 65536"/>
                  <a:gd name="T11" fmla="*/ 0 60000 65536"/>
                  <a:gd name="T12" fmla="*/ 0 60000 65536"/>
                  <a:gd name="T13" fmla="*/ 0 60000 65536"/>
                  <a:gd name="T14" fmla="*/ 0 60000 65536"/>
                  <a:gd name="T15" fmla="*/ 0 w 10"/>
                  <a:gd name="T16" fmla="*/ 0 h 5"/>
                  <a:gd name="T17" fmla="*/ 10 w 10"/>
                  <a:gd name="T18" fmla="*/ 5 h 5"/>
                </a:gdLst>
                <a:ahLst/>
                <a:cxnLst>
                  <a:cxn ang="T10">
                    <a:pos x="T0" y="T1"/>
                  </a:cxn>
                  <a:cxn ang="T11">
                    <a:pos x="T2" y="T3"/>
                  </a:cxn>
                  <a:cxn ang="T12">
                    <a:pos x="T4" y="T5"/>
                  </a:cxn>
                  <a:cxn ang="T13">
                    <a:pos x="T6" y="T7"/>
                  </a:cxn>
                  <a:cxn ang="T14">
                    <a:pos x="T8" y="T9"/>
                  </a:cxn>
                </a:cxnLst>
                <a:rect l="T15" t="T16" r="T17" b="T18"/>
                <a:pathLst>
                  <a:path w="10" h="5">
                    <a:moveTo>
                      <a:pt x="10" y="5"/>
                    </a:moveTo>
                    <a:cubicBezTo>
                      <a:pt x="10" y="5"/>
                      <a:pt x="6" y="5"/>
                      <a:pt x="3" y="5"/>
                    </a:cubicBezTo>
                    <a:cubicBezTo>
                      <a:pt x="3" y="5"/>
                      <a:pt x="0" y="2"/>
                      <a:pt x="1" y="0"/>
                    </a:cubicBezTo>
                    <a:cubicBezTo>
                      <a:pt x="1" y="0"/>
                      <a:pt x="5" y="0"/>
                      <a:pt x="7" y="1"/>
                    </a:cubicBezTo>
                    <a:cubicBezTo>
                      <a:pt x="7" y="1"/>
                      <a:pt x="10" y="2"/>
                      <a:pt x="10" y="5"/>
                    </a:cubicBezTo>
                    <a:close/>
                  </a:path>
                </a:pathLst>
              </a:custGeom>
              <a:solidFill>
                <a:srgbClr val="FDEE70"/>
              </a:solidFill>
              <a:ln w="9525">
                <a:noFill/>
                <a:round/>
                <a:headEnd/>
                <a:tailEnd/>
              </a:ln>
            </p:spPr>
            <p:txBody>
              <a:bodyPr/>
              <a:lstStyle/>
              <a:p>
                <a:endParaRPr lang="es-ES"/>
              </a:p>
            </p:txBody>
          </p:sp>
          <p:sp>
            <p:nvSpPr>
              <p:cNvPr id="2370" name="Freeform 626"/>
              <p:cNvSpPr>
                <a:spLocks/>
              </p:cNvSpPr>
              <p:nvPr/>
            </p:nvSpPr>
            <p:spPr bwMode="auto">
              <a:xfrm>
                <a:off x="4574" y="1727"/>
                <a:ext cx="25" cy="18"/>
              </a:xfrm>
              <a:custGeom>
                <a:avLst/>
                <a:gdLst>
                  <a:gd name="T0" fmla="*/ 2147483647 w 7"/>
                  <a:gd name="T1" fmla="*/ 2147483647 h 5"/>
                  <a:gd name="T2" fmla="*/ 2147483647 w 7"/>
                  <a:gd name="T3" fmla="*/ 2147483647 h 5"/>
                  <a:gd name="T4" fmla="*/ 0 w 7"/>
                  <a:gd name="T5" fmla="*/ 0 h 5"/>
                  <a:gd name="T6" fmla="*/ 2147483647 w 7"/>
                  <a:gd name="T7" fmla="*/ 2147483647 h 5"/>
                  <a:gd name="T8" fmla="*/ 2147483647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7" y="4"/>
                    </a:moveTo>
                    <a:cubicBezTo>
                      <a:pt x="7" y="4"/>
                      <a:pt x="3" y="5"/>
                      <a:pt x="1" y="4"/>
                    </a:cubicBezTo>
                    <a:cubicBezTo>
                      <a:pt x="1" y="4"/>
                      <a:pt x="0" y="2"/>
                      <a:pt x="0" y="0"/>
                    </a:cubicBezTo>
                    <a:cubicBezTo>
                      <a:pt x="0" y="0"/>
                      <a:pt x="3" y="1"/>
                      <a:pt x="5" y="2"/>
                    </a:cubicBezTo>
                    <a:cubicBezTo>
                      <a:pt x="5" y="2"/>
                      <a:pt x="5" y="2"/>
                      <a:pt x="7" y="4"/>
                    </a:cubicBezTo>
                    <a:close/>
                  </a:path>
                </a:pathLst>
              </a:custGeom>
              <a:solidFill>
                <a:srgbClr val="006E57"/>
              </a:solidFill>
              <a:ln w="9525">
                <a:noFill/>
                <a:round/>
                <a:headEnd/>
                <a:tailEnd/>
              </a:ln>
            </p:spPr>
            <p:txBody>
              <a:bodyPr/>
              <a:lstStyle/>
              <a:p>
                <a:endParaRPr lang="es-ES"/>
              </a:p>
            </p:txBody>
          </p:sp>
          <p:sp>
            <p:nvSpPr>
              <p:cNvPr id="2371" name="Freeform 627"/>
              <p:cNvSpPr>
                <a:spLocks/>
              </p:cNvSpPr>
              <p:nvPr/>
            </p:nvSpPr>
            <p:spPr bwMode="auto">
              <a:xfrm>
                <a:off x="4628" y="1563"/>
                <a:ext cx="42" cy="35"/>
              </a:xfrm>
              <a:custGeom>
                <a:avLst/>
                <a:gdLst>
                  <a:gd name="T0" fmla="*/ 2147483647 w 12"/>
                  <a:gd name="T1" fmla="*/ 2147483647 h 10"/>
                  <a:gd name="T2" fmla="*/ 2147483647 w 12"/>
                  <a:gd name="T3" fmla="*/ 2147483647 h 10"/>
                  <a:gd name="T4" fmla="*/ 2147483647 w 12"/>
                  <a:gd name="T5" fmla="*/ 0 h 10"/>
                  <a:gd name="T6" fmla="*/ 2147483647 w 12"/>
                  <a:gd name="T7" fmla="*/ 2147483647 h 10"/>
                  <a:gd name="T8" fmla="*/ 2147483647 w 12"/>
                  <a:gd name="T9" fmla="*/ 2147483647 h 10"/>
                  <a:gd name="T10" fmla="*/ 0 60000 65536"/>
                  <a:gd name="T11" fmla="*/ 0 60000 65536"/>
                  <a:gd name="T12" fmla="*/ 0 60000 65536"/>
                  <a:gd name="T13" fmla="*/ 0 60000 65536"/>
                  <a:gd name="T14" fmla="*/ 0 60000 65536"/>
                  <a:gd name="T15" fmla="*/ 0 w 12"/>
                  <a:gd name="T16" fmla="*/ 0 h 10"/>
                  <a:gd name="T17" fmla="*/ 12 w 12"/>
                  <a:gd name="T18" fmla="*/ 10 h 10"/>
                </a:gdLst>
                <a:ahLst/>
                <a:cxnLst>
                  <a:cxn ang="T10">
                    <a:pos x="T0" y="T1"/>
                  </a:cxn>
                  <a:cxn ang="T11">
                    <a:pos x="T2" y="T3"/>
                  </a:cxn>
                  <a:cxn ang="T12">
                    <a:pos x="T4" y="T5"/>
                  </a:cxn>
                  <a:cxn ang="T13">
                    <a:pos x="T6" y="T7"/>
                  </a:cxn>
                  <a:cxn ang="T14">
                    <a:pos x="T8" y="T9"/>
                  </a:cxn>
                </a:cxnLst>
                <a:rect l="T15" t="T16" r="T17" b="T18"/>
                <a:pathLst>
                  <a:path w="12" h="10">
                    <a:moveTo>
                      <a:pt x="12" y="9"/>
                    </a:moveTo>
                    <a:cubicBezTo>
                      <a:pt x="12" y="9"/>
                      <a:pt x="7" y="10"/>
                      <a:pt x="3" y="8"/>
                    </a:cubicBezTo>
                    <a:cubicBezTo>
                      <a:pt x="3" y="8"/>
                      <a:pt x="0" y="4"/>
                      <a:pt x="1" y="0"/>
                    </a:cubicBezTo>
                    <a:cubicBezTo>
                      <a:pt x="1" y="0"/>
                      <a:pt x="6" y="0"/>
                      <a:pt x="8" y="2"/>
                    </a:cubicBezTo>
                    <a:cubicBezTo>
                      <a:pt x="8" y="2"/>
                      <a:pt x="12" y="5"/>
                      <a:pt x="12" y="9"/>
                    </a:cubicBezTo>
                    <a:close/>
                  </a:path>
                </a:pathLst>
              </a:custGeom>
              <a:solidFill>
                <a:srgbClr val="FDEE70"/>
              </a:solidFill>
              <a:ln w="9525">
                <a:noFill/>
                <a:round/>
                <a:headEnd/>
                <a:tailEnd/>
              </a:ln>
            </p:spPr>
            <p:txBody>
              <a:bodyPr/>
              <a:lstStyle/>
              <a:p>
                <a:endParaRPr lang="es-ES"/>
              </a:p>
            </p:txBody>
          </p:sp>
          <p:sp>
            <p:nvSpPr>
              <p:cNvPr id="2372" name="Freeform 628"/>
              <p:cNvSpPr>
                <a:spLocks/>
              </p:cNvSpPr>
              <p:nvPr/>
            </p:nvSpPr>
            <p:spPr bwMode="auto">
              <a:xfrm>
                <a:off x="4635" y="1570"/>
                <a:ext cx="32" cy="25"/>
              </a:xfrm>
              <a:custGeom>
                <a:avLst/>
                <a:gdLst>
                  <a:gd name="T0" fmla="*/ 2147483647 w 9"/>
                  <a:gd name="T1" fmla="*/ 2147483647 h 7"/>
                  <a:gd name="T2" fmla="*/ 2147483647 w 9"/>
                  <a:gd name="T3" fmla="*/ 2147483647 h 7"/>
                  <a:gd name="T4" fmla="*/ 0 w 9"/>
                  <a:gd name="T5" fmla="*/ 0 h 7"/>
                  <a:gd name="T6" fmla="*/ 2147483647 w 9"/>
                  <a:gd name="T7" fmla="*/ 2147483647 h 7"/>
                  <a:gd name="T8" fmla="*/ 2147483647 w 9"/>
                  <a:gd name="T9" fmla="*/ 2147483647 h 7"/>
                  <a:gd name="T10" fmla="*/ 0 60000 65536"/>
                  <a:gd name="T11" fmla="*/ 0 60000 65536"/>
                  <a:gd name="T12" fmla="*/ 0 60000 65536"/>
                  <a:gd name="T13" fmla="*/ 0 60000 65536"/>
                  <a:gd name="T14" fmla="*/ 0 60000 65536"/>
                  <a:gd name="T15" fmla="*/ 0 w 9"/>
                  <a:gd name="T16" fmla="*/ 0 h 7"/>
                  <a:gd name="T17" fmla="*/ 9 w 9"/>
                  <a:gd name="T18" fmla="*/ 7 h 7"/>
                </a:gdLst>
                <a:ahLst/>
                <a:cxnLst>
                  <a:cxn ang="T10">
                    <a:pos x="T0" y="T1"/>
                  </a:cxn>
                  <a:cxn ang="T11">
                    <a:pos x="T2" y="T3"/>
                  </a:cxn>
                  <a:cxn ang="T12">
                    <a:pos x="T4" y="T5"/>
                  </a:cxn>
                  <a:cxn ang="T13">
                    <a:pos x="T6" y="T7"/>
                  </a:cxn>
                  <a:cxn ang="T14">
                    <a:pos x="T8" y="T9"/>
                  </a:cxn>
                </a:cxnLst>
                <a:rect l="T15" t="T16" r="T17" b="T18"/>
                <a:pathLst>
                  <a:path w="9" h="7">
                    <a:moveTo>
                      <a:pt x="9" y="6"/>
                    </a:moveTo>
                    <a:cubicBezTo>
                      <a:pt x="9" y="6"/>
                      <a:pt x="4" y="7"/>
                      <a:pt x="2" y="5"/>
                    </a:cubicBezTo>
                    <a:cubicBezTo>
                      <a:pt x="2" y="5"/>
                      <a:pt x="0" y="1"/>
                      <a:pt x="0" y="0"/>
                    </a:cubicBezTo>
                    <a:cubicBezTo>
                      <a:pt x="0" y="0"/>
                      <a:pt x="4" y="0"/>
                      <a:pt x="6" y="1"/>
                    </a:cubicBezTo>
                    <a:cubicBezTo>
                      <a:pt x="6" y="1"/>
                      <a:pt x="7" y="3"/>
                      <a:pt x="9" y="6"/>
                    </a:cubicBezTo>
                    <a:close/>
                  </a:path>
                </a:pathLst>
              </a:custGeom>
              <a:solidFill>
                <a:srgbClr val="006E57"/>
              </a:solidFill>
              <a:ln w="9525">
                <a:noFill/>
                <a:round/>
                <a:headEnd/>
                <a:tailEnd/>
              </a:ln>
            </p:spPr>
            <p:txBody>
              <a:bodyPr/>
              <a:lstStyle/>
              <a:p>
                <a:endParaRPr lang="es-ES"/>
              </a:p>
            </p:txBody>
          </p:sp>
          <p:sp>
            <p:nvSpPr>
              <p:cNvPr id="2373" name="Freeform 629"/>
              <p:cNvSpPr>
                <a:spLocks/>
              </p:cNvSpPr>
              <p:nvPr/>
            </p:nvSpPr>
            <p:spPr bwMode="auto">
              <a:xfrm>
                <a:off x="4642" y="1542"/>
                <a:ext cx="39" cy="35"/>
              </a:xfrm>
              <a:custGeom>
                <a:avLst/>
                <a:gdLst>
                  <a:gd name="T0" fmla="*/ 2147483647 w 11"/>
                  <a:gd name="T1" fmla="*/ 0 h 10"/>
                  <a:gd name="T2" fmla="*/ 2147483647 w 11"/>
                  <a:gd name="T3" fmla="*/ 2147483647 h 10"/>
                  <a:gd name="T4" fmla="*/ 2147483647 w 11"/>
                  <a:gd name="T5" fmla="*/ 2147483647 h 10"/>
                  <a:gd name="T6" fmla="*/ 2147483647 w 11"/>
                  <a:gd name="T7" fmla="*/ 2147483647 h 10"/>
                  <a:gd name="T8" fmla="*/ 0 w 11"/>
                  <a:gd name="T9" fmla="*/ 2147483647 h 10"/>
                  <a:gd name="T10" fmla="*/ 2147483647 w 11"/>
                  <a:gd name="T11" fmla="*/ 0 h 10"/>
                  <a:gd name="T12" fmla="*/ 0 60000 65536"/>
                  <a:gd name="T13" fmla="*/ 0 60000 65536"/>
                  <a:gd name="T14" fmla="*/ 0 60000 65536"/>
                  <a:gd name="T15" fmla="*/ 0 60000 65536"/>
                  <a:gd name="T16" fmla="*/ 0 60000 65536"/>
                  <a:gd name="T17" fmla="*/ 0 60000 65536"/>
                  <a:gd name="T18" fmla="*/ 0 w 11"/>
                  <a:gd name="T19" fmla="*/ 0 h 10"/>
                  <a:gd name="T20" fmla="*/ 11 w 1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1" h="10">
                    <a:moveTo>
                      <a:pt x="3" y="0"/>
                    </a:moveTo>
                    <a:cubicBezTo>
                      <a:pt x="5" y="0"/>
                      <a:pt x="7" y="1"/>
                      <a:pt x="8" y="2"/>
                    </a:cubicBezTo>
                    <a:cubicBezTo>
                      <a:pt x="8" y="2"/>
                      <a:pt x="11" y="4"/>
                      <a:pt x="11" y="9"/>
                    </a:cubicBezTo>
                    <a:cubicBezTo>
                      <a:pt x="11" y="9"/>
                      <a:pt x="7" y="10"/>
                      <a:pt x="3" y="8"/>
                    </a:cubicBezTo>
                    <a:cubicBezTo>
                      <a:pt x="3" y="8"/>
                      <a:pt x="1" y="6"/>
                      <a:pt x="0" y="4"/>
                    </a:cubicBezTo>
                    <a:cubicBezTo>
                      <a:pt x="0" y="4"/>
                      <a:pt x="3" y="0"/>
                      <a:pt x="3" y="0"/>
                    </a:cubicBezTo>
                    <a:close/>
                  </a:path>
                </a:pathLst>
              </a:custGeom>
              <a:solidFill>
                <a:srgbClr val="FDEE70"/>
              </a:solidFill>
              <a:ln w="9525">
                <a:noFill/>
                <a:round/>
                <a:headEnd/>
                <a:tailEnd/>
              </a:ln>
            </p:spPr>
            <p:txBody>
              <a:bodyPr/>
              <a:lstStyle/>
              <a:p>
                <a:endParaRPr lang="es-ES"/>
              </a:p>
            </p:txBody>
          </p:sp>
          <p:sp>
            <p:nvSpPr>
              <p:cNvPr id="2374" name="Freeform 630"/>
              <p:cNvSpPr>
                <a:spLocks/>
              </p:cNvSpPr>
              <p:nvPr/>
            </p:nvSpPr>
            <p:spPr bwMode="auto">
              <a:xfrm>
                <a:off x="4649" y="1546"/>
                <a:ext cx="29" cy="28"/>
              </a:xfrm>
              <a:custGeom>
                <a:avLst/>
                <a:gdLst>
                  <a:gd name="T0" fmla="*/ 2147483647 w 8"/>
                  <a:gd name="T1" fmla="*/ 0 h 8"/>
                  <a:gd name="T2" fmla="*/ 2147483647 w 8"/>
                  <a:gd name="T3" fmla="*/ 2147483647 h 8"/>
                  <a:gd name="T4" fmla="*/ 2147483647 w 8"/>
                  <a:gd name="T5" fmla="*/ 2147483647 h 8"/>
                  <a:gd name="T6" fmla="*/ 2147483647 w 8"/>
                  <a:gd name="T7" fmla="*/ 2147483647 h 8"/>
                  <a:gd name="T8" fmla="*/ 0 w 8"/>
                  <a:gd name="T9" fmla="*/ 2147483647 h 8"/>
                  <a:gd name="T10" fmla="*/ 2147483647 w 8"/>
                  <a:gd name="T11" fmla="*/ 0 h 8"/>
                  <a:gd name="T12" fmla="*/ 0 60000 65536"/>
                  <a:gd name="T13" fmla="*/ 0 60000 65536"/>
                  <a:gd name="T14" fmla="*/ 0 60000 65536"/>
                  <a:gd name="T15" fmla="*/ 0 60000 65536"/>
                  <a:gd name="T16" fmla="*/ 0 60000 65536"/>
                  <a:gd name="T17" fmla="*/ 0 60000 65536"/>
                  <a:gd name="T18" fmla="*/ 0 w 8"/>
                  <a:gd name="T19" fmla="*/ 0 h 8"/>
                  <a:gd name="T20" fmla="*/ 8 w 8"/>
                  <a:gd name="T21" fmla="*/ 8 h 8"/>
                </a:gdLst>
                <a:ahLst/>
                <a:cxnLst>
                  <a:cxn ang="T12">
                    <a:pos x="T0" y="T1"/>
                  </a:cxn>
                  <a:cxn ang="T13">
                    <a:pos x="T2" y="T3"/>
                  </a:cxn>
                  <a:cxn ang="T14">
                    <a:pos x="T4" y="T5"/>
                  </a:cxn>
                  <a:cxn ang="T15">
                    <a:pos x="T6" y="T7"/>
                  </a:cxn>
                  <a:cxn ang="T16">
                    <a:pos x="T8" y="T9"/>
                  </a:cxn>
                  <a:cxn ang="T17">
                    <a:pos x="T10" y="T11"/>
                  </a:cxn>
                </a:cxnLst>
                <a:rect l="T18" t="T19" r="T20" b="T21"/>
                <a:pathLst>
                  <a:path w="8" h="8">
                    <a:moveTo>
                      <a:pt x="1" y="0"/>
                    </a:moveTo>
                    <a:cubicBezTo>
                      <a:pt x="2" y="1"/>
                      <a:pt x="4" y="1"/>
                      <a:pt x="5" y="2"/>
                    </a:cubicBezTo>
                    <a:cubicBezTo>
                      <a:pt x="5" y="2"/>
                      <a:pt x="6" y="3"/>
                      <a:pt x="8" y="7"/>
                    </a:cubicBezTo>
                    <a:cubicBezTo>
                      <a:pt x="8" y="7"/>
                      <a:pt x="3" y="8"/>
                      <a:pt x="1" y="6"/>
                    </a:cubicBezTo>
                    <a:cubicBezTo>
                      <a:pt x="1" y="6"/>
                      <a:pt x="0" y="4"/>
                      <a:pt x="0" y="2"/>
                    </a:cubicBezTo>
                    <a:cubicBezTo>
                      <a:pt x="0" y="2"/>
                      <a:pt x="1" y="0"/>
                      <a:pt x="1" y="0"/>
                    </a:cubicBezTo>
                    <a:close/>
                  </a:path>
                </a:pathLst>
              </a:custGeom>
              <a:solidFill>
                <a:srgbClr val="006E57"/>
              </a:solidFill>
              <a:ln w="9525">
                <a:noFill/>
                <a:round/>
                <a:headEnd/>
                <a:tailEnd/>
              </a:ln>
            </p:spPr>
            <p:txBody>
              <a:bodyPr/>
              <a:lstStyle/>
              <a:p>
                <a:endParaRPr lang="es-ES"/>
              </a:p>
            </p:txBody>
          </p:sp>
          <p:sp>
            <p:nvSpPr>
              <p:cNvPr id="2375" name="Freeform 631"/>
              <p:cNvSpPr>
                <a:spLocks/>
              </p:cNvSpPr>
              <p:nvPr/>
            </p:nvSpPr>
            <p:spPr bwMode="auto">
              <a:xfrm>
                <a:off x="4653" y="1525"/>
                <a:ext cx="25" cy="24"/>
              </a:xfrm>
              <a:custGeom>
                <a:avLst/>
                <a:gdLst>
                  <a:gd name="T0" fmla="*/ 0 w 7"/>
                  <a:gd name="T1" fmla="*/ 0 h 7"/>
                  <a:gd name="T2" fmla="*/ 2147483647 w 7"/>
                  <a:gd name="T3" fmla="*/ 0 h 7"/>
                  <a:gd name="T4" fmla="*/ 2147483647 w 7"/>
                  <a:gd name="T5" fmla="*/ 2147483647 h 7"/>
                  <a:gd name="T6" fmla="*/ 0 w 7"/>
                  <a:gd name="T7" fmla="*/ 2147483647 h 7"/>
                  <a:gd name="T8" fmla="*/ 0 w 7"/>
                  <a:gd name="T9" fmla="*/ 0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0" y="0"/>
                    </a:moveTo>
                    <a:cubicBezTo>
                      <a:pt x="1" y="0"/>
                      <a:pt x="1" y="0"/>
                      <a:pt x="2" y="0"/>
                    </a:cubicBezTo>
                    <a:cubicBezTo>
                      <a:pt x="2" y="0"/>
                      <a:pt x="6" y="1"/>
                      <a:pt x="7" y="4"/>
                    </a:cubicBezTo>
                    <a:cubicBezTo>
                      <a:pt x="7" y="4"/>
                      <a:pt x="4" y="6"/>
                      <a:pt x="0" y="7"/>
                    </a:cubicBezTo>
                    <a:cubicBezTo>
                      <a:pt x="0" y="7"/>
                      <a:pt x="0" y="0"/>
                      <a:pt x="0" y="0"/>
                    </a:cubicBezTo>
                    <a:close/>
                  </a:path>
                </a:pathLst>
              </a:custGeom>
              <a:solidFill>
                <a:srgbClr val="FDEE70"/>
              </a:solidFill>
              <a:ln w="9525">
                <a:noFill/>
                <a:round/>
                <a:headEnd/>
                <a:tailEnd/>
              </a:ln>
            </p:spPr>
            <p:txBody>
              <a:bodyPr/>
              <a:lstStyle/>
              <a:p>
                <a:endParaRPr lang="es-ES"/>
              </a:p>
            </p:txBody>
          </p:sp>
          <p:sp>
            <p:nvSpPr>
              <p:cNvPr id="2376" name="Freeform 632"/>
              <p:cNvSpPr>
                <a:spLocks/>
              </p:cNvSpPr>
              <p:nvPr/>
            </p:nvSpPr>
            <p:spPr bwMode="auto">
              <a:xfrm>
                <a:off x="4653" y="1528"/>
                <a:ext cx="21" cy="18"/>
              </a:xfrm>
              <a:custGeom>
                <a:avLst/>
                <a:gdLst>
                  <a:gd name="T0" fmla="*/ 2147483647 w 6"/>
                  <a:gd name="T1" fmla="*/ 0 h 5"/>
                  <a:gd name="T2" fmla="*/ 2147483647 w 6"/>
                  <a:gd name="T3" fmla="*/ 0 h 5"/>
                  <a:gd name="T4" fmla="*/ 2147483647 w 6"/>
                  <a:gd name="T5" fmla="*/ 2147483647 h 5"/>
                  <a:gd name="T6" fmla="*/ 0 w 6"/>
                  <a:gd name="T7" fmla="*/ 2147483647 h 5"/>
                  <a:gd name="T8" fmla="*/ 2147483647 w 6"/>
                  <a:gd name="T9" fmla="*/ 0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1" y="0"/>
                    </a:moveTo>
                    <a:cubicBezTo>
                      <a:pt x="1" y="0"/>
                      <a:pt x="1" y="0"/>
                      <a:pt x="1" y="0"/>
                    </a:cubicBezTo>
                    <a:cubicBezTo>
                      <a:pt x="1" y="0"/>
                      <a:pt x="3" y="1"/>
                      <a:pt x="6" y="3"/>
                    </a:cubicBezTo>
                    <a:cubicBezTo>
                      <a:pt x="6" y="3"/>
                      <a:pt x="3" y="4"/>
                      <a:pt x="0" y="5"/>
                    </a:cubicBezTo>
                    <a:cubicBezTo>
                      <a:pt x="0" y="5"/>
                      <a:pt x="1" y="0"/>
                      <a:pt x="1" y="0"/>
                    </a:cubicBezTo>
                    <a:close/>
                  </a:path>
                </a:pathLst>
              </a:custGeom>
              <a:solidFill>
                <a:srgbClr val="006E57"/>
              </a:solidFill>
              <a:ln w="9525">
                <a:noFill/>
                <a:round/>
                <a:headEnd/>
                <a:tailEnd/>
              </a:ln>
            </p:spPr>
            <p:txBody>
              <a:bodyPr/>
              <a:lstStyle/>
              <a:p>
                <a:endParaRPr lang="es-ES"/>
              </a:p>
            </p:txBody>
          </p:sp>
          <p:sp>
            <p:nvSpPr>
              <p:cNvPr id="2377" name="Freeform 633"/>
              <p:cNvSpPr>
                <a:spLocks noEditPoints="1"/>
              </p:cNvSpPr>
              <p:nvPr/>
            </p:nvSpPr>
            <p:spPr bwMode="auto">
              <a:xfrm>
                <a:off x="4642" y="1486"/>
                <a:ext cx="60" cy="109"/>
              </a:xfrm>
              <a:custGeom>
                <a:avLst/>
                <a:gdLst>
                  <a:gd name="T0" fmla="*/ 2147483647 w 17"/>
                  <a:gd name="T1" fmla="*/ 2147483647 h 31"/>
                  <a:gd name="T2" fmla="*/ 2147483647 w 17"/>
                  <a:gd name="T3" fmla="*/ 2147483647 h 31"/>
                  <a:gd name="T4" fmla="*/ 2147483647 w 17"/>
                  <a:gd name="T5" fmla="*/ 2147483647 h 31"/>
                  <a:gd name="T6" fmla="*/ 2147483647 w 17"/>
                  <a:gd name="T7" fmla="*/ 2147483647 h 31"/>
                  <a:gd name="T8" fmla="*/ 2147483647 w 17"/>
                  <a:gd name="T9" fmla="*/ 2147483647 h 31"/>
                  <a:gd name="T10" fmla="*/ 2147483647 w 17"/>
                  <a:gd name="T11" fmla="*/ 2147483647 h 31"/>
                  <a:gd name="T12" fmla="*/ 2147483647 w 17"/>
                  <a:gd name="T13" fmla="*/ 2147483647 h 31"/>
                  <a:gd name="T14" fmla="*/ 2147483647 w 17"/>
                  <a:gd name="T15" fmla="*/ 2147483647 h 31"/>
                  <a:gd name="T16" fmla="*/ 2147483647 w 17"/>
                  <a:gd name="T17" fmla="*/ 2147483647 h 31"/>
                  <a:gd name="T18" fmla="*/ 2147483647 w 17"/>
                  <a:gd name="T19" fmla="*/ 2147483647 h 31"/>
                  <a:gd name="T20" fmla="*/ 2147483647 w 17"/>
                  <a:gd name="T21" fmla="*/ 2147483647 h 31"/>
                  <a:gd name="T22" fmla="*/ 2147483647 w 17"/>
                  <a:gd name="T23" fmla="*/ 2147483647 h 31"/>
                  <a:gd name="T24" fmla="*/ 2147483647 w 17"/>
                  <a:gd name="T25" fmla="*/ 2147483647 h 31"/>
                  <a:gd name="T26" fmla="*/ 2147483647 w 17"/>
                  <a:gd name="T27" fmla="*/ 2147483647 h 31"/>
                  <a:gd name="T28" fmla="*/ 2147483647 w 17"/>
                  <a:gd name="T29" fmla="*/ 2147483647 h 31"/>
                  <a:gd name="T30" fmla="*/ 2147483647 w 17"/>
                  <a:gd name="T31" fmla="*/ 2147483647 h 31"/>
                  <a:gd name="T32" fmla="*/ 2147483647 w 17"/>
                  <a:gd name="T33" fmla="*/ 2147483647 h 31"/>
                  <a:gd name="T34" fmla="*/ 2147483647 w 17"/>
                  <a:gd name="T35" fmla="*/ 2147483647 h 31"/>
                  <a:gd name="T36" fmla="*/ 2147483647 w 17"/>
                  <a:gd name="T37" fmla="*/ 2147483647 h 31"/>
                  <a:gd name="T38" fmla="*/ 2147483647 w 17"/>
                  <a:gd name="T39" fmla="*/ 2147483647 h 31"/>
                  <a:gd name="T40" fmla="*/ 2147483647 w 17"/>
                  <a:gd name="T41" fmla="*/ 2147483647 h 31"/>
                  <a:gd name="T42" fmla="*/ 2147483647 w 17"/>
                  <a:gd name="T43" fmla="*/ 2147483647 h 31"/>
                  <a:gd name="T44" fmla="*/ 2147483647 w 17"/>
                  <a:gd name="T45" fmla="*/ 2147483647 h 31"/>
                  <a:gd name="T46" fmla="*/ 2147483647 w 17"/>
                  <a:gd name="T47" fmla="*/ 2147483647 h 31"/>
                  <a:gd name="T48" fmla="*/ 2147483647 w 17"/>
                  <a:gd name="T49" fmla="*/ 2147483647 h 31"/>
                  <a:gd name="T50" fmla="*/ 2147483647 w 17"/>
                  <a:gd name="T51" fmla="*/ 2147483647 h 31"/>
                  <a:gd name="T52" fmla="*/ 0 w 17"/>
                  <a:gd name="T53" fmla="*/ 2147483647 h 31"/>
                  <a:gd name="T54" fmla="*/ 2147483647 w 17"/>
                  <a:gd name="T55" fmla="*/ 0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7"/>
                  <a:gd name="T85" fmla="*/ 0 h 31"/>
                  <a:gd name="T86" fmla="*/ 17 w 17"/>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7" h="31">
                    <a:moveTo>
                      <a:pt x="9" y="31"/>
                    </a:moveTo>
                    <a:cubicBezTo>
                      <a:pt x="9" y="31"/>
                      <a:pt x="9" y="31"/>
                      <a:pt x="11" y="30"/>
                    </a:cubicBezTo>
                    <a:moveTo>
                      <a:pt x="11" y="27"/>
                    </a:moveTo>
                    <a:cubicBezTo>
                      <a:pt x="11" y="27"/>
                      <a:pt x="12" y="28"/>
                      <a:pt x="13" y="27"/>
                    </a:cubicBezTo>
                    <a:moveTo>
                      <a:pt x="11" y="26"/>
                    </a:moveTo>
                    <a:cubicBezTo>
                      <a:pt x="11" y="26"/>
                      <a:pt x="13" y="26"/>
                      <a:pt x="14" y="26"/>
                    </a:cubicBezTo>
                    <a:moveTo>
                      <a:pt x="12" y="24"/>
                    </a:moveTo>
                    <a:cubicBezTo>
                      <a:pt x="12" y="24"/>
                      <a:pt x="14" y="25"/>
                      <a:pt x="15" y="24"/>
                    </a:cubicBezTo>
                    <a:moveTo>
                      <a:pt x="12" y="22"/>
                    </a:moveTo>
                    <a:cubicBezTo>
                      <a:pt x="12" y="22"/>
                      <a:pt x="16" y="23"/>
                      <a:pt x="16" y="23"/>
                    </a:cubicBezTo>
                    <a:moveTo>
                      <a:pt x="12" y="20"/>
                    </a:moveTo>
                    <a:cubicBezTo>
                      <a:pt x="12" y="20"/>
                      <a:pt x="15" y="20"/>
                      <a:pt x="17" y="20"/>
                    </a:cubicBezTo>
                    <a:moveTo>
                      <a:pt x="12" y="17"/>
                    </a:moveTo>
                    <a:cubicBezTo>
                      <a:pt x="12" y="17"/>
                      <a:pt x="15" y="16"/>
                      <a:pt x="17" y="18"/>
                    </a:cubicBezTo>
                    <a:moveTo>
                      <a:pt x="11" y="15"/>
                    </a:moveTo>
                    <a:cubicBezTo>
                      <a:pt x="11" y="15"/>
                      <a:pt x="15" y="14"/>
                      <a:pt x="17" y="15"/>
                    </a:cubicBezTo>
                    <a:moveTo>
                      <a:pt x="10" y="14"/>
                    </a:moveTo>
                    <a:cubicBezTo>
                      <a:pt x="10" y="14"/>
                      <a:pt x="11" y="13"/>
                      <a:pt x="17" y="11"/>
                    </a:cubicBezTo>
                    <a:moveTo>
                      <a:pt x="9" y="12"/>
                    </a:moveTo>
                    <a:cubicBezTo>
                      <a:pt x="9" y="12"/>
                      <a:pt x="11" y="9"/>
                      <a:pt x="16" y="8"/>
                    </a:cubicBezTo>
                    <a:moveTo>
                      <a:pt x="8" y="10"/>
                    </a:moveTo>
                    <a:cubicBezTo>
                      <a:pt x="8" y="10"/>
                      <a:pt x="9" y="7"/>
                      <a:pt x="15" y="5"/>
                    </a:cubicBezTo>
                    <a:moveTo>
                      <a:pt x="6" y="8"/>
                    </a:moveTo>
                    <a:cubicBezTo>
                      <a:pt x="6" y="8"/>
                      <a:pt x="7" y="5"/>
                      <a:pt x="13" y="3"/>
                    </a:cubicBezTo>
                    <a:moveTo>
                      <a:pt x="3" y="6"/>
                    </a:moveTo>
                    <a:cubicBezTo>
                      <a:pt x="3" y="6"/>
                      <a:pt x="5" y="2"/>
                      <a:pt x="12" y="2"/>
                    </a:cubicBezTo>
                    <a:moveTo>
                      <a:pt x="0" y="4"/>
                    </a:moveTo>
                    <a:cubicBezTo>
                      <a:pt x="0" y="4"/>
                      <a:pt x="1" y="0"/>
                      <a:pt x="10" y="0"/>
                    </a:cubicBezTo>
                  </a:path>
                </a:pathLst>
              </a:custGeom>
              <a:noFill/>
              <a:ln w="0">
                <a:solidFill>
                  <a:srgbClr val="79501A"/>
                </a:solidFill>
                <a:round/>
                <a:headEnd/>
                <a:tailEnd/>
              </a:ln>
            </p:spPr>
            <p:txBody>
              <a:bodyPr/>
              <a:lstStyle/>
              <a:p>
                <a:endParaRPr lang="es-ES"/>
              </a:p>
            </p:txBody>
          </p:sp>
          <p:sp>
            <p:nvSpPr>
              <p:cNvPr id="2378" name="Freeform 634"/>
              <p:cNvSpPr>
                <a:spLocks/>
              </p:cNvSpPr>
              <p:nvPr/>
            </p:nvSpPr>
            <p:spPr bwMode="auto">
              <a:xfrm>
                <a:off x="4567" y="1469"/>
                <a:ext cx="22" cy="45"/>
              </a:xfrm>
              <a:custGeom>
                <a:avLst/>
                <a:gdLst>
                  <a:gd name="T0" fmla="*/ 2147483647 w 6"/>
                  <a:gd name="T1" fmla="*/ 0 h 13"/>
                  <a:gd name="T2" fmla="*/ 0 w 6"/>
                  <a:gd name="T3" fmla="*/ 2147483647 h 13"/>
                  <a:gd name="T4" fmla="*/ 2147483647 w 6"/>
                  <a:gd name="T5" fmla="*/ 2147483647 h 13"/>
                  <a:gd name="T6" fmla="*/ 2147483647 w 6"/>
                  <a:gd name="T7" fmla="*/ 2147483647 h 13"/>
                  <a:gd name="T8" fmla="*/ 2147483647 w 6"/>
                  <a:gd name="T9" fmla="*/ 0 h 13"/>
                  <a:gd name="T10" fmla="*/ 0 60000 65536"/>
                  <a:gd name="T11" fmla="*/ 0 60000 65536"/>
                  <a:gd name="T12" fmla="*/ 0 60000 65536"/>
                  <a:gd name="T13" fmla="*/ 0 60000 65536"/>
                  <a:gd name="T14" fmla="*/ 0 60000 65536"/>
                  <a:gd name="T15" fmla="*/ 0 w 6"/>
                  <a:gd name="T16" fmla="*/ 0 h 13"/>
                  <a:gd name="T17" fmla="*/ 6 w 6"/>
                  <a:gd name="T18" fmla="*/ 13 h 13"/>
                </a:gdLst>
                <a:ahLst/>
                <a:cxnLst>
                  <a:cxn ang="T10">
                    <a:pos x="T0" y="T1"/>
                  </a:cxn>
                  <a:cxn ang="T11">
                    <a:pos x="T2" y="T3"/>
                  </a:cxn>
                  <a:cxn ang="T12">
                    <a:pos x="T4" y="T5"/>
                  </a:cxn>
                  <a:cxn ang="T13">
                    <a:pos x="T6" y="T7"/>
                  </a:cxn>
                  <a:cxn ang="T14">
                    <a:pos x="T8" y="T9"/>
                  </a:cxn>
                </a:cxnLst>
                <a:rect l="T15" t="T16" r="T17" b="T18"/>
                <a:pathLst>
                  <a:path w="6" h="13">
                    <a:moveTo>
                      <a:pt x="3" y="0"/>
                    </a:moveTo>
                    <a:cubicBezTo>
                      <a:pt x="3" y="0"/>
                      <a:pt x="1" y="4"/>
                      <a:pt x="0" y="8"/>
                    </a:cubicBezTo>
                    <a:cubicBezTo>
                      <a:pt x="0" y="8"/>
                      <a:pt x="2" y="13"/>
                      <a:pt x="5" y="13"/>
                    </a:cubicBezTo>
                    <a:cubicBezTo>
                      <a:pt x="5" y="13"/>
                      <a:pt x="6" y="9"/>
                      <a:pt x="6" y="6"/>
                    </a:cubicBezTo>
                    <a:cubicBezTo>
                      <a:pt x="6" y="6"/>
                      <a:pt x="6" y="2"/>
                      <a:pt x="3" y="0"/>
                    </a:cubicBezTo>
                    <a:close/>
                  </a:path>
                </a:pathLst>
              </a:custGeom>
              <a:solidFill>
                <a:srgbClr val="FDEE70"/>
              </a:solidFill>
              <a:ln w="9525">
                <a:noFill/>
                <a:round/>
                <a:headEnd/>
                <a:tailEnd/>
              </a:ln>
            </p:spPr>
            <p:txBody>
              <a:bodyPr/>
              <a:lstStyle/>
              <a:p>
                <a:endParaRPr lang="es-ES"/>
              </a:p>
            </p:txBody>
          </p:sp>
          <p:sp>
            <p:nvSpPr>
              <p:cNvPr id="2379" name="Freeform 635"/>
              <p:cNvSpPr>
                <a:spLocks/>
              </p:cNvSpPr>
              <p:nvPr/>
            </p:nvSpPr>
            <p:spPr bwMode="auto">
              <a:xfrm>
                <a:off x="4571" y="1476"/>
                <a:ext cx="14" cy="35"/>
              </a:xfrm>
              <a:custGeom>
                <a:avLst/>
                <a:gdLst>
                  <a:gd name="T0" fmla="*/ 2147483647 w 4"/>
                  <a:gd name="T1" fmla="*/ 0 h 10"/>
                  <a:gd name="T2" fmla="*/ 2147483647 w 4"/>
                  <a:gd name="T3" fmla="*/ 2147483647 h 10"/>
                  <a:gd name="T4" fmla="*/ 2147483647 w 4"/>
                  <a:gd name="T5" fmla="*/ 2147483647 h 10"/>
                  <a:gd name="T6" fmla="*/ 2147483647 w 4"/>
                  <a:gd name="T7" fmla="*/ 2147483647 h 10"/>
                  <a:gd name="T8" fmla="*/ 2147483647 w 4"/>
                  <a:gd name="T9" fmla="*/ 0 h 10"/>
                  <a:gd name="T10" fmla="*/ 0 60000 65536"/>
                  <a:gd name="T11" fmla="*/ 0 60000 65536"/>
                  <a:gd name="T12" fmla="*/ 0 60000 65536"/>
                  <a:gd name="T13" fmla="*/ 0 60000 65536"/>
                  <a:gd name="T14" fmla="*/ 0 60000 65536"/>
                  <a:gd name="T15" fmla="*/ 0 w 4"/>
                  <a:gd name="T16" fmla="*/ 0 h 10"/>
                  <a:gd name="T17" fmla="*/ 4 w 4"/>
                  <a:gd name="T18" fmla="*/ 10 h 10"/>
                </a:gdLst>
                <a:ahLst/>
                <a:cxnLst>
                  <a:cxn ang="T10">
                    <a:pos x="T0" y="T1"/>
                  </a:cxn>
                  <a:cxn ang="T11">
                    <a:pos x="T2" y="T3"/>
                  </a:cxn>
                  <a:cxn ang="T12">
                    <a:pos x="T4" y="T5"/>
                  </a:cxn>
                  <a:cxn ang="T13">
                    <a:pos x="T6" y="T7"/>
                  </a:cxn>
                  <a:cxn ang="T14">
                    <a:pos x="T8" y="T9"/>
                  </a:cxn>
                </a:cxnLst>
                <a:rect l="T15" t="T16" r="T17" b="T18"/>
                <a:pathLst>
                  <a:path w="4" h="10">
                    <a:moveTo>
                      <a:pt x="2" y="0"/>
                    </a:moveTo>
                    <a:cubicBezTo>
                      <a:pt x="2" y="0"/>
                      <a:pt x="0" y="4"/>
                      <a:pt x="1" y="6"/>
                    </a:cubicBezTo>
                    <a:cubicBezTo>
                      <a:pt x="1" y="6"/>
                      <a:pt x="2" y="9"/>
                      <a:pt x="4" y="10"/>
                    </a:cubicBezTo>
                    <a:cubicBezTo>
                      <a:pt x="4" y="10"/>
                      <a:pt x="4" y="6"/>
                      <a:pt x="4" y="4"/>
                    </a:cubicBezTo>
                    <a:cubicBezTo>
                      <a:pt x="4" y="4"/>
                      <a:pt x="4" y="3"/>
                      <a:pt x="2" y="0"/>
                    </a:cubicBezTo>
                    <a:close/>
                  </a:path>
                </a:pathLst>
              </a:custGeom>
              <a:solidFill>
                <a:srgbClr val="006E57"/>
              </a:solidFill>
              <a:ln w="9525">
                <a:noFill/>
                <a:round/>
                <a:headEnd/>
                <a:tailEnd/>
              </a:ln>
            </p:spPr>
            <p:txBody>
              <a:bodyPr/>
              <a:lstStyle/>
              <a:p>
                <a:endParaRPr lang="es-ES"/>
              </a:p>
            </p:txBody>
          </p:sp>
          <p:sp>
            <p:nvSpPr>
              <p:cNvPr id="2380" name="Freeform 636"/>
              <p:cNvSpPr>
                <a:spLocks/>
              </p:cNvSpPr>
              <p:nvPr/>
            </p:nvSpPr>
            <p:spPr bwMode="auto">
              <a:xfrm>
                <a:off x="4546" y="1465"/>
                <a:ext cx="28" cy="39"/>
              </a:xfrm>
              <a:custGeom>
                <a:avLst/>
                <a:gdLst>
                  <a:gd name="T0" fmla="*/ 2147483647 w 8"/>
                  <a:gd name="T1" fmla="*/ 0 h 11"/>
                  <a:gd name="T2" fmla="*/ 2147483647 w 8"/>
                  <a:gd name="T3" fmla="*/ 2147483647 h 11"/>
                  <a:gd name="T4" fmla="*/ 0 w 8"/>
                  <a:gd name="T5" fmla="*/ 2147483647 h 11"/>
                  <a:gd name="T6" fmla="*/ 2147483647 w 8"/>
                  <a:gd name="T7" fmla="*/ 2147483647 h 11"/>
                  <a:gd name="T8" fmla="*/ 2147483647 w 8"/>
                  <a:gd name="T9" fmla="*/ 0 h 11"/>
                  <a:gd name="T10" fmla="*/ 0 60000 65536"/>
                  <a:gd name="T11" fmla="*/ 0 60000 65536"/>
                  <a:gd name="T12" fmla="*/ 0 60000 65536"/>
                  <a:gd name="T13" fmla="*/ 0 60000 65536"/>
                  <a:gd name="T14" fmla="*/ 0 60000 65536"/>
                  <a:gd name="T15" fmla="*/ 0 w 8"/>
                  <a:gd name="T16" fmla="*/ 0 h 11"/>
                  <a:gd name="T17" fmla="*/ 8 w 8"/>
                  <a:gd name="T18" fmla="*/ 11 h 11"/>
                </a:gdLst>
                <a:ahLst/>
                <a:cxnLst>
                  <a:cxn ang="T10">
                    <a:pos x="T0" y="T1"/>
                  </a:cxn>
                  <a:cxn ang="T11">
                    <a:pos x="T2" y="T3"/>
                  </a:cxn>
                  <a:cxn ang="T12">
                    <a:pos x="T4" y="T5"/>
                  </a:cxn>
                  <a:cxn ang="T13">
                    <a:pos x="T6" y="T7"/>
                  </a:cxn>
                  <a:cxn ang="T14">
                    <a:pos x="T8" y="T9"/>
                  </a:cxn>
                </a:cxnLst>
                <a:rect l="T15" t="T16" r="T17" b="T18"/>
                <a:pathLst>
                  <a:path w="8" h="11">
                    <a:moveTo>
                      <a:pt x="8" y="0"/>
                    </a:moveTo>
                    <a:cubicBezTo>
                      <a:pt x="8" y="0"/>
                      <a:pt x="8" y="5"/>
                      <a:pt x="7" y="8"/>
                    </a:cubicBezTo>
                    <a:cubicBezTo>
                      <a:pt x="7" y="8"/>
                      <a:pt x="3" y="11"/>
                      <a:pt x="0" y="11"/>
                    </a:cubicBezTo>
                    <a:cubicBezTo>
                      <a:pt x="0" y="11"/>
                      <a:pt x="1" y="7"/>
                      <a:pt x="2" y="4"/>
                    </a:cubicBezTo>
                    <a:cubicBezTo>
                      <a:pt x="2" y="4"/>
                      <a:pt x="5" y="1"/>
                      <a:pt x="8" y="0"/>
                    </a:cubicBezTo>
                    <a:close/>
                  </a:path>
                </a:pathLst>
              </a:custGeom>
              <a:solidFill>
                <a:srgbClr val="FDEE70"/>
              </a:solidFill>
              <a:ln w="9525">
                <a:noFill/>
                <a:round/>
                <a:headEnd/>
                <a:tailEnd/>
              </a:ln>
            </p:spPr>
            <p:txBody>
              <a:bodyPr/>
              <a:lstStyle/>
              <a:p>
                <a:endParaRPr lang="es-ES"/>
              </a:p>
            </p:txBody>
          </p:sp>
          <p:sp>
            <p:nvSpPr>
              <p:cNvPr id="2381" name="Freeform 637"/>
              <p:cNvSpPr>
                <a:spLocks/>
              </p:cNvSpPr>
              <p:nvPr/>
            </p:nvSpPr>
            <p:spPr bwMode="auto">
              <a:xfrm>
                <a:off x="4549" y="1472"/>
                <a:ext cx="25" cy="28"/>
              </a:xfrm>
              <a:custGeom>
                <a:avLst/>
                <a:gdLst>
                  <a:gd name="T0" fmla="*/ 2147483647 w 7"/>
                  <a:gd name="T1" fmla="*/ 0 h 8"/>
                  <a:gd name="T2" fmla="*/ 2147483647 w 7"/>
                  <a:gd name="T3" fmla="*/ 2147483647 h 8"/>
                  <a:gd name="T4" fmla="*/ 0 w 7"/>
                  <a:gd name="T5" fmla="*/ 2147483647 h 8"/>
                  <a:gd name="T6" fmla="*/ 2147483647 w 7"/>
                  <a:gd name="T7" fmla="*/ 2147483647 h 8"/>
                  <a:gd name="T8" fmla="*/ 2147483647 w 7"/>
                  <a:gd name="T9" fmla="*/ 0 h 8"/>
                  <a:gd name="T10" fmla="*/ 0 60000 65536"/>
                  <a:gd name="T11" fmla="*/ 0 60000 65536"/>
                  <a:gd name="T12" fmla="*/ 0 60000 65536"/>
                  <a:gd name="T13" fmla="*/ 0 60000 65536"/>
                  <a:gd name="T14" fmla="*/ 0 60000 65536"/>
                  <a:gd name="T15" fmla="*/ 0 w 7"/>
                  <a:gd name="T16" fmla="*/ 0 h 8"/>
                  <a:gd name="T17" fmla="*/ 7 w 7"/>
                  <a:gd name="T18" fmla="*/ 8 h 8"/>
                </a:gdLst>
                <a:ahLst/>
                <a:cxnLst>
                  <a:cxn ang="T10">
                    <a:pos x="T0" y="T1"/>
                  </a:cxn>
                  <a:cxn ang="T11">
                    <a:pos x="T2" y="T3"/>
                  </a:cxn>
                  <a:cxn ang="T12">
                    <a:pos x="T4" y="T5"/>
                  </a:cxn>
                  <a:cxn ang="T13">
                    <a:pos x="T6" y="T7"/>
                  </a:cxn>
                  <a:cxn ang="T14">
                    <a:pos x="T8" y="T9"/>
                  </a:cxn>
                </a:cxnLst>
                <a:rect l="T15" t="T16" r="T17" b="T18"/>
                <a:pathLst>
                  <a:path w="7" h="8">
                    <a:moveTo>
                      <a:pt x="6" y="0"/>
                    </a:moveTo>
                    <a:cubicBezTo>
                      <a:pt x="6" y="0"/>
                      <a:pt x="7" y="4"/>
                      <a:pt x="5" y="6"/>
                    </a:cubicBezTo>
                    <a:cubicBezTo>
                      <a:pt x="5" y="6"/>
                      <a:pt x="2" y="8"/>
                      <a:pt x="0" y="7"/>
                    </a:cubicBezTo>
                    <a:cubicBezTo>
                      <a:pt x="0" y="7"/>
                      <a:pt x="1" y="4"/>
                      <a:pt x="2" y="2"/>
                    </a:cubicBezTo>
                    <a:cubicBezTo>
                      <a:pt x="2" y="2"/>
                      <a:pt x="3" y="1"/>
                      <a:pt x="6" y="0"/>
                    </a:cubicBezTo>
                    <a:close/>
                  </a:path>
                </a:pathLst>
              </a:custGeom>
              <a:solidFill>
                <a:srgbClr val="006E57"/>
              </a:solidFill>
              <a:ln w="9525">
                <a:noFill/>
                <a:round/>
                <a:headEnd/>
                <a:tailEnd/>
              </a:ln>
            </p:spPr>
            <p:txBody>
              <a:bodyPr/>
              <a:lstStyle/>
              <a:p>
                <a:endParaRPr lang="es-ES"/>
              </a:p>
            </p:txBody>
          </p:sp>
          <p:sp>
            <p:nvSpPr>
              <p:cNvPr id="2382" name="Freeform 638"/>
              <p:cNvSpPr>
                <a:spLocks/>
              </p:cNvSpPr>
              <p:nvPr/>
            </p:nvSpPr>
            <p:spPr bwMode="auto">
              <a:xfrm>
                <a:off x="4539" y="1458"/>
                <a:ext cx="35" cy="21"/>
              </a:xfrm>
              <a:custGeom>
                <a:avLst/>
                <a:gdLst>
                  <a:gd name="T0" fmla="*/ 2147483647 w 10"/>
                  <a:gd name="T1" fmla="*/ 2147483647 h 6"/>
                  <a:gd name="T2" fmla="*/ 2147483647 w 10"/>
                  <a:gd name="T3" fmla="*/ 2147483647 h 6"/>
                  <a:gd name="T4" fmla="*/ 0 w 10"/>
                  <a:gd name="T5" fmla="*/ 2147483647 h 6"/>
                  <a:gd name="T6" fmla="*/ 2147483647 w 10"/>
                  <a:gd name="T7" fmla="*/ 2147483647 h 6"/>
                  <a:gd name="T8" fmla="*/ 2147483647 w 10"/>
                  <a:gd name="T9" fmla="*/ 2147483647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10" y="1"/>
                    </a:moveTo>
                    <a:cubicBezTo>
                      <a:pt x="10" y="1"/>
                      <a:pt x="8" y="4"/>
                      <a:pt x="6" y="6"/>
                    </a:cubicBezTo>
                    <a:cubicBezTo>
                      <a:pt x="6" y="6"/>
                      <a:pt x="1" y="6"/>
                      <a:pt x="0" y="4"/>
                    </a:cubicBezTo>
                    <a:cubicBezTo>
                      <a:pt x="0" y="4"/>
                      <a:pt x="2" y="1"/>
                      <a:pt x="5" y="1"/>
                    </a:cubicBezTo>
                    <a:cubicBezTo>
                      <a:pt x="5" y="1"/>
                      <a:pt x="8" y="0"/>
                      <a:pt x="10" y="1"/>
                    </a:cubicBezTo>
                    <a:close/>
                  </a:path>
                </a:pathLst>
              </a:custGeom>
              <a:solidFill>
                <a:srgbClr val="FDEE70"/>
              </a:solidFill>
              <a:ln w="9525">
                <a:noFill/>
                <a:round/>
                <a:headEnd/>
                <a:tailEnd/>
              </a:ln>
            </p:spPr>
            <p:txBody>
              <a:bodyPr/>
              <a:lstStyle/>
              <a:p>
                <a:endParaRPr lang="es-ES"/>
              </a:p>
            </p:txBody>
          </p:sp>
          <p:sp>
            <p:nvSpPr>
              <p:cNvPr id="2383" name="Freeform 639"/>
              <p:cNvSpPr>
                <a:spLocks/>
              </p:cNvSpPr>
              <p:nvPr/>
            </p:nvSpPr>
            <p:spPr bwMode="auto">
              <a:xfrm>
                <a:off x="4542" y="1462"/>
                <a:ext cx="29" cy="14"/>
              </a:xfrm>
              <a:custGeom>
                <a:avLst/>
                <a:gdLst>
                  <a:gd name="T0" fmla="*/ 2147483647 w 8"/>
                  <a:gd name="T1" fmla="*/ 2147483647 h 4"/>
                  <a:gd name="T2" fmla="*/ 2147483647 w 8"/>
                  <a:gd name="T3" fmla="*/ 2147483647 h 4"/>
                  <a:gd name="T4" fmla="*/ 0 w 8"/>
                  <a:gd name="T5" fmla="*/ 2147483647 h 4"/>
                  <a:gd name="T6" fmla="*/ 2147483647 w 8"/>
                  <a:gd name="T7" fmla="*/ 0 h 4"/>
                  <a:gd name="T8" fmla="*/ 2147483647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8" y="1"/>
                    </a:moveTo>
                    <a:cubicBezTo>
                      <a:pt x="8" y="1"/>
                      <a:pt x="6" y="4"/>
                      <a:pt x="4" y="4"/>
                    </a:cubicBezTo>
                    <a:cubicBezTo>
                      <a:pt x="4" y="4"/>
                      <a:pt x="1" y="4"/>
                      <a:pt x="0" y="3"/>
                    </a:cubicBezTo>
                    <a:cubicBezTo>
                      <a:pt x="0" y="3"/>
                      <a:pt x="3" y="1"/>
                      <a:pt x="4" y="0"/>
                    </a:cubicBezTo>
                    <a:cubicBezTo>
                      <a:pt x="4" y="0"/>
                      <a:pt x="5" y="0"/>
                      <a:pt x="8" y="1"/>
                    </a:cubicBezTo>
                    <a:close/>
                  </a:path>
                </a:pathLst>
              </a:custGeom>
              <a:solidFill>
                <a:srgbClr val="006E57"/>
              </a:solidFill>
              <a:ln w="9525">
                <a:noFill/>
                <a:round/>
                <a:headEnd/>
                <a:tailEnd/>
              </a:ln>
            </p:spPr>
            <p:txBody>
              <a:bodyPr/>
              <a:lstStyle/>
              <a:p>
                <a:endParaRPr lang="es-ES"/>
              </a:p>
            </p:txBody>
          </p:sp>
          <p:sp>
            <p:nvSpPr>
              <p:cNvPr id="2384" name="Freeform 640"/>
              <p:cNvSpPr>
                <a:spLocks/>
              </p:cNvSpPr>
              <p:nvPr/>
            </p:nvSpPr>
            <p:spPr bwMode="auto">
              <a:xfrm>
                <a:off x="4571" y="1444"/>
                <a:ext cx="10" cy="14"/>
              </a:xfrm>
              <a:custGeom>
                <a:avLst/>
                <a:gdLst>
                  <a:gd name="T0" fmla="*/ 2147483647 w 3"/>
                  <a:gd name="T1" fmla="*/ 0 h 4"/>
                  <a:gd name="T2" fmla="*/ 0 w 3"/>
                  <a:gd name="T3" fmla="*/ 2147483647 h 4"/>
                  <a:gd name="T4" fmla="*/ 2147483647 w 3"/>
                  <a:gd name="T5" fmla="*/ 2147483647 h 4"/>
                  <a:gd name="T6" fmla="*/ 2147483647 w 3"/>
                  <a:gd name="T7" fmla="*/ 0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1" y="0"/>
                    </a:moveTo>
                    <a:cubicBezTo>
                      <a:pt x="1" y="1"/>
                      <a:pt x="1" y="2"/>
                      <a:pt x="0" y="2"/>
                    </a:cubicBezTo>
                    <a:cubicBezTo>
                      <a:pt x="0" y="3"/>
                      <a:pt x="1" y="4"/>
                      <a:pt x="1" y="4"/>
                    </a:cubicBezTo>
                    <a:cubicBezTo>
                      <a:pt x="3" y="4"/>
                      <a:pt x="1" y="1"/>
                      <a:pt x="1" y="0"/>
                    </a:cubicBezTo>
                    <a:close/>
                  </a:path>
                </a:pathLst>
              </a:custGeom>
              <a:solidFill>
                <a:srgbClr val="79A529"/>
              </a:solidFill>
              <a:ln w="9525">
                <a:noFill/>
                <a:round/>
                <a:headEnd/>
                <a:tailEnd/>
              </a:ln>
            </p:spPr>
            <p:txBody>
              <a:bodyPr/>
              <a:lstStyle/>
              <a:p>
                <a:endParaRPr lang="es-ES"/>
              </a:p>
            </p:txBody>
          </p:sp>
          <p:sp>
            <p:nvSpPr>
              <p:cNvPr id="2385" name="Freeform 641"/>
              <p:cNvSpPr>
                <a:spLocks/>
              </p:cNvSpPr>
              <p:nvPr/>
            </p:nvSpPr>
            <p:spPr bwMode="auto">
              <a:xfrm>
                <a:off x="4560" y="1371"/>
                <a:ext cx="46" cy="80"/>
              </a:xfrm>
              <a:custGeom>
                <a:avLst/>
                <a:gdLst>
                  <a:gd name="T0" fmla="*/ 2147483647 w 13"/>
                  <a:gd name="T1" fmla="*/ 2147483647 h 23"/>
                  <a:gd name="T2" fmla="*/ 2147483647 w 13"/>
                  <a:gd name="T3" fmla="*/ 2147483647 h 23"/>
                  <a:gd name="T4" fmla="*/ 2147483647 w 13"/>
                  <a:gd name="T5" fmla="*/ 2147483647 h 23"/>
                  <a:gd name="T6" fmla="*/ 2147483647 w 13"/>
                  <a:gd name="T7" fmla="*/ 2147483647 h 23"/>
                  <a:gd name="T8" fmla="*/ 2147483647 w 13"/>
                  <a:gd name="T9" fmla="*/ 2147483647 h 23"/>
                  <a:gd name="T10" fmla="*/ 2147483647 w 13"/>
                  <a:gd name="T11" fmla="*/ 2147483647 h 23"/>
                  <a:gd name="T12" fmla="*/ 2147483647 w 13"/>
                  <a:gd name="T13" fmla="*/ 2147483647 h 23"/>
                  <a:gd name="T14" fmla="*/ 2147483647 w 13"/>
                  <a:gd name="T15" fmla="*/ 2147483647 h 23"/>
                  <a:gd name="T16" fmla="*/ 2147483647 w 13"/>
                  <a:gd name="T17" fmla="*/ 2147483647 h 23"/>
                  <a:gd name="T18" fmla="*/ 2147483647 w 13"/>
                  <a:gd name="T19" fmla="*/ 2147483647 h 23"/>
                  <a:gd name="T20" fmla="*/ 2147483647 w 13"/>
                  <a:gd name="T21" fmla="*/ 2147483647 h 23"/>
                  <a:gd name="T22" fmla="*/ 2147483647 w 13"/>
                  <a:gd name="T23" fmla="*/ 2147483647 h 23"/>
                  <a:gd name="T24" fmla="*/ 2147483647 w 13"/>
                  <a:gd name="T25" fmla="*/ 2147483647 h 23"/>
                  <a:gd name="T26" fmla="*/ 2147483647 w 13"/>
                  <a:gd name="T27" fmla="*/ 2147483647 h 23"/>
                  <a:gd name="T28" fmla="*/ 2147483647 w 13"/>
                  <a:gd name="T29" fmla="*/ 2147483647 h 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
                  <a:gd name="T46" fmla="*/ 0 h 23"/>
                  <a:gd name="T47" fmla="*/ 13 w 13"/>
                  <a:gd name="T48" fmla="*/ 23 h 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 h="23">
                    <a:moveTo>
                      <a:pt x="13" y="2"/>
                    </a:moveTo>
                    <a:cubicBezTo>
                      <a:pt x="13" y="1"/>
                      <a:pt x="12" y="1"/>
                      <a:pt x="11" y="1"/>
                    </a:cubicBezTo>
                    <a:cubicBezTo>
                      <a:pt x="10" y="0"/>
                      <a:pt x="9" y="2"/>
                      <a:pt x="9" y="3"/>
                    </a:cubicBezTo>
                    <a:cubicBezTo>
                      <a:pt x="7" y="8"/>
                      <a:pt x="6" y="14"/>
                      <a:pt x="1" y="18"/>
                    </a:cubicBezTo>
                    <a:cubicBezTo>
                      <a:pt x="0" y="19"/>
                      <a:pt x="0" y="21"/>
                      <a:pt x="1" y="22"/>
                    </a:cubicBezTo>
                    <a:cubicBezTo>
                      <a:pt x="1" y="23"/>
                      <a:pt x="3" y="23"/>
                      <a:pt x="3" y="22"/>
                    </a:cubicBezTo>
                    <a:cubicBezTo>
                      <a:pt x="4" y="22"/>
                      <a:pt x="3" y="21"/>
                      <a:pt x="4" y="20"/>
                    </a:cubicBezTo>
                    <a:cubicBezTo>
                      <a:pt x="4" y="18"/>
                      <a:pt x="5" y="17"/>
                      <a:pt x="6" y="16"/>
                    </a:cubicBezTo>
                    <a:cubicBezTo>
                      <a:pt x="7" y="14"/>
                      <a:pt x="8" y="11"/>
                      <a:pt x="8" y="8"/>
                    </a:cubicBezTo>
                    <a:cubicBezTo>
                      <a:pt x="8" y="6"/>
                      <a:pt x="11" y="6"/>
                      <a:pt x="13" y="5"/>
                    </a:cubicBezTo>
                    <a:cubicBezTo>
                      <a:pt x="13" y="4"/>
                      <a:pt x="13" y="3"/>
                      <a:pt x="13" y="3"/>
                    </a:cubicBezTo>
                    <a:cubicBezTo>
                      <a:pt x="13" y="3"/>
                      <a:pt x="12" y="4"/>
                      <a:pt x="11" y="3"/>
                    </a:cubicBezTo>
                    <a:cubicBezTo>
                      <a:pt x="11" y="3"/>
                      <a:pt x="11" y="2"/>
                      <a:pt x="11" y="2"/>
                    </a:cubicBezTo>
                    <a:cubicBezTo>
                      <a:pt x="12" y="2"/>
                      <a:pt x="12" y="2"/>
                      <a:pt x="12" y="2"/>
                    </a:cubicBezTo>
                    <a:cubicBezTo>
                      <a:pt x="12" y="2"/>
                      <a:pt x="13" y="3"/>
                      <a:pt x="13" y="2"/>
                    </a:cubicBezTo>
                    <a:close/>
                  </a:path>
                </a:pathLst>
              </a:custGeom>
              <a:solidFill>
                <a:srgbClr val="79A529"/>
              </a:solidFill>
              <a:ln w="9525">
                <a:noFill/>
                <a:round/>
                <a:headEnd/>
                <a:tailEnd/>
              </a:ln>
            </p:spPr>
            <p:txBody>
              <a:bodyPr/>
              <a:lstStyle/>
              <a:p>
                <a:endParaRPr lang="es-ES"/>
              </a:p>
            </p:txBody>
          </p:sp>
          <p:sp>
            <p:nvSpPr>
              <p:cNvPr id="2386" name="Freeform 642"/>
              <p:cNvSpPr>
                <a:spLocks/>
              </p:cNvSpPr>
              <p:nvPr/>
            </p:nvSpPr>
            <p:spPr bwMode="auto">
              <a:xfrm>
                <a:off x="4549" y="1434"/>
                <a:ext cx="15" cy="10"/>
              </a:xfrm>
              <a:custGeom>
                <a:avLst/>
                <a:gdLst>
                  <a:gd name="T0" fmla="*/ 2147483647 w 4"/>
                  <a:gd name="T1" fmla="*/ 0 h 3"/>
                  <a:gd name="T2" fmla="*/ 2147483647 w 4"/>
                  <a:gd name="T3" fmla="*/ 2147483647 h 3"/>
                  <a:gd name="T4" fmla="*/ 2147483647 w 4"/>
                  <a:gd name="T5" fmla="*/ 2147483647 h 3"/>
                  <a:gd name="T6" fmla="*/ 2147483647 w 4"/>
                  <a:gd name="T7" fmla="*/ 2147483647 h 3"/>
                  <a:gd name="T8" fmla="*/ 2147483647 w 4"/>
                  <a:gd name="T9" fmla="*/ 0 h 3"/>
                  <a:gd name="T10" fmla="*/ 2147483647 w 4"/>
                  <a:gd name="T11" fmla="*/ 0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3" y="0"/>
                    </a:moveTo>
                    <a:cubicBezTo>
                      <a:pt x="2" y="1"/>
                      <a:pt x="1" y="1"/>
                      <a:pt x="1" y="1"/>
                    </a:cubicBezTo>
                    <a:cubicBezTo>
                      <a:pt x="0" y="1"/>
                      <a:pt x="1" y="2"/>
                      <a:pt x="1" y="2"/>
                    </a:cubicBezTo>
                    <a:cubicBezTo>
                      <a:pt x="2" y="2"/>
                      <a:pt x="2" y="3"/>
                      <a:pt x="3" y="2"/>
                    </a:cubicBezTo>
                    <a:cubicBezTo>
                      <a:pt x="3" y="2"/>
                      <a:pt x="4" y="1"/>
                      <a:pt x="3" y="0"/>
                    </a:cubicBezTo>
                    <a:cubicBezTo>
                      <a:pt x="3" y="0"/>
                      <a:pt x="3" y="0"/>
                      <a:pt x="3" y="0"/>
                    </a:cubicBezTo>
                    <a:close/>
                  </a:path>
                </a:pathLst>
              </a:custGeom>
              <a:solidFill>
                <a:srgbClr val="79A529"/>
              </a:solidFill>
              <a:ln w="9525">
                <a:noFill/>
                <a:round/>
                <a:headEnd/>
                <a:tailEnd/>
              </a:ln>
            </p:spPr>
            <p:txBody>
              <a:bodyPr/>
              <a:lstStyle/>
              <a:p>
                <a:endParaRPr lang="es-ES"/>
              </a:p>
            </p:txBody>
          </p:sp>
          <p:sp>
            <p:nvSpPr>
              <p:cNvPr id="2387" name="Freeform 643"/>
              <p:cNvSpPr>
                <a:spLocks/>
              </p:cNvSpPr>
              <p:nvPr/>
            </p:nvSpPr>
            <p:spPr bwMode="auto">
              <a:xfrm>
                <a:off x="4560" y="1409"/>
                <a:ext cx="14" cy="25"/>
              </a:xfrm>
              <a:custGeom>
                <a:avLst/>
                <a:gdLst>
                  <a:gd name="T0" fmla="*/ 2147483647 w 4"/>
                  <a:gd name="T1" fmla="*/ 2147483647 h 7"/>
                  <a:gd name="T2" fmla="*/ 0 w 4"/>
                  <a:gd name="T3" fmla="*/ 2147483647 h 7"/>
                  <a:gd name="T4" fmla="*/ 2147483647 w 4"/>
                  <a:gd name="T5" fmla="*/ 2147483647 h 7"/>
                  <a:gd name="T6" fmla="*/ 2147483647 w 4"/>
                  <a:gd name="T7" fmla="*/ 0 h 7"/>
                  <a:gd name="T8" fmla="*/ 2147483647 w 4"/>
                  <a:gd name="T9" fmla="*/ 2147483647 h 7"/>
                  <a:gd name="T10" fmla="*/ 2147483647 w 4"/>
                  <a:gd name="T11" fmla="*/ 2147483647 h 7"/>
                  <a:gd name="T12" fmla="*/ 0 60000 65536"/>
                  <a:gd name="T13" fmla="*/ 0 60000 65536"/>
                  <a:gd name="T14" fmla="*/ 0 60000 65536"/>
                  <a:gd name="T15" fmla="*/ 0 60000 65536"/>
                  <a:gd name="T16" fmla="*/ 0 60000 65536"/>
                  <a:gd name="T17" fmla="*/ 0 60000 65536"/>
                  <a:gd name="T18" fmla="*/ 0 w 4"/>
                  <a:gd name="T19" fmla="*/ 0 h 7"/>
                  <a:gd name="T20" fmla="*/ 4 w 4"/>
                  <a:gd name="T21" fmla="*/ 7 h 7"/>
                </a:gdLst>
                <a:ahLst/>
                <a:cxnLst>
                  <a:cxn ang="T12">
                    <a:pos x="T0" y="T1"/>
                  </a:cxn>
                  <a:cxn ang="T13">
                    <a:pos x="T2" y="T3"/>
                  </a:cxn>
                  <a:cxn ang="T14">
                    <a:pos x="T4" y="T5"/>
                  </a:cxn>
                  <a:cxn ang="T15">
                    <a:pos x="T6" y="T7"/>
                  </a:cxn>
                  <a:cxn ang="T16">
                    <a:pos x="T8" y="T9"/>
                  </a:cxn>
                  <a:cxn ang="T17">
                    <a:pos x="T10" y="T11"/>
                  </a:cxn>
                </a:cxnLst>
                <a:rect l="T18" t="T19" r="T20" b="T21"/>
                <a:pathLst>
                  <a:path w="4" h="7">
                    <a:moveTo>
                      <a:pt x="2" y="3"/>
                    </a:moveTo>
                    <a:cubicBezTo>
                      <a:pt x="1" y="4"/>
                      <a:pt x="1" y="5"/>
                      <a:pt x="0" y="6"/>
                    </a:cubicBezTo>
                    <a:cubicBezTo>
                      <a:pt x="0" y="6"/>
                      <a:pt x="1" y="7"/>
                      <a:pt x="1" y="6"/>
                    </a:cubicBezTo>
                    <a:cubicBezTo>
                      <a:pt x="2" y="5"/>
                      <a:pt x="4" y="3"/>
                      <a:pt x="4" y="0"/>
                    </a:cubicBezTo>
                    <a:cubicBezTo>
                      <a:pt x="3" y="1"/>
                      <a:pt x="3" y="2"/>
                      <a:pt x="2" y="3"/>
                    </a:cubicBezTo>
                    <a:cubicBezTo>
                      <a:pt x="2" y="3"/>
                      <a:pt x="2" y="3"/>
                      <a:pt x="2" y="3"/>
                    </a:cubicBezTo>
                    <a:close/>
                  </a:path>
                </a:pathLst>
              </a:custGeom>
              <a:solidFill>
                <a:srgbClr val="79A529"/>
              </a:solidFill>
              <a:ln w="9525">
                <a:noFill/>
                <a:round/>
                <a:headEnd/>
                <a:tailEnd/>
              </a:ln>
            </p:spPr>
            <p:txBody>
              <a:bodyPr/>
              <a:lstStyle/>
              <a:p>
                <a:endParaRPr lang="es-ES"/>
              </a:p>
            </p:txBody>
          </p:sp>
          <p:sp>
            <p:nvSpPr>
              <p:cNvPr id="2388" name="Freeform 644"/>
              <p:cNvSpPr>
                <a:spLocks/>
              </p:cNvSpPr>
              <p:nvPr/>
            </p:nvSpPr>
            <p:spPr bwMode="auto">
              <a:xfrm>
                <a:off x="4535" y="1437"/>
                <a:ext cx="14" cy="11"/>
              </a:xfrm>
              <a:custGeom>
                <a:avLst/>
                <a:gdLst>
                  <a:gd name="T0" fmla="*/ 2147483647 w 4"/>
                  <a:gd name="T1" fmla="*/ 2147483647 h 3"/>
                  <a:gd name="T2" fmla="*/ 0 w 4"/>
                  <a:gd name="T3" fmla="*/ 2147483647 h 3"/>
                  <a:gd name="T4" fmla="*/ 2147483647 w 4"/>
                  <a:gd name="T5" fmla="*/ 2147483647 h 3"/>
                  <a:gd name="T6" fmla="*/ 2147483647 w 4"/>
                  <a:gd name="T7" fmla="*/ 2147483647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4" y="1"/>
                    </a:moveTo>
                    <a:cubicBezTo>
                      <a:pt x="3" y="0"/>
                      <a:pt x="1" y="0"/>
                      <a:pt x="0" y="1"/>
                    </a:cubicBezTo>
                    <a:cubicBezTo>
                      <a:pt x="0" y="2"/>
                      <a:pt x="2" y="3"/>
                      <a:pt x="3" y="2"/>
                    </a:cubicBezTo>
                    <a:cubicBezTo>
                      <a:pt x="4" y="2"/>
                      <a:pt x="4" y="1"/>
                      <a:pt x="4" y="1"/>
                    </a:cubicBezTo>
                    <a:close/>
                  </a:path>
                </a:pathLst>
              </a:custGeom>
              <a:solidFill>
                <a:srgbClr val="79A529"/>
              </a:solidFill>
              <a:ln w="9525">
                <a:noFill/>
                <a:round/>
                <a:headEnd/>
                <a:tailEnd/>
              </a:ln>
            </p:spPr>
            <p:txBody>
              <a:bodyPr/>
              <a:lstStyle/>
              <a:p>
                <a:endParaRPr lang="es-ES"/>
              </a:p>
            </p:txBody>
          </p:sp>
          <p:sp>
            <p:nvSpPr>
              <p:cNvPr id="2389" name="Freeform 645"/>
              <p:cNvSpPr>
                <a:spLocks/>
              </p:cNvSpPr>
              <p:nvPr/>
            </p:nvSpPr>
            <p:spPr bwMode="auto">
              <a:xfrm>
                <a:off x="4549" y="1441"/>
                <a:ext cx="11" cy="14"/>
              </a:xfrm>
              <a:custGeom>
                <a:avLst/>
                <a:gdLst>
                  <a:gd name="T0" fmla="*/ 2147483647 w 3"/>
                  <a:gd name="T1" fmla="*/ 0 h 4"/>
                  <a:gd name="T2" fmla="*/ 2147483647 w 3"/>
                  <a:gd name="T3" fmla="*/ 2147483647 h 4"/>
                  <a:gd name="T4" fmla="*/ 2147483647 w 3"/>
                  <a:gd name="T5" fmla="*/ 2147483647 h 4"/>
                  <a:gd name="T6" fmla="*/ 0 w 3"/>
                  <a:gd name="T7" fmla="*/ 2147483647 h 4"/>
                  <a:gd name="T8" fmla="*/ 2147483647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1" y="0"/>
                    </a:moveTo>
                    <a:cubicBezTo>
                      <a:pt x="1" y="1"/>
                      <a:pt x="2" y="1"/>
                      <a:pt x="3" y="1"/>
                    </a:cubicBezTo>
                    <a:cubicBezTo>
                      <a:pt x="2" y="2"/>
                      <a:pt x="3" y="4"/>
                      <a:pt x="1" y="3"/>
                    </a:cubicBezTo>
                    <a:cubicBezTo>
                      <a:pt x="0" y="3"/>
                      <a:pt x="0" y="2"/>
                      <a:pt x="0" y="2"/>
                    </a:cubicBezTo>
                    <a:cubicBezTo>
                      <a:pt x="0" y="2"/>
                      <a:pt x="1" y="0"/>
                      <a:pt x="1" y="0"/>
                    </a:cubicBezTo>
                    <a:close/>
                  </a:path>
                </a:pathLst>
              </a:custGeom>
              <a:solidFill>
                <a:srgbClr val="79A529"/>
              </a:solidFill>
              <a:ln w="9525">
                <a:noFill/>
                <a:round/>
                <a:headEnd/>
                <a:tailEnd/>
              </a:ln>
            </p:spPr>
            <p:txBody>
              <a:bodyPr/>
              <a:lstStyle/>
              <a:p>
                <a:endParaRPr lang="es-ES"/>
              </a:p>
            </p:txBody>
          </p:sp>
          <p:sp>
            <p:nvSpPr>
              <p:cNvPr id="2390" name="Freeform 646"/>
              <p:cNvSpPr>
                <a:spLocks/>
              </p:cNvSpPr>
              <p:nvPr/>
            </p:nvSpPr>
            <p:spPr bwMode="auto">
              <a:xfrm>
                <a:off x="4528" y="1434"/>
                <a:ext cx="11" cy="17"/>
              </a:xfrm>
              <a:custGeom>
                <a:avLst/>
                <a:gdLst>
                  <a:gd name="T0" fmla="*/ 2147483647 w 3"/>
                  <a:gd name="T1" fmla="*/ 2147483647 h 5"/>
                  <a:gd name="T2" fmla="*/ 2147483647 w 3"/>
                  <a:gd name="T3" fmla="*/ 2147483647 h 5"/>
                  <a:gd name="T4" fmla="*/ 2147483647 w 3"/>
                  <a:gd name="T5" fmla="*/ 2147483647 h 5"/>
                  <a:gd name="T6" fmla="*/ 0 w 3"/>
                  <a:gd name="T7" fmla="*/ 2147483647 h 5"/>
                  <a:gd name="T8" fmla="*/ 0 w 3"/>
                  <a:gd name="T9" fmla="*/ 2147483647 h 5"/>
                  <a:gd name="T10" fmla="*/ 0 w 3"/>
                  <a:gd name="T11" fmla="*/ 0 h 5"/>
                  <a:gd name="T12" fmla="*/ 0 w 3"/>
                  <a:gd name="T13" fmla="*/ 0 h 5"/>
                  <a:gd name="T14" fmla="*/ 2147483647 w 3"/>
                  <a:gd name="T15" fmla="*/ 2147483647 h 5"/>
                  <a:gd name="T16" fmla="*/ 2147483647 w 3"/>
                  <a:gd name="T17" fmla="*/ 2147483647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5"/>
                  <a:gd name="T29" fmla="*/ 3 w 3"/>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5">
                    <a:moveTo>
                      <a:pt x="2" y="1"/>
                    </a:moveTo>
                    <a:cubicBezTo>
                      <a:pt x="1" y="2"/>
                      <a:pt x="2" y="3"/>
                      <a:pt x="2" y="4"/>
                    </a:cubicBezTo>
                    <a:cubicBezTo>
                      <a:pt x="3" y="4"/>
                      <a:pt x="2" y="5"/>
                      <a:pt x="2" y="5"/>
                    </a:cubicBezTo>
                    <a:cubicBezTo>
                      <a:pt x="1" y="4"/>
                      <a:pt x="0" y="3"/>
                      <a:pt x="0" y="2"/>
                    </a:cubicBezTo>
                    <a:cubicBezTo>
                      <a:pt x="0" y="2"/>
                      <a:pt x="0" y="2"/>
                      <a:pt x="0" y="2"/>
                    </a:cubicBezTo>
                    <a:cubicBezTo>
                      <a:pt x="0" y="1"/>
                      <a:pt x="0" y="1"/>
                      <a:pt x="0" y="0"/>
                    </a:cubicBezTo>
                    <a:cubicBezTo>
                      <a:pt x="0" y="0"/>
                      <a:pt x="0" y="0"/>
                      <a:pt x="0" y="0"/>
                    </a:cubicBezTo>
                    <a:cubicBezTo>
                      <a:pt x="0" y="1"/>
                      <a:pt x="0" y="1"/>
                      <a:pt x="1" y="2"/>
                    </a:cubicBezTo>
                    <a:cubicBezTo>
                      <a:pt x="1" y="2"/>
                      <a:pt x="2" y="1"/>
                      <a:pt x="2" y="1"/>
                    </a:cubicBezTo>
                    <a:close/>
                  </a:path>
                </a:pathLst>
              </a:custGeom>
              <a:solidFill>
                <a:srgbClr val="79A529"/>
              </a:solidFill>
              <a:ln w="9525">
                <a:noFill/>
                <a:round/>
                <a:headEnd/>
                <a:tailEnd/>
              </a:ln>
            </p:spPr>
            <p:txBody>
              <a:bodyPr/>
              <a:lstStyle/>
              <a:p>
                <a:endParaRPr lang="es-ES"/>
              </a:p>
            </p:txBody>
          </p:sp>
          <p:sp>
            <p:nvSpPr>
              <p:cNvPr id="2391" name="Freeform 647"/>
              <p:cNvSpPr>
                <a:spLocks/>
              </p:cNvSpPr>
              <p:nvPr/>
            </p:nvSpPr>
            <p:spPr bwMode="auto">
              <a:xfrm>
                <a:off x="4539" y="1448"/>
                <a:ext cx="10" cy="7"/>
              </a:xfrm>
              <a:custGeom>
                <a:avLst/>
                <a:gdLst>
                  <a:gd name="T0" fmla="*/ 2147483647 w 3"/>
                  <a:gd name="T1" fmla="*/ 0 h 2"/>
                  <a:gd name="T2" fmla="*/ 0 w 3"/>
                  <a:gd name="T3" fmla="*/ 0 h 2"/>
                  <a:gd name="T4" fmla="*/ 2147483647 w 3"/>
                  <a:gd name="T5" fmla="*/ 2147483647 h 2"/>
                  <a:gd name="T6" fmla="*/ 2147483647 w 3"/>
                  <a:gd name="T7" fmla="*/ 2147483647 h 2"/>
                  <a:gd name="T8" fmla="*/ 2147483647 w 3"/>
                  <a:gd name="T9" fmla="*/ 0 h 2"/>
                  <a:gd name="T10" fmla="*/ 0 60000 65536"/>
                  <a:gd name="T11" fmla="*/ 0 60000 65536"/>
                  <a:gd name="T12" fmla="*/ 0 60000 65536"/>
                  <a:gd name="T13" fmla="*/ 0 60000 65536"/>
                  <a:gd name="T14" fmla="*/ 0 60000 65536"/>
                  <a:gd name="T15" fmla="*/ 0 w 3"/>
                  <a:gd name="T16" fmla="*/ 0 h 2"/>
                  <a:gd name="T17" fmla="*/ 3 w 3"/>
                  <a:gd name="T18" fmla="*/ 2 h 2"/>
                </a:gdLst>
                <a:ahLst/>
                <a:cxnLst>
                  <a:cxn ang="T10">
                    <a:pos x="T0" y="T1"/>
                  </a:cxn>
                  <a:cxn ang="T11">
                    <a:pos x="T2" y="T3"/>
                  </a:cxn>
                  <a:cxn ang="T12">
                    <a:pos x="T4" y="T5"/>
                  </a:cxn>
                  <a:cxn ang="T13">
                    <a:pos x="T6" y="T7"/>
                  </a:cxn>
                  <a:cxn ang="T14">
                    <a:pos x="T8" y="T9"/>
                  </a:cxn>
                </a:cxnLst>
                <a:rect l="T15" t="T16" r="T17" b="T18"/>
                <a:pathLst>
                  <a:path w="3" h="2">
                    <a:moveTo>
                      <a:pt x="2" y="0"/>
                    </a:moveTo>
                    <a:cubicBezTo>
                      <a:pt x="2" y="0"/>
                      <a:pt x="1" y="0"/>
                      <a:pt x="0" y="0"/>
                    </a:cubicBezTo>
                    <a:cubicBezTo>
                      <a:pt x="0" y="1"/>
                      <a:pt x="0" y="1"/>
                      <a:pt x="1" y="2"/>
                    </a:cubicBezTo>
                    <a:cubicBezTo>
                      <a:pt x="1" y="2"/>
                      <a:pt x="3" y="2"/>
                      <a:pt x="3" y="1"/>
                    </a:cubicBezTo>
                    <a:cubicBezTo>
                      <a:pt x="3" y="1"/>
                      <a:pt x="2" y="0"/>
                      <a:pt x="2" y="0"/>
                    </a:cubicBezTo>
                    <a:close/>
                  </a:path>
                </a:pathLst>
              </a:custGeom>
              <a:solidFill>
                <a:srgbClr val="79A529"/>
              </a:solidFill>
              <a:ln w="9525">
                <a:noFill/>
                <a:round/>
                <a:headEnd/>
                <a:tailEnd/>
              </a:ln>
            </p:spPr>
            <p:txBody>
              <a:bodyPr/>
              <a:lstStyle/>
              <a:p>
                <a:endParaRPr lang="es-ES"/>
              </a:p>
            </p:txBody>
          </p:sp>
          <p:sp>
            <p:nvSpPr>
              <p:cNvPr id="2392" name="Freeform 648"/>
              <p:cNvSpPr>
                <a:spLocks/>
              </p:cNvSpPr>
              <p:nvPr/>
            </p:nvSpPr>
            <p:spPr bwMode="auto">
              <a:xfrm>
                <a:off x="4549" y="1451"/>
                <a:ext cx="22" cy="7"/>
              </a:xfrm>
              <a:custGeom>
                <a:avLst/>
                <a:gdLst>
                  <a:gd name="T0" fmla="*/ 0 w 6"/>
                  <a:gd name="T1" fmla="*/ 0 h 2"/>
                  <a:gd name="T2" fmla="*/ 2147483647 w 6"/>
                  <a:gd name="T3" fmla="*/ 2147483647 h 2"/>
                  <a:gd name="T4" fmla="*/ 2147483647 w 6"/>
                  <a:gd name="T5" fmla="*/ 0 h 2"/>
                  <a:gd name="T6" fmla="*/ 2147483647 w 6"/>
                  <a:gd name="T7" fmla="*/ 2147483647 h 2"/>
                  <a:gd name="T8" fmla="*/ 2147483647 w 6"/>
                  <a:gd name="T9" fmla="*/ 2147483647 h 2"/>
                  <a:gd name="T10" fmla="*/ 2147483647 w 6"/>
                  <a:gd name="T11" fmla="*/ 2147483647 h 2"/>
                  <a:gd name="T12" fmla="*/ 0 w 6"/>
                  <a:gd name="T13" fmla="*/ 2147483647 h 2"/>
                  <a:gd name="T14" fmla="*/ 0 w 6"/>
                  <a:gd name="T15" fmla="*/ 2147483647 h 2"/>
                  <a:gd name="T16" fmla="*/ 0 w 6"/>
                  <a:gd name="T17" fmla="*/ 2147483647 h 2"/>
                  <a:gd name="T18" fmla="*/ 0 w 6"/>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0"/>
                    </a:moveTo>
                    <a:cubicBezTo>
                      <a:pt x="1" y="1"/>
                      <a:pt x="2" y="1"/>
                      <a:pt x="3" y="1"/>
                    </a:cubicBezTo>
                    <a:cubicBezTo>
                      <a:pt x="3" y="1"/>
                      <a:pt x="3" y="0"/>
                      <a:pt x="3" y="0"/>
                    </a:cubicBezTo>
                    <a:cubicBezTo>
                      <a:pt x="4" y="0"/>
                      <a:pt x="5" y="1"/>
                      <a:pt x="6" y="1"/>
                    </a:cubicBezTo>
                    <a:cubicBezTo>
                      <a:pt x="6" y="1"/>
                      <a:pt x="6" y="1"/>
                      <a:pt x="6" y="1"/>
                    </a:cubicBezTo>
                    <a:cubicBezTo>
                      <a:pt x="6" y="2"/>
                      <a:pt x="6" y="2"/>
                      <a:pt x="6" y="2"/>
                    </a:cubicBezTo>
                    <a:cubicBezTo>
                      <a:pt x="4" y="2"/>
                      <a:pt x="2" y="2"/>
                      <a:pt x="0" y="2"/>
                    </a:cubicBezTo>
                    <a:cubicBezTo>
                      <a:pt x="0" y="2"/>
                      <a:pt x="0" y="2"/>
                      <a:pt x="0" y="1"/>
                    </a:cubicBezTo>
                    <a:cubicBezTo>
                      <a:pt x="0" y="1"/>
                      <a:pt x="0" y="1"/>
                      <a:pt x="0" y="1"/>
                    </a:cubicBezTo>
                    <a:cubicBezTo>
                      <a:pt x="0" y="1"/>
                      <a:pt x="0" y="0"/>
                      <a:pt x="0" y="0"/>
                    </a:cubicBezTo>
                    <a:close/>
                  </a:path>
                </a:pathLst>
              </a:custGeom>
              <a:solidFill>
                <a:srgbClr val="79A529"/>
              </a:solidFill>
              <a:ln w="9525">
                <a:noFill/>
                <a:round/>
                <a:headEnd/>
                <a:tailEnd/>
              </a:ln>
            </p:spPr>
            <p:txBody>
              <a:bodyPr/>
              <a:lstStyle/>
              <a:p>
                <a:endParaRPr lang="es-ES"/>
              </a:p>
            </p:txBody>
          </p:sp>
          <p:sp>
            <p:nvSpPr>
              <p:cNvPr id="2393" name="Freeform 649"/>
              <p:cNvSpPr>
                <a:spLocks/>
              </p:cNvSpPr>
              <p:nvPr/>
            </p:nvSpPr>
            <p:spPr bwMode="auto">
              <a:xfrm>
                <a:off x="4535" y="1451"/>
                <a:ext cx="11" cy="14"/>
              </a:xfrm>
              <a:custGeom>
                <a:avLst/>
                <a:gdLst>
                  <a:gd name="T0" fmla="*/ 2147483647 w 3"/>
                  <a:gd name="T1" fmla="*/ 0 h 4"/>
                  <a:gd name="T2" fmla="*/ 2147483647 w 3"/>
                  <a:gd name="T3" fmla="*/ 2147483647 h 4"/>
                  <a:gd name="T4" fmla="*/ 2147483647 w 3"/>
                  <a:gd name="T5" fmla="*/ 2147483647 h 4"/>
                  <a:gd name="T6" fmla="*/ 2147483647 w 3"/>
                  <a:gd name="T7" fmla="*/ 2147483647 h 4"/>
                  <a:gd name="T8" fmla="*/ 2147483647 w 3"/>
                  <a:gd name="T9" fmla="*/ 2147483647 h 4"/>
                  <a:gd name="T10" fmla="*/ 2147483647 w 3"/>
                  <a:gd name="T11" fmla="*/ 2147483647 h 4"/>
                  <a:gd name="T12" fmla="*/ 0 w 3"/>
                  <a:gd name="T13" fmla="*/ 2147483647 h 4"/>
                  <a:gd name="T14" fmla="*/ 2147483647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1" y="0"/>
                    </a:moveTo>
                    <a:cubicBezTo>
                      <a:pt x="1" y="1"/>
                      <a:pt x="2" y="1"/>
                      <a:pt x="2" y="1"/>
                    </a:cubicBezTo>
                    <a:cubicBezTo>
                      <a:pt x="2" y="1"/>
                      <a:pt x="2" y="1"/>
                      <a:pt x="2" y="1"/>
                    </a:cubicBezTo>
                    <a:cubicBezTo>
                      <a:pt x="3" y="1"/>
                      <a:pt x="3" y="2"/>
                      <a:pt x="3" y="3"/>
                    </a:cubicBezTo>
                    <a:cubicBezTo>
                      <a:pt x="3" y="4"/>
                      <a:pt x="2" y="4"/>
                      <a:pt x="1" y="4"/>
                    </a:cubicBezTo>
                    <a:cubicBezTo>
                      <a:pt x="1" y="4"/>
                      <a:pt x="1" y="4"/>
                      <a:pt x="1" y="3"/>
                    </a:cubicBezTo>
                    <a:cubicBezTo>
                      <a:pt x="1" y="2"/>
                      <a:pt x="0" y="2"/>
                      <a:pt x="0" y="1"/>
                    </a:cubicBezTo>
                    <a:cubicBezTo>
                      <a:pt x="0" y="0"/>
                      <a:pt x="0" y="0"/>
                      <a:pt x="1" y="0"/>
                    </a:cubicBezTo>
                    <a:close/>
                  </a:path>
                </a:pathLst>
              </a:custGeom>
              <a:solidFill>
                <a:srgbClr val="79A529"/>
              </a:solidFill>
              <a:ln w="9525">
                <a:noFill/>
                <a:round/>
                <a:headEnd/>
                <a:tailEnd/>
              </a:ln>
            </p:spPr>
            <p:txBody>
              <a:bodyPr/>
              <a:lstStyle/>
              <a:p>
                <a:endParaRPr lang="es-ES"/>
              </a:p>
            </p:txBody>
          </p:sp>
          <p:sp>
            <p:nvSpPr>
              <p:cNvPr id="2394" name="Freeform 650"/>
              <p:cNvSpPr>
                <a:spLocks/>
              </p:cNvSpPr>
              <p:nvPr/>
            </p:nvSpPr>
            <p:spPr bwMode="auto">
              <a:xfrm>
                <a:off x="4528" y="1388"/>
                <a:ext cx="57" cy="53"/>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0 h 15"/>
                  <a:gd name="T10" fmla="*/ 2147483647 w 16"/>
                  <a:gd name="T11" fmla="*/ 2147483647 h 15"/>
                  <a:gd name="T12" fmla="*/ 2147483647 w 16"/>
                  <a:gd name="T13" fmla="*/ 2147483647 h 15"/>
                  <a:gd name="T14" fmla="*/ 2147483647 w 16"/>
                  <a:gd name="T15" fmla="*/ 0 h 15"/>
                  <a:gd name="T16" fmla="*/ 2147483647 w 16"/>
                  <a:gd name="T17" fmla="*/ 2147483647 h 15"/>
                  <a:gd name="T18" fmla="*/ 2147483647 w 16"/>
                  <a:gd name="T19" fmla="*/ 2147483647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5"/>
                  <a:gd name="T32" fmla="*/ 16 w 16"/>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5">
                    <a:moveTo>
                      <a:pt x="13" y="1"/>
                    </a:moveTo>
                    <a:cubicBezTo>
                      <a:pt x="8" y="4"/>
                      <a:pt x="0" y="8"/>
                      <a:pt x="1" y="14"/>
                    </a:cubicBezTo>
                    <a:cubicBezTo>
                      <a:pt x="4" y="12"/>
                      <a:pt x="8" y="15"/>
                      <a:pt x="8" y="12"/>
                    </a:cubicBezTo>
                    <a:cubicBezTo>
                      <a:pt x="9" y="9"/>
                      <a:pt x="11" y="7"/>
                      <a:pt x="14" y="4"/>
                    </a:cubicBezTo>
                    <a:cubicBezTo>
                      <a:pt x="15" y="3"/>
                      <a:pt x="16" y="2"/>
                      <a:pt x="16" y="0"/>
                    </a:cubicBezTo>
                    <a:cubicBezTo>
                      <a:pt x="15" y="2"/>
                      <a:pt x="13" y="5"/>
                      <a:pt x="11" y="5"/>
                    </a:cubicBezTo>
                    <a:cubicBezTo>
                      <a:pt x="11" y="5"/>
                      <a:pt x="11" y="4"/>
                      <a:pt x="11" y="4"/>
                    </a:cubicBezTo>
                    <a:cubicBezTo>
                      <a:pt x="12" y="3"/>
                      <a:pt x="14" y="2"/>
                      <a:pt x="14" y="0"/>
                    </a:cubicBezTo>
                    <a:cubicBezTo>
                      <a:pt x="13" y="0"/>
                      <a:pt x="13" y="1"/>
                      <a:pt x="12" y="1"/>
                    </a:cubicBezTo>
                    <a:cubicBezTo>
                      <a:pt x="12" y="1"/>
                      <a:pt x="13" y="1"/>
                      <a:pt x="13" y="1"/>
                    </a:cubicBezTo>
                    <a:close/>
                  </a:path>
                </a:pathLst>
              </a:custGeom>
              <a:solidFill>
                <a:srgbClr val="79A529"/>
              </a:solidFill>
              <a:ln w="9525">
                <a:noFill/>
                <a:round/>
                <a:headEnd/>
                <a:tailEnd/>
              </a:ln>
            </p:spPr>
            <p:txBody>
              <a:bodyPr/>
              <a:lstStyle/>
              <a:p>
                <a:endParaRPr lang="es-ES"/>
              </a:p>
            </p:txBody>
          </p:sp>
          <p:sp>
            <p:nvSpPr>
              <p:cNvPr id="2395" name="Oval 651"/>
              <p:cNvSpPr>
                <a:spLocks noChangeArrowheads="1"/>
              </p:cNvSpPr>
              <p:nvPr/>
            </p:nvSpPr>
            <p:spPr bwMode="auto">
              <a:xfrm>
                <a:off x="4567" y="1395"/>
                <a:ext cx="11" cy="7"/>
              </a:xfrm>
              <a:prstGeom prst="ellipse">
                <a:avLst/>
              </a:prstGeom>
              <a:solidFill>
                <a:srgbClr val="F16900"/>
              </a:solidFill>
              <a:ln w="9525">
                <a:noFill/>
                <a:round/>
                <a:headEnd/>
                <a:tailEnd/>
              </a:ln>
            </p:spPr>
            <p:txBody>
              <a:bodyPr/>
              <a:lstStyle/>
              <a:p>
                <a:endParaRPr lang="en-US"/>
              </a:p>
            </p:txBody>
          </p:sp>
          <p:sp>
            <p:nvSpPr>
              <p:cNvPr id="2396" name="Freeform 652"/>
              <p:cNvSpPr>
                <a:spLocks/>
              </p:cNvSpPr>
              <p:nvPr/>
            </p:nvSpPr>
            <p:spPr bwMode="auto">
              <a:xfrm>
                <a:off x="4571" y="1399"/>
                <a:ext cx="7" cy="3"/>
              </a:xfrm>
              <a:custGeom>
                <a:avLst/>
                <a:gdLst>
                  <a:gd name="T0" fmla="*/ 0 w 2"/>
                  <a:gd name="T1" fmla="*/ 0 h 1"/>
                  <a:gd name="T2" fmla="*/ 0 w 2"/>
                  <a:gd name="T3" fmla="*/ 0 h 1"/>
                  <a:gd name="T4" fmla="*/ 2147483647 w 2"/>
                  <a:gd name="T5" fmla="*/ 2147483647 h 1"/>
                  <a:gd name="T6" fmla="*/ 2147483647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cubicBezTo>
                      <a:pt x="0" y="0"/>
                      <a:pt x="0" y="0"/>
                      <a:pt x="0" y="0"/>
                    </a:cubicBezTo>
                    <a:cubicBezTo>
                      <a:pt x="0" y="1"/>
                      <a:pt x="1" y="1"/>
                      <a:pt x="1" y="1"/>
                    </a:cubicBezTo>
                    <a:cubicBezTo>
                      <a:pt x="1" y="1"/>
                      <a:pt x="2" y="0"/>
                      <a:pt x="1" y="0"/>
                    </a:cubicBezTo>
                    <a:cubicBezTo>
                      <a:pt x="1" y="0"/>
                      <a:pt x="1" y="1"/>
                      <a:pt x="0" y="0"/>
                    </a:cubicBezTo>
                    <a:cubicBezTo>
                      <a:pt x="0" y="0"/>
                      <a:pt x="0" y="0"/>
                      <a:pt x="0" y="0"/>
                    </a:cubicBezTo>
                    <a:close/>
                  </a:path>
                </a:pathLst>
              </a:custGeom>
              <a:solidFill>
                <a:srgbClr val="674B1D"/>
              </a:solidFill>
              <a:ln w="9525">
                <a:noFill/>
                <a:round/>
                <a:headEnd/>
                <a:tailEnd/>
              </a:ln>
            </p:spPr>
            <p:txBody>
              <a:bodyPr/>
              <a:lstStyle/>
              <a:p>
                <a:endParaRPr lang="es-ES"/>
              </a:p>
            </p:txBody>
          </p:sp>
          <p:sp>
            <p:nvSpPr>
              <p:cNvPr id="2397" name="Oval 653"/>
              <p:cNvSpPr>
                <a:spLocks noChangeArrowheads="1"/>
              </p:cNvSpPr>
              <p:nvPr/>
            </p:nvSpPr>
            <p:spPr bwMode="auto">
              <a:xfrm>
                <a:off x="4571" y="1395"/>
                <a:ext cx="3" cy="4"/>
              </a:xfrm>
              <a:prstGeom prst="ellipse">
                <a:avLst/>
              </a:prstGeom>
              <a:solidFill>
                <a:srgbClr val="24211D"/>
              </a:solidFill>
              <a:ln w="9525">
                <a:noFill/>
                <a:round/>
                <a:headEnd/>
                <a:tailEnd/>
              </a:ln>
            </p:spPr>
            <p:txBody>
              <a:bodyPr/>
              <a:lstStyle/>
              <a:p>
                <a:endParaRPr lang="en-US"/>
              </a:p>
            </p:txBody>
          </p:sp>
          <p:sp>
            <p:nvSpPr>
              <p:cNvPr id="2398" name="Oval 654"/>
              <p:cNvSpPr>
                <a:spLocks noChangeArrowheads="1"/>
              </p:cNvSpPr>
              <p:nvPr/>
            </p:nvSpPr>
            <p:spPr bwMode="auto">
              <a:xfrm>
                <a:off x="4574" y="1395"/>
                <a:ext cx="4" cy="4"/>
              </a:xfrm>
              <a:prstGeom prst="ellipse">
                <a:avLst/>
              </a:prstGeom>
              <a:solidFill>
                <a:srgbClr val="FFFFFF"/>
              </a:solidFill>
              <a:ln w="9525">
                <a:noFill/>
                <a:round/>
                <a:headEnd/>
                <a:tailEnd/>
              </a:ln>
            </p:spPr>
            <p:txBody>
              <a:bodyPr/>
              <a:lstStyle/>
              <a:p>
                <a:endParaRPr lang="en-US"/>
              </a:p>
            </p:txBody>
          </p:sp>
          <p:sp>
            <p:nvSpPr>
              <p:cNvPr id="2399" name="Freeform 655"/>
              <p:cNvSpPr>
                <a:spLocks/>
              </p:cNvSpPr>
              <p:nvPr/>
            </p:nvSpPr>
            <p:spPr bwMode="auto">
              <a:xfrm>
                <a:off x="4535" y="1451"/>
                <a:ext cx="7" cy="14"/>
              </a:xfrm>
              <a:custGeom>
                <a:avLst/>
                <a:gdLst>
                  <a:gd name="T0" fmla="*/ 2147483647 w 2"/>
                  <a:gd name="T1" fmla="*/ 2147483647 h 4"/>
                  <a:gd name="T2" fmla="*/ 2147483647 w 2"/>
                  <a:gd name="T3" fmla="*/ 2147483647 h 4"/>
                  <a:gd name="T4" fmla="*/ 0 w 2"/>
                  <a:gd name="T5" fmla="*/ 0 h 4"/>
                  <a:gd name="T6" fmla="*/ 2147483647 w 2"/>
                  <a:gd name="T7" fmla="*/ 2147483647 h 4"/>
                  <a:gd name="T8" fmla="*/ 2147483647 w 2"/>
                  <a:gd name="T9" fmla="*/ 2147483647 h 4"/>
                  <a:gd name="T10" fmla="*/ 0 60000 65536"/>
                  <a:gd name="T11" fmla="*/ 0 60000 65536"/>
                  <a:gd name="T12" fmla="*/ 0 60000 65536"/>
                  <a:gd name="T13" fmla="*/ 0 60000 65536"/>
                  <a:gd name="T14" fmla="*/ 0 60000 65536"/>
                  <a:gd name="T15" fmla="*/ 0 w 2"/>
                  <a:gd name="T16" fmla="*/ 0 h 4"/>
                  <a:gd name="T17" fmla="*/ 2 w 2"/>
                  <a:gd name="T18" fmla="*/ 4 h 4"/>
                </a:gdLst>
                <a:ahLst/>
                <a:cxnLst>
                  <a:cxn ang="T10">
                    <a:pos x="T0" y="T1"/>
                  </a:cxn>
                  <a:cxn ang="T11">
                    <a:pos x="T2" y="T3"/>
                  </a:cxn>
                  <a:cxn ang="T12">
                    <a:pos x="T4" y="T5"/>
                  </a:cxn>
                  <a:cxn ang="T13">
                    <a:pos x="T6" y="T7"/>
                  </a:cxn>
                  <a:cxn ang="T14">
                    <a:pos x="T8" y="T9"/>
                  </a:cxn>
                </a:cxnLst>
                <a:rect l="T15" t="T16" r="T17" b="T18"/>
                <a:pathLst>
                  <a:path w="2" h="4">
                    <a:moveTo>
                      <a:pt x="1" y="4"/>
                    </a:moveTo>
                    <a:cubicBezTo>
                      <a:pt x="1" y="4"/>
                      <a:pt x="1" y="3"/>
                      <a:pt x="1" y="3"/>
                    </a:cubicBezTo>
                    <a:cubicBezTo>
                      <a:pt x="0" y="2"/>
                      <a:pt x="0" y="1"/>
                      <a:pt x="0" y="0"/>
                    </a:cubicBezTo>
                    <a:cubicBezTo>
                      <a:pt x="0" y="0"/>
                      <a:pt x="2" y="0"/>
                      <a:pt x="1" y="1"/>
                    </a:cubicBezTo>
                    <a:cubicBezTo>
                      <a:pt x="0" y="2"/>
                      <a:pt x="1" y="4"/>
                      <a:pt x="1" y="4"/>
                    </a:cubicBezTo>
                    <a:close/>
                  </a:path>
                </a:pathLst>
              </a:custGeom>
              <a:solidFill>
                <a:srgbClr val="FDEE70"/>
              </a:solidFill>
              <a:ln w="9525">
                <a:noFill/>
                <a:round/>
                <a:headEnd/>
                <a:tailEnd/>
              </a:ln>
            </p:spPr>
            <p:txBody>
              <a:bodyPr/>
              <a:lstStyle/>
              <a:p>
                <a:endParaRPr lang="es-ES"/>
              </a:p>
            </p:txBody>
          </p:sp>
          <p:sp>
            <p:nvSpPr>
              <p:cNvPr id="2400" name="Freeform 656"/>
              <p:cNvSpPr>
                <a:spLocks/>
              </p:cNvSpPr>
              <p:nvPr/>
            </p:nvSpPr>
            <p:spPr bwMode="auto">
              <a:xfrm>
                <a:off x="4528" y="1434"/>
                <a:ext cx="11" cy="17"/>
              </a:xfrm>
              <a:custGeom>
                <a:avLst/>
                <a:gdLst>
                  <a:gd name="T0" fmla="*/ 0 w 3"/>
                  <a:gd name="T1" fmla="*/ 0 h 5"/>
                  <a:gd name="T2" fmla="*/ 0 w 3"/>
                  <a:gd name="T3" fmla="*/ 0 h 5"/>
                  <a:gd name="T4" fmla="*/ 0 w 3"/>
                  <a:gd name="T5" fmla="*/ 2147483647 h 5"/>
                  <a:gd name="T6" fmla="*/ 0 w 3"/>
                  <a:gd name="T7" fmla="*/ 2147483647 h 5"/>
                  <a:gd name="T8" fmla="*/ 2147483647 w 3"/>
                  <a:gd name="T9" fmla="*/ 2147483647 h 5"/>
                  <a:gd name="T10" fmla="*/ 2147483647 w 3"/>
                  <a:gd name="T11" fmla="*/ 2147483647 h 5"/>
                  <a:gd name="T12" fmla="*/ 2147483647 w 3"/>
                  <a:gd name="T13" fmla="*/ 2147483647 h 5"/>
                  <a:gd name="T14" fmla="*/ 0 w 3"/>
                  <a:gd name="T15" fmla="*/ 2147483647 h 5"/>
                  <a:gd name="T16" fmla="*/ 0 w 3"/>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5"/>
                  <a:gd name="T29" fmla="*/ 3 w 3"/>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5">
                    <a:moveTo>
                      <a:pt x="0" y="0"/>
                    </a:moveTo>
                    <a:cubicBezTo>
                      <a:pt x="0" y="0"/>
                      <a:pt x="0" y="0"/>
                      <a:pt x="0" y="0"/>
                    </a:cubicBezTo>
                    <a:cubicBezTo>
                      <a:pt x="0" y="1"/>
                      <a:pt x="0" y="1"/>
                      <a:pt x="0" y="2"/>
                    </a:cubicBezTo>
                    <a:cubicBezTo>
                      <a:pt x="0" y="2"/>
                      <a:pt x="0" y="2"/>
                      <a:pt x="0" y="2"/>
                    </a:cubicBezTo>
                    <a:cubicBezTo>
                      <a:pt x="1" y="4"/>
                      <a:pt x="1" y="5"/>
                      <a:pt x="2" y="5"/>
                    </a:cubicBezTo>
                    <a:cubicBezTo>
                      <a:pt x="2" y="5"/>
                      <a:pt x="3" y="4"/>
                      <a:pt x="2" y="4"/>
                    </a:cubicBezTo>
                    <a:cubicBezTo>
                      <a:pt x="2" y="4"/>
                      <a:pt x="2" y="5"/>
                      <a:pt x="1" y="4"/>
                    </a:cubicBezTo>
                    <a:cubicBezTo>
                      <a:pt x="1" y="3"/>
                      <a:pt x="0" y="2"/>
                      <a:pt x="0" y="2"/>
                    </a:cubicBezTo>
                    <a:cubicBezTo>
                      <a:pt x="0" y="2"/>
                      <a:pt x="0" y="0"/>
                      <a:pt x="0" y="0"/>
                    </a:cubicBezTo>
                    <a:close/>
                  </a:path>
                </a:pathLst>
              </a:custGeom>
              <a:solidFill>
                <a:srgbClr val="FDEE70"/>
              </a:solidFill>
              <a:ln w="9525">
                <a:noFill/>
                <a:round/>
                <a:headEnd/>
                <a:tailEnd/>
              </a:ln>
            </p:spPr>
            <p:txBody>
              <a:bodyPr/>
              <a:lstStyle/>
              <a:p>
                <a:endParaRPr lang="es-ES"/>
              </a:p>
            </p:txBody>
          </p:sp>
          <p:sp>
            <p:nvSpPr>
              <p:cNvPr id="2401" name="Freeform 657"/>
              <p:cNvSpPr>
                <a:spLocks/>
              </p:cNvSpPr>
              <p:nvPr/>
            </p:nvSpPr>
            <p:spPr bwMode="auto">
              <a:xfrm>
                <a:off x="4535" y="1437"/>
                <a:ext cx="11" cy="11"/>
              </a:xfrm>
              <a:custGeom>
                <a:avLst/>
                <a:gdLst>
                  <a:gd name="T0" fmla="*/ 2147483647 w 3"/>
                  <a:gd name="T1" fmla="*/ 2147483647 h 3"/>
                  <a:gd name="T2" fmla="*/ 0 w 3"/>
                  <a:gd name="T3" fmla="*/ 2147483647 h 3"/>
                  <a:gd name="T4" fmla="*/ 2147483647 w 3"/>
                  <a:gd name="T5" fmla="*/ 0 h 3"/>
                  <a:gd name="T6" fmla="*/ 2147483647 w 3"/>
                  <a:gd name="T7" fmla="*/ 2147483647 h 3"/>
                  <a:gd name="T8" fmla="*/ 2147483647 w 3"/>
                  <a:gd name="T9" fmla="*/ 2147483647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3" y="2"/>
                    </a:moveTo>
                    <a:cubicBezTo>
                      <a:pt x="2" y="3"/>
                      <a:pt x="0" y="2"/>
                      <a:pt x="0" y="1"/>
                    </a:cubicBezTo>
                    <a:cubicBezTo>
                      <a:pt x="1" y="0"/>
                      <a:pt x="1" y="0"/>
                      <a:pt x="2" y="0"/>
                    </a:cubicBezTo>
                    <a:cubicBezTo>
                      <a:pt x="2" y="0"/>
                      <a:pt x="0" y="1"/>
                      <a:pt x="1" y="2"/>
                    </a:cubicBezTo>
                    <a:cubicBezTo>
                      <a:pt x="2" y="3"/>
                      <a:pt x="3" y="2"/>
                      <a:pt x="3" y="2"/>
                    </a:cubicBezTo>
                    <a:close/>
                  </a:path>
                </a:pathLst>
              </a:custGeom>
              <a:solidFill>
                <a:srgbClr val="FDEE70"/>
              </a:solidFill>
              <a:ln w="9525">
                <a:noFill/>
                <a:round/>
                <a:headEnd/>
                <a:tailEnd/>
              </a:ln>
            </p:spPr>
            <p:txBody>
              <a:bodyPr/>
              <a:lstStyle/>
              <a:p>
                <a:endParaRPr lang="es-ES"/>
              </a:p>
            </p:txBody>
          </p:sp>
          <p:sp>
            <p:nvSpPr>
              <p:cNvPr id="2402" name="Freeform 658"/>
              <p:cNvSpPr>
                <a:spLocks/>
              </p:cNvSpPr>
              <p:nvPr/>
            </p:nvSpPr>
            <p:spPr bwMode="auto">
              <a:xfrm>
                <a:off x="4539" y="1448"/>
                <a:ext cx="7" cy="7"/>
              </a:xfrm>
              <a:custGeom>
                <a:avLst/>
                <a:gdLst>
                  <a:gd name="T0" fmla="*/ 2147483647 w 2"/>
                  <a:gd name="T1" fmla="*/ 2147483647 h 2"/>
                  <a:gd name="T2" fmla="*/ 2147483647 w 2"/>
                  <a:gd name="T3" fmla="*/ 2147483647 h 2"/>
                  <a:gd name="T4" fmla="*/ 0 w 2"/>
                  <a:gd name="T5" fmla="*/ 0 h 2"/>
                  <a:gd name="T6" fmla="*/ 2147483647 w 2"/>
                  <a:gd name="T7" fmla="*/ 2147483647 h 2"/>
                  <a:gd name="T8" fmla="*/ 2147483647 w 2"/>
                  <a:gd name="T9" fmla="*/ 2147483647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2" y="2"/>
                    </a:moveTo>
                    <a:cubicBezTo>
                      <a:pt x="1" y="2"/>
                      <a:pt x="1" y="2"/>
                      <a:pt x="1" y="2"/>
                    </a:cubicBezTo>
                    <a:cubicBezTo>
                      <a:pt x="0" y="1"/>
                      <a:pt x="0" y="1"/>
                      <a:pt x="0" y="0"/>
                    </a:cubicBezTo>
                    <a:cubicBezTo>
                      <a:pt x="0" y="0"/>
                      <a:pt x="0" y="2"/>
                      <a:pt x="1" y="1"/>
                    </a:cubicBezTo>
                    <a:cubicBezTo>
                      <a:pt x="1" y="1"/>
                      <a:pt x="2" y="2"/>
                      <a:pt x="2" y="2"/>
                    </a:cubicBezTo>
                    <a:close/>
                  </a:path>
                </a:pathLst>
              </a:custGeom>
              <a:solidFill>
                <a:srgbClr val="FCFD85"/>
              </a:solidFill>
              <a:ln w="9525">
                <a:noFill/>
                <a:round/>
                <a:headEnd/>
                <a:tailEnd/>
              </a:ln>
            </p:spPr>
            <p:txBody>
              <a:bodyPr/>
              <a:lstStyle/>
              <a:p>
                <a:endParaRPr lang="es-ES"/>
              </a:p>
            </p:txBody>
          </p:sp>
          <p:sp>
            <p:nvSpPr>
              <p:cNvPr id="2403" name="Freeform 659"/>
              <p:cNvSpPr>
                <a:spLocks/>
              </p:cNvSpPr>
              <p:nvPr/>
            </p:nvSpPr>
            <p:spPr bwMode="auto">
              <a:xfrm>
                <a:off x="4528" y="1388"/>
                <a:ext cx="50" cy="49"/>
              </a:xfrm>
              <a:custGeom>
                <a:avLst/>
                <a:gdLst>
                  <a:gd name="T0" fmla="*/ 2147483647 w 14"/>
                  <a:gd name="T1" fmla="*/ 2147483647 h 14"/>
                  <a:gd name="T2" fmla="*/ 2147483647 w 14"/>
                  <a:gd name="T3" fmla="*/ 0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0 60000 65536"/>
                  <a:gd name="T15" fmla="*/ 0 60000 65536"/>
                  <a:gd name="T16" fmla="*/ 0 60000 65536"/>
                  <a:gd name="T17" fmla="*/ 0 60000 65536"/>
                  <a:gd name="T18" fmla="*/ 0 60000 65536"/>
                  <a:gd name="T19" fmla="*/ 0 60000 65536"/>
                  <a:gd name="T20" fmla="*/ 0 60000 65536"/>
                  <a:gd name="T21" fmla="*/ 0 w 14"/>
                  <a:gd name="T22" fmla="*/ 0 h 14"/>
                  <a:gd name="T23" fmla="*/ 14 w 14"/>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4">
                    <a:moveTo>
                      <a:pt x="12" y="1"/>
                    </a:moveTo>
                    <a:cubicBezTo>
                      <a:pt x="13" y="1"/>
                      <a:pt x="13" y="0"/>
                      <a:pt x="14" y="0"/>
                    </a:cubicBezTo>
                    <a:cubicBezTo>
                      <a:pt x="14" y="0"/>
                      <a:pt x="13" y="1"/>
                      <a:pt x="11" y="2"/>
                    </a:cubicBezTo>
                    <a:cubicBezTo>
                      <a:pt x="11" y="2"/>
                      <a:pt x="1" y="8"/>
                      <a:pt x="1" y="13"/>
                    </a:cubicBezTo>
                    <a:cubicBezTo>
                      <a:pt x="1" y="13"/>
                      <a:pt x="1" y="14"/>
                      <a:pt x="1" y="14"/>
                    </a:cubicBezTo>
                    <a:cubicBezTo>
                      <a:pt x="0" y="8"/>
                      <a:pt x="8" y="4"/>
                      <a:pt x="13" y="1"/>
                    </a:cubicBezTo>
                    <a:cubicBezTo>
                      <a:pt x="13" y="1"/>
                      <a:pt x="12" y="1"/>
                      <a:pt x="12" y="1"/>
                    </a:cubicBezTo>
                    <a:close/>
                  </a:path>
                </a:pathLst>
              </a:custGeom>
              <a:solidFill>
                <a:srgbClr val="FCFD85"/>
              </a:solidFill>
              <a:ln w="9525">
                <a:noFill/>
                <a:round/>
                <a:headEnd/>
                <a:tailEnd/>
              </a:ln>
            </p:spPr>
            <p:txBody>
              <a:bodyPr/>
              <a:lstStyle/>
              <a:p>
                <a:endParaRPr lang="es-ES"/>
              </a:p>
            </p:txBody>
          </p:sp>
          <p:sp>
            <p:nvSpPr>
              <p:cNvPr id="2404" name="Freeform 660"/>
              <p:cNvSpPr>
                <a:spLocks/>
              </p:cNvSpPr>
              <p:nvPr/>
            </p:nvSpPr>
            <p:spPr bwMode="auto">
              <a:xfrm>
                <a:off x="4560" y="1371"/>
                <a:ext cx="46" cy="77"/>
              </a:xfrm>
              <a:custGeom>
                <a:avLst/>
                <a:gdLst>
                  <a:gd name="T0" fmla="*/ 2147483647 w 13"/>
                  <a:gd name="T1" fmla="*/ 2147483647 h 22"/>
                  <a:gd name="T2" fmla="*/ 2147483647 w 13"/>
                  <a:gd name="T3" fmla="*/ 2147483647 h 22"/>
                  <a:gd name="T4" fmla="*/ 2147483647 w 13"/>
                  <a:gd name="T5" fmla="*/ 2147483647 h 22"/>
                  <a:gd name="T6" fmla="*/ 2147483647 w 13"/>
                  <a:gd name="T7" fmla="*/ 2147483647 h 22"/>
                  <a:gd name="T8" fmla="*/ 2147483647 w 13"/>
                  <a:gd name="T9" fmla="*/ 2147483647 h 22"/>
                  <a:gd name="T10" fmla="*/ 2147483647 w 13"/>
                  <a:gd name="T11" fmla="*/ 2147483647 h 22"/>
                  <a:gd name="T12" fmla="*/ 2147483647 w 13"/>
                  <a:gd name="T13" fmla="*/ 2147483647 h 22"/>
                  <a:gd name="T14" fmla="*/ 2147483647 w 13"/>
                  <a:gd name="T15" fmla="*/ 2147483647 h 22"/>
                  <a:gd name="T16" fmla="*/ 2147483647 w 13"/>
                  <a:gd name="T17" fmla="*/ 2147483647 h 22"/>
                  <a:gd name="T18" fmla="*/ 2147483647 w 13"/>
                  <a:gd name="T19" fmla="*/ 2147483647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22"/>
                  <a:gd name="T32" fmla="*/ 13 w 13"/>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22">
                    <a:moveTo>
                      <a:pt x="1" y="22"/>
                    </a:moveTo>
                    <a:cubicBezTo>
                      <a:pt x="0" y="21"/>
                      <a:pt x="0" y="19"/>
                      <a:pt x="1" y="18"/>
                    </a:cubicBezTo>
                    <a:cubicBezTo>
                      <a:pt x="6" y="14"/>
                      <a:pt x="7" y="8"/>
                      <a:pt x="9" y="3"/>
                    </a:cubicBezTo>
                    <a:cubicBezTo>
                      <a:pt x="9" y="2"/>
                      <a:pt x="10" y="0"/>
                      <a:pt x="11" y="1"/>
                    </a:cubicBezTo>
                    <a:cubicBezTo>
                      <a:pt x="12" y="1"/>
                      <a:pt x="13" y="1"/>
                      <a:pt x="13" y="2"/>
                    </a:cubicBezTo>
                    <a:cubicBezTo>
                      <a:pt x="13" y="2"/>
                      <a:pt x="12" y="1"/>
                      <a:pt x="11" y="1"/>
                    </a:cubicBezTo>
                    <a:cubicBezTo>
                      <a:pt x="11" y="1"/>
                      <a:pt x="10" y="1"/>
                      <a:pt x="9" y="3"/>
                    </a:cubicBezTo>
                    <a:cubicBezTo>
                      <a:pt x="9" y="3"/>
                      <a:pt x="5" y="16"/>
                      <a:pt x="2" y="18"/>
                    </a:cubicBezTo>
                    <a:cubicBezTo>
                      <a:pt x="2" y="18"/>
                      <a:pt x="0" y="19"/>
                      <a:pt x="1" y="22"/>
                    </a:cubicBezTo>
                    <a:cubicBezTo>
                      <a:pt x="1" y="22"/>
                      <a:pt x="1" y="22"/>
                      <a:pt x="1" y="22"/>
                    </a:cubicBezTo>
                    <a:close/>
                  </a:path>
                </a:pathLst>
              </a:custGeom>
              <a:solidFill>
                <a:srgbClr val="FDEE70"/>
              </a:solidFill>
              <a:ln w="9525">
                <a:noFill/>
                <a:round/>
                <a:headEnd/>
                <a:tailEnd/>
              </a:ln>
            </p:spPr>
            <p:txBody>
              <a:bodyPr/>
              <a:lstStyle/>
              <a:p>
                <a:endParaRPr lang="es-ES"/>
              </a:p>
            </p:txBody>
          </p:sp>
          <p:sp>
            <p:nvSpPr>
              <p:cNvPr id="2405" name="Freeform 661"/>
              <p:cNvSpPr>
                <a:spLocks/>
              </p:cNvSpPr>
              <p:nvPr/>
            </p:nvSpPr>
            <p:spPr bwMode="auto">
              <a:xfrm>
                <a:off x="4635" y="1497"/>
                <a:ext cx="78" cy="101"/>
              </a:xfrm>
              <a:custGeom>
                <a:avLst/>
                <a:gdLst>
                  <a:gd name="T0" fmla="*/ 0 w 22"/>
                  <a:gd name="T1" fmla="*/ 0 h 29"/>
                  <a:gd name="T2" fmla="*/ 0 w 22"/>
                  <a:gd name="T3" fmla="*/ 0 h 29"/>
                  <a:gd name="T4" fmla="*/ 2147483647 w 22"/>
                  <a:gd name="T5" fmla="*/ 2147483647 h 29"/>
                  <a:gd name="T6" fmla="*/ 2147483647 w 22"/>
                  <a:gd name="T7" fmla="*/ 2147483647 h 29"/>
                  <a:gd name="T8" fmla="*/ 0 60000 65536"/>
                  <a:gd name="T9" fmla="*/ 0 60000 65536"/>
                  <a:gd name="T10" fmla="*/ 0 60000 65536"/>
                  <a:gd name="T11" fmla="*/ 0 60000 65536"/>
                  <a:gd name="T12" fmla="*/ 0 w 22"/>
                  <a:gd name="T13" fmla="*/ 0 h 29"/>
                  <a:gd name="T14" fmla="*/ 22 w 22"/>
                  <a:gd name="T15" fmla="*/ 29 h 29"/>
                </a:gdLst>
                <a:ahLst/>
                <a:cxnLst>
                  <a:cxn ang="T8">
                    <a:pos x="T0" y="T1"/>
                  </a:cxn>
                  <a:cxn ang="T9">
                    <a:pos x="T2" y="T3"/>
                  </a:cxn>
                  <a:cxn ang="T10">
                    <a:pos x="T4" y="T5"/>
                  </a:cxn>
                  <a:cxn ang="T11">
                    <a:pos x="T6" y="T7"/>
                  </a:cxn>
                </a:cxnLst>
                <a:rect l="T12" t="T13" r="T14" b="T15"/>
                <a:pathLst>
                  <a:path w="22" h="29">
                    <a:moveTo>
                      <a:pt x="0" y="0"/>
                    </a:moveTo>
                    <a:cubicBezTo>
                      <a:pt x="0" y="0"/>
                      <a:pt x="0" y="0"/>
                      <a:pt x="0" y="0"/>
                    </a:cubicBezTo>
                    <a:cubicBezTo>
                      <a:pt x="0" y="0"/>
                      <a:pt x="22" y="10"/>
                      <a:pt x="11" y="28"/>
                    </a:cubicBezTo>
                    <a:cubicBezTo>
                      <a:pt x="11" y="28"/>
                      <a:pt x="11" y="29"/>
                      <a:pt x="11" y="29"/>
                    </a:cubicBezTo>
                  </a:path>
                </a:pathLst>
              </a:custGeom>
              <a:noFill/>
              <a:ln w="0">
                <a:solidFill>
                  <a:srgbClr val="79501A"/>
                </a:solidFill>
                <a:round/>
                <a:headEnd/>
                <a:tailEnd/>
              </a:ln>
            </p:spPr>
            <p:txBody>
              <a:bodyPr/>
              <a:lstStyle/>
              <a:p>
                <a:endParaRPr lang="es-ES"/>
              </a:p>
            </p:txBody>
          </p:sp>
          <p:sp>
            <p:nvSpPr>
              <p:cNvPr id="2406" name="Freeform 662"/>
              <p:cNvSpPr>
                <a:spLocks/>
              </p:cNvSpPr>
              <p:nvPr/>
            </p:nvSpPr>
            <p:spPr bwMode="auto">
              <a:xfrm>
                <a:off x="4674" y="1420"/>
                <a:ext cx="11" cy="14"/>
              </a:xfrm>
              <a:custGeom>
                <a:avLst/>
                <a:gdLst>
                  <a:gd name="T0" fmla="*/ 2147483647 w 3"/>
                  <a:gd name="T1" fmla="*/ 0 h 4"/>
                  <a:gd name="T2" fmla="*/ 0 w 3"/>
                  <a:gd name="T3" fmla="*/ 2147483647 h 4"/>
                  <a:gd name="T4" fmla="*/ 2147483647 w 3"/>
                  <a:gd name="T5" fmla="*/ 2147483647 h 4"/>
                  <a:gd name="T6" fmla="*/ 2147483647 w 3"/>
                  <a:gd name="T7" fmla="*/ 2147483647 h 4"/>
                  <a:gd name="T8" fmla="*/ 2147483647 w 3"/>
                  <a:gd name="T9" fmla="*/ 0 h 4"/>
                  <a:gd name="T10" fmla="*/ 2147483647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1" y="0"/>
                    </a:moveTo>
                    <a:cubicBezTo>
                      <a:pt x="1" y="1"/>
                      <a:pt x="0" y="2"/>
                      <a:pt x="0" y="3"/>
                    </a:cubicBezTo>
                    <a:cubicBezTo>
                      <a:pt x="0" y="4"/>
                      <a:pt x="2" y="4"/>
                      <a:pt x="2" y="3"/>
                    </a:cubicBezTo>
                    <a:cubicBezTo>
                      <a:pt x="3" y="3"/>
                      <a:pt x="3" y="3"/>
                      <a:pt x="3" y="2"/>
                    </a:cubicBezTo>
                    <a:cubicBezTo>
                      <a:pt x="3" y="1"/>
                      <a:pt x="3" y="0"/>
                      <a:pt x="2" y="0"/>
                    </a:cubicBezTo>
                    <a:cubicBezTo>
                      <a:pt x="2" y="0"/>
                      <a:pt x="1" y="0"/>
                      <a:pt x="1" y="0"/>
                    </a:cubicBezTo>
                    <a:close/>
                  </a:path>
                </a:pathLst>
              </a:custGeom>
              <a:solidFill>
                <a:srgbClr val="D77600"/>
              </a:solidFill>
              <a:ln w="9525">
                <a:noFill/>
                <a:round/>
                <a:headEnd/>
                <a:tailEnd/>
              </a:ln>
            </p:spPr>
            <p:txBody>
              <a:bodyPr/>
              <a:lstStyle/>
              <a:p>
                <a:endParaRPr lang="es-ES"/>
              </a:p>
            </p:txBody>
          </p:sp>
          <p:sp>
            <p:nvSpPr>
              <p:cNvPr id="2407" name="Freeform 663"/>
              <p:cNvSpPr>
                <a:spLocks/>
              </p:cNvSpPr>
              <p:nvPr/>
            </p:nvSpPr>
            <p:spPr bwMode="auto">
              <a:xfrm>
                <a:off x="4678" y="1420"/>
                <a:ext cx="7" cy="10"/>
              </a:xfrm>
              <a:custGeom>
                <a:avLst/>
                <a:gdLst>
                  <a:gd name="T0" fmla="*/ 2147483647 w 2"/>
                  <a:gd name="T1" fmla="*/ 0 h 3"/>
                  <a:gd name="T2" fmla="*/ 0 w 2"/>
                  <a:gd name="T3" fmla="*/ 2147483647 h 3"/>
                  <a:gd name="T4" fmla="*/ 2147483647 w 2"/>
                  <a:gd name="T5" fmla="*/ 2147483647 h 3"/>
                  <a:gd name="T6" fmla="*/ 2147483647 w 2"/>
                  <a:gd name="T7" fmla="*/ 2147483647 h 3"/>
                  <a:gd name="T8" fmla="*/ 2147483647 w 2"/>
                  <a:gd name="T9" fmla="*/ 2147483647 h 3"/>
                  <a:gd name="T10" fmla="*/ 2147483647 w 2"/>
                  <a:gd name="T11" fmla="*/ 2147483647 h 3"/>
                  <a:gd name="T12" fmla="*/ 2147483647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0"/>
                    </a:moveTo>
                    <a:cubicBezTo>
                      <a:pt x="1" y="1"/>
                      <a:pt x="1" y="1"/>
                      <a:pt x="0" y="1"/>
                    </a:cubicBezTo>
                    <a:cubicBezTo>
                      <a:pt x="1" y="1"/>
                      <a:pt x="1" y="1"/>
                      <a:pt x="1" y="2"/>
                    </a:cubicBezTo>
                    <a:cubicBezTo>
                      <a:pt x="1" y="2"/>
                      <a:pt x="1" y="3"/>
                      <a:pt x="1" y="3"/>
                    </a:cubicBezTo>
                    <a:cubicBezTo>
                      <a:pt x="1" y="3"/>
                      <a:pt x="1" y="3"/>
                      <a:pt x="1" y="3"/>
                    </a:cubicBezTo>
                    <a:cubicBezTo>
                      <a:pt x="2" y="2"/>
                      <a:pt x="2" y="2"/>
                      <a:pt x="2" y="1"/>
                    </a:cubicBezTo>
                    <a:cubicBezTo>
                      <a:pt x="2" y="1"/>
                      <a:pt x="1" y="0"/>
                      <a:pt x="1" y="0"/>
                    </a:cubicBezTo>
                    <a:close/>
                  </a:path>
                </a:pathLst>
              </a:custGeom>
              <a:solidFill>
                <a:srgbClr val="F16900"/>
              </a:solidFill>
              <a:ln w="9525">
                <a:noFill/>
                <a:round/>
                <a:headEnd/>
                <a:tailEnd/>
              </a:ln>
            </p:spPr>
            <p:txBody>
              <a:bodyPr/>
              <a:lstStyle/>
              <a:p>
                <a:endParaRPr lang="es-ES"/>
              </a:p>
            </p:txBody>
          </p:sp>
          <p:sp>
            <p:nvSpPr>
              <p:cNvPr id="2408" name="Oval 664"/>
              <p:cNvSpPr>
                <a:spLocks noChangeArrowheads="1"/>
              </p:cNvSpPr>
              <p:nvPr/>
            </p:nvSpPr>
            <p:spPr bwMode="auto">
              <a:xfrm>
                <a:off x="4678" y="1423"/>
                <a:ext cx="3" cy="7"/>
              </a:xfrm>
              <a:prstGeom prst="ellipse">
                <a:avLst/>
              </a:prstGeom>
              <a:solidFill>
                <a:srgbClr val="24211D"/>
              </a:solidFill>
              <a:ln w="9525">
                <a:noFill/>
                <a:round/>
                <a:headEnd/>
                <a:tailEnd/>
              </a:ln>
            </p:spPr>
            <p:txBody>
              <a:bodyPr/>
              <a:lstStyle/>
              <a:p>
                <a:endParaRPr lang="en-US"/>
              </a:p>
            </p:txBody>
          </p:sp>
          <p:sp>
            <p:nvSpPr>
              <p:cNvPr id="2409" name="Oval 665"/>
              <p:cNvSpPr>
                <a:spLocks noChangeArrowheads="1"/>
              </p:cNvSpPr>
              <p:nvPr/>
            </p:nvSpPr>
            <p:spPr bwMode="auto">
              <a:xfrm>
                <a:off x="4678" y="1427"/>
                <a:ext cx="3" cy="3"/>
              </a:xfrm>
              <a:prstGeom prst="ellipse">
                <a:avLst/>
              </a:prstGeom>
              <a:solidFill>
                <a:srgbClr val="FFFFFF"/>
              </a:solidFill>
              <a:ln w="9525">
                <a:noFill/>
                <a:round/>
                <a:headEnd/>
                <a:tailEnd/>
              </a:ln>
            </p:spPr>
            <p:txBody>
              <a:bodyPr/>
              <a:lstStyle/>
              <a:p>
                <a:endParaRPr lang="en-US"/>
              </a:p>
            </p:txBody>
          </p:sp>
          <p:sp>
            <p:nvSpPr>
              <p:cNvPr id="2410" name="Freeform 666"/>
              <p:cNvSpPr>
                <a:spLocks/>
              </p:cNvSpPr>
              <p:nvPr/>
            </p:nvSpPr>
            <p:spPr bwMode="auto">
              <a:xfrm>
                <a:off x="5272" y="1612"/>
                <a:ext cx="53" cy="129"/>
              </a:xfrm>
              <a:custGeom>
                <a:avLst/>
                <a:gdLst>
                  <a:gd name="T0" fmla="*/ 2147483647 w 15"/>
                  <a:gd name="T1" fmla="*/ 0 h 37"/>
                  <a:gd name="T2" fmla="*/ 2147483647 w 15"/>
                  <a:gd name="T3" fmla="*/ 2147483647 h 37"/>
                  <a:gd name="T4" fmla="*/ 2147483647 w 15"/>
                  <a:gd name="T5" fmla="*/ 2147483647 h 37"/>
                  <a:gd name="T6" fmla="*/ 2147483647 w 15"/>
                  <a:gd name="T7" fmla="*/ 0 h 37"/>
                  <a:gd name="T8" fmla="*/ 0 60000 65536"/>
                  <a:gd name="T9" fmla="*/ 0 60000 65536"/>
                  <a:gd name="T10" fmla="*/ 0 60000 65536"/>
                  <a:gd name="T11" fmla="*/ 0 60000 65536"/>
                  <a:gd name="T12" fmla="*/ 0 w 15"/>
                  <a:gd name="T13" fmla="*/ 0 h 37"/>
                  <a:gd name="T14" fmla="*/ 15 w 15"/>
                  <a:gd name="T15" fmla="*/ 37 h 37"/>
                </a:gdLst>
                <a:ahLst/>
                <a:cxnLst>
                  <a:cxn ang="T8">
                    <a:pos x="T0" y="T1"/>
                  </a:cxn>
                  <a:cxn ang="T9">
                    <a:pos x="T2" y="T3"/>
                  </a:cxn>
                  <a:cxn ang="T10">
                    <a:pos x="T4" y="T5"/>
                  </a:cxn>
                  <a:cxn ang="T11">
                    <a:pos x="T6" y="T7"/>
                  </a:cxn>
                </a:cxnLst>
                <a:rect l="T12" t="T13" r="T14" b="T15"/>
                <a:pathLst>
                  <a:path w="15" h="37">
                    <a:moveTo>
                      <a:pt x="2" y="0"/>
                    </a:moveTo>
                    <a:cubicBezTo>
                      <a:pt x="2" y="0"/>
                      <a:pt x="7" y="1"/>
                      <a:pt x="7" y="1"/>
                    </a:cubicBezTo>
                    <a:cubicBezTo>
                      <a:pt x="7" y="1"/>
                      <a:pt x="15" y="26"/>
                      <a:pt x="9" y="37"/>
                    </a:cubicBezTo>
                    <a:cubicBezTo>
                      <a:pt x="9" y="37"/>
                      <a:pt x="0" y="21"/>
                      <a:pt x="2" y="0"/>
                    </a:cubicBezTo>
                    <a:close/>
                  </a:path>
                </a:pathLst>
              </a:custGeom>
              <a:solidFill>
                <a:srgbClr val="B3680B"/>
              </a:solidFill>
              <a:ln w="9525">
                <a:noFill/>
                <a:round/>
                <a:headEnd/>
                <a:tailEnd/>
              </a:ln>
            </p:spPr>
            <p:txBody>
              <a:bodyPr/>
              <a:lstStyle/>
              <a:p>
                <a:endParaRPr lang="es-ES"/>
              </a:p>
            </p:txBody>
          </p:sp>
          <p:sp>
            <p:nvSpPr>
              <p:cNvPr id="2411" name="Freeform 667"/>
              <p:cNvSpPr>
                <a:spLocks/>
              </p:cNvSpPr>
              <p:nvPr/>
            </p:nvSpPr>
            <p:spPr bwMode="auto">
              <a:xfrm>
                <a:off x="4824" y="1248"/>
                <a:ext cx="327" cy="137"/>
              </a:xfrm>
              <a:custGeom>
                <a:avLst/>
                <a:gdLst>
                  <a:gd name="T0" fmla="*/ 2147483647 w 92"/>
                  <a:gd name="T1" fmla="*/ 2147483647 h 39"/>
                  <a:gd name="T2" fmla="*/ 2147483647 w 92"/>
                  <a:gd name="T3" fmla="*/ 2147483647 h 39"/>
                  <a:gd name="T4" fmla="*/ 2147483647 w 92"/>
                  <a:gd name="T5" fmla="*/ 2147483647 h 39"/>
                  <a:gd name="T6" fmla="*/ 2147483647 w 92"/>
                  <a:gd name="T7" fmla="*/ 2147483647 h 39"/>
                  <a:gd name="T8" fmla="*/ 2147483647 w 92"/>
                  <a:gd name="T9" fmla="*/ 2147483647 h 39"/>
                  <a:gd name="T10" fmla="*/ 2147483647 w 92"/>
                  <a:gd name="T11" fmla="*/ 2147483647 h 39"/>
                  <a:gd name="T12" fmla="*/ 2147483647 w 92"/>
                  <a:gd name="T13" fmla="*/ 2147483647 h 39"/>
                  <a:gd name="T14" fmla="*/ 2147483647 w 92"/>
                  <a:gd name="T15" fmla="*/ 2147483647 h 39"/>
                  <a:gd name="T16" fmla="*/ 2147483647 w 92"/>
                  <a:gd name="T17" fmla="*/ 2147483647 h 39"/>
                  <a:gd name="T18" fmla="*/ 2147483647 w 92"/>
                  <a:gd name="T19" fmla="*/ 2147483647 h 39"/>
                  <a:gd name="T20" fmla="*/ 2147483647 w 92"/>
                  <a:gd name="T21" fmla="*/ 2147483647 h 39"/>
                  <a:gd name="T22" fmla="*/ 2147483647 w 92"/>
                  <a:gd name="T23" fmla="*/ 2147483647 h 39"/>
                  <a:gd name="T24" fmla="*/ 2147483647 w 92"/>
                  <a:gd name="T25" fmla="*/ 2147483647 h 39"/>
                  <a:gd name="T26" fmla="*/ 2147483647 w 92"/>
                  <a:gd name="T27" fmla="*/ 2147483647 h 39"/>
                  <a:gd name="T28" fmla="*/ 2147483647 w 92"/>
                  <a:gd name="T29" fmla="*/ 2147483647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39"/>
                  <a:gd name="T47" fmla="*/ 92 w 92"/>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39">
                    <a:moveTo>
                      <a:pt x="45" y="11"/>
                    </a:moveTo>
                    <a:cubicBezTo>
                      <a:pt x="45" y="11"/>
                      <a:pt x="0" y="0"/>
                      <a:pt x="14" y="17"/>
                    </a:cubicBezTo>
                    <a:cubicBezTo>
                      <a:pt x="14" y="17"/>
                      <a:pt x="20" y="19"/>
                      <a:pt x="33" y="22"/>
                    </a:cubicBezTo>
                    <a:cubicBezTo>
                      <a:pt x="33" y="22"/>
                      <a:pt x="33" y="18"/>
                      <a:pt x="41" y="27"/>
                    </a:cubicBezTo>
                    <a:cubicBezTo>
                      <a:pt x="41" y="27"/>
                      <a:pt x="43" y="20"/>
                      <a:pt x="32" y="16"/>
                    </a:cubicBezTo>
                    <a:cubicBezTo>
                      <a:pt x="32" y="16"/>
                      <a:pt x="40" y="13"/>
                      <a:pt x="51" y="28"/>
                    </a:cubicBezTo>
                    <a:cubicBezTo>
                      <a:pt x="51" y="28"/>
                      <a:pt x="52" y="20"/>
                      <a:pt x="47" y="15"/>
                    </a:cubicBezTo>
                    <a:cubicBezTo>
                      <a:pt x="47" y="15"/>
                      <a:pt x="48" y="11"/>
                      <a:pt x="59" y="30"/>
                    </a:cubicBezTo>
                    <a:cubicBezTo>
                      <a:pt x="59" y="30"/>
                      <a:pt x="65" y="37"/>
                      <a:pt x="69" y="37"/>
                    </a:cubicBezTo>
                    <a:cubicBezTo>
                      <a:pt x="69" y="37"/>
                      <a:pt x="71" y="28"/>
                      <a:pt x="65" y="23"/>
                    </a:cubicBezTo>
                    <a:cubicBezTo>
                      <a:pt x="65" y="23"/>
                      <a:pt x="72" y="24"/>
                      <a:pt x="73" y="38"/>
                    </a:cubicBezTo>
                    <a:cubicBezTo>
                      <a:pt x="73" y="38"/>
                      <a:pt x="83" y="39"/>
                      <a:pt x="88" y="35"/>
                    </a:cubicBezTo>
                    <a:cubicBezTo>
                      <a:pt x="88" y="35"/>
                      <a:pt x="92" y="31"/>
                      <a:pt x="92" y="29"/>
                    </a:cubicBezTo>
                    <a:cubicBezTo>
                      <a:pt x="92" y="26"/>
                      <a:pt x="86" y="32"/>
                      <a:pt x="75" y="24"/>
                    </a:cubicBezTo>
                    <a:cubicBezTo>
                      <a:pt x="75" y="24"/>
                      <a:pt x="54" y="12"/>
                      <a:pt x="45" y="11"/>
                    </a:cubicBezTo>
                    <a:close/>
                  </a:path>
                </a:pathLst>
              </a:custGeom>
              <a:solidFill>
                <a:srgbClr val="B3680B"/>
              </a:solidFill>
              <a:ln w="9525">
                <a:noFill/>
                <a:round/>
                <a:headEnd/>
                <a:tailEnd/>
              </a:ln>
            </p:spPr>
            <p:txBody>
              <a:bodyPr/>
              <a:lstStyle/>
              <a:p>
                <a:endParaRPr lang="es-ES"/>
              </a:p>
            </p:txBody>
          </p:sp>
          <p:sp>
            <p:nvSpPr>
              <p:cNvPr id="2412" name="Freeform 668"/>
              <p:cNvSpPr>
                <a:spLocks/>
              </p:cNvSpPr>
              <p:nvPr/>
            </p:nvSpPr>
            <p:spPr bwMode="auto">
              <a:xfrm>
                <a:off x="4895" y="1329"/>
                <a:ext cx="74" cy="189"/>
              </a:xfrm>
              <a:custGeom>
                <a:avLst/>
                <a:gdLst>
                  <a:gd name="T0" fmla="*/ 2147483647 w 21"/>
                  <a:gd name="T1" fmla="*/ 2147483647 h 54"/>
                  <a:gd name="T2" fmla="*/ 0 w 21"/>
                  <a:gd name="T3" fmla="*/ 2147483647 h 54"/>
                  <a:gd name="T4" fmla="*/ 2147483647 w 21"/>
                  <a:gd name="T5" fmla="*/ 2147483647 h 54"/>
                  <a:gd name="T6" fmla="*/ 2147483647 w 21"/>
                  <a:gd name="T7" fmla="*/ 2147483647 h 54"/>
                  <a:gd name="T8" fmla="*/ 2147483647 w 21"/>
                  <a:gd name="T9" fmla="*/ 2147483647 h 54"/>
                  <a:gd name="T10" fmla="*/ 0 60000 65536"/>
                  <a:gd name="T11" fmla="*/ 0 60000 65536"/>
                  <a:gd name="T12" fmla="*/ 0 60000 65536"/>
                  <a:gd name="T13" fmla="*/ 0 60000 65536"/>
                  <a:gd name="T14" fmla="*/ 0 60000 65536"/>
                  <a:gd name="T15" fmla="*/ 0 w 21"/>
                  <a:gd name="T16" fmla="*/ 0 h 54"/>
                  <a:gd name="T17" fmla="*/ 21 w 21"/>
                  <a:gd name="T18" fmla="*/ 54 h 54"/>
                </a:gdLst>
                <a:ahLst/>
                <a:cxnLst>
                  <a:cxn ang="T10">
                    <a:pos x="T0" y="T1"/>
                  </a:cxn>
                  <a:cxn ang="T11">
                    <a:pos x="T2" y="T3"/>
                  </a:cxn>
                  <a:cxn ang="T12">
                    <a:pos x="T4" y="T5"/>
                  </a:cxn>
                  <a:cxn ang="T13">
                    <a:pos x="T6" y="T7"/>
                  </a:cxn>
                  <a:cxn ang="T14">
                    <a:pos x="T8" y="T9"/>
                  </a:cxn>
                </a:cxnLst>
                <a:rect l="T15" t="T16" r="T17" b="T18"/>
                <a:pathLst>
                  <a:path w="21" h="54">
                    <a:moveTo>
                      <a:pt x="20" y="33"/>
                    </a:moveTo>
                    <a:cubicBezTo>
                      <a:pt x="19" y="15"/>
                      <a:pt x="4" y="0"/>
                      <a:pt x="0" y="2"/>
                    </a:cubicBezTo>
                    <a:cubicBezTo>
                      <a:pt x="0" y="2"/>
                      <a:pt x="17" y="12"/>
                      <a:pt x="17" y="33"/>
                    </a:cubicBezTo>
                    <a:cubicBezTo>
                      <a:pt x="17" y="33"/>
                      <a:pt x="18" y="47"/>
                      <a:pt x="10" y="54"/>
                    </a:cubicBezTo>
                    <a:cubicBezTo>
                      <a:pt x="10" y="54"/>
                      <a:pt x="21" y="53"/>
                      <a:pt x="20" y="33"/>
                    </a:cubicBezTo>
                    <a:close/>
                  </a:path>
                </a:pathLst>
              </a:custGeom>
              <a:solidFill>
                <a:srgbClr val="B3680B"/>
              </a:solidFill>
              <a:ln w="9525">
                <a:noFill/>
                <a:round/>
                <a:headEnd/>
                <a:tailEnd/>
              </a:ln>
            </p:spPr>
            <p:txBody>
              <a:bodyPr/>
              <a:lstStyle/>
              <a:p>
                <a:endParaRPr lang="es-ES"/>
              </a:p>
            </p:txBody>
          </p:sp>
          <p:sp>
            <p:nvSpPr>
              <p:cNvPr id="2413" name="Freeform 669"/>
              <p:cNvSpPr>
                <a:spLocks/>
              </p:cNvSpPr>
              <p:nvPr/>
            </p:nvSpPr>
            <p:spPr bwMode="auto">
              <a:xfrm>
                <a:off x="4802" y="1290"/>
                <a:ext cx="157" cy="221"/>
              </a:xfrm>
              <a:custGeom>
                <a:avLst/>
                <a:gdLst>
                  <a:gd name="T0" fmla="*/ 2147483647 w 44"/>
                  <a:gd name="T1" fmla="*/ 2147483647 h 63"/>
                  <a:gd name="T2" fmla="*/ 2147483647 w 44"/>
                  <a:gd name="T3" fmla="*/ 2147483647 h 63"/>
                  <a:gd name="T4" fmla="*/ 2147483647 w 44"/>
                  <a:gd name="T5" fmla="*/ 2147483647 h 63"/>
                  <a:gd name="T6" fmla="*/ 2147483647 w 44"/>
                  <a:gd name="T7" fmla="*/ 2147483647 h 63"/>
                  <a:gd name="T8" fmla="*/ 2147483647 w 44"/>
                  <a:gd name="T9" fmla="*/ 2147483647 h 63"/>
                  <a:gd name="T10" fmla="*/ 2147483647 w 44"/>
                  <a:gd name="T11" fmla="*/ 2147483647 h 63"/>
                  <a:gd name="T12" fmla="*/ 2147483647 w 44"/>
                  <a:gd name="T13" fmla="*/ 2147483647 h 63"/>
                  <a:gd name="T14" fmla="*/ 2147483647 w 44"/>
                  <a:gd name="T15" fmla="*/ 2147483647 h 63"/>
                  <a:gd name="T16" fmla="*/ 2147483647 w 44"/>
                  <a:gd name="T17" fmla="*/ 2147483647 h 63"/>
                  <a:gd name="T18" fmla="*/ 2147483647 w 44"/>
                  <a:gd name="T19" fmla="*/ 2147483647 h 63"/>
                  <a:gd name="T20" fmla="*/ 2147483647 w 44"/>
                  <a:gd name="T21" fmla="*/ 2147483647 h 63"/>
                  <a:gd name="T22" fmla="*/ 2147483647 w 44"/>
                  <a:gd name="T23" fmla="*/ 2147483647 h 63"/>
                  <a:gd name="T24" fmla="*/ 2147483647 w 44"/>
                  <a:gd name="T25" fmla="*/ 2147483647 h 63"/>
                  <a:gd name="T26" fmla="*/ 2147483647 w 44"/>
                  <a:gd name="T27" fmla="*/ 2147483647 h 63"/>
                  <a:gd name="T28" fmla="*/ 2147483647 w 44"/>
                  <a:gd name="T29" fmla="*/ 2147483647 h 63"/>
                  <a:gd name="T30" fmla="*/ 2147483647 w 44"/>
                  <a:gd name="T31" fmla="*/ 2147483647 h 63"/>
                  <a:gd name="T32" fmla="*/ 2147483647 w 44"/>
                  <a:gd name="T33" fmla="*/ 2147483647 h 63"/>
                  <a:gd name="T34" fmla="*/ 2147483647 w 44"/>
                  <a:gd name="T35" fmla="*/ 2147483647 h 63"/>
                  <a:gd name="T36" fmla="*/ 2147483647 w 44"/>
                  <a:gd name="T37" fmla="*/ 2147483647 h 63"/>
                  <a:gd name="T38" fmla="*/ 2147483647 w 44"/>
                  <a:gd name="T39" fmla="*/ 2147483647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4"/>
                  <a:gd name="T61" fmla="*/ 0 h 63"/>
                  <a:gd name="T62" fmla="*/ 44 w 44"/>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4" h="63">
                    <a:moveTo>
                      <a:pt x="13" y="1"/>
                    </a:moveTo>
                    <a:cubicBezTo>
                      <a:pt x="11" y="0"/>
                      <a:pt x="9" y="1"/>
                      <a:pt x="8" y="1"/>
                    </a:cubicBezTo>
                    <a:cubicBezTo>
                      <a:pt x="3" y="3"/>
                      <a:pt x="0" y="11"/>
                      <a:pt x="4" y="14"/>
                    </a:cubicBezTo>
                    <a:cubicBezTo>
                      <a:pt x="13" y="21"/>
                      <a:pt x="24" y="18"/>
                      <a:pt x="25" y="37"/>
                    </a:cubicBezTo>
                    <a:cubicBezTo>
                      <a:pt x="25" y="37"/>
                      <a:pt x="25" y="37"/>
                      <a:pt x="25" y="37"/>
                    </a:cubicBezTo>
                    <a:cubicBezTo>
                      <a:pt x="29" y="46"/>
                      <a:pt x="34" y="54"/>
                      <a:pt x="35" y="63"/>
                    </a:cubicBezTo>
                    <a:cubicBezTo>
                      <a:pt x="44" y="57"/>
                      <a:pt x="38" y="44"/>
                      <a:pt x="30" y="40"/>
                    </a:cubicBezTo>
                    <a:cubicBezTo>
                      <a:pt x="32" y="41"/>
                      <a:pt x="37" y="44"/>
                      <a:pt x="38" y="46"/>
                    </a:cubicBezTo>
                    <a:cubicBezTo>
                      <a:pt x="39" y="47"/>
                      <a:pt x="40" y="47"/>
                      <a:pt x="40" y="46"/>
                    </a:cubicBezTo>
                    <a:cubicBezTo>
                      <a:pt x="41" y="36"/>
                      <a:pt x="35" y="35"/>
                      <a:pt x="30" y="31"/>
                    </a:cubicBezTo>
                    <a:cubicBezTo>
                      <a:pt x="34" y="32"/>
                      <a:pt x="37" y="33"/>
                      <a:pt x="40" y="37"/>
                    </a:cubicBezTo>
                    <a:cubicBezTo>
                      <a:pt x="39" y="31"/>
                      <a:pt x="33" y="24"/>
                      <a:pt x="27" y="24"/>
                    </a:cubicBezTo>
                    <a:cubicBezTo>
                      <a:pt x="29" y="21"/>
                      <a:pt x="32" y="24"/>
                      <a:pt x="35" y="24"/>
                    </a:cubicBezTo>
                    <a:cubicBezTo>
                      <a:pt x="31" y="17"/>
                      <a:pt x="24" y="14"/>
                      <a:pt x="16" y="18"/>
                    </a:cubicBezTo>
                    <a:cubicBezTo>
                      <a:pt x="17" y="14"/>
                      <a:pt x="22" y="16"/>
                      <a:pt x="24" y="16"/>
                    </a:cubicBezTo>
                    <a:cubicBezTo>
                      <a:pt x="19" y="12"/>
                      <a:pt x="13" y="9"/>
                      <a:pt x="7" y="11"/>
                    </a:cubicBezTo>
                    <a:cubicBezTo>
                      <a:pt x="10" y="9"/>
                      <a:pt x="14" y="11"/>
                      <a:pt x="17" y="10"/>
                    </a:cubicBezTo>
                    <a:cubicBezTo>
                      <a:pt x="15" y="7"/>
                      <a:pt x="12" y="5"/>
                      <a:pt x="8" y="6"/>
                    </a:cubicBezTo>
                    <a:cubicBezTo>
                      <a:pt x="10" y="4"/>
                      <a:pt x="12" y="5"/>
                      <a:pt x="14" y="5"/>
                    </a:cubicBezTo>
                    <a:cubicBezTo>
                      <a:pt x="12" y="4"/>
                      <a:pt x="17" y="1"/>
                      <a:pt x="13" y="1"/>
                    </a:cubicBezTo>
                    <a:close/>
                  </a:path>
                </a:pathLst>
              </a:custGeom>
              <a:solidFill>
                <a:srgbClr val="B3680B"/>
              </a:solidFill>
              <a:ln w="9525">
                <a:noFill/>
                <a:round/>
                <a:headEnd/>
                <a:tailEnd/>
              </a:ln>
            </p:spPr>
            <p:txBody>
              <a:bodyPr/>
              <a:lstStyle/>
              <a:p>
                <a:endParaRPr lang="es-ES"/>
              </a:p>
            </p:txBody>
          </p:sp>
          <p:sp>
            <p:nvSpPr>
              <p:cNvPr id="2414" name="Freeform 670"/>
              <p:cNvSpPr>
                <a:spLocks/>
              </p:cNvSpPr>
              <p:nvPr/>
            </p:nvSpPr>
            <p:spPr bwMode="auto">
              <a:xfrm>
                <a:off x="4984" y="1609"/>
                <a:ext cx="32" cy="59"/>
              </a:xfrm>
              <a:custGeom>
                <a:avLst/>
                <a:gdLst>
                  <a:gd name="T0" fmla="*/ 2147483647 w 9"/>
                  <a:gd name="T1" fmla="*/ 0 h 17"/>
                  <a:gd name="T2" fmla="*/ 0 w 9"/>
                  <a:gd name="T3" fmla="*/ 2147483647 h 17"/>
                  <a:gd name="T4" fmla="*/ 2147483647 w 9"/>
                  <a:gd name="T5" fmla="*/ 2147483647 h 17"/>
                  <a:gd name="T6" fmla="*/ 2147483647 w 9"/>
                  <a:gd name="T7" fmla="*/ 2147483647 h 17"/>
                  <a:gd name="T8" fmla="*/ 2147483647 w 9"/>
                  <a:gd name="T9" fmla="*/ 0 h 17"/>
                  <a:gd name="T10" fmla="*/ 0 60000 65536"/>
                  <a:gd name="T11" fmla="*/ 0 60000 65536"/>
                  <a:gd name="T12" fmla="*/ 0 60000 65536"/>
                  <a:gd name="T13" fmla="*/ 0 60000 65536"/>
                  <a:gd name="T14" fmla="*/ 0 60000 65536"/>
                  <a:gd name="T15" fmla="*/ 0 w 9"/>
                  <a:gd name="T16" fmla="*/ 0 h 17"/>
                  <a:gd name="T17" fmla="*/ 9 w 9"/>
                  <a:gd name="T18" fmla="*/ 17 h 17"/>
                </a:gdLst>
                <a:ahLst/>
                <a:cxnLst>
                  <a:cxn ang="T10">
                    <a:pos x="T0" y="T1"/>
                  </a:cxn>
                  <a:cxn ang="T11">
                    <a:pos x="T2" y="T3"/>
                  </a:cxn>
                  <a:cxn ang="T12">
                    <a:pos x="T4" y="T5"/>
                  </a:cxn>
                  <a:cxn ang="T13">
                    <a:pos x="T6" y="T7"/>
                  </a:cxn>
                  <a:cxn ang="T14">
                    <a:pos x="T8" y="T9"/>
                  </a:cxn>
                </a:cxnLst>
                <a:rect l="T15" t="T16" r="T17" b="T18"/>
                <a:pathLst>
                  <a:path w="9" h="17">
                    <a:moveTo>
                      <a:pt x="1" y="0"/>
                    </a:moveTo>
                    <a:cubicBezTo>
                      <a:pt x="1" y="0"/>
                      <a:pt x="1" y="1"/>
                      <a:pt x="0" y="1"/>
                    </a:cubicBezTo>
                    <a:cubicBezTo>
                      <a:pt x="5" y="4"/>
                      <a:pt x="9" y="9"/>
                      <a:pt x="6" y="14"/>
                    </a:cubicBezTo>
                    <a:cubicBezTo>
                      <a:pt x="5" y="16"/>
                      <a:pt x="2" y="17"/>
                      <a:pt x="2" y="15"/>
                    </a:cubicBezTo>
                    <a:cubicBezTo>
                      <a:pt x="2" y="10"/>
                      <a:pt x="6" y="4"/>
                      <a:pt x="1" y="0"/>
                    </a:cubicBezTo>
                    <a:close/>
                  </a:path>
                </a:pathLst>
              </a:custGeom>
              <a:solidFill>
                <a:srgbClr val="B3680B"/>
              </a:solidFill>
              <a:ln w="9525">
                <a:noFill/>
                <a:round/>
                <a:headEnd/>
                <a:tailEnd/>
              </a:ln>
            </p:spPr>
            <p:txBody>
              <a:bodyPr/>
              <a:lstStyle/>
              <a:p>
                <a:endParaRPr lang="es-ES"/>
              </a:p>
            </p:txBody>
          </p:sp>
          <p:sp>
            <p:nvSpPr>
              <p:cNvPr id="2415" name="Freeform 671"/>
              <p:cNvSpPr>
                <a:spLocks/>
              </p:cNvSpPr>
              <p:nvPr/>
            </p:nvSpPr>
            <p:spPr bwMode="auto">
              <a:xfrm>
                <a:off x="5009" y="1577"/>
                <a:ext cx="53" cy="70"/>
              </a:xfrm>
              <a:custGeom>
                <a:avLst/>
                <a:gdLst>
                  <a:gd name="T0" fmla="*/ 2147483647 w 15"/>
                  <a:gd name="T1" fmla="*/ 0 h 20"/>
                  <a:gd name="T2" fmla="*/ 2147483647 w 15"/>
                  <a:gd name="T3" fmla="*/ 2147483647 h 20"/>
                  <a:gd name="T4" fmla="*/ 0 w 15"/>
                  <a:gd name="T5" fmla="*/ 2147483647 h 20"/>
                  <a:gd name="T6" fmla="*/ 2147483647 w 15"/>
                  <a:gd name="T7" fmla="*/ 2147483647 h 20"/>
                  <a:gd name="T8" fmla="*/ 2147483647 w 15"/>
                  <a:gd name="T9" fmla="*/ 2147483647 h 20"/>
                  <a:gd name="T10" fmla="*/ 2147483647 w 15"/>
                  <a:gd name="T11" fmla="*/ 2147483647 h 20"/>
                  <a:gd name="T12" fmla="*/ 2147483647 w 15"/>
                  <a:gd name="T13" fmla="*/ 0 h 20"/>
                  <a:gd name="T14" fmla="*/ 0 60000 65536"/>
                  <a:gd name="T15" fmla="*/ 0 60000 65536"/>
                  <a:gd name="T16" fmla="*/ 0 60000 65536"/>
                  <a:gd name="T17" fmla="*/ 0 60000 65536"/>
                  <a:gd name="T18" fmla="*/ 0 60000 65536"/>
                  <a:gd name="T19" fmla="*/ 0 60000 65536"/>
                  <a:gd name="T20" fmla="*/ 0 60000 65536"/>
                  <a:gd name="T21" fmla="*/ 0 w 15"/>
                  <a:gd name="T22" fmla="*/ 0 h 20"/>
                  <a:gd name="T23" fmla="*/ 15 w 15"/>
                  <a:gd name="T24" fmla="*/ 20 h 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0">
                    <a:moveTo>
                      <a:pt x="4" y="0"/>
                    </a:moveTo>
                    <a:cubicBezTo>
                      <a:pt x="10" y="3"/>
                      <a:pt x="15" y="13"/>
                      <a:pt x="10" y="18"/>
                    </a:cubicBezTo>
                    <a:cubicBezTo>
                      <a:pt x="9" y="20"/>
                      <a:pt x="4" y="19"/>
                      <a:pt x="0" y="18"/>
                    </a:cubicBezTo>
                    <a:cubicBezTo>
                      <a:pt x="3" y="16"/>
                      <a:pt x="7" y="18"/>
                      <a:pt x="8" y="16"/>
                    </a:cubicBezTo>
                    <a:cubicBezTo>
                      <a:pt x="8" y="14"/>
                      <a:pt x="4" y="13"/>
                      <a:pt x="4" y="11"/>
                    </a:cubicBezTo>
                    <a:cubicBezTo>
                      <a:pt x="5" y="11"/>
                      <a:pt x="7" y="11"/>
                      <a:pt x="7" y="11"/>
                    </a:cubicBezTo>
                    <a:cubicBezTo>
                      <a:pt x="9" y="7"/>
                      <a:pt x="6" y="3"/>
                      <a:pt x="4" y="0"/>
                    </a:cubicBezTo>
                    <a:close/>
                  </a:path>
                </a:pathLst>
              </a:custGeom>
              <a:solidFill>
                <a:srgbClr val="B3680B"/>
              </a:solidFill>
              <a:ln w="9525">
                <a:noFill/>
                <a:round/>
                <a:headEnd/>
                <a:tailEnd/>
              </a:ln>
            </p:spPr>
            <p:txBody>
              <a:bodyPr/>
              <a:lstStyle/>
              <a:p>
                <a:endParaRPr lang="es-ES"/>
              </a:p>
            </p:txBody>
          </p:sp>
          <p:sp>
            <p:nvSpPr>
              <p:cNvPr id="2416" name="Freeform 672"/>
              <p:cNvSpPr>
                <a:spLocks/>
              </p:cNvSpPr>
              <p:nvPr/>
            </p:nvSpPr>
            <p:spPr bwMode="auto">
              <a:xfrm>
                <a:off x="5055" y="1535"/>
                <a:ext cx="50" cy="98"/>
              </a:xfrm>
              <a:custGeom>
                <a:avLst/>
                <a:gdLst>
                  <a:gd name="T0" fmla="*/ 0 w 14"/>
                  <a:gd name="T1" fmla="*/ 0 h 28"/>
                  <a:gd name="T2" fmla="*/ 2147483647 w 14"/>
                  <a:gd name="T3" fmla="*/ 2147483647 h 28"/>
                  <a:gd name="T4" fmla="*/ 0 w 14"/>
                  <a:gd name="T5" fmla="*/ 2147483647 h 28"/>
                  <a:gd name="T6" fmla="*/ 2147483647 w 14"/>
                  <a:gd name="T7" fmla="*/ 2147483647 h 28"/>
                  <a:gd name="T8" fmla="*/ 2147483647 w 14"/>
                  <a:gd name="T9" fmla="*/ 2147483647 h 28"/>
                  <a:gd name="T10" fmla="*/ 2147483647 w 14"/>
                  <a:gd name="T11" fmla="*/ 2147483647 h 28"/>
                  <a:gd name="T12" fmla="*/ 2147483647 w 14"/>
                  <a:gd name="T13" fmla="*/ 2147483647 h 28"/>
                  <a:gd name="T14" fmla="*/ 2147483647 w 14"/>
                  <a:gd name="T15" fmla="*/ 2147483647 h 28"/>
                  <a:gd name="T16" fmla="*/ 0 w 14"/>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8"/>
                  <a:gd name="T29" fmla="*/ 14 w 14"/>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8">
                    <a:moveTo>
                      <a:pt x="0" y="0"/>
                    </a:moveTo>
                    <a:cubicBezTo>
                      <a:pt x="10" y="4"/>
                      <a:pt x="14" y="15"/>
                      <a:pt x="10" y="24"/>
                    </a:cubicBezTo>
                    <a:cubicBezTo>
                      <a:pt x="9" y="28"/>
                      <a:pt x="4" y="24"/>
                      <a:pt x="0" y="23"/>
                    </a:cubicBezTo>
                    <a:cubicBezTo>
                      <a:pt x="3" y="22"/>
                      <a:pt x="7" y="24"/>
                      <a:pt x="8" y="22"/>
                    </a:cubicBezTo>
                    <a:cubicBezTo>
                      <a:pt x="8" y="19"/>
                      <a:pt x="4" y="17"/>
                      <a:pt x="2" y="15"/>
                    </a:cubicBezTo>
                    <a:cubicBezTo>
                      <a:pt x="4" y="12"/>
                      <a:pt x="8" y="17"/>
                      <a:pt x="9" y="12"/>
                    </a:cubicBezTo>
                    <a:cubicBezTo>
                      <a:pt x="4" y="13"/>
                      <a:pt x="4" y="9"/>
                      <a:pt x="1" y="6"/>
                    </a:cubicBezTo>
                    <a:cubicBezTo>
                      <a:pt x="2" y="6"/>
                      <a:pt x="2" y="7"/>
                      <a:pt x="3" y="6"/>
                    </a:cubicBezTo>
                    <a:cubicBezTo>
                      <a:pt x="3" y="3"/>
                      <a:pt x="0" y="2"/>
                      <a:pt x="0" y="0"/>
                    </a:cubicBezTo>
                    <a:close/>
                  </a:path>
                </a:pathLst>
              </a:custGeom>
              <a:solidFill>
                <a:srgbClr val="B3680B"/>
              </a:solidFill>
              <a:ln w="9525">
                <a:noFill/>
                <a:round/>
                <a:headEnd/>
                <a:tailEnd/>
              </a:ln>
            </p:spPr>
            <p:txBody>
              <a:bodyPr/>
              <a:lstStyle/>
              <a:p>
                <a:endParaRPr lang="es-ES"/>
              </a:p>
            </p:txBody>
          </p:sp>
          <p:sp>
            <p:nvSpPr>
              <p:cNvPr id="2417" name="Freeform 673"/>
              <p:cNvSpPr>
                <a:spLocks/>
              </p:cNvSpPr>
              <p:nvPr/>
            </p:nvSpPr>
            <p:spPr bwMode="auto">
              <a:xfrm>
                <a:off x="5080" y="1500"/>
                <a:ext cx="64" cy="105"/>
              </a:xfrm>
              <a:custGeom>
                <a:avLst/>
                <a:gdLst>
                  <a:gd name="T0" fmla="*/ 2147483647 w 18"/>
                  <a:gd name="T1" fmla="*/ 2147483647 h 30"/>
                  <a:gd name="T2" fmla="*/ 2147483647 w 18"/>
                  <a:gd name="T3" fmla="*/ 2147483647 h 30"/>
                  <a:gd name="T4" fmla="*/ 2147483647 w 18"/>
                  <a:gd name="T5" fmla="*/ 2147483647 h 30"/>
                  <a:gd name="T6" fmla="*/ 2147483647 w 18"/>
                  <a:gd name="T7" fmla="*/ 2147483647 h 30"/>
                  <a:gd name="T8" fmla="*/ 0 w 18"/>
                  <a:gd name="T9" fmla="*/ 2147483647 h 30"/>
                  <a:gd name="T10" fmla="*/ 2147483647 w 18"/>
                  <a:gd name="T11" fmla="*/ 2147483647 h 30"/>
                  <a:gd name="T12" fmla="*/ 2147483647 w 18"/>
                  <a:gd name="T13" fmla="*/ 2147483647 h 30"/>
                  <a:gd name="T14" fmla="*/ 2147483647 w 18"/>
                  <a:gd name="T15" fmla="*/ 2147483647 h 30"/>
                  <a:gd name="T16" fmla="*/ 2147483647 w 18"/>
                  <a:gd name="T17" fmla="*/ 2147483647 h 30"/>
                  <a:gd name="T18" fmla="*/ 2147483647 w 18"/>
                  <a:gd name="T19" fmla="*/ 2147483647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30"/>
                  <a:gd name="T32" fmla="*/ 18 w 18"/>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30">
                    <a:moveTo>
                      <a:pt x="5" y="24"/>
                    </a:moveTo>
                    <a:cubicBezTo>
                      <a:pt x="8" y="27"/>
                      <a:pt x="13" y="30"/>
                      <a:pt x="14" y="28"/>
                    </a:cubicBezTo>
                    <a:cubicBezTo>
                      <a:pt x="18" y="19"/>
                      <a:pt x="10" y="10"/>
                      <a:pt x="2" y="4"/>
                    </a:cubicBezTo>
                    <a:cubicBezTo>
                      <a:pt x="2" y="3"/>
                      <a:pt x="1" y="2"/>
                      <a:pt x="1" y="1"/>
                    </a:cubicBezTo>
                    <a:cubicBezTo>
                      <a:pt x="0" y="0"/>
                      <a:pt x="0" y="3"/>
                      <a:pt x="0" y="2"/>
                    </a:cubicBezTo>
                    <a:cubicBezTo>
                      <a:pt x="2" y="9"/>
                      <a:pt x="9" y="13"/>
                      <a:pt x="12" y="20"/>
                    </a:cubicBezTo>
                    <a:cubicBezTo>
                      <a:pt x="10" y="20"/>
                      <a:pt x="9" y="18"/>
                      <a:pt x="7" y="20"/>
                    </a:cubicBezTo>
                    <a:cubicBezTo>
                      <a:pt x="10" y="21"/>
                      <a:pt x="11" y="23"/>
                      <a:pt x="12" y="24"/>
                    </a:cubicBezTo>
                    <a:cubicBezTo>
                      <a:pt x="12" y="26"/>
                      <a:pt x="9" y="26"/>
                      <a:pt x="7" y="26"/>
                    </a:cubicBezTo>
                    <a:cubicBezTo>
                      <a:pt x="7" y="26"/>
                      <a:pt x="5" y="24"/>
                      <a:pt x="5" y="24"/>
                    </a:cubicBezTo>
                    <a:close/>
                  </a:path>
                </a:pathLst>
              </a:custGeom>
              <a:solidFill>
                <a:srgbClr val="B3680B"/>
              </a:solidFill>
              <a:ln w="9525">
                <a:noFill/>
                <a:round/>
                <a:headEnd/>
                <a:tailEnd/>
              </a:ln>
            </p:spPr>
            <p:txBody>
              <a:bodyPr/>
              <a:lstStyle/>
              <a:p>
                <a:endParaRPr lang="es-ES"/>
              </a:p>
            </p:txBody>
          </p:sp>
          <p:sp>
            <p:nvSpPr>
              <p:cNvPr id="2418" name="Freeform 674"/>
              <p:cNvSpPr>
                <a:spLocks/>
              </p:cNvSpPr>
              <p:nvPr/>
            </p:nvSpPr>
            <p:spPr bwMode="auto">
              <a:xfrm>
                <a:off x="5105" y="1458"/>
                <a:ext cx="99" cy="151"/>
              </a:xfrm>
              <a:custGeom>
                <a:avLst/>
                <a:gdLst>
                  <a:gd name="T0" fmla="*/ 2147483647 w 28"/>
                  <a:gd name="T1" fmla="*/ 2147483647 h 43"/>
                  <a:gd name="T2" fmla="*/ 2147483647 w 28"/>
                  <a:gd name="T3" fmla="*/ 2147483647 h 43"/>
                  <a:gd name="T4" fmla="*/ 2147483647 w 28"/>
                  <a:gd name="T5" fmla="*/ 2147483647 h 43"/>
                  <a:gd name="T6" fmla="*/ 2147483647 w 28"/>
                  <a:gd name="T7" fmla="*/ 2147483647 h 43"/>
                  <a:gd name="T8" fmla="*/ 2147483647 w 28"/>
                  <a:gd name="T9" fmla="*/ 2147483647 h 43"/>
                  <a:gd name="T10" fmla="*/ 2147483647 w 28"/>
                  <a:gd name="T11" fmla="*/ 2147483647 h 43"/>
                  <a:gd name="T12" fmla="*/ 0 w 28"/>
                  <a:gd name="T13" fmla="*/ 0 h 43"/>
                  <a:gd name="T14" fmla="*/ 2147483647 w 28"/>
                  <a:gd name="T15" fmla="*/ 2147483647 h 43"/>
                  <a:gd name="T16" fmla="*/ 2147483647 w 28"/>
                  <a:gd name="T17" fmla="*/ 2147483647 h 43"/>
                  <a:gd name="T18" fmla="*/ 2147483647 w 28"/>
                  <a:gd name="T19" fmla="*/ 2147483647 h 43"/>
                  <a:gd name="T20" fmla="*/ 2147483647 w 28"/>
                  <a:gd name="T21" fmla="*/ 2147483647 h 43"/>
                  <a:gd name="T22" fmla="*/ 2147483647 w 28"/>
                  <a:gd name="T23" fmla="*/ 2147483647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8"/>
                  <a:gd name="T37" fmla="*/ 0 h 43"/>
                  <a:gd name="T38" fmla="*/ 28 w 28"/>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8" h="43">
                    <a:moveTo>
                      <a:pt x="9" y="33"/>
                    </a:moveTo>
                    <a:cubicBezTo>
                      <a:pt x="12" y="33"/>
                      <a:pt x="16" y="37"/>
                      <a:pt x="19" y="37"/>
                    </a:cubicBezTo>
                    <a:cubicBezTo>
                      <a:pt x="22" y="36"/>
                      <a:pt x="21" y="32"/>
                      <a:pt x="19" y="31"/>
                    </a:cubicBezTo>
                    <a:cubicBezTo>
                      <a:pt x="18" y="30"/>
                      <a:pt x="16" y="30"/>
                      <a:pt x="15" y="29"/>
                    </a:cubicBezTo>
                    <a:cubicBezTo>
                      <a:pt x="17" y="29"/>
                      <a:pt x="18" y="28"/>
                      <a:pt x="18" y="26"/>
                    </a:cubicBezTo>
                    <a:cubicBezTo>
                      <a:pt x="18" y="24"/>
                      <a:pt x="16" y="22"/>
                      <a:pt x="15" y="21"/>
                    </a:cubicBezTo>
                    <a:cubicBezTo>
                      <a:pt x="10" y="16"/>
                      <a:pt x="6" y="4"/>
                      <a:pt x="0" y="0"/>
                    </a:cubicBezTo>
                    <a:cubicBezTo>
                      <a:pt x="6" y="4"/>
                      <a:pt x="13" y="15"/>
                      <a:pt x="17" y="21"/>
                    </a:cubicBezTo>
                    <a:cubicBezTo>
                      <a:pt x="18" y="23"/>
                      <a:pt x="20" y="24"/>
                      <a:pt x="21" y="26"/>
                    </a:cubicBezTo>
                    <a:cubicBezTo>
                      <a:pt x="23" y="31"/>
                      <a:pt x="28" y="39"/>
                      <a:pt x="23" y="41"/>
                    </a:cubicBezTo>
                    <a:cubicBezTo>
                      <a:pt x="19" y="43"/>
                      <a:pt x="12" y="41"/>
                      <a:pt x="10" y="36"/>
                    </a:cubicBezTo>
                    <a:cubicBezTo>
                      <a:pt x="10" y="36"/>
                      <a:pt x="9" y="34"/>
                      <a:pt x="9" y="33"/>
                    </a:cubicBezTo>
                    <a:close/>
                  </a:path>
                </a:pathLst>
              </a:custGeom>
              <a:solidFill>
                <a:srgbClr val="B3680B"/>
              </a:solidFill>
              <a:ln w="9525">
                <a:noFill/>
                <a:round/>
                <a:headEnd/>
                <a:tailEnd/>
              </a:ln>
            </p:spPr>
            <p:txBody>
              <a:bodyPr/>
              <a:lstStyle/>
              <a:p>
                <a:endParaRPr lang="es-ES"/>
              </a:p>
            </p:txBody>
          </p:sp>
          <p:sp>
            <p:nvSpPr>
              <p:cNvPr id="2419" name="Freeform 675"/>
              <p:cNvSpPr>
                <a:spLocks/>
              </p:cNvSpPr>
              <p:nvPr/>
            </p:nvSpPr>
            <p:spPr bwMode="auto">
              <a:xfrm>
                <a:off x="4962" y="1553"/>
                <a:ext cx="43" cy="69"/>
              </a:xfrm>
              <a:custGeom>
                <a:avLst/>
                <a:gdLst>
                  <a:gd name="T0" fmla="*/ 2147483647 w 12"/>
                  <a:gd name="T1" fmla="*/ 2147483647 h 20"/>
                  <a:gd name="T2" fmla="*/ 2147483647 w 12"/>
                  <a:gd name="T3" fmla="*/ 2147483647 h 20"/>
                  <a:gd name="T4" fmla="*/ 2147483647 w 12"/>
                  <a:gd name="T5" fmla="*/ 0 h 20"/>
                  <a:gd name="T6" fmla="*/ 2147483647 w 12"/>
                  <a:gd name="T7" fmla="*/ 2147483647 h 20"/>
                  <a:gd name="T8" fmla="*/ 2147483647 w 12"/>
                  <a:gd name="T9" fmla="*/ 2147483647 h 20"/>
                  <a:gd name="T10" fmla="*/ 2147483647 w 12"/>
                  <a:gd name="T11" fmla="*/ 2147483647 h 20"/>
                  <a:gd name="T12" fmla="*/ 0 60000 65536"/>
                  <a:gd name="T13" fmla="*/ 0 60000 65536"/>
                  <a:gd name="T14" fmla="*/ 0 60000 65536"/>
                  <a:gd name="T15" fmla="*/ 0 60000 65536"/>
                  <a:gd name="T16" fmla="*/ 0 60000 65536"/>
                  <a:gd name="T17" fmla="*/ 0 60000 65536"/>
                  <a:gd name="T18" fmla="*/ 0 w 12"/>
                  <a:gd name="T19" fmla="*/ 0 h 20"/>
                  <a:gd name="T20" fmla="*/ 12 w 12"/>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12" h="20">
                    <a:moveTo>
                      <a:pt x="2" y="20"/>
                    </a:moveTo>
                    <a:cubicBezTo>
                      <a:pt x="3" y="19"/>
                      <a:pt x="6" y="19"/>
                      <a:pt x="7" y="18"/>
                    </a:cubicBezTo>
                    <a:cubicBezTo>
                      <a:pt x="12" y="11"/>
                      <a:pt x="7" y="4"/>
                      <a:pt x="1" y="0"/>
                    </a:cubicBezTo>
                    <a:cubicBezTo>
                      <a:pt x="0" y="4"/>
                      <a:pt x="3" y="7"/>
                      <a:pt x="5" y="10"/>
                    </a:cubicBezTo>
                    <a:cubicBezTo>
                      <a:pt x="6" y="14"/>
                      <a:pt x="2" y="15"/>
                      <a:pt x="1" y="18"/>
                    </a:cubicBezTo>
                    <a:cubicBezTo>
                      <a:pt x="1" y="18"/>
                      <a:pt x="2" y="20"/>
                      <a:pt x="2" y="20"/>
                    </a:cubicBezTo>
                    <a:close/>
                  </a:path>
                </a:pathLst>
              </a:custGeom>
              <a:solidFill>
                <a:srgbClr val="B3680B"/>
              </a:solidFill>
              <a:ln w="9525">
                <a:noFill/>
                <a:round/>
                <a:headEnd/>
                <a:tailEnd/>
              </a:ln>
            </p:spPr>
            <p:txBody>
              <a:bodyPr/>
              <a:lstStyle/>
              <a:p>
                <a:endParaRPr lang="es-ES"/>
              </a:p>
            </p:txBody>
          </p:sp>
          <p:sp>
            <p:nvSpPr>
              <p:cNvPr id="2420" name="Freeform 676"/>
              <p:cNvSpPr>
                <a:spLocks/>
              </p:cNvSpPr>
              <p:nvPr/>
            </p:nvSpPr>
            <p:spPr bwMode="auto">
              <a:xfrm>
                <a:off x="4994" y="1518"/>
                <a:ext cx="32" cy="66"/>
              </a:xfrm>
              <a:custGeom>
                <a:avLst/>
                <a:gdLst>
                  <a:gd name="T0" fmla="*/ 2147483647 w 9"/>
                  <a:gd name="T1" fmla="*/ 2147483647 h 19"/>
                  <a:gd name="T2" fmla="*/ 2147483647 w 9"/>
                  <a:gd name="T3" fmla="*/ 2147483647 h 19"/>
                  <a:gd name="T4" fmla="*/ 0 w 9"/>
                  <a:gd name="T5" fmla="*/ 0 h 19"/>
                  <a:gd name="T6" fmla="*/ 2147483647 w 9"/>
                  <a:gd name="T7" fmla="*/ 2147483647 h 19"/>
                  <a:gd name="T8" fmla="*/ 2147483647 w 9"/>
                  <a:gd name="T9" fmla="*/ 2147483647 h 19"/>
                  <a:gd name="T10" fmla="*/ 0 60000 65536"/>
                  <a:gd name="T11" fmla="*/ 0 60000 65536"/>
                  <a:gd name="T12" fmla="*/ 0 60000 65536"/>
                  <a:gd name="T13" fmla="*/ 0 60000 65536"/>
                  <a:gd name="T14" fmla="*/ 0 60000 65536"/>
                  <a:gd name="T15" fmla="*/ 0 w 9"/>
                  <a:gd name="T16" fmla="*/ 0 h 19"/>
                  <a:gd name="T17" fmla="*/ 9 w 9"/>
                  <a:gd name="T18" fmla="*/ 19 h 19"/>
                </a:gdLst>
                <a:ahLst/>
                <a:cxnLst>
                  <a:cxn ang="T10">
                    <a:pos x="T0" y="T1"/>
                  </a:cxn>
                  <a:cxn ang="T11">
                    <a:pos x="T2" y="T3"/>
                  </a:cxn>
                  <a:cxn ang="T12">
                    <a:pos x="T4" y="T5"/>
                  </a:cxn>
                  <a:cxn ang="T13">
                    <a:pos x="T6" y="T7"/>
                  </a:cxn>
                  <a:cxn ang="T14">
                    <a:pos x="T8" y="T9"/>
                  </a:cxn>
                </a:cxnLst>
                <a:rect l="T15" t="T16" r="T17" b="T18"/>
                <a:pathLst>
                  <a:path w="9" h="19">
                    <a:moveTo>
                      <a:pt x="1" y="17"/>
                    </a:moveTo>
                    <a:cubicBezTo>
                      <a:pt x="5" y="15"/>
                      <a:pt x="7" y="11"/>
                      <a:pt x="5" y="8"/>
                    </a:cubicBezTo>
                    <a:cubicBezTo>
                      <a:pt x="3" y="5"/>
                      <a:pt x="0" y="4"/>
                      <a:pt x="0" y="0"/>
                    </a:cubicBezTo>
                    <a:cubicBezTo>
                      <a:pt x="3" y="4"/>
                      <a:pt x="9" y="7"/>
                      <a:pt x="8" y="13"/>
                    </a:cubicBezTo>
                    <a:cubicBezTo>
                      <a:pt x="7" y="16"/>
                      <a:pt x="4" y="19"/>
                      <a:pt x="1" y="17"/>
                    </a:cubicBezTo>
                    <a:close/>
                  </a:path>
                </a:pathLst>
              </a:custGeom>
              <a:solidFill>
                <a:srgbClr val="B3680B"/>
              </a:solidFill>
              <a:ln w="9525">
                <a:noFill/>
                <a:round/>
                <a:headEnd/>
                <a:tailEnd/>
              </a:ln>
            </p:spPr>
            <p:txBody>
              <a:bodyPr/>
              <a:lstStyle/>
              <a:p>
                <a:endParaRPr lang="es-ES"/>
              </a:p>
            </p:txBody>
          </p:sp>
          <p:sp>
            <p:nvSpPr>
              <p:cNvPr id="2421" name="Freeform 677"/>
              <p:cNvSpPr>
                <a:spLocks/>
              </p:cNvSpPr>
              <p:nvPr/>
            </p:nvSpPr>
            <p:spPr bwMode="auto">
              <a:xfrm>
                <a:off x="5009" y="1483"/>
                <a:ext cx="46" cy="73"/>
              </a:xfrm>
              <a:custGeom>
                <a:avLst/>
                <a:gdLst>
                  <a:gd name="T0" fmla="*/ 2147483647 w 13"/>
                  <a:gd name="T1" fmla="*/ 2147483647 h 21"/>
                  <a:gd name="T2" fmla="*/ 2147483647 w 13"/>
                  <a:gd name="T3" fmla="*/ 2147483647 h 21"/>
                  <a:gd name="T4" fmla="*/ 0 w 13"/>
                  <a:gd name="T5" fmla="*/ 0 h 21"/>
                  <a:gd name="T6" fmla="*/ 2147483647 w 13"/>
                  <a:gd name="T7" fmla="*/ 2147483647 h 21"/>
                  <a:gd name="T8" fmla="*/ 2147483647 w 13"/>
                  <a:gd name="T9" fmla="*/ 2147483647 h 21"/>
                  <a:gd name="T10" fmla="*/ 0 60000 65536"/>
                  <a:gd name="T11" fmla="*/ 0 60000 65536"/>
                  <a:gd name="T12" fmla="*/ 0 60000 65536"/>
                  <a:gd name="T13" fmla="*/ 0 60000 65536"/>
                  <a:gd name="T14" fmla="*/ 0 60000 65536"/>
                  <a:gd name="T15" fmla="*/ 0 w 13"/>
                  <a:gd name="T16" fmla="*/ 0 h 21"/>
                  <a:gd name="T17" fmla="*/ 13 w 13"/>
                  <a:gd name="T18" fmla="*/ 21 h 21"/>
                </a:gdLst>
                <a:ahLst/>
                <a:cxnLst>
                  <a:cxn ang="T10">
                    <a:pos x="T0" y="T1"/>
                  </a:cxn>
                  <a:cxn ang="T11">
                    <a:pos x="T2" y="T3"/>
                  </a:cxn>
                  <a:cxn ang="T12">
                    <a:pos x="T4" y="T5"/>
                  </a:cxn>
                  <a:cxn ang="T13">
                    <a:pos x="T6" y="T7"/>
                  </a:cxn>
                  <a:cxn ang="T14">
                    <a:pos x="T8" y="T9"/>
                  </a:cxn>
                </a:cxnLst>
                <a:rect l="T15" t="T16" r="T17" b="T18"/>
                <a:pathLst>
                  <a:path w="13" h="21">
                    <a:moveTo>
                      <a:pt x="3" y="17"/>
                    </a:moveTo>
                    <a:cubicBezTo>
                      <a:pt x="7" y="16"/>
                      <a:pt x="8" y="11"/>
                      <a:pt x="8" y="8"/>
                    </a:cubicBezTo>
                    <a:cubicBezTo>
                      <a:pt x="7" y="5"/>
                      <a:pt x="3" y="2"/>
                      <a:pt x="0" y="0"/>
                    </a:cubicBezTo>
                    <a:cubicBezTo>
                      <a:pt x="7" y="1"/>
                      <a:pt x="13" y="6"/>
                      <a:pt x="12" y="13"/>
                    </a:cubicBezTo>
                    <a:cubicBezTo>
                      <a:pt x="11" y="16"/>
                      <a:pt x="7" y="21"/>
                      <a:pt x="3" y="17"/>
                    </a:cubicBezTo>
                    <a:close/>
                  </a:path>
                </a:pathLst>
              </a:custGeom>
              <a:solidFill>
                <a:srgbClr val="B3680B"/>
              </a:solidFill>
              <a:ln w="9525">
                <a:noFill/>
                <a:round/>
                <a:headEnd/>
                <a:tailEnd/>
              </a:ln>
            </p:spPr>
            <p:txBody>
              <a:bodyPr/>
              <a:lstStyle/>
              <a:p>
                <a:endParaRPr lang="es-ES"/>
              </a:p>
            </p:txBody>
          </p:sp>
          <p:sp>
            <p:nvSpPr>
              <p:cNvPr id="2422" name="Freeform 678"/>
              <p:cNvSpPr>
                <a:spLocks/>
              </p:cNvSpPr>
              <p:nvPr/>
            </p:nvSpPr>
            <p:spPr bwMode="auto">
              <a:xfrm>
                <a:off x="5016" y="1423"/>
                <a:ext cx="67" cy="84"/>
              </a:xfrm>
              <a:custGeom>
                <a:avLst/>
                <a:gdLst>
                  <a:gd name="T0" fmla="*/ 0 w 19"/>
                  <a:gd name="T1" fmla="*/ 2147483647 h 24"/>
                  <a:gd name="T2" fmla="*/ 2147483647 w 19"/>
                  <a:gd name="T3" fmla="*/ 2147483647 h 24"/>
                  <a:gd name="T4" fmla="*/ 2147483647 w 19"/>
                  <a:gd name="T5" fmla="*/ 2147483647 h 24"/>
                  <a:gd name="T6" fmla="*/ 2147483647 w 19"/>
                  <a:gd name="T7" fmla="*/ 2147483647 h 24"/>
                  <a:gd name="T8" fmla="*/ 0 w 19"/>
                  <a:gd name="T9" fmla="*/ 2147483647 h 24"/>
                  <a:gd name="T10" fmla="*/ 0 60000 65536"/>
                  <a:gd name="T11" fmla="*/ 0 60000 65536"/>
                  <a:gd name="T12" fmla="*/ 0 60000 65536"/>
                  <a:gd name="T13" fmla="*/ 0 60000 65536"/>
                  <a:gd name="T14" fmla="*/ 0 60000 65536"/>
                  <a:gd name="T15" fmla="*/ 0 w 19"/>
                  <a:gd name="T16" fmla="*/ 0 h 24"/>
                  <a:gd name="T17" fmla="*/ 19 w 19"/>
                  <a:gd name="T18" fmla="*/ 24 h 24"/>
                </a:gdLst>
                <a:ahLst/>
                <a:cxnLst>
                  <a:cxn ang="T10">
                    <a:pos x="T0" y="T1"/>
                  </a:cxn>
                  <a:cxn ang="T11">
                    <a:pos x="T2" y="T3"/>
                  </a:cxn>
                  <a:cxn ang="T12">
                    <a:pos x="T4" y="T5"/>
                  </a:cxn>
                  <a:cxn ang="T13">
                    <a:pos x="T6" y="T7"/>
                  </a:cxn>
                  <a:cxn ang="T14">
                    <a:pos x="T8" y="T9"/>
                  </a:cxn>
                </a:cxnLst>
                <a:rect l="T15" t="T16" r="T17" b="T18"/>
                <a:pathLst>
                  <a:path w="19" h="24">
                    <a:moveTo>
                      <a:pt x="0" y="1"/>
                    </a:moveTo>
                    <a:cubicBezTo>
                      <a:pt x="9" y="1"/>
                      <a:pt x="19" y="7"/>
                      <a:pt x="16" y="17"/>
                    </a:cubicBezTo>
                    <a:cubicBezTo>
                      <a:pt x="15" y="20"/>
                      <a:pt x="13" y="24"/>
                      <a:pt x="9" y="23"/>
                    </a:cubicBezTo>
                    <a:cubicBezTo>
                      <a:pt x="12" y="19"/>
                      <a:pt x="13" y="15"/>
                      <a:pt x="12" y="10"/>
                    </a:cubicBezTo>
                    <a:cubicBezTo>
                      <a:pt x="11" y="6"/>
                      <a:pt x="4" y="0"/>
                      <a:pt x="0" y="1"/>
                    </a:cubicBezTo>
                    <a:close/>
                  </a:path>
                </a:pathLst>
              </a:custGeom>
              <a:solidFill>
                <a:srgbClr val="B3680B"/>
              </a:solidFill>
              <a:ln w="9525">
                <a:noFill/>
                <a:round/>
                <a:headEnd/>
                <a:tailEnd/>
              </a:ln>
            </p:spPr>
            <p:txBody>
              <a:bodyPr/>
              <a:lstStyle/>
              <a:p>
                <a:endParaRPr lang="es-ES"/>
              </a:p>
            </p:txBody>
          </p:sp>
          <p:sp>
            <p:nvSpPr>
              <p:cNvPr id="2423" name="Freeform 679"/>
              <p:cNvSpPr>
                <a:spLocks/>
              </p:cNvSpPr>
              <p:nvPr/>
            </p:nvSpPr>
            <p:spPr bwMode="auto">
              <a:xfrm>
                <a:off x="5009" y="1388"/>
                <a:ext cx="89" cy="74"/>
              </a:xfrm>
              <a:custGeom>
                <a:avLst/>
                <a:gdLst>
                  <a:gd name="T0" fmla="*/ 2147483647 w 25"/>
                  <a:gd name="T1" fmla="*/ 0 h 21"/>
                  <a:gd name="T2" fmla="*/ 2147483647 w 25"/>
                  <a:gd name="T3" fmla="*/ 2147483647 h 21"/>
                  <a:gd name="T4" fmla="*/ 2147483647 w 25"/>
                  <a:gd name="T5" fmla="*/ 2147483647 h 21"/>
                  <a:gd name="T6" fmla="*/ 2147483647 w 25"/>
                  <a:gd name="T7" fmla="*/ 2147483647 h 21"/>
                  <a:gd name="T8" fmla="*/ 0 w 25"/>
                  <a:gd name="T9" fmla="*/ 2147483647 h 21"/>
                  <a:gd name="T10" fmla="*/ 0 w 25"/>
                  <a:gd name="T11" fmla="*/ 2147483647 h 21"/>
                  <a:gd name="T12" fmla="*/ 2147483647 w 25"/>
                  <a:gd name="T13" fmla="*/ 0 h 21"/>
                  <a:gd name="T14" fmla="*/ 0 60000 65536"/>
                  <a:gd name="T15" fmla="*/ 0 60000 65536"/>
                  <a:gd name="T16" fmla="*/ 0 60000 65536"/>
                  <a:gd name="T17" fmla="*/ 0 60000 65536"/>
                  <a:gd name="T18" fmla="*/ 0 60000 65536"/>
                  <a:gd name="T19" fmla="*/ 0 60000 65536"/>
                  <a:gd name="T20" fmla="*/ 0 60000 65536"/>
                  <a:gd name="T21" fmla="*/ 0 w 25"/>
                  <a:gd name="T22" fmla="*/ 0 h 21"/>
                  <a:gd name="T23" fmla="*/ 25 w 2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21">
                    <a:moveTo>
                      <a:pt x="3" y="0"/>
                    </a:moveTo>
                    <a:cubicBezTo>
                      <a:pt x="6" y="2"/>
                      <a:pt x="11" y="1"/>
                      <a:pt x="14" y="4"/>
                    </a:cubicBezTo>
                    <a:cubicBezTo>
                      <a:pt x="19" y="8"/>
                      <a:pt x="25" y="15"/>
                      <a:pt x="19" y="21"/>
                    </a:cubicBezTo>
                    <a:cubicBezTo>
                      <a:pt x="20" y="16"/>
                      <a:pt x="19" y="10"/>
                      <a:pt x="14" y="7"/>
                    </a:cubicBezTo>
                    <a:cubicBezTo>
                      <a:pt x="10" y="4"/>
                      <a:pt x="6" y="0"/>
                      <a:pt x="0" y="1"/>
                    </a:cubicBezTo>
                    <a:cubicBezTo>
                      <a:pt x="0" y="1"/>
                      <a:pt x="0" y="1"/>
                      <a:pt x="0" y="1"/>
                    </a:cubicBezTo>
                    <a:cubicBezTo>
                      <a:pt x="0" y="1"/>
                      <a:pt x="3" y="0"/>
                      <a:pt x="3" y="0"/>
                    </a:cubicBezTo>
                    <a:close/>
                  </a:path>
                </a:pathLst>
              </a:custGeom>
              <a:solidFill>
                <a:srgbClr val="B3680B"/>
              </a:solidFill>
              <a:ln w="9525">
                <a:noFill/>
                <a:round/>
                <a:headEnd/>
                <a:tailEnd/>
              </a:ln>
            </p:spPr>
            <p:txBody>
              <a:bodyPr/>
              <a:lstStyle/>
              <a:p>
                <a:endParaRPr lang="es-ES"/>
              </a:p>
            </p:txBody>
          </p:sp>
          <p:sp>
            <p:nvSpPr>
              <p:cNvPr id="2424" name="Freeform 680"/>
              <p:cNvSpPr>
                <a:spLocks/>
              </p:cNvSpPr>
              <p:nvPr/>
            </p:nvSpPr>
            <p:spPr bwMode="auto">
              <a:xfrm>
                <a:off x="5162" y="1455"/>
                <a:ext cx="74" cy="150"/>
              </a:xfrm>
              <a:custGeom>
                <a:avLst/>
                <a:gdLst>
                  <a:gd name="T0" fmla="*/ 2147483647 w 21"/>
                  <a:gd name="T1" fmla="*/ 2147483647 h 43"/>
                  <a:gd name="T2" fmla="*/ 2147483647 w 21"/>
                  <a:gd name="T3" fmla="*/ 2147483647 h 43"/>
                  <a:gd name="T4" fmla="*/ 2147483647 w 21"/>
                  <a:gd name="T5" fmla="*/ 2147483647 h 43"/>
                  <a:gd name="T6" fmla="*/ 0 w 21"/>
                  <a:gd name="T7" fmla="*/ 0 h 43"/>
                  <a:gd name="T8" fmla="*/ 2147483647 w 21"/>
                  <a:gd name="T9" fmla="*/ 2147483647 h 43"/>
                  <a:gd name="T10" fmla="*/ 2147483647 w 21"/>
                  <a:gd name="T11" fmla="*/ 2147483647 h 43"/>
                  <a:gd name="T12" fmla="*/ 2147483647 w 21"/>
                  <a:gd name="T13" fmla="*/ 2147483647 h 43"/>
                  <a:gd name="T14" fmla="*/ 0 60000 65536"/>
                  <a:gd name="T15" fmla="*/ 0 60000 65536"/>
                  <a:gd name="T16" fmla="*/ 0 60000 65536"/>
                  <a:gd name="T17" fmla="*/ 0 60000 65536"/>
                  <a:gd name="T18" fmla="*/ 0 60000 65536"/>
                  <a:gd name="T19" fmla="*/ 0 60000 65536"/>
                  <a:gd name="T20" fmla="*/ 0 60000 65536"/>
                  <a:gd name="T21" fmla="*/ 0 w 21"/>
                  <a:gd name="T22" fmla="*/ 0 h 43"/>
                  <a:gd name="T23" fmla="*/ 21 w 21"/>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3">
                    <a:moveTo>
                      <a:pt x="10" y="34"/>
                    </a:moveTo>
                    <a:cubicBezTo>
                      <a:pt x="11" y="34"/>
                      <a:pt x="13" y="34"/>
                      <a:pt x="15" y="35"/>
                    </a:cubicBezTo>
                    <a:cubicBezTo>
                      <a:pt x="12" y="25"/>
                      <a:pt x="7" y="16"/>
                      <a:pt x="2" y="7"/>
                    </a:cubicBezTo>
                    <a:cubicBezTo>
                      <a:pt x="1" y="5"/>
                      <a:pt x="0" y="3"/>
                      <a:pt x="0" y="0"/>
                    </a:cubicBezTo>
                    <a:cubicBezTo>
                      <a:pt x="6" y="13"/>
                      <a:pt x="21" y="24"/>
                      <a:pt x="19" y="40"/>
                    </a:cubicBezTo>
                    <a:cubicBezTo>
                      <a:pt x="19" y="40"/>
                      <a:pt x="17" y="43"/>
                      <a:pt x="16" y="43"/>
                    </a:cubicBezTo>
                    <a:cubicBezTo>
                      <a:pt x="13" y="42"/>
                      <a:pt x="9" y="38"/>
                      <a:pt x="10" y="34"/>
                    </a:cubicBezTo>
                    <a:close/>
                  </a:path>
                </a:pathLst>
              </a:custGeom>
              <a:solidFill>
                <a:srgbClr val="B3680B"/>
              </a:solidFill>
              <a:ln w="9525">
                <a:noFill/>
                <a:round/>
                <a:headEnd/>
                <a:tailEnd/>
              </a:ln>
            </p:spPr>
            <p:txBody>
              <a:bodyPr/>
              <a:lstStyle/>
              <a:p>
                <a:endParaRPr lang="es-ES"/>
              </a:p>
            </p:txBody>
          </p:sp>
          <p:sp>
            <p:nvSpPr>
              <p:cNvPr id="2425" name="Freeform 681"/>
              <p:cNvSpPr>
                <a:spLocks/>
              </p:cNvSpPr>
              <p:nvPr/>
            </p:nvSpPr>
            <p:spPr bwMode="auto">
              <a:xfrm>
                <a:off x="5115" y="1374"/>
                <a:ext cx="200" cy="231"/>
              </a:xfrm>
              <a:custGeom>
                <a:avLst/>
                <a:gdLst>
                  <a:gd name="T0" fmla="*/ 2147483647 w 56"/>
                  <a:gd name="T1" fmla="*/ 2147483647 h 66"/>
                  <a:gd name="T2" fmla="*/ 0 w 56"/>
                  <a:gd name="T3" fmla="*/ 2147483647 h 66"/>
                  <a:gd name="T4" fmla="*/ 2147483647 w 56"/>
                  <a:gd name="T5" fmla="*/ 2147483647 h 66"/>
                  <a:gd name="T6" fmla="*/ 2147483647 w 56"/>
                  <a:gd name="T7" fmla="*/ 2147483647 h 66"/>
                  <a:gd name="T8" fmla="*/ 2147483647 w 56"/>
                  <a:gd name="T9" fmla="*/ 2147483647 h 66"/>
                  <a:gd name="T10" fmla="*/ 2147483647 w 56"/>
                  <a:gd name="T11" fmla="*/ 2147483647 h 66"/>
                  <a:gd name="T12" fmla="*/ 2147483647 w 56"/>
                  <a:gd name="T13" fmla="*/ 2147483647 h 66"/>
                  <a:gd name="T14" fmla="*/ 2147483647 w 56"/>
                  <a:gd name="T15" fmla="*/ 2147483647 h 66"/>
                  <a:gd name="T16" fmla="*/ 2147483647 w 56"/>
                  <a:gd name="T17" fmla="*/ 2147483647 h 66"/>
                  <a:gd name="T18" fmla="*/ 2147483647 w 56"/>
                  <a:gd name="T19" fmla="*/ 2147483647 h 66"/>
                  <a:gd name="T20" fmla="*/ 2147483647 w 56"/>
                  <a:gd name="T21" fmla="*/ 2147483647 h 66"/>
                  <a:gd name="T22" fmla="*/ 2147483647 w 56"/>
                  <a:gd name="T23" fmla="*/ 2147483647 h 66"/>
                  <a:gd name="T24" fmla="*/ 2147483647 w 56"/>
                  <a:gd name="T25" fmla="*/ 2147483647 h 66"/>
                  <a:gd name="T26" fmla="*/ 2147483647 w 56"/>
                  <a:gd name="T27" fmla="*/ 2147483647 h 66"/>
                  <a:gd name="T28" fmla="*/ 2147483647 w 56"/>
                  <a:gd name="T29" fmla="*/ 2147483647 h 66"/>
                  <a:gd name="T30" fmla="*/ 2147483647 w 56"/>
                  <a:gd name="T31" fmla="*/ 2147483647 h 66"/>
                  <a:gd name="T32" fmla="*/ 2147483647 w 56"/>
                  <a:gd name="T33" fmla="*/ 2147483647 h 66"/>
                  <a:gd name="T34" fmla="*/ 2147483647 w 56"/>
                  <a:gd name="T35" fmla="*/ 0 h 66"/>
                  <a:gd name="T36" fmla="*/ 2147483647 w 56"/>
                  <a:gd name="T37" fmla="*/ 2147483647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6"/>
                  <a:gd name="T58" fmla="*/ 0 h 66"/>
                  <a:gd name="T59" fmla="*/ 56 w 56"/>
                  <a:gd name="T60" fmla="*/ 66 h 6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6" h="66">
                    <a:moveTo>
                      <a:pt x="6" y="1"/>
                    </a:moveTo>
                    <a:cubicBezTo>
                      <a:pt x="1" y="1"/>
                      <a:pt x="4" y="2"/>
                      <a:pt x="0" y="4"/>
                    </a:cubicBezTo>
                    <a:cubicBezTo>
                      <a:pt x="4" y="9"/>
                      <a:pt x="11" y="11"/>
                      <a:pt x="17" y="11"/>
                    </a:cubicBezTo>
                    <a:cubicBezTo>
                      <a:pt x="15" y="12"/>
                      <a:pt x="13" y="12"/>
                      <a:pt x="11" y="12"/>
                    </a:cubicBezTo>
                    <a:cubicBezTo>
                      <a:pt x="14" y="15"/>
                      <a:pt x="16" y="19"/>
                      <a:pt x="21" y="18"/>
                    </a:cubicBezTo>
                    <a:cubicBezTo>
                      <a:pt x="20" y="18"/>
                      <a:pt x="19" y="19"/>
                      <a:pt x="17" y="19"/>
                    </a:cubicBezTo>
                    <a:cubicBezTo>
                      <a:pt x="20" y="24"/>
                      <a:pt x="25" y="28"/>
                      <a:pt x="31" y="27"/>
                    </a:cubicBezTo>
                    <a:cubicBezTo>
                      <a:pt x="29" y="28"/>
                      <a:pt x="27" y="29"/>
                      <a:pt x="25" y="29"/>
                    </a:cubicBezTo>
                    <a:cubicBezTo>
                      <a:pt x="27" y="35"/>
                      <a:pt x="32" y="38"/>
                      <a:pt x="37" y="40"/>
                    </a:cubicBezTo>
                    <a:cubicBezTo>
                      <a:pt x="36" y="40"/>
                      <a:pt x="34" y="42"/>
                      <a:pt x="33" y="39"/>
                    </a:cubicBezTo>
                    <a:cubicBezTo>
                      <a:pt x="32" y="40"/>
                      <a:pt x="33" y="42"/>
                      <a:pt x="33" y="42"/>
                    </a:cubicBezTo>
                    <a:cubicBezTo>
                      <a:pt x="34" y="44"/>
                      <a:pt x="36" y="46"/>
                      <a:pt x="37" y="47"/>
                    </a:cubicBezTo>
                    <a:cubicBezTo>
                      <a:pt x="40" y="53"/>
                      <a:pt x="41" y="60"/>
                      <a:pt x="48" y="63"/>
                    </a:cubicBezTo>
                    <a:cubicBezTo>
                      <a:pt x="44" y="64"/>
                      <a:pt x="40" y="62"/>
                      <a:pt x="37" y="65"/>
                    </a:cubicBezTo>
                    <a:cubicBezTo>
                      <a:pt x="38" y="63"/>
                      <a:pt x="40" y="65"/>
                      <a:pt x="40" y="64"/>
                    </a:cubicBezTo>
                    <a:cubicBezTo>
                      <a:pt x="45" y="66"/>
                      <a:pt x="51" y="66"/>
                      <a:pt x="56" y="65"/>
                    </a:cubicBezTo>
                    <a:cubicBezTo>
                      <a:pt x="49" y="60"/>
                      <a:pt x="48" y="51"/>
                      <a:pt x="44" y="43"/>
                    </a:cubicBezTo>
                    <a:cubicBezTo>
                      <a:pt x="35" y="26"/>
                      <a:pt x="25" y="8"/>
                      <a:pt x="7" y="0"/>
                    </a:cubicBezTo>
                    <a:cubicBezTo>
                      <a:pt x="6" y="1"/>
                      <a:pt x="6" y="0"/>
                      <a:pt x="6" y="1"/>
                    </a:cubicBezTo>
                    <a:close/>
                  </a:path>
                </a:pathLst>
              </a:custGeom>
              <a:solidFill>
                <a:srgbClr val="B3680B"/>
              </a:solidFill>
              <a:ln w="9525">
                <a:noFill/>
                <a:round/>
                <a:headEnd/>
                <a:tailEnd/>
              </a:ln>
            </p:spPr>
            <p:txBody>
              <a:bodyPr/>
              <a:lstStyle/>
              <a:p>
                <a:endParaRPr lang="es-ES"/>
              </a:p>
            </p:txBody>
          </p:sp>
          <p:sp>
            <p:nvSpPr>
              <p:cNvPr id="2426" name="Freeform 682"/>
              <p:cNvSpPr>
                <a:spLocks/>
              </p:cNvSpPr>
              <p:nvPr/>
            </p:nvSpPr>
            <p:spPr bwMode="auto">
              <a:xfrm>
                <a:off x="5044" y="1640"/>
                <a:ext cx="54" cy="49"/>
              </a:xfrm>
              <a:custGeom>
                <a:avLst/>
                <a:gdLst>
                  <a:gd name="T0" fmla="*/ 2147483647 w 15"/>
                  <a:gd name="T1" fmla="*/ 0 h 14"/>
                  <a:gd name="T2" fmla="*/ 0 w 15"/>
                  <a:gd name="T3" fmla="*/ 2147483647 h 14"/>
                  <a:gd name="T4" fmla="*/ 2147483647 w 15"/>
                  <a:gd name="T5" fmla="*/ 2147483647 h 14"/>
                  <a:gd name="T6" fmla="*/ 2147483647 w 15"/>
                  <a:gd name="T7" fmla="*/ 0 h 14"/>
                  <a:gd name="T8" fmla="*/ 2147483647 w 15"/>
                  <a:gd name="T9" fmla="*/ 0 h 14"/>
                  <a:gd name="T10" fmla="*/ 0 60000 65536"/>
                  <a:gd name="T11" fmla="*/ 0 60000 65536"/>
                  <a:gd name="T12" fmla="*/ 0 60000 65536"/>
                  <a:gd name="T13" fmla="*/ 0 60000 65536"/>
                  <a:gd name="T14" fmla="*/ 0 60000 65536"/>
                  <a:gd name="T15" fmla="*/ 0 w 15"/>
                  <a:gd name="T16" fmla="*/ 0 h 14"/>
                  <a:gd name="T17" fmla="*/ 15 w 15"/>
                  <a:gd name="T18" fmla="*/ 14 h 14"/>
                </a:gdLst>
                <a:ahLst/>
                <a:cxnLst>
                  <a:cxn ang="T10">
                    <a:pos x="T0" y="T1"/>
                  </a:cxn>
                  <a:cxn ang="T11">
                    <a:pos x="T2" y="T3"/>
                  </a:cxn>
                  <a:cxn ang="T12">
                    <a:pos x="T4" y="T5"/>
                  </a:cxn>
                  <a:cxn ang="T13">
                    <a:pos x="T6" y="T7"/>
                  </a:cxn>
                  <a:cxn ang="T14">
                    <a:pos x="T8" y="T9"/>
                  </a:cxn>
                </a:cxnLst>
                <a:rect l="T15" t="T16" r="T17" b="T18"/>
                <a:pathLst>
                  <a:path w="15" h="14">
                    <a:moveTo>
                      <a:pt x="4" y="0"/>
                    </a:moveTo>
                    <a:cubicBezTo>
                      <a:pt x="3" y="1"/>
                      <a:pt x="1" y="2"/>
                      <a:pt x="0" y="2"/>
                    </a:cubicBezTo>
                    <a:cubicBezTo>
                      <a:pt x="4" y="6"/>
                      <a:pt x="8" y="14"/>
                      <a:pt x="15" y="12"/>
                    </a:cubicBezTo>
                    <a:cubicBezTo>
                      <a:pt x="8" y="12"/>
                      <a:pt x="9" y="2"/>
                      <a:pt x="2" y="0"/>
                    </a:cubicBezTo>
                    <a:cubicBezTo>
                      <a:pt x="2" y="0"/>
                      <a:pt x="4" y="0"/>
                      <a:pt x="4" y="0"/>
                    </a:cubicBezTo>
                    <a:close/>
                  </a:path>
                </a:pathLst>
              </a:custGeom>
              <a:solidFill>
                <a:srgbClr val="B3680B"/>
              </a:solidFill>
              <a:ln w="9525">
                <a:noFill/>
                <a:round/>
                <a:headEnd/>
                <a:tailEnd/>
              </a:ln>
            </p:spPr>
            <p:txBody>
              <a:bodyPr/>
              <a:lstStyle/>
              <a:p>
                <a:endParaRPr lang="es-ES"/>
              </a:p>
            </p:txBody>
          </p:sp>
          <p:sp>
            <p:nvSpPr>
              <p:cNvPr id="2427" name="Freeform 683"/>
              <p:cNvSpPr>
                <a:spLocks/>
              </p:cNvSpPr>
              <p:nvPr/>
            </p:nvSpPr>
            <p:spPr bwMode="auto">
              <a:xfrm>
                <a:off x="5080" y="1626"/>
                <a:ext cx="64" cy="80"/>
              </a:xfrm>
              <a:custGeom>
                <a:avLst/>
                <a:gdLst>
                  <a:gd name="T0" fmla="*/ 2147483647 w 18"/>
                  <a:gd name="T1" fmla="*/ 0 h 23"/>
                  <a:gd name="T2" fmla="*/ 0 w 18"/>
                  <a:gd name="T3" fmla="*/ 2147483647 h 23"/>
                  <a:gd name="T4" fmla="*/ 2147483647 w 18"/>
                  <a:gd name="T5" fmla="*/ 2147483647 h 23"/>
                  <a:gd name="T6" fmla="*/ 2147483647 w 18"/>
                  <a:gd name="T7" fmla="*/ 0 h 23"/>
                  <a:gd name="T8" fmla="*/ 0 60000 65536"/>
                  <a:gd name="T9" fmla="*/ 0 60000 65536"/>
                  <a:gd name="T10" fmla="*/ 0 60000 65536"/>
                  <a:gd name="T11" fmla="*/ 0 60000 65536"/>
                  <a:gd name="T12" fmla="*/ 0 w 18"/>
                  <a:gd name="T13" fmla="*/ 0 h 23"/>
                  <a:gd name="T14" fmla="*/ 18 w 18"/>
                  <a:gd name="T15" fmla="*/ 23 h 23"/>
                </a:gdLst>
                <a:ahLst/>
                <a:cxnLst>
                  <a:cxn ang="T8">
                    <a:pos x="T0" y="T1"/>
                  </a:cxn>
                  <a:cxn ang="T9">
                    <a:pos x="T2" y="T3"/>
                  </a:cxn>
                  <a:cxn ang="T10">
                    <a:pos x="T4" y="T5"/>
                  </a:cxn>
                  <a:cxn ang="T11">
                    <a:pos x="T6" y="T7"/>
                  </a:cxn>
                </a:cxnLst>
                <a:rect l="T12" t="T13" r="T14" b="T15"/>
                <a:pathLst>
                  <a:path w="18" h="23">
                    <a:moveTo>
                      <a:pt x="6" y="0"/>
                    </a:moveTo>
                    <a:cubicBezTo>
                      <a:pt x="4" y="1"/>
                      <a:pt x="2" y="1"/>
                      <a:pt x="0" y="1"/>
                    </a:cubicBezTo>
                    <a:cubicBezTo>
                      <a:pt x="3" y="10"/>
                      <a:pt x="11" y="16"/>
                      <a:pt x="18" y="23"/>
                    </a:cubicBezTo>
                    <a:cubicBezTo>
                      <a:pt x="13" y="16"/>
                      <a:pt x="7" y="9"/>
                      <a:pt x="6" y="0"/>
                    </a:cubicBezTo>
                    <a:close/>
                  </a:path>
                </a:pathLst>
              </a:custGeom>
              <a:solidFill>
                <a:srgbClr val="B3680B"/>
              </a:solidFill>
              <a:ln w="9525">
                <a:noFill/>
                <a:round/>
                <a:headEnd/>
                <a:tailEnd/>
              </a:ln>
            </p:spPr>
            <p:txBody>
              <a:bodyPr/>
              <a:lstStyle/>
              <a:p>
                <a:endParaRPr lang="es-ES"/>
              </a:p>
            </p:txBody>
          </p:sp>
          <p:sp>
            <p:nvSpPr>
              <p:cNvPr id="2428" name="Freeform 684"/>
              <p:cNvSpPr>
                <a:spLocks/>
              </p:cNvSpPr>
              <p:nvPr/>
            </p:nvSpPr>
            <p:spPr bwMode="auto">
              <a:xfrm>
                <a:off x="5126" y="1609"/>
                <a:ext cx="54" cy="101"/>
              </a:xfrm>
              <a:custGeom>
                <a:avLst/>
                <a:gdLst>
                  <a:gd name="T0" fmla="*/ 2147483647 w 15"/>
                  <a:gd name="T1" fmla="*/ 0 h 29"/>
                  <a:gd name="T2" fmla="*/ 0 w 15"/>
                  <a:gd name="T3" fmla="*/ 2147483647 h 29"/>
                  <a:gd name="T4" fmla="*/ 2147483647 w 15"/>
                  <a:gd name="T5" fmla="*/ 2147483647 h 29"/>
                  <a:gd name="T6" fmla="*/ 2147483647 w 15"/>
                  <a:gd name="T7" fmla="*/ 2147483647 h 29"/>
                  <a:gd name="T8" fmla="*/ 2147483647 w 15"/>
                  <a:gd name="T9" fmla="*/ 2147483647 h 29"/>
                  <a:gd name="T10" fmla="*/ 2147483647 w 15"/>
                  <a:gd name="T11" fmla="*/ 0 h 29"/>
                  <a:gd name="T12" fmla="*/ 0 60000 65536"/>
                  <a:gd name="T13" fmla="*/ 0 60000 65536"/>
                  <a:gd name="T14" fmla="*/ 0 60000 65536"/>
                  <a:gd name="T15" fmla="*/ 0 60000 65536"/>
                  <a:gd name="T16" fmla="*/ 0 60000 65536"/>
                  <a:gd name="T17" fmla="*/ 0 60000 65536"/>
                  <a:gd name="T18" fmla="*/ 0 w 15"/>
                  <a:gd name="T19" fmla="*/ 0 h 29"/>
                  <a:gd name="T20" fmla="*/ 15 w 15"/>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5" h="29">
                    <a:moveTo>
                      <a:pt x="5" y="0"/>
                    </a:moveTo>
                    <a:cubicBezTo>
                      <a:pt x="4" y="1"/>
                      <a:pt x="2" y="1"/>
                      <a:pt x="0" y="1"/>
                    </a:cubicBezTo>
                    <a:cubicBezTo>
                      <a:pt x="4" y="9"/>
                      <a:pt x="3" y="18"/>
                      <a:pt x="12" y="24"/>
                    </a:cubicBezTo>
                    <a:cubicBezTo>
                      <a:pt x="13" y="25"/>
                      <a:pt x="13" y="27"/>
                      <a:pt x="14" y="29"/>
                    </a:cubicBezTo>
                    <a:cubicBezTo>
                      <a:pt x="14" y="28"/>
                      <a:pt x="15" y="27"/>
                      <a:pt x="15" y="27"/>
                    </a:cubicBezTo>
                    <a:cubicBezTo>
                      <a:pt x="9" y="19"/>
                      <a:pt x="6" y="10"/>
                      <a:pt x="5" y="0"/>
                    </a:cubicBezTo>
                    <a:close/>
                  </a:path>
                </a:pathLst>
              </a:custGeom>
              <a:solidFill>
                <a:srgbClr val="B3680B"/>
              </a:solidFill>
              <a:ln w="9525">
                <a:noFill/>
                <a:round/>
                <a:headEnd/>
                <a:tailEnd/>
              </a:ln>
            </p:spPr>
            <p:txBody>
              <a:bodyPr/>
              <a:lstStyle/>
              <a:p>
                <a:endParaRPr lang="es-ES"/>
              </a:p>
            </p:txBody>
          </p:sp>
          <p:sp>
            <p:nvSpPr>
              <p:cNvPr id="2429" name="Freeform 685"/>
              <p:cNvSpPr>
                <a:spLocks/>
              </p:cNvSpPr>
              <p:nvPr/>
            </p:nvSpPr>
            <p:spPr bwMode="auto">
              <a:xfrm>
                <a:off x="5176" y="1615"/>
                <a:ext cx="50" cy="123"/>
              </a:xfrm>
              <a:custGeom>
                <a:avLst/>
                <a:gdLst>
                  <a:gd name="T0" fmla="*/ 2147483647 w 14"/>
                  <a:gd name="T1" fmla="*/ 2147483647 h 35"/>
                  <a:gd name="T2" fmla="*/ 2147483647 w 14"/>
                  <a:gd name="T3" fmla="*/ 2147483647 h 35"/>
                  <a:gd name="T4" fmla="*/ 2147483647 w 14"/>
                  <a:gd name="T5" fmla="*/ 2147483647 h 35"/>
                  <a:gd name="T6" fmla="*/ 2147483647 w 14"/>
                  <a:gd name="T7" fmla="*/ 2147483647 h 35"/>
                  <a:gd name="T8" fmla="*/ 2147483647 w 14"/>
                  <a:gd name="T9" fmla="*/ 2147483647 h 35"/>
                  <a:gd name="T10" fmla="*/ 0 60000 65536"/>
                  <a:gd name="T11" fmla="*/ 0 60000 65536"/>
                  <a:gd name="T12" fmla="*/ 0 60000 65536"/>
                  <a:gd name="T13" fmla="*/ 0 60000 65536"/>
                  <a:gd name="T14" fmla="*/ 0 60000 65536"/>
                  <a:gd name="T15" fmla="*/ 0 w 14"/>
                  <a:gd name="T16" fmla="*/ 0 h 35"/>
                  <a:gd name="T17" fmla="*/ 14 w 14"/>
                  <a:gd name="T18" fmla="*/ 35 h 35"/>
                </a:gdLst>
                <a:ahLst/>
                <a:cxnLst>
                  <a:cxn ang="T10">
                    <a:pos x="T0" y="T1"/>
                  </a:cxn>
                  <a:cxn ang="T11">
                    <a:pos x="T2" y="T3"/>
                  </a:cxn>
                  <a:cxn ang="T12">
                    <a:pos x="T4" y="T5"/>
                  </a:cxn>
                  <a:cxn ang="T13">
                    <a:pos x="T6" y="T7"/>
                  </a:cxn>
                  <a:cxn ang="T14">
                    <a:pos x="T8" y="T9"/>
                  </a:cxn>
                </a:cxnLst>
                <a:rect l="T15" t="T16" r="T17" b="T18"/>
                <a:pathLst>
                  <a:path w="14" h="35">
                    <a:moveTo>
                      <a:pt x="2" y="1"/>
                    </a:moveTo>
                    <a:cubicBezTo>
                      <a:pt x="2" y="0"/>
                      <a:pt x="5" y="0"/>
                      <a:pt x="5" y="1"/>
                    </a:cubicBezTo>
                    <a:cubicBezTo>
                      <a:pt x="7" y="4"/>
                      <a:pt x="5" y="9"/>
                      <a:pt x="7" y="13"/>
                    </a:cubicBezTo>
                    <a:cubicBezTo>
                      <a:pt x="10" y="20"/>
                      <a:pt x="14" y="26"/>
                      <a:pt x="13" y="35"/>
                    </a:cubicBezTo>
                    <a:cubicBezTo>
                      <a:pt x="10" y="23"/>
                      <a:pt x="0" y="13"/>
                      <a:pt x="2" y="1"/>
                    </a:cubicBezTo>
                    <a:close/>
                  </a:path>
                </a:pathLst>
              </a:custGeom>
              <a:solidFill>
                <a:srgbClr val="B3680B"/>
              </a:solidFill>
              <a:ln w="9525">
                <a:noFill/>
                <a:round/>
                <a:headEnd/>
                <a:tailEnd/>
              </a:ln>
            </p:spPr>
            <p:txBody>
              <a:bodyPr/>
              <a:lstStyle/>
              <a:p>
                <a:endParaRPr lang="es-ES"/>
              </a:p>
            </p:txBody>
          </p:sp>
          <p:sp>
            <p:nvSpPr>
              <p:cNvPr id="2430" name="Freeform 686"/>
              <p:cNvSpPr>
                <a:spLocks/>
              </p:cNvSpPr>
              <p:nvPr/>
            </p:nvSpPr>
            <p:spPr bwMode="auto">
              <a:xfrm>
                <a:off x="5226" y="1605"/>
                <a:ext cx="42" cy="87"/>
              </a:xfrm>
              <a:custGeom>
                <a:avLst/>
                <a:gdLst>
                  <a:gd name="T0" fmla="*/ 2147483647 w 12"/>
                  <a:gd name="T1" fmla="*/ 0 h 25"/>
                  <a:gd name="T2" fmla="*/ 2147483647 w 12"/>
                  <a:gd name="T3" fmla="*/ 2147483647 h 25"/>
                  <a:gd name="T4" fmla="*/ 2147483647 w 12"/>
                  <a:gd name="T5" fmla="*/ 2147483647 h 25"/>
                  <a:gd name="T6" fmla="*/ 0 w 12"/>
                  <a:gd name="T7" fmla="*/ 2147483647 h 25"/>
                  <a:gd name="T8" fmla="*/ 2147483647 w 12"/>
                  <a:gd name="T9" fmla="*/ 0 h 25"/>
                  <a:gd name="T10" fmla="*/ 0 60000 65536"/>
                  <a:gd name="T11" fmla="*/ 0 60000 65536"/>
                  <a:gd name="T12" fmla="*/ 0 60000 65536"/>
                  <a:gd name="T13" fmla="*/ 0 60000 65536"/>
                  <a:gd name="T14" fmla="*/ 0 60000 65536"/>
                  <a:gd name="T15" fmla="*/ 0 w 12"/>
                  <a:gd name="T16" fmla="*/ 0 h 25"/>
                  <a:gd name="T17" fmla="*/ 12 w 12"/>
                  <a:gd name="T18" fmla="*/ 25 h 25"/>
                </a:gdLst>
                <a:ahLst/>
                <a:cxnLst>
                  <a:cxn ang="T10">
                    <a:pos x="T0" y="T1"/>
                  </a:cxn>
                  <a:cxn ang="T11">
                    <a:pos x="T2" y="T3"/>
                  </a:cxn>
                  <a:cxn ang="T12">
                    <a:pos x="T4" y="T5"/>
                  </a:cxn>
                  <a:cxn ang="T13">
                    <a:pos x="T6" y="T7"/>
                  </a:cxn>
                  <a:cxn ang="T14">
                    <a:pos x="T8" y="T9"/>
                  </a:cxn>
                </a:cxnLst>
                <a:rect l="T15" t="T16" r="T17" b="T18"/>
                <a:pathLst>
                  <a:path w="12" h="25">
                    <a:moveTo>
                      <a:pt x="2" y="0"/>
                    </a:moveTo>
                    <a:cubicBezTo>
                      <a:pt x="3" y="1"/>
                      <a:pt x="3" y="2"/>
                      <a:pt x="5" y="2"/>
                    </a:cubicBezTo>
                    <a:cubicBezTo>
                      <a:pt x="4" y="11"/>
                      <a:pt x="7" y="18"/>
                      <a:pt x="12" y="25"/>
                    </a:cubicBezTo>
                    <a:cubicBezTo>
                      <a:pt x="4" y="20"/>
                      <a:pt x="4" y="9"/>
                      <a:pt x="0" y="1"/>
                    </a:cubicBezTo>
                    <a:cubicBezTo>
                      <a:pt x="0" y="1"/>
                      <a:pt x="2" y="0"/>
                      <a:pt x="2" y="0"/>
                    </a:cubicBezTo>
                    <a:close/>
                  </a:path>
                </a:pathLst>
              </a:custGeom>
              <a:solidFill>
                <a:srgbClr val="B3680B"/>
              </a:solidFill>
              <a:ln w="9525">
                <a:noFill/>
                <a:round/>
                <a:headEnd/>
                <a:tailEnd/>
              </a:ln>
            </p:spPr>
            <p:txBody>
              <a:bodyPr/>
              <a:lstStyle/>
              <a:p>
                <a:endParaRPr lang="es-ES"/>
              </a:p>
            </p:txBody>
          </p:sp>
          <p:sp>
            <p:nvSpPr>
              <p:cNvPr id="2431" name="Freeform 687"/>
              <p:cNvSpPr>
                <a:spLocks/>
              </p:cNvSpPr>
              <p:nvPr/>
            </p:nvSpPr>
            <p:spPr bwMode="auto">
              <a:xfrm>
                <a:off x="4923" y="1336"/>
                <a:ext cx="82" cy="245"/>
              </a:xfrm>
              <a:custGeom>
                <a:avLst/>
                <a:gdLst>
                  <a:gd name="T0" fmla="*/ 0 w 23"/>
                  <a:gd name="T1" fmla="*/ 2147483647 h 70"/>
                  <a:gd name="T2" fmla="*/ 2147483647 w 23"/>
                  <a:gd name="T3" fmla="*/ 2147483647 h 70"/>
                  <a:gd name="T4" fmla="*/ 2147483647 w 23"/>
                  <a:gd name="T5" fmla="*/ 2147483647 h 70"/>
                  <a:gd name="T6" fmla="*/ 2147483647 w 23"/>
                  <a:gd name="T7" fmla="*/ 2147483647 h 70"/>
                  <a:gd name="T8" fmla="*/ 2147483647 w 23"/>
                  <a:gd name="T9" fmla="*/ 2147483647 h 70"/>
                  <a:gd name="T10" fmla="*/ 2147483647 w 23"/>
                  <a:gd name="T11" fmla="*/ 2147483647 h 70"/>
                  <a:gd name="T12" fmla="*/ 2147483647 w 23"/>
                  <a:gd name="T13" fmla="*/ 2147483647 h 70"/>
                  <a:gd name="T14" fmla="*/ 2147483647 w 23"/>
                  <a:gd name="T15" fmla="*/ 2147483647 h 70"/>
                  <a:gd name="T16" fmla="*/ 2147483647 w 23"/>
                  <a:gd name="T17" fmla="*/ 2147483647 h 70"/>
                  <a:gd name="T18" fmla="*/ 2147483647 w 23"/>
                  <a:gd name="T19" fmla="*/ 2147483647 h 70"/>
                  <a:gd name="T20" fmla="*/ 2147483647 w 23"/>
                  <a:gd name="T21" fmla="*/ 2147483647 h 70"/>
                  <a:gd name="T22" fmla="*/ 2147483647 w 23"/>
                  <a:gd name="T23" fmla="*/ 2147483647 h 70"/>
                  <a:gd name="T24" fmla="*/ 2147483647 w 23"/>
                  <a:gd name="T25" fmla="*/ 2147483647 h 70"/>
                  <a:gd name="T26" fmla="*/ 2147483647 w 23"/>
                  <a:gd name="T27" fmla="*/ 2147483647 h 70"/>
                  <a:gd name="T28" fmla="*/ 2147483647 w 23"/>
                  <a:gd name="T29" fmla="*/ 2147483647 h 70"/>
                  <a:gd name="T30" fmla="*/ 2147483647 w 23"/>
                  <a:gd name="T31" fmla="*/ 2147483647 h 70"/>
                  <a:gd name="T32" fmla="*/ 2147483647 w 23"/>
                  <a:gd name="T33" fmla="*/ 2147483647 h 70"/>
                  <a:gd name="T34" fmla="*/ 2147483647 w 23"/>
                  <a:gd name="T35" fmla="*/ 2147483647 h 70"/>
                  <a:gd name="T36" fmla="*/ 2147483647 w 23"/>
                  <a:gd name="T37" fmla="*/ 2147483647 h 70"/>
                  <a:gd name="T38" fmla="*/ 2147483647 w 23"/>
                  <a:gd name="T39" fmla="*/ 2147483647 h 70"/>
                  <a:gd name="T40" fmla="*/ 0 w 23"/>
                  <a:gd name="T41" fmla="*/ 2147483647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3"/>
                  <a:gd name="T64" fmla="*/ 0 h 70"/>
                  <a:gd name="T65" fmla="*/ 23 w 23"/>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3" h="70">
                    <a:moveTo>
                      <a:pt x="0" y="1"/>
                    </a:moveTo>
                    <a:cubicBezTo>
                      <a:pt x="7" y="0"/>
                      <a:pt x="13" y="2"/>
                      <a:pt x="18" y="5"/>
                    </a:cubicBezTo>
                    <a:cubicBezTo>
                      <a:pt x="22" y="7"/>
                      <a:pt x="21" y="13"/>
                      <a:pt x="20" y="17"/>
                    </a:cubicBezTo>
                    <a:cubicBezTo>
                      <a:pt x="20" y="18"/>
                      <a:pt x="19" y="18"/>
                      <a:pt x="19" y="18"/>
                    </a:cubicBezTo>
                    <a:cubicBezTo>
                      <a:pt x="23" y="20"/>
                      <a:pt x="23" y="22"/>
                      <a:pt x="23" y="27"/>
                    </a:cubicBezTo>
                    <a:cubicBezTo>
                      <a:pt x="23" y="30"/>
                      <a:pt x="23" y="32"/>
                      <a:pt x="20" y="31"/>
                    </a:cubicBezTo>
                    <a:cubicBezTo>
                      <a:pt x="22" y="35"/>
                      <a:pt x="23" y="39"/>
                      <a:pt x="23" y="43"/>
                    </a:cubicBezTo>
                    <a:cubicBezTo>
                      <a:pt x="22" y="44"/>
                      <a:pt x="21" y="44"/>
                      <a:pt x="20" y="44"/>
                    </a:cubicBezTo>
                    <a:cubicBezTo>
                      <a:pt x="23" y="47"/>
                      <a:pt x="21" y="52"/>
                      <a:pt x="19" y="55"/>
                    </a:cubicBezTo>
                    <a:cubicBezTo>
                      <a:pt x="19" y="55"/>
                      <a:pt x="18" y="55"/>
                      <a:pt x="17" y="55"/>
                    </a:cubicBezTo>
                    <a:cubicBezTo>
                      <a:pt x="14" y="59"/>
                      <a:pt x="14" y="64"/>
                      <a:pt x="9" y="66"/>
                    </a:cubicBezTo>
                    <a:cubicBezTo>
                      <a:pt x="7" y="66"/>
                      <a:pt x="5" y="70"/>
                      <a:pt x="3" y="67"/>
                    </a:cubicBezTo>
                    <a:cubicBezTo>
                      <a:pt x="3" y="67"/>
                      <a:pt x="4" y="65"/>
                      <a:pt x="3" y="63"/>
                    </a:cubicBezTo>
                    <a:cubicBezTo>
                      <a:pt x="2" y="60"/>
                      <a:pt x="0" y="57"/>
                      <a:pt x="2" y="55"/>
                    </a:cubicBezTo>
                    <a:cubicBezTo>
                      <a:pt x="3" y="53"/>
                      <a:pt x="7" y="54"/>
                      <a:pt x="9" y="54"/>
                    </a:cubicBezTo>
                    <a:cubicBezTo>
                      <a:pt x="6" y="48"/>
                      <a:pt x="15" y="46"/>
                      <a:pt x="13" y="41"/>
                    </a:cubicBezTo>
                    <a:cubicBezTo>
                      <a:pt x="13" y="38"/>
                      <a:pt x="13" y="34"/>
                      <a:pt x="16" y="33"/>
                    </a:cubicBezTo>
                    <a:cubicBezTo>
                      <a:pt x="11" y="29"/>
                      <a:pt x="14" y="22"/>
                      <a:pt x="13" y="17"/>
                    </a:cubicBezTo>
                    <a:cubicBezTo>
                      <a:pt x="13" y="17"/>
                      <a:pt x="15" y="16"/>
                      <a:pt x="16" y="16"/>
                    </a:cubicBezTo>
                    <a:cubicBezTo>
                      <a:pt x="13" y="17"/>
                      <a:pt x="10" y="16"/>
                      <a:pt x="9" y="15"/>
                    </a:cubicBezTo>
                    <a:cubicBezTo>
                      <a:pt x="5" y="11"/>
                      <a:pt x="4" y="5"/>
                      <a:pt x="0" y="1"/>
                    </a:cubicBezTo>
                    <a:close/>
                  </a:path>
                </a:pathLst>
              </a:custGeom>
              <a:solidFill>
                <a:srgbClr val="79501A"/>
              </a:solidFill>
              <a:ln w="9525">
                <a:noFill/>
                <a:round/>
                <a:headEnd/>
                <a:tailEnd/>
              </a:ln>
            </p:spPr>
            <p:txBody>
              <a:bodyPr/>
              <a:lstStyle/>
              <a:p>
                <a:endParaRPr lang="es-ES"/>
              </a:p>
            </p:txBody>
          </p:sp>
          <p:sp>
            <p:nvSpPr>
              <p:cNvPr id="2432" name="Freeform 688"/>
              <p:cNvSpPr>
                <a:spLocks/>
              </p:cNvSpPr>
              <p:nvPr/>
            </p:nvSpPr>
            <p:spPr bwMode="auto">
              <a:xfrm>
                <a:off x="5030" y="1371"/>
                <a:ext cx="68" cy="42"/>
              </a:xfrm>
              <a:custGeom>
                <a:avLst/>
                <a:gdLst>
                  <a:gd name="T0" fmla="*/ 2147483647 w 19"/>
                  <a:gd name="T1" fmla="*/ 2147483647 h 12"/>
                  <a:gd name="T2" fmla="*/ 2147483647 w 19"/>
                  <a:gd name="T3" fmla="*/ 2147483647 h 12"/>
                  <a:gd name="T4" fmla="*/ 2147483647 w 19"/>
                  <a:gd name="T5" fmla="*/ 2147483647 h 12"/>
                  <a:gd name="T6" fmla="*/ 2147483647 w 19"/>
                  <a:gd name="T7" fmla="*/ 2147483647 h 12"/>
                  <a:gd name="T8" fmla="*/ 2147483647 w 19"/>
                  <a:gd name="T9" fmla="*/ 2147483647 h 12"/>
                  <a:gd name="T10" fmla="*/ 0 w 19"/>
                  <a:gd name="T11" fmla="*/ 2147483647 h 12"/>
                  <a:gd name="T12" fmla="*/ 2147483647 w 19"/>
                  <a:gd name="T13" fmla="*/ 2147483647 h 12"/>
                  <a:gd name="T14" fmla="*/ 2147483647 w 1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2"/>
                  <a:gd name="T26" fmla="*/ 19 w 1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2">
                    <a:moveTo>
                      <a:pt x="12" y="12"/>
                    </a:moveTo>
                    <a:cubicBezTo>
                      <a:pt x="14" y="12"/>
                      <a:pt x="16" y="12"/>
                      <a:pt x="17" y="11"/>
                    </a:cubicBezTo>
                    <a:cubicBezTo>
                      <a:pt x="19" y="8"/>
                      <a:pt x="18" y="6"/>
                      <a:pt x="17" y="4"/>
                    </a:cubicBezTo>
                    <a:cubicBezTo>
                      <a:pt x="16" y="3"/>
                      <a:pt x="10" y="4"/>
                      <a:pt x="7" y="1"/>
                    </a:cubicBezTo>
                    <a:cubicBezTo>
                      <a:pt x="6" y="0"/>
                      <a:pt x="5" y="2"/>
                      <a:pt x="4" y="3"/>
                    </a:cubicBezTo>
                    <a:cubicBezTo>
                      <a:pt x="3" y="4"/>
                      <a:pt x="2" y="4"/>
                      <a:pt x="0" y="4"/>
                    </a:cubicBezTo>
                    <a:cubicBezTo>
                      <a:pt x="2" y="6"/>
                      <a:pt x="5" y="6"/>
                      <a:pt x="7" y="7"/>
                    </a:cubicBezTo>
                    <a:cubicBezTo>
                      <a:pt x="10" y="8"/>
                      <a:pt x="11" y="12"/>
                      <a:pt x="12" y="12"/>
                    </a:cubicBezTo>
                    <a:close/>
                  </a:path>
                </a:pathLst>
              </a:custGeom>
              <a:solidFill>
                <a:srgbClr val="79501A"/>
              </a:solidFill>
              <a:ln w="9525">
                <a:noFill/>
                <a:round/>
                <a:headEnd/>
                <a:tailEnd/>
              </a:ln>
            </p:spPr>
            <p:txBody>
              <a:bodyPr/>
              <a:lstStyle/>
              <a:p>
                <a:endParaRPr lang="es-ES"/>
              </a:p>
            </p:txBody>
          </p:sp>
          <p:sp>
            <p:nvSpPr>
              <p:cNvPr id="2433" name="Freeform 689"/>
              <p:cNvSpPr>
                <a:spLocks/>
              </p:cNvSpPr>
              <p:nvPr/>
            </p:nvSpPr>
            <p:spPr bwMode="auto">
              <a:xfrm>
                <a:off x="5229" y="1574"/>
                <a:ext cx="29" cy="21"/>
              </a:xfrm>
              <a:custGeom>
                <a:avLst/>
                <a:gdLst>
                  <a:gd name="T0" fmla="*/ 0 w 8"/>
                  <a:gd name="T1" fmla="*/ 0 h 6"/>
                  <a:gd name="T2" fmla="*/ 2147483647 w 8"/>
                  <a:gd name="T3" fmla="*/ 2147483647 h 6"/>
                  <a:gd name="T4" fmla="*/ 0 w 8"/>
                  <a:gd name="T5" fmla="*/ 0 h 6"/>
                  <a:gd name="T6" fmla="*/ 0 60000 65536"/>
                  <a:gd name="T7" fmla="*/ 0 60000 65536"/>
                  <a:gd name="T8" fmla="*/ 0 60000 65536"/>
                  <a:gd name="T9" fmla="*/ 0 w 8"/>
                  <a:gd name="T10" fmla="*/ 0 h 6"/>
                  <a:gd name="T11" fmla="*/ 8 w 8"/>
                  <a:gd name="T12" fmla="*/ 6 h 6"/>
                </a:gdLst>
                <a:ahLst/>
                <a:cxnLst>
                  <a:cxn ang="T6">
                    <a:pos x="T0" y="T1"/>
                  </a:cxn>
                  <a:cxn ang="T7">
                    <a:pos x="T2" y="T3"/>
                  </a:cxn>
                  <a:cxn ang="T8">
                    <a:pos x="T4" y="T5"/>
                  </a:cxn>
                </a:cxnLst>
                <a:rect l="T9" t="T10" r="T11" b="T12"/>
                <a:pathLst>
                  <a:path w="8" h="6">
                    <a:moveTo>
                      <a:pt x="0" y="0"/>
                    </a:moveTo>
                    <a:cubicBezTo>
                      <a:pt x="2" y="2"/>
                      <a:pt x="4" y="6"/>
                      <a:pt x="8" y="6"/>
                    </a:cubicBezTo>
                    <a:cubicBezTo>
                      <a:pt x="8" y="6"/>
                      <a:pt x="0" y="0"/>
                      <a:pt x="0" y="0"/>
                    </a:cubicBezTo>
                    <a:close/>
                  </a:path>
                </a:pathLst>
              </a:custGeom>
              <a:solidFill>
                <a:srgbClr val="79501A"/>
              </a:solidFill>
              <a:ln w="9525">
                <a:noFill/>
                <a:round/>
                <a:headEnd/>
                <a:tailEnd/>
              </a:ln>
            </p:spPr>
            <p:txBody>
              <a:bodyPr/>
              <a:lstStyle/>
              <a:p>
                <a:endParaRPr lang="es-ES"/>
              </a:p>
            </p:txBody>
          </p:sp>
          <p:sp>
            <p:nvSpPr>
              <p:cNvPr id="2434" name="Freeform 690"/>
              <p:cNvSpPr>
                <a:spLocks/>
              </p:cNvSpPr>
              <p:nvPr/>
            </p:nvSpPr>
            <p:spPr bwMode="auto">
              <a:xfrm>
                <a:off x="5091" y="1395"/>
                <a:ext cx="121" cy="172"/>
              </a:xfrm>
              <a:custGeom>
                <a:avLst/>
                <a:gdLst>
                  <a:gd name="T0" fmla="*/ 2147483647 w 34"/>
                  <a:gd name="T1" fmla="*/ 2147483647 h 49"/>
                  <a:gd name="T2" fmla="*/ 2147483647 w 34"/>
                  <a:gd name="T3" fmla="*/ 2147483647 h 49"/>
                  <a:gd name="T4" fmla="*/ 2147483647 w 34"/>
                  <a:gd name="T5" fmla="*/ 2147483647 h 49"/>
                  <a:gd name="T6" fmla="*/ 2147483647 w 34"/>
                  <a:gd name="T7" fmla="*/ 2147483647 h 49"/>
                  <a:gd name="T8" fmla="*/ 2147483647 w 34"/>
                  <a:gd name="T9" fmla="*/ 2147483647 h 49"/>
                  <a:gd name="T10" fmla="*/ 2147483647 w 34"/>
                  <a:gd name="T11" fmla="*/ 2147483647 h 49"/>
                  <a:gd name="T12" fmla="*/ 2147483647 w 34"/>
                  <a:gd name="T13" fmla="*/ 2147483647 h 49"/>
                  <a:gd name="T14" fmla="*/ 2147483647 w 34"/>
                  <a:gd name="T15" fmla="*/ 2147483647 h 49"/>
                  <a:gd name="T16" fmla="*/ 0 60000 65536"/>
                  <a:gd name="T17" fmla="*/ 0 60000 65536"/>
                  <a:gd name="T18" fmla="*/ 0 60000 65536"/>
                  <a:gd name="T19" fmla="*/ 0 60000 65536"/>
                  <a:gd name="T20" fmla="*/ 0 60000 65536"/>
                  <a:gd name="T21" fmla="*/ 0 60000 65536"/>
                  <a:gd name="T22" fmla="*/ 0 60000 65536"/>
                  <a:gd name="T23" fmla="*/ 0 60000 65536"/>
                  <a:gd name="T24" fmla="*/ 0 w 34"/>
                  <a:gd name="T25" fmla="*/ 0 h 49"/>
                  <a:gd name="T26" fmla="*/ 34 w 34"/>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 h="49">
                    <a:moveTo>
                      <a:pt x="20" y="17"/>
                    </a:moveTo>
                    <a:cubicBezTo>
                      <a:pt x="17" y="10"/>
                      <a:pt x="9" y="6"/>
                      <a:pt x="3" y="2"/>
                    </a:cubicBezTo>
                    <a:cubicBezTo>
                      <a:pt x="0" y="0"/>
                      <a:pt x="0" y="6"/>
                      <a:pt x="1" y="8"/>
                    </a:cubicBezTo>
                    <a:cubicBezTo>
                      <a:pt x="6" y="13"/>
                      <a:pt x="13" y="16"/>
                      <a:pt x="18" y="21"/>
                    </a:cubicBezTo>
                    <a:cubicBezTo>
                      <a:pt x="21" y="25"/>
                      <a:pt x="23" y="32"/>
                      <a:pt x="26" y="37"/>
                    </a:cubicBezTo>
                    <a:cubicBezTo>
                      <a:pt x="28" y="41"/>
                      <a:pt x="31" y="45"/>
                      <a:pt x="34" y="49"/>
                    </a:cubicBezTo>
                    <a:cubicBezTo>
                      <a:pt x="29" y="37"/>
                      <a:pt x="24" y="23"/>
                      <a:pt x="17" y="14"/>
                    </a:cubicBezTo>
                    <a:cubicBezTo>
                      <a:pt x="17" y="14"/>
                      <a:pt x="20" y="17"/>
                      <a:pt x="20" y="17"/>
                    </a:cubicBezTo>
                    <a:close/>
                  </a:path>
                </a:pathLst>
              </a:custGeom>
              <a:solidFill>
                <a:srgbClr val="79501A"/>
              </a:solidFill>
              <a:ln w="9525">
                <a:noFill/>
                <a:round/>
                <a:headEnd/>
                <a:tailEnd/>
              </a:ln>
            </p:spPr>
            <p:txBody>
              <a:bodyPr/>
              <a:lstStyle/>
              <a:p>
                <a:endParaRPr lang="es-ES"/>
              </a:p>
            </p:txBody>
          </p:sp>
          <p:sp>
            <p:nvSpPr>
              <p:cNvPr id="2435" name="Freeform 691"/>
              <p:cNvSpPr>
                <a:spLocks/>
              </p:cNvSpPr>
              <p:nvPr/>
            </p:nvSpPr>
            <p:spPr bwMode="auto">
              <a:xfrm>
                <a:off x="5080" y="1448"/>
                <a:ext cx="96" cy="122"/>
              </a:xfrm>
              <a:custGeom>
                <a:avLst/>
                <a:gdLst>
                  <a:gd name="T0" fmla="*/ 2147483647 w 27"/>
                  <a:gd name="T1" fmla="*/ 2147483647 h 35"/>
                  <a:gd name="T2" fmla="*/ 0 w 27"/>
                  <a:gd name="T3" fmla="*/ 2147483647 h 35"/>
                  <a:gd name="T4" fmla="*/ 2147483647 w 27"/>
                  <a:gd name="T5" fmla="*/ 2147483647 h 35"/>
                  <a:gd name="T6" fmla="*/ 2147483647 w 27"/>
                  <a:gd name="T7" fmla="*/ 2147483647 h 35"/>
                  <a:gd name="T8" fmla="*/ 2147483647 w 27"/>
                  <a:gd name="T9" fmla="*/ 0 h 35"/>
                  <a:gd name="T10" fmla="*/ 2147483647 w 27"/>
                  <a:gd name="T11" fmla="*/ 2147483647 h 35"/>
                  <a:gd name="T12" fmla="*/ 0 60000 65536"/>
                  <a:gd name="T13" fmla="*/ 0 60000 65536"/>
                  <a:gd name="T14" fmla="*/ 0 60000 65536"/>
                  <a:gd name="T15" fmla="*/ 0 60000 65536"/>
                  <a:gd name="T16" fmla="*/ 0 60000 65536"/>
                  <a:gd name="T17" fmla="*/ 0 60000 65536"/>
                  <a:gd name="T18" fmla="*/ 0 w 27"/>
                  <a:gd name="T19" fmla="*/ 0 h 35"/>
                  <a:gd name="T20" fmla="*/ 27 w 27"/>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7" h="35">
                    <a:moveTo>
                      <a:pt x="3" y="1"/>
                    </a:moveTo>
                    <a:cubicBezTo>
                      <a:pt x="1" y="2"/>
                      <a:pt x="2" y="5"/>
                      <a:pt x="0" y="6"/>
                    </a:cubicBezTo>
                    <a:cubicBezTo>
                      <a:pt x="3" y="13"/>
                      <a:pt x="9" y="18"/>
                      <a:pt x="12" y="26"/>
                    </a:cubicBezTo>
                    <a:cubicBezTo>
                      <a:pt x="14" y="29"/>
                      <a:pt x="23" y="35"/>
                      <a:pt x="24" y="32"/>
                    </a:cubicBezTo>
                    <a:cubicBezTo>
                      <a:pt x="27" y="26"/>
                      <a:pt x="17" y="13"/>
                      <a:pt x="5" y="0"/>
                    </a:cubicBezTo>
                    <a:cubicBezTo>
                      <a:pt x="5" y="0"/>
                      <a:pt x="3" y="0"/>
                      <a:pt x="3" y="1"/>
                    </a:cubicBezTo>
                    <a:close/>
                  </a:path>
                </a:pathLst>
              </a:custGeom>
              <a:solidFill>
                <a:srgbClr val="79501A"/>
              </a:solidFill>
              <a:ln w="9525">
                <a:noFill/>
                <a:round/>
                <a:headEnd/>
                <a:tailEnd/>
              </a:ln>
            </p:spPr>
            <p:txBody>
              <a:bodyPr/>
              <a:lstStyle/>
              <a:p>
                <a:endParaRPr lang="es-ES"/>
              </a:p>
            </p:txBody>
          </p:sp>
          <p:sp>
            <p:nvSpPr>
              <p:cNvPr id="2436" name="Freeform 692"/>
              <p:cNvSpPr>
                <a:spLocks/>
              </p:cNvSpPr>
              <p:nvPr/>
            </p:nvSpPr>
            <p:spPr bwMode="auto">
              <a:xfrm>
                <a:off x="5058" y="1507"/>
                <a:ext cx="65" cy="67"/>
              </a:xfrm>
              <a:custGeom>
                <a:avLst/>
                <a:gdLst>
                  <a:gd name="T0" fmla="*/ 2147483647 w 18"/>
                  <a:gd name="T1" fmla="*/ 0 h 19"/>
                  <a:gd name="T2" fmla="*/ 0 w 18"/>
                  <a:gd name="T3" fmla="*/ 2147483647 h 19"/>
                  <a:gd name="T4" fmla="*/ 2147483647 w 18"/>
                  <a:gd name="T5" fmla="*/ 2147483647 h 19"/>
                  <a:gd name="T6" fmla="*/ 2147483647 w 18"/>
                  <a:gd name="T7" fmla="*/ 2147483647 h 19"/>
                  <a:gd name="T8" fmla="*/ 2147483647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4" y="0"/>
                    </a:moveTo>
                    <a:cubicBezTo>
                      <a:pt x="3" y="0"/>
                      <a:pt x="0" y="1"/>
                      <a:pt x="0" y="3"/>
                    </a:cubicBezTo>
                    <a:cubicBezTo>
                      <a:pt x="3" y="9"/>
                      <a:pt x="7" y="16"/>
                      <a:pt x="14" y="19"/>
                    </a:cubicBezTo>
                    <a:cubicBezTo>
                      <a:pt x="15" y="16"/>
                      <a:pt x="16" y="18"/>
                      <a:pt x="18" y="18"/>
                    </a:cubicBezTo>
                    <a:cubicBezTo>
                      <a:pt x="11" y="13"/>
                      <a:pt x="12" y="3"/>
                      <a:pt x="4" y="0"/>
                    </a:cubicBezTo>
                    <a:close/>
                  </a:path>
                </a:pathLst>
              </a:custGeom>
              <a:solidFill>
                <a:srgbClr val="79501A"/>
              </a:solidFill>
              <a:ln w="9525">
                <a:noFill/>
                <a:round/>
                <a:headEnd/>
                <a:tailEnd/>
              </a:ln>
            </p:spPr>
            <p:txBody>
              <a:bodyPr/>
              <a:lstStyle/>
              <a:p>
                <a:endParaRPr lang="es-ES"/>
              </a:p>
            </p:txBody>
          </p:sp>
          <p:sp>
            <p:nvSpPr>
              <p:cNvPr id="2437" name="Freeform 693"/>
              <p:cNvSpPr>
                <a:spLocks/>
              </p:cNvSpPr>
              <p:nvPr/>
            </p:nvSpPr>
            <p:spPr bwMode="auto">
              <a:xfrm>
                <a:off x="4998" y="1357"/>
                <a:ext cx="50" cy="35"/>
              </a:xfrm>
              <a:custGeom>
                <a:avLst/>
                <a:gdLst>
                  <a:gd name="T0" fmla="*/ 2147483647 w 14"/>
                  <a:gd name="T1" fmla="*/ 0 h 10"/>
                  <a:gd name="T2" fmla="*/ 2147483647 w 14"/>
                  <a:gd name="T3" fmla="*/ 2147483647 h 10"/>
                  <a:gd name="T4" fmla="*/ 2147483647 w 14"/>
                  <a:gd name="T5" fmla="*/ 2147483647 h 10"/>
                  <a:gd name="T6" fmla="*/ 2147483647 w 14"/>
                  <a:gd name="T7" fmla="*/ 0 h 10"/>
                  <a:gd name="T8" fmla="*/ 0 60000 65536"/>
                  <a:gd name="T9" fmla="*/ 0 60000 65536"/>
                  <a:gd name="T10" fmla="*/ 0 60000 65536"/>
                  <a:gd name="T11" fmla="*/ 0 60000 65536"/>
                  <a:gd name="T12" fmla="*/ 0 w 14"/>
                  <a:gd name="T13" fmla="*/ 0 h 10"/>
                  <a:gd name="T14" fmla="*/ 14 w 14"/>
                  <a:gd name="T15" fmla="*/ 10 h 10"/>
                </a:gdLst>
                <a:ahLst/>
                <a:cxnLst>
                  <a:cxn ang="T8">
                    <a:pos x="T0" y="T1"/>
                  </a:cxn>
                  <a:cxn ang="T9">
                    <a:pos x="T2" y="T3"/>
                  </a:cxn>
                  <a:cxn ang="T10">
                    <a:pos x="T4" y="T5"/>
                  </a:cxn>
                  <a:cxn ang="T11">
                    <a:pos x="T6" y="T7"/>
                  </a:cxn>
                </a:cxnLst>
                <a:rect l="T12" t="T13" r="T14" b="T15"/>
                <a:pathLst>
                  <a:path w="14" h="10">
                    <a:moveTo>
                      <a:pt x="6" y="0"/>
                    </a:moveTo>
                    <a:cubicBezTo>
                      <a:pt x="9" y="2"/>
                      <a:pt x="14" y="5"/>
                      <a:pt x="12" y="6"/>
                    </a:cubicBezTo>
                    <a:cubicBezTo>
                      <a:pt x="8" y="10"/>
                      <a:pt x="0" y="7"/>
                      <a:pt x="3" y="1"/>
                    </a:cubicBezTo>
                    <a:cubicBezTo>
                      <a:pt x="3" y="0"/>
                      <a:pt x="5" y="0"/>
                      <a:pt x="6" y="0"/>
                    </a:cubicBezTo>
                    <a:close/>
                  </a:path>
                </a:pathLst>
              </a:custGeom>
              <a:solidFill>
                <a:srgbClr val="79501A"/>
              </a:solidFill>
              <a:ln w="9525">
                <a:noFill/>
                <a:round/>
                <a:headEnd/>
                <a:tailEnd/>
              </a:ln>
            </p:spPr>
            <p:txBody>
              <a:bodyPr/>
              <a:lstStyle/>
              <a:p>
                <a:endParaRPr lang="es-ES"/>
              </a:p>
            </p:txBody>
          </p:sp>
          <p:sp>
            <p:nvSpPr>
              <p:cNvPr id="2438" name="Freeform 694"/>
              <p:cNvSpPr>
                <a:spLocks/>
              </p:cNvSpPr>
              <p:nvPr/>
            </p:nvSpPr>
            <p:spPr bwMode="auto">
              <a:xfrm>
                <a:off x="5009" y="1413"/>
                <a:ext cx="67" cy="80"/>
              </a:xfrm>
              <a:custGeom>
                <a:avLst/>
                <a:gdLst>
                  <a:gd name="T0" fmla="*/ 0 w 19"/>
                  <a:gd name="T1" fmla="*/ 2147483647 h 23"/>
                  <a:gd name="T2" fmla="*/ 2147483647 w 19"/>
                  <a:gd name="T3" fmla="*/ 2147483647 h 23"/>
                  <a:gd name="T4" fmla="*/ 0 w 19"/>
                  <a:gd name="T5" fmla="*/ 2147483647 h 23"/>
                  <a:gd name="T6" fmla="*/ 0 60000 65536"/>
                  <a:gd name="T7" fmla="*/ 0 60000 65536"/>
                  <a:gd name="T8" fmla="*/ 0 60000 65536"/>
                  <a:gd name="T9" fmla="*/ 0 w 19"/>
                  <a:gd name="T10" fmla="*/ 0 h 23"/>
                  <a:gd name="T11" fmla="*/ 19 w 19"/>
                  <a:gd name="T12" fmla="*/ 23 h 23"/>
                </a:gdLst>
                <a:ahLst/>
                <a:cxnLst>
                  <a:cxn ang="T6">
                    <a:pos x="T0" y="T1"/>
                  </a:cxn>
                  <a:cxn ang="T7">
                    <a:pos x="T2" y="T3"/>
                  </a:cxn>
                  <a:cxn ang="T8">
                    <a:pos x="T4" y="T5"/>
                  </a:cxn>
                </a:cxnLst>
                <a:rect l="T9" t="T10" r="T11" b="T12"/>
                <a:pathLst>
                  <a:path w="19" h="23">
                    <a:moveTo>
                      <a:pt x="0" y="6"/>
                    </a:moveTo>
                    <a:cubicBezTo>
                      <a:pt x="10" y="0"/>
                      <a:pt x="19" y="15"/>
                      <a:pt x="13" y="20"/>
                    </a:cubicBezTo>
                    <a:cubicBezTo>
                      <a:pt x="8" y="23"/>
                      <a:pt x="1" y="14"/>
                      <a:pt x="0" y="6"/>
                    </a:cubicBezTo>
                    <a:close/>
                  </a:path>
                </a:pathLst>
              </a:custGeom>
              <a:solidFill>
                <a:srgbClr val="79501A"/>
              </a:solidFill>
              <a:ln w="9525">
                <a:noFill/>
                <a:round/>
                <a:headEnd/>
                <a:tailEnd/>
              </a:ln>
            </p:spPr>
            <p:txBody>
              <a:bodyPr/>
              <a:lstStyle/>
              <a:p>
                <a:endParaRPr lang="es-ES"/>
              </a:p>
            </p:txBody>
          </p:sp>
          <p:sp>
            <p:nvSpPr>
              <p:cNvPr id="2439" name="Freeform 695"/>
              <p:cNvSpPr>
                <a:spLocks/>
              </p:cNvSpPr>
              <p:nvPr/>
            </p:nvSpPr>
            <p:spPr bwMode="auto">
              <a:xfrm>
                <a:off x="5002" y="1392"/>
                <a:ext cx="74" cy="42"/>
              </a:xfrm>
              <a:custGeom>
                <a:avLst/>
                <a:gdLst>
                  <a:gd name="T0" fmla="*/ 2147483647 w 21"/>
                  <a:gd name="T1" fmla="*/ 0 h 12"/>
                  <a:gd name="T2" fmla="*/ 2147483647 w 21"/>
                  <a:gd name="T3" fmla="*/ 2147483647 h 12"/>
                  <a:gd name="T4" fmla="*/ 2147483647 w 21"/>
                  <a:gd name="T5" fmla="*/ 2147483647 h 12"/>
                  <a:gd name="T6" fmla="*/ 2147483647 w 21"/>
                  <a:gd name="T7" fmla="*/ 0 h 12"/>
                  <a:gd name="T8" fmla="*/ 0 60000 65536"/>
                  <a:gd name="T9" fmla="*/ 0 60000 65536"/>
                  <a:gd name="T10" fmla="*/ 0 60000 65536"/>
                  <a:gd name="T11" fmla="*/ 0 60000 65536"/>
                  <a:gd name="T12" fmla="*/ 0 w 21"/>
                  <a:gd name="T13" fmla="*/ 0 h 12"/>
                  <a:gd name="T14" fmla="*/ 21 w 21"/>
                  <a:gd name="T15" fmla="*/ 12 h 12"/>
                </a:gdLst>
                <a:ahLst/>
                <a:cxnLst>
                  <a:cxn ang="T8">
                    <a:pos x="T0" y="T1"/>
                  </a:cxn>
                  <a:cxn ang="T9">
                    <a:pos x="T2" y="T3"/>
                  </a:cxn>
                  <a:cxn ang="T10">
                    <a:pos x="T4" y="T5"/>
                  </a:cxn>
                  <a:cxn ang="T11">
                    <a:pos x="T6" y="T7"/>
                  </a:cxn>
                </a:cxnLst>
                <a:rect l="T12" t="T13" r="T14" b="T15"/>
                <a:pathLst>
                  <a:path w="21" h="12">
                    <a:moveTo>
                      <a:pt x="3" y="0"/>
                    </a:moveTo>
                    <a:cubicBezTo>
                      <a:pt x="9" y="0"/>
                      <a:pt x="19" y="6"/>
                      <a:pt x="21" y="12"/>
                    </a:cubicBezTo>
                    <a:cubicBezTo>
                      <a:pt x="16" y="12"/>
                      <a:pt x="6" y="8"/>
                      <a:pt x="1" y="6"/>
                    </a:cubicBezTo>
                    <a:cubicBezTo>
                      <a:pt x="0" y="5"/>
                      <a:pt x="1" y="0"/>
                      <a:pt x="3" y="0"/>
                    </a:cubicBezTo>
                    <a:close/>
                  </a:path>
                </a:pathLst>
              </a:custGeom>
              <a:solidFill>
                <a:srgbClr val="79501A"/>
              </a:solidFill>
              <a:ln w="9525">
                <a:noFill/>
                <a:round/>
                <a:headEnd/>
                <a:tailEnd/>
              </a:ln>
            </p:spPr>
            <p:txBody>
              <a:bodyPr/>
              <a:lstStyle/>
              <a:p>
                <a:endParaRPr lang="es-ES"/>
              </a:p>
            </p:txBody>
          </p:sp>
          <p:sp>
            <p:nvSpPr>
              <p:cNvPr id="2440" name="Freeform 696"/>
              <p:cNvSpPr>
                <a:spLocks/>
              </p:cNvSpPr>
              <p:nvPr/>
            </p:nvSpPr>
            <p:spPr bwMode="auto">
              <a:xfrm>
                <a:off x="5012" y="1650"/>
                <a:ext cx="71" cy="63"/>
              </a:xfrm>
              <a:custGeom>
                <a:avLst/>
                <a:gdLst>
                  <a:gd name="T0" fmla="*/ 2147483647 w 20"/>
                  <a:gd name="T1" fmla="*/ 0 h 18"/>
                  <a:gd name="T2" fmla="*/ 0 w 20"/>
                  <a:gd name="T3" fmla="*/ 0 h 18"/>
                  <a:gd name="T4" fmla="*/ 2147483647 w 20"/>
                  <a:gd name="T5" fmla="*/ 2147483647 h 18"/>
                  <a:gd name="T6" fmla="*/ 2147483647 w 20"/>
                  <a:gd name="T7" fmla="*/ 2147483647 h 18"/>
                  <a:gd name="T8" fmla="*/ 2147483647 w 20"/>
                  <a:gd name="T9" fmla="*/ 2147483647 h 18"/>
                  <a:gd name="T10" fmla="*/ 2147483647 w 20"/>
                  <a:gd name="T11" fmla="*/ 0 h 18"/>
                  <a:gd name="T12" fmla="*/ 0 60000 65536"/>
                  <a:gd name="T13" fmla="*/ 0 60000 65536"/>
                  <a:gd name="T14" fmla="*/ 0 60000 65536"/>
                  <a:gd name="T15" fmla="*/ 0 60000 65536"/>
                  <a:gd name="T16" fmla="*/ 0 60000 65536"/>
                  <a:gd name="T17" fmla="*/ 0 60000 65536"/>
                  <a:gd name="T18" fmla="*/ 0 w 20"/>
                  <a:gd name="T19" fmla="*/ 0 h 18"/>
                  <a:gd name="T20" fmla="*/ 20 w 20"/>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20" h="18">
                    <a:moveTo>
                      <a:pt x="6" y="0"/>
                    </a:moveTo>
                    <a:cubicBezTo>
                      <a:pt x="4" y="2"/>
                      <a:pt x="1" y="2"/>
                      <a:pt x="0" y="0"/>
                    </a:cubicBezTo>
                    <a:cubicBezTo>
                      <a:pt x="2" y="2"/>
                      <a:pt x="5" y="6"/>
                      <a:pt x="7" y="7"/>
                    </a:cubicBezTo>
                    <a:cubicBezTo>
                      <a:pt x="13" y="10"/>
                      <a:pt x="16" y="13"/>
                      <a:pt x="20" y="18"/>
                    </a:cubicBezTo>
                    <a:cubicBezTo>
                      <a:pt x="16" y="12"/>
                      <a:pt x="12" y="4"/>
                      <a:pt x="5" y="1"/>
                    </a:cubicBezTo>
                    <a:cubicBezTo>
                      <a:pt x="5" y="1"/>
                      <a:pt x="5" y="0"/>
                      <a:pt x="6" y="0"/>
                    </a:cubicBezTo>
                    <a:close/>
                  </a:path>
                </a:pathLst>
              </a:custGeom>
              <a:solidFill>
                <a:srgbClr val="79501A"/>
              </a:solidFill>
              <a:ln w="9525">
                <a:noFill/>
                <a:round/>
                <a:headEnd/>
                <a:tailEnd/>
              </a:ln>
            </p:spPr>
            <p:txBody>
              <a:bodyPr/>
              <a:lstStyle/>
              <a:p>
                <a:endParaRPr lang="es-ES"/>
              </a:p>
            </p:txBody>
          </p:sp>
          <p:sp>
            <p:nvSpPr>
              <p:cNvPr id="2441" name="Freeform 697"/>
              <p:cNvSpPr>
                <a:spLocks/>
              </p:cNvSpPr>
              <p:nvPr/>
            </p:nvSpPr>
            <p:spPr bwMode="auto">
              <a:xfrm>
                <a:off x="5247" y="1605"/>
                <a:ext cx="32" cy="52"/>
              </a:xfrm>
              <a:custGeom>
                <a:avLst/>
                <a:gdLst>
                  <a:gd name="T0" fmla="*/ 2147483647 w 9"/>
                  <a:gd name="T1" fmla="*/ 2147483647 h 15"/>
                  <a:gd name="T2" fmla="*/ 0 w 9"/>
                  <a:gd name="T3" fmla="*/ 0 h 15"/>
                  <a:gd name="T4" fmla="*/ 2147483647 w 9"/>
                  <a:gd name="T5" fmla="*/ 2147483647 h 15"/>
                  <a:gd name="T6" fmla="*/ 2147483647 w 9"/>
                  <a:gd name="T7" fmla="*/ 2147483647 h 15"/>
                  <a:gd name="T8" fmla="*/ 2147483647 w 9"/>
                  <a:gd name="T9" fmla="*/ 2147483647 h 15"/>
                  <a:gd name="T10" fmla="*/ 0 60000 65536"/>
                  <a:gd name="T11" fmla="*/ 0 60000 65536"/>
                  <a:gd name="T12" fmla="*/ 0 60000 65536"/>
                  <a:gd name="T13" fmla="*/ 0 60000 65536"/>
                  <a:gd name="T14" fmla="*/ 0 60000 65536"/>
                  <a:gd name="T15" fmla="*/ 0 w 9"/>
                  <a:gd name="T16" fmla="*/ 0 h 15"/>
                  <a:gd name="T17" fmla="*/ 9 w 9"/>
                  <a:gd name="T18" fmla="*/ 15 h 15"/>
                </a:gdLst>
                <a:ahLst/>
                <a:cxnLst>
                  <a:cxn ang="T10">
                    <a:pos x="T0" y="T1"/>
                  </a:cxn>
                  <a:cxn ang="T11">
                    <a:pos x="T2" y="T3"/>
                  </a:cxn>
                  <a:cxn ang="T12">
                    <a:pos x="T4" y="T5"/>
                  </a:cxn>
                  <a:cxn ang="T13">
                    <a:pos x="T6" y="T7"/>
                  </a:cxn>
                  <a:cxn ang="T14">
                    <a:pos x="T8" y="T9"/>
                  </a:cxn>
                </a:cxnLst>
                <a:rect l="T15" t="T16" r="T17" b="T18"/>
                <a:pathLst>
                  <a:path w="9" h="15">
                    <a:moveTo>
                      <a:pt x="5" y="2"/>
                    </a:moveTo>
                    <a:cubicBezTo>
                      <a:pt x="3" y="2"/>
                      <a:pt x="2" y="1"/>
                      <a:pt x="0" y="0"/>
                    </a:cubicBezTo>
                    <a:cubicBezTo>
                      <a:pt x="2" y="6"/>
                      <a:pt x="1" y="14"/>
                      <a:pt x="6" y="15"/>
                    </a:cubicBezTo>
                    <a:cubicBezTo>
                      <a:pt x="9" y="15"/>
                      <a:pt x="5" y="8"/>
                      <a:pt x="5" y="4"/>
                    </a:cubicBezTo>
                    <a:cubicBezTo>
                      <a:pt x="5" y="4"/>
                      <a:pt x="5" y="2"/>
                      <a:pt x="5" y="2"/>
                    </a:cubicBezTo>
                    <a:close/>
                  </a:path>
                </a:pathLst>
              </a:custGeom>
              <a:solidFill>
                <a:srgbClr val="79501A"/>
              </a:solidFill>
              <a:ln w="9525">
                <a:noFill/>
                <a:round/>
                <a:headEnd/>
                <a:tailEnd/>
              </a:ln>
            </p:spPr>
            <p:txBody>
              <a:bodyPr/>
              <a:lstStyle/>
              <a:p>
                <a:endParaRPr lang="es-ES"/>
              </a:p>
            </p:txBody>
          </p:sp>
          <p:sp>
            <p:nvSpPr>
              <p:cNvPr id="2442" name="Freeform 698"/>
              <p:cNvSpPr>
                <a:spLocks/>
              </p:cNvSpPr>
              <p:nvPr/>
            </p:nvSpPr>
            <p:spPr bwMode="auto">
              <a:xfrm>
                <a:off x="5019" y="1539"/>
                <a:ext cx="93" cy="73"/>
              </a:xfrm>
              <a:custGeom>
                <a:avLst/>
                <a:gdLst>
                  <a:gd name="T0" fmla="*/ 2147483647 w 26"/>
                  <a:gd name="T1" fmla="*/ 0 h 21"/>
                  <a:gd name="T2" fmla="*/ 2147483647 w 26"/>
                  <a:gd name="T3" fmla="*/ 2147483647 h 21"/>
                  <a:gd name="T4" fmla="*/ 2147483647 w 26"/>
                  <a:gd name="T5" fmla="*/ 2147483647 h 21"/>
                  <a:gd name="T6" fmla="*/ 2147483647 w 26"/>
                  <a:gd name="T7" fmla="*/ 2147483647 h 21"/>
                  <a:gd name="T8" fmla="*/ 2147483647 w 26"/>
                  <a:gd name="T9" fmla="*/ 2147483647 h 21"/>
                  <a:gd name="T10" fmla="*/ 2147483647 w 26"/>
                  <a:gd name="T11" fmla="*/ 2147483647 h 21"/>
                  <a:gd name="T12" fmla="*/ 2147483647 w 26"/>
                  <a:gd name="T13" fmla="*/ 2147483647 h 21"/>
                  <a:gd name="T14" fmla="*/ 2147483647 w 26"/>
                  <a:gd name="T15" fmla="*/ 2147483647 h 21"/>
                  <a:gd name="T16" fmla="*/ 2147483647 w 26"/>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21"/>
                  <a:gd name="T29" fmla="*/ 26 w 26"/>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21">
                    <a:moveTo>
                      <a:pt x="10" y="0"/>
                    </a:moveTo>
                    <a:cubicBezTo>
                      <a:pt x="8" y="3"/>
                      <a:pt x="6" y="6"/>
                      <a:pt x="2" y="4"/>
                    </a:cubicBezTo>
                    <a:cubicBezTo>
                      <a:pt x="0" y="9"/>
                      <a:pt x="5" y="11"/>
                      <a:pt x="8" y="14"/>
                    </a:cubicBezTo>
                    <a:cubicBezTo>
                      <a:pt x="9" y="15"/>
                      <a:pt x="9" y="17"/>
                      <a:pt x="10" y="17"/>
                    </a:cubicBezTo>
                    <a:cubicBezTo>
                      <a:pt x="13" y="20"/>
                      <a:pt x="17" y="21"/>
                      <a:pt x="20" y="20"/>
                    </a:cubicBezTo>
                    <a:cubicBezTo>
                      <a:pt x="20" y="20"/>
                      <a:pt x="12" y="13"/>
                      <a:pt x="12" y="14"/>
                    </a:cubicBezTo>
                    <a:cubicBezTo>
                      <a:pt x="12" y="13"/>
                      <a:pt x="13" y="14"/>
                      <a:pt x="13" y="13"/>
                    </a:cubicBezTo>
                    <a:cubicBezTo>
                      <a:pt x="11" y="17"/>
                      <a:pt x="26" y="11"/>
                      <a:pt x="19" y="12"/>
                    </a:cubicBezTo>
                    <a:cubicBezTo>
                      <a:pt x="15" y="9"/>
                      <a:pt x="12" y="4"/>
                      <a:pt x="10" y="0"/>
                    </a:cubicBezTo>
                    <a:close/>
                  </a:path>
                </a:pathLst>
              </a:custGeom>
              <a:solidFill>
                <a:srgbClr val="79501A"/>
              </a:solidFill>
              <a:ln w="9525">
                <a:noFill/>
                <a:round/>
                <a:headEnd/>
                <a:tailEnd/>
              </a:ln>
            </p:spPr>
            <p:txBody>
              <a:bodyPr/>
              <a:lstStyle/>
              <a:p>
                <a:endParaRPr lang="es-ES"/>
              </a:p>
            </p:txBody>
          </p:sp>
          <p:sp>
            <p:nvSpPr>
              <p:cNvPr id="2443" name="Freeform 699"/>
              <p:cNvSpPr>
                <a:spLocks/>
              </p:cNvSpPr>
              <p:nvPr/>
            </p:nvSpPr>
            <p:spPr bwMode="auto">
              <a:xfrm>
                <a:off x="4973" y="1525"/>
                <a:ext cx="53" cy="49"/>
              </a:xfrm>
              <a:custGeom>
                <a:avLst/>
                <a:gdLst>
                  <a:gd name="T0" fmla="*/ 2147483647 w 15"/>
                  <a:gd name="T1" fmla="*/ 2147483647 h 14"/>
                  <a:gd name="T2" fmla="*/ 0 w 15"/>
                  <a:gd name="T3" fmla="*/ 2147483647 h 14"/>
                  <a:gd name="T4" fmla="*/ 2147483647 w 15"/>
                  <a:gd name="T5" fmla="*/ 2147483647 h 14"/>
                  <a:gd name="T6" fmla="*/ 2147483647 w 15"/>
                  <a:gd name="T7" fmla="*/ 0 h 14"/>
                  <a:gd name="T8" fmla="*/ 2147483647 w 15"/>
                  <a:gd name="T9" fmla="*/ 2147483647 h 14"/>
                  <a:gd name="T10" fmla="*/ 0 60000 65536"/>
                  <a:gd name="T11" fmla="*/ 0 60000 65536"/>
                  <a:gd name="T12" fmla="*/ 0 60000 65536"/>
                  <a:gd name="T13" fmla="*/ 0 60000 65536"/>
                  <a:gd name="T14" fmla="*/ 0 60000 65536"/>
                  <a:gd name="T15" fmla="*/ 0 w 15"/>
                  <a:gd name="T16" fmla="*/ 0 h 14"/>
                  <a:gd name="T17" fmla="*/ 15 w 15"/>
                  <a:gd name="T18" fmla="*/ 14 h 14"/>
                </a:gdLst>
                <a:ahLst/>
                <a:cxnLst>
                  <a:cxn ang="T10">
                    <a:pos x="T0" y="T1"/>
                  </a:cxn>
                  <a:cxn ang="T11">
                    <a:pos x="T2" y="T3"/>
                  </a:cxn>
                  <a:cxn ang="T12">
                    <a:pos x="T4" y="T5"/>
                  </a:cxn>
                  <a:cxn ang="T13">
                    <a:pos x="T6" y="T7"/>
                  </a:cxn>
                  <a:cxn ang="T14">
                    <a:pos x="T8" y="T9"/>
                  </a:cxn>
                </a:cxnLst>
                <a:rect l="T15" t="T16" r="T17" b="T18"/>
                <a:pathLst>
                  <a:path w="15" h="14">
                    <a:moveTo>
                      <a:pt x="5" y="4"/>
                    </a:moveTo>
                    <a:cubicBezTo>
                      <a:pt x="3" y="4"/>
                      <a:pt x="2" y="7"/>
                      <a:pt x="0" y="7"/>
                    </a:cubicBezTo>
                    <a:cubicBezTo>
                      <a:pt x="3" y="9"/>
                      <a:pt x="7" y="14"/>
                      <a:pt x="11" y="12"/>
                    </a:cubicBezTo>
                    <a:cubicBezTo>
                      <a:pt x="15" y="9"/>
                      <a:pt x="8" y="2"/>
                      <a:pt x="6" y="0"/>
                    </a:cubicBezTo>
                    <a:cubicBezTo>
                      <a:pt x="6" y="0"/>
                      <a:pt x="7" y="3"/>
                      <a:pt x="5" y="4"/>
                    </a:cubicBezTo>
                    <a:close/>
                  </a:path>
                </a:pathLst>
              </a:custGeom>
              <a:solidFill>
                <a:srgbClr val="79501A"/>
              </a:solidFill>
              <a:ln w="9525">
                <a:noFill/>
                <a:round/>
                <a:headEnd/>
                <a:tailEnd/>
              </a:ln>
            </p:spPr>
            <p:txBody>
              <a:bodyPr/>
              <a:lstStyle/>
              <a:p>
                <a:endParaRPr lang="es-ES"/>
              </a:p>
            </p:txBody>
          </p:sp>
          <p:sp>
            <p:nvSpPr>
              <p:cNvPr id="2444" name="Freeform 700"/>
              <p:cNvSpPr>
                <a:spLocks/>
              </p:cNvSpPr>
              <p:nvPr/>
            </p:nvSpPr>
            <p:spPr bwMode="auto">
              <a:xfrm>
                <a:off x="4998" y="1577"/>
                <a:ext cx="39" cy="35"/>
              </a:xfrm>
              <a:custGeom>
                <a:avLst/>
                <a:gdLst>
                  <a:gd name="T0" fmla="*/ 2147483647 w 11"/>
                  <a:gd name="T1" fmla="*/ 2147483647 h 10"/>
                  <a:gd name="T2" fmla="*/ 0 w 11"/>
                  <a:gd name="T3" fmla="*/ 2147483647 h 10"/>
                  <a:gd name="T4" fmla="*/ 2147483647 w 11"/>
                  <a:gd name="T5" fmla="*/ 2147483647 h 10"/>
                  <a:gd name="T6" fmla="*/ 2147483647 w 11"/>
                  <a:gd name="T7" fmla="*/ 2147483647 h 10"/>
                  <a:gd name="T8" fmla="*/ 2147483647 w 11"/>
                  <a:gd name="T9" fmla="*/ 0 h 10"/>
                  <a:gd name="T10" fmla="*/ 2147483647 w 11"/>
                  <a:gd name="T11" fmla="*/ 2147483647 h 10"/>
                  <a:gd name="T12" fmla="*/ 0 60000 65536"/>
                  <a:gd name="T13" fmla="*/ 0 60000 65536"/>
                  <a:gd name="T14" fmla="*/ 0 60000 65536"/>
                  <a:gd name="T15" fmla="*/ 0 60000 65536"/>
                  <a:gd name="T16" fmla="*/ 0 60000 65536"/>
                  <a:gd name="T17" fmla="*/ 0 60000 65536"/>
                  <a:gd name="T18" fmla="*/ 0 w 11"/>
                  <a:gd name="T19" fmla="*/ 0 h 10"/>
                  <a:gd name="T20" fmla="*/ 11 w 1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1" h="10">
                    <a:moveTo>
                      <a:pt x="7" y="1"/>
                    </a:moveTo>
                    <a:cubicBezTo>
                      <a:pt x="4" y="2"/>
                      <a:pt x="0" y="2"/>
                      <a:pt x="0" y="5"/>
                    </a:cubicBezTo>
                    <a:cubicBezTo>
                      <a:pt x="1" y="8"/>
                      <a:pt x="5" y="10"/>
                      <a:pt x="8" y="9"/>
                    </a:cubicBezTo>
                    <a:cubicBezTo>
                      <a:pt x="8" y="9"/>
                      <a:pt x="11" y="8"/>
                      <a:pt x="10" y="6"/>
                    </a:cubicBezTo>
                    <a:cubicBezTo>
                      <a:pt x="9" y="4"/>
                      <a:pt x="5" y="3"/>
                      <a:pt x="6" y="0"/>
                    </a:cubicBezTo>
                    <a:cubicBezTo>
                      <a:pt x="6" y="0"/>
                      <a:pt x="6" y="1"/>
                      <a:pt x="7" y="1"/>
                    </a:cubicBezTo>
                    <a:close/>
                  </a:path>
                </a:pathLst>
              </a:custGeom>
              <a:solidFill>
                <a:srgbClr val="79501A"/>
              </a:solidFill>
              <a:ln w="9525">
                <a:noFill/>
                <a:round/>
                <a:headEnd/>
                <a:tailEnd/>
              </a:ln>
            </p:spPr>
            <p:txBody>
              <a:bodyPr/>
              <a:lstStyle/>
              <a:p>
                <a:endParaRPr lang="es-ES"/>
              </a:p>
            </p:txBody>
          </p:sp>
          <p:sp>
            <p:nvSpPr>
              <p:cNvPr id="2445" name="Freeform 701"/>
              <p:cNvSpPr>
                <a:spLocks/>
              </p:cNvSpPr>
              <p:nvPr/>
            </p:nvSpPr>
            <p:spPr bwMode="auto">
              <a:xfrm>
                <a:off x="4987" y="1483"/>
                <a:ext cx="64" cy="59"/>
              </a:xfrm>
              <a:custGeom>
                <a:avLst/>
                <a:gdLst>
                  <a:gd name="T0" fmla="*/ 2147483647 w 18"/>
                  <a:gd name="T1" fmla="*/ 2147483647 h 17"/>
                  <a:gd name="T2" fmla="*/ 2147483647 w 18"/>
                  <a:gd name="T3" fmla="*/ 2147483647 h 17"/>
                  <a:gd name="T4" fmla="*/ 2147483647 w 18"/>
                  <a:gd name="T5" fmla="*/ 2147483647 h 17"/>
                  <a:gd name="T6" fmla="*/ 0 60000 65536"/>
                  <a:gd name="T7" fmla="*/ 0 60000 65536"/>
                  <a:gd name="T8" fmla="*/ 0 60000 65536"/>
                  <a:gd name="T9" fmla="*/ 0 w 18"/>
                  <a:gd name="T10" fmla="*/ 0 h 17"/>
                  <a:gd name="T11" fmla="*/ 18 w 18"/>
                  <a:gd name="T12" fmla="*/ 17 h 17"/>
                </a:gdLst>
                <a:ahLst/>
                <a:cxnLst>
                  <a:cxn ang="T6">
                    <a:pos x="T0" y="T1"/>
                  </a:cxn>
                  <a:cxn ang="T7">
                    <a:pos x="T2" y="T3"/>
                  </a:cxn>
                  <a:cxn ang="T8">
                    <a:pos x="T4" y="T5"/>
                  </a:cxn>
                </a:cxnLst>
                <a:rect l="T9" t="T10" r="T11" b="T12"/>
                <a:pathLst>
                  <a:path w="18" h="17">
                    <a:moveTo>
                      <a:pt x="5" y="1"/>
                    </a:moveTo>
                    <a:cubicBezTo>
                      <a:pt x="10" y="0"/>
                      <a:pt x="18" y="9"/>
                      <a:pt x="12" y="13"/>
                    </a:cubicBezTo>
                    <a:cubicBezTo>
                      <a:pt x="7" y="17"/>
                      <a:pt x="0" y="2"/>
                      <a:pt x="5" y="1"/>
                    </a:cubicBezTo>
                    <a:close/>
                  </a:path>
                </a:pathLst>
              </a:custGeom>
              <a:solidFill>
                <a:srgbClr val="79501A"/>
              </a:solidFill>
              <a:ln w="9525">
                <a:noFill/>
                <a:round/>
                <a:headEnd/>
                <a:tailEnd/>
              </a:ln>
            </p:spPr>
            <p:txBody>
              <a:bodyPr/>
              <a:lstStyle/>
              <a:p>
                <a:endParaRPr lang="es-ES"/>
              </a:p>
            </p:txBody>
          </p:sp>
          <p:sp>
            <p:nvSpPr>
              <p:cNvPr id="2446" name="Freeform 702"/>
              <p:cNvSpPr>
                <a:spLocks/>
              </p:cNvSpPr>
              <p:nvPr/>
            </p:nvSpPr>
            <p:spPr bwMode="auto">
              <a:xfrm>
                <a:off x="4873" y="1280"/>
                <a:ext cx="61" cy="35"/>
              </a:xfrm>
              <a:custGeom>
                <a:avLst/>
                <a:gdLst>
                  <a:gd name="T0" fmla="*/ 2147483647 w 17"/>
                  <a:gd name="T1" fmla="*/ 2147483647 h 10"/>
                  <a:gd name="T2" fmla="*/ 2147483647 w 17"/>
                  <a:gd name="T3" fmla="*/ 2147483647 h 10"/>
                  <a:gd name="T4" fmla="*/ 2147483647 w 17"/>
                  <a:gd name="T5" fmla="*/ 2147483647 h 10"/>
                  <a:gd name="T6" fmla="*/ 2147483647 w 17"/>
                  <a:gd name="T7" fmla="*/ 2147483647 h 10"/>
                  <a:gd name="T8" fmla="*/ 2147483647 w 17"/>
                  <a:gd name="T9" fmla="*/ 2147483647 h 10"/>
                  <a:gd name="T10" fmla="*/ 2147483647 w 17"/>
                  <a:gd name="T11" fmla="*/ 2147483647 h 10"/>
                  <a:gd name="T12" fmla="*/ 2147483647 w 17"/>
                  <a:gd name="T13" fmla="*/ 2147483647 h 10"/>
                  <a:gd name="T14" fmla="*/ 2147483647 w 17"/>
                  <a:gd name="T15" fmla="*/ 2147483647 h 10"/>
                  <a:gd name="T16" fmla="*/ 2147483647 w 17"/>
                  <a:gd name="T17" fmla="*/ 2147483647 h 10"/>
                  <a:gd name="T18" fmla="*/ 2147483647 w 17"/>
                  <a:gd name="T19" fmla="*/ 2147483647 h 10"/>
                  <a:gd name="T20" fmla="*/ 2147483647 w 17"/>
                  <a:gd name="T21" fmla="*/ 2147483647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0"/>
                  <a:gd name="T35" fmla="*/ 17 w 17"/>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0">
                    <a:moveTo>
                      <a:pt x="14" y="7"/>
                    </a:moveTo>
                    <a:cubicBezTo>
                      <a:pt x="10" y="10"/>
                      <a:pt x="6" y="7"/>
                      <a:pt x="3" y="5"/>
                    </a:cubicBezTo>
                    <a:cubicBezTo>
                      <a:pt x="3" y="5"/>
                      <a:pt x="3" y="5"/>
                      <a:pt x="2" y="5"/>
                    </a:cubicBezTo>
                    <a:cubicBezTo>
                      <a:pt x="2" y="5"/>
                      <a:pt x="0" y="3"/>
                      <a:pt x="1" y="2"/>
                    </a:cubicBezTo>
                    <a:cubicBezTo>
                      <a:pt x="3" y="0"/>
                      <a:pt x="6" y="1"/>
                      <a:pt x="9" y="1"/>
                    </a:cubicBezTo>
                    <a:cubicBezTo>
                      <a:pt x="9" y="1"/>
                      <a:pt x="10" y="1"/>
                      <a:pt x="10" y="1"/>
                    </a:cubicBezTo>
                    <a:cubicBezTo>
                      <a:pt x="12" y="1"/>
                      <a:pt x="15" y="1"/>
                      <a:pt x="16" y="2"/>
                    </a:cubicBezTo>
                    <a:cubicBezTo>
                      <a:pt x="17" y="3"/>
                      <a:pt x="17" y="3"/>
                      <a:pt x="17" y="3"/>
                    </a:cubicBezTo>
                    <a:cubicBezTo>
                      <a:pt x="17" y="4"/>
                      <a:pt x="15" y="3"/>
                      <a:pt x="14" y="4"/>
                    </a:cubicBezTo>
                    <a:cubicBezTo>
                      <a:pt x="13" y="4"/>
                      <a:pt x="13" y="4"/>
                      <a:pt x="13" y="4"/>
                    </a:cubicBezTo>
                    <a:cubicBezTo>
                      <a:pt x="12" y="5"/>
                      <a:pt x="14" y="7"/>
                      <a:pt x="14" y="7"/>
                    </a:cubicBezTo>
                    <a:close/>
                  </a:path>
                </a:pathLst>
              </a:custGeom>
              <a:solidFill>
                <a:srgbClr val="FDEE70"/>
              </a:solidFill>
              <a:ln w="9525">
                <a:noFill/>
                <a:round/>
                <a:headEnd/>
                <a:tailEnd/>
              </a:ln>
            </p:spPr>
            <p:txBody>
              <a:bodyPr/>
              <a:lstStyle/>
              <a:p>
                <a:endParaRPr lang="es-ES"/>
              </a:p>
            </p:txBody>
          </p:sp>
          <p:sp>
            <p:nvSpPr>
              <p:cNvPr id="2447" name="Freeform 703"/>
              <p:cNvSpPr>
                <a:spLocks/>
              </p:cNvSpPr>
              <p:nvPr/>
            </p:nvSpPr>
            <p:spPr bwMode="auto">
              <a:xfrm>
                <a:off x="5002" y="1434"/>
                <a:ext cx="53" cy="35"/>
              </a:xfrm>
              <a:custGeom>
                <a:avLst/>
                <a:gdLst>
                  <a:gd name="T0" fmla="*/ 2147483647 w 15"/>
                  <a:gd name="T1" fmla="*/ 0 h 10"/>
                  <a:gd name="T2" fmla="*/ 2147483647 w 15"/>
                  <a:gd name="T3" fmla="*/ 2147483647 h 10"/>
                  <a:gd name="T4" fmla="*/ 2147483647 w 15"/>
                  <a:gd name="T5" fmla="*/ 2147483647 h 10"/>
                  <a:gd name="T6" fmla="*/ 2147483647 w 15"/>
                  <a:gd name="T7" fmla="*/ 2147483647 h 10"/>
                  <a:gd name="T8" fmla="*/ 2147483647 w 15"/>
                  <a:gd name="T9" fmla="*/ 2147483647 h 10"/>
                  <a:gd name="T10" fmla="*/ 2147483647 w 15"/>
                  <a:gd name="T11" fmla="*/ 2147483647 h 10"/>
                  <a:gd name="T12" fmla="*/ 2147483647 w 15"/>
                  <a:gd name="T13" fmla="*/ 2147483647 h 10"/>
                  <a:gd name="T14" fmla="*/ 2147483647 w 15"/>
                  <a:gd name="T15" fmla="*/ 0 h 10"/>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0"/>
                  <a:gd name="T26" fmla="*/ 15 w 15"/>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0">
                    <a:moveTo>
                      <a:pt x="1" y="0"/>
                    </a:moveTo>
                    <a:cubicBezTo>
                      <a:pt x="5" y="3"/>
                      <a:pt x="4" y="2"/>
                      <a:pt x="7" y="4"/>
                    </a:cubicBezTo>
                    <a:cubicBezTo>
                      <a:pt x="8" y="5"/>
                      <a:pt x="9" y="4"/>
                      <a:pt x="11" y="3"/>
                    </a:cubicBezTo>
                    <a:cubicBezTo>
                      <a:pt x="10" y="4"/>
                      <a:pt x="9" y="5"/>
                      <a:pt x="7" y="4"/>
                    </a:cubicBezTo>
                    <a:cubicBezTo>
                      <a:pt x="8" y="7"/>
                      <a:pt x="9" y="10"/>
                      <a:pt x="15" y="9"/>
                    </a:cubicBezTo>
                    <a:cubicBezTo>
                      <a:pt x="12" y="10"/>
                      <a:pt x="9" y="9"/>
                      <a:pt x="8" y="7"/>
                    </a:cubicBezTo>
                    <a:cubicBezTo>
                      <a:pt x="6" y="3"/>
                      <a:pt x="4" y="2"/>
                      <a:pt x="2" y="1"/>
                    </a:cubicBezTo>
                    <a:cubicBezTo>
                      <a:pt x="0" y="0"/>
                      <a:pt x="1" y="1"/>
                      <a:pt x="1" y="0"/>
                    </a:cubicBezTo>
                    <a:close/>
                  </a:path>
                </a:pathLst>
              </a:custGeom>
              <a:solidFill>
                <a:srgbClr val="24211D"/>
              </a:solidFill>
              <a:ln w="9525">
                <a:noFill/>
                <a:round/>
                <a:headEnd/>
                <a:tailEnd/>
              </a:ln>
            </p:spPr>
            <p:txBody>
              <a:bodyPr/>
              <a:lstStyle/>
              <a:p>
                <a:endParaRPr lang="es-ES"/>
              </a:p>
            </p:txBody>
          </p:sp>
          <p:sp>
            <p:nvSpPr>
              <p:cNvPr id="2448" name="Freeform 704"/>
              <p:cNvSpPr>
                <a:spLocks/>
              </p:cNvSpPr>
              <p:nvPr/>
            </p:nvSpPr>
            <p:spPr bwMode="auto">
              <a:xfrm>
                <a:off x="4998" y="1395"/>
                <a:ext cx="57" cy="32"/>
              </a:xfrm>
              <a:custGeom>
                <a:avLst/>
                <a:gdLst>
                  <a:gd name="T0" fmla="*/ 2147483647 w 16"/>
                  <a:gd name="T1" fmla="*/ 0 h 9"/>
                  <a:gd name="T2" fmla="*/ 2147483647 w 16"/>
                  <a:gd name="T3" fmla="*/ 2147483647 h 9"/>
                  <a:gd name="T4" fmla="*/ 2147483647 w 16"/>
                  <a:gd name="T5" fmla="*/ 2147483647 h 9"/>
                  <a:gd name="T6" fmla="*/ 2147483647 w 16"/>
                  <a:gd name="T7" fmla="*/ 2147483647 h 9"/>
                  <a:gd name="T8" fmla="*/ 2147483647 w 16"/>
                  <a:gd name="T9" fmla="*/ 2147483647 h 9"/>
                  <a:gd name="T10" fmla="*/ 2147483647 w 16"/>
                  <a:gd name="T11" fmla="*/ 2147483647 h 9"/>
                  <a:gd name="T12" fmla="*/ 2147483647 w 16"/>
                  <a:gd name="T13" fmla="*/ 2147483647 h 9"/>
                  <a:gd name="T14" fmla="*/ 2147483647 w 16"/>
                  <a:gd name="T15" fmla="*/ 0 h 9"/>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9"/>
                  <a:gd name="T26" fmla="*/ 16 w 16"/>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9">
                    <a:moveTo>
                      <a:pt x="1" y="0"/>
                    </a:moveTo>
                    <a:cubicBezTo>
                      <a:pt x="5" y="2"/>
                      <a:pt x="4" y="2"/>
                      <a:pt x="7" y="3"/>
                    </a:cubicBezTo>
                    <a:cubicBezTo>
                      <a:pt x="7" y="3"/>
                      <a:pt x="9" y="3"/>
                      <a:pt x="12" y="2"/>
                    </a:cubicBezTo>
                    <a:cubicBezTo>
                      <a:pt x="11" y="3"/>
                      <a:pt x="9" y="3"/>
                      <a:pt x="7" y="4"/>
                    </a:cubicBezTo>
                    <a:cubicBezTo>
                      <a:pt x="9" y="6"/>
                      <a:pt x="10" y="9"/>
                      <a:pt x="16" y="6"/>
                    </a:cubicBezTo>
                    <a:cubicBezTo>
                      <a:pt x="13" y="8"/>
                      <a:pt x="10" y="8"/>
                      <a:pt x="8" y="5"/>
                    </a:cubicBezTo>
                    <a:cubicBezTo>
                      <a:pt x="6" y="3"/>
                      <a:pt x="4" y="2"/>
                      <a:pt x="1" y="1"/>
                    </a:cubicBezTo>
                    <a:cubicBezTo>
                      <a:pt x="0" y="0"/>
                      <a:pt x="1" y="1"/>
                      <a:pt x="1" y="0"/>
                    </a:cubicBezTo>
                    <a:close/>
                  </a:path>
                </a:pathLst>
              </a:custGeom>
              <a:solidFill>
                <a:srgbClr val="24211D"/>
              </a:solidFill>
              <a:ln w="9525">
                <a:noFill/>
                <a:round/>
                <a:headEnd/>
                <a:tailEnd/>
              </a:ln>
            </p:spPr>
            <p:txBody>
              <a:bodyPr/>
              <a:lstStyle/>
              <a:p>
                <a:endParaRPr lang="es-ES"/>
              </a:p>
            </p:txBody>
          </p:sp>
          <p:sp>
            <p:nvSpPr>
              <p:cNvPr id="2449" name="Freeform 705"/>
              <p:cNvSpPr>
                <a:spLocks/>
              </p:cNvSpPr>
              <p:nvPr/>
            </p:nvSpPr>
            <p:spPr bwMode="auto">
              <a:xfrm>
                <a:off x="5080" y="1458"/>
                <a:ext cx="85" cy="91"/>
              </a:xfrm>
              <a:custGeom>
                <a:avLst/>
                <a:gdLst>
                  <a:gd name="T0" fmla="*/ 2147483647 w 24"/>
                  <a:gd name="T1" fmla="*/ 0 h 26"/>
                  <a:gd name="T2" fmla="*/ 2147483647 w 24"/>
                  <a:gd name="T3" fmla="*/ 2147483647 h 26"/>
                  <a:gd name="T4" fmla="*/ 2147483647 w 24"/>
                  <a:gd name="T5" fmla="*/ 2147483647 h 26"/>
                  <a:gd name="T6" fmla="*/ 2147483647 w 24"/>
                  <a:gd name="T7" fmla="*/ 2147483647 h 26"/>
                  <a:gd name="T8" fmla="*/ 2147483647 w 24"/>
                  <a:gd name="T9" fmla="*/ 2147483647 h 26"/>
                  <a:gd name="T10" fmla="*/ 2147483647 w 24"/>
                  <a:gd name="T11" fmla="*/ 2147483647 h 26"/>
                  <a:gd name="T12" fmla="*/ 2147483647 w 24"/>
                  <a:gd name="T13" fmla="*/ 2147483647 h 26"/>
                  <a:gd name="T14" fmla="*/ 2147483647 w 24"/>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6"/>
                  <a:gd name="T26" fmla="*/ 24 w 24"/>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6">
                    <a:moveTo>
                      <a:pt x="1" y="0"/>
                    </a:moveTo>
                    <a:cubicBezTo>
                      <a:pt x="5" y="4"/>
                      <a:pt x="4" y="3"/>
                      <a:pt x="6" y="4"/>
                    </a:cubicBezTo>
                    <a:cubicBezTo>
                      <a:pt x="7" y="5"/>
                      <a:pt x="10" y="5"/>
                      <a:pt x="12" y="4"/>
                    </a:cubicBezTo>
                    <a:cubicBezTo>
                      <a:pt x="10" y="5"/>
                      <a:pt x="8" y="5"/>
                      <a:pt x="6" y="5"/>
                    </a:cubicBezTo>
                    <a:cubicBezTo>
                      <a:pt x="8" y="7"/>
                      <a:pt x="17" y="26"/>
                      <a:pt x="24" y="24"/>
                    </a:cubicBezTo>
                    <a:cubicBezTo>
                      <a:pt x="21" y="26"/>
                      <a:pt x="7" y="10"/>
                      <a:pt x="6" y="7"/>
                    </a:cubicBezTo>
                    <a:cubicBezTo>
                      <a:pt x="4" y="4"/>
                      <a:pt x="4" y="3"/>
                      <a:pt x="1" y="1"/>
                    </a:cubicBezTo>
                    <a:cubicBezTo>
                      <a:pt x="0" y="1"/>
                      <a:pt x="1" y="1"/>
                      <a:pt x="1" y="0"/>
                    </a:cubicBezTo>
                    <a:close/>
                  </a:path>
                </a:pathLst>
              </a:custGeom>
              <a:solidFill>
                <a:srgbClr val="24211D"/>
              </a:solidFill>
              <a:ln w="9525">
                <a:noFill/>
                <a:round/>
                <a:headEnd/>
                <a:tailEnd/>
              </a:ln>
            </p:spPr>
            <p:txBody>
              <a:bodyPr/>
              <a:lstStyle/>
              <a:p>
                <a:endParaRPr lang="es-ES"/>
              </a:p>
            </p:txBody>
          </p:sp>
          <p:sp>
            <p:nvSpPr>
              <p:cNvPr id="2450" name="Freeform 706"/>
              <p:cNvSpPr>
                <a:spLocks/>
              </p:cNvSpPr>
              <p:nvPr/>
            </p:nvSpPr>
            <p:spPr bwMode="auto">
              <a:xfrm>
                <a:off x="4994" y="1493"/>
                <a:ext cx="50" cy="35"/>
              </a:xfrm>
              <a:custGeom>
                <a:avLst/>
                <a:gdLst>
                  <a:gd name="T0" fmla="*/ 2147483647 w 14"/>
                  <a:gd name="T1" fmla="*/ 0 h 10"/>
                  <a:gd name="T2" fmla="*/ 2147483647 w 14"/>
                  <a:gd name="T3" fmla="*/ 2147483647 h 10"/>
                  <a:gd name="T4" fmla="*/ 2147483647 w 14"/>
                  <a:gd name="T5" fmla="*/ 2147483647 h 10"/>
                  <a:gd name="T6" fmla="*/ 2147483647 w 14"/>
                  <a:gd name="T7" fmla="*/ 2147483647 h 10"/>
                  <a:gd name="T8" fmla="*/ 2147483647 w 14"/>
                  <a:gd name="T9" fmla="*/ 2147483647 h 10"/>
                  <a:gd name="T10" fmla="*/ 2147483647 w 14"/>
                  <a:gd name="T11" fmla="*/ 2147483647 h 10"/>
                  <a:gd name="T12" fmla="*/ 2147483647 w 14"/>
                  <a:gd name="T13" fmla="*/ 2147483647 h 10"/>
                  <a:gd name="T14" fmla="*/ 2147483647 w 14"/>
                  <a:gd name="T15" fmla="*/ 0 h 10"/>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10"/>
                  <a:gd name="T26" fmla="*/ 14 w 14"/>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10">
                    <a:moveTo>
                      <a:pt x="1" y="0"/>
                    </a:moveTo>
                    <a:cubicBezTo>
                      <a:pt x="5" y="3"/>
                      <a:pt x="4" y="2"/>
                      <a:pt x="6" y="4"/>
                    </a:cubicBezTo>
                    <a:cubicBezTo>
                      <a:pt x="7" y="5"/>
                      <a:pt x="10" y="4"/>
                      <a:pt x="12" y="3"/>
                    </a:cubicBezTo>
                    <a:cubicBezTo>
                      <a:pt x="10" y="4"/>
                      <a:pt x="8" y="4"/>
                      <a:pt x="6" y="4"/>
                    </a:cubicBezTo>
                    <a:cubicBezTo>
                      <a:pt x="9" y="9"/>
                      <a:pt x="8" y="10"/>
                      <a:pt x="14" y="9"/>
                    </a:cubicBezTo>
                    <a:cubicBezTo>
                      <a:pt x="11" y="10"/>
                      <a:pt x="7" y="9"/>
                      <a:pt x="6" y="6"/>
                    </a:cubicBezTo>
                    <a:cubicBezTo>
                      <a:pt x="4" y="3"/>
                      <a:pt x="4" y="2"/>
                      <a:pt x="1" y="1"/>
                    </a:cubicBezTo>
                    <a:cubicBezTo>
                      <a:pt x="0" y="0"/>
                      <a:pt x="1" y="0"/>
                      <a:pt x="1" y="0"/>
                    </a:cubicBezTo>
                    <a:close/>
                  </a:path>
                </a:pathLst>
              </a:custGeom>
              <a:solidFill>
                <a:srgbClr val="24211D"/>
              </a:solidFill>
              <a:ln w="9525">
                <a:noFill/>
                <a:round/>
                <a:headEnd/>
                <a:tailEnd/>
              </a:ln>
            </p:spPr>
            <p:txBody>
              <a:bodyPr/>
              <a:lstStyle/>
              <a:p>
                <a:endParaRPr lang="es-ES"/>
              </a:p>
            </p:txBody>
          </p:sp>
          <p:sp>
            <p:nvSpPr>
              <p:cNvPr id="2451" name="Freeform 707"/>
              <p:cNvSpPr>
                <a:spLocks/>
              </p:cNvSpPr>
              <p:nvPr/>
            </p:nvSpPr>
            <p:spPr bwMode="auto">
              <a:xfrm>
                <a:off x="5048" y="1504"/>
                <a:ext cx="85" cy="91"/>
              </a:xfrm>
              <a:custGeom>
                <a:avLst/>
                <a:gdLst>
                  <a:gd name="T0" fmla="*/ 2147483647 w 24"/>
                  <a:gd name="T1" fmla="*/ 0 h 26"/>
                  <a:gd name="T2" fmla="*/ 2147483647 w 24"/>
                  <a:gd name="T3" fmla="*/ 2147483647 h 26"/>
                  <a:gd name="T4" fmla="*/ 2147483647 w 24"/>
                  <a:gd name="T5" fmla="*/ 2147483647 h 26"/>
                  <a:gd name="T6" fmla="*/ 2147483647 w 24"/>
                  <a:gd name="T7" fmla="*/ 2147483647 h 26"/>
                  <a:gd name="T8" fmla="*/ 2147483647 w 24"/>
                  <a:gd name="T9" fmla="*/ 2147483647 h 26"/>
                  <a:gd name="T10" fmla="*/ 2147483647 w 24"/>
                  <a:gd name="T11" fmla="*/ 2147483647 h 26"/>
                  <a:gd name="T12" fmla="*/ 2147483647 w 24"/>
                  <a:gd name="T13" fmla="*/ 2147483647 h 26"/>
                  <a:gd name="T14" fmla="*/ 2147483647 w 24"/>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6"/>
                  <a:gd name="T26" fmla="*/ 24 w 24"/>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6">
                    <a:moveTo>
                      <a:pt x="1" y="0"/>
                    </a:moveTo>
                    <a:cubicBezTo>
                      <a:pt x="5" y="3"/>
                      <a:pt x="4" y="3"/>
                      <a:pt x="6" y="4"/>
                    </a:cubicBezTo>
                    <a:cubicBezTo>
                      <a:pt x="5" y="3"/>
                      <a:pt x="7" y="5"/>
                      <a:pt x="12" y="4"/>
                    </a:cubicBezTo>
                    <a:cubicBezTo>
                      <a:pt x="11" y="5"/>
                      <a:pt x="8" y="5"/>
                      <a:pt x="7" y="5"/>
                    </a:cubicBezTo>
                    <a:cubicBezTo>
                      <a:pt x="8" y="7"/>
                      <a:pt x="18" y="26"/>
                      <a:pt x="24" y="24"/>
                    </a:cubicBezTo>
                    <a:cubicBezTo>
                      <a:pt x="21" y="26"/>
                      <a:pt x="9" y="9"/>
                      <a:pt x="7" y="7"/>
                    </a:cubicBezTo>
                    <a:cubicBezTo>
                      <a:pt x="6" y="4"/>
                      <a:pt x="4" y="3"/>
                      <a:pt x="1" y="1"/>
                    </a:cubicBezTo>
                    <a:cubicBezTo>
                      <a:pt x="0" y="0"/>
                      <a:pt x="1" y="1"/>
                      <a:pt x="1" y="0"/>
                    </a:cubicBezTo>
                    <a:close/>
                  </a:path>
                </a:pathLst>
              </a:custGeom>
              <a:solidFill>
                <a:srgbClr val="24211D"/>
              </a:solidFill>
              <a:ln w="9525">
                <a:noFill/>
                <a:round/>
                <a:headEnd/>
                <a:tailEnd/>
              </a:ln>
            </p:spPr>
            <p:txBody>
              <a:bodyPr/>
              <a:lstStyle/>
              <a:p>
                <a:endParaRPr lang="es-ES"/>
              </a:p>
            </p:txBody>
          </p:sp>
          <p:sp>
            <p:nvSpPr>
              <p:cNvPr id="2452" name="Freeform 708"/>
              <p:cNvSpPr>
                <a:spLocks/>
              </p:cNvSpPr>
              <p:nvPr/>
            </p:nvSpPr>
            <p:spPr bwMode="auto">
              <a:xfrm>
                <a:off x="4916" y="1336"/>
                <a:ext cx="64" cy="35"/>
              </a:xfrm>
              <a:custGeom>
                <a:avLst/>
                <a:gdLst>
                  <a:gd name="T0" fmla="*/ 0 w 18"/>
                  <a:gd name="T1" fmla="*/ 0 h 10"/>
                  <a:gd name="T2" fmla="*/ 2147483647 w 18"/>
                  <a:gd name="T3" fmla="*/ 2147483647 h 10"/>
                  <a:gd name="T4" fmla="*/ 0 60000 65536"/>
                  <a:gd name="T5" fmla="*/ 0 60000 65536"/>
                  <a:gd name="T6" fmla="*/ 0 w 18"/>
                  <a:gd name="T7" fmla="*/ 0 h 10"/>
                  <a:gd name="T8" fmla="*/ 18 w 18"/>
                  <a:gd name="T9" fmla="*/ 10 h 10"/>
                </a:gdLst>
                <a:ahLst/>
                <a:cxnLst>
                  <a:cxn ang="T4">
                    <a:pos x="T0" y="T1"/>
                  </a:cxn>
                  <a:cxn ang="T5">
                    <a:pos x="T2" y="T3"/>
                  </a:cxn>
                </a:cxnLst>
                <a:rect l="T6" t="T7" r="T8" b="T9"/>
                <a:pathLst>
                  <a:path w="18" h="10">
                    <a:moveTo>
                      <a:pt x="0" y="0"/>
                    </a:moveTo>
                    <a:cubicBezTo>
                      <a:pt x="0" y="0"/>
                      <a:pt x="4" y="0"/>
                      <a:pt x="18" y="10"/>
                    </a:cubicBezTo>
                  </a:path>
                </a:pathLst>
              </a:custGeom>
              <a:noFill/>
              <a:ln w="0">
                <a:solidFill>
                  <a:srgbClr val="24211D"/>
                </a:solidFill>
                <a:round/>
                <a:headEnd/>
                <a:tailEnd/>
              </a:ln>
            </p:spPr>
            <p:txBody>
              <a:bodyPr/>
              <a:lstStyle/>
              <a:p>
                <a:endParaRPr lang="es-ES"/>
              </a:p>
            </p:txBody>
          </p:sp>
          <p:sp>
            <p:nvSpPr>
              <p:cNvPr id="2453" name="Freeform 709"/>
              <p:cNvSpPr>
                <a:spLocks/>
              </p:cNvSpPr>
              <p:nvPr/>
            </p:nvSpPr>
            <p:spPr bwMode="auto">
              <a:xfrm>
                <a:off x="4596" y="1441"/>
                <a:ext cx="156" cy="94"/>
              </a:xfrm>
              <a:custGeom>
                <a:avLst/>
                <a:gdLst>
                  <a:gd name="T0" fmla="*/ 2147483647 w 44"/>
                  <a:gd name="T1" fmla="*/ 2147483647 h 27"/>
                  <a:gd name="T2" fmla="*/ 2147483647 w 44"/>
                  <a:gd name="T3" fmla="*/ 2147483647 h 27"/>
                  <a:gd name="T4" fmla="*/ 2147483647 w 44"/>
                  <a:gd name="T5" fmla="*/ 2147483647 h 27"/>
                  <a:gd name="T6" fmla="*/ 2147483647 w 44"/>
                  <a:gd name="T7" fmla="*/ 2147483647 h 27"/>
                  <a:gd name="T8" fmla="*/ 2147483647 w 44"/>
                  <a:gd name="T9" fmla="*/ 2147483647 h 27"/>
                  <a:gd name="T10" fmla="*/ 2147483647 w 44"/>
                  <a:gd name="T11" fmla="*/ 0 h 27"/>
                  <a:gd name="T12" fmla="*/ 2147483647 w 44"/>
                  <a:gd name="T13" fmla="*/ 2147483647 h 27"/>
                  <a:gd name="T14" fmla="*/ 2147483647 w 44"/>
                  <a:gd name="T15" fmla="*/ 2147483647 h 27"/>
                  <a:gd name="T16" fmla="*/ 2147483647 w 44"/>
                  <a:gd name="T17" fmla="*/ 2147483647 h 27"/>
                  <a:gd name="T18" fmla="*/ 2147483647 w 44"/>
                  <a:gd name="T19" fmla="*/ 2147483647 h 27"/>
                  <a:gd name="T20" fmla="*/ 2147483647 w 44"/>
                  <a:gd name="T21" fmla="*/ 2147483647 h 27"/>
                  <a:gd name="T22" fmla="*/ 2147483647 w 44"/>
                  <a:gd name="T23" fmla="*/ 2147483647 h 27"/>
                  <a:gd name="T24" fmla="*/ 2147483647 w 44"/>
                  <a:gd name="T25" fmla="*/ 2147483647 h 27"/>
                  <a:gd name="T26" fmla="*/ 2147483647 w 44"/>
                  <a:gd name="T27" fmla="*/ 2147483647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
                  <a:gd name="T43" fmla="*/ 0 h 27"/>
                  <a:gd name="T44" fmla="*/ 44 w 44"/>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 h="27">
                    <a:moveTo>
                      <a:pt x="26" y="16"/>
                    </a:moveTo>
                    <a:cubicBezTo>
                      <a:pt x="33" y="17"/>
                      <a:pt x="42" y="9"/>
                      <a:pt x="42" y="9"/>
                    </a:cubicBezTo>
                    <a:cubicBezTo>
                      <a:pt x="44" y="6"/>
                      <a:pt x="40" y="4"/>
                      <a:pt x="39" y="4"/>
                    </a:cubicBezTo>
                    <a:cubicBezTo>
                      <a:pt x="35" y="1"/>
                      <a:pt x="27" y="5"/>
                      <a:pt x="22" y="3"/>
                    </a:cubicBezTo>
                    <a:cubicBezTo>
                      <a:pt x="19" y="2"/>
                      <a:pt x="16" y="0"/>
                      <a:pt x="12" y="1"/>
                    </a:cubicBezTo>
                    <a:cubicBezTo>
                      <a:pt x="11" y="1"/>
                      <a:pt x="9" y="0"/>
                      <a:pt x="9" y="0"/>
                    </a:cubicBezTo>
                    <a:cubicBezTo>
                      <a:pt x="7" y="1"/>
                      <a:pt x="6" y="4"/>
                      <a:pt x="4" y="5"/>
                    </a:cubicBezTo>
                    <a:cubicBezTo>
                      <a:pt x="4" y="6"/>
                      <a:pt x="4" y="8"/>
                      <a:pt x="4" y="9"/>
                    </a:cubicBezTo>
                    <a:cubicBezTo>
                      <a:pt x="0" y="10"/>
                      <a:pt x="0" y="16"/>
                      <a:pt x="2" y="19"/>
                    </a:cubicBezTo>
                    <a:cubicBezTo>
                      <a:pt x="4" y="25"/>
                      <a:pt x="11" y="27"/>
                      <a:pt x="16" y="25"/>
                    </a:cubicBezTo>
                    <a:cubicBezTo>
                      <a:pt x="12" y="23"/>
                      <a:pt x="10" y="19"/>
                      <a:pt x="11" y="15"/>
                    </a:cubicBezTo>
                    <a:cubicBezTo>
                      <a:pt x="12" y="10"/>
                      <a:pt x="17" y="11"/>
                      <a:pt x="20" y="11"/>
                    </a:cubicBezTo>
                    <a:cubicBezTo>
                      <a:pt x="22" y="11"/>
                      <a:pt x="24" y="15"/>
                      <a:pt x="26" y="16"/>
                    </a:cubicBezTo>
                    <a:cubicBezTo>
                      <a:pt x="26" y="16"/>
                      <a:pt x="26" y="16"/>
                      <a:pt x="26" y="16"/>
                    </a:cubicBezTo>
                    <a:close/>
                  </a:path>
                </a:pathLst>
              </a:custGeom>
              <a:solidFill>
                <a:srgbClr val="24211D"/>
              </a:solidFill>
              <a:ln w="9525">
                <a:noFill/>
                <a:round/>
                <a:headEnd/>
                <a:tailEnd/>
              </a:ln>
            </p:spPr>
            <p:txBody>
              <a:bodyPr/>
              <a:lstStyle/>
              <a:p>
                <a:endParaRPr lang="es-ES"/>
              </a:p>
            </p:txBody>
          </p:sp>
          <p:sp>
            <p:nvSpPr>
              <p:cNvPr id="2454" name="Freeform 710"/>
              <p:cNvSpPr>
                <a:spLocks/>
              </p:cNvSpPr>
              <p:nvPr/>
            </p:nvSpPr>
            <p:spPr bwMode="auto">
              <a:xfrm>
                <a:off x="4678" y="1462"/>
                <a:ext cx="42" cy="31"/>
              </a:xfrm>
              <a:custGeom>
                <a:avLst/>
                <a:gdLst>
                  <a:gd name="T0" fmla="*/ 2147483647 w 12"/>
                  <a:gd name="T1" fmla="*/ 2147483647 h 9"/>
                  <a:gd name="T2" fmla="*/ 0 w 12"/>
                  <a:gd name="T3" fmla="*/ 2147483647 h 9"/>
                  <a:gd name="T4" fmla="*/ 2147483647 w 12"/>
                  <a:gd name="T5" fmla="*/ 2147483647 h 9"/>
                  <a:gd name="T6" fmla="*/ 0 60000 65536"/>
                  <a:gd name="T7" fmla="*/ 0 60000 65536"/>
                  <a:gd name="T8" fmla="*/ 0 60000 65536"/>
                  <a:gd name="T9" fmla="*/ 0 w 12"/>
                  <a:gd name="T10" fmla="*/ 0 h 9"/>
                  <a:gd name="T11" fmla="*/ 12 w 12"/>
                  <a:gd name="T12" fmla="*/ 9 h 9"/>
                </a:gdLst>
                <a:ahLst/>
                <a:cxnLst>
                  <a:cxn ang="T6">
                    <a:pos x="T0" y="T1"/>
                  </a:cxn>
                  <a:cxn ang="T7">
                    <a:pos x="T2" y="T3"/>
                  </a:cxn>
                  <a:cxn ang="T8">
                    <a:pos x="T4" y="T5"/>
                  </a:cxn>
                </a:cxnLst>
                <a:rect l="T9" t="T10" r="T11" b="T12"/>
                <a:pathLst>
                  <a:path w="12" h="9">
                    <a:moveTo>
                      <a:pt x="12" y="3"/>
                    </a:moveTo>
                    <a:cubicBezTo>
                      <a:pt x="5" y="2"/>
                      <a:pt x="7" y="0"/>
                      <a:pt x="0" y="7"/>
                    </a:cubicBezTo>
                    <a:cubicBezTo>
                      <a:pt x="3" y="9"/>
                      <a:pt x="6" y="6"/>
                      <a:pt x="12" y="3"/>
                    </a:cubicBezTo>
                    <a:close/>
                  </a:path>
                </a:pathLst>
              </a:custGeom>
              <a:solidFill>
                <a:srgbClr val="B3680B"/>
              </a:solidFill>
              <a:ln w="9525">
                <a:noFill/>
                <a:round/>
                <a:headEnd/>
                <a:tailEnd/>
              </a:ln>
            </p:spPr>
            <p:txBody>
              <a:bodyPr/>
              <a:lstStyle/>
              <a:p>
                <a:endParaRPr lang="es-ES"/>
              </a:p>
            </p:txBody>
          </p:sp>
          <p:sp>
            <p:nvSpPr>
              <p:cNvPr id="2455" name="Freeform 711"/>
              <p:cNvSpPr>
                <a:spLocks/>
              </p:cNvSpPr>
              <p:nvPr/>
            </p:nvSpPr>
            <p:spPr bwMode="auto">
              <a:xfrm>
                <a:off x="4599" y="1441"/>
                <a:ext cx="143" cy="87"/>
              </a:xfrm>
              <a:custGeom>
                <a:avLst/>
                <a:gdLst>
                  <a:gd name="T0" fmla="*/ 2147483647 w 40"/>
                  <a:gd name="T1" fmla="*/ 2147483647 h 25"/>
                  <a:gd name="T2" fmla="*/ 2147483647 w 40"/>
                  <a:gd name="T3" fmla="*/ 2147483647 h 25"/>
                  <a:gd name="T4" fmla="*/ 2147483647 w 40"/>
                  <a:gd name="T5" fmla="*/ 2147483647 h 25"/>
                  <a:gd name="T6" fmla="*/ 2147483647 w 40"/>
                  <a:gd name="T7" fmla="*/ 2147483647 h 25"/>
                  <a:gd name="T8" fmla="*/ 2147483647 w 40"/>
                  <a:gd name="T9" fmla="*/ 2147483647 h 25"/>
                  <a:gd name="T10" fmla="*/ 2147483647 w 40"/>
                  <a:gd name="T11" fmla="*/ 2147483647 h 25"/>
                  <a:gd name="T12" fmla="*/ 2147483647 w 40"/>
                  <a:gd name="T13" fmla="*/ 2147483647 h 25"/>
                  <a:gd name="T14" fmla="*/ 2147483647 w 40"/>
                  <a:gd name="T15" fmla="*/ 2147483647 h 25"/>
                  <a:gd name="T16" fmla="*/ 2147483647 w 40"/>
                  <a:gd name="T17" fmla="*/ 2147483647 h 25"/>
                  <a:gd name="T18" fmla="*/ 2147483647 w 40"/>
                  <a:gd name="T19" fmla="*/ 2147483647 h 25"/>
                  <a:gd name="T20" fmla="*/ 2147483647 w 40"/>
                  <a:gd name="T21" fmla="*/ 2147483647 h 25"/>
                  <a:gd name="T22" fmla="*/ 2147483647 w 40"/>
                  <a:gd name="T23" fmla="*/ 2147483647 h 25"/>
                  <a:gd name="T24" fmla="*/ 2147483647 w 40"/>
                  <a:gd name="T25" fmla="*/ 2147483647 h 25"/>
                  <a:gd name="T26" fmla="*/ 2147483647 w 40"/>
                  <a:gd name="T27" fmla="*/ 2147483647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0"/>
                  <a:gd name="T43" fmla="*/ 0 h 25"/>
                  <a:gd name="T44" fmla="*/ 40 w 40"/>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0" h="25">
                    <a:moveTo>
                      <a:pt x="27" y="15"/>
                    </a:moveTo>
                    <a:cubicBezTo>
                      <a:pt x="31" y="14"/>
                      <a:pt x="36" y="12"/>
                      <a:pt x="39" y="9"/>
                    </a:cubicBezTo>
                    <a:cubicBezTo>
                      <a:pt x="40" y="7"/>
                      <a:pt x="40" y="4"/>
                      <a:pt x="38" y="5"/>
                    </a:cubicBezTo>
                    <a:cubicBezTo>
                      <a:pt x="28" y="5"/>
                      <a:pt x="24" y="7"/>
                      <a:pt x="11" y="1"/>
                    </a:cubicBezTo>
                    <a:cubicBezTo>
                      <a:pt x="7" y="0"/>
                      <a:pt x="6" y="7"/>
                      <a:pt x="3" y="10"/>
                    </a:cubicBezTo>
                    <a:cubicBezTo>
                      <a:pt x="0" y="12"/>
                      <a:pt x="0" y="15"/>
                      <a:pt x="1" y="18"/>
                    </a:cubicBezTo>
                    <a:cubicBezTo>
                      <a:pt x="2" y="20"/>
                      <a:pt x="3" y="20"/>
                      <a:pt x="5" y="22"/>
                    </a:cubicBezTo>
                    <a:cubicBezTo>
                      <a:pt x="6" y="25"/>
                      <a:pt x="10" y="25"/>
                      <a:pt x="12" y="24"/>
                    </a:cubicBezTo>
                    <a:cubicBezTo>
                      <a:pt x="7" y="21"/>
                      <a:pt x="8" y="17"/>
                      <a:pt x="10" y="12"/>
                    </a:cubicBezTo>
                    <a:cubicBezTo>
                      <a:pt x="10" y="12"/>
                      <a:pt x="12" y="11"/>
                      <a:pt x="12" y="10"/>
                    </a:cubicBezTo>
                    <a:cubicBezTo>
                      <a:pt x="15" y="9"/>
                      <a:pt x="18" y="11"/>
                      <a:pt x="21" y="10"/>
                    </a:cubicBezTo>
                    <a:cubicBezTo>
                      <a:pt x="25" y="8"/>
                      <a:pt x="30" y="7"/>
                      <a:pt x="35" y="8"/>
                    </a:cubicBezTo>
                    <a:cubicBezTo>
                      <a:pt x="35" y="8"/>
                      <a:pt x="35" y="10"/>
                      <a:pt x="34" y="10"/>
                    </a:cubicBezTo>
                    <a:cubicBezTo>
                      <a:pt x="32" y="13"/>
                      <a:pt x="27" y="11"/>
                      <a:pt x="27" y="15"/>
                    </a:cubicBezTo>
                    <a:close/>
                  </a:path>
                </a:pathLst>
              </a:custGeom>
              <a:solidFill>
                <a:srgbClr val="F68F00"/>
              </a:solidFill>
              <a:ln w="9525">
                <a:noFill/>
                <a:round/>
                <a:headEnd/>
                <a:tailEnd/>
              </a:ln>
            </p:spPr>
            <p:txBody>
              <a:bodyPr/>
              <a:lstStyle/>
              <a:p>
                <a:endParaRPr lang="es-ES"/>
              </a:p>
            </p:txBody>
          </p:sp>
          <p:sp>
            <p:nvSpPr>
              <p:cNvPr id="2456" name="Freeform 712"/>
              <p:cNvSpPr>
                <a:spLocks/>
              </p:cNvSpPr>
              <p:nvPr/>
            </p:nvSpPr>
            <p:spPr bwMode="auto">
              <a:xfrm>
                <a:off x="4610" y="1451"/>
                <a:ext cx="53" cy="74"/>
              </a:xfrm>
              <a:custGeom>
                <a:avLst/>
                <a:gdLst>
                  <a:gd name="T0" fmla="*/ 2147483647 w 15"/>
                  <a:gd name="T1" fmla="*/ 0 h 21"/>
                  <a:gd name="T2" fmla="*/ 2147483647 w 15"/>
                  <a:gd name="T3" fmla="*/ 0 h 21"/>
                  <a:gd name="T4" fmla="*/ 2147483647 w 15"/>
                  <a:gd name="T5" fmla="*/ 2147483647 h 21"/>
                  <a:gd name="T6" fmla="*/ 2147483647 w 15"/>
                  <a:gd name="T7" fmla="*/ 2147483647 h 21"/>
                  <a:gd name="T8" fmla="*/ 2147483647 w 15"/>
                  <a:gd name="T9" fmla="*/ 2147483647 h 21"/>
                  <a:gd name="T10" fmla="*/ 2147483647 w 15"/>
                  <a:gd name="T11" fmla="*/ 2147483647 h 21"/>
                  <a:gd name="T12" fmla="*/ 0 w 15"/>
                  <a:gd name="T13" fmla="*/ 2147483647 h 21"/>
                  <a:gd name="T14" fmla="*/ 0 w 15"/>
                  <a:gd name="T15" fmla="*/ 2147483647 h 21"/>
                  <a:gd name="T16" fmla="*/ 2147483647 w 15"/>
                  <a:gd name="T17" fmla="*/ 2147483647 h 21"/>
                  <a:gd name="T18" fmla="*/ 2147483647 w 15"/>
                  <a:gd name="T19" fmla="*/ 2147483647 h 21"/>
                  <a:gd name="T20" fmla="*/ 2147483647 w 15"/>
                  <a:gd name="T21" fmla="*/ 2147483647 h 21"/>
                  <a:gd name="T22" fmla="*/ 2147483647 w 15"/>
                  <a:gd name="T23" fmla="*/ 2147483647 h 21"/>
                  <a:gd name="T24" fmla="*/ 2147483647 w 15"/>
                  <a:gd name="T25" fmla="*/ 2147483647 h 21"/>
                  <a:gd name="T26" fmla="*/ 2147483647 w 15"/>
                  <a:gd name="T27" fmla="*/ 2147483647 h 21"/>
                  <a:gd name="T28" fmla="*/ 2147483647 w 15"/>
                  <a:gd name="T29" fmla="*/ 2147483647 h 21"/>
                  <a:gd name="T30" fmla="*/ 2147483647 w 15"/>
                  <a:gd name="T31" fmla="*/ 0 h 21"/>
                  <a:gd name="T32" fmla="*/ 2147483647 w 15"/>
                  <a:gd name="T33" fmla="*/ 0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
                  <a:gd name="T52" fmla="*/ 0 h 21"/>
                  <a:gd name="T53" fmla="*/ 15 w 15"/>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 h="21">
                    <a:moveTo>
                      <a:pt x="10" y="0"/>
                    </a:moveTo>
                    <a:cubicBezTo>
                      <a:pt x="9" y="0"/>
                      <a:pt x="10" y="0"/>
                      <a:pt x="9" y="0"/>
                    </a:cubicBezTo>
                    <a:cubicBezTo>
                      <a:pt x="8" y="0"/>
                      <a:pt x="6" y="0"/>
                      <a:pt x="5" y="1"/>
                    </a:cubicBezTo>
                    <a:cubicBezTo>
                      <a:pt x="5" y="1"/>
                      <a:pt x="5" y="1"/>
                      <a:pt x="5" y="1"/>
                    </a:cubicBezTo>
                    <a:cubicBezTo>
                      <a:pt x="5" y="2"/>
                      <a:pt x="3" y="4"/>
                      <a:pt x="2" y="5"/>
                    </a:cubicBezTo>
                    <a:cubicBezTo>
                      <a:pt x="2" y="6"/>
                      <a:pt x="2" y="6"/>
                      <a:pt x="1" y="8"/>
                    </a:cubicBezTo>
                    <a:cubicBezTo>
                      <a:pt x="0" y="8"/>
                      <a:pt x="0" y="10"/>
                      <a:pt x="0" y="10"/>
                    </a:cubicBezTo>
                    <a:cubicBezTo>
                      <a:pt x="0" y="11"/>
                      <a:pt x="0" y="12"/>
                      <a:pt x="0" y="12"/>
                    </a:cubicBezTo>
                    <a:cubicBezTo>
                      <a:pt x="0" y="14"/>
                      <a:pt x="1" y="15"/>
                      <a:pt x="2" y="17"/>
                    </a:cubicBezTo>
                    <a:cubicBezTo>
                      <a:pt x="4" y="19"/>
                      <a:pt x="5" y="20"/>
                      <a:pt x="7" y="21"/>
                    </a:cubicBezTo>
                    <a:cubicBezTo>
                      <a:pt x="6" y="19"/>
                      <a:pt x="5" y="18"/>
                      <a:pt x="4" y="17"/>
                    </a:cubicBezTo>
                    <a:cubicBezTo>
                      <a:pt x="4" y="16"/>
                      <a:pt x="4" y="14"/>
                      <a:pt x="4" y="13"/>
                    </a:cubicBezTo>
                    <a:cubicBezTo>
                      <a:pt x="4" y="12"/>
                      <a:pt x="4" y="12"/>
                      <a:pt x="4" y="11"/>
                    </a:cubicBezTo>
                    <a:cubicBezTo>
                      <a:pt x="6" y="7"/>
                      <a:pt x="7" y="6"/>
                      <a:pt x="10" y="4"/>
                    </a:cubicBezTo>
                    <a:cubicBezTo>
                      <a:pt x="11" y="3"/>
                      <a:pt x="14" y="3"/>
                      <a:pt x="15" y="2"/>
                    </a:cubicBezTo>
                    <a:cubicBezTo>
                      <a:pt x="15" y="2"/>
                      <a:pt x="11" y="0"/>
                      <a:pt x="11" y="0"/>
                    </a:cubicBezTo>
                    <a:cubicBezTo>
                      <a:pt x="11" y="0"/>
                      <a:pt x="10" y="0"/>
                      <a:pt x="10" y="0"/>
                    </a:cubicBezTo>
                    <a:close/>
                  </a:path>
                </a:pathLst>
              </a:custGeom>
              <a:solidFill>
                <a:srgbClr val="F69300"/>
              </a:solidFill>
              <a:ln w="9525">
                <a:noFill/>
                <a:round/>
                <a:headEnd/>
                <a:tailEnd/>
              </a:ln>
            </p:spPr>
            <p:txBody>
              <a:bodyPr/>
              <a:lstStyle/>
              <a:p>
                <a:endParaRPr lang="es-ES"/>
              </a:p>
            </p:txBody>
          </p:sp>
          <p:sp>
            <p:nvSpPr>
              <p:cNvPr id="2457" name="Freeform 713"/>
              <p:cNvSpPr>
                <a:spLocks/>
              </p:cNvSpPr>
              <p:nvPr/>
            </p:nvSpPr>
            <p:spPr bwMode="auto">
              <a:xfrm>
                <a:off x="4610" y="1451"/>
                <a:ext cx="50" cy="70"/>
              </a:xfrm>
              <a:custGeom>
                <a:avLst/>
                <a:gdLst>
                  <a:gd name="T0" fmla="*/ 2147483647 w 14"/>
                  <a:gd name="T1" fmla="*/ 2147483647 h 20"/>
                  <a:gd name="T2" fmla="*/ 2147483647 w 14"/>
                  <a:gd name="T3" fmla="*/ 2147483647 h 20"/>
                  <a:gd name="T4" fmla="*/ 2147483647 w 14"/>
                  <a:gd name="T5" fmla="*/ 2147483647 h 20"/>
                  <a:gd name="T6" fmla="*/ 2147483647 w 14"/>
                  <a:gd name="T7" fmla="*/ 2147483647 h 20"/>
                  <a:gd name="T8" fmla="*/ 2147483647 w 14"/>
                  <a:gd name="T9" fmla="*/ 2147483647 h 20"/>
                  <a:gd name="T10" fmla="*/ 2147483647 w 14"/>
                  <a:gd name="T11" fmla="*/ 2147483647 h 20"/>
                  <a:gd name="T12" fmla="*/ 2147483647 w 14"/>
                  <a:gd name="T13" fmla="*/ 2147483647 h 20"/>
                  <a:gd name="T14" fmla="*/ 2147483647 w 14"/>
                  <a:gd name="T15" fmla="*/ 2147483647 h 20"/>
                  <a:gd name="T16" fmla="*/ 2147483647 w 14"/>
                  <a:gd name="T17" fmla="*/ 2147483647 h 20"/>
                  <a:gd name="T18" fmla="*/ 2147483647 w 14"/>
                  <a:gd name="T19" fmla="*/ 2147483647 h 20"/>
                  <a:gd name="T20" fmla="*/ 0 w 14"/>
                  <a:gd name="T21" fmla="*/ 2147483647 h 20"/>
                  <a:gd name="T22" fmla="*/ 0 w 14"/>
                  <a:gd name="T23" fmla="*/ 2147483647 h 20"/>
                  <a:gd name="T24" fmla="*/ 0 w 14"/>
                  <a:gd name="T25" fmla="*/ 2147483647 h 20"/>
                  <a:gd name="T26" fmla="*/ 0 w 14"/>
                  <a:gd name="T27" fmla="*/ 2147483647 h 20"/>
                  <a:gd name="T28" fmla="*/ 2147483647 w 14"/>
                  <a:gd name="T29" fmla="*/ 2147483647 h 20"/>
                  <a:gd name="T30" fmla="*/ 2147483647 w 14"/>
                  <a:gd name="T31" fmla="*/ 2147483647 h 20"/>
                  <a:gd name="T32" fmla="*/ 2147483647 w 14"/>
                  <a:gd name="T33" fmla="*/ 2147483647 h 20"/>
                  <a:gd name="T34" fmla="*/ 2147483647 w 14"/>
                  <a:gd name="T35" fmla="*/ 2147483647 h 20"/>
                  <a:gd name="T36" fmla="*/ 2147483647 w 14"/>
                  <a:gd name="T37" fmla="*/ 2147483647 h 20"/>
                  <a:gd name="T38" fmla="*/ 2147483647 w 14"/>
                  <a:gd name="T39" fmla="*/ 2147483647 h 20"/>
                  <a:gd name="T40" fmla="*/ 2147483647 w 14"/>
                  <a:gd name="T41" fmla="*/ 2147483647 h 20"/>
                  <a:gd name="T42" fmla="*/ 2147483647 w 14"/>
                  <a:gd name="T43" fmla="*/ 2147483647 h 20"/>
                  <a:gd name="T44" fmla="*/ 2147483647 w 14"/>
                  <a:gd name="T45" fmla="*/ 2147483647 h 20"/>
                  <a:gd name="T46" fmla="*/ 2147483647 w 14"/>
                  <a:gd name="T47" fmla="*/ 2147483647 h 20"/>
                  <a:gd name="T48" fmla="*/ 2147483647 w 14"/>
                  <a:gd name="T49" fmla="*/ 2147483647 h 20"/>
                  <a:gd name="T50" fmla="*/ 2147483647 w 14"/>
                  <a:gd name="T51" fmla="*/ 0 h 20"/>
                  <a:gd name="T52" fmla="*/ 2147483647 w 14"/>
                  <a:gd name="T53" fmla="*/ 0 h 20"/>
                  <a:gd name="T54" fmla="*/ 2147483647 w 14"/>
                  <a:gd name="T55" fmla="*/ 0 h 20"/>
                  <a:gd name="T56" fmla="*/ 2147483647 w 14"/>
                  <a:gd name="T57" fmla="*/ 0 h 20"/>
                  <a:gd name="T58" fmla="*/ 2147483647 w 14"/>
                  <a:gd name="T59" fmla="*/ 0 h 20"/>
                  <a:gd name="T60" fmla="*/ 2147483647 w 14"/>
                  <a:gd name="T61" fmla="*/ 0 h 20"/>
                  <a:gd name="T62" fmla="*/ 2147483647 w 14"/>
                  <a:gd name="T63" fmla="*/ 0 h 20"/>
                  <a:gd name="T64" fmla="*/ 2147483647 w 14"/>
                  <a:gd name="T65" fmla="*/ 0 h 20"/>
                  <a:gd name="T66" fmla="*/ 2147483647 w 14"/>
                  <a:gd name="T67" fmla="*/ 0 h 20"/>
                  <a:gd name="T68" fmla="*/ 2147483647 w 14"/>
                  <a:gd name="T69" fmla="*/ 2147483647 h 20"/>
                  <a:gd name="T70" fmla="*/ 2147483647 w 14"/>
                  <a:gd name="T71" fmla="*/ 2147483647 h 20"/>
                  <a:gd name="T72" fmla="*/ 2147483647 w 14"/>
                  <a:gd name="T73" fmla="*/ 2147483647 h 20"/>
                  <a:gd name="T74" fmla="*/ 2147483647 w 14"/>
                  <a:gd name="T75" fmla="*/ 2147483647 h 20"/>
                  <a:gd name="T76" fmla="*/ 2147483647 w 14"/>
                  <a:gd name="T77" fmla="*/ 2147483647 h 20"/>
                  <a:gd name="T78" fmla="*/ 2147483647 w 14"/>
                  <a:gd name="T79" fmla="*/ 2147483647 h 20"/>
                  <a:gd name="T80" fmla="*/ 2147483647 w 14"/>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
                  <a:gd name="T124" fmla="*/ 0 h 20"/>
                  <a:gd name="T125" fmla="*/ 14 w 14"/>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 h="20">
                    <a:moveTo>
                      <a:pt x="9" y="4"/>
                    </a:moveTo>
                    <a:cubicBezTo>
                      <a:pt x="9" y="4"/>
                      <a:pt x="8" y="5"/>
                      <a:pt x="7" y="6"/>
                    </a:cubicBezTo>
                    <a:cubicBezTo>
                      <a:pt x="7" y="6"/>
                      <a:pt x="6" y="7"/>
                      <a:pt x="6" y="8"/>
                    </a:cubicBezTo>
                    <a:cubicBezTo>
                      <a:pt x="5" y="9"/>
                      <a:pt x="4" y="10"/>
                      <a:pt x="4" y="11"/>
                    </a:cubicBezTo>
                    <a:cubicBezTo>
                      <a:pt x="4" y="12"/>
                      <a:pt x="4" y="12"/>
                      <a:pt x="4" y="13"/>
                    </a:cubicBezTo>
                    <a:cubicBezTo>
                      <a:pt x="3" y="14"/>
                      <a:pt x="4" y="15"/>
                      <a:pt x="4" y="16"/>
                    </a:cubicBezTo>
                    <a:cubicBezTo>
                      <a:pt x="4" y="18"/>
                      <a:pt x="6" y="19"/>
                      <a:pt x="7" y="20"/>
                    </a:cubicBezTo>
                    <a:cubicBezTo>
                      <a:pt x="7" y="20"/>
                      <a:pt x="6" y="20"/>
                      <a:pt x="6" y="20"/>
                    </a:cubicBezTo>
                    <a:cubicBezTo>
                      <a:pt x="6" y="20"/>
                      <a:pt x="6" y="20"/>
                      <a:pt x="6" y="20"/>
                    </a:cubicBezTo>
                    <a:cubicBezTo>
                      <a:pt x="4" y="20"/>
                      <a:pt x="4" y="19"/>
                      <a:pt x="2" y="17"/>
                    </a:cubicBezTo>
                    <a:cubicBezTo>
                      <a:pt x="2" y="16"/>
                      <a:pt x="1" y="14"/>
                      <a:pt x="0" y="13"/>
                    </a:cubicBezTo>
                    <a:cubicBezTo>
                      <a:pt x="0" y="13"/>
                      <a:pt x="0" y="12"/>
                      <a:pt x="0" y="12"/>
                    </a:cubicBezTo>
                    <a:cubicBezTo>
                      <a:pt x="0" y="12"/>
                      <a:pt x="0" y="11"/>
                      <a:pt x="0" y="10"/>
                    </a:cubicBezTo>
                    <a:cubicBezTo>
                      <a:pt x="0" y="10"/>
                      <a:pt x="0" y="10"/>
                      <a:pt x="0" y="10"/>
                    </a:cubicBezTo>
                    <a:cubicBezTo>
                      <a:pt x="0" y="9"/>
                      <a:pt x="1" y="8"/>
                      <a:pt x="1" y="8"/>
                    </a:cubicBezTo>
                    <a:cubicBezTo>
                      <a:pt x="1" y="7"/>
                      <a:pt x="2" y="7"/>
                      <a:pt x="2" y="7"/>
                    </a:cubicBezTo>
                    <a:cubicBezTo>
                      <a:pt x="2" y="6"/>
                      <a:pt x="2" y="6"/>
                      <a:pt x="2" y="6"/>
                    </a:cubicBezTo>
                    <a:cubicBezTo>
                      <a:pt x="2" y="6"/>
                      <a:pt x="3" y="6"/>
                      <a:pt x="3" y="5"/>
                    </a:cubicBezTo>
                    <a:cubicBezTo>
                      <a:pt x="3" y="5"/>
                      <a:pt x="3" y="5"/>
                      <a:pt x="3" y="5"/>
                    </a:cubicBezTo>
                    <a:cubicBezTo>
                      <a:pt x="3" y="5"/>
                      <a:pt x="3" y="5"/>
                      <a:pt x="3" y="4"/>
                    </a:cubicBezTo>
                    <a:cubicBezTo>
                      <a:pt x="3" y="4"/>
                      <a:pt x="3" y="4"/>
                      <a:pt x="3" y="4"/>
                    </a:cubicBezTo>
                    <a:cubicBezTo>
                      <a:pt x="4" y="3"/>
                      <a:pt x="5" y="2"/>
                      <a:pt x="5" y="2"/>
                    </a:cubicBezTo>
                    <a:cubicBezTo>
                      <a:pt x="5" y="2"/>
                      <a:pt x="5" y="1"/>
                      <a:pt x="5" y="1"/>
                    </a:cubicBezTo>
                    <a:cubicBezTo>
                      <a:pt x="5" y="1"/>
                      <a:pt x="5" y="1"/>
                      <a:pt x="6" y="1"/>
                    </a:cubicBezTo>
                    <a:cubicBezTo>
                      <a:pt x="6" y="1"/>
                      <a:pt x="6" y="1"/>
                      <a:pt x="6" y="1"/>
                    </a:cubicBezTo>
                    <a:cubicBezTo>
                      <a:pt x="6" y="0"/>
                      <a:pt x="7" y="0"/>
                      <a:pt x="7" y="0"/>
                    </a:cubicBezTo>
                    <a:cubicBezTo>
                      <a:pt x="7" y="0"/>
                      <a:pt x="8" y="0"/>
                      <a:pt x="8" y="0"/>
                    </a:cubicBezTo>
                    <a:cubicBezTo>
                      <a:pt x="8" y="0"/>
                      <a:pt x="8" y="0"/>
                      <a:pt x="8" y="0"/>
                    </a:cubicBezTo>
                    <a:cubicBezTo>
                      <a:pt x="9" y="0"/>
                      <a:pt x="9" y="0"/>
                      <a:pt x="9" y="0"/>
                    </a:cubicBezTo>
                    <a:cubicBezTo>
                      <a:pt x="9" y="0"/>
                      <a:pt x="10" y="0"/>
                      <a:pt x="10" y="0"/>
                    </a:cubicBezTo>
                    <a:cubicBezTo>
                      <a:pt x="10" y="0"/>
                      <a:pt x="10" y="0"/>
                      <a:pt x="10" y="0"/>
                    </a:cubicBezTo>
                    <a:cubicBezTo>
                      <a:pt x="10" y="0"/>
                      <a:pt x="10" y="0"/>
                      <a:pt x="10" y="0"/>
                    </a:cubicBezTo>
                    <a:cubicBezTo>
                      <a:pt x="10" y="0"/>
                      <a:pt x="11" y="0"/>
                      <a:pt x="11" y="0"/>
                    </a:cubicBezTo>
                    <a:cubicBezTo>
                      <a:pt x="11" y="0"/>
                      <a:pt x="11" y="0"/>
                      <a:pt x="11" y="0"/>
                    </a:cubicBezTo>
                    <a:cubicBezTo>
                      <a:pt x="11" y="1"/>
                      <a:pt x="11" y="1"/>
                      <a:pt x="11" y="1"/>
                    </a:cubicBezTo>
                    <a:cubicBezTo>
                      <a:pt x="11" y="1"/>
                      <a:pt x="12" y="1"/>
                      <a:pt x="12" y="1"/>
                    </a:cubicBezTo>
                    <a:cubicBezTo>
                      <a:pt x="12" y="1"/>
                      <a:pt x="13" y="1"/>
                      <a:pt x="13" y="2"/>
                    </a:cubicBezTo>
                    <a:cubicBezTo>
                      <a:pt x="14" y="2"/>
                      <a:pt x="14" y="2"/>
                      <a:pt x="14" y="2"/>
                    </a:cubicBezTo>
                    <a:cubicBezTo>
                      <a:pt x="14" y="2"/>
                      <a:pt x="14" y="2"/>
                      <a:pt x="13" y="2"/>
                    </a:cubicBezTo>
                    <a:cubicBezTo>
                      <a:pt x="13" y="2"/>
                      <a:pt x="13" y="2"/>
                      <a:pt x="12" y="3"/>
                    </a:cubicBezTo>
                    <a:cubicBezTo>
                      <a:pt x="11" y="3"/>
                      <a:pt x="10" y="3"/>
                      <a:pt x="9" y="4"/>
                    </a:cubicBezTo>
                    <a:close/>
                  </a:path>
                </a:pathLst>
              </a:custGeom>
              <a:solidFill>
                <a:srgbClr val="F9A221"/>
              </a:solidFill>
              <a:ln w="9525">
                <a:noFill/>
                <a:round/>
                <a:headEnd/>
                <a:tailEnd/>
              </a:ln>
            </p:spPr>
            <p:txBody>
              <a:bodyPr/>
              <a:lstStyle/>
              <a:p>
                <a:endParaRPr lang="es-ES"/>
              </a:p>
            </p:txBody>
          </p:sp>
          <p:sp>
            <p:nvSpPr>
              <p:cNvPr id="2458" name="Freeform 714"/>
              <p:cNvSpPr>
                <a:spLocks/>
              </p:cNvSpPr>
              <p:nvPr/>
            </p:nvSpPr>
            <p:spPr bwMode="auto">
              <a:xfrm>
                <a:off x="4610" y="1451"/>
                <a:ext cx="46" cy="70"/>
              </a:xfrm>
              <a:custGeom>
                <a:avLst/>
                <a:gdLst>
                  <a:gd name="T0" fmla="*/ 2147483647 w 13"/>
                  <a:gd name="T1" fmla="*/ 2147483647 h 20"/>
                  <a:gd name="T2" fmla="*/ 2147483647 w 13"/>
                  <a:gd name="T3" fmla="*/ 2147483647 h 20"/>
                  <a:gd name="T4" fmla="*/ 2147483647 w 13"/>
                  <a:gd name="T5" fmla="*/ 2147483647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2147483647 w 13"/>
                  <a:gd name="T21" fmla="*/ 2147483647 h 20"/>
                  <a:gd name="T22" fmla="*/ 0 w 13"/>
                  <a:gd name="T23" fmla="*/ 2147483647 h 20"/>
                  <a:gd name="T24" fmla="*/ 0 w 13"/>
                  <a:gd name="T25" fmla="*/ 2147483647 h 20"/>
                  <a:gd name="T26" fmla="*/ 2147483647 w 13"/>
                  <a:gd name="T27" fmla="*/ 2147483647 h 20"/>
                  <a:gd name="T28" fmla="*/ 2147483647 w 13"/>
                  <a:gd name="T29" fmla="*/ 2147483647 h 20"/>
                  <a:gd name="T30" fmla="*/ 2147483647 w 13"/>
                  <a:gd name="T31" fmla="*/ 2147483647 h 20"/>
                  <a:gd name="T32" fmla="*/ 2147483647 w 13"/>
                  <a:gd name="T33" fmla="*/ 2147483647 h 20"/>
                  <a:gd name="T34" fmla="*/ 2147483647 w 13"/>
                  <a:gd name="T35" fmla="*/ 2147483647 h 20"/>
                  <a:gd name="T36" fmla="*/ 2147483647 w 13"/>
                  <a:gd name="T37" fmla="*/ 2147483647 h 20"/>
                  <a:gd name="T38" fmla="*/ 2147483647 w 13"/>
                  <a:gd name="T39" fmla="*/ 2147483647 h 20"/>
                  <a:gd name="T40" fmla="*/ 2147483647 w 13"/>
                  <a:gd name="T41" fmla="*/ 2147483647 h 20"/>
                  <a:gd name="T42" fmla="*/ 2147483647 w 13"/>
                  <a:gd name="T43" fmla="*/ 2147483647 h 20"/>
                  <a:gd name="T44" fmla="*/ 2147483647 w 13"/>
                  <a:gd name="T45" fmla="*/ 2147483647 h 20"/>
                  <a:gd name="T46" fmla="*/ 2147483647 w 13"/>
                  <a:gd name="T47" fmla="*/ 2147483647 h 20"/>
                  <a:gd name="T48" fmla="*/ 2147483647 w 13"/>
                  <a:gd name="T49" fmla="*/ 2147483647 h 20"/>
                  <a:gd name="T50" fmla="*/ 2147483647 w 13"/>
                  <a:gd name="T51" fmla="*/ 0 h 20"/>
                  <a:gd name="T52" fmla="*/ 2147483647 w 13"/>
                  <a:gd name="T53" fmla="*/ 0 h 20"/>
                  <a:gd name="T54" fmla="*/ 2147483647 w 13"/>
                  <a:gd name="T55" fmla="*/ 0 h 20"/>
                  <a:gd name="T56" fmla="*/ 2147483647 w 13"/>
                  <a:gd name="T57" fmla="*/ 0 h 20"/>
                  <a:gd name="T58" fmla="*/ 2147483647 w 13"/>
                  <a:gd name="T59" fmla="*/ 0 h 20"/>
                  <a:gd name="T60" fmla="*/ 2147483647 w 13"/>
                  <a:gd name="T61" fmla="*/ 0 h 20"/>
                  <a:gd name="T62" fmla="*/ 2147483647 w 13"/>
                  <a:gd name="T63" fmla="*/ 0 h 20"/>
                  <a:gd name="T64" fmla="*/ 2147483647 w 13"/>
                  <a:gd name="T65" fmla="*/ 0 h 20"/>
                  <a:gd name="T66" fmla="*/ 2147483647 w 13"/>
                  <a:gd name="T67" fmla="*/ 2147483647 h 20"/>
                  <a:gd name="T68" fmla="*/ 2147483647 w 13"/>
                  <a:gd name="T69" fmla="*/ 2147483647 h 20"/>
                  <a:gd name="T70" fmla="*/ 2147483647 w 13"/>
                  <a:gd name="T71" fmla="*/ 2147483647 h 20"/>
                  <a:gd name="T72" fmla="*/ 2147483647 w 13"/>
                  <a:gd name="T73" fmla="*/ 2147483647 h 20"/>
                  <a:gd name="T74" fmla="*/ 2147483647 w 13"/>
                  <a:gd name="T75" fmla="*/ 2147483647 h 20"/>
                  <a:gd name="T76" fmla="*/ 2147483647 w 13"/>
                  <a:gd name="T77" fmla="*/ 2147483647 h 20"/>
                  <a:gd name="T78" fmla="*/ 2147483647 w 13"/>
                  <a:gd name="T79" fmla="*/ 2147483647 h 20"/>
                  <a:gd name="T80" fmla="*/ 2147483647 w 13"/>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20"/>
                  <a:gd name="T125" fmla="*/ 13 w 13"/>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20">
                    <a:moveTo>
                      <a:pt x="9" y="4"/>
                    </a:moveTo>
                    <a:cubicBezTo>
                      <a:pt x="8" y="4"/>
                      <a:pt x="7" y="5"/>
                      <a:pt x="7" y="6"/>
                    </a:cubicBezTo>
                    <a:cubicBezTo>
                      <a:pt x="6" y="6"/>
                      <a:pt x="6" y="7"/>
                      <a:pt x="5" y="8"/>
                    </a:cubicBezTo>
                    <a:cubicBezTo>
                      <a:pt x="5" y="9"/>
                      <a:pt x="4" y="10"/>
                      <a:pt x="4" y="11"/>
                    </a:cubicBezTo>
                    <a:cubicBezTo>
                      <a:pt x="4" y="12"/>
                      <a:pt x="3" y="12"/>
                      <a:pt x="3" y="13"/>
                    </a:cubicBezTo>
                    <a:cubicBezTo>
                      <a:pt x="3" y="14"/>
                      <a:pt x="4" y="15"/>
                      <a:pt x="4" y="16"/>
                    </a:cubicBezTo>
                    <a:cubicBezTo>
                      <a:pt x="4" y="18"/>
                      <a:pt x="6" y="19"/>
                      <a:pt x="6" y="20"/>
                    </a:cubicBezTo>
                    <a:cubicBezTo>
                      <a:pt x="6" y="20"/>
                      <a:pt x="6" y="20"/>
                      <a:pt x="6" y="20"/>
                    </a:cubicBezTo>
                    <a:cubicBezTo>
                      <a:pt x="6" y="20"/>
                      <a:pt x="6" y="20"/>
                      <a:pt x="6" y="20"/>
                    </a:cubicBezTo>
                    <a:cubicBezTo>
                      <a:pt x="4" y="19"/>
                      <a:pt x="4" y="19"/>
                      <a:pt x="2" y="17"/>
                    </a:cubicBezTo>
                    <a:cubicBezTo>
                      <a:pt x="2" y="16"/>
                      <a:pt x="1" y="14"/>
                      <a:pt x="1" y="13"/>
                    </a:cubicBezTo>
                    <a:cubicBezTo>
                      <a:pt x="0" y="13"/>
                      <a:pt x="0" y="12"/>
                      <a:pt x="0" y="12"/>
                    </a:cubicBezTo>
                    <a:cubicBezTo>
                      <a:pt x="0" y="12"/>
                      <a:pt x="0" y="11"/>
                      <a:pt x="0" y="10"/>
                    </a:cubicBezTo>
                    <a:cubicBezTo>
                      <a:pt x="0" y="10"/>
                      <a:pt x="0" y="10"/>
                      <a:pt x="1" y="10"/>
                    </a:cubicBezTo>
                    <a:cubicBezTo>
                      <a:pt x="1" y="9"/>
                      <a:pt x="1" y="9"/>
                      <a:pt x="1" y="8"/>
                    </a:cubicBezTo>
                    <a:cubicBezTo>
                      <a:pt x="2" y="8"/>
                      <a:pt x="2" y="7"/>
                      <a:pt x="2" y="7"/>
                    </a:cubicBezTo>
                    <a:cubicBezTo>
                      <a:pt x="2" y="7"/>
                      <a:pt x="2" y="6"/>
                      <a:pt x="3" y="6"/>
                    </a:cubicBezTo>
                    <a:cubicBezTo>
                      <a:pt x="3" y="6"/>
                      <a:pt x="3" y="6"/>
                      <a:pt x="3" y="6"/>
                    </a:cubicBezTo>
                    <a:cubicBezTo>
                      <a:pt x="3" y="6"/>
                      <a:pt x="3" y="6"/>
                      <a:pt x="3" y="6"/>
                    </a:cubicBezTo>
                    <a:cubicBezTo>
                      <a:pt x="3" y="5"/>
                      <a:pt x="3" y="5"/>
                      <a:pt x="3" y="5"/>
                    </a:cubicBezTo>
                    <a:cubicBezTo>
                      <a:pt x="3" y="5"/>
                      <a:pt x="3" y="5"/>
                      <a:pt x="3" y="4"/>
                    </a:cubicBezTo>
                    <a:cubicBezTo>
                      <a:pt x="4" y="3"/>
                      <a:pt x="5" y="3"/>
                      <a:pt x="5" y="2"/>
                    </a:cubicBezTo>
                    <a:cubicBezTo>
                      <a:pt x="5" y="2"/>
                      <a:pt x="5" y="2"/>
                      <a:pt x="5" y="2"/>
                    </a:cubicBezTo>
                    <a:cubicBezTo>
                      <a:pt x="5" y="2"/>
                      <a:pt x="5" y="2"/>
                      <a:pt x="5" y="1"/>
                    </a:cubicBezTo>
                    <a:cubicBezTo>
                      <a:pt x="6" y="1"/>
                      <a:pt x="6" y="1"/>
                      <a:pt x="6" y="1"/>
                    </a:cubicBezTo>
                    <a:cubicBezTo>
                      <a:pt x="6" y="1"/>
                      <a:pt x="6" y="1"/>
                      <a:pt x="7" y="0"/>
                    </a:cubicBezTo>
                    <a:cubicBezTo>
                      <a:pt x="7" y="0"/>
                      <a:pt x="7" y="0"/>
                      <a:pt x="8" y="0"/>
                    </a:cubicBezTo>
                    <a:cubicBezTo>
                      <a:pt x="8" y="0"/>
                      <a:pt x="8" y="0"/>
                      <a:pt x="8" y="0"/>
                    </a:cubicBezTo>
                    <a:cubicBezTo>
                      <a:pt x="8" y="0"/>
                      <a:pt x="9" y="0"/>
                      <a:pt x="9" y="0"/>
                    </a:cubicBezTo>
                    <a:cubicBezTo>
                      <a:pt x="9" y="0"/>
                      <a:pt x="9" y="0"/>
                      <a:pt x="9" y="0"/>
                    </a:cubicBezTo>
                    <a:cubicBezTo>
                      <a:pt x="9" y="0"/>
                      <a:pt x="9" y="0"/>
                      <a:pt x="10" y="0"/>
                    </a:cubicBezTo>
                    <a:cubicBezTo>
                      <a:pt x="10" y="0"/>
                      <a:pt x="10" y="0"/>
                      <a:pt x="10" y="0"/>
                    </a:cubicBezTo>
                    <a:cubicBezTo>
                      <a:pt x="10" y="0"/>
                      <a:pt x="10" y="0"/>
                      <a:pt x="10" y="0"/>
                    </a:cubicBezTo>
                    <a:cubicBezTo>
                      <a:pt x="10" y="0"/>
                      <a:pt x="10" y="0"/>
                      <a:pt x="10" y="1"/>
                    </a:cubicBezTo>
                    <a:cubicBezTo>
                      <a:pt x="11" y="1"/>
                      <a:pt x="11" y="1"/>
                      <a:pt x="11" y="1"/>
                    </a:cubicBezTo>
                    <a:cubicBezTo>
                      <a:pt x="11" y="1"/>
                      <a:pt x="11" y="1"/>
                      <a:pt x="11" y="1"/>
                    </a:cubicBezTo>
                    <a:cubicBezTo>
                      <a:pt x="12" y="1"/>
                      <a:pt x="13" y="1"/>
                      <a:pt x="13" y="1"/>
                    </a:cubicBezTo>
                    <a:cubicBezTo>
                      <a:pt x="13" y="2"/>
                      <a:pt x="13" y="2"/>
                      <a:pt x="13" y="2"/>
                    </a:cubicBezTo>
                    <a:cubicBezTo>
                      <a:pt x="13" y="2"/>
                      <a:pt x="13" y="2"/>
                      <a:pt x="13" y="2"/>
                    </a:cubicBezTo>
                    <a:cubicBezTo>
                      <a:pt x="12" y="2"/>
                      <a:pt x="12" y="2"/>
                      <a:pt x="11" y="2"/>
                    </a:cubicBezTo>
                    <a:cubicBezTo>
                      <a:pt x="11" y="3"/>
                      <a:pt x="9" y="3"/>
                      <a:pt x="9" y="4"/>
                    </a:cubicBezTo>
                    <a:close/>
                  </a:path>
                </a:pathLst>
              </a:custGeom>
              <a:solidFill>
                <a:srgbClr val="FBB13A"/>
              </a:solidFill>
              <a:ln w="9525">
                <a:noFill/>
                <a:round/>
                <a:headEnd/>
                <a:tailEnd/>
              </a:ln>
            </p:spPr>
            <p:txBody>
              <a:bodyPr/>
              <a:lstStyle/>
              <a:p>
                <a:endParaRPr lang="es-ES"/>
              </a:p>
            </p:txBody>
          </p:sp>
          <p:sp>
            <p:nvSpPr>
              <p:cNvPr id="2459" name="Freeform 715"/>
              <p:cNvSpPr>
                <a:spLocks/>
              </p:cNvSpPr>
              <p:nvPr/>
            </p:nvSpPr>
            <p:spPr bwMode="auto">
              <a:xfrm>
                <a:off x="4613" y="1451"/>
                <a:ext cx="40" cy="70"/>
              </a:xfrm>
              <a:custGeom>
                <a:avLst/>
                <a:gdLst>
                  <a:gd name="T0" fmla="*/ 2147483647 w 11"/>
                  <a:gd name="T1" fmla="*/ 2147483647 h 20"/>
                  <a:gd name="T2" fmla="*/ 2147483647 w 11"/>
                  <a:gd name="T3" fmla="*/ 2147483647 h 20"/>
                  <a:gd name="T4" fmla="*/ 2147483647 w 11"/>
                  <a:gd name="T5" fmla="*/ 2147483647 h 20"/>
                  <a:gd name="T6" fmla="*/ 2147483647 w 11"/>
                  <a:gd name="T7" fmla="*/ 2147483647 h 20"/>
                  <a:gd name="T8" fmla="*/ 2147483647 w 11"/>
                  <a:gd name="T9" fmla="*/ 2147483647 h 20"/>
                  <a:gd name="T10" fmla="*/ 2147483647 w 11"/>
                  <a:gd name="T11" fmla="*/ 2147483647 h 20"/>
                  <a:gd name="T12" fmla="*/ 2147483647 w 11"/>
                  <a:gd name="T13" fmla="*/ 2147483647 h 20"/>
                  <a:gd name="T14" fmla="*/ 2147483647 w 11"/>
                  <a:gd name="T15" fmla="*/ 2147483647 h 20"/>
                  <a:gd name="T16" fmla="*/ 2147483647 w 11"/>
                  <a:gd name="T17" fmla="*/ 2147483647 h 20"/>
                  <a:gd name="T18" fmla="*/ 2147483647 w 11"/>
                  <a:gd name="T19" fmla="*/ 2147483647 h 20"/>
                  <a:gd name="T20" fmla="*/ 0 w 11"/>
                  <a:gd name="T21" fmla="*/ 2147483647 h 20"/>
                  <a:gd name="T22" fmla="*/ 0 w 11"/>
                  <a:gd name="T23" fmla="*/ 2147483647 h 20"/>
                  <a:gd name="T24" fmla="*/ 0 w 11"/>
                  <a:gd name="T25" fmla="*/ 2147483647 h 20"/>
                  <a:gd name="T26" fmla="*/ 0 w 11"/>
                  <a:gd name="T27" fmla="*/ 2147483647 h 20"/>
                  <a:gd name="T28" fmla="*/ 0 w 11"/>
                  <a:gd name="T29" fmla="*/ 2147483647 h 20"/>
                  <a:gd name="T30" fmla="*/ 2147483647 w 11"/>
                  <a:gd name="T31" fmla="*/ 2147483647 h 20"/>
                  <a:gd name="T32" fmla="*/ 2147483647 w 11"/>
                  <a:gd name="T33" fmla="*/ 2147483647 h 20"/>
                  <a:gd name="T34" fmla="*/ 2147483647 w 11"/>
                  <a:gd name="T35" fmla="*/ 2147483647 h 20"/>
                  <a:gd name="T36" fmla="*/ 2147483647 w 11"/>
                  <a:gd name="T37" fmla="*/ 2147483647 h 20"/>
                  <a:gd name="T38" fmla="*/ 2147483647 w 11"/>
                  <a:gd name="T39" fmla="*/ 2147483647 h 20"/>
                  <a:gd name="T40" fmla="*/ 2147483647 w 11"/>
                  <a:gd name="T41" fmla="*/ 2147483647 h 20"/>
                  <a:gd name="T42" fmla="*/ 2147483647 w 11"/>
                  <a:gd name="T43" fmla="*/ 2147483647 h 20"/>
                  <a:gd name="T44" fmla="*/ 2147483647 w 11"/>
                  <a:gd name="T45" fmla="*/ 2147483647 h 20"/>
                  <a:gd name="T46" fmla="*/ 2147483647 w 11"/>
                  <a:gd name="T47" fmla="*/ 2147483647 h 20"/>
                  <a:gd name="T48" fmla="*/ 2147483647 w 11"/>
                  <a:gd name="T49" fmla="*/ 2147483647 h 20"/>
                  <a:gd name="T50" fmla="*/ 2147483647 w 11"/>
                  <a:gd name="T51" fmla="*/ 2147483647 h 20"/>
                  <a:gd name="T52" fmla="*/ 2147483647 w 11"/>
                  <a:gd name="T53" fmla="*/ 0 h 20"/>
                  <a:gd name="T54" fmla="*/ 2147483647 w 11"/>
                  <a:gd name="T55" fmla="*/ 0 h 20"/>
                  <a:gd name="T56" fmla="*/ 2147483647 w 11"/>
                  <a:gd name="T57" fmla="*/ 0 h 20"/>
                  <a:gd name="T58" fmla="*/ 2147483647 w 11"/>
                  <a:gd name="T59" fmla="*/ 0 h 20"/>
                  <a:gd name="T60" fmla="*/ 2147483647 w 11"/>
                  <a:gd name="T61" fmla="*/ 0 h 20"/>
                  <a:gd name="T62" fmla="*/ 2147483647 w 11"/>
                  <a:gd name="T63" fmla="*/ 0 h 20"/>
                  <a:gd name="T64" fmla="*/ 2147483647 w 11"/>
                  <a:gd name="T65" fmla="*/ 0 h 20"/>
                  <a:gd name="T66" fmla="*/ 2147483647 w 11"/>
                  <a:gd name="T67" fmla="*/ 2147483647 h 20"/>
                  <a:gd name="T68" fmla="*/ 2147483647 w 11"/>
                  <a:gd name="T69" fmla="*/ 2147483647 h 20"/>
                  <a:gd name="T70" fmla="*/ 2147483647 w 11"/>
                  <a:gd name="T71" fmla="*/ 2147483647 h 20"/>
                  <a:gd name="T72" fmla="*/ 2147483647 w 11"/>
                  <a:gd name="T73" fmla="*/ 2147483647 h 20"/>
                  <a:gd name="T74" fmla="*/ 2147483647 w 11"/>
                  <a:gd name="T75" fmla="*/ 2147483647 h 20"/>
                  <a:gd name="T76" fmla="*/ 2147483647 w 11"/>
                  <a:gd name="T77" fmla="*/ 2147483647 h 20"/>
                  <a:gd name="T78" fmla="*/ 2147483647 w 11"/>
                  <a:gd name="T79" fmla="*/ 2147483647 h 20"/>
                  <a:gd name="T80" fmla="*/ 2147483647 w 11"/>
                  <a:gd name="T81" fmla="*/ 2147483647 h 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
                  <a:gd name="T124" fmla="*/ 0 h 20"/>
                  <a:gd name="T125" fmla="*/ 11 w 11"/>
                  <a:gd name="T126" fmla="*/ 20 h 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 h="20">
                    <a:moveTo>
                      <a:pt x="7" y="4"/>
                    </a:moveTo>
                    <a:cubicBezTo>
                      <a:pt x="7" y="4"/>
                      <a:pt x="6" y="5"/>
                      <a:pt x="5" y="6"/>
                    </a:cubicBezTo>
                    <a:cubicBezTo>
                      <a:pt x="5" y="7"/>
                      <a:pt x="4" y="7"/>
                      <a:pt x="4" y="8"/>
                    </a:cubicBezTo>
                    <a:cubicBezTo>
                      <a:pt x="4" y="9"/>
                      <a:pt x="3" y="10"/>
                      <a:pt x="3" y="11"/>
                    </a:cubicBezTo>
                    <a:cubicBezTo>
                      <a:pt x="2" y="12"/>
                      <a:pt x="2" y="12"/>
                      <a:pt x="2" y="13"/>
                    </a:cubicBezTo>
                    <a:cubicBezTo>
                      <a:pt x="2" y="14"/>
                      <a:pt x="2" y="15"/>
                      <a:pt x="3" y="16"/>
                    </a:cubicBezTo>
                    <a:cubicBezTo>
                      <a:pt x="3" y="17"/>
                      <a:pt x="4" y="18"/>
                      <a:pt x="5" y="20"/>
                    </a:cubicBezTo>
                    <a:cubicBezTo>
                      <a:pt x="5" y="20"/>
                      <a:pt x="5" y="20"/>
                      <a:pt x="5" y="20"/>
                    </a:cubicBezTo>
                    <a:cubicBezTo>
                      <a:pt x="5" y="20"/>
                      <a:pt x="5" y="20"/>
                      <a:pt x="5" y="20"/>
                    </a:cubicBezTo>
                    <a:cubicBezTo>
                      <a:pt x="3" y="19"/>
                      <a:pt x="3" y="18"/>
                      <a:pt x="1" y="17"/>
                    </a:cubicBezTo>
                    <a:cubicBezTo>
                      <a:pt x="1" y="15"/>
                      <a:pt x="0" y="14"/>
                      <a:pt x="0" y="13"/>
                    </a:cubicBezTo>
                    <a:cubicBezTo>
                      <a:pt x="0" y="13"/>
                      <a:pt x="0" y="12"/>
                      <a:pt x="0" y="12"/>
                    </a:cubicBezTo>
                    <a:cubicBezTo>
                      <a:pt x="0" y="12"/>
                      <a:pt x="0" y="11"/>
                      <a:pt x="0" y="11"/>
                    </a:cubicBezTo>
                    <a:cubicBezTo>
                      <a:pt x="0" y="10"/>
                      <a:pt x="0" y="10"/>
                      <a:pt x="0" y="10"/>
                    </a:cubicBezTo>
                    <a:cubicBezTo>
                      <a:pt x="0" y="10"/>
                      <a:pt x="0" y="9"/>
                      <a:pt x="0" y="8"/>
                    </a:cubicBezTo>
                    <a:cubicBezTo>
                      <a:pt x="1" y="8"/>
                      <a:pt x="1" y="8"/>
                      <a:pt x="1" y="7"/>
                    </a:cubicBezTo>
                    <a:cubicBezTo>
                      <a:pt x="1" y="7"/>
                      <a:pt x="2" y="7"/>
                      <a:pt x="2" y="6"/>
                    </a:cubicBezTo>
                    <a:cubicBezTo>
                      <a:pt x="2" y="6"/>
                      <a:pt x="2" y="6"/>
                      <a:pt x="2" y="6"/>
                    </a:cubicBezTo>
                    <a:cubicBezTo>
                      <a:pt x="2" y="6"/>
                      <a:pt x="2" y="6"/>
                      <a:pt x="2" y="6"/>
                    </a:cubicBezTo>
                    <a:cubicBezTo>
                      <a:pt x="2" y="6"/>
                      <a:pt x="2" y="5"/>
                      <a:pt x="2" y="5"/>
                    </a:cubicBezTo>
                    <a:cubicBezTo>
                      <a:pt x="2" y="5"/>
                      <a:pt x="2" y="5"/>
                      <a:pt x="2" y="5"/>
                    </a:cubicBezTo>
                    <a:cubicBezTo>
                      <a:pt x="3" y="4"/>
                      <a:pt x="4" y="3"/>
                      <a:pt x="4" y="3"/>
                    </a:cubicBezTo>
                    <a:cubicBezTo>
                      <a:pt x="4" y="2"/>
                      <a:pt x="4" y="2"/>
                      <a:pt x="4" y="2"/>
                    </a:cubicBezTo>
                    <a:cubicBezTo>
                      <a:pt x="4" y="2"/>
                      <a:pt x="4" y="2"/>
                      <a:pt x="4" y="2"/>
                    </a:cubicBezTo>
                    <a:cubicBezTo>
                      <a:pt x="4" y="2"/>
                      <a:pt x="4" y="2"/>
                      <a:pt x="5" y="2"/>
                    </a:cubicBezTo>
                    <a:cubicBezTo>
                      <a:pt x="5" y="1"/>
                      <a:pt x="5" y="1"/>
                      <a:pt x="5" y="1"/>
                    </a:cubicBezTo>
                    <a:cubicBezTo>
                      <a:pt x="6" y="1"/>
                      <a:pt x="6" y="0"/>
                      <a:pt x="6" y="0"/>
                    </a:cubicBezTo>
                    <a:cubicBezTo>
                      <a:pt x="7" y="0"/>
                      <a:pt x="7" y="0"/>
                      <a:pt x="7" y="0"/>
                    </a:cubicBezTo>
                    <a:cubicBezTo>
                      <a:pt x="7" y="0"/>
                      <a:pt x="7" y="0"/>
                      <a:pt x="7" y="0"/>
                    </a:cubicBezTo>
                    <a:cubicBezTo>
                      <a:pt x="8" y="0"/>
                      <a:pt x="8" y="0"/>
                      <a:pt x="8" y="0"/>
                    </a:cubicBezTo>
                    <a:cubicBezTo>
                      <a:pt x="8" y="0"/>
                      <a:pt x="8" y="0"/>
                      <a:pt x="8" y="0"/>
                    </a:cubicBezTo>
                    <a:cubicBezTo>
                      <a:pt x="8" y="0"/>
                      <a:pt x="9" y="0"/>
                      <a:pt x="9" y="0"/>
                    </a:cubicBezTo>
                    <a:cubicBezTo>
                      <a:pt x="9" y="0"/>
                      <a:pt x="9" y="0"/>
                      <a:pt x="9" y="0"/>
                    </a:cubicBezTo>
                    <a:cubicBezTo>
                      <a:pt x="9" y="0"/>
                      <a:pt x="9" y="1"/>
                      <a:pt x="9" y="1"/>
                    </a:cubicBezTo>
                    <a:cubicBezTo>
                      <a:pt x="9" y="1"/>
                      <a:pt x="9" y="1"/>
                      <a:pt x="9" y="1"/>
                    </a:cubicBezTo>
                    <a:cubicBezTo>
                      <a:pt x="9" y="1"/>
                      <a:pt x="10" y="1"/>
                      <a:pt x="10" y="1"/>
                    </a:cubicBezTo>
                    <a:cubicBezTo>
                      <a:pt x="10" y="1"/>
                      <a:pt x="11" y="1"/>
                      <a:pt x="11" y="1"/>
                    </a:cubicBezTo>
                    <a:cubicBezTo>
                      <a:pt x="11" y="2"/>
                      <a:pt x="11" y="2"/>
                      <a:pt x="11" y="2"/>
                    </a:cubicBezTo>
                    <a:cubicBezTo>
                      <a:pt x="11" y="2"/>
                      <a:pt x="11" y="2"/>
                      <a:pt x="11" y="2"/>
                    </a:cubicBezTo>
                    <a:cubicBezTo>
                      <a:pt x="10" y="2"/>
                      <a:pt x="10" y="2"/>
                      <a:pt x="10" y="2"/>
                    </a:cubicBezTo>
                    <a:cubicBezTo>
                      <a:pt x="9" y="3"/>
                      <a:pt x="8" y="3"/>
                      <a:pt x="7" y="4"/>
                    </a:cubicBezTo>
                    <a:close/>
                  </a:path>
                </a:pathLst>
              </a:custGeom>
              <a:solidFill>
                <a:srgbClr val="FCC34D"/>
              </a:solidFill>
              <a:ln w="9525">
                <a:noFill/>
                <a:round/>
                <a:headEnd/>
                <a:tailEnd/>
              </a:ln>
            </p:spPr>
            <p:txBody>
              <a:bodyPr/>
              <a:lstStyle/>
              <a:p>
                <a:endParaRPr lang="es-ES"/>
              </a:p>
            </p:txBody>
          </p:sp>
          <p:sp>
            <p:nvSpPr>
              <p:cNvPr id="2460" name="Freeform 716"/>
              <p:cNvSpPr>
                <a:spLocks/>
              </p:cNvSpPr>
              <p:nvPr/>
            </p:nvSpPr>
            <p:spPr bwMode="auto">
              <a:xfrm>
                <a:off x="4613" y="1451"/>
                <a:ext cx="40" cy="70"/>
              </a:xfrm>
              <a:custGeom>
                <a:avLst/>
                <a:gdLst>
                  <a:gd name="T0" fmla="*/ 2147483647 w 11"/>
                  <a:gd name="T1" fmla="*/ 2147483647 h 20"/>
                  <a:gd name="T2" fmla="*/ 2147483647 w 11"/>
                  <a:gd name="T3" fmla="*/ 2147483647 h 20"/>
                  <a:gd name="T4" fmla="*/ 2147483647 w 11"/>
                  <a:gd name="T5" fmla="*/ 2147483647 h 20"/>
                  <a:gd name="T6" fmla="*/ 2147483647 w 11"/>
                  <a:gd name="T7" fmla="*/ 2147483647 h 20"/>
                  <a:gd name="T8" fmla="*/ 2147483647 w 11"/>
                  <a:gd name="T9" fmla="*/ 2147483647 h 20"/>
                  <a:gd name="T10" fmla="*/ 2147483647 w 11"/>
                  <a:gd name="T11" fmla="*/ 2147483647 h 20"/>
                  <a:gd name="T12" fmla="*/ 2147483647 w 11"/>
                  <a:gd name="T13" fmla="*/ 2147483647 h 20"/>
                  <a:gd name="T14" fmla="*/ 2147483647 w 11"/>
                  <a:gd name="T15" fmla="*/ 2147483647 h 20"/>
                  <a:gd name="T16" fmla="*/ 2147483647 w 11"/>
                  <a:gd name="T17" fmla="*/ 2147483647 h 20"/>
                  <a:gd name="T18" fmla="*/ 0 w 11"/>
                  <a:gd name="T19" fmla="*/ 2147483647 h 20"/>
                  <a:gd name="T20" fmla="*/ 0 w 11"/>
                  <a:gd name="T21" fmla="*/ 2147483647 h 20"/>
                  <a:gd name="T22" fmla="*/ 0 w 11"/>
                  <a:gd name="T23" fmla="*/ 2147483647 h 20"/>
                  <a:gd name="T24" fmla="*/ 0 w 11"/>
                  <a:gd name="T25" fmla="*/ 2147483647 h 20"/>
                  <a:gd name="T26" fmla="*/ 2147483647 w 11"/>
                  <a:gd name="T27" fmla="*/ 2147483647 h 20"/>
                  <a:gd name="T28" fmla="*/ 2147483647 w 11"/>
                  <a:gd name="T29" fmla="*/ 2147483647 h 20"/>
                  <a:gd name="T30" fmla="*/ 2147483647 w 11"/>
                  <a:gd name="T31" fmla="*/ 2147483647 h 20"/>
                  <a:gd name="T32" fmla="*/ 2147483647 w 11"/>
                  <a:gd name="T33" fmla="*/ 2147483647 h 20"/>
                  <a:gd name="T34" fmla="*/ 2147483647 w 11"/>
                  <a:gd name="T35" fmla="*/ 2147483647 h 20"/>
                  <a:gd name="T36" fmla="*/ 2147483647 w 11"/>
                  <a:gd name="T37" fmla="*/ 2147483647 h 20"/>
                  <a:gd name="T38" fmla="*/ 2147483647 w 11"/>
                  <a:gd name="T39" fmla="*/ 2147483647 h 20"/>
                  <a:gd name="T40" fmla="*/ 2147483647 w 11"/>
                  <a:gd name="T41" fmla="*/ 2147483647 h 20"/>
                  <a:gd name="T42" fmla="*/ 2147483647 w 11"/>
                  <a:gd name="T43" fmla="*/ 2147483647 h 20"/>
                  <a:gd name="T44" fmla="*/ 2147483647 w 11"/>
                  <a:gd name="T45" fmla="*/ 2147483647 h 20"/>
                  <a:gd name="T46" fmla="*/ 2147483647 w 11"/>
                  <a:gd name="T47" fmla="*/ 2147483647 h 20"/>
                  <a:gd name="T48" fmla="*/ 2147483647 w 11"/>
                  <a:gd name="T49" fmla="*/ 2147483647 h 20"/>
                  <a:gd name="T50" fmla="*/ 2147483647 w 11"/>
                  <a:gd name="T51" fmla="*/ 2147483647 h 20"/>
                  <a:gd name="T52" fmla="*/ 2147483647 w 11"/>
                  <a:gd name="T53" fmla="*/ 2147483647 h 20"/>
                  <a:gd name="T54" fmla="*/ 2147483647 w 11"/>
                  <a:gd name="T55" fmla="*/ 0 h 20"/>
                  <a:gd name="T56" fmla="*/ 2147483647 w 11"/>
                  <a:gd name="T57" fmla="*/ 0 h 20"/>
                  <a:gd name="T58" fmla="*/ 2147483647 w 11"/>
                  <a:gd name="T59" fmla="*/ 0 h 20"/>
                  <a:gd name="T60" fmla="*/ 2147483647 w 11"/>
                  <a:gd name="T61" fmla="*/ 2147483647 h 20"/>
                  <a:gd name="T62" fmla="*/ 2147483647 w 11"/>
                  <a:gd name="T63" fmla="*/ 2147483647 h 20"/>
                  <a:gd name="T64" fmla="*/ 2147483647 w 11"/>
                  <a:gd name="T65" fmla="*/ 2147483647 h 20"/>
                  <a:gd name="T66" fmla="*/ 2147483647 w 11"/>
                  <a:gd name="T67" fmla="*/ 2147483647 h 20"/>
                  <a:gd name="T68" fmla="*/ 2147483647 w 11"/>
                  <a:gd name="T69" fmla="*/ 2147483647 h 20"/>
                  <a:gd name="T70" fmla="*/ 2147483647 w 11"/>
                  <a:gd name="T71" fmla="*/ 2147483647 h 20"/>
                  <a:gd name="T72" fmla="*/ 2147483647 w 11"/>
                  <a:gd name="T73" fmla="*/ 2147483647 h 20"/>
                  <a:gd name="T74" fmla="*/ 2147483647 w 11"/>
                  <a:gd name="T75" fmla="*/ 2147483647 h 20"/>
                  <a:gd name="T76" fmla="*/ 2147483647 w 11"/>
                  <a:gd name="T77" fmla="*/ 2147483647 h 2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
                  <a:gd name="T118" fmla="*/ 0 h 20"/>
                  <a:gd name="T119" fmla="*/ 11 w 11"/>
                  <a:gd name="T120" fmla="*/ 20 h 2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 h="20">
                    <a:moveTo>
                      <a:pt x="7" y="4"/>
                    </a:moveTo>
                    <a:cubicBezTo>
                      <a:pt x="6" y="4"/>
                      <a:pt x="6" y="5"/>
                      <a:pt x="5" y="6"/>
                    </a:cubicBezTo>
                    <a:cubicBezTo>
                      <a:pt x="5" y="7"/>
                      <a:pt x="4" y="7"/>
                      <a:pt x="4" y="8"/>
                    </a:cubicBezTo>
                    <a:cubicBezTo>
                      <a:pt x="4" y="8"/>
                      <a:pt x="3" y="10"/>
                      <a:pt x="3" y="11"/>
                    </a:cubicBezTo>
                    <a:cubicBezTo>
                      <a:pt x="2" y="12"/>
                      <a:pt x="2" y="12"/>
                      <a:pt x="2" y="13"/>
                    </a:cubicBezTo>
                    <a:cubicBezTo>
                      <a:pt x="2" y="13"/>
                      <a:pt x="2" y="15"/>
                      <a:pt x="2" y="16"/>
                    </a:cubicBezTo>
                    <a:cubicBezTo>
                      <a:pt x="3" y="17"/>
                      <a:pt x="4" y="18"/>
                      <a:pt x="4" y="19"/>
                    </a:cubicBezTo>
                    <a:cubicBezTo>
                      <a:pt x="4" y="19"/>
                      <a:pt x="4" y="20"/>
                      <a:pt x="4" y="20"/>
                    </a:cubicBezTo>
                    <a:cubicBezTo>
                      <a:pt x="3" y="19"/>
                      <a:pt x="3" y="18"/>
                      <a:pt x="2" y="16"/>
                    </a:cubicBezTo>
                    <a:cubicBezTo>
                      <a:pt x="1" y="15"/>
                      <a:pt x="0" y="14"/>
                      <a:pt x="0" y="13"/>
                    </a:cubicBezTo>
                    <a:cubicBezTo>
                      <a:pt x="0" y="13"/>
                      <a:pt x="0" y="13"/>
                      <a:pt x="0" y="12"/>
                    </a:cubicBezTo>
                    <a:cubicBezTo>
                      <a:pt x="0" y="12"/>
                      <a:pt x="0" y="11"/>
                      <a:pt x="0" y="11"/>
                    </a:cubicBezTo>
                    <a:cubicBezTo>
                      <a:pt x="0" y="11"/>
                      <a:pt x="0" y="10"/>
                      <a:pt x="0" y="10"/>
                    </a:cubicBezTo>
                    <a:cubicBezTo>
                      <a:pt x="0" y="10"/>
                      <a:pt x="1" y="9"/>
                      <a:pt x="1" y="9"/>
                    </a:cubicBezTo>
                    <a:cubicBezTo>
                      <a:pt x="1" y="8"/>
                      <a:pt x="1" y="8"/>
                      <a:pt x="1" y="8"/>
                    </a:cubicBezTo>
                    <a:cubicBezTo>
                      <a:pt x="2" y="7"/>
                      <a:pt x="2" y="7"/>
                      <a:pt x="2" y="7"/>
                    </a:cubicBezTo>
                    <a:cubicBezTo>
                      <a:pt x="2" y="7"/>
                      <a:pt x="2" y="6"/>
                      <a:pt x="2" y="6"/>
                    </a:cubicBezTo>
                    <a:cubicBezTo>
                      <a:pt x="2" y="6"/>
                      <a:pt x="2" y="6"/>
                      <a:pt x="2" y="6"/>
                    </a:cubicBezTo>
                    <a:cubicBezTo>
                      <a:pt x="2" y="6"/>
                      <a:pt x="2" y="6"/>
                      <a:pt x="2" y="5"/>
                    </a:cubicBezTo>
                    <a:cubicBezTo>
                      <a:pt x="2" y="5"/>
                      <a:pt x="2" y="5"/>
                      <a:pt x="3" y="5"/>
                    </a:cubicBezTo>
                    <a:cubicBezTo>
                      <a:pt x="3" y="4"/>
                      <a:pt x="3" y="4"/>
                      <a:pt x="4" y="3"/>
                    </a:cubicBezTo>
                    <a:cubicBezTo>
                      <a:pt x="4" y="3"/>
                      <a:pt x="4" y="3"/>
                      <a:pt x="4" y="3"/>
                    </a:cubicBezTo>
                    <a:cubicBezTo>
                      <a:pt x="4" y="2"/>
                      <a:pt x="4" y="2"/>
                      <a:pt x="4" y="2"/>
                    </a:cubicBezTo>
                    <a:cubicBezTo>
                      <a:pt x="4" y="2"/>
                      <a:pt x="4" y="2"/>
                      <a:pt x="4" y="2"/>
                    </a:cubicBezTo>
                    <a:cubicBezTo>
                      <a:pt x="5" y="2"/>
                      <a:pt x="5" y="2"/>
                      <a:pt x="5" y="1"/>
                    </a:cubicBezTo>
                    <a:cubicBezTo>
                      <a:pt x="5" y="1"/>
                      <a:pt x="6" y="1"/>
                      <a:pt x="6" y="1"/>
                    </a:cubicBezTo>
                    <a:cubicBezTo>
                      <a:pt x="6" y="1"/>
                      <a:pt x="6" y="1"/>
                      <a:pt x="6" y="1"/>
                    </a:cubicBezTo>
                    <a:cubicBezTo>
                      <a:pt x="7" y="0"/>
                      <a:pt x="7" y="0"/>
                      <a:pt x="7" y="0"/>
                    </a:cubicBezTo>
                    <a:cubicBezTo>
                      <a:pt x="7" y="0"/>
                      <a:pt x="7" y="0"/>
                      <a:pt x="7" y="0"/>
                    </a:cubicBezTo>
                    <a:cubicBezTo>
                      <a:pt x="7" y="0"/>
                      <a:pt x="8" y="0"/>
                      <a:pt x="8" y="0"/>
                    </a:cubicBezTo>
                    <a:cubicBezTo>
                      <a:pt x="8" y="0"/>
                      <a:pt x="8" y="1"/>
                      <a:pt x="8" y="1"/>
                    </a:cubicBezTo>
                    <a:cubicBezTo>
                      <a:pt x="8" y="1"/>
                      <a:pt x="9" y="1"/>
                      <a:pt x="9" y="1"/>
                    </a:cubicBezTo>
                    <a:cubicBezTo>
                      <a:pt x="9" y="1"/>
                      <a:pt x="9" y="1"/>
                      <a:pt x="9" y="1"/>
                    </a:cubicBezTo>
                    <a:cubicBezTo>
                      <a:pt x="9" y="1"/>
                      <a:pt x="9" y="1"/>
                      <a:pt x="10" y="1"/>
                    </a:cubicBezTo>
                    <a:cubicBezTo>
                      <a:pt x="10" y="1"/>
                      <a:pt x="10" y="1"/>
                      <a:pt x="10" y="1"/>
                    </a:cubicBezTo>
                    <a:cubicBezTo>
                      <a:pt x="11" y="2"/>
                      <a:pt x="10" y="2"/>
                      <a:pt x="10" y="2"/>
                    </a:cubicBezTo>
                    <a:cubicBezTo>
                      <a:pt x="10" y="2"/>
                      <a:pt x="10" y="2"/>
                      <a:pt x="10" y="2"/>
                    </a:cubicBezTo>
                    <a:cubicBezTo>
                      <a:pt x="10" y="2"/>
                      <a:pt x="9" y="2"/>
                      <a:pt x="9" y="2"/>
                    </a:cubicBezTo>
                    <a:cubicBezTo>
                      <a:pt x="8" y="3"/>
                      <a:pt x="7" y="3"/>
                      <a:pt x="7" y="4"/>
                    </a:cubicBezTo>
                    <a:close/>
                  </a:path>
                </a:pathLst>
              </a:custGeom>
              <a:solidFill>
                <a:srgbClr val="FDD55F"/>
              </a:solidFill>
              <a:ln w="9525">
                <a:noFill/>
                <a:round/>
                <a:headEnd/>
                <a:tailEnd/>
              </a:ln>
            </p:spPr>
            <p:txBody>
              <a:bodyPr/>
              <a:lstStyle/>
              <a:p>
                <a:endParaRPr lang="es-ES"/>
              </a:p>
            </p:txBody>
          </p:sp>
          <p:sp>
            <p:nvSpPr>
              <p:cNvPr id="2461" name="Freeform 717"/>
              <p:cNvSpPr>
                <a:spLocks/>
              </p:cNvSpPr>
              <p:nvPr/>
            </p:nvSpPr>
            <p:spPr bwMode="auto">
              <a:xfrm>
                <a:off x="4613" y="1455"/>
                <a:ext cx="36" cy="66"/>
              </a:xfrm>
              <a:custGeom>
                <a:avLst/>
                <a:gdLst>
                  <a:gd name="T0" fmla="*/ 2147483647 w 10"/>
                  <a:gd name="T1" fmla="*/ 2147483647 h 19"/>
                  <a:gd name="T2" fmla="*/ 2147483647 w 10"/>
                  <a:gd name="T3" fmla="*/ 2147483647 h 19"/>
                  <a:gd name="T4" fmla="*/ 2147483647 w 10"/>
                  <a:gd name="T5" fmla="*/ 2147483647 h 19"/>
                  <a:gd name="T6" fmla="*/ 2147483647 w 10"/>
                  <a:gd name="T7" fmla="*/ 2147483647 h 19"/>
                  <a:gd name="T8" fmla="*/ 2147483647 w 10"/>
                  <a:gd name="T9" fmla="*/ 2147483647 h 19"/>
                  <a:gd name="T10" fmla="*/ 0 w 10"/>
                  <a:gd name="T11" fmla="*/ 2147483647 h 19"/>
                  <a:gd name="T12" fmla="*/ 0 w 10"/>
                  <a:gd name="T13" fmla="*/ 2147483647 h 19"/>
                  <a:gd name="T14" fmla="*/ 2147483647 w 10"/>
                  <a:gd name="T15" fmla="*/ 2147483647 h 19"/>
                  <a:gd name="T16" fmla="*/ 2147483647 w 10"/>
                  <a:gd name="T17" fmla="*/ 2147483647 h 19"/>
                  <a:gd name="T18" fmla="*/ 2147483647 w 10"/>
                  <a:gd name="T19" fmla="*/ 2147483647 h 19"/>
                  <a:gd name="T20" fmla="*/ 2147483647 w 10"/>
                  <a:gd name="T21" fmla="*/ 2147483647 h 19"/>
                  <a:gd name="T22" fmla="*/ 2147483647 w 10"/>
                  <a:gd name="T23" fmla="*/ 2147483647 h 19"/>
                  <a:gd name="T24" fmla="*/ 2147483647 w 10"/>
                  <a:gd name="T25" fmla="*/ 2147483647 h 19"/>
                  <a:gd name="T26" fmla="*/ 2147483647 w 10"/>
                  <a:gd name="T27" fmla="*/ 2147483647 h 19"/>
                  <a:gd name="T28" fmla="*/ 2147483647 w 10"/>
                  <a:gd name="T29" fmla="*/ 2147483647 h 19"/>
                  <a:gd name="T30" fmla="*/ 2147483647 w 10"/>
                  <a:gd name="T31" fmla="*/ 2147483647 h 19"/>
                  <a:gd name="T32" fmla="*/ 2147483647 w 10"/>
                  <a:gd name="T33" fmla="*/ 2147483647 h 19"/>
                  <a:gd name="T34" fmla="*/ 2147483647 w 10"/>
                  <a:gd name="T35" fmla="*/ 0 h 19"/>
                  <a:gd name="T36" fmla="*/ 2147483647 w 10"/>
                  <a:gd name="T37" fmla="*/ 0 h 19"/>
                  <a:gd name="T38" fmla="*/ 2147483647 w 10"/>
                  <a:gd name="T39" fmla="*/ 0 h 19"/>
                  <a:gd name="T40" fmla="*/ 2147483647 w 10"/>
                  <a:gd name="T41" fmla="*/ 0 h 19"/>
                  <a:gd name="T42" fmla="*/ 2147483647 w 10"/>
                  <a:gd name="T43" fmla="*/ 0 h 19"/>
                  <a:gd name="T44" fmla="*/ 2147483647 w 10"/>
                  <a:gd name="T45" fmla="*/ 0 h 19"/>
                  <a:gd name="T46" fmla="*/ 2147483647 w 10"/>
                  <a:gd name="T47" fmla="*/ 0 h 19"/>
                  <a:gd name="T48" fmla="*/ 2147483647 w 10"/>
                  <a:gd name="T49" fmla="*/ 2147483647 h 19"/>
                  <a:gd name="T50" fmla="*/ 2147483647 w 10"/>
                  <a:gd name="T51" fmla="*/ 2147483647 h 19"/>
                  <a:gd name="T52" fmla="*/ 2147483647 w 10"/>
                  <a:gd name="T53" fmla="*/ 2147483647 h 19"/>
                  <a:gd name="T54" fmla="*/ 2147483647 w 10"/>
                  <a:gd name="T55" fmla="*/ 2147483647 h 19"/>
                  <a:gd name="T56" fmla="*/ 2147483647 w 10"/>
                  <a:gd name="T57" fmla="*/ 2147483647 h 19"/>
                  <a:gd name="T58" fmla="*/ 2147483647 w 10"/>
                  <a:gd name="T59" fmla="*/ 2147483647 h 19"/>
                  <a:gd name="T60" fmla="*/ 2147483647 w 10"/>
                  <a:gd name="T61" fmla="*/ 2147483647 h 1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
                  <a:gd name="T94" fmla="*/ 0 h 19"/>
                  <a:gd name="T95" fmla="*/ 10 w 10"/>
                  <a:gd name="T96" fmla="*/ 19 h 1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 h="19">
                    <a:moveTo>
                      <a:pt x="2" y="11"/>
                    </a:moveTo>
                    <a:cubicBezTo>
                      <a:pt x="2" y="12"/>
                      <a:pt x="2" y="13"/>
                      <a:pt x="2" y="14"/>
                    </a:cubicBezTo>
                    <a:cubicBezTo>
                      <a:pt x="3" y="16"/>
                      <a:pt x="4" y="17"/>
                      <a:pt x="4" y="18"/>
                    </a:cubicBezTo>
                    <a:cubicBezTo>
                      <a:pt x="4" y="18"/>
                      <a:pt x="4" y="19"/>
                      <a:pt x="4" y="19"/>
                    </a:cubicBezTo>
                    <a:cubicBezTo>
                      <a:pt x="3" y="18"/>
                      <a:pt x="2" y="17"/>
                      <a:pt x="2" y="15"/>
                    </a:cubicBezTo>
                    <a:cubicBezTo>
                      <a:pt x="1" y="14"/>
                      <a:pt x="1" y="13"/>
                      <a:pt x="0" y="12"/>
                    </a:cubicBezTo>
                    <a:cubicBezTo>
                      <a:pt x="0" y="12"/>
                      <a:pt x="0" y="12"/>
                      <a:pt x="0" y="11"/>
                    </a:cubicBezTo>
                    <a:cubicBezTo>
                      <a:pt x="0" y="11"/>
                      <a:pt x="0" y="10"/>
                      <a:pt x="1" y="9"/>
                    </a:cubicBezTo>
                    <a:cubicBezTo>
                      <a:pt x="1" y="9"/>
                      <a:pt x="1" y="8"/>
                      <a:pt x="1" y="7"/>
                    </a:cubicBezTo>
                    <a:cubicBezTo>
                      <a:pt x="2" y="6"/>
                      <a:pt x="2" y="6"/>
                      <a:pt x="2" y="6"/>
                    </a:cubicBezTo>
                    <a:cubicBezTo>
                      <a:pt x="2" y="6"/>
                      <a:pt x="2" y="6"/>
                      <a:pt x="2" y="6"/>
                    </a:cubicBezTo>
                    <a:cubicBezTo>
                      <a:pt x="2" y="5"/>
                      <a:pt x="2" y="5"/>
                      <a:pt x="3" y="5"/>
                    </a:cubicBezTo>
                    <a:cubicBezTo>
                      <a:pt x="3" y="5"/>
                      <a:pt x="3" y="5"/>
                      <a:pt x="3" y="5"/>
                    </a:cubicBezTo>
                    <a:cubicBezTo>
                      <a:pt x="3" y="3"/>
                      <a:pt x="3" y="3"/>
                      <a:pt x="4" y="2"/>
                    </a:cubicBezTo>
                    <a:cubicBezTo>
                      <a:pt x="4" y="2"/>
                      <a:pt x="4" y="2"/>
                      <a:pt x="4" y="2"/>
                    </a:cubicBezTo>
                    <a:cubicBezTo>
                      <a:pt x="4" y="2"/>
                      <a:pt x="4" y="1"/>
                      <a:pt x="4" y="1"/>
                    </a:cubicBezTo>
                    <a:cubicBezTo>
                      <a:pt x="4" y="1"/>
                      <a:pt x="5" y="1"/>
                      <a:pt x="5" y="1"/>
                    </a:cubicBezTo>
                    <a:cubicBezTo>
                      <a:pt x="5" y="1"/>
                      <a:pt x="6" y="0"/>
                      <a:pt x="6" y="0"/>
                    </a:cubicBezTo>
                    <a:cubicBezTo>
                      <a:pt x="6" y="0"/>
                      <a:pt x="6" y="0"/>
                      <a:pt x="7" y="0"/>
                    </a:cubicBezTo>
                    <a:cubicBezTo>
                      <a:pt x="7" y="0"/>
                      <a:pt x="8" y="0"/>
                      <a:pt x="8" y="0"/>
                    </a:cubicBezTo>
                    <a:cubicBezTo>
                      <a:pt x="8" y="0"/>
                      <a:pt x="8" y="0"/>
                      <a:pt x="8" y="0"/>
                    </a:cubicBezTo>
                    <a:cubicBezTo>
                      <a:pt x="8" y="0"/>
                      <a:pt x="8" y="0"/>
                      <a:pt x="8" y="0"/>
                    </a:cubicBezTo>
                    <a:cubicBezTo>
                      <a:pt x="8" y="0"/>
                      <a:pt x="9" y="0"/>
                      <a:pt x="9" y="0"/>
                    </a:cubicBezTo>
                    <a:cubicBezTo>
                      <a:pt x="9" y="0"/>
                      <a:pt x="10" y="0"/>
                      <a:pt x="10" y="0"/>
                    </a:cubicBezTo>
                    <a:cubicBezTo>
                      <a:pt x="10" y="1"/>
                      <a:pt x="10" y="1"/>
                      <a:pt x="9" y="1"/>
                    </a:cubicBezTo>
                    <a:cubicBezTo>
                      <a:pt x="9" y="1"/>
                      <a:pt x="8" y="1"/>
                      <a:pt x="8" y="1"/>
                    </a:cubicBezTo>
                    <a:cubicBezTo>
                      <a:pt x="7" y="2"/>
                      <a:pt x="7" y="2"/>
                      <a:pt x="6" y="3"/>
                    </a:cubicBezTo>
                    <a:cubicBezTo>
                      <a:pt x="6" y="3"/>
                      <a:pt x="5" y="4"/>
                      <a:pt x="5" y="5"/>
                    </a:cubicBezTo>
                    <a:cubicBezTo>
                      <a:pt x="5" y="6"/>
                      <a:pt x="4" y="6"/>
                      <a:pt x="4" y="7"/>
                    </a:cubicBezTo>
                    <a:cubicBezTo>
                      <a:pt x="3" y="7"/>
                      <a:pt x="3" y="9"/>
                      <a:pt x="2" y="10"/>
                    </a:cubicBezTo>
                    <a:cubicBezTo>
                      <a:pt x="2" y="10"/>
                      <a:pt x="2" y="11"/>
                      <a:pt x="2" y="11"/>
                    </a:cubicBezTo>
                    <a:close/>
                  </a:path>
                </a:pathLst>
              </a:custGeom>
              <a:solidFill>
                <a:srgbClr val="FDEE70"/>
              </a:solidFill>
              <a:ln w="9525">
                <a:noFill/>
                <a:round/>
                <a:headEnd/>
                <a:tailEnd/>
              </a:ln>
            </p:spPr>
            <p:txBody>
              <a:bodyPr/>
              <a:lstStyle/>
              <a:p>
                <a:endParaRPr lang="es-ES"/>
              </a:p>
            </p:txBody>
          </p:sp>
          <p:sp>
            <p:nvSpPr>
              <p:cNvPr id="2462" name="Freeform 718"/>
              <p:cNvSpPr>
                <a:spLocks/>
              </p:cNvSpPr>
              <p:nvPr/>
            </p:nvSpPr>
            <p:spPr bwMode="auto">
              <a:xfrm>
                <a:off x="4610" y="1448"/>
                <a:ext cx="14" cy="21"/>
              </a:xfrm>
              <a:custGeom>
                <a:avLst/>
                <a:gdLst>
                  <a:gd name="T0" fmla="*/ 2147483647 w 4"/>
                  <a:gd name="T1" fmla="*/ 0 h 6"/>
                  <a:gd name="T2" fmla="*/ 2147483647 w 4"/>
                  <a:gd name="T3" fmla="*/ 2147483647 h 6"/>
                  <a:gd name="T4" fmla="*/ 0 w 4"/>
                  <a:gd name="T5" fmla="*/ 2147483647 h 6"/>
                  <a:gd name="T6" fmla="*/ 2147483647 w 4"/>
                  <a:gd name="T7" fmla="*/ 2147483647 h 6"/>
                  <a:gd name="T8" fmla="*/ 2147483647 w 4"/>
                  <a:gd name="T9" fmla="*/ 2147483647 h 6"/>
                  <a:gd name="T10" fmla="*/ 2147483647 w 4"/>
                  <a:gd name="T11" fmla="*/ 0 h 6"/>
                  <a:gd name="T12" fmla="*/ 2147483647 w 4"/>
                  <a:gd name="T13" fmla="*/ 0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4" y="0"/>
                    </a:moveTo>
                    <a:cubicBezTo>
                      <a:pt x="3" y="1"/>
                      <a:pt x="3" y="1"/>
                      <a:pt x="2" y="1"/>
                    </a:cubicBezTo>
                    <a:cubicBezTo>
                      <a:pt x="2" y="2"/>
                      <a:pt x="1" y="3"/>
                      <a:pt x="0" y="4"/>
                    </a:cubicBezTo>
                    <a:cubicBezTo>
                      <a:pt x="0" y="4"/>
                      <a:pt x="0" y="6"/>
                      <a:pt x="1" y="5"/>
                    </a:cubicBezTo>
                    <a:cubicBezTo>
                      <a:pt x="2" y="5"/>
                      <a:pt x="2" y="3"/>
                      <a:pt x="3" y="1"/>
                    </a:cubicBezTo>
                    <a:cubicBezTo>
                      <a:pt x="3" y="1"/>
                      <a:pt x="4" y="1"/>
                      <a:pt x="4" y="0"/>
                    </a:cubicBezTo>
                    <a:cubicBezTo>
                      <a:pt x="4" y="0"/>
                      <a:pt x="4" y="0"/>
                      <a:pt x="4" y="0"/>
                    </a:cubicBezTo>
                    <a:close/>
                  </a:path>
                </a:pathLst>
              </a:custGeom>
              <a:solidFill>
                <a:srgbClr val="F68F00"/>
              </a:solidFill>
              <a:ln w="9525">
                <a:noFill/>
                <a:round/>
                <a:headEnd/>
                <a:tailEnd/>
              </a:ln>
            </p:spPr>
            <p:txBody>
              <a:bodyPr/>
              <a:lstStyle/>
              <a:p>
                <a:endParaRPr lang="es-ES"/>
              </a:p>
            </p:txBody>
          </p:sp>
          <p:sp>
            <p:nvSpPr>
              <p:cNvPr id="2463" name="Freeform 719"/>
              <p:cNvSpPr>
                <a:spLocks/>
              </p:cNvSpPr>
              <p:nvPr/>
            </p:nvSpPr>
            <p:spPr bwMode="auto">
              <a:xfrm>
                <a:off x="5019" y="1783"/>
                <a:ext cx="175" cy="144"/>
              </a:xfrm>
              <a:custGeom>
                <a:avLst/>
                <a:gdLst>
                  <a:gd name="T0" fmla="*/ 0 w 49"/>
                  <a:gd name="T1" fmla="*/ 0 h 41"/>
                  <a:gd name="T2" fmla="*/ 2147483647 w 49"/>
                  <a:gd name="T3" fmla="*/ 2147483647 h 41"/>
                  <a:gd name="T4" fmla="*/ 2147483647 w 49"/>
                  <a:gd name="T5" fmla="*/ 2147483647 h 41"/>
                  <a:gd name="T6" fmla="*/ 2147483647 w 49"/>
                  <a:gd name="T7" fmla="*/ 2147483647 h 41"/>
                  <a:gd name="T8" fmla="*/ 0 w 49"/>
                  <a:gd name="T9" fmla="*/ 0 h 41"/>
                  <a:gd name="T10" fmla="*/ 0 60000 65536"/>
                  <a:gd name="T11" fmla="*/ 0 60000 65536"/>
                  <a:gd name="T12" fmla="*/ 0 60000 65536"/>
                  <a:gd name="T13" fmla="*/ 0 60000 65536"/>
                  <a:gd name="T14" fmla="*/ 0 60000 65536"/>
                  <a:gd name="T15" fmla="*/ 0 w 49"/>
                  <a:gd name="T16" fmla="*/ 0 h 41"/>
                  <a:gd name="T17" fmla="*/ 49 w 49"/>
                  <a:gd name="T18" fmla="*/ 41 h 41"/>
                </a:gdLst>
                <a:ahLst/>
                <a:cxnLst>
                  <a:cxn ang="T10">
                    <a:pos x="T0" y="T1"/>
                  </a:cxn>
                  <a:cxn ang="T11">
                    <a:pos x="T2" y="T3"/>
                  </a:cxn>
                  <a:cxn ang="T12">
                    <a:pos x="T4" y="T5"/>
                  </a:cxn>
                  <a:cxn ang="T13">
                    <a:pos x="T6" y="T7"/>
                  </a:cxn>
                  <a:cxn ang="T14">
                    <a:pos x="T8" y="T9"/>
                  </a:cxn>
                </a:cxnLst>
                <a:rect l="T15" t="T16" r="T17" b="T18"/>
                <a:pathLst>
                  <a:path w="49" h="41">
                    <a:moveTo>
                      <a:pt x="0" y="0"/>
                    </a:moveTo>
                    <a:cubicBezTo>
                      <a:pt x="0" y="0"/>
                      <a:pt x="46" y="35"/>
                      <a:pt x="48" y="39"/>
                    </a:cubicBezTo>
                    <a:cubicBezTo>
                      <a:pt x="48" y="39"/>
                      <a:pt x="49" y="41"/>
                      <a:pt x="44" y="40"/>
                    </a:cubicBezTo>
                    <a:cubicBezTo>
                      <a:pt x="44" y="40"/>
                      <a:pt x="1" y="6"/>
                      <a:pt x="1" y="4"/>
                    </a:cubicBezTo>
                    <a:cubicBezTo>
                      <a:pt x="0" y="2"/>
                      <a:pt x="0" y="0"/>
                      <a:pt x="0" y="0"/>
                    </a:cubicBezTo>
                    <a:close/>
                  </a:path>
                </a:pathLst>
              </a:custGeom>
              <a:solidFill>
                <a:srgbClr val="79501A"/>
              </a:solidFill>
              <a:ln w="9525">
                <a:noFill/>
                <a:round/>
                <a:headEnd/>
                <a:tailEnd/>
              </a:ln>
            </p:spPr>
            <p:txBody>
              <a:bodyPr/>
              <a:lstStyle/>
              <a:p>
                <a:endParaRPr lang="es-ES"/>
              </a:p>
            </p:txBody>
          </p:sp>
          <p:sp>
            <p:nvSpPr>
              <p:cNvPr id="2464" name="Freeform 720"/>
              <p:cNvSpPr>
                <a:spLocks/>
              </p:cNvSpPr>
              <p:nvPr/>
            </p:nvSpPr>
            <p:spPr bwMode="auto">
              <a:xfrm>
                <a:off x="5019" y="1762"/>
                <a:ext cx="207" cy="151"/>
              </a:xfrm>
              <a:custGeom>
                <a:avLst/>
                <a:gdLst>
                  <a:gd name="T0" fmla="*/ 2147483647 w 58"/>
                  <a:gd name="T1" fmla="*/ 0 h 43"/>
                  <a:gd name="T2" fmla="*/ 2147483647 w 58"/>
                  <a:gd name="T3" fmla="*/ 2147483647 h 43"/>
                  <a:gd name="T4" fmla="*/ 2147483647 w 58"/>
                  <a:gd name="T5" fmla="*/ 2147483647 h 43"/>
                  <a:gd name="T6" fmla="*/ 2147483647 w 58"/>
                  <a:gd name="T7" fmla="*/ 2147483647 h 43"/>
                  <a:gd name="T8" fmla="*/ 2147483647 w 58"/>
                  <a:gd name="T9" fmla="*/ 2147483647 h 43"/>
                  <a:gd name="T10" fmla="*/ 2147483647 w 58"/>
                  <a:gd name="T11" fmla="*/ 0 h 43"/>
                  <a:gd name="T12" fmla="*/ 0 60000 65536"/>
                  <a:gd name="T13" fmla="*/ 0 60000 65536"/>
                  <a:gd name="T14" fmla="*/ 0 60000 65536"/>
                  <a:gd name="T15" fmla="*/ 0 60000 65536"/>
                  <a:gd name="T16" fmla="*/ 0 60000 65536"/>
                  <a:gd name="T17" fmla="*/ 0 60000 65536"/>
                  <a:gd name="T18" fmla="*/ 0 w 58"/>
                  <a:gd name="T19" fmla="*/ 0 h 43"/>
                  <a:gd name="T20" fmla="*/ 58 w 58"/>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58" h="43">
                    <a:moveTo>
                      <a:pt x="1" y="0"/>
                    </a:moveTo>
                    <a:cubicBezTo>
                      <a:pt x="1" y="0"/>
                      <a:pt x="58" y="41"/>
                      <a:pt x="58" y="42"/>
                    </a:cubicBezTo>
                    <a:cubicBezTo>
                      <a:pt x="58" y="42"/>
                      <a:pt x="57" y="43"/>
                      <a:pt x="56" y="42"/>
                    </a:cubicBezTo>
                    <a:cubicBezTo>
                      <a:pt x="56" y="42"/>
                      <a:pt x="34" y="26"/>
                      <a:pt x="34" y="26"/>
                    </a:cubicBezTo>
                    <a:cubicBezTo>
                      <a:pt x="34" y="26"/>
                      <a:pt x="7" y="7"/>
                      <a:pt x="7" y="7"/>
                    </a:cubicBezTo>
                    <a:cubicBezTo>
                      <a:pt x="7" y="7"/>
                      <a:pt x="0" y="2"/>
                      <a:pt x="1" y="0"/>
                    </a:cubicBezTo>
                    <a:close/>
                  </a:path>
                </a:pathLst>
              </a:custGeom>
              <a:solidFill>
                <a:srgbClr val="79501A"/>
              </a:solidFill>
              <a:ln w="9525">
                <a:noFill/>
                <a:round/>
                <a:headEnd/>
                <a:tailEnd/>
              </a:ln>
            </p:spPr>
            <p:txBody>
              <a:bodyPr/>
              <a:lstStyle/>
              <a:p>
                <a:endParaRPr lang="es-ES"/>
              </a:p>
            </p:txBody>
          </p:sp>
          <p:sp>
            <p:nvSpPr>
              <p:cNvPr id="2465" name="Freeform 721"/>
              <p:cNvSpPr>
                <a:spLocks/>
              </p:cNvSpPr>
              <p:nvPr/>
            </p:nvSpPr>
            <p:spPr bwMode="auto">
              <a:xfrm>
                <a:off x="5016" y="1822"/>
                <a:ext cx="135" cy="115"/>
              </a:xfrm>
              <a:custGeom>
                <a:avLst/>
                <a:gdLst>
                  <a:gd name="T0" fmla="*/ 0 w 38"/>
                  <a:gd name="T1" fmla="*/ 0 h 33"/>
                  <a:gd name="T2" fmla="*/ 2147483647 w 38"/>
                  <a:gd name="T3" fmla="*/ 2147483647 h 33"/>
                  <a:gd name="T4" fmla="*/ 2147483647 w 38"/>
                  <a:gd name="T5" fmla="*/ 2147483647 h 33"/>
                  <a:gd name="T6" fmla="*/ 2147483647 w 38"/>
                  <a:gd name="T7" fmla="*/ 2147483647 h 33"/>
                  <a:gd name="T8" fmla="*/ 0 w 38"/>
                  <a:gd name="T9" fmla="*/ 2147483647 h 33"/>
                  <a:gd name="T10" fmla="*/ 0 w 38"/>
                  <a:gd name="T11" fmla="*/ 0 h 33"/>
                  <a:gd name="T12" fmla="*/ 0 60000 65536"/>
                  <a:gd name="T13" fmla="*/ 0 60000 65536"/>
                  <a:gd name="T14" fmla="*/ 0 60000 65536"/>
                  <a:gd name="T15" fmla="*/ 0 60000 65536"/>
                  <a:gd name="T16" fmla="*/ 0 60000 65536"/>
                  <a:gd name="T17" fmla="*/ 0 60000 65536"/>
                  <a:gd name="T18" fmla="*/ 0 w 38"/>
                  <a:gd name="T19" fmla="*/ 0 h 33"/>
                  <a:gd name="T20" fmla="*/ 38 w 38"/>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38" h="33">
                    <a:moveTo>
                      <a:pt x="0" y="0"/>
                    </a:moveTo>
                    <a:cubicBezTo>
                      <a:pt x="0" y="0"/>
                      <a:pt x="38" y="32"/>
                      <a:pt x="38" y="32"/>
                    </a:cubicBezTo>
                    <a:cubicBezTo>
                      <a:pt x="38" y="32"/>
                      <a:pt x="36" y="33"/>
                      <a:pt x="34" y="33"/>
                    </a:cubicBezTo>
                    <a:cubicBezTo>
                      <a:pt x="32" y="32"/>
                      <a:pt x="34" y="33"/>
                      <a:pt x="34" y="33"/>
                    </a:cubicBezTo>
                    <a:cubicBezTo>
                      <a:pt x="34" y="33"/>
                      <a:pt x="0" y="3"/>
                      <a:pt x="0" y="3"/>
                    </a:cubicBezTo>
                    <a:cubicBezTo>
                      <a:pt x="0" y="3"/>
                      <a:pt x="0" y="2"/>
                      <a:pt x="0" y="0"/>
                    </a:cubicBezTo>
                    <a:close/>
                  </a:path>
                </a:pathLst>
              </a:custGeom>
              <a:solidFill>
                <a:srgbClr val="79501A"/>
              </a:solidFill>
              <a:ln w="9525">
                <a:noFill/>
                <a:round/>
                <a:headEnd/>
                <a:tailEnd/>
              </a:ln>
            </p:spPr>
            <p:txBody>
              <a:bodyPr/>
              <a:lstStyle/>
              <a:p>
                <a:endParaRPr lang="es-ES"/>
              </a:p>
            </p:txBody>
          </p:sp>
          <p:sp>
            <p:nvSpPr>
              <p:cNvPr id="2466" name="Freeform 722"/>
              <p:cNvSpPr>
                <a:spLocks/>
              </p:cNvSpPr>
              <p:nvPr/>
            </p:nvSpPr>
            <p:spPr bwMode="auto">
              <a:xfrm>
                <a:off x="5012" y="1860"/>
                <a:ext cx="86" cy="77"/>
              </a:xfrm>
              <a:custGeom>
                <a:avLst/>
                <a:gdLst>
                  <a:gd name="T0" fmla="*/ 0 w 24"/>
                  <a:gd name="T1" fmla="*/ 0 h 22"/>
                  <a:gd name="T2" fmla="*/ 2147483647 w 24"/>
                  <a:gd name="T3" fmla="*/ 2147483647 h 22"/>
                  <a:gd name="T4" fmla="*/ 2147483647 w 24"/>
                  <a:gd name="T5" fmla="*/ 2147483647 h 22"/>
                  <a:gd name="T6" fmla="*/ 0 w 24"/>
                  <a:gd name="T7" fmla="*/ 2147483647 h 22"/>
                  <a:gd name="T8" fmla="*/ 0 w 24"/>
                  <a:gd name="T9" fmla="*/ 0 h 22"/>
                  <a:gd name="T10" fmla="*/ 0 60000 65536"/>
                  <a:gd name="T11" fmla="*/ 0 60000 65536"/>
                  <a:gd name="T12" fmla="*/ 0 60000 65536"/>
                  <a:gd name="T13" fmla="*/ 0 60000 65536"/>
                  <a:gd name="T14" fmla="*/ 0 60000 65536"/>
                  <a:gd name="T15" fmla="*/ 0 w 24"/>
                  <a:gd name="T16" fmla="*/ 0 h 22"/>
                  <a:gd name="T17" fmla="*/ 24 w 24"/>
                  <a:gd name="T18" fmla="*/ 22 h 22"/>
                </a:gdLst>
                <a:ahLst/>
                <a:cxnLst>
                  <a:cxn ang="T10">
                    <a:pos x="T0" y="T1"/>
                  </a:cxn>
                  <a:cxn ang="T11">
                    <a:pos x="T2" y="T3"/>
                  </a:cxn>
                  <a:cxn ang="T12">
                    <a:pos x="T4" y="T5"/>
                  </a:cxn>
                  <a:cxn ang="T13">
                    <a:pos x="T6" y="T7"/>
                  </a:cxn>
                  <a:cxn ang="T14">
                    <a:pos x="T8" y="T9"/>
                  </a:cxn>
                </a:cxnLst>
                <a:rect l="T15" t="T16" r="T17" b="T18"/>
                <a:pathLst>
                  <a:path w="24" h="22">
                    <a:moveTo>
                      <a:pt x="0" y="0"/>
                    </a:moveTo>
                    <a:cubicBezTo>
                      <a:pt x="0" y="0"/>
                      <a:pt x="24" y="22"/>
                      <a:pt x="24" y="22"/>
                    </a:cubicBezTo>
                    <a:cubicBezTo>
                      <a:pt x="24" y="22"/>
                      <a:pt x="18" y="22"/>
                      <a:pt x="18" y="20"/>
                    </a:cubicBezTo>
                    <a:cubicBezTo>
                      <a:pt x="18" y="20"/>
                      <a:pt x="0" y="2"/>
                      <a:pt x="0" y="2"/>
                    </a:cubicBezTo>
                    <a:cubicBezTo>
                      <a:pt x="0" y="2"/>
                      <a:pt x="0" y="0"/>
                      <a:pt x="0" y="0"/>
                    </a:cubicBezTo>
                    <a:close/>
                  </a:path>
                </a:pathLst>
              </a:custGeom>
              <a:solidFill>
                <a:srgbClr val="5E3F26"/>
              </a:solidFill>
              <a:ln w="9525">
                <a:noFill/>
                <a:round/>
                <a:headEnd/>
                <a:tailEnd/>
              </a:ln>
            </p:spPr>
            <p:txBody>
              <a:bodyPr/>
              <a:lstStyle/>
              <a:p>
                <a:endParaRPr lang="es-ES"/>
              </a:p>
            </p:txBody>
          </p:sp>
          <p:sp>
            <p:nvSpPr>
              <p:cNvPr id="2467" name="Freeform 723"/>
              <p:cNvSpPr>
                <a:spLocks/>
              </p:cNvSpPr>
              <p:nvPr/>
            </p:nvSpPr>
            <p:spPr bwMode="auto">
              <a:xfrm>
                <a:off x="4856" y="1948"/>
                <a:ext cx="39" cy="45"/>
              </a:xfrm>
              <a:custGeom>
                <a:avLst/>
                <a:gdLst>
                  <a:gd name="T0" fmla="*/ 2147483647 w 11"/>
                  <a:gd name="T1" fmla="*/ 2147483647 h 13"/>
                  <a:gd name="T2" fmla="*/ 2147483647 w 11"/>
                  <a:gd name="T3" fmla="*/ 2147483647 h 13"/>
                  <a:gd name="T4" fmla="*/ 2147483647 w 11"/>
                  <a:gd name="T5" fmla="*/ 2147483647 h 13"/>
                  <a:gd name="T6" fmla="*/ 2147483647 w 11"/>
                  <a:gd name="T7" fmla="*/ 2147483647 h 13"/>
                  <a:gd name="T8" fmla="*/ 2147483647 w 11"/>
                  <a:gd name="T9" fmla="*/ 2147483647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9" y="8"/>
                    </a:moveTo>
                    <a:cubicBezTo>
                      <a:pt x="11" y="8"/>
                      <a:pt x="10" y="2"/>
                      <a:pt x="8" y="1"/>
                    </a:cubicBezTo>
                    <a:cubicBezTo>
                      <a:pt x="5" y="0"/>
                      <a:pt x="1" y="4"/>
                      <a:pt x="1" y="7"/>
                    </a:cubicBezTo>
                    <a:cubicBezTo>
                      <a:pt x="0" y="9"/>
                      <a:pt x="0" y="12"/>
                      <a:pt x="3" y="13"/>
                    </a:cubicBezTo>
                    <a:cubicBezTo>
                      <a:pt x="3" y="11"/>
                      <a:pt x="5" y="9"/>
                      <a:pt x="9" y="8"/>
                    </a:cubicBezTo>
                    <a:close/>
                  </a:path>
                </a:pathLst>
              </a:custGeom>
              <a:solidFill>
                <a:srgbClr val="FFFFFF"/>
              </a:solidFill>
              <a:ln w="9525">
                <a:noFill/>
                <a:round/>
                <a:headEnd/>
                <a:tailEnd/>
              </a:ln>
            </p:spPr>
            <p:txBody>
              <a:bodyPr/>
              <a:lstStyle/>
              <a:p>
                <a:endParaRPr lang="es-ES"/>
              </a:p>
            </p:txBody>
          </p:sp>
          <p:sp>
            <p:nvSpPr>
              <p:cNvPr id="2468" name="Freeform 724"/>
              <p:cNvSpPr>
                <a:spLocks/>
              </p:cNvSpPr>
              <p:nvPr/>
            </p:nvSpPr>
            <p:spPr bwMode="auto">
              <a:xfrm>
                <a:off x="4856" y="1948"/>
                <a:ext cx="39" cy="45"/>
              </a:xfrm>
              <a:custGeom>
                <a:avLst/>
                <a:gdLst>
                  <a:gd name="T0" fmla="*/ 2147483647 w 11"/>
                  <a:gd name="T1" fmla="*/ 2147483647 h 13"/>
                  <a:gd name="T2" fmla="*/ 2147483647 w 11"/>
                  <a:gd name="T3" fmla="*/ 2147483647 h 13"/>
                  <a:gd name="T4" fmla="*/ 2147483647 w 11"/>
                  <a:gd name="T5" fmla="*/ 2147483647 h 13"/>
                  <a:gd name="T6" fmla="*/ 2147483647 w 11"/>
                  <a:gd name="T7" fmla="*/ 2147483647 h 13"/>
                  <a:gd name="T8" fmla="*/ 2147483647 w 11"/>
                  <a:gd name="T9" fmla="*/ 2147483647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9" y="8"/>
                    </a:moveTo>
                    <a:cubicBezTo>
                      <a:pt x="11" y="8"/>
                      <a:pt x="10" y="2"/>
                      <a:pt x="8" y="1"/>
                    </a:cubicBezTo>
                    <a:cubicBezTo>
                      <a:pt x="5" y="0"/>
                      <a:pt x="1" y="4"/>
                      <a:pt x="1" y="7"/>
                    </a:cubicBezTo>
                    <a:cubicBezTo>
                      <a:pt x="0" y="9"/>
                      <a:pt x="0" y="12"/>
                      <a:pt x="3" y="13"/>
                    </a:cubicBezTo>
                    <a:cubicBezTo>
                      <a:pt x="3" y="11"/>
                      <a:pt x="5" y="9"/>
                      <a:pt x="9" y="8"/>
                    </a:cubicBezTo>
                    <a:close/>
                  </a:path>
                </a:pathLst>
              </a:custGeom>
              <a:noFill/>
              <a:ln w="0">
                <a:solidFill>
                  <a:srgbClr val="24211D"/>
                </a:solidFill>
                <a:round/>
                <a:headEnd/>
                <a:tailEnd/>
              </a:ln>
            </p:spPr>
            <p:txBody>
              <a:bodyPr/>
              <a:lstStyle/>
              <a:p>
                <a:endParaRPr lang="es-ES"/>
              </a:p>
            </p:txBody>
          </p:sp>
          <p:sp>
            <p:nvSpPr>
              <p:cNvPr id="2469" name="Freeform 725"/>
              <p:cNvSpPr>
                <a:spLocks/>
              </p:cNvSpPr>
              <p:nvPr/>
            </p:nvSpPr>
            <p:spPr bwMode="auto">
              <a:xfrm>
                <a:off x="4880" y="1976"/>
                <a:ext cx="40" cy="59"/>
              </a:xfrm>
              <a:custGeom>
                <a:avLst/>
                <a:gdLst>
                  <a:gd name="T0" fmla="*/ 2147483647 w 11"/>
                  <a:gd name="T1" fmla="*/ 2147483647 h 17"/>
                  <a:gd name="T2" fmla="*/ 2147483647 w 11"/>
                  <a:gd name="T3" fmla="*/ 2147483647 h 17"/>
                  <a:gd name="T4" fmla="*/ 2147483647 w 11"/>
                  <a:gd name="T5" fmla="*/ 2147483647 h 17"/>
                  <a:gd name="T6" fmla="*/ 2147483647 w 11"/>
                  <a:gd name="T7" fmla="*/ 2147483647 h 17"/>
                  <a:gd name="T8" fmla="*/ 2147483647 w 11"/>
                  <a:gd name="T9" fmla="*/ 2147483647 h 17"/>
                  <a:gd name="T10" fmla="*/ 2147483647 w 11"/>
                  <a:gd name="T11" fmla="*/ 2147483647 h 17"/>
                  <a:gd name="T12" fmla="*/ 0 60000 65536"/>
                  <a:gd name="T13" fmla="*/ 0 60000 65536"/>
                  <a:gd name="T14" fmla="*/ 0 60000 65536"/>
                  <a:gd name="T15" fmla="*/ 0 60000 65536"/>
                  <a:gd name="T16" fmla="*/ 0 60000 65536"/>
                  <a:gd name="T17" fmla="*/ 0 60000 65536"/>
                  <a:gd name="T18" fmla="*/ 0 w 11"/>
                  <a:gd name="T19" fmla="*/ 0 h 17"/>
                  <a:gd name="T20" fmla="*/ 11 w 11"/>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1" h="17">
                    <a:moveTo>
                      <a:pt x="8" y="12"/>
                    </a:moveTo>
                    <a:cubicBezTo>
                      <a:pt x="10" y="9"/>
                      <a:pt x="11" y="10"/>
                      <a:pt x="10" y="9"/>
                    </a:cubicBezTo>
                    <a:cubicBezTo>
                      <a:pt x="8" y="8"/>
                      <a:pt x="7" y="4"/>
                      <a:pt x="8" y="4"/>
                    </a:cubicBezTo>
                    <a:cubicBezTo>
                      <a:pt x="9" y="0"/>
                      <a:pt x="0" y="6"/>
                      <a:pt x="2" y="13"/>
                    </a:cubicBezTo>
                    <a:cubicBezTo>
                      <a:pt x="3" y="15"/>
                      <a:pt x="5" y="17"/>
                      <a:pt x="7" y="16"/>
                    </a:cubicBezTo>
                    <a:cubicBezTo>
                      <a:pt x="7" y="15"/>
                      <a:pt x="7" y="13"/>
                      <a:pt x="8" y="12"/>
                    </a:cubicBezTo>
                    <a:close/>
                  </a:path>
                </a:pathLst>
              </a:custGeom>
              <a:solidFill>
                <a:srgbClr val="FFFFFF"/>
              </a:solidFill>
              <a:ln w="9525">
                <a:noFill/>
                <a:round/>
                <a:headEnd/>
                <a:tailEnd/>
              </a:ln>
            </p:spPr>
            <p:txBody>
              <a:bodyPr/>
              <a:lstStyle/>
              <a:p>
                <a:endParaRPr lang="es-ES"/>
              </a:p>
            </p:txBody>
          </p:sp>
          <p:sp>
            <p:nvSpPr>
              <p:cNvPr id="2470" name="Freeform 726"/>
              <p:cNvSpPr>
                <a:spLocks/>
              </p:cNvSpPr>
              <p:nvPr/>
            </p:nvSpPr>
            <p:spPr bwMode="auto">
              <a:xfrm>
                <a:off x="4880" y="1976"/>
                <a:ext cx="40" cy="59"/>
              </a:xfrm>
              <a:custGeom>
                <a:avLst/>
                <a:gdLst>
                  <a:gd name="T0" fmla="*/ 2147483647 w 11"/>
                  <a:gd name="T1" fmla="*/ 2147483647 h 17"/>
                  <a:gd name="T2" fmla="*/ 2147483647 w 11"/>
                  <a:gd name="T3" fmla="*/ 2147483647 h 17"/>
                  <a:gd name="T4" fmla="*/ 2147483647 w 11"/>
                  <a:gd name="T5" fmla="*/ 2147483647 h 17"/>
                  <a:gd name="T6" fmla="*/ 2147483647 w 11"/>
                  <a:gd name="T7" fmla="*/ 2147483647 h 17"/>
                  <a:gd name="T8" fmla="*/ 2147483647 w 11"/>
                  <a:gd name="T9" fmla="*/ 2147483647 h 17"/>
                  <a:gd name="T10" fmla="*/ 2147483647 w 11"/>
                  <a:gd name="T11" fmla="*/ 2147483647 h 17"/>
                  <a:gd name="T12" fmla="*/ 0 60000 65536"/>
                  <a:gd name="T13" fmla="*/ 0 60000 65536"/>
                  <a:gd name="T14" fmla="*/ 0 60000 65536"/>
                  <a:gd name="T15" fmla="*/ 0 60000 65536"/>
                  <a:gd name="T16" fmla="*/ 0 60000 65536"/>
                  <a:gd name="T17" fmla="*/ 0 60000 65536"/>
                  <a:gd name="T18" fmla="*/ 0 w 11"/>
                  <a:gd name="T19" fmla="*/ 0 h 17"/>
                  <a:gd name="T20" fmla="*/ 11 w 11"/>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1" h="17">
                    <a:moveTo>
                      <a:pt x="8" y="12"/>
                    </a:moveTo>
                    <a:cubicBezTo>
                      <a:pt x="10" y="9"/>
                      <a:pt x="11" y="10"/>
                      <a:pt x="10" y="9"/>
                    </a:cubicBezTo>
                    <a:cubicBezTo>
                      <a:pt x="8" y="8"/>
                      <a:pt x="7" y="4"/>
                      <a:pt x="8" y="4"/>
                    </a:cubicBezTo>
                    <a:cubicBezTo>
                      <a:pt x="9" y="0"/>
                      <a:pt x="0" y="6"/>
                      <a:pt x="2" y="13"/>
                    </a:cubicBezTo>
                    <a:cubicBezTo>
                      <a:pt x="3" y="15"/>
                      <a:pt x="5" y="17"/>
                      <a:pt x="7" y="16"/>
                    </a:cubicBezTo>
                    <a:cubicBezTo>
                      <a:pt x="7" y="15"/>
                      <a:pt x="7" y="13"/>
                      <a:pt x="8" y="12"/>
                    </a:cubicBezTo>
                    <a:close/>
                  </a:path>
                </a:pathLst>
              </a:custGeom>
              <a:noFill/>
              <a:ln w="0">
                <a:solidFill>
                  <a:srgbClr val="24211D"/>
                </a:solidFill>
                <a:round/>
                <a:headEnd/>
                <a:tailEnd/>
              </a:ln>
            </p:spPr>
            <p:txBody>
              <a:bodyPr/>
              <a:lstStyle/>
              <a:p>
                <a:endParaRPr lang="es-ES"/>
              </a:p>
            </p:txBody>
          </p:sp>
          <p:sp>
            <p:nvSpPr>
              <p:cNvPr id="2471" name="Freeform 727"/>
              <p:cNvSpPr>
                <a:spLocks/>
              </p:cNvSpPr>
              <p:nvPr/>
            </p:nvSpPr>
            <p:spPr bwMode="auto">
              <a:xfrm>
                <a:off x="5037" y="1965"/>
                <a:ext cx="46" cy="60"/>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0 60000 65536"/>
                  <a:gd name="T13" fmla="*/ 0 60000 65536"/>
                  <a:gd name="T14" fmla="*/ 0 60000 65536"/>
                  <a:gd name="T15" fmla="*/ 0 60000 65536"/>
                  <a:gd name="T16" fmla="*/ 0 60000 65536"/>
                  <a:gd name="T17" fmla="*/ 0 60000 65536"/>
                  <a:gd name="T18" fmla="*/ 0 w 13"/>
                  <a:gd name="T19" fmla="*/ 0 h 17"/>
                  <a:gd name="T20" fmla="*/ 13 w 13"/>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3" h="17">
                    <a:moveTo>
                      <a:pt x="6" y="11"/>
                    </a:moveTo>
                    <a:cubicBezTo>
                      <a:pt x="3" y="9"/>
                      <a:pt x="0" y="9"/>
                      <a:pt x="1" y="8"/>
                    </a:cubicBezTo>
                    <a:cubicBezTo>
                      <a:pt x="3" y="5"/>
                      <a:pt x="5" y="3"/>
                      <a:pt x="5" y="3"/>
                    </a:cubicBezTo>
                    <a:cubicBezTo>
                      <a:pt x="6" y="0"/>
                      <a:pt x="13" y="6"/>
                      <a:pt x="11" y="12"/>
                    </a:cubicBezTo>
                    <a:cubicBezTo>
                      <a:pt x="10" y="14"/>
                      <a:pt x="7" y="17"/>
                      <a:pt x="4" y="16"/>
                    </a:cubicBezTo>
                    <a:cubicBezTo>
                      <a:pt x="5" y="15"/>
                      <a:pt x="7" y="12"/>
                      <a:pt x="6" y="11"/>
                    </a:cubicBezTo>
                    <a:close/>
                  </a:path>
                </a:pathLst>
              </a:custGeom>
              <a:solidFill>
                <a:srgbClr val="FFFFFF"/>
              </a:solidFill>
              <a:ln w="9525">
                <a:noFill/>
                <a:round/>
                <a:headEnd/>
                <a:tailEnd/>
              </a:ln>
            </p:spPr>
            <p:txBody>
              <a:bodyPr/>
              <a:lstStyle/>
              <a:p>
                <a:endParaRPr lang="es-ES"/>
              </a:p>
            </p:txBody>
          </p:sp>
          <p:sp>
            <p:nvSpPr>
              <p:cNvPr id="2472" name="Freeform 728"/>
              <p:cNvSpPr>
                <a:spLocks/>
              </p:cNvSpPr>
              <p:nvPr/>
            </p:nvSpPr>
            <p:spPr bwMode="auto">
              <a:xfrm>
                <a:off x="5037" y="1965"/>
                <a:ext cx="46" cy="60"/>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0 60000 65536"/>
                  <a:gd name="T13" fmla="*/ 0 60000 65536"/>
                  <a:gd name="T14" fmla="*/ 0 60000 65536"/>
                  <a:gd name="T15" fmla="*/ 0 60000 65536"/>
                  <a:gd name="T16" fmla="*/ 0 60000 65536"/>
                  <a:gd name="T17" fmla="*/ 0 60000 65536"/>
                  <a:gd name="T18" fmla="*/ 0 w 13"/>
                  <a:gd name="T19" fmla="*/ 0 h 17"/>
                  <a:gd name="T20" fmla="*/ 13 w 13"/>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3" h="17">
                    <a:moveTo>
                      <a:pt x="6" y="11"/>
                    </a:moveTo>
                    <a:cubicBezTo>
                      <a:pt x="3" y="9"/>
                      <a:pt x="0" y="9"/>
                      <a:pt x="1" y="8"/>
                    </a:cubicBezTo>
                    <a:cubicBezTo>
                      <a:pt x="3" y="5"/>
                      <a:pt x="5" y="3"/>
                      <a:pt x="5" y="3"/>
                    </a:cubicBezTo>
                    <a:cubicBezTo>
                      <a:pt x="6" y="0"/>
                      <a:pt x="13" y="6"/>
                      <a:pt x="11" y="12"/>
                    </a:cubicBezTo>
                    <a:cubicBezTo>
                      <a:pt x="10" y="14"/>
                      <a:pt x="7" y="17"/>
                      <a:pt x="4" y="16"/>
                    </a:cubicBezTo>
                    <a:cubicBezTo>
                      <a:pt x="5" y="15"/>
                      <a:pt x="7" y="12"/>
                      <a:pt x="6" y="11"/>
                    </a:cubicBezTo>
                    <a:close/>
                  </a:path>
                </a:pathLst>
              </a:custGeom>
              <a:noFill/>
              <a:ln w="0">
                <a:solidFill>
                  <a:srgbClr val="24211D"/>
                </a:solidFill>
                <a:round/>
                <a:headEnd/>
                <a:tailEnd/>
              </a:ln>
            </p:spPr>
            <p:txBody>
              <a:bodyPr/>
              <a:lstStyle/>
              <a:p>
                <a:endParaRPr lang="es-ES"/>
              </a:p>
            </p:txBody>
          </p:sp>
          <p:sp>
            <p:nvSpPr>
              <p:cNvPr id="2473" name="Freeform 729"/>
              <p:cNvSpPr>
                <a:spLocks/>
              </p:cNvSpPr>
              <p:nvPr/>
            </p:nvSpPr>
            <p:spPr bwMode="auto">
              <a:xfrm>
                <a:off x="4795" y="1664"/>
                <a:ext cx="82" cy="119"/>
              </a:xfrm>
              <a:custGeom>
                <a:avLst/>
                <a:gdLst>
                  <a:gd name="T0" fmla="*/ 2147483647 w 23"/>
                  <a:gd name="T1" fmla="*/ 0 h 34"/>
                  <a:gd name="T2" fmla="*/ 2147483647 w 23"/>
                  <a:gd name="T3" fmla="*/ 2147483647 h 34"/>
                  <a:gd name="T4" fmla="*/ 2147483647 w 23"/>
                  <a:gd name="T5" fmla="*/ 2147483647 h 34"/>
                  <a:gd name="T6" fmla="*/ 2147483647 w 23"/>
                  <a:gd name="T7" fmla="*/ 2147483647 h 34"/>
                  <a:gd name="T8" fmla="*/ 2147483647 w 23"/>
                  <a:gd name="T9" fmla="*/ 0 h 34"/>
                  <a:gd name="T10" fmla="*/ 0 60000 65536"/>
                  <a:gd name="T11" fmla="*/ 0 60000 65536"/>
                  <a:gd name="T12" fmla="*/ 0 60000 65536"/>
                  <a:gd name="T13" fmla="*/ 0 60000 65536"/>
                  <a:gd name="T14" fmla="*/ 0 60000 65536"/>
                  <a:gd name="T15" fmla="*/ 0 w 23"/>
                  <a:gd name="T16" fmla="*/ 0 h 34"/>
                  <a:gd name="T17" fmla="*/ 23 w 23"/>
                  <a:gd name="T18" fmla="*/ 34 h 34"/>
                </a:gdLst>
                <a:ahLst/>
                <a:cxnLst>
                  <a:cxn ang="T10">
                    <a:pos x="T0" y="T1"/>
                  </a:cxn>
                  <a:cxn ang="T11">
                    <a:pos x="T2" y="T3"/>
                  </a:cxn>
                  <a:cxn ang="T12">
                    <a:pos x="T4" y="T5"/>
                  </a:cxn>
                  <a:cxn ang="T13">
                    <a:pos x="T6" y="T7"/>
                  </a:cxn>
                  <a:cxn ang="T14">
                    <a:pos x="T8" y="T9"/>
                  </a:cxn>
                </a:cxnLst>
                <a:rect l="T15" t="T16" r="T17" b="T18"/>
                <a:pathLst>
                  <a:path w="23" h="34">
                    <a:moveTo>
                      <a:pt x="2" y="0"/>
                    </a:moveTo>
                    <a:cubicBezTo>
                      <a:pt x="2" y="4"/>
                      <a:pt x="0" y="9"/>
                      <a:pt x="1" y="11"/>
                    </a:cubicBezTo>
                    <a:cubicBezTo>
                      <a:pt x="6" y="20"/>
                      <a:pt x="11" y="31"/>
                      <a:pt x="23" y="34"/>
                    </a:cubicBezTo>
                    <a:cubicBezTo>
                      <a:pt x="22" y="25"/>
                      <a:pt x="19" y="12"/>
                      <a:pt x="10" y="9"/>
                    </a:cubicBezTo>
                    <a:cubicBezTo>
                      <a:pt x="6" y="8"/>
                      <a:pt x="4" y="4"/>
                      <a:pt x="2" y="0"/>
                    </a:cubicBezTo>
                    <a:close/>
                  </a:path>
                </a:pathLst>
              </a:custGeom>
              <a:solidFill>
                <a:srgbClr val="79501A"/>
              </a:solidFill>
              <a:ln w="9525">
                <a:noFill/>
                <a:round/>
                <a:headEnd/>
                <a:tailEnd/>
              </a:ln>
            </p:spPr>
            <p:txBody>
              <a:bodyPr/>
              <a:lstStyle/>
              <a:p>
                <a:endParaRPr lang="es-ES"/>
              </a:p>
            </p:txBody>
          </p:sp>
          <p:sp>
            <p:nvSpPr>
              <p:cNvPr id="2474" name="Freeform 730"/>
              <p:cNvSpPr>
                <a:spLocks/>
              </p:cNvSpPr>
              <p:nvPr/>
            </p:nvSpPr>
            <p:spPr bwMode="auto">
              <a:xfrm>
                <a:off x="4670" y="1427"/>
                <a:ext cx="97" cy="56"/>
              </a:xfrm>
              <a:custGeom>
                <a:avLst/>
                <a:gdLst>
                  <a:gd name="T0" fmla="*/ 2147483647 w 27"/>
                  <a:gd name="T1" fmla="*/ 0 h 16"/>
                  <a:gd name="T2" fmla="*/ 2147483647 w 27"/>
                  <a:gd name="T3" fmla="*/ 2147483647 h 16"/>
                  <a:gd name="T4" fmla="*/ 0 w 27"/>
                  <a:gd name="T5" fmla="*/ 2147483647 h 16"/>
                  <a:gd name="T6" fmla="*/ 2147483647 w 27"/>
                  <a:gd name="T7" fmla="*/ 2147483647 h 16"/>
                  <a:gd name="T8" fmla="*/ 2147483647 w 27"/>
                  <a:gd name="T9" fmla="*/ 2147483647 h 16"/>
                  <a:gd name="T10" fmla="*/ 2147483647 w 27"/>
                  <a:gd name="T11" fmla="*/ 2147483647 h 16"/>
                  <a:gd name="T12" fmla="*/ 2147483647 w 27"/>
                  <a:gd name="T13" fmla="*/ 2147483647 h 16"/>
                  <a:gd name="T14" fmla="*/ 2147483647 w 27"/>
                  <a:gd name="T15" fmla="*/ 2147483647 h 16"/>
                  <a:gd name="T16" fmla="*/ 2147483647 w 27"/>
                  <a:gd name="T17" fmla="*/ 2147483647 h 16"/>
                  <a:gd name="T18" fmla="*/ 2147483647 w 27"/>
                  <a:gd name="T19" fmla="*/ 0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16"/>
                  <a:gd name="T32" fmla="*/ 27 w 27"/>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16">
                    <a:moveTo>
                      <a:pt x="8" y="0"/>
                    </a:moveTo>
                    <a:cubicBezTo>
                      <a:pt x="8" y="1"/>
                      <a:pt x="8" y="1"/>
                      <a:pt x="8" y="2"/>
                    </a:cubicBezTo>
                    <a:cubicBezTo>
                      <a:pt x="6" y="4"/>
                      <a:pt x="3" y="8"/>
                      <a:pt x="0" y="7"/>
                    </a:cubicBezTo>
                    <a:cubicBezTo>
                      <a:pt x="5" y="10"/>
                      <a:pt x="11" y="6"/>
                      <a:pt x="16" y="8"/>
                    </a:cubicBezTo>
                    <a:cubicBezTo>
                      <a:pt x="19" y="8"/>
                      <a:pt x="23" y="9"/>
                      <a:pt x="22" y="12"/>
                    </a:cubicBezTo>
                    <a:cubicBezTo>
                      <a:pt x="21" y="16"/>
                      <a:pt x="25" y="12"/>
                      <a:pt x="26" y="12"/>
                    </a:cubicBezTo>
                    <a:cubicBezTo>
                      <a:pt x="27" y="11"/>
                      <a:pt x="27" y="10"/>
                      <a:pt x="26" y="9"/>
                    </a:cubicBezTo>
                    <a:cubicBezTo>
                      <a:pt x="26" y="8"/>
                      <a:pt x="24" y="7"/>
                      <a:pt x="23" y="7"/>
                    </a:cubicBezTo>
                    <a:cubicBezTo>
                      <a:pt x="18" y="6"/>
                      <a:pt x="12" y="5"/>
                      <a:pt x="9" y="1"/>
                    </a:cubicBezTo>
                    <a:cubicBezTo>
                      <a:pt x="9" y="1"/>
                      <a:pt x="8" y="0"/>
                      <a:pt x="8" y="0"/>
                    </a:cubicBezTo>
                    <a:close/>
                  </a:path>
                </a:pathLst>
              </a:custGeom>
              <a:solidFill>
                <a:srgbClr val="79501A"/>
              </a:solidFill>
              <a:ln w="9525">
                <a:noFill/>
                <a:round/>
                <a:headEnd/>
                <a:tailEnd/>
              </a:ln>
            </p:spPr>
            <p:txBody>
              <a:bodyPr/>
              <a:lstStyle/>
              <a:p>
                <a:endParaRPr lang="es-ES"/>
              </a:p>
            </p:txBody>
          </p:sp>
          <p:sp>
            <p:nvSpPr>
              <p:cNvPr id="2475" name="Freeform 731"/>
              <p:cNvSpPr>
                <a:spLocks/>
              </p:cNvSpPr>
              <p:nvPr/>
            </p:nvSpPr>
            <p:spPr bwMode="auto">
              <a:xfrm>
                <a:off x="4824" y="1385"/>
                <a:ext cx="96" cy="108"/>
              </a:xfrm>
              <a:custGeom>
                <a:avLst/>
                <a:gdLst>
                  <a:gd name="T0" fmla="*/ 2147483647 w 27"/>
                  <a:gd name="T1" fmla="*/ 2147483647 h 31"/>
                  <a:gd name="T2" fmla="*/ 2147483647 w 27"/>
                  <a:gd name="T3" fmla="*/ 2147483647 h 31"/>
                  <a:gd name="T4" fmla="*/ 0 w 27"/>
                  <a:gd name="T5" fmla="*/ 0 h 31"/>
                  <a:gd name="T6" fmla="*/ 0 w 27"/>
                  <a:gd name="T7" fmla="*/ 0 h 31"/>
                  <a:gd name="T8" fmla="*/ 0 w 27"/>
                  <a:gd name="T9" fmla="*/ 0 h 31"/>
                  <a:gd name="T10" fmla="*/ 2147483647 w 27"/>
                  <a:gd name="T11" fmla="*/ 2147483647 h 31"/>
                  <a:gd name="T12" fmla="*/ 2147483647 w 27"/>
                  <a:gd name="T13" fmla="*/ 2147483647 h 31"/>
                  <a:gd name="T14" fmla="*/ 2147483647 w 27"/>
                  <a:gd name="T15" fmla="*/ 2147483647 h 31"/>
                  <a:gd name="T16" fmla="*/ 2147483647 w 27"/>
                  <a:gd name="T17" fmla="*/ 2147483647 h 31"/>
                  <a:gd name="T18" fmla="*/ 2147483647 w 27"/>
                  <a:gd name="T19" fmla="*/ 2147483647 h 31"/>
                  <a:gd name="T20" fmla="*/ 2147483647 w 27"/>
                  <a:gd name="T21" fmla="*/ 2147483647 h 31"/>
                  <a:gd name="T22" fmla="*/ 2147483647 w 27"/>
                  <a:gd name="T23" fmla="*/ 2147483647 h 31"/>
                  <a:gd name="T24" fmla="*/ 2147483647 w 27"/>
                  <a:gd name="T25" fmla="*/ 2147483647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31"/>
                  <a:gd name="T41" fmla="*/ 27 w 27"/>
                  <a:gd name="T42" fmla="*/ 31 h 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31">
                    <a:moveTo>
                      <a:pt x="18" y="29"/>
                    </a:moveTo>
                    <a:cubicBezTo>
                      <a:pt x="27" y="19"/>
                      <a:pt x="16" y="6"/>
                      <a:pt x="7" y="1"/>
                    </a:cubicBezTo>
                    <a:cubicBezTo>
                      <a:pt x="5" y="0"/>
                      <a:pt x="2" y="1"/>
                      <a:pt x="0" y="0"/>
                    </a:cubicBezTo>
                    <a:cubicBezTo>
                      <a:pt x="0" y="0"/>
                      <a:pt x="0" y="0"/>
                      <a:pt x="0" y="0"/>
                    </a:cubicBezTo>
                    <a:cubicBezTo>
                      <a:pt x="0" y="0"/>
                      <a:pt x="0" y="0"/>
                      <a:pt x="0" y="0"/>
                    </a:cubicBezTo>
                    <a:cubicBezTo>
                      <a:pt x="1" y="1"/>
                      <a:pt x="1" y="2"/>
                      <a:pt x="2" y="2"/>
                    </a:cubicBezTo>
                    <a:cubicBezTo>
                      <a:pt x="4" y="4"/>
                      <a:pt x="5" y="7"/>
                      <a:pt x="6" y="10"/>
                    </a:cubicBezTo>
                    <a:cubicBezTo>
                      <a:pt x="6" y="11"/>
                      <a:pt x="7" y="11"/>
                      <a:pt x="7" y="12"/>
                    </a:cubicBezTo>
                    <a:cubicBezTo>
                      <a:pt x="7" y="14"/>
                      <a:pt x="8" y="16"/>
                      <a:pt x="8" y="18"/>
                    </a:cubicBezTo>
                    <a:cubicBezTo>
                      <a:pt x="9" y="22"/>
                      <a:pt x="10" y="26"/>
                      <a:pt x="13" y="28"/>
                    </a:cubicBezTo>
                    <a:cubicBezTo>
                      <a:pt x="14" y="28"/>
                      <a:pt x="15" y="28"/>
                      <a:pt x="15" y="29"/>
                    </a:cubicBezTo>
                    <a:cubicBezTo>
                      <a:pt x="16" y="29"/>
                      <a:pt x="16" y="31"/>
                      <a:pt x="17" y="31"/>
                    </a:cubicBezTo>
                    <a:cubicBezTo>
                      <a:pt x="17" y="31"/>
                      <a:pt x="18" y="29"/>
                      <a:pt x="18" y="29"/>
                    </a:cubicBezTo>
                    <a:close/>
                  </a:path>
                </a:pathLst>
              </a:custGeom>
              <a:solidFill>
                <a:srgbClr val="79501A"/>
              </a:solidFill>
              <a:ln w="9525">
                <a:noFill/>
                <a:round/>
                <a:headEnd/>
                <a:tailEnd/>
              </a:ln>
            </p:spPr>
            <p:txBody>
              <a:bodyPr/>
              <a:lstStyle/>
              <a:p>
                <a:endParaRPr lang="es-ES"/>
              </a:p>
            </p:txBody>
          </p:sp>
          <p:sp>
            <p:nvSpPr>
              <p:cNvPr id="2476" name="Freeform 732"/>
              <p:cNvSpPr>
                <a:spLocks/>
              </p:cNvSpPr>
              <p:nvPr/>
            </p:nvSpPr>
            <p:spPr bwMode="auto">
              <a:xfrm>
                <a:off x="4745" y="1504"/>
                <a:ext cx="57" cy="87"/>
              </a:xfrm>
              <a:custGeom>
                <a:avLst/>
                <a:gdLst>
                  <a:gd name="T0" fmla="*/ 2147483647 w 16"/>
                  <a:gd name="T1" fmla="*/ 0 h 25"/>
                  <a:gd name="T2" fmla="*/ 2147483647 w 16"/>
                  <a:gd name="T3" fmla="*/ 2147483647 h 25"/>
                  <a:gd name="T4" fmla="*/ 2147483647 w 16"/>
                  <a:gd name="T5" fmla="*/ 2147483647 h 25"/>
                  <a:gd name="T6" fmla="*/ 0 w 16"/>
                  <a:gd name="T7" fmla="*/ 2147483647 h 25"/>
                  <a:gd name="T8" fmla="*/ 2147483647 w 16"/>
                  <a:gd name="T9" fmla="*/ 2147483647 h 25"/>
                  <a:gd name="T10" fmla="*/ 2147483647 w 16"/>
                  <a:gd name="T11" fmla="*/ 0 h 25"/>
                  <a:gd name="T12" fmla="*/ 0 60000 65536"/>
                  <a:gd name="T13" fmla="*/ 0 60000 65536"/>
                  <a:gd name="T14" fmla="*/ 0 60000 65536"/>
                  <a:gd name="T15" fmla="*/ 0 60000 65536"/>
                  <a:gd name="T16" fmla="*/ 0 60000 65536"/>
                  <a:gd name="T17" fmla="*/ 0 60000 65536"/>
                  <a:gd name="T18" fmla="*/ 0 w 16"/>
                  <a:gd name="T19" fmla="*/ 0 h 25"/>
                  <a:gd name="T20" fmla="*/ 16 w 1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6" h="25">
                    <a:moveTo>
                      <a:pt x="12" y="0"/>
                    </a:moveTo>
                    <a:cubicBezTo>
                      <a:pt x="10" y="3"/>
                      <a:pt x="7" y="3"/>
                      <a:pt x="5" y="4"/>
                    </a:cubicBezTo>
                    <a:cubicBezTo>
                      <a:pt x="4" y="5"/>
                      <a:pt x="4" y="6"/>
                      <a:pt x="4" y="7"/>
                    </a:cubicBezTo>
                    <a:cubicBezTo>
                      <a:pt x="2" y="13"/>
                      <a:pt x="3" y="19"/>
                      <a:pt x="0" y="25"/>
                    </a:cubicBezTo>
                    <a:cubicBezTo>
                      <a:pt x="10" y="25"/>
                      <a:pt x="16" y="16"/>
                      <a:pt x="15" y="6"/>
                    </a:cubicBezTo>
                    <a:cubicBezTo>
                      <a:pt x="15" y="4"/>
                      <a:pt x="12" y="2"/>
                      <a:pt x="12" y="0"/>
                    </a:cubicBezTo>
                    <a:close/>
                  </a:path>
                </a:pathLst>
              </a:custGeom>
              <a:solidFill>
                <a:srgbClr val="79501A"/>
              </a:solidFill>
              <a:ln w="9525">
                <a:noFill/>
                <a:round/>
                <a:headEnd/>
                <a:tailEnd/>
              </a:ln>
            </p:spPr>
            <p:txBody>
              <a:bodyPr/>
              <a:lstStyle/>
              <a:p>
                <a:endParaRPr lang="es-ES"/>
              </a:p>
            </p:txBody>
          </p:sp>
          <p:sp>
            <p:nvSpPr>
              <p:cNvPr id="2477" name="Freeform 733"/>
              <p:cNvSpPr>
                <a:spLocks/>
              </p:cNvSpPr>
              <p:nvPr/>
            </p:nvSpPr>
            <p:spPr bwMode="auto">
              <a:xfrm>
                <a:off x="4717" y="1514"/>
                <a:ext cx="42" cy="56"/>
              </a:xfrm>
              <a:custGeom>
                <a:avLst/>
                <a:gdLst>
                  <a:gd name="T0" fmla="*/ 2147483647 w 12"/>
                  <a:gd name="T1" fmla="*/ 2147483647 h 16"/>
                  <a:gd name="T2" fmla="*/ 0 w 12"/>
                  <a:gd name="T3" fmla="*/ 2147483647 h 16"/>
                  <a:gd name="T4" fmla="*/ 2147483647 w 12"/>
                  <a:gd name="T5" fmla="*/ 2147483647 h 16"/>
                  <a:gd name="T6" fmla="*/ 2147483647 w 12"/>
                  <a:gd name="T7" fmla="*/ 2147483647 h 16"/>
                  <a:gd name="T8" fmla="*/ 2147483647 w 12"/>
                  <a:gd name="T9" fmla="*/ 2147483647 h 16"/>
                  <a:gd name="T10" fmla="*/ 0 60000 65536"/>
                  <a:gd name="T11" fmla="*/ 0 60000 65536"/>
                  <a:gd name="T12" fmla="*/ 0 60000 65536"/>
                  <a:gd name="T13" fmla="*/ 0 60000 65536"/>
                  <a:gd name="T14" fmla="*/ 0 60000 65536"/>
                  <a:gd name="T15" fmla="*/ 0 w 12"/>
                  <a:gd name="T16" fmla="*/ 0 h 16"/>
                  <a:gd name="T17" fmla="*/ 12 w 12"/>
                  <a:gd name="T18" fmla="*/ 16 h 16"/>
                </a:gdLst>
                <a:ahLst/>
                <a:cxnLst>
                  <a:cxn ang="T10">
                    <a:pos x="T0" y="T1"/>
                  </a:cxn>
                  <a:cxn ang="T11">
                    <a:pos x="T2" y="T3"/>
                  </a:cxn>
                  <a:cxn ang="T12">
                    <a:pos x="T4" y="T5"/>
                  </a:cxn>
                  <a:cxn ang="T13">
                    <a:pos x="T6" y="T7"/>
                  </a:cxn>
                  <a:cxn ang="T14">
                    <a:pos x="T8" y="T9"/>
                  </a:cxn>
                </a:cxnLst>
                <a:rect l="T15" t="T16" r="T17" b="T18"/>
                <a:pathLst>
                  <a:path w="12" h="16">
                    <a:moveTo>
                      <a:pt x="9" y="1"/>
                    </a:moveTo>
                    <a:cubicBezTo>
                      <a:pt x="6" y="6"/>
                      <a:pt x="3" y="10"/>
                      <a:pt x="0" y="14"/>
                    </a:cubicBezTo>
                    <a:cubicBezTo>
                      <a:pt x="3" y="14"/>
                      <a:pt x="6" y="16"/>
                      <a:pt x="8" y="14"/>
                    </a:cubicBezTo>
                    <a:cubicBezTo>
                      <a:pt x="12" y="11"/>
                      <a:pt x="9" y="5"/>
                      <a:pt x="11" y="1"/>
                    </a:cubicBezTo>
                    <a:cubicBezTo>
                      <a:pt x="11" y="1"/>
                      <a:pt x="10" y="0"/>
                      <a:pt x="9" y="1"/>
                    </a:cubicBezTo>
                    <a:close/>
                  </a:path>
                </a:pathLst>
              </a:custGeom>
              <a:solidFill>
                <a:srgbClr val="79501A"/>
              </a:solidFill>
              <a:ln w="9525">
                <a:noFill/>
                <a:round/>
                <a:headEnd/>
                <a:tailEnd/>
              </a:ln>
            </p:spPr>
            <p:txBody>
              <a:bodyPr/>
              <a:lstStyle/>
              <a:p>
                <a:endParaRPr lang="es-ES"/>
              </a:p>
            </p:txBody>
          </p:sp>
          <p:sp>
            <p:nvSpPr>
              <p:cNvPr id="2478" name="Freeform 734"/>
              <p:cNvSpPr>
                <a:spLocks/>
              </p:cNvSpPr>
              <p:nvPr/>
            </p:nvSpPr>
            <p:spPr bwMode="auto">
              <a:xfrm>
                <a:off x="4699" y="1567"/>
                <a:ext cx="50" cy="132"/>
              </a:xfrm>
              <a:custGeom>
                <a:avLst/>
                <a:gdLst>
                  <a:gd name="T0" fmla="*/ 2147483647 w 14"/>
                  <a:gd name="T1" fmla="*/ 2147483647 h 38"/>
                  <a:gd name="T2" fmla="*/ 2147483647 w 14"/>
                  <a:gd name="T3" fmla="*/ 2147483647 h 38"/>
                  <a:gd name="T4" fmla="*/ 2147483647 w 14"/>
                  <a:gd name="T5" fmla="*/ 2147483647 h 38"/>
                  <a:gd name="T6" fmla="*/ 2147483647 w 14"/>
                  <a:gd name="T7" fmla="*/ 2147483647 h 38"/>
                  <a:gd name="T8" fmla="*/ 2147483647 w 14"/>
                  <a:gd name="T9" fmla="*/ 2147483647 h 38"/>
                  <a:gd name="T10" fmla="*/ 2147483647 w 14"/>
                  <a:gd name="T11" fmla="*/ 0 h 38"/>
                  <a:gd name="T12" fmla="*/ 2147483647 w 14"/>
                  <a:gd name="T13" fmla="*/ 2147483647 h 38"/>
                  <a:gd name="T14" fmla="*/ 2147483647 w 14"/>
                  <a:gd name="T15" fmla="*/ 2147483647 h 38"/>
                  <a:gd name="T16" fmla="*/ 2147483647 w 14"/>
                  <a:gd name="T17" fmla="*/ 2147483647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38"/>
                  <a:gd name="T29" fmla="*/ 14 w 14"/>
                  <a:gd name="T30" fmla="*/ 38 h 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38">
                    <a:moveTo>
                      <a:pt x="9" y="33"/>
                    </a:moveTo>
                    <a:cubicBezTo>
                      <a:pt x="8" y="35"/>
                      <a:pt x="7" y="38"/>
                      <a:pt x="6" y="37"/>
                    </a:cubicBezTo>
                    <a:cubicBezTo>
                      <a:pt x="3" y="34"/>
                      <a:pt x="6" y="29"/>
                      <a:pt x="4" y="25"/>
                    </a:cubicBezTo>
                    <a:cubicBezTo>
                      <a:pt x="0" y="18"/>
                      <a:pt x="1" y="9"/>
                      <a:pt x="6" y="4"/>
                    </a:cubicBezTo>
                    <a:cubicBezTo>
                      <a:pt x="6" y="3"/>
                      <a:pt x="7" y="2"/>
                      <a:pt x="7" y="2"/>
                    </a:cubicBezTo>
                    <a:cubicBezTo>
                      <a:pt x="9" y="2"/>
                      <a:pt x="12" y="2"/>
                      <a:pt x="14" y="0"/>
                    </a:cubicBezTo>
                    <a:cubicBezTo>
                      <a:pt x="7" y="7"/>
                      <a:pt x="10" y="21"/>
                      <a:pt x="10" y="31"/>
                    </a:cubicBezTo>
                    <a:cubicBezTo>
                      <a:pt x="10" y="32"/>
                      <a:pt x="9" y="33"/>
                      <a:pt x="9" y="34"/>
                    </a:cubicBezTo>
                    <a:cubicBezTo>
                      <a:pt x="9" y="34"/>
                      <a:pt x="9" y="33"/>
                      <a:pt x="9" y="33"/>
                    </a:cubicBezTo>
                    <a:close/>
                  </a:path>
                </a:pathLst>
              </a:custGeom>
              <a:solidFill>
                <a:srgbClr val="79501A"/>
              </a:solidFill>
              <a:ln w="9525">
                <a:noFill/>
                <a:round/>
                <a:headEnd/>
                <a:tailEnd/>
              </a:ln>
            </p:spPr>
            <p:txBody>
              <a:bodyPr/>
              <a:lstStyle/>
              <a:p>
                <a:endParaRPr lang="es-ES"/>
              </a:p>
            </p:txBody>
          </p:sp>
          <p:sp>
            <p:nvSpPr>
              <p:cNvPr id="2479" name="Freeform 735"/>
              <p:cNvSpPr>
                <a:spLocks/>
              </p:cNvSpPr>
              <p:nvPr/>
            </p:nvSpPr>
            <p:spPr bwMode="auto">
              <a:xfrm>
                <a:off x="4731" y="1577"/>
                <a:ext cx="75" cy="129"/>
              </a:xfrm>
              <a:custGeom>
                <a:avLst/>
                <a:gdLst>
                  <a:gd name="T0" fmla="*/ 2147483647 w 21"/>
                  <a:gd name="T1" fmla="*/ 2147483647 h 37"/>
                  <a:gd name="T2" fmla="*/ 2147483647 w 21"/>
                  <a:gd name="T3" fmla="*/ 0 h 37"/>
                  <a:gd name="T4" fmla="*/ 2147483647 w 21"/>
                  <a:gd name="T5" fmla="*/ 2147483647 h 37"/>
                  <a:gd name="T6" fmla="*/ 2147483647 w 21"/>
                  <a:gd name="T7" fmla="*/ 2147483647 h 37"/>
                  <a:gd name="T8" fmla="*/ 2147483647 w 21"/>
                  <a:gd name="T9" fmla="*/ 2147483647 h 37"/>
                  <a:gd name="T10" fmla="*/ 2147483647 w 21"/>
                  <a:gd name="T11" fmla="*/ 2147483647 h 37"/>
                  <a:gd name="T12" fmla="*/ 2147483647 w 21"/>
                  <a:gd name="T13" fmla="*/ 2147483647 h 37"/>
                  <a:gd name="T14" fmla="*/ 2147483647 w 21"/>
                  <a:gd name="T15" fmla="*/ 2147483647 h 37"/>
                  <a:gd name="T16" fmla="*/ 0 60000 65536"/>
                  <a:gd name="T17" fmla="*/ 0 60000 65536"/>
                  <a:gd name="T18" fmla="*/ 0 60000 65536"/>
                  <a:gd name="T19" fmla="*/ 0 60000 65536"/>
                  <a:gd name="T20" fmla="*/ 0 60000 65536"/>
                  <a:gd name="T21" fmla="*/ 0 60000 65536"/>
                  <a:gd name="T22" fmla="*/ 0 60000 65536"/>
                  <a:gd name="T23" fmla="*/ 0 60000 65536"/>
                  <a:gd name="T24" fmla="*/ 0 w 21"/>
                  <a:gd name="T25" fmla="*/ 0 h 37"/>
                  <a:gd name="T26" fmla="*/ 21 w 21"/>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 h="37">
                    <a:moveTo>
                      <a:pt x="15" y="37"/>
                    </a:moveTo>
                    <a:cubicBezTo>
                      <a:pt x="21" y="26"/>
                      <a:pt x="15" y="11"/>
                      <a:pt x="17" y="0"/>
                    </a:cubicBezTo>
                    <a:cubicBezTo>
                      <a:pt x="9" y="6"/>
                      <a:pt x="8" y="4"/>
                      <a:pt x="3" y="6"/>
                    </a:cubicBezTo>
                    <a:cubicBezTo>
                      <a:pt x="3" y="4"/>
                      <a:pt x="4" y="2"/>
                      <a:pt x="4" y="1"/>
                    </a:cubicBezTo>
                    <a:cubicBezTo>
                      <a:pt x="4" y="0"/>
                      <a:pt x="3" y="1"/>
                      <a:pt x="3" y="2"/>
                    </a:cubicBezTo>
                    <a:cubicBezTo>
                      <a:pt x="1" y="10"/>
                      <a:pt x="0" y="18"/>
                      <a:pt x="3" y="26"/>
                    </a:cubicBezTo>
                    <a:cubicBezTo>
                      <a:pt x="4" y="30"/>
                      <a:pt x="9" y="33"/>
                      <a:pt x="13" y="35"/>
                    </a:cubicBezTo>
                    <a:cubicBezTo>
                      <a:pt x="14" y="36"/>
                      <a:pt x="14" y="36"/>
                      <a:pt x="15" y="37"/>
                    </a:cubicBezTo>
                    <a:close/>
                  </a:path>
                </a:pathLst>
              </a:custGeom>
              <a:solidFill>
                <a:srgbClr val="79501A"/>
              </a:solidFill>
              <a:ln w="9525">
                <a:noFill/>
                <a:round/>
                <a:headEnd/>
                <a:tailEnd/>
              </a:ln>
            </p:spPr>
            <p:txBody>
              <a:bodyPr/>
              <a:lstStyle/>
              <a:p>
                <a:endParaRPr lang="es-ES"/>
              </a:p>
            </p:txBody>
          </p:sp>
          <p:sp>
            <p:nvSpPr>
              <p:cNvPr id="2480" name="Freeform 736"/>
              <p:cNvSpPr>
                <a:spLocks/>
              </p:cNvSpPr>
              <p:nvPr/>
            </p:nvSpPr>
            <p:spPr bwMode="auto">
              <a:xfrm>
                <a:off x="4795" y="1497"/>
                <a:ext cx="75" cy="112"/>
              </a:xfrm>
              <a:custGeom>
                <a:avLst/>
                <a:gdLst>
                  <a:gd name="T0" fmla="*/ 2147483647 w 21"/>
                  <a:gd name="T1" fmla="*/ 2147483647 h 32"/>
                  <a:gd name="T2" fmla="*/ 2147483647 w 21"/>
                  <a:gd name="T3" fmla="*/ 2147483647 h 32"/>
                  <a:gd name="T4" fmla="*/ 2147483647 w 21"/>
                  <a:gd name="T5" fmla="*/ 2147483647 h 32"/>
                  <a:gd name="T6" fmla="*/ 2147483647 w 21"/>
                  <a:gd name="T7" fmla="*/ 2147483647 h 32"/>
                  <a:gd name="T8" fmla="*/ 2147483647 w 21"/>
                  <a:gd name="T9" fmla="*/ 2147483647 h 32"/>
                  <a:gd name="T10" fmla="*/ 2147483647 w 21"/>
                  <a:gd name="T11" fmla="*/ 2147483647 h 32"/>
                  <a:gd name="T12" fmla="*/ 2147483647 w 21"/>
                  <a:gd name="T13" fmla="*/ 2147483647 h 32"/>
                  <a:gd name="T14" fmla="*/ 0 60000 65536"/>
                  <a:gd name="T15" fmla="*/ 0 60000 65536"/>
                  <a:gd name="T16" fmla="*/ 0 60000 65536"/>
                  <a:gd name="T17" fmla="*/ 0 60000 65536"/>
                  <a:gd name="T18" fmla="*/ 0 60000 65536"/>
                  <a:gd name="T19" fmla="*/ 0 60000 65536"/>
                  <a:gd name="T20" fmla="*/ 0 60000 65536"/>
                  <a:gd name="T21" fmla="*/ 0 w 21"/>
                  <a:gd name="T22" fmla="*/ 0 h 32"/>
                  <a:gd name="T23" fmla="*/ 21 w 21"/>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32">
                    <a:moveTo>
                      <a:pt x="8" y="2"/>
                    </a:moveTo>
                    <a:cubicBezTo>
                      <a:pt x="7" y="5"/>
                      <a:pt x="4" y="7"/>
                      <a:pt x="3" y="10"/>
                    </a:cubicBezTo>
                    <a:cubicBezTo>
                      <a:pt x="2" y="13"/>
                      <a:pt x="2" y="16"/>
                      <a:pt x="1" y="19"/>
                    </a:cubicBezTo>
                    <a:cubicBezTo>
                      <a:pt x="0" y="24"/>
                      <a:pt x="4" y="32"/>
                      <a:pt x="9" y="31"/>
                    </a:cubicBezTo>
                    <a:cubicBezTo>
                      <a:pt x="19" y="29"/>
                      <a:pt x="21" y="16"/>
                      <a:pt x="17" y="7"/>
                    </a:cubicBezTo>
                    <a:cubicBezTo>
                      <a:pt x="16" y="5"/>
                      <a:pt x="11" y="4"/>
                      <a:pt x="9" y="1"/>
                    </a:cubicBezTo>
                    <a:cubicBezTo>
                      <a:pt x="9" y="0"/>
                      <a:pt x="9" y="1"/>
                      <a:pt x="8" y="2"/>
                    </a:cubicBezTo>
                    <a:close/>
                  </a:path>
                </a:pathLst>
              </a:custGeom>
              <a:solidFill>
                <a:srgbClr val="79501A"/>
              </a:solidFill>
              <a:ln w="9525">
                <a:noFill/>
                <a:round/>
                <a:headEnd/>
                <a:tailEnd/>
              </a:ln>
            </p:spPr>
            <p:txBody>
              <a:bodyPr/>
              <a:lstStyle/>
              <a:p>
                <a:endParaRPr lang="es-ES"/>
              </a:p>
            </p:txBody>
          </p:sp>
          <p:sp>
            <p:nvSpPr>
              <p:cNvPr id="2481" name="Freeform 737"/>
              <p:cNvSpPr>
                <a:spLocks/>
              </p:cNvSpPr>
              <p:nvPr/>
            </p:nvSpPr>
            <p:spPr bwMode="auto">
              <a:xfrm>
                <a:off x="4859" y="1469"/>
                <a:ext cx="68" cy="115"/>
              </a:xfrm>
              <a:custGeom>
                <a:avLst/>
                <a:gdLst>
                  <a:gd name="T0" fmla="*/ 0 w 19"/>
                  <a:gd name="T1" fmla="*/ 2147483647 h 33"/>
                  <a:gd name="T2" fmla="*/ 2147483647 w 19"/>
                  <a:gd name="T3" fmla="*/ 2147483647 h 33"/>
                  <a:gd name="T4" fmla="*/ 2147483647 w 19"/>
                  <a:gd name="T5" fmla="*/ 2147483647 h 33"/>
                  <a:gd name="T6" fmla="*/ 2147483647 w 19"/>
                  <a:gd name="T7" fmla="*/ 2147483647 h 33"/>
                  <a:gd name="T8" fmla="*/ 2147483647 w 19"/>
                  <a:gd name="T9" fmla="*/ 2147483647 h 33"/>
                  <a:gd name="T10" fmla="*/ 2147483647 w 19"/>
                  <a:gd name="T11" fmla="*/ 2147483647 h 33"/>
                  <a:gd name="T12" fmla="*/ 2147483647 w 19"/>
                  <a:gd name="T13" fmla="*/ 2147483647 h 33"/>
                  <a:gd name="T14" fmla="*/ 2147483647 w 19"/>
                  <a:gd name="T15" fmla="*/ 2147483647 h 33"/>
                  <a:gd name="T16" fmla="*/ 2147483647 w 19"/>
                  <a:gd name="T17" fmla="*/ 0 h 33"/>
                  <a:gd name="T18" fmla="*/ 2147483647 w 19"/>
                  <a:gd name="T19" fmla="*/ 2147483647 h 33"/>
                  <a:gd name="T20" fmla="*/ 0 w 19"/>
                  <a:gd name="T21" fmla="*/ 2147483647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33"/>
                  <a:gd name="T35" fmla="*/ 19 w 19"/>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33">
                    <a:moveTo>
                      <a:pt x="0" y="4"/>
                    </a:moveTo>
                    <a:cubicBezTo>
                      <a:pt x="2" y="7"/>
                      <a:pt x="0" y="10"/>
                      <a:pt x="1" y="12"/>
                    </a:cubicBezTo>
                    <a:cubicBezTo>
                      <a:pt x="2" y="17"/>
                      <a:pt x="3" y="22"/>
                      <a:pt x="4" y="27"/>
                    </a:cubicBezTo>
                    <a:cubicBezTo>
                      <a:pt x="5" y="29"/>
                      <a:pt x="9" y="30"/>
                      <a:pt x="12" y="31"/>
                    </a:cubicBezTo>
                    <a:cubicBezTo>
                      <a:pt x="12" y="31"/>
                      <a:pt x="13" y="33"/>
                      <a:pt x="13" y="32"/>
                    </a:cubicBezTo>
                    <a:cubicBezTo>
                      <a:pt x="14" y="30"/>
                      <a:pt x="14" y="30"/>
                      <a:pt x="16" y="28"/>
                    </a:cubicBezTo>
                    <a:cubicBezTo>
                      <a:pt x="16" y="28"/>
                      <a:pt x="17" y="26"/>
                      <a:pt x="18" y="25"/>
                    </a:cubicBezTo>
                    <a:cubicBezTo>
                      <a:pt x="19" y="24"/>
                      <a:pt x="19" y="23"/>
                      <a:pt x="19" y="21"/>
                    </a:cubicBezTo>
                    <a:cubicBezTo>
                      <a:pt x="17" y="14"/>
                      <a:pt x="15" y="7"/>
                      <a:pt x="13" y="0"/>
                    </a:cubicBezTo>
                    <a:cubicBezTo>
                      <a:pt x="10" y="3"/>
                      <a:pt x="9" y="7"/>
                      <a:pt x="7" y="10"/>
                    </a:cubicBezTo>
                    <a:cubicBezTo>
                      <a:pt x="5" y="8"/>
                      <a:pt x="3" y="5"/>
                      <a:pt x="0" y="4"/>
                    </a:cubicBezTo>
                    <a:close/>
                  </a:path>
                </a:pathLst>
              </a:custGeom>
              <a:solidFill>
                <a:srgbClr val="79501A"/>
              </a:solidFill>
              <a:ln w="9525">
                <a:noFill/>
                <a:round/>
                <a:headEnd/>
                <a:tailEnd/>
              </a:ln>
            </p:spPr>
            <p:txBody>
              <a:bodyPr/>
              <a:lstStyle/>
              <a:p>
                <a:endParaRPr lang="es-ES"/>
              </a:p>
            </p:txBody>
          </p:sp>
          <p:sp>
            <p:nvSpPr>
              <p:cNvPr id="2482" name="Freeform 738"/>
              <p:cNvSpPr>
                <a:spLocks/>
              </p:cNvSpPr>
              <p:nvPr/>
            </p:nvSpPr>
            <p:spPr bwMode="auto">
              <a:xfrm>
                <a:off x="4895" y="1577"/>
                <a:ext cx="39" cy="73"/>
              </a:xfrm>
              <a:custGeom>
                <a:avLst/>
                <a:gdLst>
                  <a:gd name="T0" fmla="*/ 0 w 11"/>
                  <a:gd name="T1" fmla="*/ 2147483647 h 21"/>
                  <a:gd name="T2" fmla="*/ 2147483647 w 11"/>
                  <a:gd name="T3" fmla="*/ 0 h 21"/>
                  <a:gd name="T4" fmla="*/ 2147483647 w 11"/>
                  <a:gd name="T5" fmla="*/ 2147483647 h 21"/>
                  <a:gd name="T6" fmla="*/ 2147483647 w 11"/>
                  <a:gd name="T7" fmla="*/ 2147483647 h 21"/>
                  <a:gd name="T8" fmla="*/ 2147483647 w 11"/>
                  <a:gd name="T9" fmla="*/ 2147483647 h 21"/>
                  <a:gd name="T10" fmla="*/ 0 w 11"/>
                  <a:gd name="T11" fmla="*/ 2147483647 h 21"/>
                  <a:gd name="T12" fmla="*/ 0 w 11"/>
                  <a:gd name="T13" fmla="*/ 2147483647 h 21"/>
                  <a:gd name="T14" fmla="*/ 0 60000 65536"/>
                  <a:gd name="T15" fmla="*/ 0 60000 65536"/>
                  <a:gd name="T16" fmla="*/ 0 60000 65536"/>
                  <a:gd name="T17" fmla="*/ 0 60000 65536"/>
                  <a:gd name="T18" fmla="*/ 0 60000 65536"/>
                  <a:gd name="T19" fmla="*/ 0 60000 65536"/>
                  <a:gd name="T20" fmla="*/ 0 60000 65536"/>
                  <a:gd name="T21" fmla="*/ 0 w 11"/>
                  <a:gd name="T22" fmla="*/ 0 h 21"/>
                  <a:gd name="T23" fmla="*/ 11 w 11"/>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21">
                    <a:moveTo>
                      <a:pt x="0" y="1"/>
                    </a:moveTo>
                    <a:cubicBezTo>
                      <a:pt x="3" y="3"/>
                      <a:pt x="5" y="1"/>
                      <a:pt x="7" y="0"/>
                    </a:cubicBezTo>
                    <a:cubicBezTo>
                      <a:pt x="10" y="6"/>
                      <a:pt x="11" y="14"/>
                      <a:pt x="8" y="21"/>
                    </a:cubicBezTo>
                    <a:cubicBezTo>
                      <a:pt x="4" y="19"/>
                      <a:pt x="3" y="14"/>
                      <a:pt x="2" y="9"/>
                    </a:cubicBezTo>
                    <a:cubicBezTo>
                      <a:pt x="2" y="9"/>
                      <a:pt x="2" y="8"/>
                      <a:pt x="2" y="7"/>
                    </a:cubicBezTo>
                    <a:cubicBezTo>
                      <a:pt x="1" y="5"/>
                      <a:pt x="1" y="3"/>
                      <a:pt x="0" y="1"/>
                    </a:cubicBezTo>
                    <a:cubicBezTo>
                      <a:pt x="0" y="1"/>
                      <a:pt x="0" y="1"/>
                      <a:pt x="0" y="1"/>
                    </a:cubicBezTo>
                    <a:close/>
                  </a:path>
                </a:pathLst>
              </a:custGeom>
              <a:solidFill>
                <a:srgbClr val="79501A"/>
              </a:solidFill>
              <a:ln w="9525">
                <a:noFill/>
                <a:round/>
                <a:headEnd/>
                <a:tailEnd/>
              </a:ln>
            </p:spPr>
            <p:txBody>
              <a:bodyPr/>
              <a:lstStyle/>
              <a:p>
                <a:endParaRPr lang="es-ES"/>
              </a:p>
            </p:txBody>
          </p:sp>
          <p:sp>
            <p:nvSpPr>
              <p:cNvPr id="2483" name="Freeform 739"/>
              <p:cNvSpPr>
                <a:spLocks/>
              </p:cNvSpPr>
              <p:nvPr/>
            </p:nvSpPr>
            <p:spPr bwMode="auto">
              <a:xfrm>
                <a:off x="4735" y="1671"/>
                <a:ext cx="103" cy="123"/>
              </a:xfrm>
              <a:custGeom>
                <a:avLst/>
                <a:gdLst>
                  <a:gd name="T0" fmla="*/ 2147483647 w 29"/>
                  <a:gd name="T1" fmla="*/ 0 h 35"/>
                  <a:gd name="T2" fmla="*/ 2147483647 w 29"/>
                  <a:gd name="T3" fmla="*/ 2147483647 h 35"/>
                  <a:gd name="T4" fmla="*/ 2147483647 w 29"/>
                  <a:gd name="T5" fmla="*/ 2147483647 h 35"/>
                  <a:gd name="T6" fmla="*/ 2147483647 w 29"/>
                  <a:gd name="T7" fmla="*/ 2147483647 h 35"/>
                  <a:gd name="T8" fmla="*/ 2147483647 w 29"/>
                  <a:gd name="T9" fmla="*/ 2147483647 h 35"/>
                  <a:gd name="T10" fmla="*/ 2147483647 w 29"/>
                  <a:gd name="T11" fmla="*/ 2147483647 h 35"/>
                  <a:gd name="T12" fmla="*/ 2147483647 w 29"/>
                  <a:gd name="T13" fmla="*/ 2147483647 h 35"/>
                  <a:gd name="T14" fmla="*/ 2147483647 w 29"/>
                  <a:gd name="T15" fmla="*/ 2147483647 h 35"/>
                  <a:gd name="T16" fmla="*/ 2147483647 w 29"/>
                  <a:gd name="T17" fmla="*/ 2147483647 h 35"/>
                  <a:gd name="T18" fmla="*/ 2147483647 w 29"/>
                  <a:gd name="T19" fmla="*/ 2147483647 h 35"/>
                  <a:gd name="T20" fmla="*/ 2147483647 w 29"/>
                  <a:gd name="T21" fmla="*/ 2147483647 h 35"/>
                  <a:gd name="T22" fmla="*/ 2147483647 w 29"/>
                  <a:gd name="T23" fmla="*/ 0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
                  <a:gd name="T37" fmla="*/ 0 h 35"/>
                  <a:gd name="T38" fmla="*/ 29 w 29"/>
                  <a:gd name="T39" fmla="*/ 35 h 3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 h="35">
                    <a:moveTo>
                      <a:pt x="1" y="0"/>
                    </a:moveTo>
                    <a:cubicBezTo>
                      <a:pt x="1" y="2"/>
                      <a:pt x="0" y="5"/>
                      <a:pt x="1" y="6"/>
                    </a:cubicBezTo>
                    <a:cubicBezTo>
                      <a:pt x="1" y="9"/>
                      <a:pt x="6" y="10"/>
                      <a:pt x="7" y="14"/>
                    </a:cubicBezTo>
                    <a:cubicBezTo>
                      <a:pt x="7" y="14"/>
                      <a:pt x="8" y="14"/>
                      <a:pt x="8" y="15"/>
                    </a:cubicBezTo>
                    <a:cubicBezTo>
                      <a:pt x="11" y="22"/>
                      <a:pt x="16" y="28"/>
                      <a:pt x="23" y="33"/>
                    </a:cubicBezTo>
                    <a:cubicBezTo>
                      <a:pt x="24" y="34"/>
                      <a:pt x="27" y="34"/>
                      <a:pt x="28" y="35"/>
                    </a:cubicBezTo>
                    <a:cubicBezTo>
                      <a:pt x="29" y="30"/>
                      <a:pt x="28" y="27"/>
                      <a:pt x="25" y="23"/>
                    </a:cubicBezTo>
                    <a:cubicBezTo>
                      <a:pt x="24" y="23"/>
                      <a:pt x="23" y="21"/>
                      <a:pt x="23" y="21"/>
                    </a:cubicBezTo>
                    <a:cubicBezTo>
                      <a:pt x="22" y="20"/>
                      <a:pt x="21" y="18"/>
                      <a:pt x="20" y="17"/>
                    </a:cubicBezTo>
                    <a:cubicBezTo>
                      <a:pt x="19" y="15"/>
                      <a:pt x="17" y="11"/>
                      <a:pt x="14" y="11"/>
                    </a:cubicBezTo>
                    <a:cubicBezTo>
                      <a:pt x="12" y="10"/>
                      <a:pt x="10" y="9"/>
                      <a:pt x="8" y="7"/>
                    </a:cubicBezTo>
                    <a:cubicBezTo>
                      <a:pt x="5" y="6"/>
                      <a:pt x="2" y="3"/>
                      <a:pt x="1" y="0"/>
                    </a:cubicBezTo>
                    <a:close/>
                  </a:path>
                </a:pathLst>
              </a:custGeom>
              <a:solidFill>
                <a:srgbClr val="79501A"/>
              </a:solidFill>
              <a:ln w="9525">
                <a:noFill/>
                <a:round/>
                <a:headEnd/>
                <a:tailEnd/>
              </a:ln>
            </p:spPr>
            <p:txBody>
              <a:bodyPr/>
              <a:lstStyle/>
              <a:p>
                <a:endParaRPr lang="es-ES"/>
              </a:p>
            </p:txBody>
          </p:sp>
          <p:sp>
            <p:nvSpPr>
              <p:cNvPr id="2484" name="Freeform 740"/>
              <p:cNvSpPr>
                <a:spLocks/>
              </p:cNvSpPr>
              <p:nvPr/>
            </p:nvSpPr>
            <p:spPr bwMode="auto">
              <a:xfrm>
                <a:off x="4799" y="1591"/>
                <a:ext cx="64" cy="108"/>
              </a:xfrm>
              <a:custGeom>
                <a:avLst/>
                <a:gdLst>
                  <a:gd name="T0" fmla="*/ 0 w 18"/>
                  <a:gd name="T1" fmla="*/ 2147483647 h 31"/>
                  <a:gd name="T2" fmla="*/ 2147483647 w 18"/>
                  <a:gd name="T3" fmla="*/ 2147483647 h 31"/>
                  <a:gd name="T4" fmla="*/ 2147483647 w 18"/>
                  <a:gd name="T5" fmla="*/ 2147483647 h 31"/>
                  <a:gd name="T6" fmla="*/ 2147483647 w 18"/>
                  <a:gd name="T7" fmla="*/ 2147483647 h 31"/>
                  <a:gd name="T8" fmla="*/ 2147483647 w 18"/>
                  <a:gd name="T9" fmla="*/ 2147483647 h 31"/>
                  <a:gd name="T10" fmla="*/ 0 w 18"/>
                  <a:gd name="T11" fmla="*/ 0 h 31"/>
                  <a:gd name="T12" fmla="*/ 0 w 18"/>
                  <a:gd name="T13" fmla="*/ 2147483647 h 31"/>
                  <a:gd name="T14" fmla="*/ 0 60000 65536"/>
                  <a:gd name="T15" fmla="*/ 0 60000 65536"/>
                  <a:gd name="T16" fmla="*/ 0 60000 65536"/>
                  <a:gd name="T17" fmla="*/ 0 60000 65536"/>
                  <a:gd name="T18" fmla="*/ 0 60000 65536"/>
                  <a:gd name="T19" fmla="*/ 0 60000 65536"/>
                  <a:gd name="T20" fmla="*/ 0 60000 65536"/>
                  <a:gd name="T21" fmla="*/ 0 w 18"/>
                  <a:gd name="T22" fmla="*/ 0 h 31"/>
                  <a:gd name="T23" fmla="*/ 18 w 18"/>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1">
                    <a:moveTo>
                      <a:pt x="0" y="1"/>
                    </a:moveTo>
                    <a:cubicBezTo>
                      <a:pt x="0" y="8"/>
                      <a:pt x="0" y="16"/>
                      <a:pt x="4" y="22"/>
                    </a:cubicBezTo>
                    <a:cubicBezTo>
                      <a:pt x="6" y="26"/>
                      <a:pt x="9" y="28"/>
                      <a:pt x="12" y="31"/>
                    </a:cubicBezTo>
                    <a:cubicBezTo>
                      <a:pt x="18" y="22"/>
                      <a:pt x="15" y="11"/>
                      <a:pt x="16" y="1"/>
                    </a:cubicBezTo>
                    <a:cubicBezTo>
                      <a:pt x="14" y="3"/>
                      <a:pt x="12" y="5"/>
                      <a:pt x="9" y="5"/>
                    </a:cubicBezTo>
                    <a:cubicBezTo>
                      <a:pt x="5" y="6"/>
                      <a:pt x="1" y="4"/>
                      <a:pt x="0" y="0"/>
                    </a:cubicBezTo>
                    <a:cubicBezTo>
                      <a:pt x="0" y="0"/>
                      <a:pt x="0" y="1"/>
                      <a:pt x="0" y="1"/>
                    </a:cubicBezTo>
                    <a:close/>
                  </a:path>
                </a:pathLst>
              </a:custGeom>
              <a:solidFill>
                <a:srgbClr val="79501A"/>
              </a:solidFill>
              <a:ln w="9525">
                <a:noFill/>
                <a:round/>
                <a:headEnd/>
                <a:tailEnd/>
              </a:ln>
            </p:spPr>
            <p:txBody>
              <a:bodyPr/>
              <a:lstStyle/>
              <a:p>
                <a:endParaRPr lang="es-ES"/>
              </a:p>
            </p:txBody>
          </p:sp>
          <p:sp>
            <p:nvSpPr>
              <p:cNvPr id="2485" name="Freeform 741"/>
              <p:cNvSpPr>
                <a:spLocks/>
              </p:cNvSpPr>
              <p:nvPr/>
            </p:nvSpPr>
            <p:spPr bwMode="auto">
              <a:xfrm>
                <a:off x="4845" y="1567"/>
                <a:ext cx="57" cy="104"/>
              </a:xfrm>
              <a:custGeom>
                <a:avLst/>
                <a:gdLst>
                  <a:gd name="T0" fmla="*/ 2147483647 w 16"/>
                  <a:gd name="T1" fmla="*/ 2147483647 h 30"/>
                  <a:gd name="T2" fmla="*/ 2147483647 w 16"/>
                  <a:gd name="T3" fmla="*/ 2147483647 h 30"/>
                  <a:gd name="T4" fmla="*/ 2147483647 w 16"/>
                  <a:gd name="T5" fmla="*/ 2147483647 h 30"/>
                  <a:gd name="T6" fmla="*/ 2147483647 w 16"/>
                  <a:gd name="T7" fmla="*/ 2147483647 h 30"/>
                  <a:gd name="T8" fmla="*/ 2147483647 w 16"/>
                  <a:gd name="T9" fmla="*/ 2147483647 h 30"/>
                  <a:gd name="T10" fmla="*/ 2147483647 w 16"/>
                  <a:gd name="T11" fmla="*/ 2147483647 h 30"/>
                  <a:gd name="T12" fmla="*/ 0 60000 65536"/>
                  <a:gd name="T13" fmla="*/ 0 60000 65536"/>
                  <a:gd name="T14" fmla="*/ 0 60000 65536"/>
                  <a:gd name="T15" fmla="*/ 0 60000 65536"/>
                  <a:gd name="T16" fmla="*/ 0 60000 65536"/>
                  <a:gd name="T17" fmla="*/ 0 60000 65536"/>
                  <a:gd name="T18" fmla="*/ 0 w 16"/>
                  <a:gd name="T19" fmla="*/ 0 h 30"/>
                  <a:gd name="T20" fmla="*/ 16 w 16"/>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6" h="30">
                    <a:moveTo>
                      <a:pt x="12" y="30"/>
                    </a:moveTo>
                    <a:cubicBezTo>
                      <a:pt x="10" y="28"/>
                      <a:pt x="5" y="28"/>
                      <a:pt x="5" y="25"/>
                    </a:cubicBezTo>
                    <a:cubicBezTo>
                      <a:pt x="4" y="17"/>
                      <a:pt x="0" y="6"/>
                      <a:pt x="8" y="1"/>
                    </a:cubicBezTo>
                    <a:cubicBezTo>
                      <a:pt x="9" y="0"/>
                      <a:pt x="12" y="3"/>
                      <a:pt x="13" y="5"/>
                    </a:cubicBezTo>
                    <a:cubicBezTo>
                      <a:pt x="15" y="10"/>
                      <a:pt x="15" y="15"/>
                      <a:pt x="16" y="21"/>
                    </a:cubicBezTo>
                    <a:cubicBezTo>
                      <a:pt x="16" y="24"/>
                      <a:pt x="12" y="30"/>
                      <a:pt x="12" y="30"/>
                    </a:cubicBezTo>
                    <a:close/>
                  </a:path>
                </a:pathLst>
              </a:custGeom>
              <a:solidFill>
                <a:srgbClr val="79501A"/>
              </a:solidFill>
              <a:ln w="9525">
                <a:noFill/>
                <a:round/>
                <a:headEnd/>
                <a:tailEnd/>
              </a:ln>
            </p:spPr>
            <p:txBody>
              <a:bodyPr/>
              <a:lstStyle/>
              <a:p>
                <a:endParaRPr lang="es-ES"/>
              </a:p>
            </p:txBody>
          </p:sp>
          <p:sp>
            <p:nvSpPr>
              <p:cNvPr id="2486" name="Freeform 742"/>
              <p:cNvSpPr>
                <a:spLocks/>
              </p:cNvSpPr>
              <p:nvPr/>
            </p:nvSpPr>
            <p:spPr bwMode="auto">
              <a:xfrm>
                <a:off x="4848" y="1661"/>
                <a:ext cx="72" cy="112"/>
              </a:xfrm>
              <a:custGeom>
                <a:avLst/>
                <a:gdLst>
                  <a:gd name="T0" fmla="*/ 2147483647 w 20"/>
                  <a:gd name="T1" fmla="*/ 2147483647 h 32"/>
                  <a:gd name="T2" fmla="*/ 2147483647 w 20"/>
                  <a:gd name="T3" fmla="*/ 2147483647 h 32"/>
                  <a:gd name="T4" fmla="*/ 2147483647 w 20"/>
                  <a:gd name="T5" fmla="*/ 2147483647 h 32"/>
                  <a:gd name="T6" fmla="*/ 2147483647 w 20"/>
                  <a:gd name="T7" fmla="*/ 2147483647 h 32"/>
                  <a:gd name="T8" fmla="*/ 2147483647 w 20"/>
                  <a:gd name="T9" fmla="*/ 2147483647 h 32"/>
                  <a:gd name="T10" fmla="*/ 2147483647 w 20"/>
                  <a:gd name="T11" fmla="*/ 2147483647 h 32"/>
                  <a:gd name="T12" fmla="*/ 2147483647 w 20"/>
                  <a:gd name="T13" fmla="*/ 2147483647 h 32"/>
                  <a:gd name="T14" fmla="*/ 2147483647 w 20"/>
                  <a:gd name="T15" fmla="*/ 2147483647 h 32"/>
                  <a:gd name="T16" fmla="*/ 2147483647 w 20"/>
                  <a:gd name="T17" fmla="*/ 0 h 32"/>
                  <a:gd name="T18" fmla="*/ 2147483647 w 20"/>
                  <a:gd name="T19" fmla="*/ 2147483647 h 32"/>
                  <a:gd name="T20" fmla="*/ 2147483647 w 20"/>
                  <a:gd name="T21" fmla="*/ 2147483647 h 32"/>
                  <a:gd name="T22" fmla="*/ 2147483647 w 20"/>
                  <a:gd name="T23" fmla="*/ 2147483647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32"/>
                  <a:gd name="T38" fmla="*/ 20 w 20"/>
                  <a:gd name="T39" fmla="*/ 32 h 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32">
                    <a:moveTo>
                      <a:pt x="13" y="5"/>
                    </a:moveTo>
                    <a:cubicBezTo>
                      <a:pt x="14" y="9"/>
                      <a:pt x="15" y="12"/>
                      <a:pt x="17" y="15"/>
                    </a:cubicBezTo>
                    <a:cubicBezTo>
                      <a:pt x="15" y="12"/>
                      <a:pt x="19" y="22"/>
                      <a:pt x="19" y="20"/>
                    </a:cubicBezTo>
                    <a:cubicBezTo>
                      <a:pt x="19" y="25"/>
                      <a:pt x="20" y="32"/>
                      <a:pt x="19" y="31"/>
                    </a:cubicBezTo>
                    <a:cubicBezTo>
                      <a:pt x="15" y="30"/>
                      <a:pt x="11" y="30"/>
                      <a:pt x="9" y="26"/>
                    </a:cubicBezTo>
                    <a:cubicBezTo>
                      <a:pt x="8" y="24"/>
                      <a:pt x="7" y="21"/>
                      <a:pt x="6" y="19"/>
                    </a:cubicBezTo>
                    <a:cubicBezTo>
                      <a:pt x="5" y="18"/>
                      <a:pt x="5" y="17"/>
                      <a:pt x="5" y="16"/>
                    </a:cubicBezTo>
                    <a:cubicBezTo>
                      <a:pt x="4" y="14"/>
                      <a:pt x="0" y="13"/>
                      <a:pt x="1" y="11"/>
                    </a:cubicBezTo>
                    <a:cubicBezTo>
                      <a:pt x="3" y="8"/>
                      <a:pt x="4" y="4"/>
                      <a:pt x="3" y="0"/>
                    </a:cubicBezTo>
                    <a:cubicBezTo>
                      <a:pt x="3" y="1"/>
                      <a:pt x="4" y="2"/>
                      <a:pt x="5" y="2"/>
                    </a:cubicBezTo>
                    <a:cubicBezTo>
                      <a:pt x="7" y="3"/>
                      <a:pt x="9" y="4"/>
                      <a:pt x="11" y="4"/>
                    </a:cubicBezTo>
                    <a:cubicBezTo>
                      <a:pt x="12" y="5"/>
                      <a:pt x="13" y="5"/>
                      <a:pt x="13" y="5"/>
                    </a:cubicBezTo>
                    <a:close/>
                  </a:path>
                </a:pathLst>
              </a:custGeom>
              <a:solidFill>
                <a:srgbClr val="79501A"/>
              </a:solidFill>
              <a:ln w="9525">
                <a:noFill/>
                <a:round/>
                <a:headEnd/>
                <a:tailEnd/>
              </a:ln>
            </p:spPr>
            <p:txBody>
              <a:bodyPr/>
              <a:lstStyle/>
              <a:p>
                <a:endParaRPr lang="es-ES"/>
              </a:p>
            </p:txBody>
          </p:sp>
          <p:sp>
            <p:nvSpPr>
              <p:cNvPr id="2487" name="Freeform 743"/>
              <p:cNvSpPr>
                <a:spLocks/>
              </p:cNvSpPr>
              <p:nvPr/>
            </p:nvSpPr>
            <p:spPr bwMode="auto">
              <a:xfrm>
                <a:off x="4898" y="1643"/>
                <a:ext cx="54" cy="98"/>
              </a:xfrm>
              <a:custGeom>
                <a:avLst/>
                <a:gdLst>
                  <a:gd name="T0" fmla="*/ 2147483647 w 15"/>
                  <a:gd name="T1" fmla="*/ 2147483647 h 28"/>
                  <a:gd name="T2" fmla="*/ 2147483647 w 15"/>
                  <a:gd name="T3" fmla="*/ 2147483647 h 28"/>
                  <a:gd name="T4" fmla="*/ 2147483647 w 15"/>
                  <a:gd name="T5" fmla="*/ 0 h 28"/>
                  <a:gd name="T6" fmla="*/ 2147483647 w 15"/>
                  <a:gd name="T7" fmla="*/ 2147483647 h 28"/>
                  <a:gd name="T8" fmla="*/ 2147483647 w 15"/>
                  <a:gd name="T9" fmla="*/ 2147483647 h 28"/>
                  <a:gd name="T10" fmla="*/ 2147483647 w 15"/>
                  <a:gd name="T11" fmla="*/ 2147483647 h 28"/>
                  <a:gd name="T12" fmla="*/ 0 60000 65536"/>
                  <a:gd name="T13" fmla="*/ 0 60000 65536"/>
                  <a:gd name="T14" fmla="*/ 0 60000 65536"/>
                  <a:gd name="T15" fmla="*/ 0 60000 65536"/>
                  <a:gd name="T16" fmla="*/ 0 60000 65536"/>
                  <a:gd name="T17" fmla="*/ 0 60000 65536"/>
                  <a:gd name="T18" fmla="*/ 0 w 15"/>
                  <a:gd name="T19" fmla="*/ 0 h 28"/>
                  <a:gd name="T20" fmla="*/ 15 w 15"/>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15" h="28">
                    <a:moveTo>
                      <a:pt x="14" y="28"/>
                    </a:moveTo>
                    <a:cubicBezTo>
                      <a:pt x="6" y="28"/>
                      <a:pt x="2" y="16"/>
                      <a:pt x="1" y="9"/>
                    </a:cubicBezTo>
                    <a:cubicBezTo>
                      <a:pt x="0" y="7"/>
                      <a:pt x="3" y="3"/>
                      <a:pt x="3" y="0"/>
                    </a:cubicBezTo>
                    <a:cubicBezTo>
                      <a:pt x="3" y="3"/>
                      <a:pt x="7" y="4"/>
                      <a:pt x="9" y="3"/>
                    </a:cubicBezTo>
                    <a:cubicBezTo>
                      <a:pt x="10" y="5"/>
                      <a:pt x="11" y="8"/>
                      <a:pt x="12" y="10"/>
                    </a:cubicBezTo>
                    <a:cubicBezTo>
                      <a:pt x="15" y="16"/>
                      <a:pt x="14" y="28"/>
                      <a:pt x="14" y="28"/>
                    </a:cubicBezTo>
                    <a:close/>
                  </a:path>
                </a:pathLst>
              </a:custGeom>
              <a:solidFill>
                <a:srgbClr val="79501A"/>
              </a:solidFill>
              <a:ln w="9525">
                <a:noFill/>
                <a:round/>
                <a:headEnd/>
                <a:tailEnd/>
              </a:ln>
            </p:spPr>
            <p:txBody>
              <a:bodyPr/>
              <a:lstStyle/>
              <a:p>
                <a:endParaRPr lang="es-ES"/>
              </a:p>
            </p:txBody>
          </p:sp>
          <p:sp>
            <p:nvSpPr>
              <p:cNvPr id="2488" name="Freeform 744"/>
              <p:cNvSpPr>
                <a:spLocks/>
              </p:cNvSpPr>
              <p:nvPr/>
            </p:nvSpPr>
            <p:spPr bwMode="auto">
              <a:xfrm>
                <a:off x="4927" y="1581"/>
                <a:ext cx="64" cy="143"/>
              </a:xfrm>
              <a:custGeom>
                <a:avLst/>
                <a:gdLst>
                  <a:gd name="T0" fmla="*/ 2147483647 w 18"/>
                  <a:gd name="T1" fmla="*/ 2147483647 h 41"/>
                  <a:gd name="T2" fmla="*/ 2147483647 w 18"/>
                  <a:gd name="T3" fmla="*/ 2147483647 h 41"/>
                  <a:gd name="T4" fmla="*/ 2147483647 w 18"/>
                  <a:gd name="T5" fmla="*/ 2147483647 h 41"/>
                  <a:gd name="T6" fmla="*/ 2147483647 w 18"/>
                  <a:gd name="T7" fmla="*/ 2147483647 h 41"/>
                  <a:gd name="T8" fmla="*/ 2147483647 w 18"/>
                  <a:gd name="T9" fmla="*/ 2147483647 h 41"/>
                  <a:gd name="T10" fmla="*/ 2147483647 w 18"/>
                  <a:gd name="T11" fmla="*/ 2147483647 h 41"/>
                  <a:gd name="T12" fmla="*/ 2147483647 w 18"/>
                  <a:gd name="T13" fmla="*/ 2147483647 h 41"/>
                  <a:gd name="T14" fmla="*/ 2147483647 w 18"/>
                  <a:gd name="T15" fmla="*/ 2147483647 h 41"/>
                  <a:gd name="T16" fmla="*/ 2147483647 w 18"/>
                  <a:gd name="T17" fmla="*/ 2147483647 h 41"/>
                  <a:gd name="T18" fmla="*/ 2147483647 w 18"/>
                  <a:gd name="T19" fmla="*/ 2147483647 h 41"/>
                  <a:gd name="T20" fmla="*/ 0 w 18"/>
                  <a:gd name="T21" fmla="*/ 0 h 41"/>
                  <a:gd name="T22" fmla="*/ 2147483647 w 18"/>
                  <a:gd name="T23" fmla="*/ 2147483647 h 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
                  <a:gd name="T37" fmla="*/ 0 h 41"/>
                  <a:gd name="T38" fmla="*/ 18 w 18"/>
                  <a:gd name="T39" fmla="*/ 41 h 4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 h="41">
                    <a:moveTo>
                      <a:pt x="1" y="1"/>
                    </a:moveTo>
                    <a:cubicBezTo>
                      <a:pt x="4" y="2"/>
                      <a:pt x="6" y="5"/>
                      <a:pt x="8" y="8"/>
                    </a:cubicBezTo>
                    <a:cubicBezTo>
                      <a:pt x="10" y="11"/>
                      <a:pt x="12" y="14"/>
                      <a:pt x="14" y="17"/>
                    </a:cubicBezTo>
                    <a:cubicBezTo>
                      <a:pt x="15" y="19"/>
                      <a:pt x="15" y="21"/>
                      <a:pt x="16" y="23"/>
                    </a:cubicBezTo>
                    <a:cubicBezTo>
                      <a:pt x="16" y="24"/>
                      <a:pt x="18" y="25"/>
                      <a:pt x="18" y="26"/>
                    </a:cubicBezTo>
                    <a:cubicBezTo>
                      <a:pt x="18" y="31"/>
                      <a:pt x="16" y="36"/>
                      <a:pt x="15" y="41"/>
                    </a:cubicBezTo>
                    <a:cubicBezTo>
                      <a:pt x="12" y="40"/>
                      <a:pt x="8" y="39"/>
                      <a:pt x="8" y="36"/>
                    </a:cubicBezTo>
                    <a:cubicBezTo>
                      <a:pt x="8" y="34"/>
                      <a:pt x="8" y="30"/>
                      <a:pt x="6" y="28"/>
                    </a:cubicBezTo>
                    <a:cubicBezTo>
                      <a:pt x="4" y="25"/>
                      <a:pt x="4" y="21"/>
                      <a:pt x="2" y="19"/>
                    </a:cubicBezTo>
                    <a:cubicBezTo>
                      <a:pt x="2" y="19"/>
                      <a:pt x="2" y="18"/>
                      <a:pt x="2" y="18"/>
                    </a:cubicBezTo>
                    <a:cubicBezTo>
                      <a:pt x="4" y="12"/>
                      <a:pt x="2" y="6"/>
                      <a:pt x="0" y="0"/>
                    </a:cubicBezTo>
                    <a:cubicBezTo>
                      <a:pt x="0" y="0"/>
                      <a:pt x="1" y="1"/>
                      <a:pt x="1" y="1"/>
                    </a:cubicBezTo>
                    <a:close/>
                  </a:path>
                </a:pathLst>
              </a:custGeom>
              <a:solidFill>
                <a:srgbClr val="79501A"/>
              </a:solidFill>
              <a:ln w="9525">
                <a:noFill/>
                <a:round/>
                <a:headEnd/>
                <a:tailEnd/>
              </a:ln>
            </p:spPr>
            <p:txBody>
              <a:bodyPr/>
              <a:lstStyle/>
              <a:p>
                <a:endParaRPr lang="es-ES"/>
              </a:p>
            </p:txBody>
          </p:sp>
          <p:sp>
            <p:nvSpPr>
              <p:cNvPr id="2489" name="Freeform 745"/>
              <p:cNvSpPr>
                <a:spLocks/>
              </p:cNvSpPr>
              <p:nvPr/>
            </p:nvSpPr>
            <p:spPr bwMode="auto">
              <a:xfrm>
                <a:off x="4838" y="1776"/>
                <a:ext cx="89" cy="102"/>
              </a:xfrm>
              <a:custGeom>
                <a:avLst/>
                <a:gdLst>
                  <a:gd name="T0" fmla="*/ 2147483647 w 25"/>
                  <a:gd name="T1" fmla="*/ 2147483647 h 29"/>
                  <a:gd name="T2" fmla="*/ 2147483647 w 25"/>
                  <a:gd name="T3" fmla="*/ 2147483647 h 29"/>
                  <a:gd name="T4" fmla="*/ 2147483647 w 25"/>
                  <a:gd name="T5" fmla="*/ 2147483647 h 29"/>
                  <a:gd name="T6" fmla="*/ 2147483647 w 25"/>
                  <a:gd name="T7" fmla="*/ 2147483647 h 29"/>
                  <a:gd name="T8" fmla="*/ 2147483647 w 25"/>
                  <a:gd name="T9" fmla="*/ 2147483647 h 29"/>
                  <a:gd name="T10" fmla="*/ 2147483647 w 25"/>
                  <a:gd name="T11" fmla="*/ 0 h 29"/>
                  <a:gd name="T12" fmla="*/ 2147483647 w 25"/>
                  <a:gd name="T13" fmla="*/ 2147483647 h 29"/>
                  <a:gd name="T14" fmla="*/ 2147483647 w 25"/>
                  <a:gd name="T15" fmla="*/ 2147483647 h 29"/>
                  <a:gd name="T16" fmla="*/ 2147483647 w 25"/>
                  <a:gd name="T17" fmla="*/ 2147483647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29"/>
                  <a:gd name="T29" fmla="*/ 25 w 2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29">
                    <a:moveTo>
                      <a:pt x="25" y="29"/>
                    </a:moveTo>
                    <a:cubicBezTo>
                      <a:pt x="17" y="27"/>
                      <a:pt x="12" y="21"/>
                      <a:pt x="7" y="16"/>
                    </a:cubicBezTo>
                    <a:cubicBezTo>
                      <a:pt x="4" y="13"/>
                      <a:pt x="4" y="11"/>
                      <a:pt x="2" y="9"/>
                    </a:cubicBezTo>
                    <a:cubicBezTo>
                      <a:pt x="2" y="9"/>
                      <a:pt x="2" y="7"/>
                      <a:pt x="2" y="7"/>
                    </a:cubicBezTo>
                    <a:cubicBezTo>
                      <a:pt x="0" y="6"/>
                      <a:pt x="4" y="5"/>
                      <a:pt x="2" y="2"/>
                    </a:cubicBezTo>
                    <a:cubicBezTo>
                      <a:pt x="2" y="2"/>
                      <a:pt x="2" y="0"/>
                      <a:pt x="2" y="0"/>
                    </a:cubicBezTo>
                    <a:cubicBezTo>
                      <a:pt x="4" y="2"/>
                      <a:pt x="6" y="2"/>
                      <a:pt x="9" y="3"/>
                    </a:cubicBezTo>
                    <a:cubicBezTo>
                      <a:pt x="15" y="4"/>
                      <a:pt x="23" y="18"/>
                      <a:pt x="24" y="28"/>
                    </a:cubicBezTo>
                    <a:cubicBezTo>
                      <a:pt x="24" y="28"/>
                      <a:pt x="25" y="29"/>
                      <a:pt x="25" y="29"/>
                    </a:cubicBezTo>
                    <a:close/>
                  </a:path>
                </a:pathLst>
              </a:custGeom>
              <a:solidFill>
                <a:srgbClr val="79501A"/>
              </a:solidFill>
              <a:ln w="9525">
                <a:noFill/>
                <a:round/>
                <a:headEnd/>
                <a:tailEnd/>
              </a:ln>
            </p:spPr>
            <p:txBody>
              <a:bodyPr/>
              <a:lstStyle/>
              <a:p>
                <a:endParaRPr lang="es-ES"/>
              </a:p>
            </p:txBody>
          </p:sp>
          <p:sp>
            <p:nvSpPr>
              <p:cNvPr id="2490" name="Freeform 746"/>
              <p:cNvSpPr>
                <a:spLocks/>
              </p:cNvSpPr>
              <p:nvPr/>
            </p:nvSpPr>
            <p:spPr bwMode="auto">
              <a:xfrm>
                <a:off x="4816" y="1790"/>
                <a:ext cx="75" cy="91"/>
              </a:xfrm>
              <a:custGeom>
                <a:avLst/>
                <a:gdLst>
                  <a:gd name="T0" fmla="*/ 2147483647 w 21"/>
                  <a:gd name="T1" fmla="*/ 2147483647 h 26"/>
                  <a:gd name="T2" fmla="*/ 2147483647 w 21"/>
                  <a:gd name="T3" fmla="*/ 2147483647 h 26"/>
                  <a:gd name="T4" fmla="*/ 2147483647 w 21"/>
                  <a:gd name="T5" fmla="*/ 2147483647 h 26"/>
                  <a:gd name="T6" fmla="*/ 2147483647 w 21"/>
                  <a:gd name="T7" fmla="*/ 2147483647 h 26"/>
                  <a:gd name="T8" fmla="*/ 2147483647 w 21"/>
                  <a:gd name="T9" fmla="*/ 2147483647 h 26"/>
                  <a:gd name="T10" fmla="*/ 2147483647 w 21"/>
                  <a:gd name="T11" fmla="*/ 2147483647 h 26"/>
                  <a:gd name="T12" fmla="*/ 2147483647 w 21"/>
                  <a:gd name="T13" fmla="*/ 2147483647 h 26"/>
                  <a:gd name="T14" fmla="*/ 2147483647 w 21"/>
                  <a:gd name="T15" fmla="*/ 2147483647 h 26"/>
                  <a:gd name="T16" fmla="*/ 2147483647 w 21"/>
                  <a:gd name="T17" fmla="*/ 2147483647 h 26"/>
                  <a:gd name="T18" fmla="*/ 0 w 21"/>
                  <a:gd name="T19" fmla="*/ 2147483647 h 26"/>
                  <a:gd name="T20" fmla="*/ 0 w 21"/>
                  <a:gd name="T21" fmla="*/ 0 h 26"/>
                  <a:gd name="T22" fmla="*/ 0 w 21"/>
                  <a:gd name="T23" fmla="*/ 0 h 26"/>
                  <a:gd name="T24" fmla="*/ 2147483647 w 21"/>
                  <a:gd name="T25" fmla="*/ 2147483647 h 26"/>
                  <a:gd name="T26" fmla="*/ 2147483647 w 21"/>
                  <a:gd name="T27" fmla="*/ 214748364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26"/>
                  <a:gd name="T44" fmla="*/ 21 w 21"/>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26">
                    <a:moveTo>
                      <a:pt x="5" y="2"/>
                    </a:moveTo>
                    <a:cubicBezTo>
                      <a:pt x="6" y="5"/>
                      <a:pt x="7" y="8"/>
                      <a:pt x="10" y="10"/>
                    </a:cubicBezTo>
                    <a:cubicBezTo>
                      <a:pt x="12" y="13"/>
                      <a:pt x="15" y="15"/>
                      <a:pt x="17" y="18"/>
                    </a:cubicBezTo>
                    <a:cubicBezTo>
                      <a:pt x="19" y="20"/>
                      <a:pt x="20" y="21"/>
                      <a:pt x="21" y="24"/>
                    </a:cubicBezTo>
                    <a:cubicBezTo>
                      <a:pt x="20" y="24"/>
                      <a:pt x="20" y="25"/>
                      <a:pt x="20" y="26"/>
                    </a:cubicBezTo>
                    <a:cubicBezTo>
                      <a:pt x="21" y="25"/>
                      <a:pt x="15" y="19"/>
                      <a:pt x="13" y="16"/>
                    </a:cubicBezTo>
                    <a:cubicBezTo>
                      <a:pt x="12" y="15"/>
                      <a:pt x="11" y="14"/>
                      <a:pt x="10" y="13"/>
                    </a:cubicBezTo>
                    <a:cubicBezTo>
                      <a:pt x="7" y="10"/>
                      <a:pt x="5" y="7"/>
                      <a:pt x="3" y="4"/>
                    </a:cubicBezTo>
                    <a:cubicBezTo>
                      <a:pt x="2" y="4"/>
                      <a:pt x="2" y="3"/>
                      <a:pt x="1" y="2"/>
                    </a:cubicBezTo>
                    <a:cubicBezTo>
                      <a:pt x="1" y="2"/>
                      <a:pt x="1" y="1"/>
                      <a:pt x="0" y="1"/>
                    </a:cubicBezTo>
                    <a:cubicBezTo>
                      <a:pt x="0" y="1"/>
                      <a:pt x="0" y="0"/>
                      <a:pt x="0" y="0"/>
                    </a:cubicBezTo>
                    <a:cubicBezTo>
                      <a:pt x="0" y="0"/>
                      <a:pt x="0" y="0"/>
                      <a:pt x="0" y="0"/>
                    </a:cubicBezTo>
                    <a:cubicBezTo>
                      <a:pt x="2" y="1"/>
                      <a:pt x="3" y="2"/>
                      <a:pt x="5" y="2"/>
                    </a:cubicBezTo>
                    <a:cubicBezTo>
                      <a:pt x="5" y="2"/>
                      <a:pt x="5" y="2"/>
                      <a:pt x="5" y="2"/>
                    </a:cubicBezTo>
                    <a:close/>
                  </a:path>
                </a:pathLst>
              </a:custGeom>
              <a:solidFill>
                <a:srgbClr val="79501A"/>
              </a:solidFill>
              <a:ln w="9525">
                <a:noFill/>
                <a:round/>
                <a:headEnd/>
                <a:tailEnd/>
              </a:ln>
            </p:spPr>
            <p:txBody>
              <a:bodyPr/>
              <a:lstStyle/>
              <a:p>
                <a:endParaRPr lang="es-ES"/>
              </a:p>
            </p:txBody>
          </p:sp>
          <p:sp>
            <p:nvSpPr>
              <p:cNvPr id="2491" name="Freeform 747"/>
              <p:cNvSpPr>
                <a:spLocks/>
              </p:cNvSpPr>
              <p:nvPr/>
            </p:nvSpPr>
            <p:spPr bwMode="auto">
              <a:xfrm>
                <a:off x="4880" y="1755"/>
                <a:ext cx="75" cy="119"/>
              </a:xfrm>
              <a:custGeom>
                <a:avLst/>
                <a:gdLst>
                  <a:gd name="T0" fmla="*/ 2147483647 w 21"/>
                  <a:gd name="T1" fmla="*/ 2147483647 h 34"/>
                  <a:gd name="T2" fmla="*/ 2147483647 w 21"/>
                  <a:gd name="T3" fmla="*/ 2147483647 h 34"/>
                  <a:gd name="T4" fmla="*/ 2147483647 w 21"/>
                  <a:gd name="T5" fmla="*/ 2147483647 h 34"/>
                  <a:gd name="T6" fmla="*/ 2147483647 w 21"/>
                  <a:gd name="T7" fmla="*/ 2147483647 h 34"/>
                  <a:gd name="T8" fmla="*/ 2147483647 w 21"/>
                  <a:gd name="T9" fmla="*/ 2147483647 h 34"/>
                  <a:gd name="T10" fmla="*/ 0 w 21"/>
                  <a:gd name="T11" fmla="*/ 2147483647 h 34"/>
                  <a:gd name="T12" fmla="*/ 0 w 21"/>
                  <a:gd name="T13" fmla="*/ 2147483647 h 34"/>
                  <a:gd name="T14" fmla="*/ 0 w 21"/>
                  <a:gd name="T15" fmla="*/ 0 h 34"/>
                  <a:gd name="T16" fmla="*/ 2147483647 w 21"/>
                  <a:gd name="T17" fmla="*/ 2147483647 h 34"/>
                  <a:gd name="T18" fmla="*/ 2147483647 w 21"/>
                  <a:gd name="T19" fmla="*/ 2147483647 h 34"/>
                  <a:gd name="T20" fmla="*/ 2147483647 w 21"/>
                  <a:gd name="T21" fmla="*/ 2147483647 h 34"/>
                  <a:gd name="T22" fmla="*/ 2147483647 w 21"/>
                  <a:gd name="T23" fmla="*/ 2147483647 h 34"/>
                  <a:gd name="T24" fmla="*/ 2147483647 w 21"/>
                  <a:gd name="T25" fmla="*/ 2147483647 h 34"/>
                  <a:gd name="T26" fmla="*/ 2147483647 w 21"/>
                  <a:gd name="T27" fmla="*/ 2147483647 h 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34"/>
                  <a:gd name="T44" fmla="*/ 21 w 21"/>
                  <a:gd name="T45" fmla="*/ 34 h 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34">
                    <a:moveTo>
                      <a:pt x="19" y="34"/>
                    </a:moveTo>
                    <a:cubicBezTo>
                      <a:pt x="17" y="32"/>
                      <a:pt x="15" y="30"/>
                      <a:pt x="14" y="28"/>
                    </a:cubicBezTo>
                    <a:cubicBezTo>
                      <a:pt x="13" y="26"/>
                      <a:pt x="11" y="24"/>
                      <a:pt x="11" y="23"/>
                    </a:cubicBezTo>
                    <a:cubicBezTo>
                      <a:pt x="10" y="19"/>
                      <a:pt x="8" y="17"/>
                      <a:pt x="6" y="14"/>
                    </a:cubicBezTo>
                    <a:cubicBezTo>
                      <a:pt x="6" y="13"/>
                      <a:pt x="5" y="13"/>
                      <a:pt x="5" y="12"/>
                    </a:cubicBezTo>
                    <a:cubicBezTo>
                      <a:pt x="3" y="10"/>
                      <a:pt x="1" y="10"/>
                      <a:pt x="0" y="8"/>
                    </a:cubicBezTo>
                    <a:cubicBezTo>
                      <a:pt x="0" y="6"/>
                      <a:pt x="0" y="4"/>
                      <a:pt x="0" y="2"/>
                    </a:cubicBezTo>
                    <a:cubicBezTo>
                      <a:pt x="0" y="1"/>
                      <a:pt x="0" y="1"/>
                      <a:pt x="0" y="0"/>
                    </a:cubicBezTo>
                    <a:cubicBezTo>
                      <a:pt x="0" y="1"/>
                      <a:pt x="1" y="3"/>
                      <a:pt x="2" y="3"/>
                    </a:cubicBezTo>
                    <a:cubicBezTo>
                      <a:pt x="5" y="4"/>
                      <a:pt x="9" y="5"/>
                      <a:pt x="11" y="8"/>
                    </a:cubicBezTo>
                    <a:cubicBezTo>
                      <a:pt x="12" y="10"/>
                      <a:pt x="13" y="12"/>
                      <a:pt x="14" y="15"/>
                    </a:cubicBezTo>
                    <a:cubicBezTo>
                      <a:pt x="16" y="19"/>
                      <a:pt x="17" y="24"/>
                      <a:pt x="20" y="28"/>
                    </a:cubicBezTo>
                    <a:cubicBezTo>
                      <a:pt x="21" y="30"/>
                      <a:pt x="21" y="32"/>
                      <a:pt x="20" y="34"/>
                    </a:cubicBezTo>
                    <a:cubicBezTo>
                      <a:pt x="20" y="34"/>
                      <a:pt x="19" y="34"/>
                      <a:pt x="19" y="34"/>
                    </a:cubicBezTo>
                    <a:close/>
                  </a:path>
                </a:pathLst>
              </a:custGeom>
              <a:solidFill>
                <a:srgbClr val="79501A"/>
              </a:solidFill>
              <a:ln w="9525">
                <a:noFill/>
                <a:round/>
                <a:headEnd/>
                <a:tailEnd/>
              </a:ln>
            </p:spPr>
            <p:txBody>
              <a:bodyPr/>
              <a:lstStyle/>
              <a:p>
                <a:endParaRPr lang="es-ES"/>
              </a:p>
            </p:txBody>
          </p:sp>
          <p:sp>
            <p:nvSpPr>
              <p:cNvPr id="2492" name="Freeform 748"/>
              <p:cNvSpPr>
                <a:spLocks/>
              </p:cNvSpPr>
              <p:nvPr/>
            </p:nvSpPr>
            <p:spPr bwMode="auto">
              <a:xfrm>
                <a:off x="4920" y="1731"/>
                <a:ext cx="64" cy="133"/>
              </a:xfrm>
              <a:custGeom>
                <a:avLst/>
                <a:gdLst>
                  <a:gd name="T0" fmla="*/ 2147483647 w 18"/>
                  <a:gd name="T1" fmla="*/ 2147483647 h 38"/>
                  <a:gd name="T2" fmla="*/ 2147483647 w 18"/>
                  <a:gd name="T3" fmla="*/ 2147483647 h 38"/>
                  <a:gd name="T4" fmla="*/ 2147483647 w 18"/>
                  <a:gd name="T5" fmla="*/ 2147483647 h 38"/>
                  <a:gd name="T6" fmla="*/ 2147483647 w 18"/>
                  <a:gd name="T7" fmla="*/ 2147483647 h 38"/>
                  <a:gd name="T8" fmla="*/ 2147483647 w 18"/>
                  <a:gd name="T9" fmla="*/ 2147483647 h 38"/>
                  <a:gd name="T10" fmla="*/ 2147483647 w 18"/>
                  <a:gd name="T11" fmla="*/ 2147483647 h 38"/>
                  <a:gd name="T12" fmla="*/ 2147483647 w 18"/>
                  <a:gd name="T13" fmla="*/ 2147483647 h 38"/>
                  <a:gd name="T14" fmla="*/ 0 w 18"/>
                  <a:gd name="T15" fmla="*/ 2147483647 h 38"/>
                  <a:gd name="T16" fmla="*/ 0 w 18"/>
                  <a:gd name="T17" fmla="*/ 2147483647 h 38"/>
                  <a:gd name="T18" fmla="*/ 0 w 18"/>
                  <a:gd name="T19" fmla="*/ 0 h 38"/>
                  <a:gd name="T20" fmla="*/ 2147483647 w 18"/>
                  <a:gd name="T21" fmla="*/ 2147483647 h 38"/>
                  <a:gd name="T22" fmla="*/ 2147483647 w 18"/>
                  <a:gd name="T23" fmla="*/ 2147483647 h 38"/>
                  <a:gd name="T24" fmla="*/ 2147483647 w 18"/>
                  <a:gd name="T25" fmla="*/ 2147483647 h 38"/>
                  <a:gd name="T26" fmla="*/ 2147483647 w 18"/>
                  <a:gd name="T27" fmla="*/ 2147483647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38"/>
                  <a:gd name="T44" fmla="*/ 18 w 18"/>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38">
                    <a:moveTo>
                      <a:pt x="14" y="37"/>
                    </a:moveTo>
                    <a:cubicBezTo>
                      <a:pt x="14" y="37"/>
                      <a:pt x="14" y="37"/>
                      <a:pt x="14" y="37"/>
                    </a:cubicBezTo>
                    <a:cubicBezTo>
                      <a:pt x="12" y="36"/>
                      <a:pt x="10" y="34"/>
                      <a:pt x="9" y="32"/>
                    </a:cubicBezTo>
                    <a:cubicBezTo>
                      <a:pt x="9" y="32"/>
                      <a:pt x="9" y="31"/>
                      <a:pt x="9" y="31"/>
                    </a:cubicBezTo>
                    <a:cubicBezTo>
                      <a:pt x="8" y="29"/>
                      <a:pt x="8" y="29"/>
                      <a:pt x="8" y="27"/>
                    </a:cubicBezTo>
                    <a:cubicBezTo>
                      <a:pt x="8" y="27"/>
                      <a:pt x="7" y="26"/>
                      <a:pt x="7" y="26"/>
                    </a:cubicBezTo>
                    <a:cubicBezTo>
                      <a:pt x="5" y="22"/>
                      <a:pt x="3" y="20"/>
                      <a:pt x="2" y="16"/>
                    </a:cubicBezTo>
                    <a:cubicBezTo>
                      <a:pt x="1" y="15"/>
                      <a:pt x="1" y="14"/>
                      <a:pt x="0" y="14"/>
                    </a:cubicBezTo>
                    <a:cubicBezTo>
                      <a:pt x="0" y="13"/>
                      <a:pt x="0" y="12"/>
                      <a:pt x="0" y="12"/>
                    </a:cubicBezTo>
                    <a:cubicBezTo>
                      <a:pt x="0" y="8"/>
                      <a:pt x="1" y="4"/>
                      <a:pt x="0" y="0"/>
                    </a:cubicBezTo>
                    <a:cubicBezTo>
                      <a:pt x="1" y="3"/>
                      <a:pt x="5" y="4"/>
                      <a:pt x="7" y="6"/>
                    </a:cubicBezTo>
                    <a:cubicBezTo>
                      <a:pt x="10" y="8"/>
                      <a:pt x="11" y="13"/>
                      <a:pt x="12" y="17"/>
                    </a:cubicBezTo>
                    <a:cubicBezTo>
                      <a:pt x="14" y="24"/>
                      <a:pt x="18" y="31"/>
                      <a:pt x="14" y="38"/>
                    </a:cubicBezTo>
                    <a:cubicBezTo>
                      <a:pt x="14" y="38"/>
                      <a:pt x="14" y="37"/>
                      <a:pt x="14" y="37"/>
                    </a:cubicBezTo>
                    <a:close/>
                  </a:path>
                </a:pathLst>
              </a:custGeom>
              <a:solidFill>
                <a:srgbClr val="79501A"/>
              </a:solidFill>
              <a:ln w="9525">
                <a:noFill/>
                <a:round/>
                <a:headEnd/>
                <a:tailEnd/>
              </a:ln>
            </p:spPr>
            <p:txBody>
              <a:bodyPr/>
              <a:lstStyle/>
              <a:p>
                <a:endParaRPr lang="es-ES"/>
              </a:p>
            </p:txBody>
          </p:sp>
          <p:sp>
            <p:nvSpPr>
              <p:cNvPr id="2493" name="Freeform 749"/>
              <p:cNvSpPr>
                <a:spLocks/>
              </p:cNvSpPr>
              <p:nvPr/>
            </p:nvSpPr>
            <p:spPr bwMode="auto">
              <a:xfrm>
                <a:off x="4952" y="1713"/>
                <a:ext cx="46" cy="137"/>
              </a:xfrm>
              <a:custGeom>
                <a:avLst/>
                <a:gdLst>
                  <a:gd name="T0" fmla="*/ 2147483647 w 13"/>
                  <a:gd name="T1" fmla="*/ 2147483647 h 39"/>
                  <a:gd name="T2" fmla="*/ 2147483647 w 13"/>
                  <a:gd name="T3" fmla="*/ 2147483647 h 39"/>
                  <a:gd name="T4" fmla="*/ 2147483647 w 13"/>
                  <a:gd name="T5" fmla="*/ 2147483647 h 39"/>
                  <a:gd name="T6" fmla="*/ 2147483647 w 13"/>
                  <a:gd name="T7" fmla="*/ 2147483647 h 39"/>
                  <a:gd name="T8" fmla="*/ 2147483647 w 13"/>
                  <a:gd name="T9" fmla="*/ 2147483647 h 39"/>
                  <a:gd name="T10" fmla="*/ 0 w 13"/>
                  <a:gd name="T11" fmla="*/ 0 h 39"/>
                  <a:gd name="T12" fmla="*/ 2147483647 w 13"/>
                  <a:gd name="T13" fmla="*/ 2147483647 h 39"/>
                  <a:gd name="T14" fmla="*/ 2147483647 w 13"/>
                  <a:gd name="T15" fmla="*/ 2147483647 h 39"/>
                  <a:gd name="T16" fmla="*/ 2147483647 w 13"/>
                  <a:gd name="T17" fmla="*/ 2147483647 h 39"/>
                  <a:gd name="T18" fmla="*/ 2147483647 w 13"/>
                  <a:gd name="T19" fmla="*/ 2147483647 h 39"/>
                  <a:gd name="T20" fmla="*/ 2147483647 w 13"/>
                  <a:gd name="T21" fmla="*/ 2147483647 h 39"/>
                  <a:gd name="T22" fmla="*/ 2147483647 w 13"/>
                  <a:gd name="T23" fmla="*/ 2147483647 h 39"/>
                  <a:gd name="T24" fmla="*/ 2147483647 w 13"/>
                  <a:gd name="T25" fmla="*/ 2147483647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39"/>
                  <a:gd name="T41" fmla="*/ 13 w 13"/>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39">
                    <a:moveTo>
                      <a:pt x="12" y="38"/>
                    </a:moveTo>
                    <a:cubicBezTo>
                      <a:pt x="12" y="38"/>
                      <a:pt x="12" y="38"/>
                      <a:pt x="11" y="37"/>
                    </a:cubicBezTo>
                    <a:cubicBezTo>
                      <a:pt x="6" y="35"/>
                      <a:pt x="6" y="28"/>
                      <a:pt x="5" y="24"/>
                    </a:cubicBezTo>
                    <a:cubicBezTo>
                      <a:pt x="4" y="22"/>
                      <a:pt x="3" y="21"/>
                      <a:pt x="3" y="19"/>
                    </a:cubicBezTo>
                    <a:cubicBezTo>
                      <a:pt x="2" y="16"/>
                      <a:pt x="1" y="14"/>
                      <a:pt x="1" y="11"/>
                    </a:cubicBezTo>
                    <a:cubicBezTo>
                      <a:pt x="1" y="7"/>
                      <a:pt x="0" y="4"/>
                      <a:pt x="0" y="0"/>
                    </a:cubicBezTo>
                    <a:cubicBezTo>
                      <a:pt x="0" y="1"/>
                      <a:pt x="3" y="3"/>
                      <a:pt x="4" y="4"/>
                    </a:cubicBezTo>
                    <a:cubicBezTo>
                      <a:pt x="5" y="5"/>
                      <a:pt x="5" y="5"/>
                      <a:pt x="7" y="5"/>
                    </a:cubicBezTo>
                    <a:cubicBezTo>
                      <a:pt x="7" y="6"/>
                      <a:pt x="8" y="5"/>
                      <a:pt x="8" y="6"/>
                    </a:cubicBezTo>
                    <a:cubicBezTo>
                      <a:pt x="9" y="8"/>
                      <a:pt x="9" y="10"/>
                      <a:pt x="10" y="13"/>
                    </a:cubicBezTo>
                    <a:cubicBezTo>
                      <a:pt x="11" y="16"/>
                      <a:pt x="12" y="20"/>
                      <a:pt x="12" y="24"/>
                    </a:cubicBezTo>
                    <a:cubicBezTo>
                      <a:pt x="13" y="29"/>
                      <a:pt x="13" y="34"/>
                      <a:pt x="13" y="39"/>
                    </a:cubicBezTo>
                    <a:cubicBezTo>
                      <a:pt x="13" y="39"/>
                      <a:pt x="12" y="38"/>
                      <a:pt x="12" y="38"/>
                    </a:cubicBezTo>
                    <a:close/>
                  </a:path>
                </a:pathLst>
              </a:custGeom>
              <a:solidFill>
                <a:srgbClr val="79501A"/>
              </a:solidFill>
              <a:ln w="9525">
                <a:noFill/>
                <a:round/>
                <a:headEnd/>
                <a:tailEnd/>
              </a:ln>
            </p:spPr>
            <p:txBody>
              <a:bodyPr/>
              <a:lstStyle/>
              <a:p>
                <a:endParaRPr lang="es-ES"/>
              </a:p>
            </p:txBody>
          </p:sp>
          <p:sp>
            <p:nvSpPr>
              <p:cNvPr id="2494" name="Freeform 750"/>
              <p:cNvSpPr>
                <a:spLocks/>
              </p:cNvSpPr>
              <p:nvPr/>
            </p:nvSpPr>
            <p:spPr bwMode="auto">
              <a:xfrm>
                <a:off x="4984" y="1678"/>
                <a:ext cx="32" cy="161"/>
              </a:xfrm>
              <a:custGeom>
                <a:avLst/>
                <a:gdLst>
                  <a:gd name="T0" fmla="*/ 2147483647 w 9"/>
                  <a:gd name="T1" fmla="*/ 2147483647 h 46"/>
                  <a:gd name="T2" fmla="*/ 2147483647 w 9"/>
                  <a:gd name="T3" fmla="*/ 2147483647 h 46"/>
                  <a:gd name="T4" fmla="*/ 2147483647 w 9"/>
                  <a:gd name="T5" fmla="*/ 2147483647 h 46"/>
                  <a:gd name="T6" fmla="*/ 2147483647 w 9"/>
                  <a:gd name="T7" fmla="*/ 2147483647 h 46"/>
                  <a:gd name="T8" fmla="*/ 2147483647 w 9"/>
                  <a:gd name="T9" fmla="*/ 0 h 46"/>
                  <a:gd name="T10" fmla="*/ 0 w 9"/>
                  <a:gd name="T11" fmla="*/ 2147483647 h 46"/>
                  <a:gd name="T12" fmla="*/ 2147483647 w 9"/>
                  <a:gd name="T13" fmla="*/ 2147483647 h 46"/>
                  <a:gd name="T14" fmla="*/ 2147483647 w 9"/>
                  <a:gd name="T15" fmla="*/ 2147483647 h 46"/>
                  <a:gd name="T16" fmla="*/ 2147483647 w 9"/>
                  <a:gd name="T17" fmla="*/ 2147483647 h 46"/>
                  <a:gd name="T18" fmla="*/ 2147483647 w 9"/>
                  <a:gd name="T19" fmla="*/ 2147483647 h 46"/>
                  <a:gd name="T20" fmla="*/ 2147483647 w 9"/>
                  <a:gd name="T21" fmla="*/ 2147483647 h 46"/>
                  <a:gd name="T22" fmla="*/ 2147483647 w 9"/>
                  <a:gd name="T23" fmla="*/ 2147483647 h 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46"/>
                  <a:gd name="T38" fmla="*/ 9 w 9"/>
                  <a:gd name="T39" fmla="*/ 46 h 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46">
                    <a:moveTo>
                      <a:pt x="7" y="46"/>
                    </a:moveTo>
                    <a:cubicBezTo>
                      <a:pt x="8" y="42"/>
                      <a:pt x="8" y="37"/>
                      <a:pt x="9" y="33"/>
                    </a:cubicBezTo>
                    <a:cubicBezTo>
                      <a:pt x="9" y="30"/>
                      <a:pt x="9" y="26"/>
                      <a:pt x="8" y="22"/>
                    </a:cubicBezTo>
                    <a:cubicBezTo>
                      <a:pt x="8" y="21"/>
                      <a:pt x="8" y="21"/>
                      <a:pt x="8" y="20"/>
                    </a:cubicBezTo>
                    <a:cubicBezTo>
                      <a:pt x="7" y="14"/>
                      <a:pt x="6" y="7"/>
                      <a:pt x="3" y="0"/>
                    </a:cubicBezTo>
                    <a:cubicBezTo>
                      <a:pt x="4" y="5"/>
                      <a:pt x="0" y="9"/>
                      <a:pt x="0" y="13"/>
                    </a:cubicBezTo>
                    <a:cubicBezTo>
                      <a:pt x="0" y="15"/>
                      <a:pt x="1" y="18"/>
                      <a:pt x="1" y="21"/>
                    </a:cubicBezTo>
                    <a:cubicBezTo>
                      <a:pt x="1" y="21"/>
                      <a:pt x="2" y="21"/>
                      <a:pt x="2" y="21"/>
                    </a:cubicBezTo>
                    <a:cubicBezTo>
                      <a:pt x="2" y="22"/>
                      <a:pt x="2" y="23"/>
                      <a:pt x="2" y="23"/>
                    </a:cubicBezTo>
                    <a:cubicBezTo>
                      <a:pt x="4" y="28"/>
                      <a:pt x="4" y="34"/>
                      <a:pt x="5" y="39"/>
                    </a:cubicBezTo>
                    <a:cubicBezTo>
                      <a:pt x="5" y="42"/>
                      <a:pt x="6" y="44"/>
                      <a:pt x="7" y="46"/>
                    </a:cubicBezTo>
                    <a:cubicBezTo>
                      <a:pt x="7" y="46"/>
                      <a:pt x="7" y="46"/>
                      <a:pt x="7" y="46"/>
                    </a:cubicBezTo>
                    <a:close/>
                  </a:path>
                </a:pathLst>
              </a:custGeom>
              <a:solidFill>
                <a:srgbClr val="79501A"/>
              </a:solidFill>
              <a:ln w="9525">
                <a:noFill/>
                <a:round/>
                <a:headEnd/>
                <a:tailEnd/>
              </a:ln>
            </p:spPr>
            <p:txBody>
              <a:bodyPr/>
              <a:lstStyle/>
              <a:p>
                <a:endParaRPr lang="es-ES"/>
              </a:p>
            </p:txBody>
          </p:sp>
          <p:sp>
            <p:nvSpPr>
              <p:cNvPr id="2495" name="Freeform 751"/>
              <p:cNvSpPr>
                <a:spLocks/>
              </p:cNvSpPr>
              <p:nvPr/>
            </p:nvSpPr>
            <p:spPr bwMode="auto">
              <a:xfrm>
                <a:off x="4895" y="1871"/>
                <a:ext cx="53" cy="59"/>
              </a:xfrm>
              <a:custGeom>
                <a:avLst/>
                <a:gdLst>
                  <a:gd name="T0" fmla="*/ 0 w 15"/>
                  <a:gd name="T1" fmla="*/ 0 h 17"/>
                  <a:gd name="T2" fmla="*/ 2147483647 w 15"/>
                  <a:gd name="T3" fmla="*/ 2147483647 h 17"/>
                  <a:gd name="T4" fmla="*/ 2147483647 w 15"/>
                  <a:gd name="T5" fmla="*/ 2147483647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2147483647 h 17"/>
                  <a:gd name="T16" fmla="*/ 0 w 15"/>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7"/>
                  <a:gd name="T29" fmla="*/ 15 w 1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7">
                    <a:moveTo>
                      <a:pt x="0" y="0"/>
                    </a:moveTo>
                    <a:cubicBezTo>
                      <a:pt x="1" y="3"/>
                      <a:pt x="1" y="5"/>
                      <a:pt x="3" y="7"/>
                    </a:cubicBezTo>
                    <a:cubicBezTo>
                      <a:pt x="3" y="8"/>
                      <a:pt x="4" y="8"/>
                      <a:pt x="4" y="8"/>
                    </a:cubicBezTo>
                    <a:cubicBezTo>
                      <a:pt x="4" y="9"/>
                      <a:pt x="5" y="9"/>
                      <a:pt x="5" y="9"/>
                    </a:cubicBezTo>
                    <a:cubicBezTo>
                      <a:pt x="5" y="10"/>
                      <a:pt x="5" y="11"/>
                      <a:pt x="6" y="12"/>
                    </a:cubicBezTo>
                    <a:cubicBezTo>
                      <a:pt x="7" y="14"/>
                      <a:pt x="9" y="15"/>
                      <a:pt x="10" y="17"/>
                    </a:cubicBezTo>
                    <a:cubicBezTo>
                      <a:pt x="8" y="14"/>
                      <a:pt x="15" y="11"/>
                      <a:pt x="6" y="2"/>
                    </a:cubicBezTo>
                    <a:cubicBezTo>
                      <a:pt x="6" y="2"/>
                      <a:pt x="6" y="2"/>
                      <a:pt x="6" y="2"/>
                    </a:cubicBezTo>
                    <a:cubicBezTo>
                      <a:pt x="4" y="1"/>
                      <a:pt x="2" y="1"/>
                      <a:pt x="0" y="0"/>
                    </a:cubicBezTo>
                    <a:close/>
                  </a:path>
                </a:pathLst>
              </a:custGeom>
              <a:solidFill>
                <a:srgbClr val="79501A"/>
              </a:solidFill>
              <a:ln w="9525">
                <a:noFill/>
                <a:round/>
                <a:headEnd/>
                <a:tailEnd/>
              </a:ln>
            </p:spPr>
            <p:txBody>
              <a:bodyPr/>
              <a:lstStyle/>
              <a:p>
                <a:endParaRPr lang="es-ES"/>
              </a:p>
            </p:txBody>
          </p:sp>
          <p:sp>
            <p:nvSpPr>
              <p:cNvPr id="2496" name="Freeform 752"/>
              <p:cNvSpPr>
                <a:spLocks/>
              </p:cNvSpPr>
              <p:nvPr/>
            </p:nvSpPr>
            <p:spPr bwMode="auto">
              <a:xfrm>
                <a:off x="4927" y="1864"/>
                <a:ext cx="46" cy="70"/>
              </a:xfrm>
              <a:custGeom>
                <a:avLst/>
                <a:gdLst>
                  <a:gd name="T0" fmla="*/ 0 w 13"/>
                  <a:gd name="T1" fmla="*/ 0 h 20"/>
                  <a:gd name="T2" fmla="*/ 2147483647 w 13"/>
                  <a:gd name="T3" fmla="*/ 2147483647 h 20"/>
                  <a:gd name="T4" fmla="*/ 2147483647 w 13"/>
                  <a:gd name="T5" fmla="*/ 2147483647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2147483647 w 13"/>
                  <a:gd name="T21" fmla="*/ 2147483647 h 20"/>
                  <a:gd name="T22" fmla="*/ 2147483647 w 13"/>
                  <a:gd name="T23" fmla="*/ 2147483647 h 20"/>
                  <a:gd name="T24" fmla="*/ 2147483647 w 13"/>
                  <a:gd name="T25" fmla="*/ 2147483647 h 20"/>
                  <a:gd name="T26" fmla="*/ 2147483647 w 13"/>
                  <a:gd name="T27" fmla="*/ 2147483647 h 20"/>
                  <a:gd name="T28" fmla="*/ 2147483647 w 13"/>
                  <a:gd name="T29" fmla="*/ 2147483647 h 20"/>
                  <a:gd name="T30" fmla="*/ 2147483647 w 13"/>
                  <a:gd name="T31" fmla="*/ 0 h 20"/>
                  <a:gd name="T32" fmla="*/ 0 w 13"/>
                  <a:gd name="T33" fmla="*/ 0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20"/>
                  <a:gd name="T53" fmla="*/ 13 w 13"/>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20">
                    <a:moveTo>
                      <a:pt x="0" y="0"/>
                    </a:moveTo>
                    <a:cubicBezTo>
                      <a:pt x="1" y="3"/>
                      <a:pt x="1" y="4"/>
                      <a:pt x="1" y="5"/>
                    </a:cubicBezTo>
                    <a:cubicBezTo>
                      <a:pt x="2" y="6"/>
                      <a:pt x="1" y="7"/>
                      <a:pt x="2" y="8"/>
                    </a:cubicBezTo>
                    <a:cubicBezTo>
                      <a:pt x="2" y="8"/>
                      <a:pt x="2" y="9"/>
                      <a:pt x="2" y="9"/>
                    </a:cubicBezTo>
                    <a:cubicBezTo>
                      <a:pt x="3" y="10"/>
                      <a:pt x="3" y="11"/>
                      <a:pt x="4" y="13"/>
                    </a:cubicBezTo>
                    <a:cubicBezTo>
                      <a:pt x="4" y="13"/>
                      <a:pt x="5" y="14"/>
                      <a:pt x="5" y="14"/>
                    </a:cubicBezTo>
                    <a:cubicBezTo>
                      <a:pt x="6" y="15"/>
                      <a:pt x="6" y="15"/>
                      <a:pt x="6" y="16"/>
                    </a:cubicBezTo>
                    <a:cubicBezTo>
                      <a:pt x="8" y="17"/>
                      <a:pt x="8" y="19"/>
                      <a:pt x="10" y="20"/>
                    </a:cubicBezTo>
                    <a:cubicBezTo>
                      <a:pt x="10" y="20"/>
                      <a:pt x="10" y="20"/>
                      <a:pt x="10" y="20"/>
                    </a:cubicBezTo>
                    <a:cubicBezTo>
                      <a:pt x="10" y="20"/>
                      <a:pt x="11" y="20"/>
                      <a:pt x="11" y="20"/>
                    </a:cubicBezTo>
                    <a:cubicBezTo>
                      <a:pt x="11" y="19"/>
                      <a:pt x="12" y="17"/>
                      <a:pt x="12" y="16"/>
                    </a:cubicBezTo>
                    <a:cubicBezTo>
                      <a:pt x="13" y="14"/>
                      <a:pt x="11" y="12"/>
                      <a:pt x="11" y="10"/>
                    </a:cubicBezTo>
                    <a:cubicBezTo>
                      <a:pt x="10" y="10"/>
                      <a:pt x="11" y="10"/>
                      <a:pt x="10" y="9"/>
                    </a:cubicBezTo>
                    <a:cubicBezTo>
                      <a:pt x="9" y="7"/>
                      <a:pt x="8" y="6"/>
                      <a:pt x="6" y="5"/>
                    </a:cubicBezTo>
                    <a:cubicBezTo>
                      <a:pt x="5" y="4"/>
                      <a:pt x="3" y="2"/>
                      <a:pt x="2" y="1"/>
                    </a:cubicBezTo>
                    <a:cubicBezTo>
                      <a:pt x="2" y="1"/>
                      <a:pt x="1" y="0"/>
                      <a:pt x="1" y="0"/>
                    </a:cubicBezTo>
                    <a:cubicBezTo>
                      <a:pt x="1" y="0"/>
                      <a:pt x="1" y="1"/>
                      <a:pt x="0" y="0"/>
                    </a:cubicBezTo>
                    <a:close/>
                  </a:path>
                </a:pathLst>
              </a:custGeom>
              <a:solidFill>
                <a:srgbClr val="79501A"/>
              </a:solidFill>
              <a:ln w="9525">
                <a:noFill/>
                <a:round/>
                <a:headEnd/>
                <a:tailEnd/>
              </a:ln>
            </p:spPr>
            <p:txBody>
              <a:bodyPr/>
              <a:lstStyle/>
              <a:p>
                <a:endParaRPr lang="es-ES"/>
              </a:p>
            </p:txBody>
          </p:sp>
          <p:sp>
            <p:nvSpPr>
              <p:cNvPr id="2497" name="Freeform 753"/>
              <p:cNvSpPr>
                <a:spLocks/>
              </p:cNvSpPr>
              <p:nvPr/>
            </p:nvSpPr>
            <p:spPr bwMode="auto">
              <a:xfrm>
                <a:off x="4955" y="1857"/>
                <a:ext cx="36" cy="66"/>
              </a:xfrm>
              <a:custGeom>
                <a:avLst/>
                <a:gdLst>
                  <a:gd name="T0" fmla="*/ 2147483647 w 10"/>
                  <a:gd name="T1" fmla="*/ 2147483647 h 19"/>
                  <a:gd name="T2" fmla="*/ 2147483647 w 10"/>
                  <a:gd name="T3" fmla="*/ 2147483647 h 19"/>
                  <a:gd name="T4" fmla="*/ 2147483647 w 10"/>
                  <a:gd name="T5" fmla="*/ 2147483647 h 19"/>
                  <a:gd name="T6" fmla="*/ 2147483647 w 10"/>
                  <a:gd name="T7" fmla="*/ 2147483647 h 19"/>
                  <a:gd name="T8" fmla="*/ 2147483647 w 10"/>
                  <a:gd name="T9" fmla="*/ 2147483647 h 19"/>
                  <a:gd name="T10" fmla="*/ 2147483647 w 10"/>
                  <a:gd name="T11" fmla="*/ 2147483647 h 19"/>
                  <a:gd name="T12" fmla="*/ 2147483647 w 10"/>
                  <a:gd name="T13" fmla="*/ 2147483647 h 19"/>
                  <a:gd name="T14" fmla="*/ 2147483647 w 10"/>
                  <a:gd name="T15" fmla="*/ 0 h 19"/>
                  <a:gd name="T16" fmla="*/ 0 w 10"/>
                  <a:gd name="T17" fmla="*/ 2147483647 h 19"/>
                  <a:gd name="T18" fmla="*/ 0 w 10"/>
                  <a:gd name="T19" fmla="*/ 2147483647 h 19"/>
                  <a:gd name="T20" fmla="*/ 2147483647 w 10"/>
                  <a:gd name="T21" fmla="*/ 2147483647 h 19"/>
                  <a:gd name="T22" fmla="*/ 2147483647 w 10"/>
                  <a:gd name="T23" fmla="*/ 2147483647 h 19"/>
                  <a:gd name="T24" fmla="*/ 2147483647 w 10"/>
                  <a:gd name="T25" fmla="*/ 2147483647 h 19"/>
                  <a:gd name="T26" fmla="*/ 2147483647 w 10"/>
                  <a:gd name="T27" fmla="*/ 2147483647 h 19"/>
                  <a:gd name="T28" fmla="*/ 2147483647 w 10"/>
                  <a:gd name="T29" fmla="*/ 2147483647 h 19"/>
                  <a:gd name="T30" fmla="*/ 2147483647 w 10"/>
                  <a:gd name="T31" fmla="*/ 2147483647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
                  <a:gd name="T49" fmla="*/ 0 h 19"/>
                  <a:gd name="T50" fmla="*/ 10 w 10"/>
                  <a:gd name="T51" fmla="*/ 19 h 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 h="19">
                    <a:moveTo>
                      <a:pt x="9" y="19"/>
                    </a:moveTo>
                    <a:cubicBezTo>
                      <a:pt x="10" y="17"/>
                      <a:pt x="10" y="14"/>
                      <a:pt x="10" y="12"/>
                    </a:cubicBezTo>
                    <a:cubicBezTo>
                      <a:pt x="9" y="11"/>
                      <a:pt x="9" y="9"/>
                      <a:pt x="9" y="8"/>
                    </a:cubicBezTo>
                    <a:cubicBezTo>
                      <a:pt x="8" y="7"/>
                      <a:pt x="7" y="6"/>
                      <a:pt x="6" y="4"/>
                    </a:cubicBezTo>
                    <a:cubicBezTo>
                      <a:pt x="6" y="3"/>
                      <a:pt x="5" y="3"/>
                      <a:pt x="5" y="2"/>
                    </a:cubicBezTo>
                    <a:cubicBezTo>
                      <a:pt x="5" y="2"/>
                      <a:pt x="5" y="4"/>
                      <a:pt x="5" y="4"/>
                    </a:cubicBezTo>
                    <a:cubicBezTo>
                      <a:pt x="5" y="5"/>
                      <a:pt x="3" y="3"/>
                      <a:pt x="3" y="3"/>
                    </a:cubicBezTo>
                    <a:cubicBezTo>
                      <a:pt x="2" y="3"/>
                      <a:pt x="1" y="1"/>
                      <a:pt x="1" y="0"/>
                    </a:cubicBezTo>
                    <a:cubicBezTo>
                      <a:pt x="2" y="1"/>
                      <a:pt x="1" y="3"/>
                      <a:pt x="0" y="5"/>
                    </a:cubicBezTo>
                    <a:cubicBezTo>
                      <a:pt x="0" y="5"/>
                      <a:pt x="1" y="7"/>
                      <a:pt x="0" y="5"/>
                    </a:cubicBezTo>
                    <a:cubicBezTo>
                      <a:pt x="1" y="8"/>
                      <a:pt x="2" y="10"/>
                      <a:pt x="3" y="12"/>
                    </a:cubicBezTo>
                    <a:cubicBezTo>
                      <a:pt x="4" y="13"/>
                      <a:pt x="5" y="14"/>
                      <a:pt x="5" y="15"/>
                    </a:cubicBezTo>
                    <a:cubicBezTo>
                      <a:pt x="6" y="16"/>
                      <a:pt x="6" y="16"/>
                      <a:pt x="6" y="16"/>
                    </a:cubicBezTo>
                    <a:cubicBezTo>
                      <a:pt x="7" y="17"/>
                      <a:pt x="7" y="18"/>
                      <a:pt x="8" y="18"/>
                    </a:cubicBezTo>
                    <a:cubicBezTo>
                      <a:pt x="8" y="18"/>
                      <a:pt x="9" y="18"/>
                      <a:pt x="9" y="19"/>
                    </a:cubicBezTo>
                    <a:cubicBezTo>
                      <a:pt x="9" y="19"/>
                      <a:pt x="9" y="19"/>
                      <a:pt x="9" y="19"/>
                    </a:cubicBezTo>
                    <a:close/>
                  </a:path>
                </a:pathLst>
              </a:custGeom>
              <a:solidFill>
                <a:srgbClr val="79501A"/>
              </a:solidFill>
              <a:ln w="9525">
                <a:noFill/>
                <a:round/>
                <a:headEnd/>
                <a:tailEnd/>
              </a:ln>
            </p:spPr>
            <p:txBody>
              <a:bodyPr/>
              <a:lstStyle/>
              <a:p>
                <a:endParaRPr lang="es-ES"/>
              </a:p>
            </p:txBody>
          </p:sp>
          <p:sp>
            <p:nvSpPr>
              <p:cNvPr id="2498" name="Freeform 754"/>
              <p:cNvSpPr>
                <a:spLocks/>
              </p:cNvSpPr>
              <p:nvPr/>
            </p:nvSpPr>
            <p:spPr bwMode="auto">
              <a:xfrm>
                <a:off x="4980" y="1832"/>
                <a:ext cx="32" cy="81"/>
              </a:xfrm>
              <a:custGeom>
                <a:avLst/>
                <a:gdLst>
                  <a:gd name="T0" fmla="*/ 2147483647 w 9"/>
                  <a:gd name="T1" fmla="*/ 2147483647 h 23"/>
                  <a:gd name="T2" fmla="*/ 2147483647 w 9"/>
                  <a:gd name="T3" fmla="*/ 0 h 23"/>
                  <a:gd name="T4" fmla="*/ 2147483647 w 9"/>
                  <a:gd name="T5" fmla="*/ 2147483647 h 23"/>
                  <a:gd name="T6" fmla="*/ 2147483647 w 9"/>
                  <a:gd name="T7" fmla="*/ 2147483647 h 23"/>
                  <a:gd name="T8" fmla="*/ 2147483647 w 9"/>
                  <a:gd name="T9" fmla="*/ 2147483647 h 23"/>
                  <a:gd name="T10" fmla="*/ 2147483647 w 9"/>
                  <a:gd name="T11" fmla="*/ 2147483647 h 23"/>
                  <a:gd name="T12" fmla="*/ 2147483647 w 9"/>
                  <a:gd name="T13" fmla="*/ 2147483647 h 23"/>
                  <a:gd name="T14" fmla="*/ 2147483647 w 9"/>
                  <a:gd name="T15" fmla="*/ 2147483647 h 23"/>
                  <a:gd name="T16" fmla="*/ 0 w 9"/>
                  <a:gd name="T17" fmla="*/ 2147483647 h 23"/>
                  <a:gd name="T18" fmla="*/ 0 w 9"/>
                  <a:gd name="T19" fmla="*/ 2147483647 h 23"/>
                  <a:gd name="T20" fmla="*/ 0 w 9"/>
                  <a:gd name="T21" fmla="*/ 2147483647 h 23"/>
                  <a:gd name="T22" fmla="*/ 2147483647 w 9"/>
                  <a:gd name="T23" fmla="*/ 2147483647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23"/>
                  <a:gd name="T38" fmla="*/ 9 w 9"/>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23">
                    <a:moveTo>
                      <a:pt x="5" y="7"/>
                    </a:moveTo>
                    <a:cubicBezTo>
                      <a:pt x="6" y="5"/>
                      <a:pt x="5" y="2"/>
                      <a:pt x="5" y="0"/>
                    </a:cubicBezTo>
                    <a:cubicBezTo>
                      <a:pt x="5" y="0"/>
                      <a:pt x="5" y="1"/>
                      <a:pt x="6" y="1"/>
                    </a:cubicBezTo>
                    <a:cubicBezTo>
                      <a:pt x="9" y="6"/>
                      <a:pt x="7" y="11"/>
                      <a:pt x="7" y="15"/>
                    </a:cubicBezTo>
                    <a:cubicBezTo>
                      <a:pt x="7" y="18"/>
                      <a:pt x="5" y="22"/>
                      <a:pt x="6" y="23"/>
                    </a:cubicBezTo>
                    <a:cubicBezTo>
                      <a:pt x="5" y="22"/>
                      <a:pt x="4" y="21"/>
                      <a:pt x="3" y="19"/>
                    </a:cubicBezTo>
                    <a:cubicBezTo>
                      <a:pt x="3" y="18"/>
                      <a:pt x="3" y="16"/>
                      <a:pt x="2" y="15"/>
                    </a:cubicBezTo>
                    <a:cubicBezTo>
                      <a:pt x="1" y="13"/>
                      <a:pt x="2" y="11"/>
                      <a:pt x="1" y="9"/>
                    </a:cubicBezTo>
                    <a:cubicBezTo>
                      <a:pt x="1" y="9"/>
                      <a:pt x="0" y="9"/>
                      <a:pt x="0" y="8"/>
                    </a:cubicBezTo>
                    <a:cubicBezTo>
                      <a:pt x="1" y="6"/>
                      <a:pt x="1" y="5"/>
                      <a:pt x="0" y="2"/>
                    </a:cubicBezTo>
                    <a:cubicBezTo>
                      <a:pt x="0" y="2"/>
                      <a:pt x="0" y="2"/>
                      <a:pt x="0" y="2"/>
                    </a:cubicBezTo>
                    <a:cubicBezTo>
                      <a:pt x="2" y="4"/>
                      <a:pt x="3" y="7"/>
                      <a:pt x="5" y="7"/>
                    </a:cubicBezTo>
                    <a:close/>
                  </a:path>
                </a:pathLst>
              </a:custGeom>
              <a:solidFill>
                <a:srgbClr val="79501A"/>
              </a:solidFill>
              <a:ln w="9525">
                <a:noFill/>
                <a:round/>
                <a:headEnd/>
                <a:tailEnd/>
              </a:ln>
            </p:spPr>
            <p:txBody>
              <a:bodyPr/>
              <a:lstStyle/>
              <a:p>
                <a:endParaRPr lang="es-ES"/>
              </a:p>
            </p:txBody>
          </p:sp>
          <p:sp>
            <p:nvSpPr>
              <p:cNvPr id="2499" name="Freeform 755"/>
              <p:cNvSpPr>
                <a:spLocks/>
              </p:cNvSpPr>
              <p:nvPr/>
            </p:nvSpPr>
            <p:spPr bwMode="auto">
              <a:xfrm>
                <a:off x="4781" y="1762"/>
                <a:ext cx="39" cy="84"/>
              </a:xfrm>
              <a:custGeom>
                <a:avLst/>
                <a:gdLst>
                  <a:gd name="T0" fmla="*/ 2147483647 w 11"/>
                  <a:gd name="T1" fmla="*/ 2147483647 h 24"/>
                  <a:gd name="T2" fmla="*/ 2147483647 w 11"/>
                  <a:gd name="T3" fmla="*/ 2147483647 h 24"/>
                  <a:gd name="T4" fmla="*/ 0 w 11"/>
                  <a:gd name="T5" fmla="*/ 0 h 24"/>
                  <a:gd name="T6" fmla="*/ 0 w 11"/>
                  <a:gd name="T7" fmla="*/ 2147483647 h 24"/>
                  <a:gd name="T8" fmla="*/ 2147483647 w 11"/>
                  <a:gd name="T9" fmla="*/ 2147483647 h 24"/>
                  <a:gd name="T10" fmla="*/ 2147483647 w 11"/>
                  <a:gd name="T11" fmla="*/ 2147483647 h 24"/>
                  <a:gd name="T12" fmla="*/ 2147483647 w 11"/>
                  <a:gd name="T13" fmla="*/ 2147483647 h 24"/>
                  <a:gd name="T14" fmla="*/ 2147483647 w 11"/>
                  <a:gd name="T15" fmla="*/ 2147483647 h 24"/>
                  <a:gd name="T16" fmla="*/ 2147483647 w 11"/>
                  <a:gd name="T17" fmla="*/ 2147483647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
                  <a:gd name="T28" fmla="*/ 0 h 24"/>
                  <a:gd name="T29" fmla="*/ 11 w 11"/>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 h="24">
                    <a:moveTo>
                      <a:pt x="10" y="10"/>
                    </a:moveTo>
                    <a:cubicBezTo>
                      <a:pt x="9" y="10"/>
                      <a:pt x="9" y="9"/>
                      <a:pt x="9" y="9"/>
                    </a:cubicBezTo>
                    <a:cubicBezTo>
                      <a:pt x="5" y="7"/>
                      <a:pt x="2" y="4"/>
                      <a:pt x="0" y="0"/>
                    </a:cubicBezTo>
                    <a:cubicBezTo>
                      <a:pt x="1" y="1"/>
                      <a:pt x="0" y="3"/>
                      <a:pt x="0" y="5"/>
                    </a:cubicBezTo>
                    <a:cubicBezTo>
                      <a:pt x="0" y="5"/>
                      <a:pt x="1" y="5"/>
                      <a:pt x="1" y="6"/>
                    </a:cubicBezTo>
                    <a:cubicBezTo>
                      <a:pt x="1" y="8"/>
                      <a:pt x="1" y="11"/>
                      <a:pt x="1" y="14"/>
                    </a:cubicBezTo>
                    <a:cubicBezTo>
                      <a:pt x="1" y="14"/>
                      <a:pt x="1" y="14"/>
                      <a:pt x="1" y="14"/>
                    </a:cubicBezTo>
                    <a:cubicBezTo>
                      <a:pt x="2" y="16"/>
                      <a:pt x="3" y="18"/>
                      <a:pt x="4" y="20"/>
                    </a:cubicBezTo>
                    <a:cubicBezTo>
                      <a:pt x="7" y="24"/>
                      <a:pt x="11" y="11"/>
                      <a:pt x="10" y="10"/>
                    </a:cubicBezTo>
                    <a:close/>
                  </a:path>
                </a:pathLst>
              </a:custGeom>
              <a:solidFill>
                <a:srgbClr val="79501A"/>
              </a:solidFill>
              <a:ln w="9525">
                <a:noFill/>
                <a:round/>
                <a:headEnd/>
                <a:tailEnd/>
              </a:ln>
            </p:spPr>
            <p:txBody>
              <a:bodyPr/>
              <a:lstStyle/>
              <a:p>
                <a:endParaRPr lang="es-ES"/>
              </a:p>
            </p:txBody>
          </p:sp>
          <p:sp>
            <p:nvSpPr>
              <p:cNvPr id="2500" name="Freeform 756"/>
              <p:cNvSpPr>
                <a:spLocks/>
              </p:cNvSpPr>
              <p:nvPr/>
            </p:nvSpPr>
            <p:spPr bwMode="auto">
              <a:xfrm>
                <a:off x="4745" y="1769"/>
                <a:ext cx="39" cy="39"/>
              </a:xfrm>
              <a:custGeom>
                <a:avLst/>
                <a:gdLst>
                  <a:gd name="T0" fmla="*/ 2147483647 w 11"/>
                  <a:gd name="T1" fmla="*/ 2147483647 h 11"/>
                  <a:gd name="T2" fmla="*/ 2147483647 w 11"/>
                  <a:gd name="T3" fmla="*/ 0 h 11"/>
                  <a:gd name="T4" fmla="*/ 2147483647 w 11"/>
                  <a:gd name="T5" fmla="*/ 2147483647 h 11"/>
                  <a:gd name="T6" fmla="*/ 2147483647 w 11"/>
                  <a:gd name="T7" fmla="*/ 2147483647 h 11"/>
                  <a:gd name="T8" fmla="*/ 0 60000 65536"/>
                  <a:gd name="T9" fmla="*/ 0 60000 65536"/>
                  <a:gd name="T10" fmla="*/ 0 60000 65536"/>
                  <a:gd name="T11" fmla="*/ 0 60000 65536"/>
                  <a:gd name="T12" fmla="*/ 0 w 11"/>
                  <a:gd name="T13" fmla="*/ 0 h 11"/>
                  <a:gd name="T14" fmla="*/ 11 w 11"/>
                  <a:gd name="T15" fmla="*/ 11 h 11"/>
                </a:gdLst>
                <a:ahLst/>
                <a:cxnLst>
                  <a:cxn ang="T8">
                    <a:pos x="T0" y="T1"/>
                  </a:cxn>
                  <a:cxn ang="T9">
                    <a:pos x="T2" y="T3"/>
                  </a:cxn>
                  <a:cxn ang="T10">
                    <a:pos x="T4" y="T5"/>
                  </a:cxn>
                  <a:cxn ang="T11">
                    <a:pos x="T6" y="T7"/>
                  </a:cxn>
                </a:cxnLst>
                <a:rect l="T12" t="T13" r="T14" b="T15"/>
                <a:pathLst>
                  <a:path w="11" h="11">
                    <a:moveTo>
                      <a:pt x="10" y="4"/>
                    </a:moveTo>
                    <a:cubicBezTo>
                      <a:pt x="8" y="1"/>
                      <a:pt x="3" y="1"/>
                      <a:pt x="1" y="0"/>
                    </a:cubicBezTo>
                    <a:cubicBezTo>
                      <a:pt x="0" y="5"/>
                      <a:pt x="5" y="9"/>
                      <a:pt x="10" y="11"/>
                    </a:cubicBezTo>
                    <a:cubicBezTo>
                      <a:pt x="9" y="10"/>
                      <a:pt x="11" y="6"/>
                      <a:pt x="10" y="4"/>
                    </a:cubicBezTo>
                    <a:close/>
                  </a:path>
                </a:pathLst>
              </a:custGeom>
              <a:solidFill>
                <a:srgbClr val="79501A"/>
              </a:solidFill>
              <a:ln w="9525">
                <a:noFill/>
                <a:round/>
                <a:headEnd/>
                <a:tailEnd/>
              </a:ln>
            </p:spPr>
            <p:txBody>
              <a:bodyPr/>
              <a:lstStyle/>
              <a:p>
                <a:endParaRPr lang="es-ES"/>
              </a:p>
            </p:txBody>
          </p:sp>
          <p:sp>
            <p:nvSpPr>
              <p:cNvPr id="2501" name="Freeform 757"/>
              <p:cNvSpPr>
                <a:spLocks/>
              </p:cNvSpPr>
              <p:nvPr/>
            </p:nvSpPr>
            <p:spPr bwMode="auto">
              <a:xfrm>
                <a:off x="4742" y="1713"/>
                <a:ext cx="35" cy="60"/>
              </a:xfrm>
              <a:custGeom>
                <a:avLst/>
                <a:gdLst>
                  <a:gd name="T0" fmla="*/ 2147483647 w 10"/>
                  <a:gd name="T1" fmla="*/ 0 h 17"/>
                  <a:gd name="T2" fmla="*/ 2147483647 w 10"/>
                  <a:gd name="T3" fmla="*/ 2147483647 h 17"/>
                  <a:gd name="T4" fmla="*/ 2147483647 w 10"/>
                  <a:gd name="T5" fmla="*/ 2147483647 h 17"/>
                  <a:gd name="T6" fmla="*/ 2147483647 w 10"/>
                  <a:gd name="T7" fmla="*/ 2147483647 h 17"/>
                  <a:gd name="T8" fmla="*/ 2147483647 w 10"/>
                  <a:gd name="T9" fmla="*/ 2147483647 h 17"/>
                  <a:gd name="T10" fmla="*/ 2147483647 w 10"/>
                  <a:gd name="T11" fmla="*/ 2147483647 h 17"/>
                  <a:gd name="T12" fmla="*/ 2147483647 w 10"/>
                  <a:gd name="T13" fmla="*/ 2147483647 h 17"/>
                  <a:gd name="T14" fmla="*/ 2147483647 w 10"/>
                  <a:gd name="T15" fmla="*/ 0 h 17"/>
                  <a:gd name="T16" fmla="*/ 2147483647 w 10"/>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17"/>
                  <a:gd name="T29" fmla="*/ 10 w 10"/>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17">
                    <a:moveTo>
                      <a:pt x="1" y="0"/>
                    </a:moveTo>
                    <a:cubicBezTo>
                      <a:pt x="0" y="2"/>
                      <a:pt x="0" y="4"/>
                      <a:pt x="1" y="6"/>
                    </a:cubicBezTo>
                    <a:cubicBezTo>
                      <a:pt x="2" y="8"/>
                      <a:pt x="3" y="10"/>
                      <a:pt x="4" y="13"/>
                    </a:cubicBezTo>
                    <a:cubicBezTo>
                      <a:pt x="4" y="14"/>
                      <a:pt x="6" y="15"/>
                      <a:pt x="8" y="16"/>
                    </a:cubicBezTo>
                    <a:cubicBezTo>
                      <a:pt x="8" y="16"/>
                      <a:pt x="9" y="17"/>
                      <a:pt x="10" y="17"/>
                    </a:cubicBezTo>
                    <a:cubicBezTo>
                      <a:pt x="9" y="17"/>
                      <a:pt x="10" y="13"/>
                      <a:pt x="10" y="12"/>
                    </a:cubicBezTo>
                    <a:cubicBezTo>
                      <a:pt x="10" y="11"/>
                      <a:pt x="9" y="11"/>
                      <a:pt x="9" y="10"/>
                    </a:cubicBezTo>
                    <a:cubicBezTo>
                      <a:pt x="6" y="7"/>
                      <a:pt x="3" y="4"/>
                      <a:pt x="1" y="0"/>
                    </a:cubicBezTo>
                    <a:cubicBezTo>
                      <a:pt x="1" y="0"/>
                      <a:pt x="1" y="0"/>
                      <a:pt x="1" y="0"/>
                    </a:cubicBezTo>
                    <a:close/>
                  </a:path>
                </a:pathLst>
              </a:custGeom>
              <a:solidFill>
                <a:srgbClr val="79501A"/>
              </a:solidFill>
              <a:ln w="9525">
                <a:noFill/>
                <a:round/>
                <a:headEnd/>
                <a:tailEnd/>
              </a:ln>
            </p:spPr>
            <p:txBody>
              <a:bodyPr/>
              <a:lstStyle/>
              <a:p>
                <a:endParaRPr lang="es-ES"/>
              </a:p>
            </p:txBody>
          </p:sp>
          <p:sp>
            <p:nvSpPr>
              <p:cNvPr id="2502" name="Freeform 758"/>
              <p:cNvSpPr>
                <a:spLocks/>
              </p:cNvSpPr>
              <p:nvPr/>
            </p:nvSpPr>
            <p:spPr bwMode="auto">
              <a:xfrm>
                <a:off x="4820" y="1808"/>
                <a:ext cx="36" cy="70"/>
              </a:xfrm>
              <a:custGeom>
                <a:avLst/>
                <a:gdLst>
                  <a:gd name="T0" fmla="*/ 0 w 10"/>
                  <a:gd name="T1" fmla="*/ 0 h 20"/>
                  <a:gd name="T2" fmla="*/ 2147483647 w 10"/>
                  <a:gd name="T3" fmla="*/ 2147483647 h 20"/>
                  <a:gd name="T4" fmla="*/ 2147483647 w 10"/>
                  <a:gd name="T5" fmla="*/ 2147483647 h 20"/>
                  <a:gd name="T6" fmla="*/ 2147483647 w 10"/>
                  <a:gd name="T7" fmla="*/ 2147483647 h 20"/>
                  <a:gd name="T8" fmla="*/ 2147483647 w 10"/>
                  <a:gd name="T9" fmla="*/ 2147483647 h 20"/>
                  <a:gd name="T10" fmla="*/ 2147483647 w 10"/>
                  <a:gd name="T11" fmla="*/ 2147483647 h 20"/>
                  <a:gd name="T12" fmla="*/ 2147483647 w 10"/>
                  <a:gd name="T13" fmla="*/ 2147483647 h 20"/>
                  <a:gd name="T14" fmla="*/ 0 w 10"/>
                  <a:gd name="T15" fmla="*/ 0 h 20"/>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20"/>
                  <a:gd name="T26" fmla="*/ 10 w 10"/>
                  <a:gd name="T27" fmla="*/ 20 h 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20">
                    <a:moveTo>
                      <a:pt x="0" y="0"/>
                    </a:moveTo>
                    <a:cubicBezTo>
                      <a:pt x="0" y="1"/>
                      <a:pt x="0" y="1"/>
                      <a:pt x="1" y="1"/>
                    </a:cubicBezTo>
                    <a:cubicBezTo>
                      <a:pt x="1" y="2"/>
                      <a:pt x="2" y="2"/>
                      <a:pt x="2" y="3"/>
                    </a:cubicBezTo>
                    <a:cubicBezTo>
                      <a:pt x="4" y="5"/>
                      <a:pt x="6" y="7"/>
                      <a:pt x="8" y="9"/>
                    </a:cubicBezTo>
                    <a:cubicBezTo>
                      <a:pt x="10" y="11"/>
                      <a:pt x="9" y="17"/>
                      <a:pt x="7" y="20"/>
                    </a:cubicBezTo>
                    <a:cubicBezTo>
                      <a:pt x="7" y="20"/>
                      <a:pt x="4" y="15"/>
                      <a:pt x="2" y="12"/>
                    </a:cubicBezTo>
                    <a:cubicBezTo>
                      <a:pt x="1" y="9"/>
                      <a:pt x="2" y="7"/>
                      <a:pt x="1" y="4"/>
                    </a:cubicBezTo>
                    <a:cubicBezTo>
                      <a:pt x="0" y="3"/>
                      <a:pt x="0" y="1"/>
                      <a:pt x="0" y="0"/>
                    </a:cubicBezTo>
                    <a:close/>
                  </a:path>
                </a:pathLst>
              </a:custGeom>
              <a:solidFill>
                <a:srgbClr val="79501A"/>
              </a:solidFill>
              <a:ln w="9525">
                <a:noFill/>
                <a:round/>
                <a:headEnd/>
                <a:tailEnd/>
              </a:ln>
            </p:spPr>
            <p:txBody>
              <a:bodyPr/>
              <a:lstStyle/>
              <a:p>
                <a:endParaRPr lang="es-ES"/>
              </a:p>
            </p:txBody>
          </p:sp>
          <p:sp>
            <p:nvSpPr>
              <p:cNvPr id="2503" name="Freeform 759"/>
              <p:cNvSpPr>
                <a:spLocks/>
              </p:cNvSpPr>
              <p:nvPr/>
            </p:nvSpPr>
            <p:spPr bwMode="auto">
              <a:xfrm>
                <a:off x="4763" y="1822"/>
                <a:ext cx="64" cy="52"/>
              </a:xfrm>
              <a:custGeom>
                <a:avLst/>
                <a:gdLst>
                  <a:gd name="T0" fmla="*/ 2147483647 w 18"/>
                  <a:gd name="T1" fmla="*/ 0 h 15"/>
                  <a:gd name="T2" fmla="*/ 2147483647 w 18"/>
                  <a:gd name="T3" fmla="*/ 2147483647 h 15"/>
                  <a:gd name="T4" fmla="*/ 2147483647 w 18"/>
                  <a:gd name="T5" fmla="*/ 2147483647 h 15"/>
                  <a:gd name="T6" fmla="*/ 0 w 18"/>
                  <a:gd name="T7" fmla="*/ 2147483647 h 15"/>
                  <a:gd name="T8" fmla="*/ 2147483647 w 18"/>
                  <a:gd name="T9" fmla="*/ 2147483647 h 15"/>
                  <a:gd name="T10" fmla="*/ 2147483647 w 18"/>
                  <a:gd name="T11" fmla="*/ 2147483647 h 15"/>
                  <a:gd name="T12" fmla="*/ 2147483647 w 18"/>
                  <a:gd name="T13" fmla="*/ 2147483647 h 15"/>
                  <a:gd name="T14" fmla="*/ 2147483647 w 18"/>
                  <a:gd name="T15" fmla="*/ 0 h 15"/>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5"/>
                  <a:gd name="T26" fmla="*/ 18 w 18"/>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5">
                    <a:moveTo>
                      <a:pt x="15" y="0"/>
                    </a:moveTo>
                    <a:cubicBezTo>
                      <a:pt x="13" y="3"/>
                      <a:pt x="12" y="7"/>
                      <a:pt x="8" y="8"/>
                    </a:cubicBezTo>
                    <a:cubicBezTo>
                      <a:pt x="6" y="9"/>
                      <a:pt x="3" y="10"/>
                      <a:pt x="1" y="13"/>
                    </a:cubicBezTo>
                    <a:cubicBezTo>
                      <a:pt x="1" y="14"/>
                      <a:pt x="0" y="14"/>
                      <a:pt x="0" y="15"/>
                    </a:cubicBezTo>
                    <a:cubicBezTo>
                      <a:pt x="0" y="15"/>
                      <a:pt x="8" y="15"/>
                      <a:pt x="12" y="14"/>
                    </a:cubicBezTo>
                    <a:cubicBezTo>
                      <a:pt x="14" y="13"/>
                      <a:pt x="16" y="13"/>
                      <a:pt x="18" y="12"/>
                    </a:cubicBezTo>
                    <a:cubicBezTo>
                      <a:pt x="18" y="12"/>
                      <a:pt x="16" y="4"/>
                      <a:pt x="15" y="1"/>
                    </a:cubicBezTo>
                    <a:cubicBezTo>
                      <a:pt x="15" y="1"/>
                      <a:pt x="15" y="0"/>
                      <a:pt x="15" y="0"/>
                    </a:cubicBezTo>
                    <a:close/>
                  </a:path>
                </a:pathLst>
              </a:custGeom>
              <a:solidFill>
                <a:srgbClr val="79501A"/>
              </a:solidFill>
              <a:ln w="9525">
                <a:noFill/>
                <a:round/>
                <a:headEnd/>
                <a:tailEnd/>
              </a:ln>
            </p:spPr>
            <p:txBody>
              <a:bodyPr/>
              <a:lstStyle/>
              <a:p>
                <a:endParaRPr lang="es-ES"/>
              </a:p>
            </p:txBody>
          </p:sp>
          <p:sp>
            <p:nvSpPr>
              <p:cNvPr id="2504" name="Freeform 760"/>
              <p:cNvSpPr>
                <a:spLocks/>
              </p:cNvSpPr>
              <p:nvPr/>
            </p:nvSpPr>
            <p:spPr bwMode="auto">
              <a:xfrm>
                <a:off x="4710" y="1829"/>
                <a:ext cx="74" cy="35"/>
              </a:xfrm>
              <a:custGeom>
                <a:avLst/>
                <a:gdLst>
                  <a:gd name="T0" fmla="*/ 0 w 21"/>
                  <a:gd name="T1" fmla="*/ 2147483647 h 10"/>
                  <a:gd name="T2" fmla="*/ 2147483647 w 21"/>
                  <a:gd name="T3" fmla="*/ 2147483647 h 10"/>
                  <a:gd name="T4" fmla="*/ 2147483647 w 21"/>
                  <a:gd name="T5" fmla="*/ 2147483647 h 10"/>
                  <a:gd name="T6" fmla="*/ 2147483647 w 21"/>
                  <a:gd name="T7" fmla="*/ 2147483647 h 10"/>
                  <a:gd name="T8" fmla="*/ 2147483647 w 21"/>
                  <a:gd name="T9" fmla="*/ 2147483647 h 10"/>
                  <a:gd name="T10" fmla="*/ 0 w 21"/>
                  <a:gd name="T11" fmla="*/ 2147483647 h 10"/>
                  <a:gd name="T12" fmla="*/ 0 w 21"/>
                  <a:gd name="T13" fmla="*/ 2147483647 h 10"/>
                  <a:gd name="T14" fmla="*/ 0 60000 65536"/>
                  <a:gd name="T15" fmla="*/ 0 60000 65536"/>
                  <a:gd name="T16" fmla="*/ 0 60000 65536"/>
                  <a:gd name="T17" fmla="*/ 0 60000 65536"/>
                  <a:gd name="T18" fmla="*/ 0 60000 65536"/>
                  <a:gd name="T19" fmla="*/ 0 60000 65536"/>
                  <a:gd name="T20" fmla="*/ 0 60000 65536"/>
                  <a:gd name="T21" fmla="*/ 0 w 21"/>
                  <a:gd name="T22" fmla="*/ 0 h 10"/>
                  <a:gd name="T23" fmla="*/ 21 w 21"/>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10">
                    <a:moveTo>
                      <a:pt x="0" y="5"/>
                    </a:moveTo>
                    <a:cubicBezTo>
                      <a:pt x="1" y="6"/>
                      <a:pt x="2" y="6"/>
                      <a:pt x="3" y="6"/>
                    </a:cubicBezTo>
                    <a:cubicBezTo>
                      <a:pt x="7" y="8"/>
                      <a:pt x="11" y="9"/>
                      <a:pt x="16" y="9"/>
                    </a:cubicBezTo>
                    <a:cubicBezTo>
                      <a:pt x="17" y="10"/>
                      <a:pt x="17" y="8"/>
                      <a:pt x="18" y="7"/>
                    </a:cubicBezTo>
                    <a:cubicBezTo>
                      <a:pt x="19" y="7"/>
                      <a:pt x="21" y="6"/>
                      <a:pt x="21" y="6"/>
                    </a:cubicBezTo>
                    <a:cubicBezTo>
                      <a:pt x="15" y="3"/>
                      <a:pt x="6" y="0"/>
                      <a:pt x="0" y="4"/>
                    </a:cubicBezTo>
                    <a:cubicBezTo>
                      <a:pt x="0" y="4"/>
                      <a:pt x="0" y="5"/>
                      <a:pt x="0" y="5"/>
                    </a:cubicBezTo>
                    <a:close/>
                  </a:path>
                </a:pathLst>
              </a:custGeom>
              <a:solidFill>
                <a:srgbClr val="79501A"/>
              </a:solidFill>
              <a:ln w="9525">
                <a:noFill/>
                <a:round/>
                <a:headEnd/>
                <a:tailEnd/>
              </a:ln>
            </p:spPr>
            <p:txBody>
              <a:bodyPr/>
              <a:lstStyle/>
              <a:p>
                <a:endParaRPr lang="es-ES"/>
              </a:p>
            </p:txBody>
          </p:sp>
          <p:sp>
            <p:nvSpPr>
              <p:cNvPr id="2505" name="Freeform 761"/>
              <p:cNvSpPr>
                <a:spLocks/>
              </p:cNvSpPr>
              <p:nvPr/>
            </p:nvSpPr>
            <p:spPr bwMode="auto">
              <a:xfrm>
                <a:off x="4731" y="1801"/>
                <a:ext cx="68" cy="45"/>
              </a:xfrm>
              <a:custGeom>
                <a:avLst/>
                <a:gdLst>
                  <a:gd name="T0" fmla="*/ 2147483647 w 19"/>
                  <a:gd name="T1" fmla="*/ 2147483647 h 13"/>
                  <a:gd name="T2" fmla="*/ 2147483647 w 19"/>
                  <a:gd name="T3" fmla="*/ 2147483647 h 13"/>
                  <a:gd name="T4" fmla="*/ 2147483647 w 19"/>
                  <a:gd name="T5" fmla="*/ 2147483647 h 13"/>
                  <a:gd name="T6" fmla="*/ 2147483647 w 19"/>
                  <a:gd name="T7" fmla="*/ 2147483647 h 13"/>
                  <a:gd name="T8" fmla="*/ 2147483647 w 19"/>
                  <a:gd name="T9" fmla="*/ 2147483647 h 13"/>
                  <a:gd name="T10" fmla="*/ 2147483647 w 19"/>
                  <a:gd name="T11" fmla="*/ 2147483647 h 13"/>
                  <a:gd name="T12" fmla="*/ 2147483647 w 19"/>
                  <a:gd name="T13" fmla="*/ 2147483647 h 13"/>
                  <a:gd name="T14" fmla="*/ 2147483647 w 19"/>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3"/>
                  <a:gd name="T26" fmla="*/ 19 w 19"/>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3">
                    <a:moveTo>
                      <a:pt x="18" y="11"/>
                    </a:moveTo>
                    <a:cubicBezTo>
                      <a:pt x="15" y="10"/>
                      <a:pt x="16" y="5"/>
                      <a:pt x="13" y="3"/>
                    </a:cubicBezTo>
                    <a:cubicBezTo>
                      <a:pt x="10" y="0"/>
                      <a:pt x="3" y="2"/>
                      <a:pt x="1" y="5"/>
                    </a:cubicBezTo>
                    <a:cubicBezTo>
                      <a:pt x="0" y="6"/>
                      <a:pt x="4" y="9"/>
                      <a:pt x="6" y="10"/>
                    </a:cubicBezTo>
                    <a:cubicBezTo>
                      <a:pt x="9" y="11"/>
                      <a:pt x="11" y="12"/>
                      <a:pt x="14" y="13"/>
                    </a:cubicBezTo>
                    <a:cubicBezTo>
                      <a:pt x="15" y="13"/>
                      <a:pt x="15" y="13"/>
                      <a:pt x="16" y="13"/>
                    </a:cubicBezTo>
                    <a:cubicBezTo>
                      <a:pt x="16" y="13"/>
                      <a:pt x="18" y="12"/>
                      <a:pt x="19" y="11"/>
                    </a:cubicBezTo>
                    <a:cubicBezTo>
                      <a:pt x="19" y="11"/>
                      <a:pt x="18" y="11"/>
                      <a:pt x="18" y="11"/>
                    </a:cubicBezTo>
                    <a:close/>
                  </a:path>
                </a:pathLst>
              </a:custGeom>
              <a:solidFill>
                <a:srgbClr val="79501A"/>
              </a:solidFill>
              <a:ln w="9525">
                <a:noFill/>
                <a:round/>
                <a:headEnd/>
                <a:tailEnd/>
              </a:ln>
            </p:spPr>
            <p:txBody>
              <a:bodyPr/>
              <a:lstStyle/>
              <a:p>
                <a:endParaRPr lang="es-ES"/>
              </a:p>
            </p:txBody>
          </p:sp>
          <p:sp>
            <p:nvSpPr>
              <p:cNvPr id="2506" name="Freeform 762"/>
              <p:cNvSpPr>
                <a:spLocks/>
              </p:cNvSpPr>
              <p:nvPr/>
            </p:nvSpPr>
            <p:spPr bwMode="auto">
              <a:xfrm>
                <a:off x="4681" y="1829"/>
                <a:ext cx="21" cy="14"/>
              </a:xfrm>
              <a:custGeom>
                <a:avLst/>
                <a:gdLst>
                  <a:gd name="T0" fmla="*/ 2147483647 w 6"/>
                  <a:gd name="T1" fmla="*/ 0 h 4"/>
                  <a:gd name="T2" fmla="*/ 0 w 6"/>
                  <a:gd name="T3" fmla="*/ 2147483647 h 4"/>
                  <a:gd name="T4" fmla="*/ 2147483647 w 6"/>
                  <a:gd name="T5" fmla="*/ 2147483647 h 4"/>
                  <a:gd name="T6" fmla="*/ 2147483647 w 6"/>
                  <a:gd name="T7" fmla="*/ 2147483647 h 4"/>
                  <a:gd name="T8" fmla="*/ 2147483647 w 6"/>
                  <a:gd name="T9" fmla="*/ 2147483647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5" y="0"/>
                    </a:moveTo>
                    <a:cubicBezTo>
                      <a:pt x="3" y="0"/>
                      <a:pt x="0" y="0"/>
                      <a:pt x="0" y="2"/>
                    </a:cubicBezTo>
                    <a:cubicBezTo>
                      <a:pt x="0" y="3"/>
                      <a:pt x="1" y="4"/>
                      <a:pt x="2" y="4"/>
                    </a:cubicBezTo>
                    <a:cubicBezTo>
                      <a:pt x="3" y="4"/>
                      <a:pt x="4" y="4"/>
                      <a:pt x="5" y="2"/>
                    </a:cubicBezTo>
                    <a:cubicBezTo>
                      <a:pt x="5" y="2"/>
                      <a:pt x="5" y="2"/>
                      <a:pt x="5" y="2"/>
                    </a:cubicBezTo>
                    <a:cubicBezTo>
                      <a:pt x="6" y="1"/>
                      <a:pt x="5" y="0"/>
                      <a:pt x="5" y="0"/>
                    </a:cubicBezTo>
                    <a:close/>
                  </a:path>
                </a:pathLst>
              </a:custGeom>
              <a:solidFill>
                <a:srgbClr val="79501A"/>
              </a:solidFill>
              <a:ln w="9525">
                <a:noFill/>
                <a:round/>
                <a:headEnd/>
                <a:tailEnd/>
              </a:ln>
            </p:spPr>
            <p:txBody>
              <a:bodyPr/>
              <a:lstStyle/>
              <a:p>
                <a:endParaRPr lang="es-ES"/>
              </a:p>
            </p:txBody>
          </p:sp>
          <p:sp>
            <p:nvSpPr>
              <p:cNvPr id="2507" name="Freeform 763"/>
              <p:cNvSpPr>
                <a:spLocks/>
              </p:cNvSpPr>
              <p:nvPr/>
            </p:nvSpPr>
            <p:spPr bwMode="auto">
              <a:xfrm>
                <a:off x="4653" y="1801"/>
                <a:ext cx="39" cy="38"/>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10" y="4"/>
                    </a:moveTo>
                    <a:cubicBezTo>
                      <a:pt x="9" y="4"/>
                      <a:pt x="9" y="2"/>
                      <a:pt x="9" y="1"/>
                    </a:cubicBezTo>
                    <a:cubicBezTo>
                      <a:pt x="7" y="0"/>
                      <a:pt x="2" y="2"/>
                      <a:pt x="1" y="4"/>
                    </a:cubicBezTo>
                    <a:cubicBezTo>
                      <a:pt x="0" y="5"/>
                      <a:pt x="1" y="9"/>
                      <a:pt x="3" y="10"/>
                    </a:cubicBezTo>
                    <a:cubicBezTo>
                      <a:pt x="5" y="11"/>
                      <a:pt x="8" y="8"/>
                      <a:pt x="10" y="7"/>
                    </a:cubicBezTo>
                    <a:cubicBezTo>
                      <a:pt x="10" y="6"/>
                      <a:pt x="11" y="5"/>
                      <a:pt x="11" y="5"/>
                    </a:cubicBezTo>
                    <a:cubicBezTo>
                      <a:pt x="11" y="4"/>
                      <a:pt x="10" y="5"/>
                      <a:pt x="10" y="4"/>
                    </a:cubicBezTo>
                    <a:close/>
                  </a:path>
                </a:pathLst>
              </a:custGeom>
              <a:solidFill>
                <a:srgbClr val="79501A"/>
              </a:solidFill>
              <a:ln w="9525">
                <a:noFill/>
                <a:round/>
                <a:headEnd/>
                <a:tailEnd/>
              </a:ln>
            </p:spPr>
            <p:txBody>
              <a:bodyPr/>
              <a:lstStyle/>
              <a:p>
                <a:endParaRPr lang="es-ES"/>
              </a:p>
            </p:txBody>
          </p:sp>
          <p:sp>
            <p:nvSpPr>
              <p:cNvPr id="2508" name="Freeform 764"/>
              <p:cNvSpPr>
                <a:spLocks/>
              </p:cNvSpPr>
              <p:nvPr/>
            </p:nvSpPr>
            <p:spPr bwMode="auto">
              <a:xfrm>
                <a:off x="4720" y="1822"/>
                <a:ext cx="25" cy="14"/>
              </a:xfrm>
              <a:custGeom>
                <a:avLst/>
                <a:gdLst>
                  <a:gd name="T0" fmla="*/ 2147483647 w 7"/>
                  <a:gd name="T1" fmla="*/ 2147483647 h 4"/>
                  <a:gd name="T2" fmla="*/ 2147483647 w 7"/>
                  <a:gd name="T3" fmla="*/ 2147483647 h 4"/>
                  <a:gd name="T4" fmla="*/ 0 w 7"/>
                  <a:gd name="T5" fmla="*/ 2147483647 h 4"/>
                  <a:gd name="T6" fmla="*/ 2147483647 w 7"/>
                  <a:gd name="T7" fmla="*/ 2147483647 h 4"/>
                  <a:gd name="T8" fmla="*/ 2147483647 w 7"/>
                  <a:gd name="T9" fmla="*/ 2147483647 h 4"/>
                  <a:gd name="T10" fmla="*/ 2147483647 w 7"/>
                  <a:gd name="T11" fmla="*/ 2147483647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7" y="3"/>
                    </a:moveTo>
                    <a:cubicBezTo>
                      <a:pt x="7" y="3"/>
                      <a:pt x="6" y="3"/>
                      <a:pt x="5" y="2"/>
                    </a:cubicBezTo>
                    <a:cubicBezTo>
                      <a:pt x="4" y="0"/>
                      <a:pt x="2" y="2"/>
                      <a:pt x="0" y="4"/>
                    </a:cubicBezTo>
                    <a:cubicBezTo>
                      <a:pt x="3" y="4"/>
                      <a:pt x="5" y="4"/>
                      <a:pt x="7" y="4"/>
                    </a:cubicBezTo>
                    <a:cubicBezTo>
                      <a:pt x="7" y="4"/>
                      <a:pt x="7" y="4"/>
                      <a:pt x="7" y="4"/>
                    </a:cubicBezTo>
                    <a:cubicBezTo>
                      <a:pt x="7" y="4"/>
                      <a:pt x="7" y="4"/>
                      <a:pt x="7" y="3"/>
                    </a:cubicBezTo>
                    <a:close/>
                  </a:path>
                </a:pathLst>
              </a:custGeom>
              <a:solidFill>
                <a:srgbClr val="79501A"/>
              </a:solidFill>
              <a:ln w="9525">
                <a:noFill/>
                <a:round/>
                <a:headEnd/>
                <a:tailEnd/>
              </a:ln>
            </p:spPr>
            <p:txBody>
              <a:bodyPr/>
              <a:lstStyle/>
              <a:p>
                <a:endParaRPr lang="es-ES"/>
              </a:p>
            </p:txBody>
          </p:sp>
          <p:sp>
            <p:nvSpPr>
              <p:cNvPr id="2509" name="Freeform 765"/>
              <p:cNvSpPr>
                <a:spLocks/>
              </p:cNvSpPr>
              <p:nvPr/>
            </p:nvSpPr>
            <p:spPr bwMode="auto">
              <a:xfrm>
                <a:off x="4724" y="1783"/>
                <a:ext cx="25" cy="35"/>
              </a:xfrm>
              <a:custGeom>
                <a:avLst/>
                <a:gdLst>
                  <a:gd name="T0" fmla="*/ 2147483647 w 7"/>
                  <a:gd name="T1" fmla="*/ 0 h 10"/>
                  <a:gd name="T2" fmla="*/ 2147483647 w 7"/>
                  <a:gd name="T3" fmla="*/ 2147483647 h 10"/>
                  <a:gd name="T4" fmla="*/ 2147483647 w 7"/>
                  <a:gd name="T5" fmla="*/ 2147483647 h 10"/>
                  <a:gd name="T6" fmla="*/ 2147483647 w 7"/>
                  <a:gd name="T7" fmla="*/ 2147483647 h 10"/>
                  <a:gd name="T8" fmla="*/ 2147483647 w 7"/>
                  <a:gd name="T9" fmla="*/ 2147483647 h 10"/>
                  <a:gd name="T10" fmla="*/ 2147483647 w 7"/>
                  <a:gd name="T11" fmla="*/ 2147483647 h 10"/>
                  <a:gd name="T12" fmla="*/ 2147483647 w 7"/>
                  <a:gd name="T13" fmla="*/ 2147483647 h 10"/>
                  <a:gd name="T14" fmla="*/ 2147483647 w 7"/>
                  <a:gd name="T15" fmla="*/ 2147483647 h 10"/>
                  <a:gd name="T16" fmla="*/ 2147483647 w 7"/>
                  <a:gd name="T17" fmla="*/ 0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0"/>
                  <a:gd name="T29" fmla="*/ 7 w 7"/>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0">
                    <a:moveTo>
                      <a:pt x="3" y="0"/>
                    </a:moveTo>
                    <a:cubicBezTo>
                      <a:pt x="2" y="1"/>
                      <a:pt x="0" y="3"/>
                      <a:pt x="2" y="4"/>
                    </a:cubicBezTo>
                    <a:cubicBezTo>
                      <a:pt x="3" y="4"/>
                      <a:pt x="3" y="5"/>
                      <a:pt x="3" y="5"/>
                    </a:cubicBezTo>
                    <a:cubicBezTo>
                      <a:pt x="3" y="5"/>
                      <a:pt x="3" y="6"/>
                      <a:pt x="3" y="6"/>
                    </a:cubicBezTo>
                    <a:cubicBezTo>
                      <a:pt x="3" y="7"/>
                      <a:pt x="1" y="8"/>
                      <a:pt x="1" y="9"/>
                    </a:cubicBezTo>
                    <a:cubicBezTo>
                      <a:pt x="2" y="10"/>
                      <a:pt x="3" y="9"/>
                      <a:pt x="4" y="8"/>
                    </a:cubicBezTo>
                    <a:cubicBezTo>
                      <a:pt x="4" y="8"/>
                      <a:pt x="4" y="7"/>
                      <a:pt x="4" y="7"/>
                    </a:cubicBezTo>
                    <a:cubicBezTo>
                      <a:pt x="5" y="7"/>
                      <a:pt x="5" y="7"/>
                      <a:pt x="5" y="7"/>
                    </a:cubicBezTo>
                    <a:cubicBezTo>
                      <a:pt x="7" y="4"/>
                      <a:pt x="5" y="1"/>
                      <a:pt x="3" y="0"/>
                    </a:cubicBezTo>
                    <a:close/>
                  </a:path>
                </a:pathLst>
              </a:custGeom>
              <a:solidFill>
                <a:srgbClr val="79501A"/>
              </a:solidFill>
              <a:ln w="9525">
                <a:noFill/>
                <a:round/>
                <a:headEnd/>
                <a:tailEnd/>
              </a:ln>
            </p:spPr>
            <p:txBody>
              <a:bodyPr/>
              <a:lstStyle/>
              <a:p>
                <a:endParaRPr lang="es-ES"/>
              </a:p>
            </p:txBody>
          </p:sp>
          <p:sp>
            <p:nvSpPr>
              <p:cNvPr id="2510" name="Freeform 766"/>
              <p:cNvSpPr>
                <a:spLocks/>
              </p:cNvSpPr>
              <p:nvPr/>
            </p:nvSpPr>
            <p:spPr bwMode="auto">
              <a:xfrm>
                <a:off x="4717" y="1797"/>
                <a:ext cx="14" cy="14"/>
              </a:xfrm>
              <a:custGeom>
                <a:avLst/>
                <a:gdLst>
                  <a:gd name="T0" fmla="*/ 2147483647 w 4"/>
                  <a:gd name="T1" fmla="*/ 2147483647 h 4"/>
                  <a:gd name="T2" fmla="*/ 2147483647 w 4"/>
                  <a:gd name="T3" fmla="*/ 2147483647 h 4"/>
                  <a:gd name="T4" fmla="*/ 0 w 4"/>
                  <a:gd name="T5" fmla="*/ 2147483647 h 4"/>
                  <a:gd name="T6" fmla="*/ 2147483647 w 4"/>
                  <a:gd name="T7" fmla="*/ 2147483647 h 4"/>
                  <a:gd name="T8" fmla="*/ 2147483647 w 4"/>
                  <a:gd name="T9" fmla="*/ 2147483647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2"/>
                    </a:moveTo>
                    <a:cubicBezTo>
                      <a:pt x="4" y="1"/>
                      <a:pt x="3" y="0"/>
                      <a:pt x="2" y="1"/>
                    </a:cubicBezTo>
                    <a:cubicBezTo>
                      <a:pt x="2" y="1"/>
                      <a:pt x="1" y="2"/>
                      <a:pt x="0" y="3"/>
                    </a:cubicBezTo>
                    <a:cubicBezTo>
                      <a:pt x="0" y="3"/>
                      <a:pt x="1" y="3"/>
                      <a:pt x="1" y="4"/>
                    </a:cubicBezTo>
                    <a:cubicBezTo>
                      <a:pt x="2" y="4"/>
                      <a:pt x="4" y="3"/>
                      <a:pt x="4" y="2"/>
                    </a:cubicBezTo>
                    <a:close/>
                  </a:path>
                </a:pathLst>
              </a:custGeom>
              <a:solidFill>
                <a:srgbClr val="79501A"/>
              </a:solidFill>
              <a:ln w="9525">
                <a:noFill/>
                <a:round/>
                <a:headEnd/>
                <a:tailEnd/>
              </a:ln>
            </p:spPr>
            <p:txBody>
              <a:bodyPr/>
              <a:lstStyle/>
              <a:p>
                <a:endParaRPr lang="es-ES"/>
              </a:p>
            </p:txBody>
          </p:sp>
          <p:sp>
            <p:nvSpPr>
              <p:cNvPr id="2511" name="Freeform 767"/>
              <p:cNvSpPr>
                <a:spLocks/>
              </p:cNvSpPr>
              <p:nvPr/>
            </p:nvSpPr>
            <p:spPr bwMode="auto">
              <a:xfrm>
                <a:off x="4695" y="1808"/>
                <a:ext cx="32" cy="24"/>
              </a:xfrm>
              <a:custGeom>
                <a:avLst/>
                <a:gdLst>
                  <a:gd name="T0" fmla="*/ 2147483647 w 9"/>
                  <a:gd name="T1" fmla="*/ 0 h 7"/>
                  <a:gd name="T2" fmla="*/ 2147483647 w 9"/>
                  <a:gd name="T3" fmla="*/ 2147483647 h 7"/>
                  <a:gd name="T4" fmla="*/ 2147483647 w 9"/>
                  <a:gd name="T5" fmla="*/ 2147483647 h 7"/>
                  <a:gd name="T6" fmla="*/ 2147483647 w 9"/>
                  <a:gd name="T7" fmla="*/ 2147483647 h 7"/>
                  <a:gd name="T8" fmla="*/ 0 w 9"/>
                  <a:gd name="T9" fmla="*/ 2147483647 h 7"/>
                  <a:gd name="T10" fmla="*/ 0 w 9"/>
                  <a:gd name="T11" fmla="*/ 2147483647 h 7"/>
                  <a:gd name="T12" fmla="*/ 2147483647 w 9"/>
                  <a:gd name="T13" fmla="*/ 0 h 7"/>
                  <a:gd name="T14" fmla="*/ 2147483647 w 9"/>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6" y="0"/>
                    </a:moveTo>
                    <a:cubicBezTo>
                      <a:pt x="6" y="1"/>
                      <a:pt x="9" y="2"/>
                      <a:pt x="9" y="3"/>
                    </a:cubicBezTo>
                    <a:cubicBezTo>
                      <a:pt x="8" y="4"/>
                      <a:pt x="5" y="6"/>
                      <a:pt x="3" y="7"/>
                    </a:cubicBezTo>
                    <a:cubicBezTo>
                      <a:pt x="3" y="6"/>
                      <a:pt x="2" y="5"/>
                      <a:pt x="2" y="5"/>
                    </a:cubicBezTo>
                    <a:cubicBezTo>
                      <a:pt x="1" y="4"/>
                      <a:pt x="0" y="5"/>
                      <a:pt x="0" y="4"/>
                    </a:cubicBezTo>
                    <a:cubicBezTo>
                      <a:pt x="0" y="4"/>
                      <a:pt x="0" y="3"/>
                      <a:pt x="0" y="3"/>
                    </a:cubicBezTo>
                    <a:cubicBezTo>
                      <a:pt x="2" y="3"/>
                      <a:pt x="3" y="1"/>
                      <a:pt x="5" y="0"/>
                    </a:cubicBezTo>
                    <a:cubicBezTo>
                      <a:pt x="5" y="0"/>
                      <a:pt x="5" y="0"/>
                      <a:pt x="6" y="0"/>
                    </a:cubicBezTo>
                    <a:close/>
                  </a:path>
                </a:pathLst>
              </a:custGeom>
              <a:solidFill>
                <a:srgbClr val="79501A"/>
              </a:solidFill>
              <a:ln w="9525">
                <a:noFill/>
                <a:round/>
                <a:headEnd/>
                <a:tailEnd/>
              </a:ln>
            </p:spPr>
            <p:txBody>
              <a:bodyPr/>
              <a:lstStyle/>
              <a:p>
                <a:endParaRPr lang="es-ES"/>
              </a:p>
            </p:txBody>
          </p:sp>
          <p:sp>
            <p:nvSpPr>
              <p:cNvPr id="2512" name="Freeform 768"/>
              <p:cNvSpPr>
                <a:spLocks/>
              </p:cNvSpPr>
              <p:nvPr/>
            </p:nvSpPr>
            <p:spPr bwMode="auto">
              <a:xfrm>
                <a:off x="4735" y="1455"/>
                <a:ext cx="60" cy="63"/>
              </a:xfrm>
              <a:custGeom>
                <a:avLst/>
                <a:gdLst>
                  <a:gd name="T0" fmla="*/ 2147483647 w 17"/>
                  <a:gd name="T1" fmla="*/ 0 h 18"/>
                  <a:gd name="T2" fmla="*/ 2147483647 w 17"/>
                  <a:gd name="T3" fmla="*/ 2147483647 h 18"/>
                  <a:gd name="T4" fmla="*/ 2147483647 w 17"/>
                  <a:gd name="T5" fmla="*/ 2147483647 h 18"/>
                  <a:gd name="T6" fmla="*/ 2147483647 w 17"/>
                  <a:gd name="T7" fmla="*/ 2147483647 h 18"/>
                  <a:gd name="T8" fmla="*/ 2147483647 w 17"/>
                  <a:gd name="T9" fmla="*/ 2147483647 h 18"/>
                  <a:gd name="T10" fmla="*/ 2147483647 w 17"/>
                  <a:gd name="T11" fmla="*/ 2147483647 h 18"/>
                  <a:gd name="T12" fmla="*/ 2147483647 w 17"/>
                  <a:gd name="T13" fmla="*/ 0 h 18"/>
                  <a:gd name="T14" fmla="*/ 2147483647 w 17"/>
                  <a:gd name="T15" fmla="*/ 0 h 18"/>
                  <a:gd name="T16" fmla="*/ 2147483647 w 17"/>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8"/>
                  <a:gd name="T29" fmla="*/ 17 w 17"/>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8">
                    <a:moveTo>
                      <a:pt x="9" y="0"/>
                    </a:moveTo>
                    <a:cubicBezTo>
                      <a:pt x="9" y="0"/>
                      <a:pt x="16" y="7"/>
                      <a:pt x="13" y="11"/>
                    </a:cubicBezTo>
                    <a:cubicBezTo>
                      <a:pt x="13" y="11"/>
                      <a:pt x="9" y="17"/>
                      <a:pt x="3" y="15"/>
                    </a:cubicBezTo>
                    <a:cubicBezTo>
                      <a:pt x="3" y="15"/>
                      <a:pt x="3" y="18"/>
                      <a:pt x="2" y="16"/>
                    </a:cubicBezTo>
                    <a:cubicBezTo>
                      <a:pt x="0" y="16"/>
                      <a:pt x="13" y="15"/>
                      <a:pt x="10" y="16"/>
                    </a:cubicBezTo>
                    <a:cubicBezTo>
                      <a:pt x="15" y="14"/>
                      <a:pt x="17" y="7"/>
                      <a:pt x="15" y="3"/>
                    </a:cubicBezTo>
                    <a:cubicBezTo>
                      <a:pt x="14" y="2"/>
                      <a:pt x="11" y="1"/>
                      <a:pt x="9" y="0"/>
                    </a:cubicBezTo>
                    <a:cubicBezTo>
                      <a:pt x="9" y="0"/>
                      <a:pt x="10" y="0"/>
                      <a:pt x="10" y="0"/>
                    </a:cubicBezTo>
                    <a:cubicBezTo>
                      <a:pt x="10" y="0"/>
                      <a:pt x="9" y="0"/>
                      <a:pt x="9" y="0"/>
                    </a:cubicBezTo>
                    <a:close/>
                  </a:path>
                </a:pathLst>
              </a:custGeom>
              <a:solidFill>
                <a:srgbClr val="79501A"/>
              </a:solidFill>
              <a:ln w="9525">
                <a:noFill/>
                <a:round/>
                <a:headEnd/>
                <a:tailEnd/>
              </a:ln>
            </p:spPr>
            <p:txBody>
              <a:bodyPr/>
              <a:lstStyle/>
              <a:p>
                <a:endParaRPr lang="es-ES"/>
              </a:p>
            </p:txBody>
          </p:sp>
          <p:sp>
            <p:nvSpPr>
              <p:cNvPr id="2513" name="Freeform 769"/>
              <p:cNvSpPr>
                <a:spLocks/>
              </p:cNvSpPr>
              <p:nvPr/>
            </p:nvSpPr>
            <p:spPr bwMode="auto">
              <a:xfrm>
                <a:off x="4613" y="1780"/>
                <a:ext cx="33" cy="52"/>
              </a:xfrm>
              <a:custGeom>
                <a:avLst/>
                <a:gdLst>
                  <a:gd name="T0" fmla="*/ 2147483647 w 9"/>
                  <a:gd name="T1" fmla="*/ 2147483647 h 15"/>
                  <a:gd name="T2" fmla="*/ 2147483647 w 9"/>
                  <a:gd name="T3" fmla="*/ 0 h 15"/>
                  <a:gd name="T4" fmla="*/ 0 w 9"/>
                  <a:gd name="T5" fmla="*/ 2147483647 h 15"/>
                  <a:gd name="T6" fmla="*/ 0 w 9"/>
                  <a:gd name="T7" fmla="*/ 2147483647 h 15"/>
                  <a:gd name="T8" fmla="*/ 2147483647 w 9"/>
                  <a:gd name="T9" fmla="*/ 2147483647 h 15"/>
                  <a:gd name="T10" fmla="*/ 2147483647 w 9"/>
                  <a:gd name="T11" fmla="*/ 2147483647 h 15"/>
                  <a:gd name="T12" fmla="*/ 2147483647 w 9"/>
                  <a:gd name="T13" fmla="*/ 2147483647 h 15"/>
                  <a:gd name="T14" fmla="*/ 2147483647 w 9"/>
                  <a:gd name="T15" fmla="*/ 2147483647 h 15"/>
                  <a:gd name="T16" fmla="*/ 2147483647 w 9"/>
                  <a:gd name="T17" fmla="*/ 2147483647 h 15"/>
                  <a:gd name="T18" fmla="*/ 2147483647 w 9"/>
                  <a:gd name="T19" fmla="*/ 2147483647 h 15"/>
                  <a:gd name="T20" fmla="*/ 2147483647 w 9"/>
                  <a:gd name="T21" fmla="*/ 2147483647 h 15"/>
                  <a:gd name="T22" fmla="*/ 2147483647 w 9"/>
                  <a:gd name="T23" fmla="*/ 2147483647 h 15"/>
                  <a:gd name="T24" fmla="*/ 2147483647 w 9"/>
                  <a:gd name="T25" fmla="*/ 2147483647 h 15"/>
                  <a:gd name="T26" fmla="*/ 2147483647 w 9"/>
                  <a:gd name="T27" fmla="*/ 2147483647 h 15"/>
                  <a:gd name="T28" fmla="*/ 2147483647 w 9"/>
                  <a:gd name="T29" fmla="*/ 2147483647 h 15"/>
                  <a:gd name="T30" fmla="*/ 2147483647 w 9"/>
                  <a:gd name="T31" fmla="*/ 2147483647 h 15"/>
                  <a:gd name="T32" fmla="*/ 2147483647 w 9"/>
                  <a:gd name="T33" fmla="*/ 2147483647 h 15"/>
                  <a:gd name="T34" fmla="*/ 2147483647 w 9"/>
                  <a:gd name="T35" fmla="*/ 2147483647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5"/>
                  <a:gd name="T56" fmla="*/ 9 w 9"/>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5">
                    <a:moveTo>
                      <a:pt x="3" y="1"/>
                    </a:moveTo>
                    <a:cubicBezTo>
                      <a:pt x="3" y="0"/>
                      <a:pt x="2" y="0"/>
                      <a:pt x="1" y="0"/>
                    </a:cubicBezTo>
                    <a:cubicBezTo>
                      <a:pt x="0" y="1"/>
                      <a:pt x="0" y="2"/>
                      <a:pt x="0" y="3"/>
                    </a:cubicBezTo>
                    <a:cubicBezTo>
                      <a:pt x="0" y="3"/>
                      <a:pt x="0" y="3"/>
                      <a:pt x="0" y="3"/>
                    </a:cubicBezTo>
                    <a:cubicBezTo>
                      <a:pt x="0" y="5"/>
                      <a:pt x="2" y="6"/>
                      <a:pt x="2" y="7"/>
                    </a:cubicBezTo>
                    <a:cubicBezTo>
                      <a:pt x="3" y="8"/>
                      <a:pt x="3" y="10"/>
                      <a:pt x="3" y="11"/>
                    </a:cubicBezTo>
                    <a:cubicBezTo>
                      <a:pt x="3" y="12"/>
                      <a:pt x="3" y="11"/>
                      <a:pt x="4" y="12"/>
                    </a:cubicBezTo>
                    <a:cubicBezTo>
                      <a:pt x="4" y="12"/>
                      <a:pt x="4" y="12"/>
                      <a:pt x="5" y="12"/>
                    </a:cubicBezTo>
                    <a:cubicBezTo>
                      <a:pt x="4" y="13"/>
                      <a:pt x="5" y="14"/>
                      <a:pt x="6" y="15"/>
                    </a:cubicBezTo>
                    <a:cubicBezTo>
                      <a:pt x="7" y="15"/>
                      <a:pt x="7" y="15"/>
                      <a:pt x="8" y="14"/>
                    </a:cubicBezTo>
                    <a:cubicBezTo>
                      <a:pt x="8" y="14"/>
                      <a:pt x="8" y="14"/>
                      <a:pt x="8" y="14"/>
                    </a:cubicBezTo>
                    <a:cubicBezTo>
                      <a:pt x="9" y="13"/>
                      <a:pt x="8" y="13"/>
                      <a:pt x="8" y="13"/>
                    </a:cubicBezTo>
                    <a:cubicBezTo>
                      <a:pt x="8" y="12"/>
                      <a:pt x="8" y="13"/>
                      <a:pt x="8" y="12"/>
                    </a:cubicBezTo>
                    <a:cubicBezTo>
                      <a:pt x="8" y="11"/>
                      <a:pt x="7" y="11"/>
                      <a:pt x="6" y="12"/>
                    </a:cubicBezTo>
                    <a:cubicBezTo>
                      <a:pt x="7" y="9"/>
                      <a:pt x="7" y="8"/>
                      <a:pt x="5" y="7"/>
                    </a:cubicBezTo>
                    <a:cubicBezTo>
                      <a:pt x="5" y="7"/>
                      <a:pt x="5" y="6"/>
                      <a:pt x="5" y="6"/>
                    </a:cubicBezTo>
                    <a:cubicBezTo>
                      <a:pt x="5" y="4"/>
                      <a:pt x="4" y="3"/>
                      <a:pt x="4" y="2"/>
                    </a:cubicBezTo>
                    <a:cubicBezTo>
                      <a:pt x="3" y="2"/>
                      <a:pt x="3" y="1"/>
                      <a:pt x="3" y="1"/>
                    </a:cubicBezTo>
                    <a:close/>
                  </a:path>
                </a:pathLst>
              </a:custGeom>
              <a:solidFill>
                <a:srgbClr val="B3680B"/>
              </a:solidFill>
              <a:ln w="9525">
                <a:noFill/>
                <a:round/>
                <a:headEnd/>
                <a:tailEnd/>
              </a:ln>
            </p:spPr>
            <p:txBody>
              <a:bodyPr/>
              <a:lstStyle/>
              <a:p>
                <a:endParaRPr lang="es-ES"/>
              </a:p>
            </p:txBody>
          </p:sp>
          <p:sp>
            <p:nvSpPr>
              <p:cNvPr id="2514" name="Freeform 770"/>
              <p:cNvSpPr>
                <a:spLocks/>
              </p:cNvSpPr>
              <p:nvPr/>
            </p:nvSpPr>
            <p:spPr bwMode="auto">
              <a:xfrm>
                <a:off x="4599" y="1794"/>
                <a:ext cx="36" cy="52"/>
              </a:xfrm>
              <a:custGeom>
                <a:avLst/>
                <a:gdLst>
                  <a:gd name="T0" fmla="*/ 2147483647 w 10"/>
                  <a:gd name="T1" fmla="*/ 2147483647 h 15"/>
                  <a:gd name="T2" fmla="*/ 2147483647 w 10"/>
                  <a:gd name="T3" fmla="*/ 0 h 15"/>
                  <a:gd name="T4" fmla="*/ 0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2147483647 h 15"/>
                  <a:gd name="T16" fmla="*/ 2147483647 w 10"/>
                  <a:gd name="T17" fmla="*/ 2147483647 h 15"/>
                  <a:gd name="T18" fmla="*/ 2147483647 w 10"/>
                  <a:gd name="T19" fmla="*/ 2147483647 h 15"/>
                  <a:gd name="T20" fmla="*/ 2147483647 w 10"/>
                  <a:gd name="T21" fmla="*/ 2147483647 h 15"/>
                  <a:gd name="T22" fmla="*/ 2147483647 w 10"/>
                  <a:gd name="T23" fmla="*/ 2147483647 h 15"/>
                  <a:gd name="T24" fmla="*/ 2147483647 w 10"/>
                  <a:gd name="T25" fmla="*/ 2147483647 h 15"/>
                  <a:gd name="T26" fmla="*/ 2147483647 w 10"/>
                  <a:gd name="T27" fmla="*/ 2147483647 h 15"/>
                  <a:gd name="T28" fmla="*/ 2147483647 w 10"/>
                  <a:gd name="T29" fmla="*/ 2147483647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
                  <a:gd name="T46" fmla="*/ 0 h 15"/>
                  <a:gd name="T47" fmla="*/ 10 w 10"/>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 h="15">
                    <a:moveTo>
                      <a:pt x="4" y="1"/>
                    </a:moveTo>
                    <a:cubicBezTo>
                      <a:pt x="3" y="1"/>
                      <a:pt x="3" y="1"/>
                      <a:pt x="3" y="0"/>
                    </a:cubicBezTo>
                    <a:cubicBezTo>
                      <a:pt x="2" y="0"/>
                      <a:pt x="0" y="1"/>
                      <a:pt x="0" y="2"/>
                    </a:cubicBezTo>
                    <a:cubicBezTo>
                      <a:pt x="0" y="4"/>
                      <a:pt x="0" y="8"/>
                      <a:pt x="3" y="7"/>
                    </a:cubicBezTo>
                    <a:cubicBezTo>
                      <a:pt x="2" y="9"/>
                      <a:pt x="2" y="10"/>
                      <a:pt x="3" y="12"/>
                    </a:cubicBezTo>
                    <a:cubicBezTo>
                      <a:pt x="4" y="12"/>
                      <a:pt x="4" y="12"/>
                      <a:pt x="5" y="12"/>
                    </a:cubicBezTo>
                    <a:cubicBezTo>
                      <a:pt x="4" y="12"/>
                      <a:pt x="4" y="13"/>
                      <a:pt x="4" y="14"/>
                    </a:cubicBezTo>
                    <a:cubicBezTo>
                      <a:pt x="5" y="14"/>
                      <a:pt x="5" y="15"/>
                      <a:pt x="6" y="15"/>
                    </a:cubicBezTo>
                    <a:cubicBezTo>
                      <a:pt x="7" y="15"/>
                      <a:pt x="8" y="14"/>
                      <a:pt x="9" y="14"/>
                    </a:cubicBezTo>
                    <a:cubicBezTo>
                      <a:pt x="10" y="13"/>
                      <a:pt x="10" y="13"/>
                      <a:pt x="9" y="12"/>
                    </a:cubicBezTo>
                    <a:cubicBezTo>
                      <a:pt x="9" y="11"/>
                      <a:pt x="8" y="11"/>
                      <a:pt x="7" y="11"/>
                    </a:cubicBezTo>
                    <a:cubicBezTo>
                      <a:pt x="8" y="10"/>
                      <a:pt x="7" y="8"/>
                      <a:pt x="7" y="7"/>
                    </a:cubicBezTo>
                    <a:cubicBezTo>
                      <a:pt x="7" y="6"/>
                      <a:pt x="6" y="6"/>
                      <a:pt x="5" y="7"/>
                    </a:cubicBezTo>
                    <a:cubicBezTo>
                      <a:pt x="5" y="6"/>
                      <a:pt x="6" y="6"/>
                      <a:pt x="6" y="5"/>
                    </a:cubicBezTo>
                    <a:cubicBezTo>
                      <a:pt x="6" y="4"/>
                      <a:pt x="5" y="3"/>
                      <a:pt x="4" y="1"/>
                    </a:cubicBezTo>
                    <a:close/>
                  </a:path>
                </a:pathLst>
              </a:custGeom>
              <a:solidFill>
                <a:srgbClr val="B3680B"/>
              </a:solidFill>
              <a:ln w="9525">
                <a:noFill/>
                <a:round/>
                <a:headEnd/>
                <a:tailEnd/>
              </a:ln>
            </p:spPr>
            <p:txBody>
              <a:bodyPr/>
              <a:lstStyle/>
              <a:p>
                <a:endParaRPr lang="es-ES"/>
              </a:p>
            </p:txBody>
          </p:sp>
          <p:sp>
            <p:nvSpPr>
              <p:cNvPr id="2515" name="Freeform 771"/>
              <p:cNvSpPr>
                <a:spLocks/>
              </p:cNvSpPr>
              <p:nvPr/>
            </p:nvSpPr>
            <p:spPr bwMode="auto">
              <a:xfrm>
                <a:off x="4631" y="1762"/>
                <a:ext cx="29" cy="67"/>
              </a:xfrm>
              <a:custGeom>
                <a:avLst/>
                <a:gdLst>
                  <a:gd name="T0" fmla="*/ 2147483647 w 8"/>
                  <a:gd name="T1" fmla="*/ 2147483647 h 19"/>
                  <a:gd name="T2" fmla="*/ 2147483647 w 8"/>
                  <a:gd name="T3" fmla="*/ 2147483647 h 19"/>
                  <a:gd name="T4" fmla="*/ 0 w 8"/>
                  <a:gd name="T5" fmla="*/ 2147483647 h 19"/>
                  <a:gd name="T6" fmla="*/ 2147483647 w 8"/>
                  <a:gd name="T7" fmla="*/ 2147483647 h 19"/>
                  <a:gd name="T8" fmla="*/ 2147483647 w 8"/>
                  <a:gd name="T9" fmla="*/ 2147483647 h 19"/>
                  <a:gd name="T10" fmla="*/ 2147483647 w 8"/>
                  <a:gd name="T11" fmla="*/ 2147483647 h 19"/>
                  <a:gd name="T12" fmla="*/ 2147483647 w 8"/>
                  <a:gd name="T13" fmla="*/ 2147483647 h 19"/>
                  <a:gd name="T14" fmla="*/ 2147483647 w 8"/>
                  <a:gd name="T15" fmla="*/ 2147483647 h 19"/>
                  <a:gd name="T16" fmla="*/ 2147483647 w 8"/>
                  <a:gd name="T17" fmla="*/ 2147483647 h 19"/>
                  <a:gd name="T18" fmla="*/ 2147483647 w 8"/>
                  <a:gd name="T19" fmla="*/ 2147483647 h 19"/>
                  <a:gd name="T20" fmla="*/ 2147483647 w 8"/>
                  <a:gd name="T21" fmla="*/ 2147483647 h 19"/>
                  <a:gd name="T22" fmla="*/ 2147483647 w 8"/>
                  <a:gd name="T23" fmla="*/ 2147483647 h 19"/>
                  <a:gd name="T24" fmla="*/ 2147483647 w 8"/>
                  <a:gd name="T25" fmla="*/ 2147483647 h 19"/>
                  <a:gd name="T26" fmla="*/ 2147483647 w 8"/>
                  <a:gd name="T27" fmla="*/ 2147483647 h 19"/>
                  <a:gd name="T28" fmla="*/ 2147483647 w 8"/>
                  <a:gd name="T29" fmla="*/ 2147483647 h 19"/>
                  <a:gd name="T30" fmla="*/ 2147483647 w 8"/>
                  <a:gd name="T31" fmla="*/ 2147483647 h 19"/>
                  <a:gd name="T32" fmla="*/ 2147483647 w 8"/>
                  <a:gd name="T33" fmla="*/ 2147483647 h 19"/>
                  <a:gd name="T34" fmla="*/ 2147483647 w 8"/>
                  <a:gd name="T35" fmla="*/ 2147483647 h 19"/>
                  <a:gd name="T36" fmla="*/ 2147483647 w 8"/>
                  <a:gd name="T37" fmla="*/ 2147483647 h 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
                  <a:gd name="T58" fmla="*/ 0 h 19"/>
                  <a:gd name="T59" fmla="*/ 8 w 8"/>
                  <a:gd name="T60" fmla="*/ 19 h 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 h="19">
                    <a:moveTo>
                      <a:pt x="7" y="1"/>
                    </a:moveTo>
                    <a:cubicBezTo>
                      <a:pt x="5" y="0"/>
                      <a:pt x="3" y="0"/>
                      <a:pt x="1" y="1"/>
                    </a:cubicBezTo>
                    <a:cubicBezTo>
                      <a:pt x="0" y="2"/>
                      <a:pt x="0" y="4"/>
                      <a:pt x="0" y="5"/>
                    </a:cubicBezTo>
                    <a:cubicBezTo>
                      <a:pt x="0" y="6"/>
                      <a:pt x="0" y="7"/>
                      <a:pt x="1" y="8"/>
                    </a:cubicBezTo>
                    <a:cubicBezTo>
                      <a:pt x="1" y="9"/>
                      <a:pt x="2" y="9"/>
                      <a:pt x="3" y="9"/>
                    </a:cubicBezTo>
                    <a:cubicBezTo>
                      <a:pt x="1" y="10"/>
                      <a:pt x="2" y="12"/>
                      <a:pt x="2" y="13"/>
                    </a:cubicBezTo>
                    <a:cubicBezTo>
                      <a:pt x="2" y="14"/>
                      <a:pt x="3" y="14"/>
                      <a:pt x="4" y="14"/>
                    </a:cubicBezTo>
                    <a:cubicBezTo>
                      <a:pt x="3" y="15"/>
                      <a:pt x="3" y="17"/>
                      <a:pt x="4" y="18"/>
                    </a:cubicBezTo>
                    <a:cubicBezTo>
                      <a:pt x="4" y="18"/>
                      <a:pt x="4" y="18"/>
                      <a:pt x="4" y="18"/>
                    </a:cubicBezTo>
                    <a:cubicBezTo>
                      <a:pt x="4" y="18"/>
                      <a:pt x="4" y="18"/>
                      <a:pt x="4" y="19"/>
                    </a:cubicBezTo>
                    <a:cubicBezTo>
                      <a:pt x="5" y="19"/>
                      <a:pt x="6" y="19"/>
                      <a:pt x="6" y="18"/>
                    </a:cubicBezTo>
                    <a:cubicBezTo>
                      <a:pt x="7" y="17"/>
                      <a:pt x="6" y="16"/>
                      <a:pt x="6" y="15"/>
                    </a:cubicBezTo>
                    <a:cubicBezTo>
                      <a:pt x="6" y="14"/>
                      <a:pt x="7" y="14"/>
                      <a:pt x="7" y="14"/>
                    </a:cubicBezTo>
                    <a:cubicBezTo>
                      <a:pt x="6" y="12"/>
                      <a:pt x="6" y="11"/>
                      <a:pt x="6" y="9"/>
                    </a:cubicBezTo>
                    <a:cubicBezTo>
                      <a:pt x="6" y="9"/>
                      <a:pt x="5" y="9"/>
                      <a:pt x="4" y="9"/>
                    </a:cubicBezTo>
                    <a:cubicBezTo>
                      <a:pt x="6" y="8"/>
                      <a:pt x="7" y="6"/>
                      <a:pt x="8" y="5"/>
                    </a:cubicBezTo>
                    <a:cubicBezTo>
                      <a:pt x="8" y="4"/>
                      <a:pt x="8" y="3"/>
                      <a:pt x="7" y="2"/>
                    </a:cubicBezTo>
                    <a:cubicBezTo>
                      <a:pt x="7" y="2"/>
                      <a:pt x="7" y="2"/>
                      <a:pt x="7" y="1"/>
                    </a:cubicBezTo>
                    <a:cubicBezTo>
                      <a:pt x="7" y="1"/>
                      <a:pt x="7" y="1"/>
                      <a:pt x="7" y="1"/>
                    </a:cubicBezTo>
                    <a:close/>
                  </a:path>
                </a:pathLst>
              </a:custGeom>
              <a:solidFill>
                <a:srgbClr val="B3680B"/>
              </a:solidFill>
              <a:ln w="9525">
                <a:noFill/>
                <a:round/>
                <a:headEnd/>
                <a:tailEnd/>
              </a:ln>
            </p:spPr>
            <p:txBody>
              <a:bodyPr/>
              <a:lstStyle/>
              <a:p>
                <a:endParaRPr lang="es-ES"/>
              </a:p>
            </p:txBody>
          </p:sp>
          <p:sp>
            <p:nvSpPr>
              <p:cNvPr id="2516" name="Freeform 772"/>
              <p:cNvSpPr>
                <a:spLocks/>
              </p:cNvSpPr>
              <p:nvPr/>
            </p:nvSpPr>
            <p:spPr bwMode="auto">
              <a:xfrm>
                <a:off x="4653" y="1801"/>
                <a:ext cx="32" cy="35"/>
              </a:xfrm>
              <a:custGeom>
                <a:avLst/>
                <a:gdLst>
                  <a:gd name="T0" fmla="*/ 2147483647 w 9"/>
                  <a:gd name="T1" fmla="*/ 2147483647 h 10"/>
                  <a:gd name="T2" fmla="*/ 2147483647 w 9"/>
                  <a:gd name="T3" fmla="*/ 2147483647 h 10"/>
                  <a:gd name="T4" fmla="*/ 2147483647 w 9"/>
                  <a:gd name="T5" fmla="*/ 2147483647 h 10"/>
                  <a:gd name="T6" fmla="*/ 2147483647 w 9"/>
                  <a:gd name="T7" fmla="*/ 2147483647 h 10"/>
                  <a:gd name="T8" fmla="*/ 2147483647 w 9"/>
                  <a:gd name="T9" fmla="*/ 2147483647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3" y="10"/>
                    </a:moveTo>
                    <a:cubicBezTo>
                      <a:pt x="1" y="9"/>
                      <a:pt x="0" y="5"/>
                      <a:pt x="1" y="4"/>
                    </a:cubicBezTo>
                    <a:cubicBezTo>
                      <a:pt x="2" y="2"/>
                      <a:pt x="7" y="0"/>
                      <a:pt x="9" y="1"/>
                    </a:cubicBezTo>
                    <a:cubicBezTo>
                      <a:pt x="9" y="1"/>
                      <a:pt x="2" y="2"/>
                      <a:pt x="2" y="5"/>
                    </a:cubicBezTo>
                    <a:cubicBezTo>
                      <a:pt x="2" y="5"/>
                      <a:pt x="3" y="10"/>
                      <a:pt x="3" y="10"/>
                    </a:cubicBezTo>
                    <a:close/>
                  </a:path>
                </a:pathLst>
              </a:custGeom>
              <a:solidFill>
                <a:srgbClr val="B3680B"/>
              </a:solidFill>
              <a:ln w="9525">
                <a:noFill/>
                <a:round/>
                <a:headEnd/>
                <a:tailEnd/>
              </a:ln>
            </p:spPr>
            <p:txBody>
              <a:bodyPr/>
              <a:lstStyle/>
              <a:p>
                <a:endParaRPr lang="es-ES"/>
              </a:p>
            </p:txBody>
          </p:sp>
          <p:sp>
            <p:nvSpPr>
              <p:cNvPr id="2517" name="Freeform 773"/>
              <p:cNvSpPr>
                <a:spLocks/>
              </p:cNvSpPr>
              <p:nvPr/>
            </p:nvSpPr>
            <p:spPr bwMode="auto">
              <a:xfrm>
                <a:off x="4649" y="1829"/>
                <a:ext cx="21" cy="14"/>
              </a:xfrm>
              <a:custGeom>
                <a:avLst/>
                <a:gdLst>
                  <a:gd name="T0" fmla="*/ 2147483647 w 6"/>
                  <a:gd name="T1" fmla="*/ 0 h 4"/>
                  <a:gd name="T2" fmla="*/ 0 w 6"/>
                  <a:gd name="T3" fmla="*/ 0 h 4"/>
                  <a:gd name="T4" fmla="*/ 2147483647 w 6"/>
                  <a:gd name="T5" fmla="*/ 2147483647 h 4"/>
                  <a:gd name="T6" fmla="*/ 2147483647 w 6"/>
                  <a:gd name="T7" fmla="*/ 2147483647 h 4"/>
                  <a:gd name="T8" fmla="*/ 2147483647 w 6"/>
                  <a:gd name="T9" fmla="*/ 0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2" y="0"/>
                    </a:moveTo>
                    <a:cubicBezTo>
                      <a:pt x="1" y="0"/>
                      <a:pt x="1" y="0"/>
                      <a:pt x="0" y="0"/>
                    </a:cubicBezTo>
                    <a:cubicBezTo>
                      <a:pt x="0" y="2"/>
                      <a:pt x="2" y="3"/>
                      <a:pt x="4" y="4"/>
                    </a:cubicBezTo>
                    <a:cubicBezTo>
                      <a:pt x="4" y="4"/>
                      <a:pt x="5" y="3"/>
                      <a:pt x="6" y="3"/>
                    </a:cubicBezTo>
                    <a:cubicBezTo>
                      <a:pt x="4" y="3"/>
                      <a:pt x="3" y="1"/>
                      <a:pt x="2" y="0"/>
                    </a:cubicBezTo>
                    <a:cubicBezTo>
                      <a:pt x="2" y="0"/>
                      <a:pt x="2" y="0"/>
                      <a:pt x="2" y="0"/>
                    </a:cubicBezTo>
                    <a:close/>
                  </a:path>
                </a:pathLst>
              </a:custGeom>
              <a:solidFill>
                <a:srgbClr val="FFFFFF"/>
              </a:solidFill>
              <a:ln w="9525">
                <a:noFill/>
                <a:round/>
                <a:headEnd/>
                <a:tailEnd/>
              </a:ln>
            </p:spPr>
            <p:txBody>
              <a:bodyPr/>
              <a:lstStyle/>
              <a:p>
                <a:endParaRPr lang="es-ES"/>
              </a:p>
            </p:txBody>
          </p:sp>
          <p:sp>
            <p:nvSpPr>
              <p:cNvPr id="2518" name="Freeform 774"/>
              <p:cNvSpPr>
                <a:spLocks/>
              </p:cNvSpPr>
              <p:nvPr/>
            </p:nvSpPr>
            <p:spPr bwMode="auto">
              <a:xfrm>
                <a:off x="4649" y="1829"/>
                <a:ext cx="21" cy="14"/>
              </a:xfrm>
              <a:custGeom>
                <a:avLst/>
                <a:gdLst>
                  <a:gd name="T0" fmla="*/ 2147483647 w 6"/>
                  <a:gd name="T1" fmla="*/ 0 h 4"/>
                  <a:gd name="T2" fmla="*/ 0 w 6"/>
                  <a:gd name="T3" fmla="*/ 0 h 4"/>
                  <a:gd name="T4" fmla="*/ 2147483647 w 6"/>
                  <a:gd name="T5" fmla="*/ 2147483647 h 4"/>
                  <a:gd name="T6" fmla="*/ 2147483647 w 6"/>
                  <a:gd name="T7" fmla="*/ 2147483647 h 4"/>
                  <a:gd name="T8" fmla="*/ 2147483647 w 6"/>
                  <a:gd name="T9" fmla="*/ 0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2" y="0"/>
                    </a:moveTo>
                    <a:cubicBezTo>
                      <a:pt x="1" y="0"/>
                      <a:pt x="1" y="0"/>
                      <a:pt x="0" y="0"/>
                    </a:cubicBezTo>
                    <a:cubicBezTo>
                      <a:pt x="0" y="2"/>
                      <a:pt x="2" y="3"/>
                      <a:pt x="4" y="4"/>
                    </a:cubicBezTo>
                    <a:cubicBezTo>
                      <a:pt x="4" y="4"/>
                      <a:pt x="5" y="3"/>
                      <a:pt x="6" y="3"/>
                    </a:cubicBezTo>
                    <a:cubicBezTo>
                      <a:pt x="4" y="3"/>
                      <a:pt x="3" y="1"/>
                      <a:pt x="2" y="0"/>
                    </a:cubicBezTo>
                    <a:cubicBezTo>
                      <a:pt x="2" y="0"/>
                      <a:pt x="2" y="0"/>
                      <a:pt x="2" y="0"/>
                    </a:cubicBezTo>
                    <a:close/>
                  </a:path>
                </a:pathLst>
              </a:custGeom>
              <a:noFill/>
              <a:ln w="0">
                <a:solidFill>
                  <a:srgbClr val="24211D"/>
                </a:solidFill>
                <a:round/>
                <a:headEnd/>
                <a:tailEnd/>
              </a:ln>
            </p:spPr>
            <p:txBody>
              <a:bodyPr/>
              <a:lstStyle/>
              <a:p>
                <a:endParaRPr lang="es-ES"/>
              </a:p>
            </p:txBody>
          </p:sp>
          <p:sp>
            <p:nvSpPr>
              <p:cNvPr id="2519" name="Freeform 775"/>
              <p:cNvSpPr>
                <a:spLocks/>
              </p:cNvSpPr>
              <p:nvPr/>
            </p:nvSpPr>
            <p:spPr bwMode="auto">
              <a:xfrm>
                <a:off x="4635" y="1829"/>
                <a:ext cx="21" cy="17"/>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2147483647 h 5"/>
                  <a:gd name="T10" fmla="*/ 2147483647 w 6"/>
                  <a:gd name="T11" fmla="*/ 2147483647 h 5"/>
                  <a:gd name="T12" fmla="*/ 2147483647 w 6"/>
                  <a:gd name="T13" fmla="*/ 0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3" y="0"/>
                    </a:moveTo>
                    <a:cubicBezTo>
                      <a:pt x="3" y="1"/>
                      <a:pt x="1" y="1"/>
                      <a:pt x="0" y="1"/>
                    </a:cubicBezTo>
                    <a:cubicBezTo>
                      <a:pt x="0" y="3"/>
                      <a:pt x="2" y="3"/>
                      <a:pt x="3" y="4"/>
                    </a:cubicBezTo>
                    <a:cubicBezTo>
                      <a:pt x="4" y="5"/>
                      <a:pt x="5" y="5"/>
                      <a:pt x="6" y="4"/>
                    </a:cubicBezTo>
                    <a:cubicBezTo>
                      <a:pt x="6" y="4"/>
                      <a:pt x="6" y="4"/>
                      <a:pt x="5" y="4"/>
                    </a:cubicBezTo>
                    <a:cubicBezTo>
                      <a:pt x="5" y="4"/>
                      <a:pt x="5" y="4"/>
                      <a:pt x="5" y="4"/>
                    </a:cubicBezTo>
                    <a:cubicBezTo>
                      <a:pt x="3" y="3"/>
                      <a:pt x="3" y="2"/>
                      <a:pt x="3" y="0"/>
                    </a:cubicBezTo>
                    <a:close/>
                  </a:path>
                </a:pathLst>
              </a:custGeom>
              <a:solidFill>
                <a:srgbClr val="FFFFFF"/>
              </a:solidFill>
              <a:ln w="9525">
                <a:noFill/>
                <a:round/>
                <a:headEnd/>
                <a:tailEnd/>
              </a:ln>
            </p:spPr>
            <p:txBody>
              <a:bodyPr/>
              <a:lstStyle/>
              <a:p>
                <a:endParaRPr lang="es-ES"/>
              </a:p>
            </p:txBody>
          </p:sp>
          <p:sp>
            <p:nvSpPr>
              <p:cNvPr id="2520" name="Freeform 776"/>
              <p:cNvSpPr>
                <a:spLocks/>
              </p:cNvSpPr>
              <p:nvPr/>
            </p:nvSpPr>
            <p:spPr bwMode="auto">
              <a:xfrm>
                <a:off x="4635" y="1829"/>
                <a:ext cx="21" cy="17"/>
              </a:xfrm>
              <a:custGeom>
                <a:avLst/>
                <a:gdLst>
                  <a:gd name="T0" fmla="*/ 2147483647 w 6"/>
                  <a:gd name="T1" fmla="*/ 0 h 5"/>
                  <a:gd name="T2" fmla="*/ 0 w 6"/>
                  <a:gd name="T3" fmla="*/ 2147483647 h 5"/>
                  <a:gd name="T4" fmla="*/ 2147483647 w 6"/>
                  <a:gd name="T5" fmla="*/ 2147483647 h 5"/>
                  <a:gd name="T6" fmla="*/ 2147483647 w 6"/>
                  <a:gd name="T7" fmla="*/ 2147483647 h 5"/>
                  <a:gd name="T8" fmla="*/ 2147483647 w 6"/>
                  <a:gd name="T9" fmla="*/ 2147483647 h 5"/>
                  <a:gd name="T10" fmla="*/ 2147483647 w 6"/>
                  <a:gd name="T11" fmla="*/ 2147483647 h 5"/>
                  <a:gd name="T12" fmla="*/ 2147483647 w 6"/>
                  <a:gd name="T13" fmla="*/ 0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3" y="0"/>
                    </a:moveTo>
                    <a:cubicBezTo>
                      <a:pt x="3" y="1"/>
                      <a:pt x="1" y="1"/>
                      <a:pt x="0" y="1"/>
                    </a:cubicBezTo>
                    <a:cubicBezTo>
                      <a:pt x="0" y="3"/>
                      <a:pt x="2" y="3"/>
                      <a:pt x="3" y="4"/>
                    </a:cubicBezTo>
                    <a:cubicBezTo>
                      <a:pt x="4" y="5"/>
                      <a:pt x="5" y="5"/>
                      <a:pt x="6" y="4"/>
                    </a:cubicBezTo>
                    <a:cubicBezTo>
                      <a:pt x="6" y="4"/>
                      <a:pt x="6" y="4"/>
                      <a:pt x="5" y="4"/>
                    </a:cubicBezTo>
                    <a:cubicBezTo>
                      <a:pt x="5" y="4"/>
                      <a:pt x="5" y="4"/>
                      <a:pt x="5" y="4"/>
                    </a:cubicBezTo>
                    <a:cubicBezTo>
                      <a:pt x="3" y="3"/>
                      <a:pt x="3" y="2"/>
                      <a:pt x="3" y="0"/>
                    </a:cubicBezTo>
                    <a:close/>
                  </a:path>
                </a:pathLst>
              </a:custGeom>
              <a:noFill/>
              <a:ln w="0">
                <a:solidFill>
                  <a:srgbClr val="24211D"/>
                </a:solidFill>
                <a:round/>
                <a:headEnd/>
                <a:tailEnd/>
              </a:ln>
            </p:spPr>
            <p:txBody>
              <a:bodyPr/>
              <a:lstStyle/>
              <a:p>
                <a:endParaRPr lang="es-ES"/>
              </a:p>
            </p:txBody>
          </p:sp>
          <p:sp>
            <p:nvSpPr>
              <p:cNvPr id="2521" name="Freeform 777"/>
              <p:cNvSpPr>
                <a:spLocks/>
              </p:cNvSpPr>
              <p:nvPr/>
            </p:nvSpPr>
            <p:spPr bwMode="auto">
              <a:xfrm>
                <a:off x="4624" y="1843"/>
                <a:ext cx="25" cy="10"/>
              </a:xfrm>
              <a:custGeom>
                <a:avLst/>
                <a:gdLst>
                  <a:gd name="T0" fmla="*/ 2147483647 w 7"/>
                  <a:gd name="T1" fmla="*/ 0 h 3"/>
                  <a:gd name="T2" fmla="*/ 0 w 7"/>
                  <a:gd name="T3" fmla="*/ 2147483647 h 3"/>
                  <a:gd name="T4" fmla="*/ 2147483647 w 7"/>
                  <a:gd name="T5" fmla="*/ 2147483647 h 3"/>
                  <a:gd name="T6" fmla="*/ 2147483647 w 7"/>
                  <a:gd name="T7" fmla="*/ 2147483647 h 3"/>
                  <a:gd name="T8" fmla="*/ 2147483647 w 7"/>
                  <a:gd name="T9" fmla="*/ 0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3" y="0"/>
                    </a:moveTo>
                    <a:cubicBezTo>
                      <a:pt x="3" y="1"/>
                      <a:pt x="1" y="1"/>
                      <a:pt x="0" y="1"/>
                    </a:cubicBezTo>
                    <a:cubicBezTo>
                      <a:pt x="0" y="1"/>
                      <a:pt x="0" y="2"/>
                      <a:pt x="1" y="2"/>
                    </a:cubicBezTo>
                    <a:cubicBezTo>
                      <a:pt x="3" y="2"/>
                      <a:pt x="6" y="3"/>
                      <a:pt x="7" y="1"/>
                    </a:cubicBezTo>
                    <a:cubicBezTo>
                      <a:pt x="5" y="2"/>
                      <a:pt x="4" y="1"/>
                      <a:pt x="3" y="0"/>
                    </a:cubicBezTo>
                    <a:close/>
                  </a:path>
                </a:pathLst>
              </a:custGeom>
              <a:solidFill>
                <a:srgbClr val="FFFFFF"/>
              </a:solidFill>
              <a:ln w="9525">
                <a:noFill/>
                <a:round/>
                <a:headEnd/>
                <a:tailEnd/>
              </a:ln>
            </p:spPr>
            <p:txBody>
              <a:bodyPr/>
              <a:lstStyle/>
              <a:p>
                <a:endParaRPr lang="es-ES"/>
              </a:p>
            </p:txBody>
          </p:sp>
          <p:sp>
            <p:nvSpPr>
              <p:cNvPr id="2522" name="Freeform 778"/>
              <p:cNvSpPr>
                <a:spLocks/>
              </p:cNvSpPr>
              <p:nvPr/>
            </p:nvSpPr>
            <p:spPr bwMode="auto">
              <a:xfrm>
                <a:off x="4624" y="1843"/>
                <a:ext cx="25" cy="10"/>
              </a:xfrm>
              <a:custGeom>
                <a:avLst/>
                <a:gdLst>
                  <a:gd name="T0" fmla="*/ 2147483647 w 7"/>
                  <a:gd name="T1" fmla="*/ 0 h 3"/>
                  <a:gd name="T2" fmla="*/ 0 w 7"/>
                  <a:gd name="T3" fmla="*/ 2147483647 h 3"/>
                  <a:gd name="T4" fmla="*/ 2147483647 w 7"/>
                  <a:gd name="T5" fmla="*/ 2147483647 h 3"/>
                  <a:gd name="T6" fmla="*/ 2147483647 w 7"/>
                  <a:gd name="T7" fmla="*/ 2147483647 h 3"/>
                  <a:gd name="T8" fmla="*/ 2147483647 w 7"/>
                  <a:gd name="T9" fmla="*/ 0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3" y="0"/>
                    </a:moveTo>
                    <a:cubicBezTo>
                      <a:pt x="3" y="1"/>
                      <a:pt x="1" y="1"/>
                      <a:pt x="0" y="1"/>
                    </a:cubicBezTo>
                    <a:cubicBezTo>
                      <a:pt x="0" y="1"/>
                      <a:pt x="0" y="2"/>
                      <a:pt x="1" y="2"/>
                    </a:cubicBezTo>
                    <a:cubicBezTo>
                      <a:pt x="3" y="2"/>
                      <a:pt x="6" y="3"/>
                      <a:pt x="7" y="1"/>
                    </a:cubicBezTo>
                    <a:cubicBezTo>
                      <a:pt x="5" y="2"/>
                      <a:pt x="4" y="1"/>
                      <a:pt x="3" y="0"/>
                    </a:cubicBezTo>
                    <a:close/>
                  </a:path>
                </a:pathLst>
              </a:custGeom>
              <a:noFill/>
              <a:ln w="0">
                <a:solidFill>
                  <a:srgbClr val="24211D"/>
                </a:solidFill>
                <a:round/>
                <a:headEnd/>
                <a:tailEnd/>
              </a:ln>
            </p:spPr>
            <p:txBody>
              <a:bodyPr/>
              <a:lstStyle/>
              <a:p>
                <a:endParaRPr lang="es-ES"/>
              </a:p>
            </p:txBody>
          </p:sp>
          <p:sp>
            <p:nvSpPr>
              <p:cNvPr id="2523" name="Freeform 779"/>
              <p:cNvSpPr>
                <a:spLocks/>
              </p:cNvSpPr>
              <p:nvPr/>
            </p:nvSpPr>
            <p:spPr bwMode="auto">
              <a:xfrm>
                <a:off x="4653" y="1769"/>
                <a:ext cx="28" cy="46"/>
              </a:xfrm>
              <a:custGeom>
                <a:avLst/>
                <a:gdLst>
                  <a:gd name="T0" fmla="*/ 2147483647 w 8"/>
                  <a:gd name="T1" fmla="*/ 2147483647 h 13"/>
                  <a:gd name="T2" fmla="*/ 2147483647 w 8"/>
                  <a:gd name="T3" fmla="*/ 2147483647 h 13"/>
                  <a:gd name="T4" fmla="*/ 2147483647 w 8"/>
                  <a:gd name="T5" fmla="*/ 2147483647 h 13"/>
                  <a:gd name="T6" fmla="*/ 2147483647 w 8"/>
                  <a:gd name="T7" fmla="*/ 2147483647 h 13"/>
                  <a:gd name="T8" fmla="*/ 2147483647 w 8"/>
                  <a:gd name="T9" fmla="*/ 2147483647 h 13"/>
                  <a:gd name="T10" fmla="*/ 2147483647 w 8"/>
                  <a:gd name="T11" fmla="*/ 2147483647 h 13"/>
                  <a:gd name="T12" fmla="*/ 2147483647 w 8"/>
                  <a:gd name="T13" fmla="*/ 0 h 13"/>
                  <a:gd name="T14" fmla="*/ 2147483647 w 8"/>
                  <a:gd name="T15" fmla="*/ 0 h 13"/>
                  <a:gd name="T16" fmla="*/ 2147483647 w 8"/>
                  <a:gd name="T17" fmla="*/ 2147483647 h 13"/>
                  <a:gd name="T18" fmla="*/ 2147483647 w 8"/>
                  <a:gd name="T19" fmla="*/ 2147483647 h 13"/>
                  <a:gd name="T20" fmla="*/ 2147483647 w 8"/>
                  <a:gd name="T21" fmla="*/ 2147483647 h 13"/>
                  <a:gd name="T22" fmla="*/ 2147483647 w 8"/>
                  <a:gd name="T23" fmla="*/ 2147483647 h 13"/>
                  <a:gd name="T24" fmla="*/ 2147483647 w 8"/>
                  <a:gd name="T25" fmla="*/ 2147483647 h 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
                  <a:gd name="T40" fmla="*/ 0 h 13"/>
                  <a:gd name="T41" fmla="*/ 8 w 8"/>
                  <a:gd name="T42" fmla="*/ 13 h 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 h="13">
                    <a:moveTo>
                      <a:pt x="6" y="10"/>
                    </a:moveTo>
                    <a:cubicBezTo>
                      <a:pt x="6" y="10"/>
                      <a:pt x="6" y="10"/>
                      <a:pt x="6" y="10"/>
                    </a:cubicBezTo>
                    <a:cubicBezTo>
                      <a:pt x="6" y="12"/>
                      <a:pt x="2" y="13"/>
                      <a:pt x="2" y="12"/>
                    </a:cubicBezTo>
                    <a:cubicBezTo>
                      <a:pt x="0" y="9"/>
                      <a:pt x="1" y="7"/>
                      <a:pt x="2" y="4"/>
                    </a:cubicBezTo>
                    <a:cubicBezTo>
                      <a:pt x="2" y="4"/>
                      <a:pt x="3" y="3"/>
                      <a:pt x="3" y="3"/>
                    </a:cubicBezTo>
                    <a:cubicBezTo>
                      <a:pt x="3" y="2"/>
                      <a:pt x="3" y="2"/>
                      <a:pt x="4" y="2"/>
                    </a:cubicBezTo>
                    <a:cubicBezTo>
                      <a:pt x="5" y="1"/>
                      <a:pt x="7" y="1"/>
                      <a:pt x="8" y="0"/>
                    </a:cubicBezTo>
                    <a:cubicBezTo>
                      <a:pt x="8" y="0"/>
                      <a:pt x="8" y="0"/>
                      <a:pt x="8" y="0"/>
                    </a:cubicBezTo>
                    <a:cubicBezTo>
                      <a:pt x="8" y="1"/>
                      <a:pt x="7" y="1"/>
                      <a:pt x="7" y="2"/>
                    </a:cubicBezTo>
                    <a:cubicBezTo>
                      <a:pt x="6" y="3"/>
                      <a:pt x="6" y="5"/>
                      <a:pt x="5" y="6"/>
                    </a:cubicBezTo>
                    <a:cubicBezTo>
                      <a:pt x="5" y="7"/>
                      <a:pt x="5" y="9"/>
                      <a:pt x="6" y="10"/>
                    </a:cubicBezTo>
                    <a:cubicBezTo>
                      <a:pt x="7" y="10"/>
                      <a:pt x="7" y="10"/>
                      <a:pt x="6" y="11"/>
                    </a:cubicBezTo>
                    <a:cubicBezTo>
                      <a:pt x="6" y="11"/>
                      <a:pt x="6" y="10"/>
                      <a:pt x="6" y="10"/>
                    </a:cubicBezTo>
                    <a:close/>
                  </a:path>
                </a:pathLst>
              </a:custGeom>
              <a:solidFill>
                <a:srgbClr val="FFFFFF"/>
              </a:solidFill>
              <a:ln w="9525">
                <a:noFill/>
                <a:round/>
                <a:headEnd/>
                <a:tailEnd/>
              </a:ln>
            </p:spPr>
            <p:txBody>
              <a:bodyPr/>
              <a:lstStyle/>
              <a:p>
                <a:endParaRPr lang="es-ES"/>
              </a:p>
            </p:txBody>
          </p:sp>
          <p:sp>
            <p:nvSpPr>
              <p:cNvPr id="2524" name="Freeform 780"/>
              <p:cNvSpPr>
                <a:spLocks/>
              </p:cNvSpPr>
              <p:nvPr/>
            </p:nvSpPr>
            <p:spPr bwMode="auto">
              <a:xfrm>
                <a:off x="4653" y="1769"/>
                <a:ext cx="28" cy="46"/>
              </a:xfrm>
              <a:custGeom>
                <a:avLst/>
                <a:gdLst>
                  <a:gd name="T0" fmla="*/ 2147483647 w 8"/>
                  <a:gd name="T1" fmla="*/ 2147483647 h 13"/>
                  <a:gd name="T2" fmla="*/ 2147483647 w 8"/>
                  <a:gd name="T3" fmla="*/ 2147483647 h 13"/>
                  <a:gd name="T4" fmla="*/ 2147483647 w 8"/>
                  <a:gd name="T5" fmla="*/ 2147483647 h 13"/>
                  <a:gd name="T6" fmla="*/ 2147483647 w 8"/>
                  <a:gd name="T7" fmla="*/ 2147483647 h 13"/>
                  <a:gd name="T8" fmla="*/ 2147483647 w 8"/>
                  <a:gd name="T9" fmla="*/ 2147483647 h 13"/>
                  <a:gd name="T10" fmla="*/ 2147483647 w 8"/>
                  <a:gd name="T11" fmla="*/ 2147483647 h 13"/>
                  <a:gd name="T12" fmla="*/ 2147483647 w 8"/>
                  <a:gd name="T13" fmla="*/ 0 h 13"/>
                  <a:gd name="T14" fmla="*/ 2147483647 w 8"/>
                  <a:gd name="T15" fmla="*/ 0 h 13"/>
                  <a:gd name="T16" fmla="*/ 2147483647 w 8"/>
                  <a:gd name="T17" fmla="*/ 2147483647 h 13"/>
                  <a:gd name="T18" fmla="*/ 2147483647 w 8"/>
                  <a:gd name="T19" fmla="*/ 2147483647 h 13"/>
                  <a:gd name="T20" fmla="*/ 2147483647 w 8"/>
                  <a:gd name="T21" fmla="*/ 2147483647 h 13"/>
                  <a:gd name="T22" fmla="*/ 2147483647 w 8"/>
                  <a:gd name="T23" fmla="*/ 2147483647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13"/>
                  <a:gd name="T38" fmla="*/ 8 w 8"/>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13">
                    <a:moveTo>
                      <a:pt x="6" y="10"/>
                    </a:moveTo>
                    <a:cubicBezTo>
                      <a:pt x="6" y="10"/>
                      <a:pt x="6" y="10"/>
                      <a:pt x="6" y="10"/>
                    </a:cubicBezTo>
                    <a:cubicBezTo>
                      <a:pt x="6" y="12"/>
                      <a:pt x="2" y="13"/>
                      <a:pt x="2" y="12"/>
                    </a:cubicBezTo>
                    <a:cubicBezTo>
                      <a:pt x="0" y="9"/>
                      <a:pt x="1" y="7"/>
                      <a:pt x="2" y="4"/>
                    </a:cubicBezTo>
                    <a:cubicBezTo>
                      <a:pt x="2" y="4"/>
                      <a:pt x="3" y="3"/>
                      <a:pt x="3" y="3"/>
                    </a:cubicBezTo>
                    <a:cubicBezTo>
                      <a:pt x="3" y="2"/>
                      <a:pt x="3" y="2"/>
                      <a:pt x="4" y="2"/>
                    </a:cubicBezTo>
                    <a:cubicBezTo>
                      <a:pt x="5" y="1"/>
                      <a:pt x="7" y="1"/>
                      <a:pt x="8" y="0"/>
                    </a:cubicBezTo>
                    <a:cubicBezTo>
                      <a:pt x="8" y="0"/>
                      <a:pt x="8" y="0"/>
                      <a:pt x="8" y="0"/>
                    </a:cubicBezTo>
                    <a:cubicBezTo>
                      <a:pt x="8" y="1"/>
                      <a:pt x="7" y="1"/>
                      <a:pt x="7" y="2"/>
                    </a:cubicBezTo>
                    <a:cubicBezTo>
                      <a:pt x="6" y="3"/>
                      <a:pt x="6" y="5"/>
                      <a:pt x="5" y="6"/>
                    </a:cubicBezTo>
                    <a:cubicBezTo>
                      <a:pt x="5" y="7"/>
                      <a:pt x="5" y="9"/>
                      <a:pt x="6" y="10"/>
                    </a:cubicBezTo>
                    <a:cubicBezTo>
                      <a:pt x="7" y="10"/>
                      <a:pt x="7" y="10"/>
                      <a:pt x="6" y="11"/>
                    </a:cubicBezTo>
                  </a:path>
                </a:pathLst>
              </a:custGeom>
              <a:noFill/>
              <a:ln w="0">
                <a:solidFill>
                  <a:srgbClr val="24211D"/>
                </a:solidFill>
                <a:round/>
                <a:headEnd/>
                <a:tailEnd/>
              </a:ln>
            </p:spPr>
            <p:txBody>
              <a:bodyPr/>
              <a:lstStyle/>
              <a:p>
                <a:endParaRPr lang="es-ES"/>
              </a:p>
            </p:txBody>
          </p:sp>
          <p:sp>
            <p:nvSpPr>
              <p:cNvPr id="2525" name="Freeform 781"/>
              <p:cNvSpPr>
                <a:spLocks/>
              </p:cNvSpPr>
              <p:nvPr/>
            </p:nvSpPr>
            <p:spPr bwMode="auto">
              <a:xfrm>
                <a:off x="4856" y="1605"/>
                <a:ext cx="46" cy="66"/>
              </a:xfrm>
              <a:custGeom>
                <a:avLst/>
                <a:gdLst>
                  <a:gd name="T0" fmla="*/ 2147483647 w 13"/>
                  <a:gd name="T1" fmla="*/ 2147483647 h 19"/>
                  <a:gd name="T2" fmla="*/ 2147483647 w 13"/>
                  <a:gd name="T3" fmla="*/ 2147483647 h 19"/>
                  <a:gd name="T4" fmla="*/ 2147483647 w 13"/>
                  <a:gd name="T5" fmla="*/ 2147483647 h 19"/>
                  <a:gd name="T6" fmla="*/ 2147483647 w 13"/>
                  <a:gd name="T7" fmla="*/ 2147483647 h 19"/>
                  <a:gd name="T8" fmla="*/ 0 w 13"/>
                  <a:gd name="T9" fmla="*/ 0 h 19"/>
                  <a:gd name="T10" fmla="*/ 2147483647 w 13"/>
                  <a:gd name="T11" fmla="*/ 2147483647 h 19"/>
                  <a:gd name="T12" fmla="*/ 2147483647 w 13"/>
                  <a:gd name="T13" fmla="*/ 2147483647 h 19"/>
                  <a:gd name="T14" fmla="*/ 2147483647 w 13"/>
                  <a:gd name="T15" fmla="*/ 2147483647 h 19"/>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9"/>
                  <a:gd name="T26" fmla="*/ 13 w 13"/>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9">
                    <a:moveTo>
                      <a:pt x="11" y="14"/>
                    </a:moveTo>
                    <a:cubicBezTo>
                      <a:pt x="11" y="14"/>
                      <a:pt x="13" y="10"/>
                      <a:pt x="13" y="10"/>
                    </a:cubicBezTo>
                    <a:cubicBezTo>
                      <a:pt x="13" y="13"/>
                      <a:pt x="9" y="19"/>
                      <a:pt x="9" y="19"/>
                    </a:cubicBezTo>
                    <a:cubicBezTo>
                      <a:pt x="7" y="17"/>
                      <a:pt x="2" y="17"/>
                      <a:pt x="2" y="14"/>
                    </a:cubicBezTo>
                    <a:cubicBezTo>
                      <a:pt x="2" y="10"/>
                      <a:pt x="0" y="4"/>
                      <a:pt x="0" y="0"/>
                    </a:cubicBezTo>
                    <a:cubicBezTo>
                      <a:pt x="0" y="0"/>
                      <a:pt x="2" y="14"/>
                      <a:pt x="5" y="14"/>
                    </a:cubicBezTo>
                    <a:cubicBezTo>
                      <a:pt x="5" y="14"/>
                      <a:pt x="8" y="17"/>
                      <a:pt x="9" y="16"/>
                    </a:cubicBezTo>
                    <a:cubicBezTo>
                      <a:pt x="9" y="16"/>
                      <a:pt x="11" y="14"/>
                      <a:pt x="11" y="14"/>
                    </a:cubicBezTo>
                    <a:close/>
                  </a:path>
                </a:pathLst>
              </a:custGeom>
              <a:solidFill>
                <a:srgbClr val="79501A"/>
              </a:solidFill>
              <a:ln w="9525">
                <a:noFill/>
                <a:round/>
                <a:headEnd/>
                <a:tailEnd/>
              </a:ln>
            </p:spPr>
            <p:txBody>
              <a:bodyPr/>
              <a:lstStyle/>
              <a:p>
                <a:endParaRPr lang="es-ES"/>
              </a:p>
            </p:txBody>
          </p:sp>
          <p:sp>
            <p:nvSpPr>
              <p:cNvPr id="2526" name="Freeform 782"/>
              <p:cNvSpPr>
                <a:spLocks/>
              </p:cNvSpPr>
              <p:nvPr/>
            </p:nvSpPr>
            <p:spPr bwMode="auto">
              <a:xfrm>
                <a:off x="4724" y="1402"/>
                <a:ext cx="64" cy="18"/>
              </a:xfrm>
              <a:custGeom>
                <a:avLst/>
                <a:gdLst>
                  <a:gd name="T0" fmla="*/ 0 w 18"/>
                  <a:gd name="T1" fmla="*/ 2147483647 h 5"/>
                  <a:gd name="T2" fmla="*/ 2147483647 w 18"/>
                  <a:gd name="T3" fmla="*/ 2147483647 h 5"/>
                  <a:gd name="T4" fmla="*/ 2147483647 w 18"/>
                  <a:gd name="T5" fmla="*/ 2147483647 h 5"/>
                  <a:gd name="T6" fmla="*/ 2147483647 w 18"/>
                  <a:gd name="T7" fmla="*/ 2147483647 h 5"/>
                  <a:gd name="T8" fmla="*/ 2147483647 w 18"/>
                  <a:gd name="T9" fmla="*/ 2147483647 h 5"/>
                  <a:gd name="T10" fmla="*/ 2147483647 w 18"/>
                  <a:gd name="T11" fmla="*/ 2147483647 h 5"/>
                  <a:gd name="T12" fmla="*/ 0 w 18"/>
                  <a:gd name="T13" fmla="*/ 2147483647 h 5"/>
                  <a:gd name="T14" fmla="*/ 0 60000 65536"/>
                  <a:gd name="T15" fmla="*/ 0 60000 65536"/>
                  <a:gd name="T16" fmla="*/ 0 60000 65536"/>
                  <a:gd name="T17" fmla="*/ 0 60000 65536"/>
                  <a:gd name="T18" fmla="*/ 0 60000 65536"/>
                  <a:gd name="T19" fmla="*/ 0 60000 65536"/>
                  <a:gd name="T20" fmla="*/ 0 60000 65536"/>
                  <a:gd name="T21" fmla="*/ 0 w 18"/>
                  <a:gd name="T22" fmla="*/ 0 h 5"/>
                  <a:gd name="T23" fmla="*/ 18 w 18"/>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5">
                    <a:moveTo>
                      <a:pt x="0" y="5"/>
                    </a:moveTo>
                    <a:cubicBezTo>
                      <a:pt x="3" y="5"/>
                      <a:pt x="5" y="4"/>
                      <a:pt x="7" y="2"/>
                    </a:cubicBezTo>
                    <a:cubicBezTo>
                      <a:pt x="7" y="2"/>
                      <a:pt x="7" y="1"/>
                      <a:pt x="8" y="1"/>
                    </a:cubicBezTo>
                    <a:cubicBezTo>
                      <a:pt x="11" y="0"/>
                      <a:pt x="13" y="1"/>
                      <a:pt x="16" y="3"/>
                    </a:cubicBezTo>
                    <a:cubicBezTo>
                      <a:pt x="17" y="4"/>
                      <a:pt x="17" y="4"/>
                      <a:pt x="18" y="4"/>
                    </a:cubicBezTo>
                    <a:cubicBezTo>
                      <a:pt x="17" y="4"/>
                      <a:pt x="2" y="5"/>
                      <a:pt x="1" y="5"/>
                    </a:cubicBezTo>
                    <a:cubicBezTo>
                      <a:pt x="1" y="5"/>
                      <a:pt x="0" y="5"/>
                      <a:pt x="0" y="5"/>
                    </a:cubicBezTo>
                    <a:close/>
                  </a:path>
                </a:pathLst>
              </a:custGeom>
              <a:solidFill>
                <a:srgbClr val="B3680B"/>
              </a:solidFill>
              <a:ln w="9525">
                <a:noFill/>
                <a:round/>
                <a:headEnd/>
                <a:tailEnd/>
              </a:ln>
            </p:spPr>
            <p:txBody>
              <a:bodyPr/>
              <a:lstStyle/>
              <a:p>
                <a:endParaRPr lang="es-ES"/>
              </a:p>
            </p:txBody>
          </p:sp>
          <p:sp>
            <p:nvSpPr>
              <p:cNvPr id="2527" name="Freeform 783"/>
              <p:cNvSpPr>
                <a:spLocks/>
              </p:cNvSpPr>
              <p:nvPr/>
            </p:nvSpPr>
            <p:spPr bwMode="auto">
              <a:xfrm>
                <a:off x="4742" y="1455"/>
                <a:ext cx="53" cy="59"/>
              </a:xfrm>
              <a:custGeom>
                <a:avLst/>
                <a:gdLst>
                  <a:gd name="T0" fmla="*/ 2147483647 w 15"/>
                  <a:gd name="T1" fmla="*/ 0 h 17"/>
                  <a:gd name="T2" fmla="*/ 2147483647 w 15"/>
                  <a:gd name="T3" fmla="*/ 2147483647 h 17"/>
                  <a:gd name="T4" fmla="*/ 2147483647 w 15"/>
                  <a:gd name="T5" fmla="*/ 2147483647 h 17"/>
                  <a:gd name="T6" fmla="*/ 0 w 15"/>
                  <a:gd name="T7" fmla="*/ 2147483647 h 17"/>
                  <a:gd name="T8" fmla="*/ 2147483647 w 15"/>
                  <a:gd name="T9" fmla="*/ 2147483647 h 17"/>
                  <a:gd name="T10" fmla="*/ 2147483647 w 15"/>
                  <a:gd name="T11" fmla="*/ 2147483647 h 17"/>
                  <a:gd name="T12" fmla="*/ 2147483647 w 15"/>
                  <a:gd name="T13" fmla="*/ 0 h 17"/>
                  <a:gd name="T14" fmla="*/ 2147483647 w 15"/>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7"/>
                  <a:gd name="T26" fmla="*/ 15 w 15"/>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7">
                    <a:moveTo>
                      <a:pt x="8" y="0"/>
                    </a:moveTo>
                    <a:cubicBezTo>
                      <a:pt x="9" y="3"/>
                      <a:pt x="6" y="6"/>
                      <a:pt x="3" y="10"/>
                    </a:cubicBezTo>
                    <a:cubicBezTo>
                      <a:pt x="2" y="12"/>
                      <a:pt x="2" y="14"/>
                      <a:pt x="1" y="15"/>
                    </a:cubicBezTo>
                    <a:cubicBezTo>
                      <a:pt x="1" y="16"/>
                      <a:pt x="0" y="16"/>
                      <a:pt x="0" y="16"/>
                    </a:cubicBezTo>
                    <a:cubicBezTo>
                      <a:pt x="3" y="17"/>
                      <a:pt x="6" y="17"/>
                      <a:pt x="8" y="16"/>
                    </a:cubicBezTo>
                    <a:cubicBezTo>
                      <a:pt x="13" y="14"/>
                      <a:pt x="15" y="7"/>
                      <a:pt x="13" y="3"/>
                    </a:cubicBezTo>
                    <a:cubicBezTo>
                      <a:pt x="12" y="2"/>
                      <a:pt x="9" y="1"/>
                      <a:pt x="7" y="0"/>
                    </a:cubicBezTo>
                    <a:cubicBezTo>
                      <a:pt x="7" y="0"/>
                      <a:pt x="8" y="0"/>
                      <a:pt x="8" y="0"/>
                    </a:cubicBezTo>
                    <a:close/>
                  </a:path>
                </a:pathLst>
              </a:custGeom>
              <a:solidFill>
                <a:srgbClr val="B3680B"/>
              </a:solidFill>
              <a:ln w="9525">
                <a:noFill/>
                <a:round/>
                <a:headEnd/>
                <a:tailEnd/>
              </a:ln>
            </p:spPr>
            <p:txBody>
              <a:bodyPr/>
              <a:lstStyle/>
              <a:p>
                <a:endParaRPr lang="es-ES"/>
              </a:p>
            </p:txBody>
          </p:sp>
          <p:sp>
            <p:nvSpPr>
              <p:cNvPr id="2528" name="Freeform 784"/>
              <p:cNvSpPr>
                <a:spLocks/>
              </p:cNvSpPr>
              <p:nvPr/>
            </p:nvSpPr>
            <p:spPr bwMode="auto">
              <a:xfrm>
                <a:off x="4948" y="1948"/>
                <a:ext cx="29" cy="24"/>
              </a:xfrm>
              <a:custGeom>
                <a:avLst/>
                <a:gdLst>
                  <a:gd name="T0" fmla="*/ 2147483647 w 8"/>
                  <a:gd name="T1" fmla="*/ 2147483647 h 7"/>
                  <a:gd name="T2" fmla="*/ 2147483647 w 8"/>
                  <a:gd name="T3" fmla="*/ 2147483647 h 7"/>
                  <a:gd name="T4" fmla="*/ 0 w 8"/>
                  <a:gd name="T5" fmla="*/ 2147483647 h 7"/>
                  <a:gd name="T6" fmla="*/ 2147483647 w 8"/>
                  <a:gd name="T7" fmla="*/ 0 h 7"/>
                  <a:gd name="T8" fmla="*/ 2147483647 w 8"/>
                  <a:gd name="T9" fmla="*/ 2147483647 h 7"/>
                  <a:gd name="T10" fmla="*/ 2147483647 w 8"/>
                  <a:gd name="T11" fmla="*/ 2147483647 h 7"/>
                  <a:gd name="T12" fmla="*/ 0 60000 65536"/>
                  <a:gd name="T13" fmla="*/ 0 60000 65536"/>
                  <a:gd name="T14" fmla="*/ 0 60000 65536"/>
                  <a:gd name="T15" fmla="*/ 0 60000 65536"/>
                  <a:gd name="T16" fmla="*/ 0 60000 65536"/>
                  <a:gd name="T17" fmla="*/ 0 60000 65536"/>
                  <a:gd name="T18" fmla="*/ 0 w 8"/>
                  <a:gd name="T19" fmla="*/ 0 h 7"/>
                  <a:gd name="T20" fmla="*/ 8 w 8"/>
                  <a:gd name="T21" fmla="*/ 7 h 7"/>
                </a:gdLst>
                <a:ahLst/>
                <a:cxnLst>
                  <a:cxn ang="T12">
                    <a:pos x="T0" y="T1"/>
                  </a:cxn>
                  <a:cxn ang="T13">
                    <a:pos x="T2" y="T3"/>
                  </a:cxn>
                  <a:cxn ang="T14">
                    <a:pos x="T4" y="T5"/>
                  </a:cxn>
                  <a:cxn ang="T15">
                    <a:pos x="T6" y="T7"/>
                  </a:cxn>
                  <a:cxn ang="T16">
                    <a:pos x="T8" y="T9"/>
                  </a:cxn>
                  <a:cxn ang="T17">
                    <a:pos x="T10" y="T11"/>
                  </a:cxn>
                </a:cxnLst>
                <a:rect l="T18" t="T19" r="T20" b="T21"/>
                <a:pathLst>
                  <a:path w="8" h="7">
                    <a:moveTo>
                      <a:pt x="8" y="4"/>
                    </a:moveTo>
                    <a:cubicBezTo>
                      <a:pt x="7" y="6"/>
                      <a:pt x="5" y="7"/>
                      <a:pt x="3" y="7"/>
                    </a:cubicBezTo>
                    <a:cubicBezTo>
                      <a:pt x="1" y="6"/>
                      <a:pt x="1" y="3"/>
                      <a:pt x="0" y="3"/>
                    </a:cubicBezTo>
                    <a:cubicBezTo>
                      <a:pt x="2" y="2"/>
                      <a:pt x="3" y="1"/>
                      <a:pt x="4" y="0"/>
                    </a:cubicBezTo>
                    <a:cubicBezTo>
                      <a:pt x="3" y="1"/>
                      <a:pt x="7" y="2"/>
                      <a:pt x="8" y="4"/>
                    </a:cubicBezTo>
                    <a:cubicBezTo>
                      <a:pt x="8" y="4"/>
                      <a:pt x="8" y="4"/>
                      <a:pt x="8" y="4"/>
                    </a:cubicBezTo>
                    <a:close/>
                  </a:path>
                </a:pathLst>
              </a:custGeom>
              <a:solidFill>
                <a:srgbClr val="B3680B"/>
              </a:solidFill>
              <a:ln w="9525">
                <a:noFill/>
                <a:round/>
                <a:headEnd/>
                <a:tailEnd/>
              </a:ln>
            </p:spPr>
            <p:txBody>
              <a:bodyPr/>
              <a:lstStyle/>
              <a:p>
                <a:endParaRPr lang="es-ES"/>
              </a:p>
            </p:txBody>
          </p:sp>
          <p:sp>
            <p:nvSpPr>
              <p:cNvPr id="2529" name="Freeform 785"/>
              <p:cNvSpPr>
                <a:spLocks/>
              </p:cNvSpPr>
              <p:nvPr/>
            </p:nvSpPr>
            <p:spPr bwMode="auto">
              <a:xfrm>
                <a:off x="4735" y="1801"/>
                <a:ext cx="64" cy="49"/>
              </a:xfrm>
              <a:custGeom>
                <a:avLst/>
                <a:gdLst>
                  <a:gd name="T0" fmla="*/ 2147483647 w 18"/>
                  <a:gd name="T1" fmla="*/ 2147483647 h 14"/>
                  <a:gd name="T2" fmla="*/ 2147483647 w 18"/>
                  <a:gd name="T3" fmla="*/ 2147483647 h 14"/>
                  <a:gd name="T4" fmla="*/ 2147483647 w 18"/>
                  <a:gd name="T5" fmla="*/ 2147483647 h 14"/>
                  <a:gd name="T6" fmla="*/ 0 w 18"/>
                  <a:gd name="T7" fmla="*/ 2147483647 h 14"/>
                  <a:gd name="T8" fmla="*/ 2147483647 w 18"/>
                  <a:gd name="T9" fmla="*/ 2147483647 h 14"/>
                  <a:gd name="T10" fmla="*/ 2147483647 w 18"/>
                  <a:gd name="T11" fmla="*/ 2147483647 h 14"/>
                  <a:gd name="T12" fmla="*/ 0 60000 65536"/>
                  <a:gd name="T13" fmla="*/ 0 60000 65536"/>
                  <a:gd name="T14" fmla="*/ 0 60000 65536"/>
                  <a:gd name="T15" fmla="*/ 0 60000 65536"/>
                  <a:gd name="T16" fmla="*/ 0 60000 65536"/>
                  <a:gd name="T17" fmla="*/ 0 60000 65536"/>
                  <a:gd name="T18" fmla="*/ 0 w 18"/>
                  <a:gd name="T19" fmla="*/ 0 h 14"/>
                  <a:gd name="T20" fmla="*/ 18 w 18"/>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8" h="14">
                    <a:moveTo>
                      <a:pt x="18" y="11"/>
                    </a:moveTo>
                    <a:cubicBezTo>
                      <a:pt x="18" y="11"/>
                      <a:pt x="17" y="11"/>
                      <a:pt x="17" y="11"/>
                    </a:cubicBezTo>
                    <a:cubicBezTo>
                      <a:pt x="14" y="10"/>
                      <a:pt x="15" y="5"/>
                      <a:pt x="12" y="3"/>
                    </a:cubicBezTo>
                    <a:cubicBezTo>
                      <a:pt x="9" y="0"/>
                      <a:pt x="2" y="2"/>
                      <a:pt x="0" y="5"/>
                    </a:cubicBezTo>
                    <a:cubicBezTo>
                      <a:pt x="0" y="5"/>
                      <a:pt x="9" y="1"/>
                      <a:pt x="11" y="7"/>
                    </a:cubicBezTo>
                    <a:cubicBezTo>
                      <a:pt x="14" y="14"/>
                      <a:pt x="18" y="11"/>
                      <a:pt x="18" y="11"/>
                    </a:cubicBezTo>
                    <a:close/>
                  </a:path>
                </a:pathLst>
              </a:custGeom>
              <a:solidFill>
                <a:srgbClr val="B3680B"/>
              </a:solidFill>
              <a:ln w="9525">
                <a:noFill/>
                <a:round/>
                <a:headEnd/>
                <a:tailEnd/>
              </a:ln>
            </p:spPr>
            <p:txBody>
              <a:bodyPr/>
              <a:lstStyle/>
              <a:p>
                <a:endParaRPr lang="es-ES"/>
              </a:p>
            </p:txBody>
          </p:sp>
          <p:sp>
            <p:nvSpPr>
              <p:cNvPr id="2530" name="Freeform 786"/>
              <p:cNvSpPr>
                <a:spLocks/>
              </p:cNvSpPr>
              <p:nvPr/>
            </p:nvSpPr>
            <p:spPr bwMode="auto">
              <a:xfrm>
                <a:off x="4628" y="1336"/>
                <a:ext cx="60" cy="108"/>
              </a:xfrm>
              <a:custGeom>
                <a:avLst/>
                <a:gdLst>
                  <a:gd name="T0" fmla="*/ 2147483647 w 17"/>
                  <a:gd name="T1" fmla="*/ 2147483647 h 31"/>
                  <a:gd name="T2" fmla="*/ 2147483647 w 17"/>
                  <a:gd name="T3" fmla="*/ 2147483647 h 31"/>
                  <a:gd name="T4" fmla="*/ 2147483647 w 17"/>
                  <a:gd name="T5" fmla="*/ 2147483647 h 31"/>
                  <a:gd name="T6" fmla="*/ 2147483647 w 17"/>
                  <a:gd name="T7" fmla="*/ 2147483647 h 31"/>
                  <a:gd name="T8" fmla="*/ 2147483647 w 17"/>
                  <a:gd name="T9" fmla="*/ 2147483647 h 31"/>
                  <a:gd name="T10" fmla="*/ 2147483647 w 17"/>
                  <a:gd name="T11" fmla="*/ 2147483647 h 31"/>
                  <a:gd name="T12" fmla="*/ 2147483647 w 17"/>
                  <a:gd name="T13" fmla="*/ 2147483647 h 31"/>
                  <a:gd name="T14" fmla="*/ 2147483647 w 17"/>
                  <a:gd name="T15" fmla="*/ 2147483647 h 31"/>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31"/>
                  <a:gd name="T26" fmla="*/ 17 w 17"/>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31">
                    <a:moveTo>
                      <a:pt x="3" y="30"/>
                    </a:moveTo>
                    <a:cubicBezTo>
                      <a:pt x="5" y="30"/>
                      <a:pt x="8" y="31"/>
                      <a:pt x="8" y="30"/>
                    </a:cubicBezTo>
                    <a:cubicBezTo>
                      <a:pt x="17" y="21"/>
                      <a:pt x="15" y="0"/>
                      <a:pt x="15" y="8"/>
                    </a:cubicBezTo>
                    <a:cubicBezTo>
                      <a:pt x="15" y="14"/>
                      <a:pt x="9" y="19"/>
                      <a:pt x="4" y="24"/>
                    </a:cubicBezTo>
                    <a:cubicBezTo>
                      <a:pt x="4" y="24"/>
                      <a:pt x="2" y="25"/>
                      <a:pt x="1" y="27"/>
                    </a:cubicBezTo>
                    <a:cubicBezTo>
                      <a:pt x="1" y="27"/>
                      <a:pt x="0" y="28"/>
                      <a:pt x="1" y="28"/>
                    </a:cubicBezTo>
                    <a:cubicBezTo>
                      <a:pt x="1" y="29"/>
                      <a:pt x="1" y="30"/>
                      <a:pt x="2" y="30"/>
                    </a:cubicBezTo>
                    <a:cubicBezTo>
                      <a:pt x="2" y="30"/>
                      <a:pt x="3" y="30"/>
                      <a:pt x="3" y="30"/>
                    </a:cubicBezTo>
                    <a:close/>
                  </a:path>
                </a:pathLst>
              </a:custGeom>
              <a:solidFill>
                <a:srgbClr val="B3680B"/>
              </a:solidFill>
              <a:ln w="9525">
                <a:noFill/>
                <a:round/>
                <a:headEnd/>
                <a:tailEnd/>
              </a:ln>
            </p:spPr>
            <p:txBody>
              <a:bodyPr/>
              <a:lstStyle/>
              <a:p>
                <a:endParaRPr lang="es-ES"/>
              </a:p>
            </p:txBody>
          </p:sp>
          <p:sp>
            <p:nvSpPr>
              <p:cNvPr id="2531" name="Freeform 787"/>
              <p:cNvSpPr>
                <a:spLocks/>
              </p:cNvSpPr>
              <p:nvPr/>
            </p:nvSpPr>
            <p:spPr bwMode="auto">
              <a:xfrm>
                <a:off x="4667" y="1402"/>
                <a:ext cx="32" cy="42"/>
              </a:xfrm>
              <a:custGeom>
                <a:avLst/>
                <a:gdLst>
                  <a:gd name="T0" fmla="*/ 2147483647 w 9"/>
                  <a:gd name="T1" fmla="*/ 2147483647 h 12"/>
                  <a:gd name="T2" fmla="*/ 0 w 9"/>
                  <a:gd name="T3" fmla="*/ 2147483647 h 12"/>
                  <a:gd name="T4" fmla="*/ 2147483647 w 9"/>
                  <a:gd name="T5" fmla="*/ 2147483647 h 12"/>
                  <a:gd name="T6" fmla="*/ 2147483647 w 9"/>
                  <a:gd name="T7" fmla="*/ 2147483647 h 12"/>
                  <a:gd name="T8" fmla="*/ 2147483647 w 9"/>
                  <a:gd name="T9" fmla="*/ 0 h 12"/>
                  <a:gd name="T10" fmla="*/ 2147483647 w 9"/>
                  <a:gd name="T11" fmla="*/ 2147483647 h 12"/>
                  <a:gd name="T12" fmla="*/ 2147483647 w 9"/>
                  <a:gd name="T13" fmla="*/ 2147483647 h 12"/>
                  <a:gd name="T14" fmla="*/ 2147483647 w 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2"/>
                  <a:gd name="T26" fmla="*/ 9 w 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2">
                    <a:moveTo>
                      <a:pt x="1" y="10"/>
                    </a:moveTo>
                    <a:cubicBezTo>
                      <a:pt x="1" y="9"/>
                      <a:pt x="0" y="10"/>
                      <a:pt x="0" y="11"/>
                    </a:cubicBezTo>
                    <a:cubicBezTo>
                      <a:pt x="1" y="12"/>
                      <a:pt x="2" y="11"/>
                      <a:pt x="4" y="10"/>
                    </a:cubicBezTo>
                    <a:cubicBezTo>
                      <a:pt x="6" y="9"/>
                      <a:pt x="8" y="8"/>
                      <a:pt x="8" y="7"/>
                    </a:cubicBezTo>
                    <a:cubicBezTo>
                      <a:pt x="9" y="4"/>
                      <a:pt x="6" y="2"/>
                      <a:pt x="4" y="0"/>
                    </a:cubicBezTo>
                    <a:cubicBezTo>
                      <a:pt x="4" y="0"/>
                      <a:pt x="4" y="1"/>
                      <a:pt x="4" y="1"/>
                    </a:cubicBezTo>
                    <a:cubicBezTo>
                      <a:pt x="5" y="3"/>
                      <a:pt x="7" y="5"/>
                      <a:pt x="6" y="8"/>
                    </a:cubicBezTo>
                    <a:cubicBezTo>
                      <a:pt x="6" y="9"/>
                      <a:pt x="3" y="10"/>
                      <a:pt x="1" y="10"/>
                    </a:cubicBezTo>
                    <a:close/>
                  </a:path>
                </a:pathLst>
              </a:custGeom>
              <a:solidFill>
                <a:srgbClr val="FEDF00"/>
              </a:solidFill>
              <a:ln w="9525">
                <a:noFill/>
                <a:round/>
                <a:headEnd/>
                <a:tailEnd/>
              </a:ln>
            </p:spPr>
            <p:txBody>
              <a:bodyPr/>
              <a:lstStyle/>
              <a:p>
                <a:endParaRPr lang="es-ES"/>
              </a:p>
            </p:txBody>
          </p:sp>
          <p:sp>
            <p:nvSpPr>
              <p:cNvPr id="2532" name="Freeform 788"/>
              <p:cNvSpPr>
                <a:spLocks/>
              </p:cNvSpPr>
              <p:nvPr/>
            </p:nvSpPr>
            <p:spPr bwMode="auto">
              <a:xfrm>
                <a:off x="4681" y="1336"/>
                <a:ext cx="32" cy="77"/>
              </a:xfrm>
              <a:custGeom>
                <a:avLst/>
                <a:gdLst>
                  <a:gd name="T0" fmla="*/ 2147483647 w 9"/>
                  <a:gd name="T1" fmla="*/ 0 h 22"/>
                  <a:gd name="T2" fmla="*/ 2147483647 w 9"/>
                  <a:gd name="T3" fmla="*/ 2147483647 h 22"/>
                  <a:gd name="T4" fmla="*/ 2147483647 w 9"/>
                  <a:gd name="T5" fmla="*/ 2147483647 h 22"/>
                  <a:gd name="T6" fmla="*/ 2147483647 w 9"/>
                  <a:gd name="T7" fmla="*/ 2147483647 h 22"/>
                  <a:gd name="T8" fmla="*/ 2147483647 w 9"/>
                  <a:gd name="T9" fmla="*/ 2147483647 h 22"/>
                  <a:gd name="T10" fmla="*/ 2147483647 w 9"/>
                  <a:gd name="T11" fmla="*/ 2147483647 h 22"/>
                  <a:gd name="T12" fmla="*/ 2147483647 w 9"/>
                  <a:gd name="T13" fmla="*/ 2147483647 h 22"/>
                  <a:gd name="T14" fmla="*/ 2147483647 w 9"/>
                  <a:gd name="T15" fmla="*/ 2147483647 h 22"/>
                  <a:gd name="T16" fmla="*/ 2147483647 w 9"/>
                  <a:gd name="T17" fmla="*/ 2147483647 h 22"/>
                  <a:gd name="T18" fmla="*/ 2147483647 w 9"/>
                  <a:gd name="T19" fmla="*/ 2147483647 h 22"/>
                  <a:gd name="T20" fmla="*/ 2147483647 w 9"/>
                  <a:gd name="T21" fmla="*/ 2147483647 h 22"/>
                  <a:gd name="T22" fmla="*/ 2147483647 w 9"/>
                  <a:gd name="T23" fmla="*/ 0 h 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
                  <a:gd name="T37" fmla="*/ 0 h 22"/>
                  <a:gd name="T38" fmla="*/ 9 w 9"/>
                  <a:gd name="T39" fmla="*/ 22 h 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 h="22">
                    <a:moveTo>
                      <a:pt x="6" y="0"/>
                    </a:moveTo>
                    <a:cubicBezTo>
                      <a:pt x="6" y="2"/>
                      <a:pt x="6" y="4"/>
                      <a:pt x="6" y="6"/>
                    </a:cubicBezTo>
                    <a:cubicBezTo>
                      <a:pt x="6" y="7"/>
                      <a:pt x="6" y="8"/>
                      <a:pt x="5" y="9"/>
                    </a:cubicBezTo>
                    <a:cubicBezTo>
                      <a:pt x="5" y="11"/>
                      <a:pt x="5" y="10"/>
                      <a:pt x="3" y="11"/>
                    </a:cubicBezTo>
                    <a:cubicBezTo>
                      <a:pt x="0" y="14"/>
                      <a:pt x="2" y="13"/>
                      <a:pt x="2" y="16"/>
                    </a:cubicBezTo>
                    <a:cubicBezTo>
                      <a:pt x="2" y="17"/>
                      <a:pt x="1" y="18"/>
                      <a:pt x="1" y="19"/>
                    </a:cubicBezTo>
                    <a:cubicBezTo>
                      <a:pt x="2" y="19"/>
                      <a:pt x="3" y="22"/>
                      <a:pt x="5" y="22"/>
                    </a:cubicBezTo>
                    <a:cubicBezTo>
                      <a:pt x="5" y="22"/>
                      <a:pt x="6" y="21"/>
                      <a:pt x="6" y="20"/>
                    </a:cubicBezTo>
                    <a:cubicBezTo>
                      <a:pt x="7" y="18"/>
                      <a:pt x="8" y="18"/>
                      <a:pt x="8" y="16"/>
                    </a:cubicBezTo>
                    <a:cubicBezTo>
                      <a:pt x="8" y="16"/>
                      <a:pt x="8" y="14"/>
                      <a:pt x="9" y="12"/>
                    </a:cubicBezTo>
                    <a:cubicBezTo>
                      <a:pt x="9" y="12"/>
                      <a:pt x="9" y="10"/>
                      <a:pt x="9" y="10"/>
                    </a:cubicBezTo>
                    <a:cubicBezTo>
                      <a:pt x="7" y="7"/>
                      <a:pt x="8" y="3"/>
                      <a:pt x="6" y="0"/>
                    </a:cubicBezTo>
                    <a:close/>
                  </a:path>
                </a:pathLst>
              </a:custGeom>
              <a:solidFill>
                <a:srgbClr val="B3680B"/>
              </a:solidFill>
              <a:ln w="9525">
                <a:noFill/>
                <a:round/>
                <a:headEnd/>
                <a:tailEnd/>
              </a:ln>
            </p:spPr>
            <p:txBody>
              <a:bodyPr/>
              <a:lstStyle/>
              <a:p>
                <a:endParaRPr lang="es-ES"/>
              </a:p>
            </p:txBody>
          </p:sp>
          <p:sp>
            <p:nvSpPr>
              <p:cNvPr id="2533" name="Freeform 789"/>
              <p:cNvSpPr>
                <a:spLocks/>
              </p:cNvSpPr>
              <p:nvPr/>
            </p:nvSpPr>
            <p:spPr bwMode="auto">
              <a:xfrm>
                <a:off x="4713" y="1322"/>
                <a:ext cx="25" cy="73"/>
              </a:xfrm>
              <a:custGeom>
                <a:avLst/>
                <a:gdLst>
                  <a:gd name="T0" fmla="*/ 2147483647 w 7"/>
                  <a:gd name="T1" fmla="*/ 2147483647 h 21"/>
                  <a:gd name="T2" fmla="*/ 2147483647 w 7"/>
                  <a:gd name="T3" fmla="*/ 2147483647 h 21"/>
                  <a:gd name="T4" fmla="*/ 2147483647 w 7"/>
                  <a:gd name="T5" fmla="*/ 2147483647 h 21"/>
                  <a:gd name="T6" fmla="*/ 2147483647 w 7"/>
                  <a:gd name="T7" fmla="*/ 2147483647 h 21"/>
                  <a:gd name="T8" fmla="*/ 0 w 7"/>
                  <a:gd name="T9" fmla="*/ 2147483647 h 21"/>
                  <a:gd name="T10" fmla="*/ 2147483647 w 7"/>
                  <a:gd name="T11" fmla="*/ 2147483647 h 21"/>
                  <a:gd name="T12" fmla="*/ 2147483647 w 7"/>
                  <a:gd name="T13" fmla="*/ 2147483647 h 21"/>
                  <a:gd name="T14" fmla="*/ 2147483647 w 7"/>
                  <a:gd name="T15" fmla="*/ 2147483647 h 21"/>
                  <a:gd name="T16" fmla="*/ 2147483647 w 7"/>
                  <a:gd name="T17" fmla="*/ 2147483647 h 21"/>
                  <a:gd name="T18" fmla="*/ 2147483647 w 7"/>
                  <a:gd name="T19" fmla="*/ 0 h 21"/>
                  <a:gd name="T20" fmla="*/ 2147483647 w 7"/>
                  <a:gd name="T21" fmla="*/ 2147483647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21"/>
                  <a:gd name="T35" fmla="*/ 7 w 7"/>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21">
                    <a:moveTo>
                      <a:pt x="5" y="1"/>
                    </a:moveTo>
                    <a:cubicBezTo>
                      <a:pt x="4" y="2"/>
                      <a:pt x="5" y="3"/>
                      <a:pt x="4" y="4"/>
                    </a:cubicBezTo>
                    <a:cubicBezTo>
                      <a:pt x="4" y="6"/>
                      <a:pt x="4" y="7"/>
                      <a:pt x="4" y="8"/>
                    </a:cubicBezTo>
                    <a:cubicBezTo>
                      <a:pt x="4" y="10"/>
                      <a:pt x="3" y="12"/>
                      <a:pt x="2" y="14"/>
                    </a:cubicBezTo>
                    <a:cubicBezTo>
                      <a:pt x="1" y="16"/>
                      <a:pt x="1" y="19"/>
                      <a:pt x="0" y="21"/>
                    </a:cubicBezTo>
                    <a:cubicBezTo>
                      <a:pt x="1" y="21"/>
                      <a:pt x="2" y="21"/>
                      <a:pt x="2" y="20"/>
                    </a:cubicBezTo>
                    <a:cubicBezTo>
                      <a:pt x="3" y="20"/>
                      <a:pt x="3" y="18"/>
                      <a:pt x="3" y="18"/>
                    </a:cubicBezTo>
                    <a:cubicBezTo>
                      <a:pt x="5" y="17"/>
                      <a:pt x="6" y="16"/>
                      <a:pt x="6" y="14"/>
                    </a:cubicBezTo>
                    <a:cubicBezTo>
                      <a:pt x="7" y="11"/>
                      <a:pt x="6" y="8"/>
                      <a:pt x="6" y="6"/>
                    </a:cubicBezTo>
                    <a:cubicBezTo>
                      <a:pt x="5" y="4"/>
                      <a:pt x="5" y="2"/>
                      <a:pt x="5" y="0"/>
                    </a:cubicBezTo>
                    <a:cubicBezTo>
                      <a:pt x="5" y="0"/>
                      <a:pt x="5" y="1"/>
                      <a:pt x="5" y="1"/>
                    </a:cubicBezTo>
                    <a:close/>
                  </a:path>
                </a:pathLst>
              </a:custGeom>
              <a:solidFill>
                <a:srgbClr val="B3680B"/>
              </a:solidFill>
              <a:ln w="9525">
                <a:noFill/>
                <a:round/>
                <a:headEnd/>
                <a:tailEnd/>
              </a:ln>
            </p:spPr>
            <p:txBody>
              <a:bodyPr/>
              <a:lstStyle/>
              <a:p>
                <a:endParaRPr lang="es-ES"/>
              </a:p>
            </p:txBody>
          </p:sp>
          <p:sp>
            <p:nvSpPr>
              <p:cNvPr id="2534" name="Freeform 790"/>
              <p:cNvSpPr>
                <a:spLocks/>
              </p:cNvSpPr>
              <p:nvPr/>
            </p:nvSpPr>
            <p:spPr bwMode="auto">
              <a:xfrm>
                <a:off x="4699" y="1378"/>
                <a:ext cx="75" cy="42"/>
              </a:xfrm>
              <a:custGeom>
                <a:avLst/>
                <a:gdLst>
                  <a:gd name="T0" fmla="*/ 0 w 21"/>
                  <a:gd name="T1" fmla="*/ 2147483647 h 12"/>
                  <a:gd name="T2" fmla="*/ 2147483647 w 21"/>
                  <a:gd name="T3" fmla="*/ 2147483647 h 12"/>
                  <a:gd name="T4" fmla="*/ 2147483647 w 21"/>
                  <a:gd name="T5" fmla="*/ 2147483647 h 12"/>
                  <a:gd name="T6" fmla="*/ 2147483647 w 21"/>
                  <a:gd name="T7" fmla="*/ 2147483647 h 12"/>
                  <a:gd name="T8" fmla="*/ 2147483647 w 21"/>
                  <a:gd name="T9" fmla="*/ 0 h 12"/>
                  <a:gd name="T10" fmla="*/ 2147483647 w 21"/>
                  <a:gd name="T11" fmla="*/ 0 h 12"/>
                  <a:gd name="T12" fmla="*/ 2147483647 w 21"/>
                  <a:gd name="T13" fmla="*/ 0 h 12"/>
                  <a:gd name="T14" fmla="*/ 2147483647 w 21"/>
                  <a:gd name="T15" fmla="*/ 2147483647 h 12"/>
                  <a:gd name="T16" fmla="*/ 2147483647 w 21"/>
                  <a:gd name="T17" fmla="*/ 2147483647 h 12"/>
                  <a:gd name="T18" fmla="*/ 2147483647 w 21"/>
                  <a:gd name="T19" fmla="*/ 2147483647 h 12"/>
                  <a:gd name="T20" fmla="*/ 2147483647 w 21"/>
                  <a:gd name="T21" fmla="*/ 2147483647 h 12"/>
                  <a:gd name="T22" fmla="*/ 0 w 21"/>
                  <a:gd name="T23" fmla="*/ 2147483647 h 12"/>
                  <a:gd name="T24" fmla="*/ 0 w 21"/>
                  <a:gd name="T25" fmla="*/ 2147483647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2"/>
                  <a:gd name="T41" fmla="*/ 21 w 21"/>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2">
                    <a:moveTo>
                      <a:pt x="0" y="11"/>
                    </a:moveTo>
                    <a:cubicBezTo>
                      <a:pt x="2" y="9"/>
                      <a:pt x="4" y="8"/>
                      <a:pt x="6" y="6"/>
                    </a:cubicBezTo>
                    <a:cubicBezTo>
                      <a:pt x="7" y="6"/>
                      <a:pt x="8" y="5"/>
                      <a:pt x="9" y="4"/>
                    </a:cubicBezTo>
                    <a:cubicBezTo>
                      <a:pt x="9" y="4"/>
                      <a:pt x="10" y="4"/>
                      <a:pt x="10" y="3"/>
                    </a:cubicBezTo>
                    <a:cubicBezTo>
                      <a:pt x="11" y="1"/>
                      <a:pt x="13" y="1"/>
                      <a:pt x="15" y="0"/>
                    </a:cubicBezTo>
                    <a:cubicBezTo>
                      <a:pt x="16" y="0"/>
                      <a:pt x="16" y="0"/>
                      <a:pt x="17" y="0"/>
                    </a:cubicBezTo>
                    <a:cubicBezTo>
                      <a:pt x="18" y="0"/>
                      <a:pt x="20" y="0"/>
                      <a:pt x="21" y="0"/>
                    </a:cubicBezTo>
                    <a:cubicBezTo>
                      <a:pt x="19" y="2"/>
                      <a:pt x="17" y="4"/>
                      <a:pt x="14" y="6"/>
                    </a:cubicBezTo>
                    <a:cubicBezTo>
                      <a:pt x="14" y="7"/>
                      <a:pt x="13" y="7"/>
                      <a:pt x="13" y="8"/>
                    </a:cubicBezTo>
                    <a:cubicBezTo>
                      <a:pt x="11" y="9"/>
                      <a:pt x="9" y="10"/>
                      <a:pt x="7" y="11"/>
                    </a:cubicBezTo>
                    <a:cubicBezTo>
                      <a:pt x="7" y="11"/>
                      <a:pt x="6" y="11"/>
                      <a:pt x="6" y="11"/>
                    </a:cubicBezTo>
                    <a:cubicBezTo>
                      <a:pt x="4" y="12"/>
                      <a:pt x="2" y="12"/>
                      <a:pt x="0" y="11"/>
                    </a:cubicBezTo>
                    <a:cubicBezTo>
                      <a:pt x="0" y="11"/>
                      <a:pt x="0" y="11"/>
                      <a:pt x="0" y="11"/>
                    </a:cubicBezTo>
                    <a:close/>
                  </a:path>
                </a:pathLst>
              </a:custGeom>
              <a:solidFill>
                <a:srgbClr val="B3680B"/>
              </a:solidFill>
              <a:ln w="9525">
                <a:noFill/>
                <a:round/>
                <a:headEnd/>
                <a:tailEnd/>
              </a:ln>
            </p:spPr>
            <p:txBody>
              <a:bodyPr/>
              <a:lstStyle/>
              <a:p>
                <a:endParaRPr lang="es-ES"/>
              </a:p>
            </p:txBody>
          </p:sp>
          <p:sp>
            <p:nvSpPr>
              <p:cNvPr id="2535" name="Freeform 791"/>
              <p:cNvSpPr>
                <a:spLocks/>
              </p:cNvSpPr>
              <p:nvPr/>
            </p:nvSpPr>
            <p:spPr bwMode="auto">
              <a:xfrm>
                <a:off x="4738" y="1329"/>
                <a:ext cx="36" cy="49"/>
              </a:xfrm>
              <a:custGeom>
                <a:avLst/>
                <a:gdLst>
                  <a:gd name="T0" fmla="*/ 2147483647 w 10"/>
                  <a:gd name="T1" fmla="*/ 0 h 14"/>
                  <a:gd name="T2" fmla="*/ 2147483647 w 10"/>
                  <a:gd name="T3" fmla="*/ 2147483647 h 14"/>
                  <a:gd name="T4" fmla="*/ 0 w 10"/>
                  <a:gd name="T5" fmla="*/ 2147483647 h 14"/>
                  <a:gd name="T6" fmla="*/ 2147483647 w 10"/>
                  <a:gd name="T7" fmla="*/ 2147483647 h 14"/>
                  <a:gd name="T8" fmla="*/ 2147483647 w 10"/>
                  <a:gd name="T9" fmla="*/ 2147483647 h 14"/>
                  <a:gd name="T10" fmla="*/ 2147483647 w 10"/>
                  <a:gd name="T11" fmla="*/ 2147483647 h 14"/>
                  <a:gd name="T12" fmla="*/ 2147483647 w 10"/>
                  <a:gd name="T13" fmla="*/ 2147483647 h 14"/>
                  <a:gd name="T14" fmla="*/ 2147483647 w 10"/>
                  <a:gd name="T15" fmla="*/ 2147483647 h 14"/>
                  <a:gd name="T16" fmla="*/ 2147483647 w 10"/>
                  <a:gd name="T17" fmla="*/ 0 h 14"/>
                  <a:gd name="T18" fmla="*/ 2147483647 w 10"/>
                  <a:gd name="T19" fmla="*/ 0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14"/>
                  <a:gd name="T32" fmla="*/ 10 w 10"/>
                  <a:gd name="T33" fmla="*/ 14 h 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14">
                    <a:moveTo>
                      <a:pt x="5" y="0"/>
                    </a:moveTo>
                    <a:cubicBezTo>
                      <a:pt x="6" y="3"/>
                      <a:pt x="3" y="5"/>
                      <a:pt x="1" y="7"/>
                    </a:cubicBezTo>
                    <a:cubicBezTo>
                      <a:pt x="0" y="9"/>
                      <a:pt x="1" y="12"/>
                      <a:pt x="0" y="14"/>
                    </a:cubicBezTo>
                    <a:cubicBezTo>
                      <a:pt x="2" y="13"/>
                      <a:pt x="4" y="13"/>
                      <a:pt x="7" y="13"/>
                    </a:cubicBezTo>
                    <a:cubicBezTo>
                      <a:pt x="7" y="13"/>
                      <a:pt x="7" y="11"/>
                      <a:pt x="7" y="10"/>
                    </a:cubicBezTo>
                    <a:cubicBezTo>
                      <a:pt x="8" y="10"/>
                      <a:pt x="10" y="9"/>
                      <a:pt x="9" y="7"/>
                    </a:cubicBezTo>
                    <a:cubicBezTo>
                      <a:pt x="9" y="7"/>
                      <a:pt x="9" y="6"/>
                      <a:pt x="9" y="6"/>
                    </a:cubicBezTo>
                    <a:cubicBezTo>
                      <a:pt x="9" y="4"/>
                      <a:pt x="7" y="2"/>
                      <a:pt x="6" y="1"/>
                    </a:cubicBezTo>
                    <a:cubicBezTo>
                      <a:pt x="5" y="1"/>
                      <a:pt x="5" y="1"/>
                      <a:pt x="5" y="0"/>
                    </a:cubicBezTo>
                    <a:cubicBezTo>
                      <a:pt x="5" y="0"/>
                      <a:pt x="5" y="0"/>
                      <a:pt x="5" y="0"/>
                    </a:cubicBezTo>
                    <a:close/>
                  </a:path>
                </a:pathLst>
              </a:custGeom>
              <a:solidFill>
                <a:srgbClr val="B3680B"/>
              </a:solidFill>
              <a:ln w="9525">
                <a:noFill/>
                <a:round/>
                <a:headEnd/>
                <a:tailEnd/>
              </a:ln>
            </p:spPr>
            <p:txBody>
              <a:bodyPr/>
              <a:lstStyle/>
              <a:p>
                <a:endParaRPr lang="es-ES"/>
              </a:p>
            </p:txBody>
          </p:sp>
          <p:sp>
            <p:nvSpPr>
              <p:cNvPr id="2536" name="Freeform 792"/>
              <p:cNvSpPr>
                <a:spLocks/>
              </p:cNvSpPr>
              <p:nvPr/>
            </p:nvSpPr>
            <p:spPr bwMode="auto">
              <a:xfrm>
                <a:off x="4774" y="1353"/>
                <a:ext cx="82" cy="25"/>
              </a:xfrm>
              <a:custGeom>
                <a:avLst/>
                <a:gdLst>
                  <a:gd name="T0" fmla="*/ 2147483647 w 23"/>
                  <a:gd name="T1" fmla="*/ 2147483647 h 7"/>
                  <a:gd name="T2" fmla="*/ 2147483647 w 23"/>
                  <a:gd name="T3" fmla="*/ 0 h 7"/>
                  <a:gd name="T4" fmla="*/ 2147483647 w 23"/>
                  <a:gd name="T5" fmla="*/ 2147483647 h 7"/>
                  <a:gd name="T6" fmla="*/ 2147483647 w 23"/>
                  <a:gd name="T7" fmla="*/ 2147483647 h 7"/>
                  <a:gd name="T8" fmla="*/ 2147483647 w 23"/>
                  <a:gd name="T9" fmla="*/ 2147483647 h 7"/>
                  <a:gd name="T10" fmla="*/ 0 60000 65536"/>
                  <a:gd name="T11" fmla="*/ 0 60000 65536"/>
                  <a:gd name="T12" fmla="*/ 0 60000 65536"/>
                  <a:gd name="T13" fmla="*/ 0 60000 65536"/>
                  <a:gd name="T14" fmla="*/ 0 60000 65536"/>
                  <a:gd name="T15" fmla="*/ 0 w 23"/>
                  <a:gd name="T16" fmla="*/ 0 h 7"/>
                  <a:gd name="T17" fmla="*/ 23 w 23"/>
                  <a:gd name="T18" fmla="*/ 7 h 7"/>
                </a:gdLst>
                <a:ahLst/>
                <a:cxnLst>
                  <a:cxn ang="T10">
                    <a:pos x="T0" y="T1"/>
                  </a:cxn>
                  <a:cxn ang="T11">
                    <a:pos x="T2" y="T3"/>
                  </a:cxn>
                  <a:cxn ang="T12">
                    <a:pos x="T4" y="T5"/>
                  </a:cxn>
                  <a:cxn ang="T13">
                    <a:pos x="T6" y="T7"/>
                  </a:cxn>
                  <a:cxn ang="T14">
                    <a:pos x="T8" y="T9"/>
                  </a:cxn>
                </a:cxnLst>
                <a:rect l="T15" t="T16" r="T17" b="T18"/>
                <a:pathLst>
                  <a:path w="23" h="7">
                    <a:moveTo>
                      <a:pt x="1" y="5"/>
                    </a:moveTo>
                    <a:cubicBezTo>
                      <a:pt x="0" y="5"/>
                      <a:pt x="1" y="2"/>
                      <a:pt x="1" y="0"/>
                    </a:cubicBezTo>
                    <a:cubicBezTo>
                      <a:pt x="5" y="0"/>
                      <a:pt x="6" y="2"/>
                      <a:pt x="8" y="3"/>
                    </a:cubicBezTo>
                    <a:cubicBezTo>
                      <a:pt x="13" y="4"/>
                      <a:pt x="18" y="5"/>
                      <a:pt x="23" y="4"/>
                    </a:cubicBezTo>
                    <a:cubicBezTo>
                      <a:pt x="19" y="7"/>
                      <a:pt x="2" y="6"/>
                      <a:pt x="1" y="5"/>
                    </a:cubicBezTo>
                    <a:close/>
                  </a:path>
                </a:pathLst>
              </a:custGeom>
              <a:solidFill>
                <a:srgbClr val="B3680B"/>
              </a:solidFill>
              <a:ln w="9525">
                <a:noFill/>
                <a:round/>
                <a:headEnd/>
                <a:tailEnd/>
              </a:ln>
            </p:spPr>
            <p:txBody>
              <a:bodyPr/>
              <a:lstStyle/>
              <a:p>
                <a:endParaRPr lang="es-ES"/>
              </a:p>
            </p:txBody>
          </p:sp>
          <p:sp>
            <p:nvSpPr>
              <p:cNvPr id="2537" name="Freeform 793"/>
              <p:cNvSpPr>
                <a:spLocks/>
              </p:cNvSpPr>
              <p:nvPr/>
            </p:nvSpPr>
            <p:spPr bwMode="auto">
              <a:xfrm>
                <a:off x="4699" y="1416"/>
                <a:ext cx="75" cy="32"/>
              </a:xfrm>
              <a:custGeom>
                <a:avLst/>
                <a:gdLst>
                  <a:gd name="T0" fmla="*/ 2147483647 w 21"/>
                  <a:gd name="T1" fmla="*/ 2147483647 h 9"/>
                  <a:gd name="T2" fmla="*/ 2147483647 w 21"/>
                  <a:gd name="T3" fmla="*/ 2147483647 h 9"/>
                  <a:gd name="T4" fmla="*/ 2147483647 w 21"/>
                  <a:gd name="T5" fmla="*/ 2147483647 h 9"/>
                  <a:gd name="T6" fmla="*/ 2147483647 w 21"/>
                  <a:gd name="T7" fmla="*/ 2147483647 h 9"/>
                  <a:gd name="T8" fmla="*/ 2147483647 w 21"/>
                  <a:gd name="T9" fmla="*/ 2147483647 h 9"/>
                  <a:gd name="T10" fmla="*/ 2147483647 w 21"/>
                  <a:gd name="T11" fmla="*/ 2147483647 h 9"/>
                  <a:gd name="T12" fmla="*/ 2147483647 w 21"/>
                  <a:gd name="T13" fmla="*/ 2147483647 h 9"/>
                  <a:gd name="T14" fmla="*/ 2147483647 w 21"/>
                  <a:gd name="T15" fmla="*/ 2147483647 h 9"/>
                  <a:gd name="T16" fmla="*/ 2147483647 w 21"/>
                  <a:gd name="T17" fmla="*/ 2147483647 h 9"/>
                  <a:gd name="T18" fmla="*/ 2147483647 w 21"/>
                  <a:gd name="T19" fmla="*/ 2147483647 h 9"/>
                  <a:gd name="T20" fmla="*/ 0 w 21"/>
                  <a:gd name="T21" fmla="*/ 0 h 9"/>
                  <a:gd name="T22" fmla="*/ 2147483647 w 21"/>
                  <a:gd name="T23" fmla="*/ 2147483647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9"/>
                  <a:gd name="T38" fmla="*/ 21 w 2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9">
                    <a:moveTo>
                      <a:pt x="1" y="1"/>
                    </a:moveTo>
                    <a:cubicBezTo>
                      <a:pt x="2" y="1"/>
                      <a:pt x="3" y="2"/>
                      <a:pt x="5" y="2"/>
                    </a:cubicBezTo>
                    <a:cubicBezTo>
                      <a:pt x="5" y="2"/>
                      <a:pt x="5" y="3"/>
                      <a:pt x="5" y="3"/>
                    </a:cubicBezTo>
                    <a:cubicBezTo>
                      <a:pt x="6" y="3"/>
                      <a:pt x="7" y="3"/>
                      <a:pt x="7" y="3"/>
                    </a:cubicBezTo>
                    <a:cubicBezTo>
                      <a:pt x="9" y="2"/>
                      <a:pt x="17" y="1"/>
                      <a:pt x="20" y="6"/>
                    </a:cubicBezTo>
                    <a:cubicBezTo>
                      <a:pt x="20" y="7"/>
                      <a:pt x="20" y="7"/>
                      <a:pt x="21" y="8"/>
                    </a:cubicBezTo>
                    <a:cubicBezTo>
                      <a:pt x="21" y="8"/>
                      <a:pt x="21" y="8"/>
                      <a:pt x="21" y="9"/>
                    </a:cubicBezTo>
                    <a:cubicBezTo>
                      <a:pt x="19" y="9"/>
                      <a:pt x="18" y="8"/>
                      <a:pt x="16" y="9"/>
                    </a:cubicBezTo>
                    <a:cubicBezTo>
                      <a:pt x="14" y="9"/>
                      <a:pt x="15" y="9"/>
                      <a:pt x="12" y="8"/>
                    </a:cubicBezTo>
                    <a:cubicBezTo>
                      <a:pt x="8" y="7"/>
                      <a:pt x="9" y="7"/>
                      <a:pt x="9" y="7"/>
                    </a:cubicBezTo>
                    <a:cubicBezTo>
                      <a:pt x="4" y="7"/>
                      <a:pt x="3" y="3"/>
                      <a:pt x="0" y="0"/>
                    </a:cubicBezTo>
                    <a:cubicBezTo>
                      <a:pt x="0" y="0"/>
                      <a:pt x="1" y="1"/>
                      <a:pt x="1" y="1"/>
                    </a:cubicBezTo>
                    <a:close/>
                  </a:path>
                </a:pathLst>
              </a:custGeom>
              <a:solidFill>
                <a:srgbClr val="B3680B"/>
              </a:solidFill>
              <a:ln w="9525">
                <a:noFill/>
                <a:round/>
                <a:headEnd/>
                <a:tailEnd/>
              </a:ln>
            </p:spPr>
            <p:txBody>
              <a:bodyPr/>
              <a:lstStyle/>
              <a:p>
                <a:endParaRPr lang="es-ES"/>
              </a:p>
            </p:txBody>
          </p:sp>
          <p:sp>
            <p:nvSpPr>
              <p:cNvPr id="2538" name="Freeform 794"/>
              <p:cNvSpPr>
                <a:spLocks/>
              </p:cNvSpPr>
              <p:nvPr/>
            </p:nvSpPr>
            <p:spPr bwMode="auto">
              <a:xfrm>
                <a:off x="4763" y="1402"/>
                <a:ext cx="46" cy="60"/>
              </a:xfrm>
              <a:custGeom>
                <a:avLst/>
                <a:gdLst>
                  <a:gd name="T0" fmla="*/ 0 w 13"/>
                  <a:gd name="T1" fmla="*/ 2147483647 h 17"/>
                  <a:gd name="T2" fmla="*/ 2147483647 w 13"/>
                  <a:gd name="T3" fmla="*/ 2147483647 h 17"/>
                  <a:gd name="T4" fmla="*/ 2147483647 w 13"/>
                  <a:gd name="T5" fmla="*/ 2147483647 h 17"/>
                  <a:gd name="T6" fmla="*/ 2147483647 w 13"/>
                  <a:gd name="T7" fmla="*/ 2147483647 h 17"/>
                  <a:gd name="T8" fmla="*/ 0 w 13"/>
                  <a:gd name="T9" fmla="*/ 2147483647 h 17"/>
                  <a:gd name="T10" fmla="*/ 0 w 13"/>
                  <a:gd name="T11" fmla="*/ 2147483647 h 17"/>
                  <a:gd name="T12" fmla="*/ 0 w 13"/>
                  <a:gd name="T13" fmla="*/ 2147483647 h 17"/>
                  <a:gd name="T14" fmla="*/ 0 60000 65536"/>
                  <a:gd name="T15" fmla="*/ 0 60000 65536"/>
                  <a:gd name="T16" fmla="*/ 0 60000 65536"/>
                  <a:gd name="T17" fmla="*/ 0 60000 65536"/>
                  <a:gd name="T18" fmla="*/ 0 60000 65536"/>
                  <a:gd name="T19" fmla="*/ 0 60000 65536"/>
                  <a:gd name="T20" fmla="*/ 0 60000 65536"/>
                  <a:gd name="T21" fmla="*/ 0 w 13"/>
                  <a:gd name="T22" fmla="*/ 0 h 17"/>
                  <a:gd name="T23" fmla="*/ 13 w 13"/>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7">
                    <a:moveTo>
                      <a:pt x="0" y="7"/>
                    </a:moveTo>
                    <a:cubicBezTo>
                      <a:pt x="3" y="8"/>
                      <a:pt x="4" y="12"/>
                      <a:pt x="5" y="15"/>
                    </a:cubicBezTo>
                    <a:cubicBezTo>
                      <a:pt x="6" y="16"/>
                      <a:pt x="9" y="17"/>
                      <a:pt x="10" y="15"/>
                    </a:cubicBezTo>
                    <a:cubicBezTo>
                      <a:pt x="13" y="13"/>
                      <a:pt x="13" y="8"/>
                      <a:pt x="10" y="6"/>
                    </a:cubicBezTo>
                    <a:cubicBezTo>
                      <a:pt x="2" y="0"/>
                      <a:pt x="5" y="7"/>
                      <a:pt x="0" y="6"/>
                    </a:cubicBezTo>
                    <a:cubicBezTo>
                      <a:pt x="0" y="6"/>
                      <a:pt x="0" y="7"/>
                      <a:pt x="0" y="7"/>
                    </a:cubicBezTo>
                    <a:cubicBezTo>
                      <a:pt x="0" y="7"/>
                      <a:pt x="0" y="7"/>
                      <a:pt x="0" y="7"/>
                    </a:cubicBezTo>
                    <a:close/>
                  </a:path>
                </a:pathLst>
              </a:custGeom>
              <a:solidFill>
                <a:srgbClr val="B3680B"/>
              </a:solidFill>
              <a:ln w="9525">
                <a:noFill/>
                <a:round/>
                <a:headEnd/>
                <a:tailEnd/>
              </a:ln>
            </p:spPr>
            <p:txBody>
              <a:bodyPr/>
              <a:lstStyle/>
              <a:p>
                <a:endParaRPr lang="es-ES"/>
              </a:p>
            </p:txBody>
          </p:sp>
          <p:sp>
            <p:nvSpPr>
              <p:cNvPr id="2539" name="Freeform 795"/>
              <p:cNvSpPr>
                <a:spLocks/>
              </p:cNvSpPr>
              <p:nvPr/>
            </p:nvSpPr>
            <p:spPr bwMode="auto">
              <a:xfrm>
                <a:off x="4784" y="1451"/>
                <a:ext cx="43" cy="81"/>
              </a:xfrm>
              <a:custGeom>
                <a:avLst/>
                <a:gdLst>
                  <a:gd name="T0" fmla="*/ 2147483647 w 12"/>
                  <a:gd name="T1" fmla="*/ 0 h 23"/>
                  <a:gd name="T2" fmla="*/ 2147483647 w 12"/>
                  <a:gd name="T3" fmla="*/ 2147483647 h 23"/>
                  <a:gd name="T4" fmla="*/ 2147483647 w 12"/>
                  <a:gd name="T5" fmla="*/ 2147483647 h 23"/>
                  <a:gd name="T6" fmla="*/ 2147483647 w 12"/>
                  <a:gd name="T7" fmla="*/ 2147483647 h 23"/>
                  <a:gd name="T8" fmla="*/ 2147483647 w 12"/>
                  <a:gd name="T9" fmla="*/ 2147483647 h 23"/>
                  <a:gd name="T10" fmla="*/ 2147483647 w 12"/>
                  <a:gd name="T11" fmla="*/ 2147483647 h 23"/>
                  <a:gd name="T12" fmla="*/ 2147483647 w 12"/>
                  <a:gd name="T13" fmla="*/ 2147483647 h 23"/>
                  <a:gd name="T14" fmla="*/ 2147483647 w 12"/>
                  <a:gd name="T15" fmla="*/ 2147483647 h 23"/>
                  <a:gd name="T16" fmla="*/ 2147483647 w 12"/>
                  <a:gd name="T17" fmla="*/ 2147483647 h 23"/>
                  <a:gd name="T18" fmla="*/ 2147483647 w 12"/>
                  <a:gd name="T19" fmla="*/ 2147483647 h 23"/>
                  <a:gd name="T20" fmla="*/ 2147483647 w 12"/>
                  <a:gd name="T21" fmla="*/ 2147483647 h 23"/>
                  <a:gd name="T22" fmla="*/ 2147483647 w 12"/>
                  <a:gd name="T23" fmla="*/ 0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
                  <a:gd name="T37" fmla="*/ 0 h 23"/>
                  <a:gd name="T38" fmla="*/ 12 w 12"/>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 h="23">
                    <a:moveTo>
                      <a:pt x="7" y="0"/>
                    </a:moveTo>
                    <a:cubicBezTo>
                      <a:pt x="7" y="2"/>
                      <a:pt x="4" y="3"/>
                      <a:pt x="2" y="3"/>
                    </a:cubicBezTo>
                    <a:cubicBezTo>
                      <a:pt x="2" y="3"/>
                      <a:pt x="2" y="3"/>
                      <a:pt x="2" y="3"/>
                    </a:cubicBezTo>
                    <a:cubicBezTo>
                      <a:pt x="3" y="5"/>
                      <a:pt x="3" y="6"/>
                      <a:pt x="3" y="7"/>
                    </a:cubicBezTo>
                    <a:cubicBezTo>
                      <a:pt x="2" y="10"/>
                      <a:pt x="0" y="13"/>
                      <a:pt x="2" y="15"/>
                    </a:cubicBezTo>
                    <a:cubicBezTo>
                      <a:pt x="3" y="15"/>
                      <a:pt x="3" y="16"/>
                      <a:pt x="5" y="18"/>
                    </a:cubicBezTo>
                    <a:cubicBezTo>
                      <a:pt x="5" y="18"/>
                      <a:pt x="5" y="18"/>
                      <a:pt x="5" y="19"/>
                    </a:cubicBezTo>
                    <a:cubicBezTo>
                      <a:pt x="5" y="23"/>
                      <a:pt x="9" y="15"/>
                      <a:pt x="10" y="13"/>
                    </a:cubicBezTo>
                    <a:cubicBezTo>
                      <a:pt x="11" y="12"/>
                      <a:pt x="11" y="11"/>
                      <a:pt x="11" y="10"/>
                    </a:cubicBezTo>
                    <a:cubicBezTo>
                      <a:pt x="11" y="8"/>
                      <a:pt x="12" y="5"/>
                      <a:pt x="10" y="3"/>
                    </a:cubicBezTo>
                    <a:cubicBezTo>
                      <a:pt x="10" y="3"/>
                      <a:pt x="9" y="4"/>
                      <a:pt x="9" y="3"/>
                    </a:cubicBezTo>
                    <a:cubicBezTo>
                      <a:pt x="8" y="2"/>
                      <a:pt x="8" y="1"/>
                      <a:pt x="7" y="0"/>
                    </a:cubicBezTo>
                    <a:close/>
                  </a:path>
                </a:pathLst>
              </a:custGeom>
              <a:solidFill>
                <a:srgbClr val="B3680B"/>
              </a:solidFill>
              <a:ln w="9525">
                <a:noFill/>
                <a:round/>
                <a:headEnd/>
                <a:tailEnd/>
              </a:ln>
            </p:spPr>
            <p:txBody>
              <a:bodyPr/>
              <a:lstStyle/>
              <a:p>
                <a:endParaRPr lang="es-ES"/>
              </a:p>
            </p:txBody>
          </p:sp>
          <p:sp>
            <p:nvSpPr>
              <p:cNvPr id="2540" name="Freeform 796"/>
              <p:cNvSpPr>
                <a:spLocks/>
              </p:cNvSpPr>
              <p:nvPr/>
            </p:nvSpPr>
            <p:spPr bwMode="auto">
              <a:xfrm>
                <a:off x="4759" y="1378"/>
                <a:ext cx="79" cy="38"/>
              </a:xfrm>
              <a:custGeom>
                <a:avLst/>
                <a:gdLst>
                  <a:gd name="T0" fmla="*/ 2147483647 w 22"/>
                  <a:gd name="T1" fmla="*/ 2147483647 h 11"/>
                  <a:gd name="T2" fmla="*/ 0 w 22"/>
                  <a:gd name="T3" fmla="*/ 2147483647 h 11"/>
                  <a:gd name="T4" fmla="*/ 2147483647 w 22"/>
                  <a:gd name="T5" fmla="*/ 2147483647 h 11"/>
                  <a:gd name="T6" fmla="*/ 2147483647 w 22"/>
                  <a:gd name="T7" fmla="*/ 2147483647 h 11"/>
                  <a:gd name="T8" fmla="*/ 2147483647 w 22"/>
                  <a:gd name="T9" fmla="*/ 2147483647 h 11"/>
                  <a:gd name="T10" fmla="*/ 2147483647 w 22"/>
                  <a:gd name="T11" fmla="*/ 2147483647 h 11"/>
                  <a:gd name="T12" fmla="*/ 2147483647 w 22"/>
                  <a:gd name="T13" fmla="*/ 0 h 11"/>
                  <a:gd name="T14" fmla="*/ 2147483647 w 22"/>
                  <a:gd name="T15" fmla="*/ 2147483647 h 11"/>
                  <a:gd name="T16" fmla="*/ 2147483647 w 22"/>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11"/>
                  <a:gd name="T29" fmla="*/ 22 w 22"/>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11">
                    <a:moveTo>
                      <a:pt x="5" y="1"/>
                    </a:moveTo>
                    <a:cubicBezTo>
                      <a:pt x="3" y="2"/>
                      <a:pt x="2" y="4"/>
                      <a:pt x="0" y="5"/>
                    </a:cubicBezTo>
                    <a:cubicBezTo>
                      <a:pt x="1" y="5"/>
                      <a:pt x="1" y="5"/>
                      <a:pt x="2" y="5"/>
                    </a:cubicBezTo>
                    <a:cubicBezTo>
                      <a:pt x="5" y="8"/>
                      <a:pt x="10" y="11"/>
                      <a:pt x="18" y="10"/>
                    </a:cubicBezTo>
                    <a:cubicBezTo>
                      <a:pt x="19" y="10"/>
                      <a:pt x="21" y="9"/>
                      <a:pt x="22" y="9"/>
                    </a:cubicBezTo>
                    <a:cubicBezTo>
                      <a:pt x="17" y="1"/>
                      <a:pt x="15" y="1"/>
                      <a:pt x="6" y="1"/>
                    </a:cubicBezTo>
                    <a:cubicBezTo>
                      <a:pt x="6" y="1"/>
                      <a:pt x="5" y="1"/>
                      <a:pt x="5" y="0"/>
                    </a:cubicBezTo>
                    <a:cubicBezTo>
                      <a:pt x="5" y="0"/>
                      <a:pt x="5" y="1"/>
                      <a:pt x="5" y="1"/>
                    </a:cubicBezTo>
                    <a:cubicBezTo>
                      <a:pt x="5" y="1"/>
                      <a:pt x="5" y="1"/>
                      <a:pt x="5" y="1"/>
                    </a:cubicBezTo>
                    <a:close/>
                  </a:path>
                </a:pathLst>
              </a:custGeom>
              <a:solidFill>
                <a:srgbClr val="B3680B"/>
              </a:solidFill>
              <a:ln w="9525">
                <a:noFill/>
                <a:round/>
                <a:headEnd/>
                <a:tailEnd/>
              </a:ln>
            </p:spPr>
            <p:txBody>
              <a:bodyPr/>
              <a:lstStyle/>
              <a:p>
                <a:endParaRPr lang="es-ES"/>
              </a:p>
            </p:txBody>
          </p:sp>
          <p:sp>
            <p:nvSpPr>
              <p:cNvPr id="2541" name="Freeform 797"/>
              <p:cNvSpPr>
                <a:spLocks/>
              </p:cNvSpPr>
              <p:nvPr/>
            </p:nvSpPr>
            <p:spPr bwMode="auto">
              <a:xfrm>
                <a:off x="4795" y="1413"/>
                <a:ext cx="68" cy="98"/>
              </a:xfrm>
              <a:custGeom>
                <a:avLst/>
                <a:gdLst>
                  <a:gd name="T0" fmla="*/ 0 w 19"/>
                  <a:gd name="T1" fmla="*/ 2147483647 h 28"/>
                  <a:gd name="T2" fmla="*/ 2147483647 w 19"/>
                  <a:gd name="T3" fmla="*/ 2147483647 h 28"/>
                  <a:gd name="T4" fmla="*/ 2147483647 w 19"/>
                  <a:gd name="T5" fmla="*/ 2147483647 h 28"/>
                  <a:gd name="T6" fmla="*/ 2147483647 w 19"/>
                  <a:gd name="T7" fmla="*/ 2147483647 h 28"/>
                  <a:gd name="T8" fmla="*/ 2147483647 w 19"/>
                  <a:gd name="T9" fmla="*/ 2147483647 h 28"/>
                  <a:gd name="T10" fmla="*/ 2147483647 w 19"/>
                  <a:gd name="T11" fmla="*/ 2147483647 h 28"/>
                  <a:gd name="T12" fmla="*/ 2147483647 w 19"/>
                  <a:gd name="T13" fmla="*/ 2147483647 h 28"/>
                  <a:gd name="T14" fmla="*/ 2147483647 w 19"/>
                  <a:gd name="T15" fmla="*/ 2147483647 h 28"/>
                  <a:gd name="T16" fmla="*/ 2147483647 w 19"/>
                  <a:gd name="T17" fmla="*/ 2147483647 h 28"/>
                  <a:gd name="T18" fmla="*/ 2147483647 w 19"/>
                  <a:gd name="T19" fmla="*/ 2147483647 h 28"/>
                  <a:gd name="T20" fmla="*/ 0 w 19"/>
                  <a:gd name="T21" fmla="*/ 0 h 28"/>
                  <a:gd name="T22" fmla="*/ 0 w 19"/>
                  <a:gd name="T23" fmla="*/ 2147483647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
                  <a:gd name="T37" fmla="*/ 0 h 28"/>
                  <a:gd name="T38" fmla="*/ 19 w 19"/>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 h="28">
                    <a:moveTo>
                      <a:pt x="0" y="1"/>
                    </a:moveTo>
                    <a:cubicBezTo>
                      <a:pt x="3" y="2"/>
                      <a:pt x="4" y="5"/>
                      <a:pt x="4" y="9"/>
                    </a:cubicBezTo>
                    <a:cubicBezTo>
                      <a:pt x="4" y="10"/>
                      <a:pt x="5" y="10"/>
                      <a:pt x="5" y="10"/>
                    </a:cubicBezTo>
                    <a:cubicBezTo>
                      <a:pt x="6" y="11"/>
                      <a:pt x="6" y="11"/>
                      <a:pt x="7" y="12"/>
                    </a:cubicBezTo>
                    <a:cubicBezTo>
                      <a:pt x="7" y="12"/>
                      <a:pt x="7" y="12"/>
                      <a:pt x="8" y="13"/>
                    </a:cubicBezTo>
                    <a:cubicBezTo>
                      <a:pt x="9" y="15"/>
                      <a:pt x="9" y="19"/>
                      <a:pt x="9" y="21"/>
                    </a:cubicBezTo>
                    <a:cubicBezTo>
                      <a:pt x="9" y="22"/>
                      <a:pt x="10" y="23"/>
                      <a:pt x="10" y="24"/>
                    </a:cubicBezTo>
                    <a:cubicBezTo>
                      <a:pt x="11" y="27"/>
                      <a:pt x="15" y="26"/>
                      <a:pt x="16" y="28"/>
                    </a:cubicBezTo>
                    <a:cubicBezTo>
                      <a:pt x="19" y="23"/>
                      <a:pt x="17" y="15"/>
                      <a:pt x="15" y="11"/>
                    </a:cubicBezTo>
                    <a:cubicBezTo>
                      <a:pt x="14" y="7"/>
                      <a:pt x="13" y="3"/>
                      <a:pt x="10" y="2"/>
                    </a:cubicBezTo>
                    <a:cubicBezTo>
                      <a:pt x="7" y="0"/>
                      <a:pt x="4" y="2"/>
                      <a:pt x="0" y="0"/>
                    </a:cubicBezTo>
                    <a:cubicBezTo>
                      <a:pt x="0" y="0"/>
                      <a:pt x="0" y="1"/>
                      <a:pt x="0" y="1"/>
                    </a:cubicBezTo>
                    <a:close/>
                  </a:path>
                </a:pathLst>
              </a:custGeom>
              <a:solidFill>
                <a:srgbClr val="B3680B"/>
              </a:solidFill>
              <a:ln w="9525">
                <a:noFill/>
                <a:round/>
                <a:headEnd/>
                <a:tailEnd/>
              </a:ln>
            </p:spPr>
            <p:txBody>
              <a:bodyPr/>
              <a:lstStyle/>
              <a:p>
                <a:endParaRPr lang="es-ES"/>
              </a:p>
            </p:txBody>
          </p:sp>
          <p:sp>
            <p:nvSpPr>
              <p:cNvPr id="2542" name="Freeform 798"/>
              <p:cNvSpPr>
                <a:spLocks/>
              </p:cNvSpPr>
              <p:nvPr/>
            </p:nvSpPr>
            <p:spPr bwMode="auto">
              <a:xfrm>
                <a:off x="4731" y="1577"/>
                <a:ext cx="57" cy="129"/>
              </a:xfrm>
              <a:custGeom>
                <a:avLst/>
                <a:gdLst>
                  <a:gd name="T0" fmla="*/ 2147483647 w 16"/>
                  <a:gd name="T1" fmla="*/ 2147483647 h 37"/>
                  <a:gd name="T2" fmla="*/ 2147483647 w 16"/>
                  <a:gd name="T3" fmla="*/ 2147483647 h 37"/>
                  <a:gd name="T4" fmla="*/ 2147483647 w 16"/>
                  <a:gd name="T5" fmla="*/ 2147483647 h 37"/>
                  <a:gd name="T6" fmla="*/ 2147483647 w 16"/>
                  <a:gd name="T7" fmla="*/ 2147483647 h 37"/>
                  <a:gd name="T8" fmla="*/ 2147483647 w 16"/>
                  <a:gd name="T9" fmla="*/ 2147483647 h 37"/>
                  <a:gd name="T10" fmla="*/ 2147483647 w 16"/>
                  <a:gd name="T11" fmla="*/ 2147483647 h 37"/>
                  <a:gd name="T12" fmla="*/ 2147483647 w 16"/>
                  <a:gd name="T13" fmla="*/ 2147483647 h 37"/>
                  <a:gd name="T14" fmla="*/ 2147483647 w 16"/>
                  <a:gd name="T15" fmla="*/ 2147483647 h 37"/>
                  <a:gd name="T16" fmla="*/ 2147483647 w 16"/>
                  <a:gd name="T17" fmla="*/ 2147483647 h 37"/>
                  <a:gd name="T18" fmla="*/ 2147483647 w 16"/>
                  <a:gd name="T19" fmla="*/ 2147483647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37"/>
                  <a:gd name="T32" fmla="*/ 16 w 16"/>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37">
                    <a:moveTo>
                      <a:pt x="14" y="37"/>
                    </a:moveTo>
                    <a:cubicBezTo>
                      <a:pt x="14" y="36"/>
                      <a:pt x="14" y="36"/>
                      <a:pt x="13" y="35"/>
                    </a:cubicBezTo>
                    <a:cubicBezTo>
                      <a:pt x="6" y="32"/>
                      <a:pt x="5" y="30"/>
                      <a:pt x="3" y="26"/>
                    </a:cubicBezTo>
                    <a:cubicBezTo>
                      <a:pt x="0" y="18"/>
                      <a:pt x="1" y="10"/>
                      <a:pt x="3" y="2"/>
                    </a:cubicBezTo>
                    <a:cubicBezTo>
                      <a:pt x="3" y="1"/>
                      <a:pt x="4" y="0"/>
                      <a:pt x="4" y="1"/>
                    </a:cubicBezTo>
                    <a:cubicBezTo>
                      <a:pt x="4" y="2"/>
                      <a:pt x="3" y="4"/>
                      <a:pt x="3" y="6"/>
                    </a:cubicBezTo>
                    <a:cubicBezTo>
                      <a:pt x="6" y="5"/>
                      <a:pt x="9" y="6"/>
                      <a:pt x="9" y="4"/>
                    </a:cubicBezTo>
                    <a:cubicBezTo>
                      <a:pt x="9" y="18"/>
                      <a:pt x="8" y="23"/>
                      <a:pt x="15" y="33"/>
                    </a:cubicBezTo>
                    <a:cubicBezTo>
                      <a:pt x="15" y="33"/>
                      <a:pt x="16" y="35"/>
                      <a:pt x="15" y="36"/>
                    </a:cubicBezTo>
                    <a:cubicBezTo>
                      <a:pt x="15" y="36"/>
                      <a:pt x="15" y="37"/>
                      <a:pt x="14" y="37"/>
                    </a:cubicBezTo>
                    <a:close/>
                  </a:path>
                </a:pathLst>
              </a:custGeom>
              <a:solidFill>
                <a:srgbClr val="B3680B"/>
              </a:solidFill>
              <a:ln w="9525">
                <a:noFill/>
                <a:round/>
                <a:headEnd/>
                <a:tailEnd/>
              </a:ln>
            </p:spPr>
            <p:txBody>
              <a:bodyPr/>
              <a:lstStyle/>
              <a:p>
                <a:endParaRPr lang="es-ES"/>
              </a:p>
            </p:txBody>
          </p:sp>
          <p:sp>
            <p:nvSpPr>
              <p:cNvPr id="2543" name="Freeform 799"/>
              <p:cNvSpPr>
                <a:spLocks/>
              </p:cNvSpPr>
              <p:nvPr/>
            </p:nvSpPr>
            <p:spPr bwMode="auto">
              <a:xfrm>
                <a:off x="4699" y="1570"/>
                <a:ext cx="36" cy="129"/>
              </a:xfrm>
              <a:custGeom>
                <a:avLst/>
                <a:gdLst>
                  <a:gd name="T0" fmla="*/ 2147483647 w 10"/>
                  <a:gd name="T1" fmla="*/ 2147483647 h 37"/>
                  <a:gd name="T2" fmla="*/ 2147483647 w 10"/>
                  <a:gd name="T3" fmla="*/ 2147483647 h 37"/>
                  <a:gd name="T4" fmla="*/ 2147483647 w 10"/>
                  <a:gd name="T5" fmla="*/ 2147483647 h 37"/>
                  <a:gd name="T6" fmla="*/ 2147483647 w 10"/>
                  <a:gd name="T7" fmla="*/ 2147483647 h 37"/>
                  <a:gd name="T8" fmla="*/ 2147483647 w 10"/>
                  <a:gd name="T9" fmla="*/ 2147483647 h 37"/>
                  <a:gd name="T10" fmla="*/ 2147483647 w 10"/>
                  <a:gd name="T11" fmla="*/ 0 h 37"/>
                  <a:gd name="T12" fmla="*/ 2147483647 w 10"/>
                  <a:gd name="T13" fmla="*/ 2147483647 h 37"/>
                  <a:gd name="T14" fmla="*/ 0 60000 65536"/>
                  <a:gd name="T15" fmla="*/ 0 60000 65536"/>
                  <a:gd name="T16" fmla="*/ 0 60000 65536"/>
                  <a:gd name="T17" fmla="*/ 0 60000 65536"/>
                  <a:gd name="T18" fmla="*/ 0 60000 65536"/>
                  <a:gd name="T19" fmla="*/ 0 60000 65536"/>
                  <a:gd name="T20" fmla="*/ 0 60000 65536"/>
                  <a:gd name="T21" fmla="*/ 0 w 10"/>
                  <a:gd name="T22" fmla="*/ 0 h 37"/>
                  <a:gd name="T23" fmla="*/ 10 w 10"/>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7">
                    <a:moveTo>
                      <a:pt x="7" y="35"/>
                    </a:moveTo>
                    <a:cubicBezTo>
                      <a:pt x="7" y="37"/>
                      <a:pt x="5" y="37"/>
                      <a:pt x="5" y="34"/>
                    </a:cubicBezTo>
                    <a:cubicBezTo>
                      <a:pt x="4" y="32"/>
                      <a:pt x="5" y="27"/>
                      <a:pt x="4" y="24"/>
                    </a:cubicBezTo>
                    <a:cubicBezTo>
                      <a:pt x="0" y="17"/>
                      <a:pt x="1" y="8"/>
                      <a:pt x="6" y="2"/>
                    </a:cubicBezTo>
                    <a:cubicBezTo>
                      <a:pt x="6" y="2"/>
                      <a:pt x="7" y="1"/>
                      <a:pt x="7" y="1"/>
                    </a:cubicBezTo>
                    <a:cubicBezTo>
                      <a:pt x="7" y="1"/>
                      <a:pt x="8" y="1"/>
                      <a:pt x="10" y="0"/>
                    </a:cubicBezTo>
                    <a:cubicBezTo>
                      <a:pt x="10" y="0"/>
                      <a:pt x="5" y="10"/>
                      <a:pt x="7" y="35"/>
                    </a:cubicBezTo>
                    <a:close/>
                  </a:path>
                </a:pathLst>
              </a:custGeom>
              <a:solidFill>
                <a:srgbClr val="B3680B"/>
              </a:solidFill>
              <a:ln w="9525">
                <a:noFill/>
                <a:round/>
                <a:headEnd/>
                <a:tailEnd/>
              </a:ln>
            </p:spPr>
            <p:txBody>
              <a:bodyPr/>
              <a:lstStyle/>
              <a:p>
                <a:endParaRPr lang="es-ES"/>
              </a:p>
            </p:txBody>
          </p:sp>
          <p:sp>
            <p:nvSpPr>
              <p:cNvPr id="2544" name="Freeform 800"/>
              <p:cNvSpPr>
                <a:spLocks/>
              </p:cNvSpPr>
              <p:nvPr/>
            </p:nvSpPr>
            <p:spPr bwMode="auto">
              <a:xfrm>
                <a:off x="4799" y="1591"/>
                <a:ext cx="64" cy="105"/>
              </a:xfrm>
              <a:custGeom>
                <a:avLst/>
                <a:gdLst>
                  <a:gd name="T0" fmla="*/ 2147483647 w 18"/>
                  <a:gd name="T1" fmla="*/ 0 h 30"/>
                  <a:gd name="T2" fmla="*/ 2147483647 w 18"/>
                  <a:gd name="T3" fmla="*/ 2147483647 h 30"/>
                  <a:gd name="T4" fmla="*/ 2147483647 w 18"/>
                  <a:gd name="T5" fmla="*/ 2147483647 h 30"/>
                  <a:gd name="T6" fmla="*/ 0 w 18"/>
                  <a:gd name="T7" fmla="*/ 2147483647 h 30"/>
                  <a:gd name="T8" fmla="*/ 2147483647 w 18"/>
                  <a:gd name="T9" fmla="*/ 2147483647 h 30"/>
                  <a:gd name="T10" fmla="*/ 2147483647 w 18"/>
                  <a:gd name="T11" fmla="*/ 2147483647 h 30"/>
                  <a:gd name="T12" fmla="*/ 2147483647 w 18"/>
                  <a:gd name="T13" fmla="*/ 2147483647 h 30"/>
                  <a:gd name="T14" fmla="*/ 2147483647 w 18"/>
                  <a:gd name="T15" fmla="*/ 0 h 30"/>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30"/>
                  <a:gd name="T26" fmla="*/ 18 w 18"/>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30">
                    <a:moveTo>
                      <a:pt x="16" y="0"/>
                    </a:moveTo>
                    <a:cubicBezTo>
                      <a:pt x="15" y="11"/>
                      <a:pt x="18" y="22"/>
                      <a:pt x="12" y="30"/>
                    </a:cubicBezTo>
                    <a:cubicBezTo>
                      <a:pt x="9" y="28"/>
                      <a:pt x="6" y="25"/>
                      <a:pt x="4" y="22"/>
                    </a:cubicBezTo>
                    <a:cubicBezTo>
                      <a:pt x="0" y="16"/>
                      <a:pt x="0" y="8"/>
                      <a:pt x="0" y="1"/>
                    </a:cubicBezTo>
                    <a:cubicBezTo>
                      <a:pt x="0" y="1"/>
                      <a:pt x="1" y="14"/>
                      <a:pt x="4" y="17"/>
                    </a:cubicBezTo>
                    <a:cubicBezTo>
                      <a:pt x="7" y="19"/>
                      <a:pt x="5" y="23"/>
                      <a:pt x="12" y="27"/>
                    </a:cubicBezTo>
                    <a:cubicBezTo>
                      <a:pt x="12" y="27"/>
                      <a:pt x="15" y="19"/>
                      <a:pt x="14" y="17"/>
                    </a:cubicBezTo>
                    <a:cubicBezTo>
                      <a:pt x="14" y="14"/>
                      <a:pt x="15" y="11"/>
                      <a:pt x="16" y="0"/>
                    </a:cubicBezTo>
                    <a:close/>
                  </a:path>
                </a:pathLst>
              </a:custGeom>
              <a:solidFill>
                <a:srgbClr val="B3680B"/>
              </a:solidFill>
              <a:ln w="9525">
                <a:noFill/>
                <a:round/>
                <a:headEnd/>
                <a:tailEnd/>
              </a:ln>
            </p:spPr>
            <p:txBody>
              <a:bodyPr/>
              <a:lstStyle/>
              <a:p>
                <a:endParaRPr lang="es-ES"/>
              </a:p>
            </p:txBody>
          </p:sp>
          <p:sp>
            <p:nvSpPr>
              <p:cNvPr id="2545" name="Freeform 801"/>
              <p:cNvSpPr>
                <a:spLocks/>
              </p:cNvSpPr>
              <p:nvPr/>
            </p:nvSpPr>
            <p:spPr bwMode="auto">
              <a:xfrm>
                <a:off x="4824" y="1385"/>
                <a:ext cx="64" cy="112"/>
              </a:xfrm>
              <a:custGeom>
                <a:avLst/>
                <a:gdLst>
                  <a:gd name="T0" fmla="*/ 2147483647 w 18"/>
                  <a:gd name="T1" fmla="*/ 2147483647 h 32"/>
                  <a:gd name="T2" fmla="*/ 2147483647 w 18"/>
                  <a:gd name="T3" fmla="*/ 2147483647 h 32"/>
                  <a:gd name="T4" fmla="*/ 2147483647 w 18"/>
                  <a:gd name="T5" fmla="*/ 2147483647 h 32"/>
                  <a:gd name="T6" fmla="*/ 2147483647 w 18"/>
                  <a:gd name="T7" fmla="*/ 2147483647 h 32"/>
                  <a:gd name="T8" fmla="*/ 2147483647 w 18"/>
                  <a:gd name="T9" fmla="*/ 2147483647 h 32"/>
                  <a:gd name="T10" fmla="*/ 2147483647 w 18"/>
                  <a:gd name="T11" fmla="*/ 2147483647 h 32"/>
                  <a:gd name="T12" fmla="*/ 2147483647 w 18"/>
                  <a:gd name="T13" fmla="*/ 2147483647 h 32"/>
                  <a:gd name="T14" fmla="*/ 2147483647 w 18"/>
                  <a:gd name="T15" fmla="*/ 2147483647 h 32"/>
                  <a:gd name="T16" fmla="*/ 0 w 18"/>
                  <a:gd name="T17" fmla="*/ 0 h 32"/>
                  <a:gd name="T18" fmla="*/ 0 w 18"/>
                  <a:gd name="T19" fmla="*/ 0 h 32"/>
                  <a:gd name="T20" fmla="*/ 0 w 18"/>
                  <a:gd name="T21" fmla="*/ 0 h 32"/>
                  <a:gd name="T22" fmla="*/ 0 w 18"/>
                  <a:gd name="T23" fmla="*/ 0 h 32"/>
                  <a:gd name="T24" fmla="*/ 2147483647 w 18"/>
                  <a:gd name="T25" fmla="*/ 2147483647 h 32"/>
                  <a:gd name="T26" fmla="*/ 2147483647 w 18"/>
                  <a:gd name="T27" fmla="*/ 2147483647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32"/>
                  <a:gd name="T44" fmla="*/ 18 w 18"/>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32">
                    <a:moveTo>
                      <a:pt x="18" y="29"/>
                    </a:moveTo>
                    <a:cubicBezTo>
                      <a:pt x="18" y="29"/>
                      <a:pt x="17" y="31"/>
                      <a:pt x="17" y="31"/>
                    </a:cubicBezTo>
                    <a:cubicBezTo>
                      <a:pt x="16" y="31"/>
                      <a:pt x="16" y="29"/>
                      <a:pt x="15" y="29"/>
                    </a:cubicBezTo>
                    <a:cubicBezTo>
                      <a:pt x="15" y="28"/>
                      <a:pt x="14" y="28"/>
                      <a:pt x="13" y="27"/>
                    </a:cubicBezTo>
                    <a:cubicBezTo>
                      <a:pt x="10" y="25"/>
                      <a:pt x="9" y="22"/>
                      <a:pt x="8" y="18"/>
                    </a:cubicBezTo>
                    <a:cubicBezTo>
                      <a:pt x="8" y="15"/>
                      <a:pt x="7" y="13"/>
                      <a:pt x="7" y="12"/>
                    </a:cubicBezTo>
                    <a:cubicBezTo>
                      <a:pt x="7" y="11"/>
                      <a:pt x="5" y="10"/>
                      <a:pt x="5" y="10"/>
                    </a:cubicBezTo>
                    <a:cubicBezTo>
                      <a:pt x="4" y="7"/>
                      <a:pt x="4" y="4"/>
                      <a:pt x="2" y="2"/>
                    </a:cubicBezTo>
                    <a:cubicBezTo>
                      <a:pt x="1" y="2"/>
                      <a:pt x="1" y="1"/>
                      <a:pt x="0" y="0"/>
                    </a:cubicBezTo>
                    <a:cubicBezTo>
                      <a:pt x="0" y="0"/>
                      <a:pt x="0" y="0"/>
                      <a:pt x="0" y="0"/>
                    </a:cubicBezTo>
                    <a:cubicBezTo>
                      <a:pt x="0" y="0"/>
                      <a:pt x="0" y="0"/>
                      <a:pt x="0" y="0"/>
                    </a:cubicBezTo>
                    <a:cubicBezTo>
                      <a:pt x="0" y="0"/>
                      <a:pt x="0" y="0"/>
                      <a:pt x="0" y="0"/>
                    </a:cubicBezTo>
                    <a:cubicBezTo>
                      <a:pt x="0" y="0"/>
                      <a:pt x="13" y="4"/>
                      <a:pt x="14" y="16"/>
                    </a:cubicBezTo>
                    <a:cubicBezTo>
                      <a:pt x="16" y="32"/>
                      <a:pt x="15" y="22"/>
                      <a:pt x="18" y="29"/>
                    </a:cubicBezTo>
                    <a:close/>
                  </a:path>
                </a:pathLst>
              </a:custGeom>
              <a:solidFill>
                <a:srgbClr val="B3680B"/>
              </a:solidFill>
              <a:ln w="9525">
                <a:noFill/>
                <a:round/>
                <a:headEnd/>
                <a:tailEnd/>
              </a:ln>
            </p:spPr>
            <p:txBody>
              <a:bodyPr/>
              <a:lstStyle/>
              <a:p>
                <a:endParaRPr lang="es-ES"/>
              </a:p>
            </p:txBody>
          </p:sp>
          <p:sp>
            <p:nvSpPr>
              <p:cNvPr id="2546" name="Freeform 802"/>
              <p:cNvSpPr>
                <a:spLocks/>
              </p:cNvSpPr>
              <p:nvPr/>
            </p:nvSpPr>
            <p:spPr bwMode="auto">
              <a:xfrm>
                <a:off x="4795" y="1497"/>
                <a:ext cx="36" cy="122"/>
              </a:xfrm>
              <a:custGeom>
                <a:avLst/>
                <a:gdLst>
                  <a:gd name="T0" fmla="*/ 2147483647 w 10"/>
                  <a:gd name="T1" fmla="*/ 2147483647 h 35"/>
                  <a:gd name="T2" fmla="*/ 2147483647 w 10"/>
                  <a:gd name="T3" fmla="*/ 2147483647 h 35"/>
                  <a:gd name="T4" fmla="*/ 2147483647 w 10"/>
                  <a:gd name="T5" fmla="*/ 2147483647 h 35"/>
                  <a:gd name="T6" fmla="*/ 2147483647 w 10"/>
                  <a:gd name="T7" fmla="*/ 2147483647 h 35"/>
                  <a:gd name="T8" fmla="*/ 2147483647 w 10"/>
                  <a:gd name="T9" fmla="*/ 0 h 35"/>
                  <a:gd name="T10" fmla="*/ 2147483647 w 10"/>
                  <a:gd name="T11" fmla="*/ 2147483647 h 35"/>
                  <a:gd name="T12" fmla="*/ 2147483647 w 10"/>
                  <a:gd name="T13" fmla="*/ 2147483647 h 35"/>
                  <a:gd name="T14" fmla="*/ 2147483647 w 10"/>
                  <a:gd name="T15" fmla="*/ 2147483647 h 35"/>
                  <a:gd name="T16" fmla="*/ 2147483647 w 10"/>
                  <a:gd name="T17" fmla="*/ 2147483647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35"/>
                  <a:gd name="T29" fmla="*/ 10 w 10"/>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35">
                    <a:moveTo>
                      <a:pt x="9" y="31"/>
                    </a:moveTo>
                    <a:cubicBezTo>
                      <a:pt x="7" y="35"/>
                      <a:pt x="0" y="24"/>
                      <a:pt x="1" y="19"/>
                    </a:cubicBezTo>
                    <a:cubicBezTo>
                      <a:pt x="2" y="16"/>
                      <a:pt x="2" y="13"/>
                      <a:pt x="3" y="10"/>
                    </a:cubicBezTo>
                    <a:cubicBezTo>
                      <a:pt x="4" y="7"/>
                      <a:pt x="7" y="5"/>
                      <a:pt x="8" y="1"/>
                    </a:cubicBezTo>
                    <a:cubicBezTo>
                      <a:pt x="9" y="1"/>
                      <a:pt x="9" y="0"/>
                      <a:pt x="9" y="0"/>
                    </a:cubicBezTo>
                    <a:cubicBezTo>
                      <a:pt x="9" y="0"/>
                      <a:pt x="1" y="15"/>
                      <a:pt x="5" y="19"/>
                    </a:cubicBezTo>
                    <a:cubicBezTo>
                      <a:pt x="8" y="24"/>
                      <a:pt x="8" y="20"/>
                      <a:pt x="8" y="20"/>
                    </a:cubicBezTo>
                    <a:cubicBezTo>
                      <a:pt x="8" y="20"/>
                      <a:pt x="5" y="21"/>
                      <a:pt x="5" y="21"/>
                    </a:cubicBezTo>
                    <a:cubicBezTo>
                      <a:pt x="5" y="21"/>
                      <a:pt x="10" y="28"/>
                      <a:pt x="9" y="31"/>
                    </a:cubicBezTo>
                    <a:close/>
                  </a:path>
                </a:pathLst>
              </a:custGeom>
              <a:solidFill>
                <a:srgbClr val="B3680B"/>
              </a:solidFill>
              <a:ln w="9525">
                <a:noFill/>
                <a:round/>
                <a:headEnd/>
                <a:tailEnd/>
              </a:ln>
            </p:spPr>
            <p:txBody>
              <a:bodyPr/>
              <a:lstStyle/>
              <a:p>
                <a:endParaRPr lang="es-ES"/>
              </a:p>
            </p:txBody>
          </p:sp>
          <p:sp>
            <p:nvSpPr>
              <p:cNvPr id="2547" name="Freeform 803"/>
              <p:cNvSpPr>
                <a:spLocks/>
              </p:cNvSpPr>
              <p:nvPr/>
            </p:nvSpPr>
            <p:spPr bwMode="auto">
              <a:xfrm>
                <a:off x="4717" y="1511"/>
                <a:ext cx="46" cy="52"/>
              </a:xfrm>
              <a:custGeom>
                <a:avLst/>
                <a:gdLst>
                  <a:gd name="T0" fmla="*/ 2147483647 w 13"/>
                  <a:gd name="T1" fmla="*/ 2147483647 h 15"/>
                  <a:gd name="T2" fmla="*/ 2147483647 w 13"/>
                  <a:gd name="T3" fmla="*/ 2147483647 h 15"/>
                  <a:gd name="T4" fmla="*/ 0 w 13"/>
                  <a:gd name="T5" fmla="*/ 2147483647 h 15"/>
                  <a:gd name="T6" fmla="*/ 2147483647 w 13"/>
                  <a:gd name="T7" fmla="*/ 2147483647 h 15"/>
                  <a:gd name="T8" fmla="*/ 2147483647 w 13"/>
                  <a:gd name="T9" fmla="*/ 2147483647 h 15"/>
                  <a:gd name="T10" fmla="*/ 0 60000 65536"/>
                  <a:gd name="T11" fmla="*/ 0 60000 65536"/>
                  <a:gd name="T12" fmla="*/ 0 60000 65536"/>
                  <a:gd name="T13" fmla="*/ 0 60000 65536"/>
                  <a:gd name="T14" fmla="*/ 0 60000 65536"/>
                  <a:gd name="T15" fmla="*/ 0 w 13"/>
                  <a:gd name="T16" fmla="*/ 0 h 15"/>
                  <a:gd name="T17" fmla="*/ 13 w 13"/>
                  <a:gd name="T18" fmla="*/ 15 h 15"/>
                </a:gdLst>
                <a:ahLst/>
                <a:cxnLst>
                  <a:cxn ang="T10">
                    <a:pos x="T0" y="T1"/>
                  </a:cxn>
                  <a:cxn ang="T11">
                    <a:pos x="T2" y="T3"/>
                  </a:cxn>
                  <a:cxn ang="T12">
                    <a:pos x="T4" y="T5"/>
                  </a:cxn>
                  <a:cxn ang="T13">
                    <a:pos x="T6" y="T7"/>
                  </a:cxn>
                  <a:cxn ang="T14">
                    <a:pos x="T8" y="T9"/>
                  </a:cxn>
                </a:cxnLst>
                <a:rect l="T15" t="T16" r="T17" b="T18"/>
                <a:pathLst>
                  <a:path w="13" h="15">
                    <a:moveTo>
                      <a:pt x="11" y="2"/>
                    </a:moveTo>
                    <a:cubicBezTo>
                      <a:pt x="11" y="2"/>
                      <a:pt x="10" y="1"/>
                      <a:pt x="9" y="2"/>
                    </a:cubicBezTo>
                    <a:cubicBezTo>
                      <a:pt x="6" y="7"/>
                      <a:pt x="3" y="11"/>
                      <a:pt x="0" y="15"/>
                    </a:cubicBezTo>
                    <a:cubicBezTo>
                      <a:pt x="0" y="15"/>
                      <a:pt x="8" y="6"/>
                      <a:pt x="11" y="3"/>
                    </a:cubicBezTo>
                    <a:cubicBezTo>
                      <a:pt x="13" y="0"/>
                      <a:pt x="11" y="2"/>
                      <a:pt x="11" y="2"/>
                    </a:cubicBezTo>
                    <a:close/>
                  </a:path>
                </a:pathLst>
              </a:custGeom>
              <a:solidFill>
                <a:srgbClr val="B3680B"/>
              </a:solidFill>
              <a:ln w="9525">
                <a:noFill/>
                <a:round/>
                <a:headEnd/>
                <a:tailEnd/>
              </a:ln>
            </p:spPr>
            <p:txBody>
              <a:bodyPr/>
              <a:lstStyle/>
              <a:p>
                <a:endParaRPr lang="es-ES"/>
              </a:p>
            </p:txBody>
          </p:sp>
          <p:sp>
            <p:nvSpPr>
              <p:cNvPr id="2548" name="Freeform 804"/>
              <p:cNvSpPr>
                <a:spLocks/>
              </p:cNvSpPr>
              <p:nvPr/>
            </p:nvSpPr>
            <p:spPr bwMode="auto">
              <a:xfrm>
                <a:off x="4859" y="1479"/>
                <a:ext cx="46" cy="102"/>
              </a:xfrm>
              <a:custGeom>
                <a:avLst/>
                <a:gdLst>
                  <a:gd name="T0" fmla="*/ 2147483647 w 13"/>
                  <a:gd name="T1" fmla="*/ 2147483647 h 29"/>
                  <a:gd name="T2" fmla="*/ 2147483647 w 13"/>
                  <a:gd name="T3" fmla="*/ 2147483647 h 29"/>
                  <a:gd name="T4" fmla="*/ 2147483647 w 13"/>
                  <a:gd name="T5" fmla="*/ 2147483647 h 29"/>
                  <a:gd name="T6" fmla="*/ 2147483647 w 13"/>
                  <a:gd name="T7" fmla="*/ 2147483647 h 29"/>
                  <a:gd name="T8" fmla="*/ 0 w 13"/>
                  <a:gd name="T9" fmla="*/ 0 h 29"/>
                  <a:gd name="T10" fmla="*/ 2147483647 w 13"/>
                  <a:gd name="T11" fmla="*/ 2147483647 h 29"/>
                  <a:gd name="T12" fmla="*/ 2147483647 w 13"/>
                  <a:gd name="T13" fmla="*/ 2147483647 h 29"/>
                  <a:gd name="T14" fmla="*/ 2147483647 w 13"/>
                  <a:gd name="T15" fmla="*/ 2147483647 h 29"/>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29"/>
                  <a:gd name="T26" fmla="*/ 13 w 13"/>
                  <a:gd name="T27" fmla="*/ 29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29">
                    <a:moveTo>
                      <a:pt x="13" y="29"/>
                    </a:moveTo>
                    <a:cubicBezTo>
                      <a:pt x="13" y="29"/>
                      <a:pt x="12" y="28"/>
                      <a:pt x="12" y="28"/>
                    </a:cubicBezTo>
                    <a:cubicBezTo>
                      <a:pt x="9" y="26"/>
                      <a:pt x="5" y="26"/>
                      <a:pt x="4" y="23"/>
                    </a:cubicBezTo>
                    <a:cubicBezTo>
                      <a:pt x="3" y="18"/>
                      <a:pt x="2" y="13"/>
                      <a:pt x="1" y="9"/>
                    </a:cubicBezTo>
                    <a:cubicBezTo>
                      <a:pt x="0" y="6"/>
                      <a:pt x="2" y="3"/>
                      <a:pt x="0" y="0"/>
                    </a:cubicBezTo>
                    <a:cubicBezTo>
                      <a:pt x="3" y="1"/>
                      <a:pt x="5" y="4"/>
                      <a:pt x="7" y="7"/>
                    </a:cubicBezTo>
                    <a:cubicBezTo>
                      <a:pt x="7" y="7"/>
                      <a:pt x="2" y="15"/>
                      <a:pt x="13" y="26"/>
                    </a:cubicBezTo>
                    <a:cubicBezTo>
                      <a:pt x="13" y="26"/>
                      <a:pt x="13" y="29"/>
                      <a:pt x="13" y="29"/>
                    </a:cubicBezTo>
                    <a:close/>
                  </a:path>
                </a:pathLst>
              </a:custGeom>
              <a:solidFill>
                <a:srgbClr val="B3680B"/>
              </a:solidFill>
              <a:ln w="9525">
                <a:noFill/>
                <a:round/>
                <a:headEnd/>
                <a:tailEnd/>
              </a:ln>
            </p:spPr>
            <p:txBody>
              <a:bodyPr/>
              <a:lstStyle/>
              <a:p>
                <a:endParaRPr lang="es-ES"/>
              </a:p>
            </p:txBody>
          </p:sp>
          <p:sp>
            <p:nvSpPr>
              <p:cNvPr id="2549" name="Freeform 805"/>
              <p:cNvSpPr>
                <a:spLocks/>
              </p:cNvSpPr>
              <p:nvPr/>
            </p:nvSpPr>
            <p:spPr bwMode="auto">
              <a:xfrm>
                <a:off x="4848" y="1699"/>
                <a:ext cx="72" cy="70"/>
              </a:xfrm>
              <a:custGeom>
                <a:avLst/>
                <a:gdLst>
                  <a:gd name="T0" fmla="*/ 2147483647 w 20"/>
                  <a:gd name="T1" fmla="*/ 0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2147483647 h 20"/>
                  <a:gd name="T18" fmla="*/ 2147483647 w 20"/>
                  <a:gd name="T19" fmla="*/ 0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20"/>
                  <a:gd name="T32" fmla="*/ 20 w 20"/>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20">
                    <a:moveTo>
                      <a:pt x="1" y="0"/>
                    </a:moveTo>
                    <a:cubicBezTo>
                      <a:pt x="0" y="1"/>
                      <a:pt x="4" y="3"/>
                      <a:pt x="5" y="5"/>
                    </a:cubicBezTo>
                    <a:cubicBezTo>
                      <a:pt x="5" y="6"/>
                      <a:pt x="5" y="7"/>
                      <a:pt x="6" y="8"/>
                    </a:cubicBezTo>
                    <a:cubicBezTo>
                      <a:pt x="7" y="10"/>
                      <a:pt x="8" y="12"/>
                      <a:pt x="9" y="15"/>
                    </a:cubicBezTo>
                    <a:cubicBezTo>
                      <a:pt x="11" y="19"/>
                      <a:pt x="15" y="19"/>
                      <a:pt x="19" y="20"/>
                    </a:cubicBezTo>
                    <a:cubicBezTo>
                      <a:pt x="20" y="20"/>
                      <a:pt x="19" y="13"/>
                      <a:pt x="19" y="9"/>
                    </a:cubicBezTo>
                    <a:cubicBezTo>
                      <a:pt x="19" y="9"/>
                      <a:pt x="18" y="18"/>
                      <a:pt x="18" y="18"/>
                    </a:cubicBezTo>
                    <a:cubicBezTo>
                      <a:pt x="18" y="18"/>
                      <a:pt x="10" y="17"/>
                      <a:pt x="10" y="13"/>
                    </a:cubicBezTo>
                    <a:cubicBezTo>
                      <a:pt x="10" y="8"/>
                      <a:pt x="4" y="1"/>
                      <a:pt x="4" y="1"/>
                    </a:cubicBezTo>
                    <a:cubicBezTo>
                      <a:pt x="4" y="1"/>
                      <a:pt x="1" y="0"/>
                      <a:pt x="1" y="0"/>
                    </a:cubicBezTo>
                    <a:close/>
                  </a:path>
                </a:pathLst>
              </a:custGeom>
              <a:solidFill>
                <a:srgbClr val="B3680B"/>
              </a:solidFill>
              <a:ln w="9525">
                <a:noFill/>
                <a:round/>
                <a:headEnd/>
                <a:tailEnd/>
              </a:ln>
            </p:spPr>
            <p:txBody>
              <a:bodyPr/>
              <a:lstStyle/>
              <a:p>
                <a:endParaRPr lang="es-ES"/>
              </a:p>
            </p:txBody>
          </p:sp>
          <p:sp>
            <p:nvSpPr>
              <p:cNvPr id="2550" name="Freeform 806"/>
              <p:cNvSpPr>
                <a:spLocks/>
              </p:cNvSpPr>
              <p:nvPr/>
            </p:nvSpPr>
            <p:spPr bwMode="auto">
              <a:xfrm>
                <a:off x="4763" y="1724"/>
                <a:ext cx="75" cy="70"/>
              </a:xfrm>
              <a:custGeom>
                <a:avLst/>
                <a:gdLst>
                  <a:gd name="T0" fmla="*/ 2147483647 w 21"/>
                  <a:gd name="T1" fmla="*/ 2147483647 h 20"/>
                  <a:gd name="T2" fmla="*/ 2147483647 w 21"/>
                  <a:gd name="T3" fmla="*/ 2147483647 h 20"/>
                  <a:gd name="T4" fmla="*/ 2147483647 w 21"/>
                  <a:gd name="T5" fmla="*/ 2147483647 h 20"/>
                  <a:gd name="T6" fmla="*/ 0 w 21"/>
                  <a:gd name="T7" fmla="*/ 0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2147483647 h 20"/>
                  <a:gd name="T18" fmla="*/ 2147483647 w 21"/>
                  <a:gd name="T19" fmla="*/ 2147483647 h 20"/>
                  <a:gd name="T20" fmla="*/ 2147483647 w 21"/>
                  <a:gd name="T21" fmla="*/ 2147483647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
                  <a:gd name="T34" fmla="*/ 0 h 20"/>
                  <a:gd name="T35" fmla="*/ 21 w 21"/>
                  <a:gd name="T36" fmla="*/ 20 h 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 h="20">
                    <a:moveTo>
                      <a:pt x="17" y="8"/>
                    </a:moveTo>
                    <a:cubicBezTo>
                      <a:pt x="20" y="12"/>
                      <a:pt x="21" y="15"/>
                      <a:pt x="20" y="20"/>
                    </a:cubicBezTo>
                    <a:cubicBezTo>
                      <a:pt x="19" y="18"/>
                      <a:pt x="16" y="19"/>
                      <a:pt x="15" y="18"/>
                    </a:cubicBezTo>
                    <a:cubicBezTo>
                      <a:pt x="8" y="13"/>
                      <a:pt x="3" y="7"/>
                      <a:pt x="0" y="0"/>
                    </a:cubicBezTo>
                    <a:cubicBezTo>
                      <a:pt x="0" y="0"/>
                      <a:pt x="10" y="16"/>
                      <a:pt x="14" y="15"/>
                    </a:cubicBezTo>
                    <a:cubicBezTo>
                      <a:pt x="14" y="15"/>
                      <a:pt x="15" y="14"/>
                      <a:pt x="14" y="11"/>
                    </a:cubicBezTo>
                    <a:cubicBezTo>
                      <a:pt x="14" y="11"/>
                      <a:pt x="16" y="14"/>
                      <a:pt x="15" y="16"/>
                    </a:cubicBezTo>
                    <a:cubicBezTo>
                      <a:pt x="15" y="16"/>
                      <a:pt x="16" y="18"/>
                      <a:pt x="18" y="17"/>
                    </a:cubicBezTo>
                    <a:cubicBezTo>
                      <a:pt x="19" y="17"/>
                      <a:pt x="19" y="18"/>
                      <a:pt x="19" y="18"/>
                    </a:cubicBezTo>
                    <a:cubicBezTo>
                      <a:pt x="19" y="18"/>
                      <a:pt x="19" y="12"/>
                      <a:pt x="18" y="10"/>
                    </a:cubicBezTo>
                    <a:cubicBezTo>
                      <a:pt x="16" y="8"/>
                      <a:pt x="17" y="8"/>
                      <a:pt x="17" y="8"/>
                    </a:cubicBezTo>
                    <a:close/>
                  </a:path>
                </a:pathLst>
              </a:custGeom>
              <a:solidFill>
                <a:srgbClr val="B3680B"/>
              </a:solidFill>
              <a:ln w="9525">
                <a:noFill/>
                <a:round/>
                <a:headEnd/>
                <a:tailEnd/>
              </a:ln>
            </p:spPr>
            <p:txBody>
              <a:bodyPr/>
              <a:lstStyle/>
              <a:p>
                <a:endParaRPr lang="es-ES"/>
              </a:p>
            </p:txBody>
          </p:sp>
          <p:sp>
            <p:nvSpPr>
              <p:cNvPr id="2551" name="Freeform 807"/>
              <p:cNvSpPr>
                <a:spLocks/>
              </p:cNvSpPr>
              <p:nvPr/>
            </p:nvSpPr>
            <p:spPr bwMode="auto">
              <a:xfrm>
                <a:off x="4799" y="1696"/>
                <a:ext cx="78" cy="87"/>
              </a:xfrm>
              <a:custGeom>
                <a:avLst/>
                <a:gdLst>
                  <a:gd name="T0" fmla="*/ 2147483647 w 22"/>
                  <a:gd name="T1" fmla="*/ 0 h 25"/>
                  <a:gd name="T2" fmla="*/ 2147483647 w 22"/>
                  <a:gd name="T3" fmla="*/ 2147483647 h 25"/>
                  <a:gd name="T4" fmla="*/ 0 w 22"/>
                  <a:gd name="T5" fmla="*/ 2147483647 h 25"/>
                  <a:gd name="T6" fmla="*/ 2147483647 w 22"/>
                  <a:gd name="T7" fmla="*/ 2147483647 h 25"/>
                  <a:gd name="T8" fmla="*/ 2147483647 w 22"/>
                  <a:gd name="T9" fmla="*/ 2147483647 h 25"/>
                  <a:gd name="T10" fmla="*/ 2147483647 w 22"/>
                  <a:gd name="T11" fmla="*/ 2147483647 h 25"/>
                  <a:gd name="T12" fmla="*/ 2147483647 w 22"/>
                  <a:gd name="T13" fmla="*/ 2147483647 h 25"/>
                  <a:gd name="T14" fmla="*/ 2147483647 w 22"/>
                  <a:gd name="T15" fmla="*/ 2147483647 h 25"/>
                  <a:gd name="T16" fmla="*/ 2147483647 w 22"/>
                  <a:gd name="T17" fmla="*/ 2147483647 h 25"/>
                  <a:gd name="T18" fmla="*/ 2147483647 w 22"/>
                  <a:gd name="T19" fmla="*/ 0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25"/>
                  <a:gd name="T32" fmla="*/ 22 w 22"/>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25">
                    <a:moveTo>
                      <a:pt x="9" y="0"/>
                    </a:moveTo>
                    <a:cubicBezTo>
                      <a:pt x="18" y="3"/>
                      <a:pt x="21" y="16"/>
                      <a:pt x="22" y="25"/>
                    </a:cubicBezTo>
                    <a:cubicBezTo>
                      <a:pt x="10" y="22"/>
                      <a:pt x="5" y="11"/>
                      <a:pt x="0" y="2"/>
                    </a:cubicBezTo>
                    <a:cubicBezTo>
                      <a:pt x="0" y="2"/>
                      <a:pt x="10" y="19"/>
                      <a:pt x="19" y="22"/>
                    </a:cubicBezTo>
                    <a:cubicBezTo>
                      <a:pt x="19" y="22"/>
                      <a:pt x="19" y="16"/>
                      <a:pt x="18" y="14"/>
                    </a:cubicBezTo>
                    <a:cubicBezTo>
                      <a:pt x="18" y="14"/>
                      <a:pt x="17" y="13"/>
                      <a:pt x="15" y="13"/>
                    </a:cubicBezTo>
                    <a:cubicBezTo>
                      <a:pt x="15" y="13"/>
                      <a:pt x="16" y="13"/>
                      <a:pt x="18" y="13"/>
                    </a:cubicBezTo>
                    <a:cubicBezTo>
                      <a:pt x="18" y="13"/>
                      <a:pt x="16" y="5"/>
                      <a:pt x="12" y="4"/>
                    </a:cubicBezTo>
                    <a:cubicBezTo>
                      <a:pt x="8" y="2"/>
                      <a:pt x="8" y="1"/>
                      <a:pt x="8" y="1"/>
                    </a:cubicBezTo>
                    <a:cubicBezTo>
                      <a:pt x="8" y="1"/>
                      <a:pt x="9" y="0"/>
                      <a:pt x="9" y="0"/>
                    </a:cubicBezTo>
                    <a:close/>
                  </a:path>
                </a:pathLst>
              </a:custGeom>
              <a:solidFill>
                <a:srgbClr val="B3680B"/>
              </a:solidFill>
              <a:ln w="9525">
                <a:noFill/>
                <a:round/>
                <a:headEnd/>
                <a:tailEnd/>
              </a:ln>
            </p:spPr>
            <p:txBody>
              <a:bodyPr/>
              <a:lstStyle/>
              <a:p>
                <a:endParaRPr lang="es-ES"/>
              </a:p>
            </p:txBody>
          </p:sp>
          <p:sp>
            <p:nvSpPr>
              <p:cNvPr id="2552" name="Freeform 808"/>
              <p:cNvSpPr>
                <a:spLocks/>
              </p:cNvSpPr>
              <p:nvPr/>
            </p:nvSpPr>
            <p:spPr bwMode="auto">
              <a:xfrm>
                <a:off x="4902" y="1671"/>
                <a:ext cx="46" cy="70"/>
              </a:xfrm>
              <a:custGeom>
                <a:avLst/>
                <a:gdLst>
                  <a:gd name="T0" fmla="*/ 2147483647 w 13"/>
                  <a:gd name="T1" fmla="*/ 2147483647 h 20"/>
                  <a:gd name="T2" fmla="*/ 2147483647 w 13"/>
                  <a:gd name="T3" fmla="*/ 2147483647 h 20"/>
                  <a:gd name="T4" fmla="*/ 0 w 13"/>
                  <a:gd name="T5" fmla="*/ 0 h 20"/>
                  <a:gd name="T6" fmla="*/ 2147483647 w 13"/>
                  <a:gd name="T7" fmla="*/ 2147483647 h 20"/>
                  <a:gd name="T8" fmla="*/ 2147483647 w 13"/>
                  <a:gd name="T9" fmla="*/ 2147483647 h 20"/>
                  <a:gd name="T10" fmla="*/ 2147483647 w 13"/>
                  <a:gd name="T11" fmla="*/ 2147483647 h 20"/>
                  <a:gd name="T12" fmla="*/ 2147483647 w 13"/>
                  <a:gd name="T13" fmla="*/ 2147483647 h 20"/>
                  <a:gd name="T14" fmla="*/ 2147483647 w 13"/>
                  <a:gd name="T15" fmla="*/ 2147483647 h 20"/>
                  <a:gd name="T16" fmla="*/ 2147483647 w 13"/>
                  <a:gd name="T17" fmla="*/ 2147483647 h 20"/>
                  <a:gd name="T18" fmla="*/ 2147483647 w 13"/>
                  <a:gd name="T19" fmla="*/ 2147483647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20"/>
                  <a:gd name="T32" fmla="*/ 13 w 13"/>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20">
                    <a:moveTo>
                      <a:pt x="13" y="11"/>
                    </a:moveTo>
                    <a:cubicBezTo>
                      <a:pt x="13" y="16"/>
                      <a:pt x="13" y="20"/>
                      <a:pt x="13" y="20"/>
                    </a:cubicBezTo>
                    <a:cubicBezTo>
                      <a:pt x="5" y="20"/>
                      <a:pt x="1" y="8"/>
                      <a:pt x="0" y="0"/>
                    </a:cubicBezTo>
                    <a:cubicBezTo>
                      <a:pt x="0" y="0"/>
                      <a:pt x="3" y="11"/>
                      <a:pt x="5" y="11"/>
                    </a:cubicBezTo>
                    <a:cubicBezTo>
                      <a:pt x="5" y="11"/>
                      <a:pt x="8" y="17"/>
                      <a:pt x="12" y="19"/>
                    </a:cubicBezTo>
                    <a:cubicBezTo>
                      <a:pt x="12" y="19"/>
                      <a:pt x="12" y="14"/>
                      <a:pt x="12" y="14"/>
                    </a:cubicBezTo>
                    <a:cubicBezTo>
                      <a:pt x="12" y="14"/>
                      <a:pt x="12" y="13"/>
                      <a:pt x="9" y="14"/>
                    </a:cubicBezTo>
                    <a:cubicBezTo>
                      <a:pt x="9" y="14"/>
                      <a:pt x="10" y="12"/>
                      <a:pt x="12" y="12"/>
                    </a:cubicBezTo>
                    <a:cubicBezTo>
                      <a:pt x="12" y="12"/>
                      <a:pt x="12" y="11"/>
                      <a:pt x="12" y="11"/>
                    </a:cubicBezTo>
                    <a:cubicBezTo>
                      <a:pt x="12" y="11"/>
                      <a:pt x="13" y="8"/>
                      <a:pt x="13" y="11"/>
                    </a:cubicBezTo>
                    <a:close/>
                  </a:path>
                </a:pathLst>
              </a:custGeom>
              <a:solidFill>
                <a:srgbClr val="B3680B"/>
              </a:solidFill>
              <a:ln w="9525">
                <a:noFill/>
                <a:round/>
                <a:headEnd/>
                <a:tailEnd/>
              </a:ln>
            </p:spPr>
            <p:txBody>
              <a:bodyPr/>
              <a:lstStyle/>
              <a:p>
                <a:endParaRPr lang="es-ES"/>
              </a:p>
            </p:txBody>
          </p:sp>
          <p:sp>
            <p:nvSpPr>
              <p:cNvPr id="2553" name="Freeform 809"/>
              <p:cNvSpPr>
                <a:spLocks/>
              </p:cNvSpPr>
              <p:nvPr/>
            </p:nvSpPr>
            <p:spPr bwMode="auto">
              <a:xfrm>
                <a:off x="4888" y="1937"/>
                <a:ext cx="35" cy="42"/>
              </a:xfrm>
              <a:custGeom>
                <a:avLst/>
                <a:gdLst>
                  <a:gd name="T0" fmla="*/ 2147483647 w 10"/>
                  <a:gd name="T1" fmla="*/ 2147483647 h 12"/>
                  <a:gd name="T2" fmla="*/ 2147483647 w 10"/>
                  <a:gd name="T3" fmla="*/ 2147483647 h 12"/>
                  <a:gd name="T4" fmla="*/ 2147483647 w 10"/>
                  <a:gd name="T5" fmla="*/ 2147483647 h 12"/>
                  <a:gd name="T6" fmla="*/ 0 w 10"/>
                  <a:gd name="T7" fmla="*/ 2147483647 h 12"/>
                  <a:gd name="T8" fmla="*/ 2147483647 w 10"/>
                  <a:gd name="T9" fmla="*/ 2147483647 h 12"/>
                  <a:gd name="T10" fmla="*/ 2147483647 w 10"/>
                  <a:gd name="T11" fmla="*/ 2147483647 h 12"/>
                  <a:gd name="T12" fmla="*/ 0 60000 65536"/>
                  <a:gd name="T13" fmla="*/ 0 60000 65536"/>
                  <a:gd name="T14" fmla="*/ 0 60000 65536"/>
                  <a:gd name="T15" fmla="*/ 0 60000 65536"/>
                  <a:gd name="T16" fmla="*/ 0 60000 65536"/>
                  <a:gd name="T17" fmla="*/ 0 60000 65536"/>
                  <a:gd name="T18" fmla="*/ 0 w 10"/>
                  <a:gd name="T19" fmla="*/ 0 h 12"/>
                  <a:gd name="T20" fmla="*/ 10 w 10"/>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10" h="12">
                    <a:moveTo>
                      <a:pt x="2" y="11"/>
                    </a:moveTo>
                    <a:cubicBezTo>
                      <a:pt x="3" y="11"/>
                      <a:pt x="4" y="12"/>
                      <a:pt x="4" y="11"/>
                    </a:cubicBezTo>
                    <a:cubicBezTo>
                      <a:pt x="5" y="10"/>
                      <a:pt x="7" y="9"/>
                      <a:pt x="8" y="8"/>
                    </a:cubicBezTo>
                    <a:cubicBezTo>
                      <a:pt x="10" y="3"/>
                      <a:pt x="4" y="0"/>
                      <a:pt x="0" y="2"/>
                    </a:cubicBezTo>
                    <a:cubicBezTo>
                      <a:pt x="2" y="1"/>
                      <a:pt x="2" y="8"/>
                      <a:pt x="2" y="11"/>
                    </a:cubicBezTo>
                    <a:cubicBezTo>
                      <a:pt x="2" y="11"/>
                      <a:pt x="2" y="11"/>
                      <a:pt x="2" y="11"/>
                    </a:cubicBezTo>
                    <a:close/>
                  </a:path>
                </a:pathLst>
              </a:custGeom>
              <a:solidFill>
                <a:srgbClr val="B3680B"/>
              </a:solidFill>
              <a:ln w="9525">
                <a:noFill/>
                <a:round/>
                <a:headEnd/>
                <a:tailEnd/>
              </a:ln>
            </p:spPr>
            <p:txBody>
              <a:bodyPr/>
              <a:lstStyle/>
              <a:p>
                <a:endParaRPr lang="es-ES"/>
              </a:p>
            </p:txBody>
          </p:sp>
        </p:grpSp>
        <p:sp>
          <p:nvSpPr>
            <p:cNvPr id="2297" name="Freeform 811"/>
            <p:cNvSpPr>
              <a:spLocks/>
            </p:cNvSpPr>
            <p:nvPr/>
          </p:nvSpPr>
          <p:spPr bwMode="auto">
            <a:xfrm>
              <a:off x="4916" y="1941"/>
              <a:ext cx="25" cy="21"/>
            </a:xfrm>
            <a:custGeom>
              <a:avLst/>
              <a:gdLst>
                <a:gd name="T0" fmla="*/ 2147483647 w 7"/>
                <a:gd name="T1" fmla="*/ 2147483647 h 6"/>
                <a:gd name="T2" fmla="*/ 2147483647 w 7"/>
                <a:gd name="T3" fmla="*/ 2147483647 h 6"/>
                <a:gd name="T4" fmla="*/ 2147483647 w 7"/>
                <a:gd name="T5" fmla="*/ 2147483647 h 6"/>
                <a:gd name="T6" fmla="*/ 2147483647 w 7"/>
                <a:gd name="T7" fmla="*/ 2147483647 h 6"/>
                <a:gd name="T8" fmla="*/ 0 w 7"/>
                <a:gd name="T9" fmla="*/ 2147483647 h 6"/>
                <a:gd name="T10" fmla="*/ 2147483647 w 7"/>
                <a:gd name="T11" fmla="*/ 0 h 6"/>
                <a:gd name="T12" fmla="*/ 2147483647 w 7"/>
                <a:gd name="T13" fmla="*/ 2147483647 h 6"/>
                <a:gd name="T14" fmla="*/ 0 60000 65536"/>
                <a:gd name="T15" fmla="*/ 0 60000 65536"/>
                <a:gd name="T16" fmla="*/ 0 60000 65536"/>
                <a:gd name="T17" fmla="*/ 0 60000 65536"/>
                <a:gd name="T18" fmla="*/ 0 60000 65536"/>
                <a:gd name="T19" fmla="*/ 0 60000 65536"/>
                <a:gd name="T20" fmla="*/ 0 60000 65536"/>
                <a:gd name="T21" fmla="*/ 0 w 7"/>
                <a:gd name="T22" fmla="*/ 0 h 6"/>
                <a:gd name="T23" fmla="*/ 7 w 7"/>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6">
                  <a:moveTo>
                    <a:pt x="7" y="3"/>
                  </a:moveTo>
                  <a:cubicBezTo>
                    <a:pt x="6" y="5"/>
                    <a:pt x="4" y="5"/>
                    <a:pt x="2" y="6"/>
                  </a:cubicBezTo>
                  <a:cubicBezTo>
                    <a:pt x="2" y="5"/>
                    <a:pt x="2" y="4"/>
                    <a:pt x="1" y="3"/>
                  </a:cubicBezTo>
                  <a:cubicBezTo>
                    <a:pt x="1" y="3"/>
                    <a:pt x="1" y="3"/>
                    <a:pt x="1" y="3"/>
                  </a:cubicBezTo>
                  <a:cubicBezTo>
                    <a:pt x="1" y="2"/>
                    <a:pt x="0" y="1"/>
                    <a:pt x="0" y="1"/>
                  </a:cubicBezTo>
                  <a:cubicBezTo>
                    <a:pt x="1" y="1"/>
                    <a:pt x="3" y="1"/>
                    <a:pt x="4" y="0"/>
                  </a:cubicBezTo>
                  <a:cubicBezTo>
                    <a:pt x="4" y="0"/>
                    <a:pt x="7" y="3"/>
                    <a:pt x="7" y="3"/>
                  </a:cubicBezTo>
                  <a:close/>
                </a:path>
              </a:pathLst>
            </a:custGeom>
            <a:solidFill>
              <a:srgbClr val="B3680B"/>
            </a:solidFill>
            <a:ln w="9525">
              <a:noFill/>
              <a:round/>
              <a:headEnd/>
              <a:tailEnd/>
            </a:ln>
          </p:spPr>
          <p:txBody>
            <a:bodyPr/>
            <a:lstStyle/>
            <a:p>
              <a:endParaRPr lang="es-ES"/>
            </a:p>
          </p:txBody>
        </p:sp>
        <p:sp>
          <p:nvSpPr>
            <p:cNvPr id="2298" name="Freeform 812"/>
            <p:cNvSpPr>
              <a:spLocks/>
            </p:cNvSpPr>
            <p:nvPr/>
          </p:nvSpPr>
          <p:spPr bwMode="auto">
            <a:xfrm>
              <a:off x="4934" y="1923"/>
              <a:ext cx="39" cy="32"/>
            </a:xfrm>
            <a:custGeom>
              <a:avLst/>
              <a:gdLst>
                <a:gd name="T0" fmla="*/ 2147483647 w 11"/>
                <a:gd name="T1" fmla="*/ 2147483647 h 9"/>
                <a:gd name="T2" fmla="*/ 0 w 11"/>
                <a:gd name="T3" fmla="*/ 2147483647 h 9"/>
                <a:gd name="T4" fmla="*/ 2147483647 w 11"/>
                <a:gd name="T5" fmla="*/ 0 h 9"/>
                <a:gd name="T6" fmla="*/ 2147483647 w 11"/>
                <a:gd name="T7" fmla="*/ 2147483647 h 9"/>
                <a:gd name="T8" fmla="*/ 2147483647 w 11"/>
                <a:gd name="T9" fmla="*/ 2147483647 h 9"/>
                <a:gd name="T10" fmla="*/ 0 60000 65536"/>
                <a:gd name="T11" fmla="*/ 0 60000 65536"/>
                <a:gd name="T12" fmla="*/ 0 60000 65536"/>
                <a:gd name="T13" fmla="*/ 0 60000 65536"/>
                <a:gd name="T14" fmla="*/ 0 60000 65536"/>
                <a:gd name="T15" fmla="*/ 0 w 11"/>
                <a:gd name="T16" fmla="*/ 0 h 9"/>
                <a:gd name="T17" fmla="*/ 11 w 11"/>
                <a:gd name="T18" fmla="*/ 9 h 9"/>
              </a:gdLst>
              <a:ahLst/>
              <a:cxnLst>
                <a:cxn ang="T10">
                  <a:pos x="T0" y="T1"/>
                </a:cxn>
                <a:cxn ang="T11">
                  <a:pos x="T2" y="T3"/>
                </a:cxn>
                <a:cxn ang="T12">
                  <a:pos x="T4" y="T5"/>
                </a:cxn>
                <a:cxn ang="T13">
                  <a:pos x="T6" y="T7"/>
                </a:cxn>
                <a:cxn ang="T14">
                  <a:pos x="T8" y="T9"/>
                </a:cxn>
              </a:cxnLst>
              <a:rect l="T15" t="T16" r="T17" b="T18"/>
              <a:pathLst>
                <a:path w="11" h="9">
                  <a:moveTo>
                    <a:pt x="2" y="8"/>
                  </a:moveTo>
                  <a:cubicBezTo>
                    <a:pt x="2" y="6"/>
                    <a:pt x="0" y="5"/>
                    <a:pt x="0" y="4"/>
                  </a:cubicBezTo>
                  <a:cubicBezTo>
                    <a:pt x="0" y="3"/>
                    <a:pt x="2" y="2"/>
                    <a:pt x="2" y="0"/>
                  </a:cubicBezTo>
                  <a:cubicBezTo>
                    <a:pt x="2" y="0"/>
                    <a:pt x="4" y="2"/>
                    <a:pt x="5" y="3"/>
                  </a:cubicBezTo>
                  <a:cubicBezTo>
                    <a:pt x="11" y="5"/>
                    <a:pt x="2" y="9"/>
                    <a:pt x="2" y="8"/>
                  </a:cubicBezTo>
                  <a:close/>
                </a:path>
              </a:pathLst>
            </a:custGeom>
            <a:solidFill>
              <a:srgbClr val="B3680B"/>
            </a:solidFill>
            <a:ln w="9525">
              <a:noFill/>
              <a:round/>
              <a:headEnd/>
              <a:tailEnd/>
            </a:ln>
          </p:spPr>
          <p:txBody>
            <a:bodyPr/>
            <a:lstStyle/>
            <a:p>
              <a:endParaRPr lang="es-ES"/>
            </a:p>
          </p:txBody>
        </p:sp>
        <p:sp>
          <p:nvSpPr>
            <p:cNvPr id="2299" name="Freeform 813"/>
            <p:cNvSpPr>
              <a:spLocks/>
            </p:cNvSpPr>
            <p:nvPr/>
          </p:nvSpPr>
          <p:spPr bwMode="auto">
            <a:xfrm>
              <a:off x="4909" y="1965"/>
              <a:ext cx="32" cy="42"/>
            </a:xfrm>
            <a:custGeom>
              <a:avLst/>
              <a:gdLst>
                <a:gd name="T0" fmla="*/ 2147483647 w 9"/>
                <a:gd name="T1" fmla="*/ 2147483647 h 12"/>
                <a:gd name="T2" fmla="*/ 2147483647 w 9"/>
                <a:gd name="T3" fmla="*/ 2147483647 h 12"/>
                <a:gd name="T4" fmla="*/ 2147483647 w 9"/>
                <a:gd name="T5" fmla="*/ 2147483647 h 12"/>
                <a:gd name="T6" fmla="*/ 2147483647 w 9"/>
                <a:gd name="T7" fmla="*/ 2147483647 h 12"/>
                <a:gd name="T8" fmla="*/ 2147483647 w 9"/>
                <a:gd name="T9" fmla="*/ 0 h 12"/>
                <a:gd name="T10" fmla="*/ 2147483647 w 9"/>
                <a:gd name="T11" fmla="*/ 2147483647 h 12"/>
                <a:gd name="T12" fmla="*/ 2147483647 w 9"/>
                <a:gd name="T13" fmla="*/ 2147483647 h 12"/>
                <a:gd name="T14" fmla="*/ 2147483647 w 9"/>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2"/>
                <a:gd name="T26" fmla="*/ 9 w 9"/>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2">
                  <a:moveTo>
                    <a:pt x="9" y="7"/>
                  </a:moveTo>
                  <a:cubicBezTo>
                    <a:pt x="9" y="7"/>
                    <a:pt x="8" y="8"/>
                    <a:pt x="8" y="8"/>
                  </a:cubicBezTo>
                  <a:cubicBezTo>
                    <a:pt x="7" y="10"/>
                    <a:pt x="5" y="12"/>
                    <a:pt x="3" y="10"/>
                  </a:cubicBezTo>
                  <a:cubicBezTo>
                    <a:pt x="0" y="9"/>
                    <a:pt x="1" y="6"/>
                    <a:pt x="1" y="3"/>
                  </a:cubicBezTo>
                  <a:cubicBezTo>
                    <a:pt x="2" y="1"/>
                    <a:pt x="4" y="0"/>
                    <a:pt x="5" y="0"/>
                  </a:cubicBezTo>
                  <a:cubicBezTo>
                    <a:pt x="6" y="0"/>
                    <a:pt x="6" y="1"/>
                    <a:pt x="6" y="1"/>
                  </a:cubicBezTo>
                  <a:cubicBezTo>
                    <a:pt x="6" y="3"/>
                    <a:pt x="5" y="3"/>
                    <a:pt x="7" y="4"/>
                  </a:cubicBezTo>
                  <a:cubicBezTo>
                    <a:pt x="8" y="4"/>
                    <a:pt x="9" y="7"/>
                    <a:pt x="9" y="7"/>
                  </a:cubicBezTo>
                  <a:close/>
                </a:path>
              </a:pathLst>
            </a:custGeom>
            <a:solidFill>
              <a:srgbClr val="B3680B"/>
            </a:solidFill>
            <a:ln w="9525">
              <a:noFill/>
              <a:round/>
              <a:headEnd/>
              <a:tailEnd/>
            </a:ln>
          </p:spPr>
          <p:txBody>
            <a:bodyPr/>
            <a:lstStyle/>
            <a:p>
              <a:endParaRPr lang="es-ES"/>
            </a:p>
          </p:txBody>
        </p:sp>
        <p:sp>
          <p:nvSpPr>
            <p:cNvPr id="2300" name="Freeform 814"/>
            <p:cNvSpPr>
              <a:spLocks/>
            </p:cNvSpPr>
            <p:nvPr/>
          </p:nvSpPr>
          <p:spPr bwMode="auto">
            <a:xfrm>
              <a:off x="4934" y="1958"/>
              <a:ext cx="21" cy="28"/>
            </a:xfrm>
            <a:custGeom>
              <a:avLst/>
              <a:gdLst>
                <a:gd name="T0" fmla="*/ 2147483647 w 6"/>
                <a:gd name="T1" fmla="*/ 2147483647 h 8"/>
                <a:gd name="T2" fmla="*/ 2147483647 w 6"/>
                <a:gd name="T3" fmla="*/ 2147483647 h 8"/>
                <a:gd name="T4" fmla="*/ 0 w 6"/>
                <a:gd name="T5" fmla="*/ 2147483647 h 8"/>
                <a:gd name="T6" fmla="*/ 2147483647 w 6"/>
                <a:gd name="T7" fmla="*/ 0 h 8"/>
                <a:gd name="T8" fmla="*/ 2147483647 w 6"/>
                <a:gd name="T9" fmla="*/ 2147483647 h 8"/>
                <a:gd name="T10" fmla="*/ 0 60000 65536"/>
                <a:gd name="T11" fmla="*/ 0 60000 65536"/>
                <a:gd name="T12" fmla="*/ 0 60000 65536"/>
                <a:gd name="T13" fmla="*/ 0 60000 65536"/>
                <a:gd name="T14" fmla="*/ 0 60000 65536"/>
                <a:gd name="T15" fmla="*/ 0 w 6"/>
                <a:gd name="T16" fmla="*/ 0 h 8"/>
                <a:gd name="T17" fmla="*/ 6 w 6"/>
                <a:gd name="T18" fmla="*/ 8 h 8"/>
              </a:gdLst>
              <a:ahLst/>
              <a:cxnLst>
                <a:cxn ang="T10">
                  <a:pos x="T0" y="T1"/>
                </a:cxn>
                <a:cxn ang="T11">
                  <a:pos x="T2" y="T3"/>
                </a:cxn>
                <a:cxn ang="T12">
                  <a:pos x="T4" y="T5"/>
                </a:cxn>
                <a:cxn ang="T13">
                  <a:pos x="T6" y="T7"/>
                </a:cxn>
                <a:cxn ang="T14">
                  <a:pos x="T8" y="T9"/>
                </a:cxn>
              </a:cxnLst>
              <a:rect l="T15" t="T16" r="T17" b="T18"/>
              <a:pathLst>
                <a:path w="6" h="8">
                  <a:moveTo>
                    <a:pt x="6" y="6"/>
                  </a:moveTo>
                  <a:cubicBezTo>
                    <a:pt x="6" y="7"/>
                    <a:pt x="5" y="7"/>
                    <a:pt x="4" y="7"/>
                  </a:cubicBezTo>
                  <a:cubicBezTo>
                    <a:pt x="1" y="8"/>
                    <a:pt x="0" y="4"/>
                    <a:pt x="0" y="2"/>
                  </a:cubicBezTo>
                  <a:cubicBezTo>
                    <a:pt x="1" y="1"/>
                    <a:pt x="2" y="1"/>
                    <a:pt x="3" y="0"/>
                  </a:cubicBezTo>
                  <a:cubicBezTo>
                    <a:pt x="3" y="0"/>
                    <a:pt x="6" y="4"/>
                    <a:pt x="6" y="6"/>
                  </a:cubicBezTo>
                  <a:close/>
                </a:path>
              </a:pathLst>
            </a:custGeom>
            <a:solidFill>
              <a:srgbClr val="B3680B"/>
            </a:solidFill>
            <a:ln w="9525">
              <a:noFill/>
              <a:round/>
              <a:headEnd/>
              <a:tailEnd/>
            </a:ln>
          </p:spPr>
          <p:txBody>
            <a:bodyPr/>
            <a:lstStyle/>
            <a:p>
              <a:endParaRPr lang="es-ES"/>
            </a:p>
          </p:txBody>
        </p:sp>
        <p:sp>
          <p:nvSpPr>
            <p:cNvPr id="2301" name="Freeform 815"/>
            <p:cNvSpPr>
              <a:spLocks/>
            </p:cNvSpPr>
            <p:nvPr/>
          </p:nvSpPr>
          <p:spPr bwMode="auto">
            <a:xfrm>
              <a:off x="4962" y="1923"/>
              <a:ext cx="47" cy="39"/>
            </a:xfrm>
            <a:custGeom>
              <a:avLst/>
              <a:gdLst>
                <a:gd name="T0" fmla="*/ 2147483647 w 13"/>
                <a:gd name="T1" fmla="*/ 0 h 11"/>
                <a:gd name="T2" fmla="*/ 0 w 13"/>
                <a:gd name="T3" fmla="*/ 2147483647 h 11"/>
                <a:gd name="T4" fmla="*/ 2147483647 w 13"/>
                <a:gd name="T5" fmla="*/ 2147483647 h 11"/>
                <a:gd name="T6" fmla="*/ 2147483647 w 13"/>
                <a:gd name="T7" fmla="*/ 2147483647 h 11"/>
                <a:gd name="T8" fmla="*/ 2147483647 w 13"/>
                <a:gd name="T9" fmla="*/ 2147483647 h 11"/>
                <a:gd name="T10" fmla="*/ 2147483647 w 13"/>
                <a:gd name="T11" fmla="*/ 2147483647 h 11"/>
                <a:gd name="T12" fmla="*/ 2147483647 w 13"/>
                <a:gd name="T13" fmla="*/ 2147483647 h 11"/>
                <a:gd name="T14" fmla="*/ 2147483647 w 1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1"/>
                <a:gd name="T26" fmla="*/ 13 w 1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1">
                  <a:moveTo>
                    <a:pt x="4" y="0"/>
                  </a:moveTo>
                  <a:cubicBezTo>
                    <a:pt x="4" y="1"/>
                    <a:pt x="2" y="5"/>
                    <a:pt x="0" y="6"/>
                  </a:cubicBezTo>
                  <a:cubicBezTo>
                    <a:pt x="1" y="8"/>
                    <a:pt x="3" y="9"/>
                    <a:pt x="5" y="10"/>
                  </a:cubicBezTo>
                  <a:cubicBezTo>
                    <a:pt x="6" y="11"/>
                    <a:pt x="7" y="9"/>
                    <a:pt x="9" y="10"/>
                  </a:cubicBezTo>
                  <a:cubicBezTo>
                    <a:pt x="9" y="10"/>
                    <a:pt x="10" y="10"/>
                    <a:pt x="10" y="10"/>
                  </a:cubicBezTo>
                  <a:cubicBezTo>
                    <a:pt x="11" y="9"/>
                    <a:pt x="13" y="8"/>
                    <a:pt x="13" y="7"/>
                  </a:cubicBezTo>
                  <a:cubicBezTo>
                    <a:pt x="11" y="5"/>
                    <a:pt x="10" y="3"/>
                    <a:pt x="8" y="2"/>
                  </a:cubicBezTo>
                  <a:cubicBezTo>
                    <a:pt x="7" y="2"/>
                    <a:pt x="5" y="2"/>
                    <a:pt x="4" y="0"/>
                  </a:cubicBezTo>
                  <a:close/>
                </a:path>
              </a:pathLst>
            </a:custGeom>
            <a:solidFill>
              <a:srgbClr val="B3680B"/>
            </a:solidFill>
            <a:ln w="9525">
              <a:noFill/>
              <a:round/>
              <a:headEnd/>
              <a:tailEnd/>
            </a:ln>
          </p:spPr>
          <p:txBody>
            <a:bodyPr/>
            <a:lstStyle/>
            <a:p>
              <a:endParaRPr lang="es-ES"/>
            </a:p>
          </p:txBody>
        </p:sp>
        <p:sp>
          <p:nvSpPr>
            <p:cNvPr id="2302" name="Freeform 816"/>
            <p:cNvSpPr>
              <a:spLocks/>
            </p:cNvSpPr>
            <p:nvPr/>
          </p:nvSpPr>
          <p:spPr bwMode="auto">
            <a:xfrm>
              <a:off x="4959" y="1958"/>
              <a:ext cx="46" cy="18"/>
            </a:xfrm>
            <a:custGeom>
              <a:avLst/>
              <a:gdLst>
                <a:gd name="T0" fmla="*/ 2147483647 w 13"/>
                <a:gd name="T1" fmla="*/ 2147483647 h 5"/>
                <a:gd name="T2" fmla="*/ 2147483647 w 13"/>
                <a:gd name="T3" fmla="*/ 2147483647 h 5"/>
                <a:gd name="T4" fmla="*/ 2147483647 w 13"/>
                <a:gd name="T5" fmla="*/ 2147483647 h 5"/>
                <a:gd name="T6" fmla="*/ 2147483647 w 13"/>
                <a:gd name="T7" fmla="*/ 2147483647 h 5"/>
                <a:gd name="T8" fmla="*/ 2147483647 w 13"/>
                <a:gd name="T9" fmla="*/ 2147483647 h 5"/>
                <a:gd name="T10" fmla="*/ 2147483647 w 13"/>
                <a:gd name="T11" fmla="*/ 2147483647 h 5"/>
                <a:gd name="T12" fmla="*/ 2147483647 w 13"/>
                <a:gd name="T13" fmla="*/ 2147483647 h 5"/>
                <a:gd name="T14" fmla="*/ 0 60000 65536"/>
                <a:gd name="T15" fmla="*/ 0 60000 65536"/>
                <a:gd name="T16" fmla="*/ 0 60000 65536"/>
                <a:gd name="T17" fmla="*/ 0 60000 65536"/>
                <a:gd name="T18" fmla="*/ 0 60000 65536"/>
                <a:gd name="T19" fmla="*/ 0 60000 65536"/>
                <a:gd name="T20" fmla="*/ 0 60000 65536"/>
                <a:gd name="T21" fmla="*/ 0 w 13"/>
                <a:gd name="T22" fmla="*/ 0 h 5"/>
                <a:gd name="T23" fmla="*/ 13 w 1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5">
                  <a:moveTo>
                    <a:pt x="12" y="1"/>
                  </a:moveTo>
                  <a:cubicBezTo>
                    <a:pt x="10" y="1"/>
                    <a:pt x="8" y="0"/>
                    <a:pt x="6" y="1"/>
                  </a:cubicBezTo>
                  <a:cubicBezTo>
                    <a:pt x="4" y="2"/>
                    <a:pt x="3" y="5"/>
                    <a:pt x="1" y="5"/>
                  </a:cubicBezTo>
                  <a:cubicBezTo>
                    <a:pt x="0" y="5"/>
                    <a:pt x="0" y="5"/>
                    <a:pt x="1" y="5"/>
                  </a:cubicBezTo>
                  <a:cubicBezTo>
                    <a:pt x="1" y="5"/>
                    <a:pt x="2" y="5"/>
                    <a:pt x="2" y="5"/>
                  </a:cubicBezTo>
                  <a:cubicBezTo>
                    <a:pt x="6" y="4"/>
                    <a:pt x="11" y="4"/>
                    <a:pt x="13" y="5"/>
                  </a:cubicBezTo>
                  <a:cubicBezTo>
                    <a:pt x="13" y="4"/>
                    <a:pt x="13" y="2"/>
                    <a:pt x="12" y="1"/>
                  </a:cubicBezTo>
                  <a:close/>
                </a:path>
              </a:pathLst>
            </a:custGeom>
            <a:solidFill>
              <a:srgbClr val="B3680B"/>
            </a:solidFill>
            <a:ln w="9525">
              <a:noFill/>
              <a:round/>
              <a:headEnd/>
              <a:tailEnd/>
            </a:ln>
          </p:spPr>
          <p:txBody>
            <a:bodyPr/>
            <a:lstStyle/>
            <a:p>
              <a:endParaRPr lang="es-ES"/>
            </a:p>
          </p:txBody>
        </p:sp>
        <p:sp>
          <p:nvSpPr>
            <p:cNvPr id="2303" name="Freeform 817"/>
            <p:cNvSpPr>
              <a:spLocks/>
            </p:cNvSpPr>
            <p:nvPr/>
          </p:nvSpPr>
          <p:spPr bwMode="auto">
            <a:xfrm>
              <a:off x="5016" y="1955"/>
              <a:ext cx="42" cy="42"/>
            </a:xfrm>
            <a:custGeom>
              <a:avLst/>
              <a:gdLst>
                <a:gd name="T0" fmla="*/ 2147483647 w 12"/>
                <a:gd name="T1" fmla="*/ 2147483647 h 12"/>
                <a:gd name="T2" fmla="*/ 2147483647 w 12"/>
                <a:gd name="T3" fmla="*/ 2147483647 h 12"/>
                <a:gd name="T4" fmla="*/ 2147483647 w 12"/>
                <a:gd name="T5" fmla="*/ 2147483647 h 12"/>
                <a:gd name="T6" fmla="*/ 0 w 12"/>
                <a:gd name="T7" fmla="*/ 2147483647 h 12"/>
                <a:gd name="T8" fmla="*/ 2147483647 w 12"/>
                <a:gd name="T9" fmla="*/ 2147483647 h 12"/>
                <a:gd name="T10" fmla="*/ 2147483647 w 12"/>
                <a:gd name="T11" fmla="*/ 2147483647 h 12"/>
                <a:gd name="T12" fmla="*/ 2147483647 w 12"/>
                <a:gd name="T13" fmla="*/ 2147483647 h 12"/>
                <a:gd name="T14" fmla="*/ 2147483647 w 12"/>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11" y="5"/>
                  </a:moveTo>
                  <a:cubicBezTo>
                    <a:pt x="12" y="3"/>
                    <a:pt x="11" y="1"/>
                    <a:pt x="9" y="1"/>
                  </a:cubicBezTo>
                  <a:cubicBezTo>
                    <a:pt x="8" y="0"/>
                    <a:pt x="6" y="0"/>
                    <a:pt x="5" y="1"/>
                  </a:cubicBezTo>
                  <a:cubicBezTo>
                    <a:pt x="2" y="2"/>
                    <a:pt x="0" y="4"/>
                    <a:pt x="0" y="7"/>
                  </a:cubicBezTo>
                  <a:cubicBezTo>
                    <a:pt x="0" y="8"/>
                    <a:pt x="4" y="12"/>
                    <a:pt x="6" y="11"/>
                  </a:cubicBezTo>
                  <a:cubicBezTo>
                    <a:pt x="6" y="11"/>
                    <a:pt x="6" y="10"/>
                    <a:pt x="6" y="10"/>
                  </a:cubicBezTo>
                  <a:cubicBezTo>
                    <a:pt x="6" y="9"/>
                    <a:pt x="7" y="9"/>
                    <a:pt x="7" y="9"/>
                  </a:cubicBezTo>
                  <a:cubicBezTo>
                    <a:pt x="8" y="6"/>
                    <a:pt x="11" y="6"/>
                    <a:pt x="11" y="5"/>
                  </a:cubicBezTo>
                  <a:close/>
                </a:path>
              </a:pathLst>
            </a:custGeom>
            <a:solidFill>
              <a:srgbClr val="B3680B"/>
            </a:solidFill>
            <a:ln w="9525">
              <a:noFill/>
              <a:round/>
              <a:headEnd/>
              <a:tailEnd/>
            </a:ln>
          </p:spPr>
          <p:txBody>
            <a:bodyPr/>
            <a:lstStyle/>
            <a:p>
              <a:endParaRPr lang="es-ES"/>
            </a:p>
          </p:txBody>
        </p:sp>
        <p:sp>
          <p:nvSpPr>
            <p:cNvPr id="2304" name="Freeform 818"/>
            <p:cNvSpPr>
              <a:spLocks/>
            </p:cNvSpPr>
            <p:nvPr/>
          </p:nvSpPr>
          <p:spPr bwMode="auto">
            <a:xfrm>
              <a:off x="5005" y="1948"/>
              <a:ext cx="18" cy="28"/>
            </a:xfrm>
            <a:custGeom>
              <a:avLst/>
              <a:gdLst>
                <a:gd name="T0" fmla="*/ 2147483647 w 5"/>
                <a:gd name="T1" fmla="*/ 0 h 8"/>
                <a:gd name="T2" fmla="*/ 2147483647 w 5"/>
                <a:gd name="T3" fmla="*/ 2147483647 h 8"/>
                <a:gd name="T4" fmla="*/ 2147483647 w 5"/>
                <a:gd name="T5" fmla="*/ 2147483647 h 8"/>
                <a:gd name="T6" fmla="*/ 2147483647 w 5"/>
                <a:gd name="T7" fmla="*/ 2147483647 h 8"/>
                <a:gd name="T8" fmla="*/ 2147483647 w 5"/>
                <a:gd name="T9" fmla="*/ 2147483647 h 8"/>
                <a:gd name="T10" fmla="*/ 0 w 5"/>
                <a:gd name="T11" fmla="*/ 2147483647 h 8"/>
                <a:gd name="T12" fmla="*/ 2147483647 w 5"/>
                <a:gd name="T13" fmla="*/ 0 h 8"/>
                <a:gd name="T14" fmla="*/ 0 60000 65536"/>
                <a:gd name="T15" fmla="*/ 0 60000 65536"/>
                <a:gd name="T16" fmla="*/ 0 60000 65536"/>
                <a:gd name="T17" fmla="*/ 0 60000 65536"/>
                <a:gd name="T18" fmla="*/ 0 60000 65536"/>
                <a:gd name="T19" fmla="*/ 0 60000 65536"/>
                <a:gd name="T20" fmla="*/ 0 60000 65536"/>
                <a:gd name="T21" fmla="*/ 0 w 5"/>
                <a:gd name="T22" fmla="*/ 0 h 8"/>
                <a:gd name="T23" fmla="*/ 5 w 5"/>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8">
                  <a:moveTo>
                    <a:pt x="2" y="0"/>
                  </a:moveTo>
                  <a:cubicBezTo>
                    <a:pt x="3" y="2"/>
                    <a:pt x="5" y="2"/>
                    <a:pt x="5" y="2"/>
                  </a:cubicBezTo>
                  <a:cubicBezTo>
                    <a:pt x="5" y="4"/>
                    <a:pt x="3" y="6"/>
                    <a:pt x="2" y="8"/>
                  </a:cubicBezTo>
                  <a:cubicBezTo>
                    <a:pt x="2" y="7"/>
                    <a:pt x="2" y="7"/>
                    <a:pt x="2" y="7"/>
                  </a:cubicBezTo>
                  <a:cubicBezTo>
                    <a:pt x="1" y="6"/>
                    <a:pt x="1" y="6"/>
                    <a:pt x="1" y="5"/>
                  </a:cubicBezTo>
                  <a:cubicBezTo>
                    <a:pt x="1" y="4"/>
                    <a:pt x="0" y="4"/>
                    <a:pt x="0" y="3"/>
                  </a:cubicBezTo>
                  <a:cubicBezTo>
                    <a:pt x="1" y="2"/>
                    <a:pt x="2" y="2"/>
                    <a:pt x="2" y="0"/>
                  </a:cubicBezTo>
                  <a:close/>
                </a:path>
              </a:pathLst>
            </a:custGeom>
            <a:solidFill>
              <a:srgbClr val="B3680B"/>
            </a:solidFill>
            <a:ln w="9525">
              <a:noFill/>
              <a:round/>
              <a:headEnd/>
              <a:tailEnd/>
            </a:ln>
          </p:spPr>
          <p:txBody>
            <a:bodyPr/>
            <a:lstStyle/>
            <a:p>
              <a:endParaRPr lang="es-ES"/>
            </a:p>
          </p:txBody>
        </p:sp>
        <p:sp>
          <p:nvSpPr>
            <p:cNvPr id="2305" name="Freeform 819"/>
            <p:cNvSpPr>
              <a:spLocks/>
            </p:cNvSpPr>
            <p:nvPr/>
          </p:nvSpPr>
          <p:spPr bwMode="auto">
            <a:xfrm>
              <a:off x="4742" y="1713"/>
              <a:ext cx="35" cy="60"/>
            </a:xfrm>
            <a:custGeom>
              <a:avLst/>
              <a:gdLst>
                <a:gd name="T0" fmla="*/ 2147483647 w 10"/>
                <a:gd name="T1" fmla="*/ 2147483647 h 17"/>
                <a:gd name="T2" fmla="*/ 2147483647 w 10"/>
                <a:gd name="T3" fmla="*/ 2147483647 h 17"/>
                <a:gd name="T4" fmla="*/ 2147483647 w 10"/>
                <a:gd name="T5" fmla="*/ 2147483647 h 17"/>
                <a:gd name="T6" fmla="*/ 2147483647 w 10"/>
                <a:gd name="T7" fmla="*/ 2147483647 h 17"/>
                <a:gd name="T8" fmla="*/ 2147483647 w 10"/>
                <a:gd name="T9" fmla="*/ 0 h 17"/>
                <a:gd name="T10" fmla="*/ 2147483647 w 10"/>
                <a:gd name="T11" fmla="*/ 0 h 17"/>
                <a:gd name="T12" fmla="*/ 2147483647 w 10"/>
                <a:gd name="T13" fmla="*/ 2147483647 h 17"/>
                <a:gd name="T14" fmla="*/ 0 60000 65536"/>
                <a:gd name="T15" fmla="*/ 0 60000 65536"/>
                <a:gd name="T16" fmla="*/ 0 60000 65536"/>
                <a:gd name="T17" fmla="*/ 0 60000 65536"/>
                <a:gd name="T18" fmla="*/ 0 60000 65536"/>
                <a:gd name="T19" fmla="*/ 0 60000 65536"/>
                <a:gd name="T20" fmla="*/ 0 60000 65536"/>
                <a:gd name="T21" fmla="*/ 0 w 10"/>
                <a:gd name="T22" fmla="*/ 0 h 17"/>
                <a:gd name="T23" fmla="*/ 10 w 10"/>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7">
                  <a:moveTo>
                    <a:pt x="10" y="17"/>
                  </a:moveTo>
                  <a:cubicBezTo>
                    <a:pt x="9" y="16"/>
                    <a:pt x="8" y="16"/>
                    <a:pt x="8" y="16"/>
                  </a:cubicBezTo>
                  <a:cubicBezTo>
                    <a:pt x="6" y="15"/>
                    <a:pt x="4" y="14"/>
                    <a:pt x="4" y="12"/>
                  </a:cubicBezTo>
                  <a:cubicBezTo>
                    <a:pt x="3" y="10"/>
                    <a:pt x="2" y="8"/>
                    <a:pt x="1" y="6"/>
                  </a:cubicBezTo>
                  <a:cubicBezTo>
                    <a:pt x="0" y="4"/>
                    <a:pt x="0" y="2"/>
                    <a:pt x="1" y="0"/>
                  </a:cubicBezTo>
                  <a:cubicBezTo>
                    <a:pt x="1" y="0"/>
                    <a:pt x="1" y="0"/>
                    <a:pt x="1" y="0"/>
                  </a:cubicBezTo>
                  <a:cubicBezTo>
                    <a:pt x="1" y="0"/>
                    <a:pt x="3" y="11"/>
                    <a:pt x="10" y="17"/>
                  </a:cubicBezTo>
                  <a:close/>
                </a:path>
              </a:pathLst>
            </a:custGeom>
            <a:solidFill>
              <a:srgbClr val="B3680B"/>
            </a:solidFill>
            <a:ln w="9525">
              <a:noFill/>
              <a:round/>
              <a:headEnd/>
              <a:tailEnd/>
            </a:ln>
          </p:spPr>
          <p:txBody>
            <a:bodyPr/>
            <a:lstStyle/>
            <a:p>
              <a:endParaRPr lang="es-ES"/>
            </a:p>
          </p:txBody>
        </p:sp>
        <p:sp>
          <p:nvSpPr>
            <p:cNvPr id="2306" name="Freeform 820"/>
            <p:cNvSpPr>
              <a:spLocks/>
            </p:cNvSpPr>
            <p:nvPr/>
          </p:nvSpPr>
          <p:spPr bwMode="auto">
            <a:xfrm>
              <a:off x="4795" y="1661"/>
              <a:ext cx="53" cy="84"/>
            </a:xfrm>
            <a:custGeom>
              <a:avLst/>
              <a:gdLst>
                <a:gd name="T0" fmla="*/ 2147483647 w 15"/>
                <a:gd name="T1" fmla="*/ 0 h 24"/>
                <a:gd name="T2" fmla="*/ 2147483647 w 15"/>
                <a:gd name="T3" fmla="*/ 2147483647 h 24"/>
                <a:gd name="T4" fmla="*/ 2147483647 w 15"/>
                <a:gd name="T5" fmla="*/ 2147483647 h 24"/>
                <a:gd name="T6" fmla="*/ 2147483647 w 15"/>
                <a:gd name="T7" fmla="*/ 2147483647 h 24"/>
                <a:gd name="T8" fmla="*/ 2147483647 w 15"/>
                <a:gd name="T9" fmla="*/ 2147483647 h 24"/>
                <a:gd name="T10" fmla="*/ 2147483647 w 15"/>
                <a:gd name="T11" fmla="*/ 0 h 24"/>
                <a:gd name="T12" fmla="*/ 0 60000 65536"/>
                <a:gd name="T13" fmla="*/ 0 60000 65536"/>
                <a:gd name="T14" fmla="*/ 0 60000 65536"/>
                <a:gd name="T15" fmla="*/ 0 60000 65536"/>
                <a:gd name="T16" fmla="*/ 0 60000 65536"/>
                <a:gd name="T17" fmla="*/ 0 60000 65536"/>
                <a:gd name="T18" fmla="*/ 0 w 15"/>
                <a:gd name="T19" fmla="*/ 0 h 24"/>
                <a:gd name="T20" fmla="*/ 15 w 15"/>
                <a:gd name="T21" fmla="*/ 24 h 24"/>
              </a:gdLst>
              <a:ahLst/>
              <a:cxnLst>
                <a:cxn ang="T12">
                  <a:pos x="T0" y="T1"/>
                </a:cxn>
                <a:cxn ang="T13">
                  <a:pos x="T2" y="T3"/>
                </a:cxn>
                <a:cxn ang="T14">
                  <a:pos x="T4" y="T5"/>
                </a:cxn>
                <a:cxn ang="T15">
                  <a:pos x="T6" y="T7"/>
                </a:cxn>
                <a:cxn ang="T16">
                  <a:pos x="T8" y="T9"/>
                </a:cxn>
                <a:cxn ang="T17">
                  <a:pos x="T10" y="T11"/>
                </a:cxn>
              </a:cxnLst>
              <a:rect l="T18" t="T19" r="T20" b="T21"/>
              <a:pathLst>
                <a:path w="15" h="24">
                  <a:moveTo>
                    <a:pt x="2" y="0"/>
                  </a:moveTo>
                  <a:cubicBezTo>
                    <a:pt x="2" y="4"/>
                    <a:pt x="0" y="7"/>
                    <a:pt x="2" y="9"/>
                  </a:cubicBezTo>
                  <a:cubicBezTo>
                    <a:pt x="4" y="13"/>
                    <a:pt x="7" y="15"/>
                    <a:pt x="9" y="18"/>
                  </a:cubicBezTo>
                  <a:cubicBezTo>
                    <a:pt x="13" y="24"/>
                    <a:pt x="8" y="21"/>
                    <a:pt x="15" y="24"/>
                  </a:cubicBezTo>
                  <a:cubicBezTo>
                    <a:pt x="10" y="17"/>
                    <a:pt x="8" y="9"/>
                    <a:pt x="3" y="3"/>
                  </a:cubicBezTo>
                  <a:cubicBezTo>
                    <a:pt x="2" y="2"/>
                    <a:pt x="2" y="1"/>
                    <a:pt x="2" y="0"/>
                  </a:cubicBezTo>
                  <a:close/>
                </a:path>
              </a:pathLst>
            </a:custGeom>
            <a:solidFill>
              <a:srgbClr val="553C20"/>
            </a:solidFill>
            <a:ln w="9525">
              <a:noFill/>
              <a:round/>
              <a:headEnd/>
              <a:tailEnd/>
            </a:ln>
          </p:spPr>
          <p:txBody>
            <a:bodyPr/>
            <a:lstStyle/>
            <a:p>
              <a:endParaRPr lang="es-ES"/>
            </a:p>
          </p:txBody>
        </p:sp>
        <p:sp>
          <p:nvSpPr>
            <p:cNvPr id="2307" name="Freeform 821"/>
            <p:cNvSpPr>
              <a:spLocks/>
            </p:cNvSpPr>
            <p:nvPr/>
          </p:nvSpPr>
          <p:spPr bwMode="auto">
            <a:xfrm>
              <a:off x="4856" y="1661"/>
              <a:ext cx="49" cy="80"/>
            </a:xfrm>
            <a:custGeom>
              <a:avLst/>
              <a:gdLst>
                <a:gd name="T0" fmla="*/ 2147483647 w 14"/>
                <a:gd name="T1" fmla="*/ 0 h 23"/>
                <a:gd name="T2" fmla="*/ 2147483647 w 14"/>
                <a:gd name="T3" fmla="*/ 2147483647 h 23"/>
                <a:gd name="T4" fmla="*/ 2147483647 w 14"/>
                <a:gd name="T5" fmla="*/ 2147483647 h 23"/>
                <a:gd name="T6" fmla="*/ 2147483647 w 14"/>
                <a:gd name="T7" fmla="*/ 2147483647 h 23"/>
                <a:gd name="T8" fmla="*/ 2147483647 w 14"/>
                <a:gd name="T9" fmla="*/ 2147483647 h 23"/>
                <a:gd name="T10" fmla="*/ 2147483647 w 14"/>
                <a:gd name="T11" fmla="*/ 0 h 23"/>
                <a:gd name="T12" fmla="*/ 0 60000 65536"/>
                <a:gd name="T13" fmla="*/ 0 60000 65536"/>
                <a:gd name="T14" fmla="*/ 0 60000 65536"/>
                <a:gd name="T15" fmla="*/ 0 60000 65536"/>
                <a:gd name="T16" fmla="*/ 0 60000 65536"/>
                <a:gd name="T17" fmla="*/ 0 60000 65536"/>
                <a:gd name="T18" fmla="*/ 0 w 14"/>
                <a:gd name="T19" fmla="*/ 0 h 23"/>
                <a:gd name="T20" fmla="*/ 14 w 14"/>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14" h="23">
                  <a:moveTo>
                    <a:pt x="1" y="0"/>
                  </a:moveTo>
                  <a:cubicBezTo>
                    <a:pt x="2" y="3"/>
                    <a:pt x="0" y="6"/>
                    <a:pt x="2" y="9"/>
                  </a:cubicBezTo>
                  <a:cubicBezTo>
                    <a:pt x="4" y="12"/>
                    <a:pt x="7" y="15"/>
                    <a:pt x="9" y="18"/>
                  </a:cubicBezTo>
                  <a:cubicBezTo>
                    <a:pt x="11" y="20"/>
                    <a:pt x="12" y="22"/>
                    <a:pt x="14" y="23"/>
                  </a:cubicBezTo>
                  <a:cubicBezTo>
                    <a:pt x="10" y="17"/>
                    <a:pt x="8" y="8"/>
                    <a:pt x="2" y="2"/>
                  </a:cubicBezTo>
                  <a:cubicBezTo>
                    <a:pt x="2" y="1"/>
                    <a:pt x="1" y="0"/>
                    <a:pt x="1" y="0"/>
                  </a:cubicBezTo>
                  <a:close/>
                </a:path>
              </a:pathLst>
            </a:custGeom>
            <a:solidFill>
              <a:srgbClr val="553C20"/>
            </a:solidFill>
            <a:ln w="9525">
              <a:noFill/>
              <a:round/>
              <a:headEnd/>
              <a:tailEnd/>
            </a:ln>
          </p:spPr>
          <p:txBody>
            <a:bodyPr/>
            <a:lstStyle/>
            <a:p>
              <a:endParaRPr lang="es-ES"/>
            </a:p>
          </p:txBody>
        </p:sp>
        <p:sp>
          <p:nvSpPr>
            <p:cNvPr id="2308" name="Freeform 822"/>
            <p:cNvSpPr>
              <a:spLocks/>
            </p:cNvSpPr>
            <p:nvPr/>
          </p:nvSpPr>
          <p:spPr bwMode="auto">
            <a:xfrm>
              <a:off x="4895" y="1636"/>
              <a:ext cx="42" cy="91"/>
            </a:xfrm>
            <a:custGeom>
              <a:avLst/>
              <a:gdLst>
                <a:gd name="T0" fmla="*/ 2147483647 w 12"/>
                <a:gd name="T1" fmla="*/ 0 h 26"/>
                <a:gd name="T2" fmla="*/ 2147483647 w 12"/>
                <a:gd name="T3" fmla="*/ 2147483647 h 26"/>
                <a:gd name="T4" fmla="*/ 2147483647 w 12"/>
                <a:gd name="T5" fmla="*/ 2147483647 h 26"/>
                <a:gd name="T6" fmla="*/ 2147483647 w 12"/>
                <a:gd name="T7" fmla="*/ 2147483647 h 26"/>
                <a:gd name="T8" fmla="*/ 2147483647 w 12"/>
                <a:gd name="T9" fmla="*/ 2147483647 h 26"/>
                <a:gd name="T10" fmla="*/ 2147483647 w 12"/>
                <a:gd name="T11" fmla="*/ 0 h 26"/>
                <a:gd name="T12" fmla="*/ 0 60000 65536"/>
                <a:gd name="T13" fmla="*/ 0 60000 65536"/>
                <a:gd name="T14" fmla="*/ 0 60000 65536"/>
                <a:gd name="T15" fmla="*/ 0 60000 65536"/>
                <a:gd name="T16" fmla="*/ 0 60000 65536"/>
                <a:gd name="T17" fmla="*/ 0 60000 65536"/>
                <a:gd name="T18" fmla="*/ 0 w 12"/>
                <a:gd name="T19" fmla="*/ 0 h 26"/>
                <a:gd name="T20" fmla="*/ 12 w 12"/>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12" h="26">
                  <a:moveTo>
                    <a:pt x="3" y="0"/>
                  </a:moveTo>
                  <a:cubicBezTo>
                    <a:pt x="3" y="3"/>
                    <a:pt x="0" y="6"/>
                    <a:pt x="2" y="9"/>
                  </a:cubicBezTo>
                  <a:cubicBezTo>
                    <a:pt x="4" y="13"/>
                    <a:pt x="6" y="16"/>
                    <a:pt x="8" y="19"/>
                  </a:cubicBezTo>
                  <a:cubicBezTo>
                    <a:pt x="9" y="22"/>
                    <a:pt x="10" y="24"/>
                    <a:pt x="12" y="26"/>
                  </a:cubicBezTo>
                  <a:cubicBezTo>
                    <a:pt x="8" y="19"/>
                    <a:pt x="8" y="10"/>
                    <a:pt x="4" y="3"/>
                  </a:cubicBezTo>
                  <a:cubicBezTo>
                    <a:pt x="4" y="2"/>
                    <a:pt x="3" y="1"/>
                    <a:pt x="3" y="0"/>
                  </a:cubicBezTo>
                  <a:close/>
                </a:path>
              </a:pathLst>
            </a:custGeom>
            <a:solidFill>
              <a:srgbClr val="553C20"/>
            </a:solidFill>
            <a:ln w="9525">
              <a:noFill/>
              <a:round/>
              <a:headEnd/>
              <a:tailEnd/>
            </a:ln>
          </p:spPr>
          <p:txBody>
            <a:bodyPr/>
            <a:lstStyle/>
            <a:p>
              <a:endParaRPr lang="es-ES"/>
            </a:p>
          </p:txBody>
        </p:sp>
        <p:sp>
          <p:nvSpPr>
            <p:cNvPr id="2309" name="Freeform 823"/>
            <p:cNvSpPr>
              <a:spLocks/>
            </p:cNvSpPr>
            <p:nvPr/>
          </p:nvSpPr>
          <p:spPr bwMode="auto">
            <a:xfrm>
              <a:off x="4852" y="1570"/>
              <a:ext cx="32" cy="87"/>
            </a:xfrm>
            <a:custGeom>
              <a:avLst/>
              <a:gdLst>
                <a:gd name="T0" fmla="*/ 2147483647 w 9"/>
                <a:gd name="T1" fmla="*/ 2147483647 h 25"/>
                <a:gd name="T2" fmla="*/ 2147483647 w 9"/>
                <a:gd name="T3" fmla="*/ 2147483647 h 25"/>
                <a:gd name="T4" fmla="*/ 2147483647 w 9"/>
                <a:gd name="T5" fmla="*/ 2147483647 h 25"/>
                <a:gd name="T6" fmla="*/ 2147483647 w 9"/>
                <a:gd name="T7" fmla="*/ 2147483647 h 25"/>
                <a:gd name="T8" fmla="*/ 2147483647 w 9"/>
                <a:gd name="T9" fmla="*/ 2147483647 h 25"/>
                <a:gd name="T10" fmla="*/ 2147483647 w 9"/>
                <a:gd name="T11" fmla="*/ 2147483647 h 25"/>
                <a:gd name="T12" fmla="*/ 0 60000 65536"/>
                <a:gd name="T13" fmla="*/ 0 60000 65536"/>
                <a:gd name="T14" fmla="*/ 0 60000 65536"/>
                <a:gd name="T15" fmla="*/ 0 60000 65536"/>
                <a:gd name="T16" fmla="*/ 0 60000 65536"/>
                <a:gd name="T17" fmla="*/ 0 60000 65536"/>
                <a:gd name="T18" fmla="*/ 0 w 9"/>
                <a:gd name="T19" fmla="*/ 0 h 25"/>
                <a:gd name="T20" fmla="*/ 9 w 9"/>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9" h="25">
                  <a:moveTo>
                    <a:pt x="7" y="1"/>
                  </a:moveTo>
                  <a:cubicBezTo>
                    <a:pt x="0" y="1"/>
                    <a:pt x="2" y="7"/>
                    <a:pt x="2" y="7"/>
                  </a:cubicBezTo>
                  <a:cubicBezTo>
                    <a:pt x="3" y="11"/>
                    <a:pt x="5" y="14"/>
                    <a:pt x="6" y="18"/>
                  </a:cubicBezTo>
                  <a:cubicBezTo>
                    <a:pt x="7" y="20"/>
                    <a:pt x="7" y="23"/>
                    <a:pt x="9" y="25"/>
                  </a:cubicBezTo>
                  <a:cubicBezTo>
                    <a:pt x="7" y="17"/>
                    <a:pt x="8" y="9"/>
                    <a:pt x="6" y="1"/>
                  </a:cubicBezTo>
                  <a:cubicBezTo>
                    <a:pt x="5" y="0"/>
                    <a:pt x="6" y="1"/>
                    <a:pt x="7" y="1"/>
                  </a:cubicBezTo>
                  <a:close/>
                </a:path>
              </a:pathLst>
            </a:custGeom>
            <a:solidFill>
              <a:srgbClr val="B3680B"/>
            </a:solidFill>
            <a:ln w="9525">
              <a:noFill/>
              <a:round/>
              <a:headEnd/>
              <a:tailEnd/>
            </a:ln>
          </p:spPr>
          <p:txBody>
            <a:bodyPr/>
            <a:lstStyle/>
            <a:p>
              <a:endParaRPr lang="es-ES"/>
            </a:p>
          </p:txBody>
        </p:sp>
        <p:sp>
          <p:nvSpPr>
            <p:cNvPr id="2310" name="Freeform 824"/>
            <p:cNvSpPr>
              <a:spLocks/>
            </p:cNvSpPr>
            <p:nvPr/>
          </p:nvSpPr>
          <p:spPr bwMode="auto">
            <a:xfrm>
              <a:off x="4756" y="1584"/>
              <a:ext cx="25" cy="87"/>
            </a:xfrm>
            <a:custGeom>
              <a:avLst/>
              <a:gdLst>
                <a:gd name="T0" fmla="*/ 2147483647 w 7"/>
                <a:gd name="T1" fmla="*/ 0 h 25"/>
                <a:gd name="T2" fmla="*/ 2147483647 w 7"/>
                <a:gd name="T3" fmla="*/ 2147483647 h 25"/>
                <a:gd name="T4" fmla="*/ 2147483647 w 7"/>
                <a:gd name="T5" fmla="*/ 2147483647 h 25"/>
                <a:gd name="T6" fmla="*/ 2147483647 w 7"/>
                <a:gd name="T7" fmla="*/ 2147483647 h 25"/>
                <a:gd name="T8" fmla="*/ 2147483647 w 7"/>
                <a:gd name="T9" fmla="*/ 0 h 25"/>
                <a:gd name="T10" fmla="*/ 2147483647 w 7"/>
                <a:gd name="T11" fmla="*/ 0 h 25"/>
                <a:gd name="T12" fmla="*/ 0 60000 65536"/>
                <a:gd name="T13" fmla="*/ 0 60000 65536"/>
                <a:gd name="T14" fmla="*/ 0 60000 65536"/>
                <a:gd name="T15" fmla="*/ 0 60000 65536"/>
                <a:gd name="T16" fmla="*/ 0 60000 65536"/>
                <a:gd name="T17" fmla="*/ 0 60000 65536"/>
                <a:gd name="T18" fmla="*/ 0 w 7"/>
                <a:gd name="T19" fmla="*/ 0 h 25"/>
                <a:gd name="T20" fmla="*/ 7 w 7"/>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7" h="25">
                  <a:moveTo>
                    <a:pt x="6" y="0"/>
                  </a:moveTo>
                  <a:cubicBezTo>
                    <a:pt x="0" y="0"/>
                    <a:pt x="1" y="6"/>
                    <a:pt x="1" y="6"/>
                  </a:cubicBezTo>
                  <a:cubicBezTo>
                    <a:pt x="2" y="10"/>
                    <a:pt x="2" y="14"/>
                    <a:pt x="3" y="17"/>
                  </a:cubicBezTo>
                  <a:cubicBezTo>
                    <a:pt x="3" y="20"/>
                    <a:pt x="3" y="23"/>
                    <a:pt x="5" y="25"/>
                  </a:cubicBezTo>
                  <a:cubicBezTo>
                    <a:pt x="4" y="17"/>
                    <a:pt x="7" y="9"/>
                    <a:pt x="5" y="0"/>
                  </a:cubicBezTo>
                  <a:cubicBezTo>
                    <a:pt x="5" y="0"/>
                    <a:pt x="6" y="1"/>
                    <a:pt x="6" y="0"/>
                  </a:cubicBezTo>
                  <a:close/>
                </a:path>
              </a:pathLst>
            </a:custGeom>
            <a:solidFill>
              <a:srgbClr val="553C20"/>
            </a:solidFill>
            <a:ln w="9525">
              <a:noFill/>
              <a:round/>
              <a:headEnd/>
              <a:tailEnd/>
            </a:ln>
          </p:spPr>
          <p:txBody>
            <a:bodyPr/>
            <a:lstStyle/>
            <a:p>
              <a:endParaRPr lang="es-ES"/>
            </a:p>
          </p:txBody>
        </p:sp>
        <p:sp>
          <p:nvSpPr>
            <p:cNvPr id="2311" name="Freeform 825"/>
            <p:cNvSpPr>
              <a:spLocks/>
            </p:cNvSpPr>
            <p:nvPr/>
          </p:nvSpPr>
          <p:spPr bwMode="auto">
            <a:xfrm>
              <a:off x="4724" y="1671"/>
              <a:ext cx="85" cy="95"/>
            </a:xfrm>
            <a:custGeom>
              <a:avLst/>
              <a:gdLst>
                <a:gd name="T0" fmla="*/ 2147483647 w 24"/>
                <a:gd name="T1" fmla="*/ 2147483647 h 27"/>
                <a:gd name="T2" fmla="*/ 2147483647 w 24"/>
                <a:gd name="T3" fmla="*/ 2147483647 h 27"/>
                <a:gd name="T4" fmla="*/ 2147483647 w 24"/>
                <a:gd name="T5" fmla="*/ 2147483647 h 27"/>
                <a:gd name="T6" fmla="*/ 2147483647 w 24"/>
                <a:gd name="T7" fmla="*/ 2147483647 h 27"/>
                <a:gd name="T8" fmla="*/ 2147483647 w 24"/>
                <a:gd name="T9" fmla="*/ 2147483647 h 27"/>
                <a:gd name="T10" fmla="*/ 2147483647 w 24"/>
                <a:gd name="T11" fmla="*/ 2147483647 h 27"/>
                <a:gd name="T12" fmla="*/ 0 60000 65536"/>
                <a:gd name="T13" fmla="*/ 0 60000 65536"/>
                <a:gd name="T14" fmla="*/ 0 60000 65536"/>
                <a:gd name="T15" fmla="*/ 0 60000 65536"/>
                <a:gd name="T16" fmla="*/ 0 60000 65536"/>
                <a:gd name="T17" fmla="*/ 0 60000 65536"/>
                <a:gd name="T18" fmla="*/ 0 w 24"/>
                <a:gd name="T19" fmla="*/ 0 h 27"/>
                <a:gd name="T20" fmla="*/ 24 w 24"/>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4" h="27">
                  <a:moveTo>
                    <a:pt x="6" y="1"/>
                  </a:moveTo>
                  <a:cubicBezTo>
                    <a:pt x="0" y="4"/>
                    <a:pt x="6" y="8"/>
                    <a:pt x="5" y="8"/>
                  </a:cubicBezTo>
                  <a:cubicBezTo>
                    <a:pt x="8" y="11"/>
                    <a:pt x="11" y="13"/>
                    <a:pt x="13" y="16"/>
                  </a:cubicBezTo>
                  <a:cubicBezTo>
                    <a:pt x="15" y="18"/>
                    <a:pt x="22" y="26"/>
                    <a:pt x="24" y="27"/>
                  </a:cubicBezTo>
                  <a:cubicBezTo>
                    <a:pt x="16" y="17"/>
                    <a:pt x="9" y="12"/>
                    <a:pt x="6" y="1"/>
                  </a:cubicBezTo>
                  <a:cubicBezTo>
                    <a:pt x="5" y="0"/>
                    <a:pt x="6" y="2"/>
                    <a:pt x="6" y="1"/>
                  </a:cubicBezTo>
                  <a:close/>
                </a:path>
              </a:pathLst>
            </a:custGeom>
            <a:solidFill>
              <a:srgbClr val="553C20"/>
            </a:solidFill>
            <a:ln w="9525">
              <a:noFill/>
              <a:round/>
              <a:headEnd/>
              <a:tailEnd/>
            </a:ln>
          </p:spPr>
          <p:txBody>
            <a:bodyPr/>
            <a:lstStyle/>
            <a:p>
              <a:endParaRPr lang="es-ES"/>
            </a:p>
          </p:txBody>
        </p:sp>
        <p:sp>
          <p:nvSpPr>
            <p:cNvPr id="2312" name="Freeform 826"/>
            <p:cNvSpPr>
              <a:spLocks/>
            </p:cNvSpPr>
            <p:nvPr/>
          </p:nvSpPr>
          <p:spPr bwMode="auto">
            <a:xfrm>
              <a:off x="4841" y="1769"/>
              <a:ext cx="72" cy="95"/>
            </a:xfrm>
            <a:custGeom>
              <a:avLst/>
              <a:gdLst>
                <a:gd name="T0" fmla="*/ 2147483647 w 20"/>
                <a:gd name="T1" fmla="*/ 0 h 27"/>
                <a:gd name="T2" fmla="*/ 2147483647 w 20"/>
                <a:gd name="T3" fmla="*/ 2147483647 h 27"/>
                <a:gd name="T4" fmla="*/ 2147483647 w 20"/>
                <a:gd name="T5" fmla="*/ 2147483647 h 27"/>
                <a:gd name="T6" fmla="*/ 2147483647 w 20"/>
                <a:gd name="T7" fmla="*/ 2147483647 h 27"/>
                <a:gd name="T8" fmla="*/ 2147483647 w 20"/>
                <a:gd name="T9" fmla="*/ 2147483647 h 27"/>
                <a:gd name="T10" fmla="*/ 2147483647 w 20"/>
                <a:gd name="T11" fmla="*/ 0 h 27"/>
                <a:gd name="T12" fmla="*/ 0 60000 65536"/>
                <a:gd name="T13" fmla="*/ 0 60000 65536"/>
                <a:gd name="T14" fmla="*/ 0 60000 65536"/>
                <a:gd name="T15" fmla="*/ 0 60000 65536"/>
                <a:gd name="T16" fmla="*/ 0 60000 65536"/>
                <a:gd name="T17" fmla="*/ 0 60000 65536"/>
                <a:gd name="T18" fmla="*/ 0 w 20"/>
                <a:gd name="T19" fmla="*/ 0 h 27"/>
                <a:gd name="T20" fmla="*/ 20 w 20"/>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0" h="27">
                  <a:moveTo>
                    <a:pt x="1" y="0"/>
                  </a:moveTo>
                  <a:cubicBezTo>
                    <a:pt x="1" y="3"/>
                    <a:pt x="0" y="7"/>
                    <a:pt x="2" y="9"/>
                  </a:cubicBezTo>
                  <a:cubicBezTo>
                    <a:pt x="5" y="12"/>
                    <a:pt x="7" y="15"/>
                    <a:pt x="10" y="17"/>
                  </a:cubicBezTo>
                  <a:cubicBezTo>
                    <a:pt x="8" y="15"/>
                    <a:pt x="16" y="26"/>
                    <a:pt x="20" y="27"/>
                  </a:cubicBezTo>
                  <a:cubicBezTo>
                    <a:pt x="14" y="21"/>
                    <a:pt x="8" y="8"/>
                    <a:pt x="2" y="2"/>
                  </a:cubicBezTo>
                  <a:cubicBezTo>
                    <a:pt x="2" y="2"/>
                    <a:pt x="1" y="1"/>
                    <a:pt x="1" y="0"/>
                  </a:cubicBezTo>
                  <a:close/>
                </a:path>
              </a:pathLst>
            </a:custGeom>
            <a:solidFill>
              <a:srgbClr val="553C20"/>
            </a:solidFill>
            <a:ln w="9525">
              <a:noFill/>
              <a:round/>
              <a:headEnd/>
              <a:tailEnd/>
            </a:ln>
          </p:spPr>
          <p:txBody>
            <a:bodyPr/>
            <a:lstStyle/>
            <a:p>
              <a:endParaRPr lang="es-ES"/>
            </a:p>
          </p:txBody>
        </p:sp>
        <p:sp>
          <p:nvSpPr>
            <p:cNvPr id="2313" name="Freeform 827"/>
            <p:cNvSpPr>
              <a:spLocks/>
            </p:cNvSpPr>
            <p:nvPr/>
          </p:nvSpPr>
          <p:spPr bwMode="auto">
            <a:xfrm>
              <a:off x="4873" y="1752"/>
              <a:ext cx="68" cy="101"/>
            </a:xfrm>
            <a:custGeom>
              <a:avLst/>
              <a:gdLst>
                <a:gd name="T0" fmla="*/ 2147483647 w 19"/>
                <a:gd name="T1" fmla="*/ 0 h 29"/>
                <a:gd name="T2" fmla="*/ 2147483647 w 19"/>
                <a:gd name="T3" fmla="*/ 2147483647 h 29"/>
                <a:gd name="T4" fmla="*/ 2147483647 w 19"/>
                <a:gd name="T5" fmla="*/ 2147483647 h 29"/>
                <a:gd name="T6" fmla="*/ 2147483647 w 19"/>
                <a:gd name="T7" fmla="*/ 2147483647 h 29"/>
                <a:gd name="T8" fmla="*/ 2147483647 w 19"/>
                <a:gd name="T9" fmla="*/ 2147483647 h 29"/>
                <a:gd name="T10" fmla="*/ 2147483647 w 19"/>
                <a:gd name="T11" fmla="*/ 0 h 29"/>
                <a:gd name="T12" fmla="*/ 0 60000 65536"/>
                <a:gd name="T13" fmla="*/ 0 60000 65536"/>
                <a:gd name="T14" fmla="*/ 0 60000 65536"/>
                <a:gd name="T15" fmla="*/ 0 60000 65536"/>
                <a:gd name="T16" fmla="*/ 0 60000 65536"/>
                <a:gd name="T17" fmla="*/ 0 60000 65536"/>
                <a:gd name="T18" fmla="*/ 0 w 19"/>
                <a:gd name="T19" fmla="*/ 0 h 29"/>
                <a:gd name="T20" fmla="*/ 19 w 19"/>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9" h="29">
                  <a:moveTo>
                    <a:pt x="1" y="0"/>
                  </a:moveTo>
                  <a:cubicBezTo>
                    <a:pt x="2" y="3"/>
                    <a:pt x="0" y="7"/>
                    <a:pt x="2" y="9"/>
                  </a:cubicBezTo>
                  <a:cubicBezTo>
                    <a:pt x="5" y="12"/>
                    <a:pt x="8" y="15"/>
                    <a:pt x="11" y="18"/>
                  </a:cubicBezTo>
                  <a:cubicBezTo>
                    <a:pt x="8" y="15"/>
                    <a:pt x="15" y="28"/>
                    <a:pt x="19" y="29"/>
                  </a:cubicBezTo>
                  <a:cubicBezTo>
                    <a:pt x="14" y="23"/>
                    <a:pt x="9" y="8"/>
                    <a:pt x="2" y="2"/>
                  </a:cubicBezTo>
                  <a:cubicBezTo>
                    <a:pt x="2" y="2"/>
                    <a:pt x="1" y="1"/>
                    <a:pt x="1" y="0"/>
                  </a:cubicBezTo>
                  <a:close/>
                </a:path>
              </a:pathLst>
            </a:custGeom>
            <a:solidFill>
              <a:srgbClr val="553C20"/>
            </a:solidFill>
            <a:ln w="9525">
              <a:noFill/>
              <a:round/>
              <a:headEnd/>
              <a:tailEnd/>
            </a:ln>
          </p:spPr>
          <p:txBody>
            <a:bodyPr/>
            <a:lstStyle/>
            <a:p>
              <a:endParaRPr lang="es-ES"/>
            </a:p>
          </p:txBody>
        </p:sp>
        <p:sp>
          <p:nvSpPr>
            <p:cNvPr id="2314" name="Freeform 828"/>
            <p:cNvSpPr>
              <a:spLocks/>
            </p:cNvSpPr>
            <p:nvPr/>
          </p:nvSpPr>
          <p:spPr bwMode="auto">
            <a:xfrm>
              <a:off x="4916" y="1727"/>
              <a:ext cx="53" cy="126"/>
            </a:xfrm>
            <a:custGeom>
              <a:avLst/>
              <a:gdLst>
                <a:gd name="T0" fmla="*/ 2147483647 w 15"/>
                <a:gd name="T1" fmla="*/ 0 h 36"/>
                <a:gd name="T2" fmla="*/ 2147483647 w 15"/>
                <a:gd name="T3" fmla="*/ 2147483647 h 36"/>
                <a:gd name="T4" fmla="*/ 2147483647 w 15"/>
                <a:gd name="T5" fmla="*/ 2147483647 h 36"/>
                <a:gd name="T6" fmla="*/ 2147483647 w 15"/>
                <a:gd name="T7" fmla="*/ 2147483647 h 36"/>
                <a:gd name="T8" fmla="*/ 2147483647 w 15"/>
                <a:gd name="T9" fmla="*/ 2147483647 h 36"/>
                <a:gd name="T10" fmla="*/ 2147483647 w 15"/>
                <a:gd name="T11" fmla="*/ 0 h 36"/>
                <a:gd name="T12" fmla="*/ 0 60000 65536"/>
                <a:gd name="T13" fmla="*/ 0 60000 65536"/>
                <a:gd name="T14" fmla="*/ 0 60000 65536"/>
                <a:gd name="T15" fmla="*/ 0 60000 65536"/>
                <a:gd name="T16" fmla="*/ 0 60000 65536"/>
                <a:gd name="T17" fmla="*/ 0 60000 65536"/>
                <a:gd name="T18" fmla="*/ 0 w 15"/>
                <a:gd name="T19" fmla="*/ 0 h 36"/>
                <a:gd name="T20" fmla="*/ 15 w 1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15" h="36">
                  <a:moveTo>
                    <a:pt x="1" y="0"/>
                  </a:moveTo>
                  <a:cubicBezTo>
                    <a:pt x="1" y="3"/>
                    <a:pt x="0" y="6"/>
                    <a:pt x="2" y="9"/>
                  </a:cubicBezTo>
                  <a:cubicBezTo>
                    <a:pt x="5" y="11"/>
                    <a:pt x="4" y="15"/>
                    <a:pt x="7" y="20"/>
                  </a:cubicBezTo>
                  <a:cubicBezTo>
                    <a:pt x="5" y="16"/>
                    <a:pt x="12" y="33"/>
                    <a:pt x="15" y="36"/>
                  </a:cubicBezTo>
                  <a:cubicBezTo>
                    <a:pt x="10" y="29"/>
                    <a:pt x="8" y="8"/>
                    <a:pt x="2" y="2"/>
                  </a:cubicBezTo>
                  <a:cubicBezTo>
                    <a:pt x="2" y="1"/>
                    <a:pt x="1" y="1"/>
                    <a:pt x="1" y="0"/>
                  </a:cubicBezTo>
                  <a:close/>
                </a:path>
              </a:pathLst>
            </a:custGeom>
            <a:solidFill>
              <a:srgbClr val="553C20"/>
            </a:solidFill>
            <a:ln w="9525">
              <a:noFill/>
              <a:round/>
              <a:headEnd/>
              <a:tailEnd/>
            </a:ln>
          </p:spPr>
          <p:txBody>
            <a:bodyPr/>
            <a:lstStyle/>
            <a:p>
              <a:endParaRPr lang="es-ES"/>
            </a:p>
          </p:txBody>
        </p:sp>
        <p:sp>
          <p:nvSpPr>
            <p:cNvPr id="2315" name="Freeform 829"/>
            <p:cNvSpPr>
              <a:spLocks/>
            </p:cNvSpPr>
            <p:nvPr/>
          </p:nvSpPr>
          <p:spPr bwMode="auto">
            <a:xfrm>
              <a:off x="4948" y="1710"/>
              <a:ext cx="43" cy="129"/>
            </a:xfrm>
            <a:custGeom>
              <a:avLst/>
              <a:gdLst>
                <a:gd name="T0" fmla="*/ 2147483647 w 12"/>
                <a:gd name="T1" fmla="*/ 0 h 37"/>
                <a:gd name="T2" fmla="*/ 2147483647 w 12"/>
                <a:gd name="T3" fmla="*/ 2147483647 h 37"/>
                <a:gd name="T4" fmla="*/ 2147483647 w 12"/>
                <a:gd name="T5" fmla="*/ 2147483647 h 37"/>
                <a:gd name="T6" fmla="*/ 2147483647 w 12"/>
                <a:gd name="T7" fmla="*/ 2147483647 h 37"/>
                <a:gd name="T8" fmla="*/ 2147483647 w 12"/>
                <a:gd name="T9" fmla="*/ 2147483647 h 37"/>
                <a:gd name="T10" fmla="*/ 2147483647 w 12"/>
                <a:gd name="T11" fmla="*/ 0 h 37"/>
                <a:gd name="T12" fmla="*/ 0 60000 65536"/>
                <a:gd name="T13" fmla="*/ 0 60000 65536"/>
                <a:gd name="T14" fmla="*/ 0 60000 65536"/>
                <a:gd name="T15" fmla="*/ 0 60000 65536"/>
                <a:gd name="T16" fmla="*/ 0 60000 65536"/>
                <a:gd name="T17" fmla="*/ 0 60000 65536"/>
                <a:gd name="T18" fmla="*/ 0 w 12"/>
                <a:gd name="T19" fmla="*/ 0 h 37"/>
                <a:gd name="T20" fmla="*/ 12 w 12"/>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12" h="37">
                  <a:moveTo>
                    <a:pt x="1" y="0"/>
                  </a:moveTo>
                  <a:cubicBezTo>
                    <a:pt x="2" y="4"/>
                    <a:pt x="0" y="7"/>
                    <a:pt x="2" y="9"/>
                  </a:cubicBezTo>
                  <a:cubicBezTo>
                    <a:pt x="5" y="12"/>
                    <a:pt x="4" y="15"/>
                    <a:pt x="8" y="20"/>
                  </a:cubicBezTo>
                  <a:cubicBezTo>
                    <a:pt x="6" y="17"/>
                    <a:pt x="9" y="34"/>
                    <a:pt x="12" y="37"/>
                  </a:cubicBezTo>
                  <a:cubicBezTo>
                    <a:pt x="7" y="30"/>
                    <a:pt x="9" y="8"/>
                    <a:pt x="3" y="2"/>
                  </a:cubicBezTo>
                  <a:cubicBezTo>
                    <a:pt x="2" y="2"/>
                    <a:pt x="1" y="1"/>
                    <a:pt x="1" y="0"/>
                  </a:cubicBezTo>
                  <a:close/>
                </a:path>
              </a:pathLst>
            </a:custGeom>
            <a:solidFill>
              <a:srgbClr val="553C20"/>
            </a:solidFill>
            <a:ln w="9525">
              <a:noFill/>
              <a:round/>
              <a:headEnd/>
              <a:tailEnd/>
            </a:ln>
          </p:spPr>
          <p:txBody>
            <a:bodyPr/>
            <a:lstStyle/>
            <a:p>
              <a:endParaRPr lang="es-ES"/>
            </a:p>
          </p:txBody>
        </p:sp>
        <p:sp>
          <p:nvSpPr>
            <p:cNvPr id="2316" name="Freeform 830"/>
            <p:cNvSpPr>
              <a:spLocks/>
            </p:cNvSpPr>
            <p:nvPr/>
          </p:nvSpPr>
          <p:spPr bwMode="auto">
            <a:xfrm>
              <a:off x="4991" y="1675"/>
              <a:ext cx="21" cy="147"/>
            </a:xfrm>
            <a:custGeom>
              <a:avLst/>
              <a:gdLst>
                <a:gd name="T0" fmla="*/ 2147483647 w 6"/>
                <a:gd name="T1" fmla="*/ 0 h 42"/>
                <a:gd name="T2" fmla="*/ 2147483647 w 6"/>
                <a:gd name="T3" fmla="*/ 2147483647 h 42"/>
                <a:gd name="T4" fmla="*/ 2147483647 w 6"/>
                <a:gd name="T5" fmla="*/ 2147483647 h 42"/>
                <a:gd name="T6" fmla="*/ 2147483647 w 6"/>
                <a:gd name="T7" fmla="*/ 2147483647 h 42"/>
                <a:gd name="T8" fmla="*/ 2147483647 w 6"/>
                <a:gd name="T9" fmla="*/ 2147483647 h 42"/>
                <a:gd name="T10" fmla="*/ 2147483647 w 6"/>
                <a:gd name="T11" fmla="*/ 0 h 42"/>
                <a:gd name="T12" fmla="*/ 0 60000 65536"/>
                <a:gd name="T13" fmla="*/ 0 60000 65536"/>
                <a:gd name="T14" fmla="*/ 0 60000 65536"/>
                <a:gd name="T15" fmla="*/ 0 60000 65536"/>
                <a:gd name="T16" fmla="*/ 0 60000 65536"/>
                <a:gd name="T17" fmla="*/ 0 60000 65536"/>
                <a:gd name="T18" fmla="*/ 0 w 6"/>
                <a:gd name="T19" fmla="*/ 0 h 42"/>
                <a:gd name="T20" fmla="*/ 6 w 6"/>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6" h="42">
                  <a:moveTo>
                    <a:pt x="1" y="0"/>
                  </a:moveTo>
                  <a:cubicBezTo>
                    <a:pt x="1" y="4"/>
                    <a:pt x="0" y="7"/>
                    <a:pt x="2" y="9"/>
                  </a:cubicBezTo>
                  <a:cubicBezTo>
                    <a:pt x="0" y="8"/>
                    <a:pt x="0" y="14"/>
                    <a:pt x="3" y="22"/>
                  </a:cubicBezTo>
                  <a:cubicBezTo>
                    <a:pt x="2" y="18"/>
                    <a:pt x="3" y="38"/>
                    <a:pt x="5" y="42"/>
                  </a:cubicBezTo>
                  <a:cubicBezTo>
                    <a:pt x="3" y="34"/>
                    <a:pt x="6" y="9"/>
                    <a:pt x="2" y="2"/>
                  </a:cubicBezTo>
                  <a:cubicBezTo>
                    <a:pt x="2" y="2"/>
                    <a:pt x="1" y="1"/>
                    <a:pt x="1" y="0"/>
                  </a:cubicBezTo>
                  <a:close/>
                </a:path>
              </a:pathLst>
            </a:custGeom>
            <a:solidFill>
              <a:srgbClr val="553C20"/>
            </a:solidFill>
            <a:ln w="9525">
              <a:noFill/>
              <a:round/>
              <a:headEnd/>
              <a:tailEnd/>
            </a:ln>
          </p:spPr>
          <p:txBody>
            <a:bodyPr/>
            <a:lstStyle/>
            <a:p>
              <a:endParaRPr lang="es-ES"/>
            </a:p>
          </p:txBody>
        </p:sp>
        <p:sp>
          <p:nvSpPr>
            <p:cNvPr id="2317" name="Freeform 831"/>
            <p:cNvSpPr>
              <a:spLocks/>
            </p:cNvSpPr>
            <p:nvPr/>
          </p:nvSpPr>
          <p:spPr bwMode="auto">
            <a:xfrm>
              <a:off x="4930" y="1584"/>
              <a:ext cx="39" cy="119"/>
            </a:xfrm>
            <a:custGeom>
              <a:avLst/>
              <a:gdLst>
                <a:gd name="T0" fmla="*/ 0 w 11"/>
                <a:gd name="T1" fmla="*/ 0 h 34"/>
                <a:gd name="T2" fmla="*/ 2147483647 w 11"/>
                <a:gd name="T3" fmla="*/ 2147483647 h 34"/>
                <a:gd name="T4" fmla="*/ 2147483647 w 11"/>
                <a:gd name="T5" fmla="*/ 2147483647 h 34"/>
                <a:gd name="T6" fmla="*/ 2147483647 w 11"/>
                <a:gd name="T7" fmla="*/ 2147483647 h 34"/>
                <a:gd name="T8" fmla="*/ 2147483647 w 11"/>
                <a:gd name="T9" fmla="*/ 2147483647 h 34"/>
                <a:gd name="T10" fmla="*/ 0 w 11"/>
                <a:gd name="T11" fmla="*/ 0 h 34"/>
                <a:gd name="T12" fmla="*/ 0 60000 65536"/>
                <a:gd name="T13" fmla="*/ 0 60000 65536"/>
                <a:gd name="T14" fmla="*/ 0 60000 65536"/>
                <a:gd name="T15" fmla="*/ 0 60000 65536"/>
                <a:gd name="T16" fmla="*/ 0 60000 65536"/>
                <a:gd name="T17" fmla="*/ 0 60000 65536"/>
                <a:gd name="T18" fmla="*/ 0 w 11"/>
                <a:gd name="T19" fmla="*/ 0 h 34"/>
                <a:gd name="T20" fmla="*/ 11 w 11"/>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11" h="34">
                  <a:moveTo>
                    <a:pt x="0" y="0"/>
                  </a:moveTo>
                  <a:cubicBezTo>
                    <a:pt x="2" y="2"/>
                    <a:pt x="6" y="3"/>
                    <a:pt x="7" y="6"/>
                  </a:cubicBezTo>
                  <a:cubicBezTo>
                    <a:pt x="7" y="10"/>
                    <a:pt x="10" y="10"/>
                    <a:pt x="10" y="14"/>
                  </a:cubicBezTo>
                  <a:cubicBezTo>
                    <a:pt x="10" y="14"/>
                    <a:pt x="10" y="34"/>
                    <a:pt x="11" y="33"/>
                  </a:cubicBezTo>
                  <a:cubicBezTo>
                    <a:pt x="9" y="25"/>
                    <a:pt x="1" y="16"/>
                    <a:pt x="1" y="2"/>
                  </a:cubicBezTo>
                  <a:cubicBezTo>
                    <a:pt x="1" y="1"/>
                    <a:pt x="1" y="0"/>
                    <a:pt x="0" y="0"/>
                  </a:cubicBezTo>
                  <a:close/>
                </a:path>
              </a:pathLst>
            </a:custGeom>
            <a:solidFill>
              <a:srgbClr val="553C20"/>
            </a:solidFill>
            <a:ln w="9525">
              <a:noFill/>
              <a:round/>
              <a:headEnd/>
              <a:tailEnd/>
            </a:ln>
          </p:spPr>
          <p:txBody>
            <a:bodyPr/>
            <a:lstStyle/>
            <a:p>
              <a:endParaRPr lang="es-ES"/>
            </a:p>
          </p:txBody>
        </p:sp>
        <p:sp>
          <p:nvSpPr>
            <p:cNvPr id="2318" name="Freeform 832"/>
            <p:cNvSpPr>
              <a:spLocks/>
            </p:cNvSpPr>
            <p:nvPr/>
          </p:nvSpPr>
          <p:spPr bwMode="auto">
            <a:xfrm>
              <a:off x="4870" y="1615"/>
              <a:ext cx="28" cy="11"/>
            </a:xfrm>
            <a:custGeom>
              <a:avLst/>
              <a:gdLst>
                <a:gd name="T0" fmla="*/ 0 w 8"/>
                <a:gd name="T1" fmla="*/ 2147483647 h 3"/>
                <a:gd name="T2" fmla="*/ 2147483647 w 8"/>
                <a:gd name="T3" fmla="*/ 2147483647 h 3"/>
                <a:gd name="T4" fmla="*/ 2147483647 w 8"/>
                <a:gd name="T5" fmla="*/ 2147483647 h 3"/>
                <a:gd name="T6" fmla="*/ 0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1" y="1"/>
                    <a:pt x="3" y="2"/>
                    <a:pt x="5" y="2"/>
                  </a:cubicBezTo>
                  <a:cubicBezTo>
                    <a:pt x="7" y="3"/>
                    <a:pt x="6" y="2"/>
                    <a:pt x="8" y="2"/>
                  </a:cubicBezTo>
                  <a:cubicBezTo>
                    <a:pt x="3" y="1"/>
                    <a:pt x="3" y="1"/>
                    <a:pt x="0" y="0"/>
                  </a:cubicBezTo>
                  <a:cubicBezTo>
                    <a:pt x="0" y="0"/>
                    <a:pt x="0" y="1"/>
                    <a:pt x="0" y="1"/>
                  </a:cubicBezTo>
                  <a:close/>
                </a:path>
              </a:pathLst>
            </a:custGeom>
            <a:solidFill>
              <a:srgbClr val="553C20"/>
            </a:solidFill>
            <a:ln w="9525">
              <a:noFill/>
              <a:round/>
              <a:headEnd/>
              <a:tailEnd/>
            </a:ln>
          </p:spPr>
          <p:txBody>
            <a:bodyPr/>
            <a:lstStyle/>
            <a:p>
              <a:endParaRPr lang="es-ES"/>
            </a:p>
          </p:txBody>
        </p:sp>
        <p:sp>
          <p:nvSpPr>
            <p:cNvPr id="2319" name="Freeform 833"/>
            <p:cNvSpPr>
              <a:spLocks/>
            </p:cNvSpPr>
            <p:nvPr/>
          </p:nvSpPr>
          <p:spPr bwMode="auto">
            <a:xfrm>
              <a:off x="4866" y="1588"/>
              <a:ext cx="29"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1" y="2"/>
                    <a:pt x="3" y="2"/>
                    <a:pt x="5" y="3"/>
                  </a:cubicBezTo>
                  <a:cubicBezTo>
                    <a:pt x="7" y="3"/>
                    <a:pt x="6" y="3"/>
                    <a:pt x="8" y="3"/>
                  </a:cubicBezTo>
                  <a:cubicBezTo>
                    <a:pt x="3" y="2"/>
                    <a:pt x="3" y="2"/>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20" name="Freeform 834"/>
            <p:cNvSpPr>
              <a:spLocks/>
            </p:cNvSpPr>
            <p:nvPr/>
          </p:nvSpPr>
          <p:spPr bwMode="auto">
            <a:xfrm>
              <a:off x="4952" y="1647"/>
              <a:ext cx="28"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4" y="3"/>
                  </a:cubicBezTo>
                  <a:cubicBezTo>
                    <a:pt x="6" y="3"/>
                    <a:pt x="6" y="3"/>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1" name="Freeform 835"/>
            <p:cNvSpPr>
              <a:spLocks/>
            </p:cNvSpPr>
            <p:nvPr/>
          </p:nvSpPr>
          <p:spPr bwMode="auto">
            <a:xfrm>
              <a:off x="4959" y="1671"/>
              <a:ext cx="25" cy="18"/>
            </a:xfrm>
            <a:custGeom>
              <a:avLst/>
              <a:gdLst>
                <a:gd name="T0" fmla="*/ 0 w 7"/>
                <a:gd name="T1" fmla="*/ 2147483647 h 5"/>
                <a:gd name="T2" fmla="*/ 2147483647 w 7"/>
                <a:gd name="T3" fmla="*/ 2147483647 h 5"/>
                <a:gd name="T4" fmla="*/ 2147483647 w 7"/>
                <a:gd name="T5" fmla="*/ 2147483647 h 5"/>
                <a:gd name="T6" fmla="*/ 2147483647 w 7"/>
                <a:gd name="T7" fmla="*/ 0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1"/>
                  </a:moveTo>
                  <a:cubicBezTo>
                    <a:pt x="2" y="2"/>
                    <a:pt x="3" y="3"/>
                    <a:pt x="4" y="4"/>
                  </a:cubicBezTo>
                  <a:cubicBezTo>
                    <a:pt x="6" y="5"/>
                    <a:pt x="5" y="4"/>
                    <a:pt x="7" y="5"/>
                  </a:cubicBezTo>
                  <a:cubicBezTo>
                    <a:pt x="3" y="2"/>
                    <a:pt x="3" y="3"/>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2" name="Freeform 836"/>
            <p:cNvSpPr>
              <a:spLocks/>
            </p:cNvSpPr>
            <p:nvPr/>
          </p:nvSpPr>
          <p:spPr bwMode="auto">
            <a:xfrm>
              <a:off x="4909" y="1668"/>
              <a:ext cx="28" cy="10"/>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5" y="3"/>
                  </a:cubicBezTo>
                  <a:cubicBezTo>
                    <a:pt x="7" y="3"/>
                    <a:pt x="6" y="2"/>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3" name="Freeform 837"/>
            <p:cNvSpPr>
              <a:spLocks/>
            </p:cNvSpPr>
            <p:nvPr/>
          </p:nvSpPr>
          <p:spPr bwMode="auto">
            <a:xfrm>
              <a:off x="4916" y="1689"/>
              <a:ext cx="29"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1"/>
                    <a:pt x="3" y="2"/>
                    <a:pt x="5" y="3"/>
                  </a:cubicBezTo>
                  <a:cubicBezTo>
                    <a:pt x="6" y="4"/>
                    <a:pt x="5"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4" name="Freeform 838"/>
            <p:cNvSpPr>
              <a:spLocks/>
            </p:cNvSpPr>
            <p:nvPr/>
          </p:nvSpPr>
          <p:spPr bwMode="auto">
            <a:xfrm>
              <a:off x="4866" y="1678"/>
              <a:ext cx="29"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3"/>
                    <a:pt x="5" y="3"/>
                  </a:cubicBezTo>
                  <a:cubicBezTo>
                    <a:pt x="7" y="3"/>
                    <a:pt x="6" y="3"/>
                    <a:pt x="8" y="2"/>
                  </a:cubicBezTo>
                  <a:cubicBezTo>
                    <a:pt x="3" y="2"/>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5" name="Freeform 839"/>
            <p:cNvSpPr>
              <a:spLocks/>
            </p:cNvSpPr>
            <p:nvPr/>
          </p:nvSpPr>
          <p:spPr bwMode="auto">
            <a:xfrm>
              <a:off x="4877" y="1699"/>
              <a:ext cx="28"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1" y="1"/>
                    <a:pt x="3" y="2"/>
                    <a:pt x="5" y="2"/>
                  </a:cubicBezTo>
                  <a:cubicBezTo>
                    <a:pt x="7" y="3"/>
                    <a:pt x="6" y="2"/>
                    <a:pt x="8" y="2"/>
                  </a:cubicBezTo>
                  <a:cubicBezTo>
                    <a:pt x="3" y="1"/>
                    <a:pt x="3"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6" name="Freeform 840"/>
            <p:cNvSpPr>
              <a:spLocks/>
            </p:cNvSpPr>
            <p:nvPr/>
          </p:nvSpPr>
          <p:spPr bwMode="auto">
            <a:xfrm>
              <a:off x="4763" y="1602"/>
              <a:ext cx="25" cy="13"/>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2" y="3"/>
                    <a:pt x="4" y="4"/>
                  </a:cubicBezTo>
                  <a:cubicBezTo>
                    <a:pt x="6" y="4"/>
                    <a:pt x="5" y="4"/>
                    <a:pt x="7" y="4"/>
                  </a:cubicBezTo>
                  <a:cubicBezTo>
                    <a:pt x="2" y="2"/>
                    <a:pt x="3"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7" name="Freeform 841"/>
            <p:cNvSpPr>
              <a:spLocks/>
            </p:cNvSpPr>
            <p:nvPr/>
          </p:nvSpPr>
          <p:spPr bwMode="auto">
            <a:xfrm>
              <a:off x="4759" y="1703"/>
              <a:ext cx="29" cy="10"/>
            </a:xfrm>
            <a:custGeom>
              <a:avLst/>
              <a:gdLst>
                <a:gd name="T0" fmla="*/ 0 w 8"/>
                <a:gd name="T1" fmla="*/ 2147483647 h 3"/>
                <a:gd name="T2" fmla="*/ 2147483647 w 8"/>
                <a:gd name="T3" fmla="*/ 2147483647 h 3"/>
                <a:gd name="T4" fmla="*/ 2147483647 w 8"/>
                <a:gd name="T5" fmla="*/ 2147483647 h 3"/>
                <a:gd name="T6" fmla="*/ 0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1" y="2"/>
                    <a:pt x="3" y="2"/>
                    <a:pt x="5" y="2"/>
                  </a:cubicBezTo>
                  <a:cubicBezTo>
                    <a:pt x="8" y="3"/>
                    <a:pt x="2" y="3"/>
                    <a:pt x="8" y="2"/>
                  </a:cubicBezTo>
                  <a:cubicBezTo>
                    <a:pt x="3" y="2"/>
                    <a:pt x="3" y="2"/>
                    <a:pt x="0" y="0"/>
                  </a:cubicBezTo>
                  <a:cubicBezTo>
                    <a:pt x="0" y="0"/>
                    <a:pt x="0" y="2"/>
                    <a:pt x="0" y="2"/>
                  </a:cubicBezTo>
                  <a:close/>
                </a:path>
              </a:pathLst>
            </a:custGeom>
            <a:solidFill>
              <a:srgbClr val="553C20"/>
            </a:solidFill>
            <a:ln w="9525">
              <a:noFill/>
              <a:round/>
              <a:headEnd/>
              <a:tailEnd/>
            </a:ln>
          </p:spPr>
          <p:txBody>
            <a:bodyPr/>
            <a:lstStyle/>
            <a:p>
              <a:endParaRPr lang="es-ES"/>
            </a:p>
          </p:txBody>
        </p:sp>
        <p:sp>
          <p:nvSpPr>
            <p:cNvPr id="2328" name="Freeform 842"/>
            <p:cNvSpPr>
              <a:spLocks/>
            </p:cNvSpPr>
            <p:nvPr/>
          </p:nvSpPr>
          <p:spPr bwMode="auto">
            <a:xfrm>
              <a:off x="4784" y="1734"/>
              <a:ext cx="29"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1"/>
                  </a:moveTo>
                  <a:cubicBezTo>
                    <a:pt x="2" y="2"/>
                    <a:pt x="3" y="2"/>
                    <a:pt x="5" y="2"/>
                  </a:cubicBezTo>
                  <a:cubicBezTo>
                    <a:pt x="7" y="3"/>
                    <a:pt x="6" y="2"/>
                    <a:pt x="8" y="2"/>
                  </a:cubicBezTo>
                  <a:cubicBezTo>
                    <a:pt x="3" y="1"/>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29" name="Freeform 843"/>
            <p:cNvSpPr>
              <a:spLocks/>
            </p:cNvSpPr>
            <p:nvPr/>
          </p:nvSpPr>
          <p:spPr bwMode="auto">
            <a:xfrm>
              <a:off x="4880" y="1832"/>
              <a:ext cx="29" cy="7"/>
            </a:xfrm>
            <a:custGeom>
              <a:avLst/>
              <a:gdLst>
                <a:gd name="T0" fmla="*/ 0 w 8"/>
                <a:gd name="T1" fmla="*/ 2147483647 h 2"/>
                <a:gd name="T2" fmla="*/ 2147483647 w 8"/>
                <a:gd name="T3" fmla="*/ 2147483647 h 2"/>
                <a:gd name="T4" fmla="*/ 2147483647 w 8"/>
                <a:gd name="T5" fmla="*/ 2147483647 h 2"/>
                <a:gd name="T6" fmla="*/ 2147483647 w 8"/>
                <a:gd name="T7" fmla="*/ 0 h 2"/>
                <a:gd name="T8" fmla="*/ 0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0" y="1"/>
                  </a:moveTo>
                  <a:cubicBezTo>
                    <a:pt x="2" y="1"/>
                    <a:pt x="3" y="2"/>
                    <a:pt x="5" y="2"/>
                  </a:cubicBezTo>
                  <a:cubicBezTo>
                    <a:pt x="7" y="2"/>
                    <a:pt x="6" y="2"/>
                    <a:pt x="8" y="2"/>
                  </a:cubicBezTo>
                  <a:cubicBezTo>
                    <a:pt x="4" y="1"/>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0" name="Freeform 844"/>
            <p:cNvSpPr>
              <a:spLocks/>
            </p:cNvSpPr>
            <p:nvPr/>
          </p:nvSpPr>
          <p:spPr bwMode="auto">
            <a:xfrm>
              <a:off x="4888" y="1776"/>
              <a:ext cx="28" cy="11"/>
            </a:xfrm>
            <a:custGeom>
              <a:avLst/>
              <a:gdLst>
                <a:gd name="T0" fmla="*/ 0 w 8"/>
                <a:gd name="T1" fmla="*/ 2147483647 h 3"/>
                <a:gd name="T2" fmla="*/ 2147483647 w 8"/>
                <a:gd name="T3" fmla="*/ 2147483647 h 3"/>
                <a:gd name="T4" fmla="*/ 2147483647 w 8"/>
                <a:gd name="T5" fmla="*/ 2147483647 h 3"/>
                <a:gd name="T6" fmla="*/ 2147483647 w 8"/>
                <a:gd name="T7" fmla="*/ 0 h 3"/>
                <a:gd name="T8" fmla="*/ 0 w 8"/>
                <a:gd name="T9" fmla="*/ 2147483647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2"/>
                  </a:moveTo>
                  <a:cubicBezTo>
                    <a:pt x="2" y="2"/>
                    <a:pt x="3" y="3"/>
                    <a:pt x="5" y="3"/>
                  </a:cubicBezTo>
                  <a:cubicBezTo>
                    <a:pt x="7" y="3"/>
                    <a:pt x="6" y="3"/>
                    <a:pt x="8" y="2"/>
                  </a:cubicBezTo>
                  <a:cubicBezTo>
                    <a:pt x="3" y="2"/>
                    <a:pt x="4" y="2"/>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31" name="Freeform 845"/>
            <p:cNvSpPr>
              <a:spLocks/>
            </p:cNvSpPr>
            <p:nvPr/>
          </p:nvSpPr>
          <p:spPr bwMode="auto">
            <a:xfrm>
              <a:off x="4767" y="1636"/>
              <a:ext cx="24"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3" y="3"/>
                    <a:pt x="5" y="3"/>
                  </a:cubicBezTo>
                  <a:cubicBezTo>
                    <a:pt x="6" y="4"/>
                    <a:pt x="5" y="4"/>
                    <a:pt x="7" y="4"/>
                  </a:cubicBezTo>
                  <a:cubicBezTo>
                    <a:pt x="3" y="2"/>
                    <a:pt x="3"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2" name="Freeform 846"/>
            <p:cNvSpPr>
              <a:spLocks/>
            </p:cNvSpPr>
            <p:nvPr/>
          </p:nvSpPr>
          <p:spPr bwMode="auto">
            <a:xfrm>
              <a:off x="4827" y="1654"/>
              <a:ext cx="29" cy="10"/>
            </a:xfrm>
            <a:custGeom>
              <a:avLst/>
              <a:gdLst>
                <a:gd name="T0" fmla="*/ 0 w 8"/>
                <a:gd name="T1" fmla="*/ 0 h 3"/>
                <a:gd name="T2" fmla="*/ 2147483647 w 8"/>
                <a:gd name="T3" fmla="*/ 2147483647 h 3"/>
                <a:gd name="T4" fmla="*/ 2147483647 w 8"/>
                <a:gd name="T5" fmla="*/ 2147483647 h 3"/>
                <a:gd name="T6" fmla="*/ 0 w 8"/>
                <a:gd name="T7" fmla="*/ 0 h 3"/>
                <a:gd name="T8" fmla="*/ 0 w 8"/>
                <a:gd name="T9" fmla="*/ 0 h 3"/>
                <a:gd name="T10" fmla="*/ 0 60000 65536"/>
                <a:gd name="T11" fmla="*/ 0 60000 65536"/>
                <a:gd name="T12" fmla="*/ 0 60000 65536"/>
                <a:gd name="T13" fmla="*/ 0 60000 65536"/>
                <a:gd name="T14" fmla="*/ 0 60000 65536"/>
                <a:gd name="T15" fmla="*/ 0 w 8"/>
                <a:gd name="T16" fmla="*/ 0 h 3"/>
                <a:gd name="T17" fmla="*/ 8 w 8"/>
                <a:gd name="T18" fmla="*/ 3 h 3"/>
              </a:gdLst>
              <a:ahLst/>
              <a:cxnLst>
                <a:cxn ang="T10">
                  <a:pos x="T0" y="T1"/>
                </a:cxn>
                <a:cxn ang="T11">
                  <a:pos x="T2" y="T3"/>
                </a:cxn>
                <a:cxn ang="T12">
                  <a:pos x="T4" y="T5"/>
                </a:cxn>
                <a:cxn ang="T13">
                  <a:pos x="T6" y="T7"/>
                </a:cxn>
                <a:cxn ang="T14">
                  <a:pos x="T8" y="T9"/>
                </a:cxn>
              </a:cxnLst>
              <a:rect l="T15" t="T16" r="T17" b="T18"/>
              <a:pathLst>
                <a:path w="8" h="3">
                  <a:moveTo>
                    <a:pt x="0" y="0"/>
                  </a:moveTo>
                  <a:cubicBezTo>
                    <a:pt x="2" y="1"/>
                    <a:pt x="3" y="2"/>
                    <a:pt x="5" y="2"/>
                  </a:cubicBezTo>
                  <a:cubicBezTo>
                    <a:pt x="7" y="3"/>
                    <a:pt x="6" y="3"/>
                    <a:pt x="8" y="3"/>
                  </a:cubicBezTo>
                  <a:cubicBezTo>
                    <a:pt x="3" y="1"/>
                    <a:pt x="3" y="2"/>
                    <a:pt x="0" y="0"/>
                  </a:cubicBezTo>
                  <a:cubicBezTo>
                    <a:pt x="0" y="0"/>
                    <a:pt x="0" y="0"/>
                    <a:pt x="0" y="0"/>
                  </a:cubicBezTo>
                  <a:close/>
                </a:path>
              </a:pathLst>
            </a:custGeom>
            <a:solidFill>
              <a:srgbClr val="553C20"/>
            </a:solidFill>
            <a:ln w="9525">
              <a:noFill/>
              <a:round/>
              <a:headEnd/>
              <a:tailEnd/>
            </a:ln>
          </p:spPr>
          <p:txBody>
            <a:bodyPr/>
            <a:lstStyle/>
            <a:p>
              <a:endParaRPr lang="es-ES"/>
            </a:p>
          </p:txBody>
        </p:sp>
        <p:sp>
          <p:nvSpPr>
            <p:cNvPr id="2333" name="Freeform 847"/>
            <p:cNvSpPr>
              <a:spLocks/>
            </p:cNvSpPr>
            <p:nvPr/>
          </p:nvSpPr>
          <p:spPr bwMode="auto">
            <a:xfrm>
              <a:off x="4820" y="1703"/>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2"/>
                  </a:moveTo>
                  <a:cubicBezTo>
                    <a:pt x="2" y="2"/>
                    <a:pt x="3" y="3"/>
                    <a:pt x="5" y="4"/>
                  </a:cubicBezTo>
                  <a:cubicBezTo>
                    <a:pt x="9" y="6"/>
                    <a:pt x="2" y="4"/>
                    <a:pt x="8" y="4"/>
                  </a:cubicBezTo>
                  <a:cubicBezTo>
                    <a:pt x="3" y="3"/>
                    <a:pt x="4" y="2"/>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34" name="Freeform 848"/>
            <p:cNvSpPr>
              <a:spLocks/>
            </p:cNvSpPr>
            <p:nvPr/>
          </p:nvSpPr>
          <p:spPr bwMode="auto">
            <a:xfrm>
              <a:off x="4831" y="1727"/>
              <a:ext cx="28"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2"/>
                    <a:pt x="3" y="2"/>
                    <a:pt x="5" y="3"/>
                  </a:cubicBezTo>
                  <a:cubicBezTo>
                    <a:pt x="7" y="4"/>
                    <a:pt x="6"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5" name="Freeform 849"/>
            <p:cNvSpPr>
              <a:spLocks/>
            </p:cNvSpPr>
            <p:nvPr/>
          </p:nvSpPr>
          <p:spPr bwMode="auto">
            <a:xfrm>
              <a:off x="4959" y="1734"/>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1"/>
                  </a:moveTo>
                  <a:cubicBezTo>
                    <a:pt x="2" y="2"/>
                    <a:pt x="3" y="3"/>
                    <a:pt x="5" y="4"/>
                  </a:cubicBezTo>
                  <a:cubicBezTo>
                    <a:pt x="9" y="6"/>
                    <a:pt x="1" y="4"/>
                    <a:pt x="8" y="4"/>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6" name="Freeform 850"/>
            <p:cNvSpPr>
              <a:spLocks/>
            </p:cNvSpPr>
            <p:nvPr/>
          </p:nvSpPr>
          <p:spPr bwMode="auto">
            <a:xfrm>
              <a:off x="4973" y="1783"/>
              <a:ext cx="25"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3" y="2"/>
                    <a:pt x="4" y="3"/>
                  </a:cubicBezTo>
                  <a:cubicBezTo>
                    <a:pt x="6" y="4"/>
                    <a:pt x="5" y="4"/>
                    <a:pt x="7" y="4"/>
                  </a:cubicBezTo>
                  <a:cubicBezTo>
                    <a:pt x="2" y="2"/>
                    <a:pt x="3"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7" name="Freeform 851"/>
            <p:cNvSpPr>
              <a:spLocks/>
            </p:cNvSpPr>
            <p:nvPr/>
          </p:nvSpPr>
          <p:spPr bwMode="auto">
            <a:xfrm>
              <a:off x="4927" y="1755"/>
              <a:ext cx="28" cy="18"/>
            </a:xfrm>
            <a:custGeom>
              <a:avLst/>
              <a:gdLst>
                <a:gd name="T0" fmla="*/ 0 w 8"/>
                <a:gd name="T1" fmla="*/ 2147483647 h 5"/>
                <a:gd name="T2" fmla="*/ 2147483647 w 8"/>
                <a:gd name="T3" fmla="*/ 2147483647 h 5"/>
                <a:gd name="T4" fmla="*/ 2147483647 w 8"/>
                <a:gd name="T5" fmla="*/ 2147483647 h 5"/>
                <a:gd name="T6" fmla="*/ 2147483647 w 8"/>
                <a:gd name="T7" fmla="*/ 0 h 5"/>
                <a:gd name="T8" fmla="*/ 0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0" y="2"/>
                  </a:moveTo>
                  <a:cubicBezTo>
                    <a:pt x="2" y="2"/>
                    <a:pt x="3" y="3"/>
                    <a:pt x="5" y="4"/>
                  </a:cubicBezTo>
                  <a:cubicBezTo>
                    <a:pt x="7" y="5"/>
                    <a:pt x="6" y="4"/>
                    <a:pt x="8" y="4"/>
                  </a:cubicBezTo>
                  <a:cubicBezTo>
                    <a:pt x="3" y="3"/>
                    <a:pt x="4" y="2"/>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38" name="Freeform 852"/>
            <p:cNvSpPr>
              <a:spLocks/>
            </p:cNvSpPr>
            <p:nvPr/>
          </p:nvSpPr>
          <p:spPr bwMode="auto">
            <a:xfrm>
              <a:off x="4945" y="1811"/>
              <a:ext cx="28" cy="14"/>
            </a:xfrm>
            <a:custGeom>
              <a:avLst/>
              <a:gdLst>
                <a:gd name="T0" fmla="*/ 0 w 8"/>
                <a:gd name="T1" fmla="*/ 2147483647 h 4"/>
                <a:gd name="T2" fmla="*/ 2147483647 w 8"/>
                <a:gd name="T3" fmla="*/ 2147483647 h 4"/>
                <a:gd name="T4" fmla="*/ 2147483647 w 8"/>
                <a:gd name="T5" fmla="*/ 2147483647 h 4"/>
                <a:gd name="T6" fmla="*/ 2147483647 w 8"/>
                <a:gd name="T7" fmla="*/ 0 h 4"/>
                <a:gd name="T8" fmla="*/ 0 w 8"/>
                <a:gd name="T9" fmla="*/ 2147483647 h 4"/>
                <a:gd name="T10" fmla="*/ 0 60000 65536"/>
                <a:gd name="T11" fmla="*/ 0 60000 65536"/>
                <a:gd name="T12" fmla="*/ 0 60000 65536"/>
                <a:gd name="T13" fmla="*/ 0 60000 65536"/>
                <a:gd name="T14" fmla="*/ 0 60000 65536"/>
                <a:gd name="T15" fmla="*/ 0 w 8"/>
                <a:gd name="T16" fmla="*/ 0 h 4"/>
                <a:gd name="T17" fmla="*/ 8 w 8"/>
                <a:gd name="T18" fmla="*/ 4 h 4"/>
              </a:gdLst>
              <a:ahLst/>
              <a:cxnLst>
                <a:cxn ang="T10">
                  <a:pos x="T0" y="T1"/>
                </a:cxn>
                <a:cxn ang="T11">
                  <a:pos x="T2" y="T3"/>
                </a:cxn>
                <a:cxn ang="T12">
                  <a:pos x="T4" y="T5"/>
                </a:cxn>
                <a:cxn ang="T13">
                  <a:pos x="T6" y="T7"/>
                </a:cxn>
                <a:cxn ang="T14">
                  <a:pos x="T8" y="T9"/>
                </a:cxn>
              </a:cxnLst>
              <a:rect l="T15" t="T16" r="T17" b="T18"/>
              <a:pathLst>
                <a:path w="8" h="4">
                  <a:moveTo>
                    <a:pt x="0" y="1"/>
                  </a:moveTo>
                  <a:cubicBezTo>
                    <a:pt x="2" y="1"/>
                    <a:pt x="3" y="2"/>
                    <a:pt x="5" y="3"/>
                  </a:cubicBezTo>
                  <a:cubicBezTo>
                    <a:pt x="7" y="4"/>
                    <a:pt x="6" y="3"/>
                    <a:pt x="8" y="3"/>
                  </a:cubicBezTo>
                  <a:cubicBezTo>
                    <a:pt x="3" y="2"/>
                    <a:pt x="4"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39" name="Freeform 853"/>
            <p:cNvSpPr>
              <a:spLocks/>
            </p:cNvSpPr>
            <p:nvPr/>
          </p:nvSpPr>
          <p:spPr bwMode="auto">
            <a:xfrm>
              <a:off x="4998" y="1731"/>
              <a:ext cx="14" cy="24"/>
            </a:xfrm>
            <a:custGeom>
              <a:avLst/>
              <a:gdLst>
                <a:gd name="T0" fmla="*/ 0 w 4"/>
                <a:gd name="T1" fmla="*/ 2147483647 h 7"/>
                <a:gd name="T2" fmla="*/ 2147483647 w 4"/>
                <a:gd name="T3" fmla="*/ 2147483647 h 7"/>
                <a:gd name="T4" fmla="*/ 2147483647 w 4"/>
                <a:gd name="T5" fmla="*/ 2147483647 h 7"/>
                <a:gd name="T6" fmla="*/ 2147483647 w 4"/>
                <a:gd name="T7" fmla="*/ 0 h 7"/>
                <a:gd name="T8" fmla="*/ 0 w 4"/>
                <a:gd name="T9" fmla="*/ 2147483647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1"/>
                  </a:moveTo>
                  <a:cubicBezTo>
                    <a:pt x="1" y="2"/>
                    <a:pt x="1" y="4"/>
                    <a:pt x="2" y="5"/>
                  </a:cubicBezTo>
                  <a:cubicBezTo>
                    <a:pt x="3" y="7"/>
                    <a:pt x="2" y="6"/>
                    <a:pt x="4" y="7"/>
                  </a:cubicBezTo>
                  <a:cubicBezTo>
                    <a:pt x="1" y="3"/>
                    <a:pt x="2" y="3"/>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40" name="Freeform 854"/>
            <p:cNvSpPr>
              <a:spLocks/>
            </p:cNvSpPr>
            <p:nvPr/>
          </p:nvSpPr>
          <p:spPr bwMode="auto">
            <a:xfrm>
              <a:off x="5002" y="1762"/>
              <a:ext cx="14" cy="25"/>
            </a:xfrm>
            <a:custGeom>
              <a:avLst/>
              <a:gdLst>
                <a:gd name="T0" fmla="*/ 0 w 4"/>
                <a:gd name="T1" fmla="*/ 2147483647 h 7"/>
                <a:gd name="T2" fmla="*/ 2147483647 w 4"/>
                <a:gd name="T3" fmla="*/ 2147483647 h 7"/>
                <a:gd name="T4" fmla="*/ 2147483647 w 4"/>
                <a:gd name="T5" fmla="*/ 2147483647 h 7"/>
                <a:gd name="T6" fmla="*/ 2147483647 w 4"/>
                <a:gd name="T7" fmla="*/ 0 h 7"/>
                <a:gd name="T8" fmla="*/ 0 w 4"/>
                <a:gd name="T9" fmla="*/ 2147483647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1"/>
                  </a:moveTo>
                  <a:cubicBezTo>
                    <a:pt x="1" y="2"/>
                    <a:pt x="1" y="4"/>
                    <a:pt x="2" y="5"/>
                  </a:cubicBezTo>
                  <a:cubicBezTo>
                    <a:pt x="3" y="7"/>
                    <a:pt x="3" y="6"/>
                    <a:pt x="4" y="7"/>
                  </a:cubicBezTo>
                  <a:cubicBezTo>
                    <a:pt x="2" y="4"/>
                    <a:pt x="2" y="4"/>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41" name="Freeform 855"/>
            <p:cNvSpPr>
              <a:spLocks/>
            </p:cNvSpPr>
            <p:nvPr/>
          </p:nvSpPr>
          <p:spPr bwMode="auto">
            <a:xfrm>
              <a:off x="4816" y="1605"/>
              <a:ext cx="25" cy="94"/>
            </a:xfrm>
            <a:custGeom>
              <a:avLst/>
              <a:gdLst>
                <a:gd name="T0" fmla="*/ 2147483647 w 7"/>
                <a:gd name="T1" fmla="*/ 0 h 27"/>
                <a:gd name="T2" fmla="*/ 2147483647 w 7"/>
                <a:gd name="T3" fmla="*/ 2147483647 h 27"/>
                <a:gd name="T4" fmla="*/ 2147483647 w 7"/>
                <a:gd name="T5" fmla="*/ 2147483647 h 27"/>
                <a:gd name="T6" fmla="*/ 2147483647 w 7"/>
                <a:gd name="T7" fmla="*/ 2147483647 h 27"/>
                <a:gd name="T8" fmla="*/ 2147483647 w 7"/>
                <a:gd name="T9" fmla="*/ 2147483647 h 27"/>
                <a:gd name="T10" fmla="*/ 2147483647 w 7"/>
                <a:gd name="T11" fmla="*/ 0 h 27"/>
                <a:gd name="T12" fmla="*/ 0 60000 65536"/>
                <a:gd name="T13" fmla="*/ 0 60000 65536"/>
                <a:gd name="T14" fmla="*/ 0 60000 65536"/>
                <a:gd name="T15" fmla="*/ 0 60000 65536"/>
                <a:gd name="T16" fmla="*/ 0 60000 65536"/>
                <a:gd name="T17" fmla="*/ 0 60000 65536"/>
                <a:gd name="T18" fmla="*/ 0 w 7"/>
                <a:gd name="T19" fmla="*/ 0 h 27"/>
                <a:gd name="T20" fmla="*/ 7 w 7"/>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7" h="27">
                  <a:moveTo>
                    <a:pt x="2" y="0"/>
                  </a:moveTo>
                  <a:cubicBezTo>
                    <a:pt x="1" y="3"/>
                    <a:pt x="0" y="6"/>
                    <a:pt x="2" y="9"/>
                  </a:cubicBezTo>
                  <a:cubicBezTo>
                    <a:pt x="3" y="13"/>
                    <a:pt x="3" y="15"/>
                    <a:pt x="4" y="19"/>
                  </a:cubicBezTo>
                  <a:cubicBezTo>
                    <a:pt x="5" y="21"/>
                    <a:pt x="5" y="25"/>
                    <a:pt x="7" y="27"/>
                  </a:cubicBezTo>
                  <a:cubicBezTo>
                    <a:pt x="5" y="19"/>
                    <a:pt x="5" y="10"/>
                    <a:pt x="2" y="3"/>
                  </a:cubicBezTo>
                  <a:cubicBezTo>
                    <a:pt x="2" y="2"/>
                    <a:pt x="1" y="1"/>
                    <a:pt x="2" y="0"/>
                  </a:cubicBezTo>
                  <a:close/>
                </a:path>
              </a:pathLst>
            </a:custGeom>
            <a:solidFill>
              <a:srgbClr val="553C20"/>
            </a:solidFill>
            <a:ln w="9525">
              <a:noFill/>
              <a:round/>
              <a:headEnd/>
              <a:tailEnd/>
            </a:ln>
          </p:spPr>
          <p:txBody>
            <a:bodyPr/>
            <a:lstStyle/>
            <a:p>
              <a:endParaRPr lang="es-ES"/>
            </a:p>
          </p:txBody>
        </p:sp>
        <p:sp>
          <p:nvSpPr>
            <p:cNvPr id="2342" name="Freeform 856"/>
            <p:cNvSpPr>
              <a:spLocks/>
            </p:cNvSpPr>
            <p:nvPr/>
          </p:nvSpPr>
          <p:spPr bwMode="auto">
            <a:xfrm>
              <a:off x="4820" y="1612"/>
              <a:ext cx="28" cy="17"/>
            </a:xfrm>
            <a:custGeom>
              <a:avLst/>
              <a:gdLst>
                <a:gd name="T0" fmla="*/ 0 w 8"/>
                <a:gd name="T1" fmla="*/ 2147483647 h 5"/>
                <a:gd name="T2" fmla="*/ 2147483647 w 8"/>
                <a:gd name="T3" fmla="*/ 2147483647 h 5"/>
                <a:gd name="T4" fmla="*/ 2147483647 w 8"/>
                <a:gd name="T5" fmla="*/ 2147483647 h 5"/>
                <a:gd name="T6" fmla="*/ 2147483647 w 8"/>
                <a:gd name="T7" fmla="*/ 0 h 5"/>
                <a:gd name="T8" fmla="*/ 0 w 8"/>
                <a:gd name="T9" fmla="*/ 2147483647 h 5"/>
                <a:gd name="T10" fmla="*/ 0 60000 65536"/>
                <a:gd name="T11" fmla="*/ 0 60000 65536"/>
                <a:gd name="T12" fmla="*/ 0 60000 65536"/>
                <a:gd name="T13" fmla="*/ 0 60000 65536"/>
                <a:gd name="T14" fmla="*/ 0 60000 65536"/>
                <a:gd name="T15" fmla="*/ 0 w 8"/>
                <a:gd name="T16" fmla="*/ 0 h 5"/>
                <a:gd name="T17" fmla="*/ 8 w 8"/>
                <a:gd name="T18" fmla="*/ 5 h 5"/>
              </a:gdLst>
              <a:ahLst/>
              <a:cxnLst>
                <a:cxn ang="T10">
                  <a:pos x="T0" y="T1"/>
                </a:cxn>
                <a:cxn ang="T11">
                  <a:pos x="T2" y="T3"/>
                </a:cxn>
                <a:cxn ang="T12">
                  <a:pos x="T4" y="T5"/>
                </a:cxn>
                <a:cxn ang="T13">
                  <a:pos x="T6" y="T7"/>
                </a:cxn>
                <a:cxn ang="T14">
                  <a:pos x="T8" y="T9"/>
                </a:cxn>
              </a:cxnLst>
              <a:rect l="T15" t="T16" r="T17" b="T18"/>
              <a:pathLst>
                <a:path w="8" h="5">
                  <a:moveTo>
                    <a:pt x="0" y="2"/>
                  </a:moveTo>
                  <a:cubicBezTo>
                    <a:pt x="2" y="2"/>
                    <a:pt x="3" y="3"/>
                    <a:pt x="4" y="4"/>
                  </a:cubicBezTo>
                  <a:cubicBezTo>
                    <a:pt x="6" y="5"/>
                    <a:pt x="6" y="4"/>
                    <a:pt x="8" y="4"/>
                  </a:cubicBezTo>
                  <a:cubicBezTo>
                    <a:pt x="3" y="2"/>
                    <a:pt x="4" y="2"/>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43" name="Freeform 857"/>
            <p:cNvSpPr>
              <a:spLocks/>
            </p:cNvSpPr>
            <p:nvPr/>
          </p:nvSpPr>
          <p:spPr bwMode="auto">
            <a:xfrm>
              <a:off x="4756" y="1504"/>
              <a:ext cx="32" cy="73"/>
            </a:xfrm>
            <a:custGeom>
              <a:avLst/>
              <a:gdLst>
                <a:gd name="T0" fmla="*/ 2147483647 w 9"/>
                <a:gd name="T1" fmla="*/ 2147483647 h 21"/>
                <a:gd name="T2" fmla="*/ 2147483647 w 9"/>
                <a:gd name="T3" fmla="*/ 2147483647 h 21"/>
                <a:gd name="T4" fmla="*/ 2147483647 w 9"/>
                <a:gd name="T5" fmla="*/ 2147483647 h 21"/>
                <a:gd name="T6" fmla="*/ 2147483647 w 9"/>
                <a:gd name="T7" fmla="*/ 0 h 21"/>
                <a:gd name="T8" fmla="*/ 2147483647 w 9"/>
                <a:gd name="T9" fmla="*/ 2147483647 h 21"/>
                <a:gd name="T10" fmla="*/ 0 60000 65536"/>
                <a:gd name="T11" fmla="*/ 0 60000 65536"/>
                <a:gd name="T12" fmla="*/ 0 60000 65536"/>
                <a:gd name="T13" fmla="*/ 0 60000 65536"/>
                <a:gd name="T14" fmla="*/ 0 60000 65536"/>
                <a:gd name="T15" fmla="*/ 0 w 9"/>
                <a:gd name="T16" fmla="*/ 0 h 21"/>
                <a:gd name="T17" fmla="*/ 9 w 9"/>
                <a:gd name="T18" fmla="*/ 21 h 21"/>
              </a:gdLst>
              <a:ahLst/>
              <a:cxnLst>
                <a:cxn ang="T10">
                  <a:pos x="T0" y="T1"/>
                </a:cxn>
                <a:cxn ang="T11">
                  <a:pos x="T2" y="T3"/>
                </a:cxn>
                <a:cxn ang="T12">
                  <a:pos x="T4" y="T5"/>
                </a:cxn>
                <a:cxn ang="T13">
                  <a:pos x="T6" y="T7"/>
                </a:cxn>
                <a:cxn ang="T14">
                  <a:pos x="T8" y="T9"/>
                </a:cxn>
              </a:cxnLst>
              <a:rect l="T15" t="T16" r="T17" b="T18"/>
              <a:pathLst>
                <a:path w="9" h="21">
                  <a:moveTo>
                    <a:pt x="3" y="8"/>
                  </a:moveTo>
                  <a:cubicBezTo>
                    <a:pt x="2" y="12"/>
                    <a:pt x="2" y="9"/>
                    <a:pt x="1" y="13"/>
                  </a:cubicBezTo>
                  <a:cubicBezTo>
                    <a:pt x="1" y="16"/>
                    <a:pt x="0" y="18"/>
                    <a:pt x="1" y="21"/>
                  </a:cubicBezTo>
                  <a:cubicBezTo>
                    <a:pt x="3" y="13"/>
                    <a:pt x="6" y="7"/>
                    <a:pt x="9" y="0"/>
                  </a:cubicBezTo>
                  <a:cubicBezTo>
                    <a:pt x="9" y="0"/>
                    <a:pt x="3" y="2"/>
                    <a:pt x="3" y="8"/>
                  </a:cubicBezTo>
                  <a:close/>
                </a:path>
              </a:pathLst>
            </a:custGeom>
            <a:solidFill>
              <a:srgbClr val="553C20"/>
            </a:solidFill>
            <a:ln w="9525">
              <a:noFill/>
              <a:round/>
              <a:headEnd/>
              <a:tailEnd/>
            </a:ln>
          </p:spPr>
          <p:txBody>
            <a:bodyPr/>
            <a:lstStyle/>
            <a:p>
              <a:endParaRPr lang="es-ES"/>
            </a:p>
          </p:txBody>
        </p:sp>
        <p:sp>
          <p:nvSpPr>
            <p:cNvPr id="2344" name="Freeform 858"/>
            <p:cNvSpPr>
              <a:spLocks/>
            </p:cNvSpPr>
            <p:nvPr/>
          </p:nvSpPr>
          <p:spPr bwMode="auto">
            <a:xfrm>
              <a:off x="4813" y="1500"/>
              <a:ext cx="28" cy="77"/>
            </a:xfrm>
            <a:custGeom>
              <a:avLst/>
              <a:gdLst>
                <a:gd name="T0" fmla="*/ 2147483647 w 8"/>
                <a:gd name="T1" fmla="*/ 2147483647 h 22"/>
                <a:gd name="T2" fmla="*/ 2147483647 w 8"/>
                <a:gd name="T3" fmla="*/ 2147483647 h 22"/>
                <a:gd name="T4" fmla="*/ 2147483647 w 8"/>
                <a:gd name="T5" fmla="*/ 2147483647 h 22"/>
                <a:gd name="T6" fmla="*/ 2147483647 w 8"/>
                <a:gd name="T7" fmla="*/ 0 h 22"/>
                <a:gd name="T8" fmla="*/ 2147483647 w 8"/>
                <a:gd name="T9" fmla="*/ 2147483647 h 22"/>
                <a:gd name="T10" fmla="*/ 0 60000 65536"/>
                <a:gd name="T11" fmla="*/ 0 60000 65536"/>
                <a:gd name="T12" fmla="*/ 0 60000 65536"/>
                <a:gd name="T13" fmla="*/ 0 60000 65536"/>
                <a:gd name="T14" fmla="*/ 0 60000 65536"/>
                <a:gd name="T15" fmla="*/ 0 w 8"/>
                <a:gd name="T16" fmla="*/ 0 h 22"/>
                <a:gd name="T17" fmla="*/ 8 w 8"/>
                <a:gd name="T18" fmla="*/ 22 h 22"/>
              </a:gdLst>
              <a:ahLst/>
              <a:cxnLst>
                <a:cxn ang="T10">
                  <a:pos x="T0" y="T1"/>
                </a:cxn>
                <a:cxn ang="T11">
                  <a:pos x="T2" y="T3"/>
                </a:cxn>
                <a:cxn ang="T12">
                  <a:pos x="T4" y="T5"/>
                </a:cxn>
                <a:cxn ang="T13">
                  <a:pos x="T6" y="T7"/>
                </a:cxn>
                <a:cxn ang="T14">
                  <a:pos x="T8" y="T9"/>
                </a:cxn>
              </a:cxnLst>
              <a:rect l="T15" t="T16" r="T17" b="T18"/>
              <a:pathLst>
                <a:path w="8" h="22">
                  <a:moveTo>
                    <a:pt x="3" y="10"/>
                  </a:moveTo>
                  <a:cubicBezTo>
                    <a:pt x="4" y="13"/>
                    <a:pt x="3" y="11"/>
                    <a:pt x="4" y="15"/>
                  </a:cubicBezTo>
                  <a:cubicBezTo>
                    <a:pt x="7" y="21"/>
                    <a:pt x="3" y="17"/>
                    <a:pt x="8" y="22"/>
                  </a:cubicBezTo>
                  <a:cubicBezTo>
                    <a:pt x="5" y="14"/>
                    <a:pt x="5" y="7"/>
                    <a:pt x="4" y="0"/>
                  </a:cubicBezTo>
                  <a:cubicBezTo>
                    <a:pt x="4" y="0"/>
                    <a:pt x="0" y="5"/>
                    <a:pt x="3" y="10"/>
                  </a:cubicBezTo>
                  <a:close/>
                </a:path>
              </a:pathLst>
            </a:custGeom>
            <a:solidFill>
              <a:srgbClr val="553C20"/>
            </a:solidFill>
            <a:ln w="9525">
              <a:noFill/>
              <a:round/>
              <a:headEnd/>
              <a:tailEnd/>
            </a:ln>
          </p:spPr>
          <p:txBody>
            <a:bodyPr/>
            <a:lstStyle/>
            <a:p>
              <a:endParaRPr lang="es-ES"/>
            </a:p>
          </p:txBody>
        </p:sp>
        <p:sp>
          <p:nvSpPr>
            <p:cNvPr id="2345" name="Freeform 859"/>
            <p:cNvSpPr>
              <a:spLocks/>
            </p:cNvSpPr>
            <p:nvPr/>
          </p:nvSpPr>
          <p:spPr bwMode="auto">
            <a:xfrm>
              <a:off x="4774" y="1518"/>
              <a:ext cx="25" cy="14"/>
            </a:xfrm>
            <a:custGeom>
              <a:avLst/>
              <a:gdLst>
                <a:gd name="T0" fmla="*/ 0 w 7"/>
                <a:gd name="T1" fmla="*/ 2147483647 h 4"/>
                <a:gd name="T2" fmla="*/ 2147483647 w 7"/>
                <a:gd name="T3" fmla="*/ 2147483647 h 4"/>
                <a:gd name="T4" fmla="*/ 2147483647 w 7"/>
                <a:gd name="T5" fmla="*/ 2147483647 h 4"/>
                <a:gd name="T6" fmla="*/ 2147483647 w 7"/>
                <a:gd name="T7" fmla="*/ 0 h 4"/>
                <a:gd name="T8" fmla="*/ 0 w 7"/>
                <a:gd name="T9" fmla="*/ 2147483647 h 4"/>
                <a:gd name="T10" fmla="*/ 0 60000 65536"/>
                <a:gd name="T11" fmla="*/ 0 60000 65536"/>
                <a:gd name="T12" fmla="*/ 0 60000 65536"/>
                <a:gd name="T13" fmla="*/ 0 60000 65536"/>
                <a:gd name="T14" fmla="*/ 0 60000 65536"/>
                <a:gd name="T15" fmla="*/ 0 w 7"/>
                <a:gd name="T16" fmla="*/ 0 h 4"/>
                <a:gd name="T17" fmla="*/ 7 w 7"/>
                <a:gd name="T18" fmla="*/ 4 h 4"/>
              </a:gdLst>
              <a:ahLst/>
              <a:cxnLst>
                <a:cxn ang="T10">
                  <a:pos x="T0" y="T1"/>
                </a:cxn>
                <a:cxn ang="T11">
                  <a:pos x="T2" y="T3"/>
                </a:cxn>
                <a:cxn ang="T12">
                  <a:pos x="T4" y="T5"/>
                </a:cxn>
                <a:cxn ang="T13">
                  <a:pos x="T6" y="T7"/>
                </a:cxn>
                <a:cxn ang="T14">
                  <a:pos x="T8" y="T9"/>
                </a:cxn>
              </a:cxnLst>
              <a:rect l="T15" t="T16" r="T17" b="T18"/>
              <a:pathLst>
                <a:path w="7" h="4">
                  <a:moveTo>
                    <a:pt x="0" y="1"/>
                  </a:moveTo>
                  <a:cubicBezTo>
                    <a:pt x="1" y="2"/>
                    <a:pt x="2" y="2"/>
                    <a:pt x="4" y="3"/>
                  </a:cubicBezTo>
                  <a:cubicBezTo>
                    <a:pt x="6" y="4"/>
                    <a:pt x="5" y="4"/>
                    <a:pt x="7" y="4"/>
                  </a:cubicBezTo>
                  <a:cubicBezTo>
                    <a:pt x="3" y="2"/>
                    <a:pt x="3" y="2"/>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46" name="Freeform 860"/>
            <p:cNvSpPr>
              <a:spLocks/>
            </p:cNvSpPr>
            <p:nvPr/>
          </p:nvSpPr>
          <p:spPr bwMode="auto">
            <a:xfrm>
              <a:off x="4759" y="1546"/>
              <a:ext cx="25" cy="21"/>
            </a:xfrm>
            <a:custGeom>
              <a:avLst/>
              <a:gdLst>
                <a:gd name="T0" fmla="*/ 0 w 7"/>
                <a:gd name="T1" fmla="*/ 2147483647 h 6"/>
                <a:gd name="T2" fmla="*/ 2147483647 w 7"/>
                <a:gd name="T3" fmla="*/ 2147483647 h 6"/>
                <a:gd name="T4" fmla="*/ 2147483647 w 7"/>
                <a:gd name="T5" fmla="*/ 2147483647 h 6"/>
                <a:gd name="T6" fmla="*/ 2147483647 w 7"/>
                <a:gd name="T7" fmla="*/ 0 h 6"/>
                <a:gd name="T8" fmla="*/ 0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0" y="1"/>
                  </a:moveTo>
                  <a:cubicBezTo>
                    <a:pt x="1" y="2"/>
                    <a:pt x="3" y="3"/>
                    <a:pt x="4" y="4"/>
                  </a:cubicBezTo>
                  <a:cubicBezTo>
                    <a:pt x="5" y="6"/>
                    <a:pt x="5" y="5"/>
                    <a:pt x="7" y="6"/>
                  </a:cubicBezTo>
                  <a:cubicBezTo>
                    <a:pt x="3" y="3"/>
                    <a:pt x="3" y="3"/>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47" name="Freeform 861"/>
            <p:cNvSpPr>
              <a:spLocks/>
            </p:cNvSpPr>
            <p:nvPr/>
          </p:nvSpPr>
          <p:spPr bwMode="auto">
            <a:xfrm>
              <a:off x="4824" y="1511"/>
              <a:ext cx="32" cy="21"/>
            </a:xfrm>
            <a:custGeom>
              <a:avLst/>
              <a:gdLst>
                <a:gd name="T0" fmla="*/ 0 w 9"/>
                <a:gd name="T1" fmla="*/ 2147483647 h 6"/>
                <a:gd name="T2" fmla="*/ 2147483647 w 9"/>
                <a:gd name="T3" fmla="*/ 2147483647 h 6"/>
                <a:gd name="T4" fmla="*/ 2147483647 w 9"/>
                <a:gd name="T5" fmla="*/ 2147483647 h 6"/>
                <a:gd name="T6" fmla="*/ 2147483647 w 9"/>
                <a:gd name="T7" fmla="*/ 0 h 6"/>
                <a:gd name="T8" fmla="*/ 0 w 9"/>
                <a:gd name="T9" fmla="*/ 2147483647 h 6"/>
                <a:gd name="T10" fmla="*/ 0 60000 65536"/>
                <a:gd name="T11" fmla="*/ 0 60000 65536"/>
                <a:gd name="T12" fmla="*/ 0 60000 65536"/>
                <a:gd name="T13" fmla="*/ 0 60000 65536"/>
                <a:gd name="T14" fmla="*/ 0 60000 65536"/>
                <a:gd name="T15" fmla="*/ 0 w 9"/>
                <a:gd name="T16" fmla="*/ 0 h 6"/>
                <a:gd name="T17" fmla="*/ 9 w 9"/>
                <a:gd name="T18" fmla="*/ 6 h 6"/>
              </a:gdLst>
              <a:ahLst/>
              <a:cxnLst>
                <a:cxn ang="T10">
                  <a:pos x="T0" y="T1"/>
                </a:cxn>
                <a:cxn ang="T11">
                  <a:pos x="T2" y="T3"/>
                </a:cxn>
                <a:cxn ang="T12">
                  <a:pos x="T4" y="T5"/>
                </a:cxn>
                <a:cxn ang="T13">
                  <a:pos x="T6" y="T7"/>
                </a:cxn>
                <a:cxn ang="T14">
                  <a:pos x="T8" y="T9"/>
                </a:cxn>
              </a:cxnLst>
              <a:rect l="T15" t="T16" r="T17" b="T18"/>
              <a:pathLst>
                <a:path w="9" h="6">
                  <a:moveTo>
                    <a:pt x="0" y="2"/>
                  </a:moveTo>
                  <a:cubicBezTo>
                    <a:pt x="1" y="2"/>
                    <a:pt x="3" y="3"/>
                    <a:pt x="4" y="4"/>
                  </a:cubicBezTo>
                  <a:cubicBezTo>
                    <a:pt x="9" y="6"/>
                    <a:pt x="1" y="4"/>
                    <a:pt x="7" y="4"/>
                  </a:cubicBezTo>
                  <a:cubicBezTo>
                    <a:pt x="3" y="3"/>
                    <a:pt x="3" y="3"/>
                    <a:pt x="1" y="0"/>
                  </a:cubicBezTo>
                  <a:cubicBezTo>
                    <a:pt x="1" y="0"/>
                    <a:pt x="0" y="2"/>
                    <a:pt x="0" y="2"/>
                  </a:cubicBezTo>
                  <a:close/>
                </a:path>
              </a:pathLst>
            </a:custGeom>
            <a:solidFill>
              <a:srgbClr val="553C20"/>
            </a:solidFill>
            <a:ln w="9525">
              <a:noFill/>
              <a:round/>
              <a:headEnd/>
              <a:tailEnd/>
            </a:ln>
          </p:spPr>
          <p:txBody>
            <a:bodyPr/>
            <a:lstStyle/>
            <a:p>
              <a:endParaRPr lang="es-ES"/>
            </a:p>
          </p:txBody>
        </p:sp>
        <p:sp>
          <p:nvSpPr>
            <p:cNvPr id="2348" name="Freeform 862"/>
            <p:cNvSpPr>
              <a:spLocks/>
            </p:cNvSpPr>
            <p:nvPr/>
          </p:nvSpPr>
          <p:spPr bwMode="auto">
            <a:xfrm>
              <a:off x="4827" y="1532"/>
              <a:ext cx="25" cy="17"/>
            </a:xfrm>
            <a:custGeom>
              <a:avLst/>
              <a:gdLst>
                <a:gd name="T0" fmla="*/ 0 w 7"/>
                <a:gd name="T1" fmla="*/ 2147483647 h 5"/>
                <a:gd name="T2" fmla="*/ 2147483647 w 7"/>
                <a:gd name="T3" fmla="*/ 2147483647 h 5"/>
                <a:gd name="T4" fmla="*/ 2147483647 w 7"/>
                <a:gd name="T5" fmla="*/ 2147483647 h 5"/>
                <a:gd name="T6" fmla="*/ 0 w 7"/>
                <a:gd name="T7" fmla="*/ 0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2"/>
                  </a:moveTo>
                  <a:cubicBezTo>
                    <a:pt x="1" y="2"/>
                    <a:pt x="2" y="3"/>
                    <a:pt x="4" y="4"/>
                  </a:cubicBezTo>
                  <a:cubicBezTo>
                    <a:pt x="5" y="5"/>
                    <a:pt x="5" y="4"/>
                    <a:pt x="7" y="4"/>
                  </a:cubicBezTo>
                  <a:cubicBezTo>
                    <a:pt x="2" y="3"/>
                    <a:pt x="3" y="3"/>
                    <a:pt x="0" y="0"/>
                  </a:cubicBezTo>
                  <a:cubicBezTo>
                    <a:pt x="0" y="0"/>
                    <a:pt x="0" y="2"/>
                    <a:pt x="0" y="2"/>
                  </a:cubicBezTo>
                  <a:close/>
                </a:path>
              </a:pathLst>
            </a:custGeom>
            <a:solidFill>
              <a:srgbClr val="553C20"/>
            </a:solidFill>
            <a:ln w="9525">
              <a:noFill/>
              <a:round/>
              <a:headEnd/>
              <a:tailEnd/>
            </a:ln>
          </p:spPr>
          <p:txBody>
            <a:bodyPr/>
            <a:lstStyle/>
            <a:p>
              <a:endParaRPr lang="es-ES"/>
            </a:p>
          </p:txBody>
        </p:sp>
        <p:sp>
          <p:nvSpPr>
            <p:cNvPr id="2349" name="Freeform 863"/>
            <p:cNvSpPr>
              <a:spLocks/>
            </p:cNvSpPr>
            <p:nvPr/>
          </p:nvSpPr>
          <p:spPr bwMode="auto">
            <a:xfrm>
              <a:off x="4863" y="1804"/>
              <a:ext cx="28" cy="7"/>
            </a:xfrm>
            <a:custGeom>
              <a:avLst/>
              <a:gdLst>
                <a:gd name="T0" fmla="*/ 0 w 8"/>
                <a:gd name="T1" fmla="*/ 2147483647 h 2"/>
                <a:gd name="T2" fmla="*/ 2147483647 w 8"/>
                <a:gd name="T3" fmla="*/ 2147483647 h 2"/>
                <a:gd name="T4" fmla="*/ 2147483647 w 8"/>
                <a:gd name="T5" fmla="*/ 2147483647 h 2"/>
                <a:gd name="T6" fmla="*/ 2147483647 w 8"/>
                <a:gd name="T7" fmla="*/ 0 h 2"/>
                <a:gd name="T8" fmla="*/ 0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0" y="1"/>
                  </a:moveTo>
                  <a:cubicBezTo>
                    <a:pt x="2" y="1"/>
                    <a:pt x="4" y="2"/>
                    <a:pt x="5" y="2"/>
                  </a:cubicBezTo>
                  <a:cubicBezTo>
                    <a:pt x="7" y="2"/>
                    <a:pt x="6" y="2"/>
                    <a:pt x="8" y="2"/>
                  </a:cubicBezTo>
                  <a:cubicBezTo>
                    <a:pt x="3" y="1"/>
                    <a:pt x="4" y="1"/>
                    <a:pt x="1" y="0"/>
                  </a:cubicBezTo>
                  <a:cubicBezTo>
                    <a:pt x="1" y="0"/>
                    <a:pt x="0" y="1"/>
                    <a:pt x="0" y="1"/>
                  </a:cubicBezTo>
                  <a:close/>
                </a:path>
              </a:pathLst>
            </a:custGeom>
            <a:solidFill>
              <a:srgbClr val="553C20"/>
            </a:solidFill>
            <a:ln w="9525">
              <a:noFill/>
              <a:round/>
              <a:headEnd/>
              <a:tailEnd/>
            </a:ln>
          </p:spPr>
          <p:txBody>
            <a:bodyPr/>
            <a:lstStyle/>
            <a:p>
              <a:endParaRPr lang="es-ES"/>
            </a:p>
          </p:txBody>
        </p:sp>
        <p:sp>
          <p:nvSpPr>
            <p:cNvPr id="2350" name="Freeform 864"/>
            <p:cNvSpPr>
              <a:spLocks/>
            </p:cNvSpPr>
            <p:nvPr/>
          </p:nvSpPr>
          <p:spPr bwMode="auto">
            <a:xfrm>
              <a:off x="4934" y="1392"/>
              <a:ext cx="78" cy="178"/>
            </a:xfrm>
            <a:custGeom>
              <a:avLst/>
              <a:gdLst>
                <a:gd name="T0" fmla="*/ 2147483647 w 22"/>
                <a:gd name="T1" fmla="*/ 2147483647 h 51"/>
                <a:gd name="T2" fmla="*/ 0 w 22"/>
                <a:gd name="T3" fmla="*/ 2147483647 h 51"/>
                <a:gd name="T4" fmla="*/ 2147483647 w 22"/>
                <a:gd name="T5" fmla="*/ 2147483647 h 51"/>
                <a:gd name="T6" fmla="*/ 2147483647 w 22"/>
                <a:gd name="T7" fmla="*/ 2147483647 h 51"/>
                <a:gd name="T8" fmla="*/ 2147483647 w 22"/>
                <a:gd name="T9" fmla="*/ 2147483647 h 51"/>
                <a:gd name="T10" fmla="*/ 2147483647 w 22"/>
                <a:gd name="T11" fmla="*/ 2147483647 h 51"/>
                <a:gd name="T12" fmla="*/ 2147483647 w 22"/>
                <a:gd name="T13" fmla="*/ 2147483647 h 51"/>
                <a:gd name="T14" fmla="*/ 2147483647 w 22"/>
                <a:gd name="T15" fmla="*/ 2147483647 h 51"/>
                <a:gd name="T16" fmla="*/ 2147483647 w 22"/>
                <a:gd name="T17" fmla="*/ 2147483647 h 51"/>
                <a:gd name="T18" fmla="*/ 2147483647 w 22"/>
                <a:gd name="T19" fmla="*/ 2147483647 h 51"/>
                <a:gd name="T20" fmla="*/ 2147483647 w 22"/>
                <a:gd name="T21" fmla="*/ 2147483647 h 51"/>
                <a:gd name="T22" fmla="*/ 2147483647 w 22"/>
                <a:gd name="T23" fmla="*/ 2147483647 h 51"/>
                <a:gd name="T24" fmla="*/ 2147483647 w 22"/>
                <a:gd name="T25" fmla="*/ 2147483647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51"/>
                <a:gd name="T41" fmla="*/ 22 w 22"/>
                <a:gd name="T42" fmla="*/ 51 h 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51">
                  <a:moveTo>
                    <a:pt x="6" y="51"/>
                  </a:moveTo>
                  <a:cubicBezTo>
                    <a:pt x="7" y="47"/>
                    <a:pt x="2" y="45"/>
                    <a:pt x="0" y="41"/>
                  </a:cubicBezTo>
                  <a:cubicBezTo>
                    <a:pt x="1" y="45"/>
                    <a:pt x="3" y="49"/>
                    <a:pt x="7" y="49"/>
                  </a:cubicBezTo>
                  <a:cubicBezTo>
                    <a:pt x="9" y="49"/>
                    <a:pt x="11" y="46"/>
                    <a:pt x="12" y="44"/>
                  </a:cubicBezTo>
                  <a:cubicBezTo>
                    <a:pt x="13" y="40"/>
                    <a:pt x="9" y="37"/>
                    <a:pt x="6" y="34"/>
                  </a:cubicBezTo>
                  <a:cubicBezTo>
                    <a:pt x="9" y="38"/>
                    <a:pt x="14" y="42"/>
                    <a:pt x="17" y="37"/>
                  </a:cubicBezTo>
                  <a:cubicBezTo>
                    <a:pt x="21" y="30"/>
                    <a:pt x="17" y="29"/>
                    <a:pt x="10" y="25"/>
                  </a:cubicBezTo>
                  <a:cubicBezTo>
                    <a:pt x="14" y="27"/>
                    <a:pt x="16" y="30"/>
                    <a:pt x="19" y="27"/>
                  </a:cubicBezTo>
                  <a:cubicBezTo>
                    <a:pt x="22" y="25"/>
                    <a:pt x="20" y="20"/>
                    <a:pt x="19" y="17"/>
                  </a:cubicBezTo>
                  <a:cubicBezTo>
                    <a:pt x="17" y="14"/>
                    <a:pt x="13" y="14"/>
                    <a:pt x="10" y="13"/>
                  </a:cubicBezTo>
                  <a:cubicBezTo>
                    <a:pt x="13" y="14"/>
                    <a:pt x="17" y="15"/>
                    <a:pt x="19" y="12"/>
                  </a:cubicBezTo>
                  <a:cubicBezTo>
                    <a:pt x="21" y="10"/>
                    <a:pt x="20" y="7"/>
                    <a:pt x="19" y="5"/>
                  </a:cubicBezTo>
                  <a:cubicBezTo>
                    <a:pt x="17" y="1"/>
                    <a:pt x="13" y="0"/>
                    <a:pt x="9" y="1"/>
                  </a:cubicBezTo>
                </a:path>
              </a:pathLst>
            </a:custGeom>
            <a:noFill/>
            <a:ln w="0">
              <a:solidFill>
                <a:srgbClr val="24211D"/>
              </a:solidFill>
              <a:round/>
              <a:headEnd/>
              <a:tailEnd/>
            </a:ln>
          </p:spPr>
          <p:txBody>
            <a:bodyPr/>
            <a:lstStyle/>
            <a:p>
              <a:endParaRPr lang="es-ES"/>
            </a:p>
          </p:txBody>
        </p:sp>
        <p:sp>
          <p:nvSpPr>
            <p:cNvPr id="2351" name="Freeform 865"/>
            <p:cNvSpPr>
              <a:spLocks/>
            </p:cNvSpPr>
            <p:nvPr/>
          </p:nvSpPr>
          <p:spPr bwMode="auto">
            <a:xfrm>
              <a:off x="4888" y="1941"/>
              <a:ext cx="35" cy="28"/>
            </a:xfrm>
            <a:custGeom>
              <a:avLst/>
              <a:gdLst>
                <a:gd name="T0" fmla="*/ 2147483647 w 10"/>
                <a:gd name="T1" fmla="*/ 2147483647 h 8"/>
                <a:gd name="T2" fmla="*/ 0 w 10"/>
                <a:gd name="T3" fmla="*/ 2147483647 h 8"/>
                <a:gd name="T4" fmla="*/ 2147483647 w 10"/>
                <a:gd name="T5" fmla="*/ 2147483647 h 8"/>
                <a:gd name="T6" fmla="*/ 2147483647 w 10"/>
                <a:gd name="T7" fmla="*/ 2147483647 h 8"/>
                <a:gd name="T8" fmla="*/ 0 60000 65536"/>
                <a:gd name="T9" fmla="*/ 0 60000 65536"/>
                <a:gd name="T10" fmla="*/ 0 60000 65536"/>
                <a:gd name="T11" fmla="*/ 0 60000 65536"/>
                <a:gd name="T12" fmla="*/ 0 w 10"/>
                <a:gd name="T13" fmla="*/ 0 h 8"/>
                <a:gd name="T14" fmla="*/ 10 w 10"/>
                <a:gd name="T15" fmla="*/ 8 h 8"/>
              </a:gdLst>
              <a:ahLst/>
              <a:cxnLst>
                <a:cxn ang="T8">
                  <a:pos x="T0" y="T1"/>
                </a:cxn>
                <a:cxn ang="T9">
                  <a:pos x="T2" y="T3"/>
                </a:cxn>
                <a:cxn ang="T10">
                  <a:pos x="T4" y="T5"/>
                </a:cxn>
                <a:cxn ang="T11">
                  <a:pos x="T6" y="T7"/>
                </a:cxn>
              </a:cxnLst>
              <a:rect l="T12" t="T13" r="T14" b="T15"/>
              <a:pathLst>
                <a:path w="10" h="8">
                  <a:moveTo>
                    <a:pt x="8" y="7"/>
                  </a:moveTo>
                  <a:cubicBezTo>
                    <a:pt x="10" y="3"/>
                    <a:pt x="4" y="0"/>
                    <a:pt x="0" y="1"/>
                  </a:cubicBezTo>
                  <a:cubicBezTo>
                    <a:pt x="0" y="1"/>
                    <a:pt x="4" y="1"/>
                    <a:pt x="5" y="3"/>
                  </a:cubicBezTo>
                  <a:cubicBezTo>
                    <a:pt x="6" y="5"/>
                    <a:pt x="7" y="8"/>
                    <a:pt x="8" y="7"/>
                  </a:cubicBezTo>
                  <a:close/>
                </a:path>
              </a:pathLst>
            </a:custGeom>
            <a:solidFill>
              <a:srgbClr val="E99A00"/>
            </a:solidFill>
            <a:ln w="9525">
              <a:noFill/>
              <a:round/>
              <a:headEnd/>
              <a:tailEnd/>
            </a:ln>
          </p:spPr>
          <p:txBody>
            <a:bodyPr/>
            <a:lstStyle/>
            <a:p>
              <a:endParaRPr lang="es-ES"/>
            </a:p>
          </p:txBody>
        </p:sp>
        <p:sp>
          <p:nvSpPr>
            <p:cNvPr id="2352" name="Freeform 866"/>
            <p:cNvSpPr>
              <a:spLocks/>
            </p:cNvSpPr>
            <p:nvPr/>
          </p:nvSpPr>
          <p:spPr bwMode="auto">
            <a:xfrm>
              <a:off x="4916" y="1941"/>
              <a:ext cx="14" cy="21"/>
            </a:xfrm>
            <a:custGeom>
              <a:avLst/>
              <a:gdLst>
                <a:gd name="T0" fmla="*/ 2147483647 w 4"/>
                <a:gd name="T1" fmla="*/ 2147483647 h 6"/>
                <a:gd name="T2" fmla="*/ 2147483647 w 4"/>
                <a:gd name="T3" fmla="*/ 2147483647 h 6"/>
                <a:gd name="T4" fmla="*/ 2147483647 w 4"/>
                <a:gd name="T5" fmla="*/ 2147483647 h 6"/>
                <a:gd name="T6" fmla="*/ 2147483647 w 4"/>
                <a:gd name="T7" fmla="*/ 0 h 6"/>
                <a:gd name="T8" fmla="*/ 2147483647 w 4"/>
                <a:gd name="T9" fmla="*/ 0 h 6"/>
                <a:gd name="T10" fmla="*/ 0 w 4"/>
                <a:gd name="T11" fmla="*/ 2147483647 h 6"/>
                <a:gd name="T12" fmla="*/ 2147483647 w 4"/>
                <a:gd name="T13" fmla="*/ 2147483647 h 6"/>
                <a:gd name="T14" fmla="*/ 2147483647 w 4"/>
                <a:gd name="T15" fmla="*/ 2147483647 h 6"/>
                <a:gd name="T16" fmla="*/ 2147483647 w 4"/>
                <a:gd name="T17" fmla="*/ 2147483647 h 6"/>
                <a:gd name="T18" fmla="*/ 2147483647 w 4"/>
                <a:gd name="T19" fmla="*/ 2147483647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6"/>
                <a:gd name="T32" fmla="*/ 4 w 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6">
                  <a:moveTo>
                    <a:pt x="2" y="6"/>
                  </a:moveTo>
                  <a:cubicBezTo>
                    <a:pt x="2" y="6"/>
                    <a:pt x="4" y="6"/>
                    <a:pt x="4" y="4"/>
                  </a:cubicBezTo>
                  <a:cubicBezTo>
                    <a:pt x="4" y="3"/>
                    <a:pt x="0" y="2"/>
                    <a:pt x="1" y="2"/>
                  </a:cubicBezTo>
                  <a:cubicBezTo>
                    <a:pt x="3" y="2"/>
                    <a:pt x="4" y="0"/>
                    <a:pt x="4" y="0"/>
                  </a:cubicBezTo>
                  <a:cubicBezTo>
                    <a:pt x="4" y="0"/>
                    <a:pt x="4" y="0"/>
                    <a:pt x="4" y="0"/>
                  </a:cubicBezTo>
                  <a:cubicBezTo>
                    <a:pt x="3" y="1"/>
                    <a:pt x="1" y="1"/>
                    <a:pt x="0" y="1"/>
                  </a:cubicBezTo>
                  <a:cubicBezTo>
                    <a:pt x="0" y="1"/>
                    <a:pt x="1" y="3"/>
                    <a:pt x="1" y="3"/>
                  </a:cubicBezTo>
                  <a:cubicBezTo>
                    <a:pt x="1" y="3"/>
                    <a:pt x="1" y="3"/>
                    <a:pt x="1" y="3"/>
                  </a:cubicBezTo>
                  <a:cubicBezTo>
                    <a:pt x="2" y="4"/>
                    <a:pt x="2" y="5"/>
                    <a:pt x="2" y="6"/>
                  </a:cubicBezTo>
                  <a:cubicBezTo>
                    <a:pt x="2" y="6"/>
                    <a:pt x="2" y="6"/>
                    <a:pt x="2" y="6"/>
                  </a:cubicBezTo>
                  <a:close/>
                </a:path>
              </a:pathLst>
            </a:custGeom>
            <a:solidFill>
              <a:srgbClr val="E99A00"/>
            </a:solidFill>
            <a:ln w="9525">
              <a:noFill/>
              <a:round/>
              <a:headEnd/>
              <a:tailEnd/>
            </a:ln>
          </p:spPr>
          <p:txBody>
            <a:bodyPr/>
            <a:lstStyle/>
            <a:p>
              <a:endParaRPr lang="es-ES"/>
            </a:p>
          </p:txBody>
        </p:sp>
        <p:sp>
          <p:nvSpPr>
            <p:cNvPr id="2353" name="Freeform 867"/>
            <p:cNvSpPr>
              <a:spLocks/>
            </p:cNvSpPr>
            <p:nvPr/>
          </p:nvSpPr>
          <p:spPr bwMode="auto">
            <a:xfrm>
              <a:off x="4934" y="1923"/>
              <a:ext cx="11" cy="32"/>
            </a:xfrm>
            <a:custGeom>
              <a:avLst/>
              <a:gdLst>
                <a:gd name="T0" fmla="*/ 2147483647 w 3"/>
                <a:gd name="T1" fmla="*/ 2147483647 h 9"/>
                <a:gd name="T2" fmla="*/ 0 w 3"/>
                <a:gd name="T3" fmla="*/ 2147483647 h 9"/>
                <a:gd name="T4" fmla="*/ 2147483647 w 3"/>
                <a:gd name="T5" fmla="*/ 0 h 9"/>
                <a:gd name="T6" fmla="*/ 2147483647 w 3"/>
                <a:gd name="T7" fmla="*/ 2147483647 h 9"/>
                <a:gd name="T8" fmla="*/ 2147483647 w 3"/>
                <a:gd name="T9" fmla="*/ 2147483647 h 9"/>
                <a:gd name="T10" fmla="*/ 0 60000 65536"/>
                <a:gd name="T11" fmla="*/ 0 60000 65536"/>
                <a:gd name="T12" fmla="*/ 0 60000 65536"/>
                <a:gd name="T13" fmla="*/ 0 60000 65536"/>
                <a:gd name="T14" fmla="*/ 0 60000 65536"/>
                <a:gd name="T15" fmla="*/ 0 w 3"/>
                <a:gd name="T16" fmla="*/ 0 h 9"/>
                <a:gd name="T17" fmla="*/ 3 w 3"/>
                <a:gd name="T18" fmla="*/ 9 h 9"/>
              </a:gdLst>
              <a:ahLst/>
              <a:cxnLst>
                <a:cxn ang="T10">
                  <a:pos x="T0" y="T1"/>
                </a:cxn>
                <a:cxn ang="T11">
                  <a:pos x="T2" y="T3"/>
                </a:cxn>
                <a:cxn ang="T12">
                  <a:pos x="T4" y="T5"/>
                </a:cxn>
                <a:cxn ang="T13">
                  <a:pos x="T6" y="T7"/>
                </a:cxn>
                <a:cxn ang="T14">
                  <a:pos x="T8" y="T9"/>
                </a:cxn>
              </a:cxnLst>
              <a:rect l="T15" t="T16" r="T17" b="T18"/>
              <a:pathLst>
                <a:path w="3" h="9">
                  <a:moveTo>
                    <a:pt x="2" y="8"/>
                  </a:moveTo>
                  <a:cubicBezTo>
                    <a:pt x="2" y="7"/>
                    <a:pt x="0" y="6"/>
                    <a:pt x="0" y="5"/>
                  </a:cubicBezTo>
                  <a:cubicBezTo>
                    <a:pt x="0" y="3"/>
                    <a:pt x="2" y="2"/>
                    <a:pt x="2" y="0"/>
                  </a:cubicBezTo>
                  <a:cubicBezTo>
                    <a:pt x="2" y="0"/>
                    <a:pt x="2" y="3"/>
                    <a:pt x="1" y="4"/>
                  </a:cubicBezTo>
                  <a:cubicBezTo>
                    <a:pt x="1" y="4"/>
                    <a:pt x="3" y="9"/>
                    <a:pt x="2" y="8"/>
                  </a:cubicBezTo>
                  <a:close/>
                </a:path>
              </a:pathLst>
            </a:custGeom>
            <a:solidFill>
              <a:srgbClr val="E99A00"/>
            </a:solidFill>
            <a:ln w="9525">
              <a:noFill/>
              <a:round/>
              <a:headEnd/>
              <a:tailEnd/>
            </a:ln>
          </p:spPr>
          <p:txBody>
            <a:bodyPr/>
            <a:lstStyle/>
            <a:p>
              <a:endParaRPr lang="es-ES"/>
            </a:p>
          </p:txBody>
        </p:sp>
      </p:grpSp>
      <p:grpSp>
        <p:nvGrpSpPr>
          <p:cNvPr id="2055" name="Group 880"/>
          <p:cNvGrpSpPr>
            <a:grpSpLocks/>
          </p:cNvGrpSpPr>
          <p:nvPr/>
        </p:nvGrpSpPr>
        <p:grpSpPr bwMode="auto">
          <a:xfrm>
            <a:off x="2124075" y="2992438"/>
            <a:ext cx="2016125" cy="849312"/>
            <a:chOff x="1015" y="1885"/>
            <a:chExt cx="1270" cy="535"/>
          </a:xfrm>
        </p:grpSpPr>
        <p:sp>
          <p:nvSpPr>
            <p:cNvPr id="2094" name="Freeform 868"/>
            <p:cNvSpPr>
              <a:spLocks noEditPoints="1"/>
            </p:cNvSpPr>
            <p:nvPr/>
          </p:nvSpPr>
          <p:spPr bwMode="auto">
            <a:xfrm>
              <a:off x="1015" y="2378"/>
              <a:ext cx="1270" cy="42"/>
            </a:xfrm>
            <a:custGeom>
              <a:avLst/>
              <a:gdLst>
                <a:gd name="T0" fmla="*/ 2147483647 w 357"/>
                <a:gd name="T1" fmla="*/ 0 h 12"/>
                <a:gd name="T2" fmla="*/ 2147483647 w 357"/>
                <a:gd name="T3" fmla="*/ 0 h 12"/>
                <a:gd name="T4" fmla="*/ 2147483647 w 357"/>
                <a:gd name="T5" fmla="*/ 0 h 12"/>
                <a:gd name="T6" fmla="*/ 2147483647 w 357"/>
                <a:gd name="T7" fmla="*/ 2147483647 h 12"/>
                <a:gd name="T8" fmla="*/ 2147483647 w 357"/>
                <a:gd name="T9" fmla="*/ 2147483647 h 12"/>
                <a:gd name="T10" fmla="*/ 2147483647 w 357"/>
                <a:gd name="T11" fmla="*/ 2147483647 h 12"/>
                <a:gd name="T12" fmla="*/ 2147483647 w 357"/>
                <a:gd name="T13" fmla="*/ 2147483647 h 12"/>
                <a:gd name="T14" fmla="*/ 2147483647 w 357"/>
                <a:gd name="T15" fmla="*/ 0 h 12"/>
                <a:gd name="T16" fmla="*/ 2147483647 w 357"/>
                <a:gd name="T17" fmla="*/ 0 h 12"/>
                <a:gd name="T18" fmla="*/ 2147483647 w 357"/>
                <a:gd name="T19" fmla="*/ 2147483647 h 12"/>
                <a:gd name="T20" fmla="*/ 2147483647 w 357"/>
                <a:gd name="T21" fmla="*/ 2147483647 h 12"/>
                <a:gd name="T22" fmla="*/ 2147483647 w 357"/>
                <a:gd name="T23" fmla="*/ 2147483647 h 12"/>
                <a:gd name="T24" fmla="*/ 2147483647 w 357"/>
                <a:gd name="T25" fmla="*/ 0 h 12"/>
                <a:gd name="T26" fmla="*/ 2147483647 w 357"/>
                <a:gd name="T27" fmla="*/ 2147483647 h 12"/>
                <a:gd name="T28" fmla="*/ 2147483647 w 357"/>
                <a:gd name="T29" fmla="*/ 2147483647 h 12"/>
                <a:gd name="T30" fmla="*/ 2147483647 w 357"/>
                <a:gd name="T31" fmla="*/ 2147483647 h 12"/>
                <a:gd name="T32" fmla="*/ 2147483647 w 357"/>
                <a:gd name="T33" fmla="*/ 2147483647 h 12"/>
                <a:gd name="T34" fmla="*/ 2147483647 w 357"/>
                <a:gd name="T35" fmla="*/ 2147483647 h 12"/>
                <a:gd name="T36" fmla="*/ 2147483647 w 357"/>
                <a:gd name="T37" fmla="*/ 2147483647 h 12"/>
                <a:gd name="T38" fmla="*/ 2147483647 w 357"/>
                <a:gd name="T39" fmla="*/ 2147483647 h 12"/>
                <a:gd name="T40" fmla="*/ 2147483647 w 357"/>
                <a:gd name="T41" fmla="*/ 2147483647 h 12"/>
                <a:gd name="T42" fmla="*/ 2147483647 w 357"/>
                <a:gd name="T43" fmla="*/ 2147483647 h 12"/>
                <a:gd name="T44" fmla="*/ 2147483647 w 357"/>
                <a:gd name="T45" fmla="*/ 2147483647 h 12"/>
                <a:gd name="T46" fmla="*/ 2147483647 w 357"/>
                <a:gd name="T47" fmla="*/ 2147483647 h 12"/>
                <a:gd name="T48" fmla="*/ 2147483647 w 357"/>
                <a:gd name="T49" fmla="*/ 2147483647 h 12"/>
                <a:gd name="T50" fmla="*/ 2147483647 w 357"/>
                <a:gd name="T51" fmla="*/ 2147483647 h 12"/>
                <a:gd name="T52" fmla="*/ 2147483647 w 357"/>
                <a:gd name="T53" fmla="*/ 2147483647 h 12"/>
                <a:gd name="T54" fmla="*/ 2147483647 w 357"/>
                <a:gd name="T55" fmla="*/ 2147483647 h 12"/>
                <a:gd name="T56" fmla="*/ 2147483647 w 357"/>
                <a:gd name="T57" fmla="*/ 2147483647 h 12"/>
                <a:gd name="T58" fmla="*/ 2147483647 w 357"/>
                <a:gd name="T59" fmla="*/ 0 h 12"/>
                <a:gd name="T60" fmla="*/ 2147483647 w 357"/>
                <a:gd name="T61" fmla="*/ 2147483647 h 12"/>
                <a:gd name="T62" fmla="*/ 2147483647 w 357"/>
                <a:gd name="T63" fmla="*/ 2147483647 h 12"/>
                <a:gd name="T64" fmla="*/ 2147483647 w 357"/>
                <a:gd name="T65" fmla="*/ 2147483647 h 12"/>
                <a:gd name="T66" fmla="*/ 2147483647 w 357"/>
                <a:gd name="T67" fmla="*/ 2147483647 h 12"/>
                <a:gd name="T68" fmla="*/ 2147483647 w 357"/>
                <a:gd name="T69" fmla="*/ 2147483647 h 12"/>
                <a:gd name="T70" fmla="*/ 2147483647 w 357"/>
                <a:gd name="T71" fmla="*/ 2147483647 h 12"/>
                <a:gd name="T72" fmla="*/ 2147483647 w 357"/>
                <a:gd name="T73" fmla="*/ 2147483647 h 12"/>
                <a:gd name="T74" fmla="*/ 2147483647 w 357"/>
                <a:gd name="T75" fmla="*/ 2147483647 h 12"/>
                <a:gd name="T76" fmla="*/ 2147483647 w 357"/>
                <a:gd name="T77" fmla="*/ 2147483647 h 12"/>
                <a:gd name="T78" fmla="*/ 2147483647 w 357"/>
                <a:gd name="T79" fmla="*/ 0 h 12"/>
                <a:gd name="T80" fmla="*/ 2147483647 w 357"/>
                <a:gd name="T81" fmla="*/ 2147483647 h 12"/>
                <a:gd name="T82" fmla="*/ 2147483647 w 357"/>
                <a:gd name="T83" fmla="*/ 2147483647 h 12"/>
                <a:gd name="T84" fmla="*/ 2147483647 w 357"/>
                <a:gd name="T85" fmla="*/ 2147483647 h 12"/>
                <a:gd name="T86" fmla="*/ 2147483647 w 357"/>
                <a:gd name="T87" fmla="*/ 2147483647 h 12"/>
                <a:gd name="T88" fmla="*/ 2147483647 w 357"/>
                <a:gd name="T89" fmla="*/ 0 h 12"/>
                <a:gd name="T90" fmla="*/ 2147483647 w 357"/>
                <a:gd name="T91" fmla="*/ 2147483647 h 12"/>
                <a:gd name="T92" fmla="*/ 2147483647 w 357"/>
                <a:gd name="T93" fmla="*/ 2147483647 h 12"/>
                <a:gd name="T94" fmla="*/ 2147483647 w 357"/>
                <a:gd name="T95" fmla="*/ 0 h 12"/>
                <a:gd name="T96" fmla="*/ 2147483647 w 357"/>
                <a:gd name="T97" fmla="*/ 2147483647 h 12"/>
                <a:gd name="T98" fmla="*/ 2147483647 w 357"/>
                <a:gd name="T99" fmla="*/ 2147483647 h 12"/>
                <a:gd name="T100" fmla="*/ 2147483647 w 357"/>
                <a:gd name="T101" fmla="*/ 2147483647 h 12"/>
                <a:gd name="T102" fmla="*/ 2147483647 w 357"/>
                <a:gd name="T103" fmla="*/ 2147483647 h 12"/>
                <a:gd name="T104" fmla="*/ 2147483647 w 357"/>
                <a:gd name="T105" fmla="*/ 2147483647 h 12"/>
                <a:gd name="T106" fmla="*/ 2147483647 w 357"/>
                <a:gd name="T107" fmla="*/ 0 h 12"/>
                <a:gd name="T108" fmla="*/ 2147483647 w 357"/>
                <a:gd name="T109" fmla="*/ 2147483647 h 12"/>
                <a:gd name="T110" fmla="*/ 2147483647 w 357"/>
                <a:gd name="T111" fmla="*/ 2147483647 h 12"/>
                <a:gd name="T112" fmla="*/ 2147483647 w 357"/>
                <a:gd name="T113" fmla="*/ 2147483647 h 12"/>
                <a:gd name="T114" fmla="*/ 2147483647 w 357"/>
                <a:gd name="T115" fmla="*/ 2147483647 h 12"/>
                <a:gd name="T116" fmla="*/ 2147483647 w 357"/>
                <a:gd name="T117" fmla="*/ 0 h 1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57"/>
                <a:gd name="T178" fmla="*/ 0 h 12"/>
                <a:gd name="T179" fmla="*/ 357 w 357"/>
                <a:gd name="T180" fmla="*/ 12 h 1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57" h="12">
                  <a:moveTo>
                    <a:pt x="0" y="0"/>
                  </a:moveTo>
                  <a:lnTo>
                    <a:pt x="0" y="12"/>
                  </a:lnTo>
                  <a:lnTo>
                    <a:pt x="3" y="12"/>
                  </a:lnTo>
                  <a:lnTo>
                    <a:pt x="3" y="0"/>
                  </a:lnTo>
                  <a:lnTo>
                    <a:pt x="0" y="0"/>
                  </a:lnTo>
                  <a:close/>
                  <a:moveTo>
                    <a:pt x="6" y="0"/>
                  </a:moveTo>
                  <a:lnTo>
                    <a:pt x="6" y="12"/>
                  </a:lnTo>
                  <a:lnTo>
                    <a:pt x="9" y="12"/>
                  </a:lnTo>
                  <a:lnTo>
                    <a:pt x="9" y="3"/>
                  </a:lnTo>
                  <a:lnTo>
                    <a:pt x="15" y="12"/>
                  </a:lnTo>
                  <a:lnTo>
                    <a:pt x="18" y="12"/>
                  </a:lnTo>
                  <a:lnTo>
                    <a:pt x="18" y="0"/>
                  </a:lnTo>
                  <a:lnTo>
                    <a:pt x="16" y="0"/>
                  </a:lnTo>
                  <a:lnTo>
                    <a:pt x="16" y="9"/>
                  </a:lnTo>
                  <a:lnTo>
                    <a:pt x="10" y="0"/>
                  </a:lnTo>
                  <a:lnTo>
                    <a:pt x="6" y="0"/>
                  </a:lnTo>
                  <a:close/>
                  <a:moveTo>
                    <a:pt x="28" y="0"/>
                  </a:moveTo>
                  <a:cubicBezTo>
                    <a:pt x="27" y="0"/>
                    <a:pt x="27" y="0"/>
                    <a:pt x="27" y="0"/>
                  </a:cubicBezTo>
                  <a:cubicBezTo>
                    <a:pt x="26" y="0"/>
                    <a:pt x="26" y="0"/>
                    <a:pt x="25" y="0"/>
                  </a:cubicBezTo>
                  <a:cubicBezTo>
                    <a:pt x="24" y="0"/>
                    <a:pt x="23" y="0"/>
                    <a:pt x="22" y="1"/>
                  </a:cubicBezTo>
                  <a:cubicBezTo>
                    <a:pt x="21" y="1"/>
                    <a:pt x="21" y="2"/>
                    <a:pt x="21" y="3"/>
                  </a:cubicBezTo>
                  <a:cubicBezTo>
                    <a:pt x="21" y="4"/>
                    <a:pt x="21" y="4"/>
                    <a:pt x="21" y="5"/>
                  </a:cubicBezTo>
                  <a:cubicBezTo>
                    <a:pt x="22" y="5"/>
                    <a:pt x="23" y="6"/>
                    <a:pt x="24" y="7"/>
                  </a:cubicBezTo>
                  <a:cubicBezTo>
                    <a:pt x="25" y="8"/>
                    <a:pt x="26" y="8"/>
                    <a:pt x="26" y="9"/>
                  </a:cubicBezTo>
                  <a:cubicBezTo>
                    <a:pt x="26" y="9"/>
                    <a:pt x="26" y="10"/>
                    <a:pt x="25" y="10"/>
                  </a:cubicBezTo>
                  <a:cubicBezTo>
                    <a:pt x="25" y="10"/>
                    <a:pt x="24" y="10"/>
                    <a:pt x="24" y="10"/>
                  </a:cubicBezTo>
                  <a:cubicBezTo>
                    <a:pt x="23" y="10"/>
                    <a:pt x="22" y="10"/>
                    <a:pt x="22" y="10"/>
                  </a:cubicBezTo>
                  <a:cubicBezTo>
                    <a:pt x="21" y="10"/>
                    <a:pt x="21" y="10"/>
                    <a:pt x="20" y="9"/>
                  </a:cubicBezTo>
                  <a:lnTo>
                    <a:pt x="21" y="12"/>
                  </a:lnTo>
                  <a:cubicBezTo>
                    <a:pt x="21" y="12"/>
                    <a:pt x="22" y="12"/>
                    <a:pt x="23" y="12"/>
                  </a:cubicBezTo>
                  <a:cubicBezTo>
                    <a:pt x="23" y="12"/>
                    <a:pt x="24" y="12"/>
                    <a:pt x="24" y="12"/>
                  </a:cubicBezTo>
                  <a:cubicBezTo>
                    <a:pt x="26" y="12"/>
                    <a:pt x="27" y="12"/>
                    <a:pt x="28" y="11"/>
                  </a:cubicBezTo>
                  <a:cubicBezTo>
                    <a:pt x="28" y="11"/>
                    <a:pt x="29" y="10"/>
                    <a:pt x="29" y="9"/>
                  </a:cubicBezTo>
                  <a:cubicBezTo>
                    <a:pt x="29" y="8"/>
                    <a:pt x="29" y="8"/>
                    <a:pt x="28" y="7"/>
                  </a:cubicBezTo>
                  <a:cubicBezTo>
                    <a:pt x="28" y="7"/>
                    <a:pt x="27" y="6"/>
                    <a:pt x="25" y="5"/>
                  </a:cubicBezTo>
                  <a:cubicBezTo>
                    <a:pt x="24" y="4"/>
                    <a:pt x="24" y="4"/>
                    <a:pt x="24" y="3"/>
                  </a:cubicBezTo>
                  <a:cubicBezTo>
                    <a:pt x="24" y="3"/>
                    <a:pt x="24" y="2"/>
                    <a:pt x="24" y="2"/>
                  </a:cubicBezTo>
                  <a:cubicBezTo>
                    <a:pt x="25" y="2"/>
                    <a:pt x="25" y="2"/>
                    <a:pt x="26" y="2"/>
                  </a:cubicBezTo>
                  <a:cubicBezTo>
                    <a:pt x="27" y="2"/>
                    <a:pt x="27" y="2"/>
                    <a:pt x="28" y="2"/>
                  </a:cubicBezTo>
                  <a:lnTo>
                    <a:pt x="28" y="0"/>
                  </a:lnTo>
                  <a:close/>
                  <a:moveTo>
                    <a:pt x="30" y="0"/>
                  </a:moveTo>
                  <a:lnTo>
                    <a:pt x="30" y="2"/>
                  </a:lnTo>
                  <a:lnTo>
                    <a:pt x="34" y="2"/>
                  </a:lnTo>
                  <a:lnTo>
                    <a:pt x="34" y="12"/>
                  </a:lnTo>
                  <a:lnTo>
                    <a:pt x="36" y="12"/>
                  </a:lnTo>
                  <a:lnTo>
                    <a:pt x="36" y="2"/>
                  </a:lnTo>
                  <a:lnTo>
                    <a:pt x="41" y="2"/>
                  </a:lnTo>
                  <a:lnTo>
                    <a:pt x="41" y="0"/>
                  </a:lnTo>
                  <a:lnTo>
                    <a:pt x="30" y="0"/>
                  </a:lnTo>
                  <a:close/>
                  <a:moveTo>
                    <a:pt x="42" y="0"/>
                  </a:moveTo>
                  <a:lnTo>
                    <a:pt x="42" y="12"/>
                  </a:lnTo>
                  <a:lnTo>
                    <a:pt x="45" y="12"/>
                  </a:lnTo>
                  <a:lnTo>
                    <a:pt x="45" y="0"/>
                  </a:lnTo>
                  <a:lnTo>
                    <a:pt x="42" y="0"/>
                  </a:lnTo>
                  <a:close/>
                  <a:moveTo>
                    <a:pt x="46" y="0"/>
                  </a:moveTo>
                  <a:lnTo>
                    <a:pt x="46" y="2"/>
                  </a:lnTo>
                  <a:lnTo>
                    <a:pt x="50" y="2"/>
                  </a:lnTo>
                  <a:lnTo>
                    <a:pt x="50" y="12"/>
                  </a:lnTo>
                  <a:lnTo>
                    <a:pt x="53" y="12"/>
                  </a:lnTo>
                  <a:lnTo>
                    <a:pt x="53" y="2"/>
                  </a:lnTo>
                  <a:lnTo>
                    <a:pt x="57" y="2"/>
                  </a:lnTo>
                  <a:lnTo>
                    <a:pt x="57" y="0"/>
                  </a:lnTo>
                  <a:lnTo>
                    <a:pt x="46" y="0"/>
                  </a:lnTo>
                  <a:close/>
                  <a:moveTo>
                    <a:pt x="58" y="0"/>
                  </a:moveTo>
                  <a:lnTo>
                    <a:pt x="58" y="8"/>
                  </a:lnTo>
                  <a:cubicBezTo>
                    <a:pt x="58" y="10"/>
                    <a:pt x="58" y="11"/>
                    <a:pt x="59" y="11"/>
                  </a:cubicBezTo>
                  <a:cubicBezTo>
                    <a:pt x="61" y="12"/>
                    <a:pt x="62" y="12"/>
                    <a:pt x="64" y="12"/>
                  </a:cubicBezTo>
                  <a:cubicBezTo>
                    <a:pt x="65" y="12"/>
                    <a:pt x="67" y="12"/>
                    <a:pt x="68" y="11"/>
                  </a:cubicBezTo>
                  <a:cubicBezTo>
                    <a:pt x="69" y="11"/>
                    <a:pt x="70" y="10"/>
                    <a:pt x="70" y="9"/>
                  </a:cubicBezTo>
                  <a:lnTo>
                    <a:pt x="70" y="0"/>
                  </a:lnTo>
                  <a:lnTo>
                    <a:pt x="67" y="0"/>
                  </a:lnTo>
                  <a:lnTo>
                    <a:pt x="67" y="8"/>
                  </a:lnTo>
                  <a:cubicBezTo>
                    <a:pt x="67" y="9"/>
                    <a:pt x="66" y="9"/>
                    <a:pt x="66" y="10"/>
                  </a:cubicBezTo>
                  <a:cubicBezTo>
                    <a:pt x="65" y="10"/>
                    <a:pt x="65" y="10"/>
                    <a:pt x="64" y="10"/>
                  </a:cubicBezTo>
                  <a:cubicBezTo>
                    <a:pt x="63" y="10"/>
                    <a:pt x="62" y="10"/>
                    <a:pt x="62" y="10"/>
                  </a:cubicBezTo>
                  <a:cubicBezTo>
                    <a:pt x="61" y="9"/>
                    <a:pt x="61" y="8"/>
                    <a:pt x="61" y="8"/>
                  </a:cubicBezTo>
                  <a:lnTo>
                    <a:pt x="61" y="0"/>
                  </a:lnTo>
                  <a:lnTo>
                    <a:pt x="58" y="0"/>
                  </a:lnTo>
                  <a:close/>
                  <a:moveTo>
                    <a:pt x="71" y="0"/>
                  </a:moveTo>
                  <a:lnTo>
                    <a:pt x="71" y="2"/>
                  </a:lnTo>
                  <a:lnTo>
                    <a:pt x="75" y="2"/>
                  </a:lnTo>
                  <a:lnTo>
                    <a:pt x="75" y="12"/>
                  </a:lnTo>
                  <a:lnTo>
                    <a:pt x="78" y="12"/>
                  </a:lnTo>
                  <a:lnTo>
                    <a:pt x="78" y="2"/>
                  </a:lnTo>
                  <a:lnTo>
                    <a:pt x="82" y="2"/>
                  </a:lnTo>
                  <a:lnTo>
                    <a:pt x="82" y="0"/>
                  </a:lnTo>
                  <a:lnTo>
                    <a:pt x="71" y="0"/>
                  </a:lnTo>
                  <a:close/>
                  <a:moveTo>
                    <a:pt x="82" y="6"/>
                  </a:moveTo>
                  <a:cubicBezTo>
                    <a:pt x="82" y="8"/>
                    <a:pt x="83" y="9"/>
                    <a:pt x="84" y="10"/>
                  </a:cubicBezTo>
                  <a:cubicBezTo>
                    <a:pt x="85" y="12"/>
                    <a:pt x="87" y="12"/>
                    <a:pt x="89" y="12"/>
                  </a:cubicBezTo>
                  <a:cubicBezTo>
                    <a:pt x="92" y="12"/>
                    <a:pt x="93" y="12"/>
                    <a:pt x="95" y="10"/>
                  </a:cubicBezTo>
                  <a:cubicBezTo>
                    <a:pt x="96" y="9"/>
                    <a:pt x="97" y="8"/>
                    <a:pt x="97" y="6"/>
                  </a:cubicBezTo>
                  <a:cubicBezTo>
                    <a:pt x="97" y="4"/>
                    <a:pt x="96" y="3"/>
                    <a:pt x="95" y="2"/>
                  </a:cubicBezTo>
                  <a:cubicBezTo>
                    <a:pt x="93" y="1"/>
                    <a:pt x="92" y="0"/>
                    <a:pt x="89" y="0"/>
                  </a:cubicBezTo>
                  <a:cubicBezTo>
                    <a:pt x="87" y="0"/>
                    <a:pt x="85" y="1"/>
                    <a:pt x="84" y="2"/>
                  </a:cubicBezTo>
                  <a:cubicBezTo>
                    <a:pt x="83" y="3"/>
                    <a:pt x="82" y="4"/>
                    <a:pt x="82" y="6"/>
                  </a:cubicBezTo>
                  <a:close/>
                  <a:moveTo>
                    <a:pt x="89" y="2"/>
                  </a:moveTo>
                  <a:cubicBezTo>
                    <a:pt x="91" y="2"/>
                    <a:pt x="92" y="2"/>
                    <a:pt x="93" y="3"/>
                  </a:cubicBezTo>
                  <a:cubicBezTo>
                    <a:pt x="93" y="4"/>
                    <a:pt x="94" y="5"/>
                    <a:pt x="94" y="6"/>
                  </a:cubicBezTo>
                  <a:cubicBezTo>
                    <a:pt x="94" y="7"/>
                    <a:pt x="93" y="8"/>
                    <a:pt x="93" y="9"/>
                  </a:cubicBezTo>
                  <a:cubicBezTo>
                    <a:pt x="92" y="10"/>
                    <a:pt x="91" y="10"/>
                    <a:pt x="89" y="10"/>
                  </a:cubicBezTo>
                  <a:cubicBezTo>
                    <a:pt x="88" y="10"/>
                    <a:pt x="87" y="10"/>
                    <a:pt x="86" y="9"/>
                  </a:cubicBezTo>
                  <a:cubicBezTo>
                    <a:pt x="85" y="8"/>
                    <a:pt x="85" y="7"/>
                    <a:pt x="85" y="6"/>
                  </a:cubicBezTo>
                  <a:cubicBezTo>
                    <a:pt x="85" y="5"/>
                    <a:pt x="85" y="4"/>
                    <a:pt x="86" y="3"/>
                  </a:cubicBezTo>
                  <a:cubicBezTo>
                    <a:pt x="87" y="2"/>
                    <a:pt x="88" y="2"/>
                    <a:pt x="89" y="2"/>
                  </a:cubicBezTo>
                  <a:close/>
                  <a:moveTo>
                    <a:pt x="106" y="0"/>
                  </a:moveTo>
                  <a:lnTo>
                    <a:pt x="106" y="12"/>
                  </a:lnTo>
                  <a:lnTo>
                    <a:pt x="109" y="12"/>
                  </a:lnTo>
                  <a:lnTo>
                    <a:pt x="109" y="3"/>
                  </a:lnTo>
                  <a:lnTo>
                    <a:pt x="115" y="12"/>
                  </a:lnTo>
                  <a:lnTo>
                    <a:pt x="119" y="12"/>
                  </a:lnTo>
                  <a:lnTo>
                    <a:pt x="119" y="0"/>
                  </a:lnTo>
                  <a:lnTo>
                    <a:pt x="116" y="0"/>
                  </a:lnTo>
                  <a:lnTo>
                    <a:pt x="116" y="9"/>
                  </a:lnTo>
                  <a:lnTo>
                    <a:pt x="110" y="0"/>
                  </a:lnTo>
                  <a:lnTo>
                    <a:pt x="106" y="0"/>
                  </a:lnTo>
                  <a:close/>
                  <a:moveTo>
                    <a:pt x="125" y="0"/>
                  </a:moveTo>
                  <a:lnTo>
                    <a:pt x="119" y="12"/>
                  </a:lnTo>
                  <a:lnTo>
                    <a:pt x="122" y="12"/>
                  </a:lnTo>
                  <a:lnTo>
                    <a:pt x="124" y="8"/>
                  </a:lnTo>
                  <a:lnTo>
                    <a:pt x="129" y="8"/>
                  </a:lnTo>
                  <a:lnTo>
                    <a:pt x="131" y="12"/>
                  </a:lnTo>
                  <a:lnTo>
                    <a:pt x="134" y="12"/>
                  </a:lnTo>
                  <a:lnTo>
                    <a:pt x="129" y="0"/>
                  </a:lnTo>
                  <a:lnTo>
                    <a:pt x="125" y="0"/>
                  </a:lnTo>
                  <a:close/>
                  <a:moveTo>
                    <a:pt x="128" y="6"/>
                  </a:moveTo>
                  <a:lnTo>
                    <a:pt x="125" y="6"/>
                  </a:lnTo>
                  <a:lnTo>
                    <a:pt x="127" y="2"/>
                  </a:lnTo>
                  <a:lnTo>
                    <a:pt x="128" y="6"/>
                  </a:lnTo>
                  <a:close/>
                  <a:moveTo>
                    <a:pt x="144" y="0"/>
                  </a:moveTo>
                  <a:cubicBezTo>
                    <a:pt x="144" y="0"/>
                    <a:pt x="143" y="0"/>
                    <a:pt x="141" y="0"/>
                  </a:cubicBezTo>
                  <a:cubicBezTo>
                    <a:pt x="139" y="0"/>
                    <a:pt x="138" y="0"/>
                    <a:pt x="136" y="1"/>
                  </a:cubicBezTo>
                  <a:cubicBezTo>
                    <a:pt x="135" y="2"/>
                    <a:pt x="134" y="4"/>
                    <a:pt x="134" y="6"/>
                  </a:cubicBezTo>
                  <a:cubicBezTo>
                    <a:pt x="134" y="8"/>
                    <a:pt x="134" y="9"/>
                    <a:pt x="136" y="10"/>
                  </a:cubicBezTo>
                  <a:cubicBezTo>
                    <a:pt x="137" y="12"/>
                    <a:pt x="139" y="12"/>
                    <a:pt x="141" y="12"/>
                  </a:cubicBezTo>
                  <a:cubicBezTo>
                    <a:pt x="142" y="12"/>
                    <a:pt x="142" y="12"/>
                    <a:pt x="143" y="12"/>
                  </a:cubicBezTo>
                  <a:cubicBezTo>
                    <a:pt x="143" y="12"/>
                    <a:pt x="144" y="12"/>
                    <a:pt x="145" y="12"/>
                  </a:cubicBezTo>
                  <a:lnTo>
                    <a:pt x="145" y="10"/>
                  </a:lnTo>
                  <a:cubicBezTo>
                    <a:pt x="144" y="10"/>
                    <a:pt x="144" y="10"/>
                    <a:pt x="143" y="10"/>
                  </a:cubicBezTo>
                  <a:cubicBezTo>
                    <a:pt x="143" y="10"/>
                    <a:pt x="142" y="10"/>
                    <a:pt x="142" y="10"/>
                  </a:cubicBezTo>
                  <a:cubicBezTo>
                    <a:pt x="140" y="10"/>
                    <a:pt x="139" y="10"/>
                    <a:pt x="138" y="9"/>
                  </a:cubicBezTo>
                  <a:cubicBezTo>
                    <a:pt x="137" y="8"/>
                    <a:pt x="137" y="7"/>
                    <a:pt x="137" y="6"/>
                  </a:cubicBezTo>
                  <a:cubicBezTo>
                    <a:pt x="137" y="5"/>
                    <a:pt x="137" y="4"/>
                    <a:pt x="138" y="3"/>
                  </a:cubicBezTo>
                  <a:cubicBezTo>
                    <a:pt x="139" y="2"/>
                    <a:pt x="140" y="2"/>
                    <a:pt x="141" y="2"/>
                  </a:cubicBezTo>
                  <a:cubicBezTo>
                    <a:pt x="142" y="2"/>
                    <a:pt x="142" y="2"/>
                    <a:pt x="143" y="2"/>
                  </a:cubicBezTo>
                  <a:cubicBezTo>
                    <a:pt x="144" y="2"/>
                    <a:pt x="144" y="2"/>
                    <a:pt x="145" y="3"/>
                  </a:cubicBezTo>
                  <a:lnTo>
                    <a:pt x="144" y="0"/>
                  </a:lnTo>
                  <a:close/>
                  <a:moveTo>
                    <a:pt x="147" y="0"/>
                  </a:moveTo>
                  <a:lnTo>
                    <a:pt x="147" y="12"/>
                  </a:lnTo>
                  <a:lnTo>
                    <a:pt x="150" y="12"/>
                  </a:lnTo>
                  <a:lnTo>
                    <a:pt x="150" y="0"/>
                  </a:lnTo>
                  <a:lnTo>
                    <a:pt x="147" y="0"/>
                  </a:lnTo>
                  <a:close/>
                  <a:moveTo>
                    <a:pt x="152" y="6"/>
                  </a:moveTo>
                  <a:cubicBezTo>
                    <a:pt x="152" y="8"/>
                    <a:pt x="152" y="9"/>
                    <a:pt x="154" y="10"/>
                  </a:cubicBezTo>
                  <a:cubicBezTo>
                    <a:pt x="155" y="12"/>
                    <a:pt x="157" y="12"/>
                    <a:pt x="159" y="12"/>
                  </a:cubicBezTo>
                  <a:cubicBezTo>
                    <a:pt x="161" y="12"/>
                    <a:pt x="163" y="12"/>
                    <a:pt x="164" y="10"/>
                  </a:cubicBezTo>
                  <a:cubicBezTo>
                    <a:pt x="166" y="9"/>
                    <a:pt x="166" y="8"/>
                    <a:pt x="166" y="6"/>
                  </a:cubicBezTo>
                  <a:cubicBezTo>
                    <a:pt x="166" y="4"/>
                    <a:pt x="166" y="3"/>
                    <a:pt x="165" y="2"/>
                  </a:cubicBezTo>
                  <a:cubicBezTo>
                    <a:pt x="163" y="1"/>
                    <a:pt x="161" y="0"/>
                    <a:pt x="159" y="0"/>
                  </a:cubicBezTo>
                  <a:cubicBezTo>
                    <a:pt x="157" y="0"/>
                    <a:pt x="155" y="1"/>
                    <a:pt x="154" y="2"/>
                  </a:cubicBezTo>
                  <a:cubicBezTo>
                    <a:pt x="152" y="3"/>
                    <a:pt x="152" y="4"/>
                    <a:pt x="152" y="6"/>
                  </a:cubicBezTo>
                  <a:close/>
                  <a:moveTo>
                    <a:pt x="159" y="2"/>
                  </a:moveTo>
                  <a:cubicBezTo>
                    <a:pt x="161" y="2"/>
                    <a:pt x="162" y="2"/>
                    <a:pt x="162" y="3"/>
                  </a:cubicBezTo>
                  <a:cubicBezTo>
                    <a:pt x="163" y="4"/>
                    <a:pt x="163" y="5"/>
                    <a:pt x="163" y="6"/>
                  </a:cubicBezTo>
                  <a:cubicBezTo>
                    <a:pt x="163" y="7"/>
                    <a:pt x="163" y="8"/>
                    <a:pt x="162" y="9"/>
                  </a:cubicBezTo>
                  <a:cubicBezTo>
                    <a:pt x="162" y="10"/>
                    <a:pt x="160" y="10"/>
                    <a:pt x="159" y="10"/>
                  </a:cubicBezTo>
                  <a:cubicBezTo>
                    <a:pt x="158" y="10"/>
                    <a:pt x="157" y="10"/>
                    <a:pt x="156" y="9"/>
                  </a:cubicBezTo>
                  <a:cubicBezTo>
                    <a:pt x="155" y="8"/>
                    <a:pt x="155" y="7"/>
                    <a:pt x="155" y="6"/>
                  </a:cubicBezTo>
                  <a:cubicBezTo>
                    <a:pt x="155" y="5"/>
                    <a:pt x="155" y="4"/>
                    <a:pt x="156" y="3"/>
                  </a:cubicBezTo>
                  <a:cubicBezTo>
                    <a:pt x="157" y="2"/>
                    <a:pt x="158" y="2"/>
                    <a:pt x="159" y="2"/>
                  </a:cubicBezTo>
                  <a:close/>
                  <a:moveTo>
                    <a:pt x="169" y="0"/>
                  </a:moveTo>
                  <a:lnTo>
                    <a:pt x="169" y="12"/>
                  </a:lnTo>
                  <a:lnTo>
                    <a:pt x="171" y="12"/>
                  </a:lnTo>
                  <a:lnTo>
                    <a:pt x="171" y="3"/>
                  </a:lnTo>
                  <a:lnTo>
                    <a:pt x="178" y="12"/>
                  </a:lnTo>
                  <a:lnTo>
                    <a:pt x="181" y="12"/>
                  </a:lnTo>
                  <a:lnTo>
                    <a:pt x="181" y="0"/>
                  </a:lnTo>
                  <a:lnTo>
                    <a:pt x="179" y="0"/>
                  </a:lnTo>
                  <a:lnTo>
                    <a:pt x="179" y="9"/>
                  </a:lnTo>
                  <a:lnTo>
                    <a:pt x="172" y="0"/>
                  </a:lnTo>
                  <a:lnTo>
                    <a:pt x="169" y="0"/>
                  </a:lnTo>
                  <a:close/>
                  <a:moveTo>
                    <a:pt x="188" y="0"/>
                  </a:moveTo>
                  <a:lnTo>
                    <a:pt x="182" y="12"/>
                  </a:lnTo>
                  <a:lnTo>
                    <a:pt x="185" y="12"/>
                  </a:lnTo>
                  <a:lnTo>
                    <a:pt x="187" y="8"/>
                  </a:lnTo>
                  <a:lnTo>
                    <a:pt x="192" y="8"/>
                  </a:lnTo>
                  <a:lnTo>
                    <a:pt x="193" y="12"/>
                  </a:lnTo>
                  <a:lnTo>
                    <a:pt x="196" y="12"/>
                  </a:lnTo>
                  <a:lnTo>
                    <a:pt x="191" y="0"/>
                  </a:lnTo>
                  <a:lnTo>
                    <a:pt x="188" y="0"/>
                  </a:lnTo>
                  <a:close/>
                  <a:moveTo>
                    <a:pt x="191" y="6"/>
                  </a:moveTo>
                  <a:lnTo>
                    <a:pt x="187" y="6"/>
                  </a:lnTo>
                  <a:lnTo>
                    <a:pt x="189" y="2"/>
                  </a:lnTo>
                  <a:lnTo>
                    <a:pt x="191" y="6"/>
                  </a:lnTo>
                  <a:close/>
                  <a:moveTo>
                    <a:pt x="197" y="0"/>
                  </a:moveTo>
                  <a:lnTo>
                    <a:pt x="197" y="12"/>
                  </a:lnTo>
                  <a:lnTo>
                    <a:pt x="206" y="12"/>
                  </a:lnTo>
                  <a:lnTo>
                    <a:pt x="206" y="10"/>
                  </a:lnTo>
                  <a:lnTo>
                    <a:pt x="200" y="10"/>
                  </a:lnTo>
                  <a:lnTo>
                    <a:pt x="200" y="0"/>
                  </a:lnTo>
                  <a:lnTo>
                    <a:pt x="197" y="0"/>
                  </a:lnTo>
                  <a:close/>
                  <a:moveTo>
                    <a:pt x="215" y="0"/>
                  </a:moveTo>
                  <a:lnTo>
                    <a:pt x="215" y="12"/>
                  </a:lnTo>
                  <a:lnTo>
                    <a:pt x="221" y="12"/>
                  </a:lnTo>
                  <a:cubicBezTo>
                    <a:pt x="223" y="12"/>
                    <a:pt x="224" y="11"/>
                    <a:pt x="225" y="10"/>
                  </a:cubicBezTo>
                  <a:cubicBezTo>
                    <a:pt x="226" y="9"/>
                    <a:pt x="227" y="7"/>
                    <a:pt x="227" y="6"/>
                  </a:cubicBezTo>
                  <a:cubicBezTo>
                    <a:pt x="227" y="4"/>
                    <a:pt x="226" y="3"/>
                    <a:pt x="225" y="2"/>
                  </a:cubicBezTo>
                  <a:cubicBezTo>
                    <a:pt x="224" y="1"/>
                    <a:pt x="223" y="0"/>
                    <a:pt x="221" y="0"/>
                  </a:cubicBezTo>
                  <a:lnTo>
                    <a:pt x="215" y="0"/>
                  </a:lnTo>
                  <a:close/>
                  <a:moveTo>
                    <a:pt x="217" y="2"/>
                  </a:moveTo>
                  <a:lnTo>
                    <a:pt x="220" y="2"/>
                  </a:lnTo>
                  <a:cubicBezTo>
                    <a:pt x="221" y="2"/>
                    <a:pt x="222" y="3"/>
                    <a:pt x="223" y="3"/>
                  </a:cubicBezTo>
                  <a:cubicBezTo>
                    <a:pt x="224" y="4"/>
                    <a:pt x="224" y="5"/>
                    <a:pt x="224" y="6"/>
                  </a:cubicBezTo>
                  <a:cubicBezTo>
                    <a:pt x="224" y="7"/>
                    <a:pt x="224" y="8"/>
                    <a:pt x="223" y="9"/>
                  </a:cubicBezTo>
                  <a:cubicBezTo>
                    <a:pt x="222" y="10"/>
                    <a:pt x="221" y="10"/>
                    <a:pt x="220" y="10"/>
                  </a:cubicBezTo>
                  <a:lnTo>
                    <a:pt x="217" y="10"/>
                  </a:lnTo>
                  <a:lnTo>
                    <a:pt x="217" y="2"/>
                  </a:lnTo>
                  <a:close/>
                  <a:moveTo>
                    <a:pt x="229" y="0"/>
                  </a:moveTo>
                  <a:lnTo>
                    <a:pt x="229" y="12"/>
                  </a:lnTo>
                  <a:lnTo>
                    <a:pt x="238" y="12"/>
                  </a:lnTo>
                  <a:lnTo>
                    <a:pt x="238" y="10"/>
                  </a:lnTo>
                  <a:lnTo>
                    <a:pt x="232" y="10"/>
                  </a:lnTo>
                  <a:lnTo>
                    <a:pt x="232" y="7"/>
                  </a:lnTo>
                  <a:lnTo>
                    <a:pt x="237" y="7"/>
                  </a:lnTo>
                  <a:lnTo>
                    <a:pt x="237" y="5"/>
                  </a:lnTo>
                  <a:lnTo>
                    <a:pt x="232" y="5"/>
                  </a:lnTo>
                  <a:lnTo>
                    <a:pt x="232" y="2"/>
                  </a:lnTo>
                  <a:lnTo>
                    <a:pt x="238" y="2"/>
                  </a:lnTo>
                  <a:lnTo>
                    <a:pt x="238" y="0"/>
                  </a:lnTo>
                  <a:lnTo>
                    <a:pt x="229" y="0"/>
                  </a:lnTo>
                  <a:close/>
                  <a:moveTo>
                    <a:pt x="248" y="0"/>
                  </a:moveTo>
                  <a:lnTo>
                    <a:pt x="248" y="12"/>
                  </a:lnTo>
                  <a:lnTo>
                    <a:pt x="250" y="12"/>
                  </a:lnTo>
                  <a:lnTo>
                    <a:pt x="250" y="3"/>
                  </a:lnTo>
                  <a:lnTo>
                    <a:pt x="253" y="12"/>
                  </a:lnTo>
                  <a:lnTo>
                    <a:pt x="256" y="12"/>
                  </a:lnTo>
                  <a:lnTo>
                    <a:pt x="259" y="3"/>
                  </a:lnTo>
                  <a:lnTo>
                    <a:pt x="259" y="12"/>
                  </a:lnTo>
                  <a:lnTo>
                    <a:pt x="262" y="12"/>
                  </a:lnTo>
                  <a:lnTo>
                    <a:pt x="262" y="0"/>
                  </a:lnTo>
                  <a:lnTo>
                    <a:pt x="258" y="0"/>
                  </a:lnTo>
                  <a:lnTo>
                    <a:pt x="255" y="9"/>
                  </a:lnTo>
                  <a:lnTo>
                    <a:pt x="252" y="0"/>
                  </a:lnTo>
                  <a:lnTo>
                    <a:pt x="248" y="0"/>
                  </a:lnTo>
                  <a:close/>
                  <a:moveTo>
                    <a:pt x="265" y="0"/>
                  </a:moveTo>
                  <a:lnTo>
                    <a:pt x="265" y="12"/>
                  </a:lnTo>
                  <a:lnTo>
                    <a:pt x="268" y="12"/>
                  </a:lnTo>
                  <a:lnTo>
                    <a:pt x="268" y="0"/>
                  </a:lnTo>
                  <a:lnTo>
                    <a:pt x="265" y="0"/>
                  </a:lnTo>
                  <a:close/>
                  <a:moveTo>
                    <a:pt x="282" y="0"/>
                  </a:moveTo>
                  <a:cubicBezTo>
                    <a:pt x="280" y="0"/>
                    <a:pt x="279" y="0"/>
                    <a:pt x="277" y="0"/>
                  </a:cubicBezTo>
                  <a:cubicBezTo>
                    <a:pt x="275" y="0"/>
                    <a:pt x="273" y="1"/>
                    <a:pt x="272" y="2"/>
                  </a:cubicBezTo>
                  <a:cubicBezTo>
                    <a:pt x="270" y="3"/>
                    <a:pt x="270" y="4"/>
                    <a:pt x="270" y="6"/>
                  </a:cubicBezTo>
                  <a:cubicBezTo>
                    <a:pt x="270" y="8"/>
                    <a:pt x="270" y="10"/>
                    <a:pt x="272" y="11"/>
                  </a:cubicBezTo>
                  <a:cubicBezTo>
                    <a:pt x="273" y="12"/>
                    <a:pt x="275" y="12"/>
                    <a:pt x="277" y="12"/>
                  </a:cubicBezTo>
                  <a:cubicBezTo>
                    <a:pt x="278" y="12"/>
                    <a:pt x="279" y="12"/>
                    <a:pt x="280" y="12"/>
                  </a:cubicBezTo>
                  <a:cubicBezTo>
                    <a:pt x="280" y="12"/>
                    <a:pt x="281" y="12"/>
                    <a:pt x="282" y="12"/>
                  </a:cubicBezTo>
                  <a:lnTo>
                    <a:pt x="282" y="5"/>
                  </a:lnTo>
                  <a:lnTo>
                    <a:pt x="277" y="5"/>
                  </a:lnTo>
                  <a:lnTo>
                    <a:pt x="277" y="7"/>
                  </a:lnTo>
                  <a:lnTo>
                    <a:pt x="279" y="7"/>
                  </a:lnTo>
                  <a:lnTo>
                    <a:pt x="279" y="10"/>
                  </a:lnTo>
                  <a:cubicBezTo>
                    <a:pt x="279" y="10"/>
                    <a:pt x="279" y="10"/>
                    <a:pt x="278" y="10"/>
                  </a:cubicBezTo>
                  <a:cubicBezTo>
                    <a:pt x="278" y="10"/>
                    <a:pt x="278" y="10"/>
                    <a:pt x="277" y="10"/>
                  </a:cubicBezTo>
                  <a:cubicBezTo>
                    <a:pt x="276" y="10"/>
                    <a:pt x="275" y="10"/>
                    <a:pt x="274" y="9"/>
                  </a:cubicBezTo>
                  <a:cubicBezTo>
                    <a:pt x="273" y="9"/>
                    <a:pt x="272" y="8"/>
                    <a:pt x="272" y="6"/>
                  </a:cubicBezTo>
                  <a:cubicBezTo>
                    <a:pt x="272" y="5"/>
                    <a:pt x="273" y="4"/>
                    <a:pt x="274" y="3"/>
                  </a:cubicBezTo>
                  <a:cubicBezTo>
                    <a:pt x="275" y="2"/>
                    <a:pt x="276" y="2"/>
                    <a:pt x="278" y="2"/>
                  </a:cubicBezTo>
                  <a:cubicBezTo>
                    <a:pt x="279" y="2"/>
                    <a:pt x="280" y="2"/>
                    <a:pt x="282" y="3"/>
                  </a:cubicBezTo>
                  <a:lnTo>
                    <a:pt x="282" y="0"/>
                  </a:lnTo>
                  <a:close/>
                  <a:moveTo>
                    <a:pt x="285" y="0"/>
                  </a:moveTo>
                  <a:lnTo>
                    <a:pt x="285" y="12"/>
                  </a:lnTo>
                  <a:lnTo>
                    <a:pt x="288" y="12"/>
                  </a:lnTo>
                  <a:lnTo>
                    <a:pt x="288" y="2"/>
                  </a:lnTo>
                  <a:lnTo>
                    <a:pt x="290" y="2"/>
                  </a:lnTo>
                  <a:cubicBezTo>
                    <a:pt x="291" y="2"/>
                    <a:pt x="291" y="2"/>
                    <a:pt x="292" y="2"/>
                  </a:cubicBezTo>
                  <a:cubicBezTo>
                    <a:pt x="292" y="3"/>
                    <a:pt x="292" y="3"/>
                    <a:pt x="292" y="4"/>
                  </a:cubicBezTo>
                  <a:cubicBezTo>
                    <a:pt x="292" y="4"/>
                    <a:pt x="292" y="5"/>
                    <a:pt x="291" y="5"/>
                  </a:cubicBezTo>
                  <a:cubicBezTo>
                    <a:pt x="291" y="5"/>
                    <a:pt x="290" y="6"/>
                    <a:pt x="289" y="6"/>
                  </a:cubicBezTo>
                  <a:cubicBezTo>
                    <a:pt x="289" y="6"/>
                    <a:pt x="289" y="6"/>
                    <a:pt x="289" y="6"/>
                  </a:cubicBezTo>
                  <a:cubicBezTo>
                    <a:pt x="289" y="6"/>
                    <a:pt x="288" y="6"/>
                    <a:pt x="288" y="5"/>
                  </a:cubicBezTo>
                  <a:lnTo>
                    <a:pt x="292" y="12"/>
                  </a:lnTo>
                  <a:lnTo>
                    <a:pt x="295" y="12"/>
                  </a:lnTo>
                  <a:lnTo>
                    <a:pt x="291" y="7"/>
                  </a:lnTo>
                  <a:cubicBezTo>
                    <a:pt x="292" y="7"/>
                    <a:pt x="293" y="6"/>
                    <a:pt x="294" y="6"/>
                  </a:cubicBezTo>
                  <a:cubicBezTo>
                    <a:pt x="295" y="5"/>
                    <a:pt x="295" y="4"/>
                    <a:pt x="295" y="3"/>
                  </a:cubicBezTo>
                  <a:cubicBezTo>
                    <a:pt x="295" y="2"/>
                    <a:pt x="295" y="2"/>
                    <a:pt x="294" y="1"/>
                  </a:cubicBezTo>
                  <a:cubicBezTo>
                    <a:pt x="293" y="1"/>
                    <a:pt x="292" y="0"/>
                    <a:pt x="291" y="0"/>
                  </a:cubicBezTo>
                  <a:lnTo>
                    <a:pt x="285" y="0"/>
                  </a:lnTo>
                  <a:close/>
                  <a:moveTo>
                    <a:pt x="301" y="0"/>
                  </a:moveTo>
                  <a:lnTo>
                    <a:pt x="295" y="12"/>
                  </a:lnTo>
                  <a:lnTo>
                    <a:pt x="298" y="12"/>
                  </a:lnTo>
                  <a:lnTo>
                    <a:pt x="300" y="8"/>
                  </a:lnTo>
                  <a:lnTo>
                    <a:pt x="305" y="8"/>
                  </a:lnTo>
                  <a:lnTo>
                    <a:pt x="306" y="12"/>
                  </a:lnTo>
                  <a:lnTo>
                    <a:pt x="310" y="12"/>
                  </a:lnTo>
                  <a:lnTo>
                    <a:pt x="304" y="0"/>
                  </a:lnTo>
                  <a:lnTo>
                    <a:pt x="301" y="0"/>
                  </a:lnTo>
                  <a:close/>
                  <a:moveTo>
                    <a:pt x="304" y="6"/>
                  </a:moveTo>
                  <a:lnTo>
                    <a:pt x="301" y="6"/>
                  </a:lnTo>
                  <a:lnTo>
                    <a:pt x="303" y="2"/>
                  </a:lnTo>
                  <a:lnTo>
                    <a:pt x="304" y="6"/>
                  </a:lnTo>
                  <a:close/>
                  <a:moveTo>
                    <a:pt x="320" y="0"/>
                  </a:moveTo>
                  <a:cubicBezTo>
                    <a:pt x="319" y="0"/>
                    <a:pt x="318" y="0"/>
                    <a:pt x="317" y="0"/>
                  </a:cubicBezTo>
                  <a:cubicBezTo>
                    <a:pt x="315" y="0"/>
                    <a:pt x="313" y="0"/>
                    <a:pt x="312" y="1"/>
                  </a:cubicBezTo>
                  <a:cubicBezTo>
                    <a:pt x="310" y="2"/>
                    <a:pt x="309" y="4"/>
                    <a:pt x="309" y="6"/>
                  </a:cubicBezTo>
                  <a:cubicBezTo>
                    <a:pt x="309" y="8"/>
                    <a:pt x="310" y="9"/>
                    <a:pt x="311" y="10"/>
                  </a:cubicBezTo>
                  <a:cubicBezTo>
                    <a:pt x="313" y="12"/>
                    <a:pt x="314" y="12"/>
                    <a:pt x="317" y="12"/>
                  </a:cubicBezTo>
                  <a:cubicBezTo>
                    <a:pt x="317" y="12"/>
                    <a:pt x="318" y="12"/>
                    <a:pt x="318" y="12"/>
                  </a:cubicBezTo>
                  <a:cubicBezTo>
                    <a:pt x="319" y="12"/>
                    <a:pt x="320" y="12"/>
                    <a:pt x="320" y="12"/>
                  </a:cubicBezTo>
                  <a:lnTo>
                    <a:pt x="321" y="10"/>
                  </a:lnTo>
                  <a:cubicBezTo>
                    <a:pt x="320" y="10"/>
                    <a:pt x="319" y="10"/>
                    <a:pt x="319" y="10"/>
                  </a:cubicBezTo>
                  <a:cubicBezTo>
                    <a:pt x="318" y="10"/>
                    <a:pt x="318" y="10"/>
                    <a:pt x="317" y="10"/>
                  </a:cubicBezTo>
                  <a:cubicBezTo>
                    <a:pt x="316" y="10"/>
                    <a:pt x="314" y="10"/>
                    <a:pt x="314" y="9"/>
                  </a:cubicBezTo>
                  <a:cubicBezTo>
                    <a:pt x="313" y="8"/>
                    <a:pt x="312" y="7"/>
                    <a:pt x="312" y="6"/>
                  </a:cubicBezTo>
                  <a:cubicBezTo>
                    <a:pt x="312" y="5"/>
                    <a:pt x="313" y="4"/>
                    <a:pt x="314" y="3"/>
                  </a:cubicBezTo>
                  <a:cubicBezTo>
                    <a:pt x="314" y="2"/>
                    <a:pt x="316" y="2"/>
                    <a:pt x="317" y="2"/>
                  </a:cubicBezTo>
                  <a:cubicBezTo>
                    <a:pt x="318" y="2"/>
                    <a:pt x="318" y="2"/>
                    <a:pt x="319" y="2"/>
                  </a:cubicBezTo>
                  <a:cubicBezTo>
                    <a:pt x="319" y="2"/>
                    <a:pt x="320" y="2"/>
                    <a:pt x="320" y="3"/>
                  </a:cubicBezTo>
                  <a:lnTo>
                    <a:pt x="320" y="0"/>
                  </a:lnTo>
                  <a:close/>
                  <a:moveTo>
                    <a:pt x="323" y="0"/>
                  </a:moveTo>
                  <a:lnTo>
                    <a:pt x="323" y="12"/>
                  </a:lnTo>
                  <a:lnTo>
                    <a:pt x="326" y="12"/>
                  </a:lnTo>
                  <a:lnTo>
                    <a:pt x="326" y="0"/>
                  </a:lnTo>
                  <a:lnTo>
                    <a:pt x="323" y="0"/>
                  </a:lnTo>
                  <a:close/>
                  <a:moveTo>
                    <a:pt x="327" y="6"/>
                  </a:moveTo>
                  <a:cubicBezTo>
                    <a:pt x="327" y="8"/>
                    <a:pt x="328" y="9"/>
                    <a:pt x="329" y="10"/>
                  </a:cubicBezTo>
                  <a:cubicBezTo>
                    <a:pt x="330" y="12"/>
                    <a:pt x="332" y="12"/>
                    <a:pt x="334" y="12"/>
                  </a:cubicBezTo>
                  <a:cubicBezTo>
                    <a:pt x="337" y="12"/>
                    <a:pt x="339" y="12"/>
                    <a:pt x="340" y="10"/>
                  </a:cubicBezTo>
                  <a:cubicBezTo>
                    <a:pt x="341" y="9"/>
                    <a:pt x="342" y="8"/>
                    <a:pt x="342" y="6"/>
                  </a:cubicBezTo>
                  <a:cubicBezTo>
                    <a:pt x="342" y="4"/>
                    <a:pt x="341" y="3"/>
                    <a:pt x="340" y="2"/>
                  </a:cubicBezTo>
                  <a:cubicBezTo>
                    <a:pt x="339" y="1"/>
                    <a:pt x="337" y="0"/>
                    <a:pt x="335" y="0"/>
                  </a:cubicBezTo>
                  <a:cubicBezTo>
                    <a:pt x="332" y="0"/>
                    <a:pt x="331" y="1"/>
                    <a:pt x="329" y="2"/>
                  </a:cubicBezTo>
                  <a:cubicBezTo>
                    <a:pt x="328" y="3"/>
                    <a:pt x="327" y="4"/>
                    <a:pt x="327" y="6"/>
                  </a:cubicBezTo>
                  <a:close/>
                  <a:moveTo>
                    <a:pt x="335" y="2"/>
                  </a:moveTo>
                  <a:cubicBezTo>
                    <a:pt x="336" y="2"/>
                    <a:pt x="337" y="2"/>
                    <a:pt x="338" y="3"/>
                  </a:cubicBezTo>
                  <a:cubicBezTo>
                    <a:pt x="339" y="4"/>
                    <a:pt x="339" y="5"/>
                    <a:pt x="339" y="6"/>
                  </a:cubicBezTo>
                  <a:cubicBezTo>
                    <a:pt x="339" y="7"/>
                    <a:pt x="339" y="8"/>
                    <a:pt x="338" y="9"/>
                  </a:cubicBezTo>
                  <a:cubicBezTo>
                    <a:pt x="337" y="10"/>
                    <a:pt x="336" y="10"/>
                    <a:pt x="335" y="10"/>
                  </a:cubicBezTo>
                  <a:cubicBezTo>
                    <a:pt x="333" y="10"/>
                    <a:pt x="332" y="10"/>
                    <a:pt x="331" y="9"/>
                  </a:cubicBezTo>
                  <a:cubicBezTo>
                    <a:pt x="331" y="8"/>
                    <a:pt x="330" y="7"/>
                    <a:pt x="330" y="6"/>
                  </a:cubicBezTo>
                  <a:cubicBezTo>
                    <a:pt x="330" y="5"/>
                    <a:pt x="331" y="4"/>
                    <a:pt x="332" y="3"/>
                  </a:cubicBezTo>
                  <a:cubicBezTo>
                    <a:pt x="332" y="2"/>
                    <a:pt x="333" y="2"/>
                    <a:pt x="335" y="2"/>
                  </a:cubicBezTo>
                  <a:close/>
                  <a:moveTo>
                    <a:pt x="344" y="0"/>
                  </a:moveTo>
                  <a:lnTo>
                    <a:pt x="344" y="12"/>
                  </a:lnTo>
                  <a:lnTo>
                    <a:pt x="347" y="12"/>
                  </a:lnTo>
                  <a:lnTo>
                    <a:pt x="347" y="3"/>
                  </a:lnTo>
                  <a:lnTo>
                    <a:pt x="353" y="12"/>
                  </a:lnTo>
                  <a:lnTo>
                    <a:pt x="357" y="12"/>
                  </a:lnTo>
                  <a:lnTo>
                    <a:pt x="357" y="0"/>
                  </a:lnTo>
                  <a:lnTo>
                    <a:pt x="354" y="0"/>
                  </a:lnTo>
                  <a:lnTo>
                    <a:pt x="354" y="9"/>
                  </a:lnTo>
                  <a:lnTo>
                    <a:pt x="348" y="0"/>
                  </a:lnTo>
                  <a:lnTo>
                    <a:pt x="344" y="0"/>
                  </a:lnTo>
                  <a:close/>
                </a:path>
              </a:pathLst>
            </a:custGeom>
            <a:solidFill>
              <a:srgbClr val="24211D"/>
            </a:solidFill>
            <a:ln w="9525">
              <a:noFill/>
              <a:round/>
              <a:headEnd/>
              <a:tailEnd/>
            </a:ln>
          </p:spPr>
          <p:txBody>
            <a:bodyPr/>
            <a:lstStyle/>
            <a:p>
              <a:endParaRPr lang="es-ES"/>
            </a:p>
          </p:txBody>
        </p:sp>
        <p:sp>
          <p:nvSpPr>
            <p:cNvPr id="2095" name="Freeform 869"/>
            <p:cNvSpPr>
              <a:spLocks noEditPoints="1"/>
            </p:cNvSpPr>
            <p:nvPr/>
          </p:nvSpPr>
          <p:spPr bwMode="auto">
            <a:xfrm>
              <a:off x="1125" y="1885"/>
              <a:ext cx="1046" cy="42"/>
            </a:xfrm>
            <a:custGeom>
              <a:avLst/>
              <a:gdLst>
                <a:gd name="T0" fmla="*/ 2147483647 w 294"/>
                <a:gd name="T1" fmla="*/ 2147483647 h 12"/>
                <a:gd name="T2" fmla="*/ 0 w 294"/>
                <a:gd name="T3" fmla="*/ 2147483647 h 12"/>
                <a:gd name="T4" fmla="*/ 2147483647 w 294"/>
                <a:gd name="T5" fmla="*/ 2147483647 h 12"/>
                <a:gd name="T6" fmla="*/ 2147483647 w 294"/>
                <a:gd name="T7" fmla="*/ 2147483647 h 12"/>
                <a:gd name="T8" fmla="*/ 2147483647 w 294"/>
                <a:gd name="T9" fmla="*/ 2147483647 h 12"/>
                <a:gd name="T10" fmla="*/ 2147483647 w 294"/>
                <a:gd name="T11" fmla="*/ 0 h 12"/>
                <a:gd name="T12" fmla="*/ 2147483647 w 294"/>
                <a:gd name="T13" fmla="*/ 2147483647 h 12"/>
                <a:gd name="T14" fmla="*/ 2147483647 w 294"/>
                <a:gd name="T15" fmla="*/ 2147483647 h 12"/>
                <a:gd name="T16" fmla="*/ 2147483647 w 294"/>
                <a:gd name="T17" fmla="*/ 2147483647 h 12"/>
                <a:gd name="T18" fmla="*/ 2147483647 w 294"/>
                <a:gd name="T19" fmla="*/ 2147483647 h 12"/>
                <a:gd name="T20" fmla="*/ 2147483647 w 294"/>
                <a:gd name="T21" fmla="*/ 2147483647 h 12"/>
                <a:gd name="T22" fmla="*/ 2147483647 w 294"/>
                <a:gd name="T23" fmla="*/ 2147483647 h 12"/>
                <a:gd name="T24" fmla="*/ 2147483647 w 294"/>
                <a:gd name="T25" fmla="*/ 2147483647 h 12"/>
                <a:gd name="T26" fmla="*/ 2147483647 w 294"/>
                <a:gd name="T27" fmla="*/ 2147483647 h 12"/>
                <a:gd name="T28" fmla="*/ 2147483647 w 294"/>
                <a:gd name="T29" fmla="*/ 2147483647 h 12"/>
                <a:gd name="T30" fmla="*/ 2147483647 w 294"/>
                <a:gd name="T31" fmla="*/ 0 h 12"/>
                <a:gd name="T32" fmla="*/ 2147483647 w 294"/>
                <a:gd name="T33" fmla="*/ 2147483647 h 12"/>
                <a:gd name="T34" fmla="*/ 2147483647 w 294"/>
                <a:gd name="T35" fmla="*/ 2147483647 h 12"/>
                <a:gd name="T36" fmla="*/ 2147483647 w 294"/>
                <a:gd name="T37" fmla="*/ 2147483647 h 12"/>
                <a:gd name="T38" fmla="*/ 2147483647 w 294"/>
                <a:gd name="T39" fmla="*/ 2147483647 h 12"/>
                <a:gd name="T40" fmla="*/ 2147483647 w 294"/>
                <a:gd name="T41" fmla="*/ 2147483647 h 12"/>
                <a:gd name="T42" fmla="*/ 2147483647 w 294"/>
                <a:gd name="T43" fmla="*/ 0 h 12"/>
                <a:gd name="T44" fmla="*/ 2147483647 w 294"/>
                <a:gd name="T45" fmla="*/ 2147483647 h 12"/>
                <a:gd name="T46" fmla="*/ 2147483647 w 294"/>
                <a:gd name="T47" fmla="*/ 2147483647 h 12"/>
                <a:gd name="T48" fmla="*/ 2147483647 w 294"/>
                <a:gd name="T49" fmla="*/ 2147483647 h 12"/>
                <a:gd name="T50" fmla="*/ 2147483647 w 294"/>
                <a:gd name="T51" fmla="*/ 2147483647 h 12"/>
                <a:gd name="T52" fmla="*/ 2147483647 w 294"/>
                <a:gd name="T53" fmla="*/ 2147483647 h 12"/>
                <a:gd name="T54" fmla="*/ 2147483647 w 294"/>
                <a:gd name="T55" fmla="*/ 2147483647 h 12"/>
                <a:gd name="T56" fmla="*/ 2147483647 w 294"/>
                <a:gd name="T57" fmla="*/ 0 h 12"/>
                <a:gd name="T58" fmla="*/ 2147483647 w 294"/>
                <a:gd name="T59" fmla="*/ 2147483647 h 12"/>
                <a:gd name="T60" fmla="*/ 2147483647 w 294"/>
                <a:gd name="T61" fmla="*/ 2147483647 h 12"/>
                <a:gd name="T62" fmla="*/ 2147483647 w 294"/>
                <a:gd name="T63" fmla="*/ 2147483647 h 12"/>
                <a:gd name="T64" fmla="*/ 2147483647 w 294"/>
                <a:gd name="T65" fmla="*/ 2147483647 h 12"/>
                <a:gd name="T66" fmla="*/ 2147483647 w 294"/>
                <a:gd name="T67" fmla="*/ 2147483647 h 12"/>
                <a:gd name="T68" fmla="*/ 2147483647 w 294"/>
                <a:gd name="T69" fmla="*/ 2147483647 h 12"/>
                <a:gd name="T70" fmla="*/ 2147483647 w 294"/>
                <a:gd name="T71" fmla="*/ 2147483647 h 12"/>
                <a:gd name="T72" fmla="*/ 2147483647 w 294"/>
                <a:gd name="T73" fmla="*/ 2147483647 h 12"/>
                <a:gd name="T74" fmla="*/ 2147483647 w 294"/>
                <a:gd name="T75" fmla="*/ 2147483647 h 12"/>
                <a:gd name="T76" fmla="*/ 2147483647 w 294"/>
                <a:gd name="T77" fmla="*/ 2147483647 h 12"/>
                <a:gd name="T78" fmla="*/ 2147483647 w 294"/>
                <a:gd name="T79" fmla="*/ 2147483647 h 12"/>
                <a:gd name="T80" fmla="*/ 2147483647 w 294"/>
                <a:gd name="T81" fmla="*/ 2147483647 h 12"/>
                <a:gd name="T82" fmla="*/ 2147483647 w 294"/>
                <a:gd name="T83" fmla="*/ 2147483647 h 12"/>
                <a:gd name="T84" fmla="*/ 2147483647 w 294"/>
                <a:gd name="T85" fmla="*/ 2147483647 h 12"/>
                <a:gd name="T86" fmla="*/ 2147483647 w 294"/>
                <a:gd name="T87" fmla="*/ 2147483647 h 12"/>
                <a:gd name="T88" fmla="*/ 2147483647 w 294"/>
                <a:gd name="T89" fmla="*/ 2147483647 h 12"/>
                <a:gd name="T90" fmla="*/ 2147483647 w 294"/>
                <a:gd name="T91" fmla="*/ 2147483647 h 12"/>
                <a:gd name="T92" fmla="*/ 2147483647 w 294"/>
                <a:gd name="T93" fmla="*/ 0 h 12"/>
                <a:gd name="T94" fmla="*/ 2147483647 w 294"/>
                <a:gd name="T95" fmla="*/ 2147483647 h 12"/>
                <a:gd name="T96" fmla="*/ 2147483647 w 294"/>
                <a:gd name="T97" fmla="*/ 0 h 12"/>
                <a:gd name="T98" fmla="*/ 2147483647 w 294"/>
                <a:gd name="T99" fmla="*/ 0 h 12"/>
                <a:gd name="T100" fmla="*/ 2147483647 w 294"/>
                <a:gd name="T101" fmla="*/ 2147483647 h 12"/>
                <a:gd name="T102" fmla="*/ 2147483647 w 294"/>
                <a:gd name="T103" fmla="*/ 2147483647 h 12"/>
                <a:gd name="T104" fmla="*/ 2147483647 w 294"/>
                <a:gd name="T105" fmla="*/ 2147483647 h 12"/>
                <a:gd name="T106" fmla="*/ 2147483647 w 294"/>
                <a:gd name="T107" fmla="*/ 2147483647 h 12"/>
                <a:gd name="T108" fmla="*/ 2147483647 w 294"/>
                <a:gd name="T109" fmla="*/ 2147483647 h 12"/>
                <a:gd name="T110" fmla="*/ 2147483647 w 294"/>
                <a:gd name="T111" fmla="*/ 2147483647 h 12"/>
                <a:gd name="T112" fmla="*/ 2147483647 w 294"/>
                <a:gd name="T113" fmla="*/ 2147483647 h 12"/>
                <a:gd name="T114" fmla="*/ 2147483647 w 294"/>
                <a:gd name="T115" fmla="*/ 2147483647 h 1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4"/>
                <a:gd name="T175" fmla="*/ 0 h 12"/>
                <a:gd name="T176" fmla="*/ 294 w 294"/>
                <a:gd name="T177" fmla="*/ 12 h 1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4" h="12">
                  <a:moveTo>
                    <a:pt x="8" y="1"/>
                  </a:moveTo>
                  <a:cubicBezTo>
                    <a:pt x="7" y="1"/>
                    <a:pt x="7" y="0"/>
                    <a:pt x="7" y="0"/>
                  </a:cubicBezTo>
                  <a:cubicBezTo>
                    <a:pt x="6" y="0"/>
                    <a:pt x="6" y="0"/>
                    <a:pt x="5" y="0"/>
                  </a:cubicBezTo>
                  <a:cubicBezTo>
                    <a:pt x="4" y="0"/>
                    <a:pt x="3" y="1"/>
                    <a:pt x="2" y="1"/>
                  </a:cubicBezTo>
                  <a:cubicBezTo>
                    <a:pt x="1" y="1"/>
                    <a:pt x="1" y="2"/>
                    <a:pt x="1" y="3"/>
                  </a:cubicBezTo>
                  <a:cubicBezTo>
                    <a:pt x="1" y="4"/>
                    <a:pt x="1" y="5"/>
                    <a:pt x="1" y="5"/>
                  </a:cubicBezTo>
                  <a:cubicBezTo>
                    <a:pt x="2" y="6"/>
                    <a:pt x="3" y="6"/>
                    <a:pt x="4" y="7"/>
                  </a:cubicBezTo>
                  <a:cubicBezTo>
                    <a:pt x="5" y="8"/>
                    <a:pt x="6" y="9"/>
                    <a:pt x="6" y="9"/>
                  </a:cubicBezTo>
                  <a:cubicBezTo>
                    <a:pt x="6" y="10"/>
                    <a:pt x="6" y="10"/>
                    <a:pt x="5" y="10"/>
                  </a:cubicBezTo>
                  <a:cubicBezTo>
                    <a:pt x="5" y="10"/>
                    <a:pt x="4" y="10"/>
                    <a:pt x="4" y="10"/>
                  </a:cubicBezTo>
                  <a:cubicBezTo>
                    <a:pt x="3" y="10"/>
                    <a:pt x="2" y="10"/>
                    <a:pt x="2" y="10"/>
                  </a:cubicBezTo>
                  <a:cubicBezTo>
                    <a:pt x="1" y="10"/>
                    <a:pt x="1" y="10"/>
                    <a:pt x="0" y="10"/>
                  </a:cubicBezTo>
                  <a:lnTo>
                    <a:pt x="1" y="12"/>
                  </a:lnTo>
                  <a:cubicBezTo>
                    <a:pt x="1" y="12"/>
                    <a:pt x="2" y="12"/>
                    <a:pt x="3" y="12"/>
                  </a:cubicBezTo>
                  <a:cubicBezTo>
                    <a:pt x="3" y="12"/>
                    <a:pt x="4" y="12"/>
                    <a:pt x="4" y="12"/>
                  </a:cubicBezTo>
                  <a:cubicBezTo>
                    <a:pt x="6" y="12"/>
                    <a:pt x="7" y="12"/>
                    <a:pt x="8" y="11"/>
                  </a:cubicBezTo>
                  <a:cubicBezTo>
                    <a:pt x="8" y="11"/>
                    <a:pt x="9" y="10"/>
                    <a:pt x="9" y="9"/>
                  </a:cubicBezTo>
                  <a:cubicBezTo>
                    <a:pt x="9" y="9"/>
                    <a:pt x="9" y="8"/>
                    <a:pt x="8" y="7"/>
                  </a:cubicBezTo>
                  <a:cubicBezTo>
                    <a:pt x="8" y="7"/>
                    <a:pt x="7" y="6"/>
                    <a:pt x="5" y="5"/>
                  </a:cubicBezTo>
                  <a:cubicBezTo>
                    <a:pt x="4" y="4"/>
                    <a:pt x="4" y="4"/>
                    <a:pt x="4" y="3"/>
                  </a:cubicBezTo>
                  <a:cubicBezTo>
                    <a:pt x="4" y="3"/>
                    <a:pt x="4" y="3"/>
                    <a:pt x="4" y="2"/>
                  </a:cubicBezTo>
                  <a:cubicBezTo>
                    <a:pt x="5" y="2"/>
                    <a:pt x="5" y="2"/>
                    <a:pt x="6" y="2"/>
                  </a:cubicBezTo>
                  <a:cubicBezTo>
                    <a:pt x="7" y="2"/>
                    <a:pt x="7" y="2"/>
                    <a:pt x="8" y="3"/>
                  </a:cubicBezTo>
                  <a:lnTo>
                    <a:pt x="8" y="1"/>
                  </a:lnTo>
                  <a:close/>
                  <a:moveTo>
                    <a:pt x="11" y="0"/>
                  </a:moveTo>
                  <a:lnTo>
                    <a:pt x="11" y="12"/>
                  </a:lnTo>
                  <a:lnTo>
                    <a:pt x="20" y="12"/>
                  </a:lnTo>
                  <a:lnTo>
                    <a:pt x="20" y="10"/>
                  </a:lnTo>
                  <a:lnTo>
                    <a:pt x="14" y="10"/>
                  </a:lnTo>
                  <a:lnTo>
                    <a:pt x="14" y="7"/>
                  </a:lnTo>
                  <a:lnTo>
                    <a:pt x="20" y="7"/>
                  </a:lnTo>
                  <a:lnTo>
                    <a:pt x="20" y="5"/>
                  </a:lnTo>
                  <a:lnTo>
                    <a:pt x="14" y="5"/>
                  </a:lnTo>
                  <a:lnTo>
                    <a:pt x="14" y="2"/>
                  </a:lnTo>
                  <a:lnTo>
                    <a:pt x="20" y="2"/>
                  </a:lnTo>
                  <a:lnTo>
                    <a:pt x="20" y="0"/>
                  </a:lnTo>
                  <a:lnTo>
                    <a:pt x="11" y="0"/>
                  </a:lnTo>
                  <a:close/>
                  <a:moveTo>
                    <a:pt x="33" y="1"/>
                  </a:moveTo>
                  <a:cubicBezTo>
                    <a:pt x="32" y="0"/>
                    <a:pt x="31" y="0"/>
                    <a:pt x="30" y="0"/>
                  </a:cubicBezTo>
                  <a:cubicBezTo>
                    <a:pt x="28" y="0"/>
                    <a:pt x="26" y="1"/>
                    <a:pt x="24" y="2"/>
                  </a:cubicBezTo>
                  <a:cubicBezTo>
                    <a:pt x="23" y="3"/>
                    <a:pt x="22" y="4"/>
                    <a:pt x="22" y="6"/>
                  </a:cubicBezTo>
                  <a:cubicBezTo>
                    <a:pt x="22" y="8"/>
                    <a:pt x="23" y="9"/>
                    <a:pt x="24" y="11"/>
                  </a:cubicBezTo>
                  <a:cubicBezTo>
                    <a:pt x="25" y="12"/>
                    <a:pt x="27" y="12"/>
                    <a:pt x="29" y="12"/>
                  </a:cubicBezTo>
                  <a:cubicBezTo>
                    <a:pt x="30" y="12"/>
                    <a:pt x="31" y="12"/>
                    <a:pt x="31" y="12"/>
                  </a:cubicBezTo>
                  <a:cubicBezTo>
                    <a:pt x="32" y="12"/>
                    <a:pt x="32" y="12"/>
                    <a:pt x="33" y="12"/>
                  </a:cubicBezTo>
                  <a:lnTo>
                    <a:pt x="33" y="10"/>
                  </a:lnTo>
                  <a:cubicBezTo>
                    <a:pt x="33" y="10"/>
                    <a:pt x="32" y="10"/>
                    <a:pt x="31" y="10"/>
                  </a:cubicBezTo>
                  <a:cubicBezTo>
                    <a:pt x="31" y="10"/>
                    <a:pt x="30" y="11"/>
                    <a:pt x="30" y="11"/>
                  </a:cubicBezTo>
                  <a:cubicBezTo>
                    <a:pt x="28" y="11"/>
                    <a:pt x="27" y="10"/>
                    <a:pt x="26" y="9"/>
                  </a:cubicBezTo>
                  <a:cubicBezTo>
                    <a:pt x="25" y="8"/>
                    <a:pt x="25" y="8"/>
                    <a:pt x="25" y="6"/>
                  </a:cubicBezTo>
                  <a:cubicBezTo>
                    <a:pt x="25" y="5"/>
                    <a:pt x="25" y="4"/>
                    <a:pt x="26" y="3"/>
                  </a:cubicBezTo>
                  <a:cubicBezTo>
                    <a:pt x="27" y="3"/>
                    <a:pt x="28" y="2"/>
                    <a:pt x="30" y="2"/>
                  </a:cubicBezTo>
                  <a:cubicBezTo>
                    <a:pt x="30" y="2"/>
                    <a:pt x="31" y="2"/>
                    <a:pt x="31" y="2"/>
                  </a:cubicBezTo>
                  <a:cubicBezTo>
                    <a:pt x="32" y="2"/>
                    <a:pt x="32" y="3"/>
                    <a:pt x="33" y="3"/>
                  </a:cubicBezTo>
                  <a:lnTo>
                    <a:pt x="33" y="1"/>
                  </a:lnTo>
                  <a:close/>
                  <a:moveTo>
                    <a:pt x="35" y="0"/>
                  </a:moveTo>
                  <a:lnTo>
                    <a:pt x="35" y="12"/>
                  </a:lnTo>
                  <a:lnTo>
                    <a:pt x="38" y="12"/>
                  </a:lnTo>
                  <a:lnTo>
                    <a:pt x="38" y="2"/>
                  </a:lnTo>
                  <a:lnTo>
                    <a:pt x="41" y="2"/>
                  </a:lnTo>
                  <a:cubicBezTo>
                    <a:pt x="41" y="2"/>
                    <a:pt x="42" y="2"/>
                    <a:pt x="42" y="3"/>
                  </a:cubicBezTo>
                  <a:cubicBezTo>
                    <a:pt x="42" y="3"/>
                    <a:pt x="43" y="3"/>
                    <a:pt x="43" y="4"/>
                  </a:cubicBezTo>
                  <a:cubicBezTo>
                    <a:pt x="43" y="4"/>
                    <a:pt x="42" y="5"/>
                    <a:pt x="42" y="5"/>
                  </a:cubicBezTo>
                  <a:cubicBezTo>
                    <a:pt x="41" y="6"/>
                    <a:pt x="41" y="6"/>
                    <a:pt x="40" y="6"/>
                  </a:cubicBezTo>
                  <a:cubicBezTo>
                    <a:pt x="40" y="6"/>
                    <a:pt x="39" y="6"/>
                    <a:pt x="39" y="6"/>
                  </a:cubicBezTo>
                  <a:cubicBezTo>
                    <a:pt x="39" y="6"/>
                    <a:pt x="39" y="6"/>
                    <a:pt x="39" y="6"/>
                  </a:cubicBezTo>
                  <a:lnTo>
                    <a:pt x="42" y="12"/>
                  </a:lnTo>
                  <a:lnTo>
                    <a:pt x="45" y="12"/>
                  </a:lnTo>
                  <a:lnTo>
                    <a:pt x="42" y="7"/>
                  </a:lnTo>
                  <a:cubicBezTo>
                    <a:pt x="43" y="7"/>
                    <a:pt x="44" y="6"/>
                    <a:pt x="45" y="6"/>
                  </a:cubicBezTo>
                  <a:cubicBezTo>
                    <a:pt x="45" y="5"/>
                    <a:pt x="46" y="4"/>
                    <a:pt x="46" y="3"/>
                  </a:cubicBezTo>
                  <a:cubicBezTo>
                    <a:pt x="46" y="3"/>
                    <a:pt x="45" y="2"/>
                    <a:pt x="45" y="1"/>
                  </a:cubicBezTo>
                  <a:cubicBezTo>
                    <a:pt x="44" y="1"/>
                    <a:pt x="43" y="0"/>
                    <a:pt x="41" y="0"/>
                  </a:cubicBezTo>
                  <a:lnTo>
                    <a:pt x="35" y="0"/>
                  </a:lnTo>
                  <a:close/>
                  <a:moveTo>
                    <a:pt x="47" y="0"/>
                  </a:moveTo>
                  <a:lnTo>
                    <a:pt x="47" y="12"/>
                  </a:lnTo>
                  <a:lnTo>
                    <a:pt x="57" y="12"/>
                  </a:lnTo>
                  <a:lnTo>
                    <a:pt x="57" y="10"/>
                  </a:lnTo>
                  <a:lnTo>
                    <a:pt x="50" y="10"/>
                  </a:lnTo>
                  <a:lnTo>
                    <a:pt x="50" y="7"/>
                  </a:lnTo>
                  <a:lnTo>
                    <a:pt x="56" y="7"/>
                  </a:lnTo>
                  <a:lnTo>
                    <a:pt x="56" y="5"/>
                  </a:lnTo>
                  <a:lnTo>
                    <a:pt x="50" y="5"/>
                  </a:lnTo>
                  <a:lnTo>
                    <a:pt x="50" y="2"/>
                  </a:lnTo>
                  <a:lnTo>
                    <a:pt x="57" y="2"/>
                  </a:lnTo>
                  <a:lnTo>
                    <a:pt x="57" y="0"/>
                  </a:lnTo>
                  <a:lnTo>
                    <a:pt x="47" y="0"/>
                  </a:lnTo>
                  <a:close/>
                  <a:moveTo>
                    <a:pt x="58" y="0"/>
                  </a:moveTo>
                  <a:lnTo>
                    <a:pt x="58" y="2"/>
                  </a:lnTo>
                  <a:lnTo>
                    <a:pt x="62" y="2"/>
                  </a:lnTo>
                  <a:lnTo>
                    <a:pt x="62" y="12"/>
                  </a:lnTo>
                  <a:lnTo>
                    <a:pt x="65" y="12"/>
                  </a:lnTo>
                  <a:lnTo>
                    <a:pt x="65" y="2"/>
                  </a:lnTo>
                  <a:lnTo>
                    <a:pt x="69" y="2"/>
                  </a:lnTo>
                  <a:lnTo>
                    <a:pt x="69" y="0"/>
                  </a:lnTo>
                  <a:lnTo>
                    <a:pt x="58" y="0"/>
                  </a:lnTo>
                  <a:close/>
                  <a:moveTo>
                    <a:pt x="72" y="0"/>
                  </a:moveTo>
                  <a:lnTo>
                    <a:pt x="66" y="12"/>
                  </a:lnTo>
                  <a:lnTo>
                    <a:pt x="69" y="12"/>
                  </a:lnTo>
                  <a:lnTo>
                    <a:pt x="71" y="8"/>
                  </a:lnTo>
                  <a:lnTo>
                    <a:pt x="76" y="8"/>
                  </a:lnTo>
                  <a:lnTo>
                    <a:pt x="77" y="12"/>
                  </a:lnTo>
                  <a:lnTo>
                    <a:pt x="80" y="12"/>
                  </a:lnTo>
                  <a:lnTo>
                    <a:pt x="75" y="0"/>
                  </a:lnTo>
                  <a:lnTo>
                    <a:pt x="72" y="0"/>
                  </a:lnTo>
                  <a:close/>
                  <a:moveTo>
                    <a:pt x="75" y="6"/>
                  </a:moveTo>
                  <a:lnTo>
                    <a:pt x="71" y="6"/>
                  </a:lnTo>
                  <a:lnTo>
                    <a:pt x="73" y="2"/>
                  </a:lnTo>
                  <a:lnTo>
                    <a:pt x="75" y="6"/>
                  </a:lnTo>
                  <a:close/>
                  <a:moveTo>
                    <a:pt x="81" y="0"/>
                  </a:moveTo>
                  <a:lnTo>
                    <a:pt x="81" y="12"/>
                  </a:lnTo>
                  <a:lnTo>
                    <a:pt x="84" y="12"/>
                  </a:lnTo>
                  <a:lnTo>
                    <a:pt x="84" y="2"/>
                  </a:lnTo>
                  <a:lnTo>
                    <a:pt x="87" y="2"/>
                  </a:lnTo>
                  <a:cubicBezTo>
                    <a:pt x="87" y="2"/>
                    <a:pt x="87" y="2"/>
                    <a:pt x="88" y="3"/>
                  </a:cubicBezTo>
                  <a:cubicBezTo>
                    <a:pt x="88" y="3"/>
                    <a:pt x="88" y="3"/>
                    <a:pt x="88" y="4"/>
                  </a:cubicBezTo>
                  <a:cubicBezTo>
                    <a:pt x="88" y="4"/>
                    <a:pt x="88" y="5"/>
                    <a:pt x="88" y="5"/>
                  </a:cubicBezTo>
                  <a:cubicBezTo>
                    <a:pt x="87" y="6"/>
                    <a:pt x="86" y="6"/>
                    <a:pt x="86" y="6"/>
                  </a:cubicBezTo>
                  <a:cubicBezTo>
                    <a:pt x="85" y="6"/>
                    <a:pt x="85" y="6"/>
                    <a:pt x="85" y="6"/>
                  </a:cubicBezTo>
                  <a:cubicBezTo>
                    <a:pt x="85" y="6"/>
                    <a:pt x="85" y="6"/>
                    <a:pt x="84" y="6"/>
                  </a:cubicBezTo>
                  <a:lnTo>
                    <a:pt x="88" y="12"/>
                  </a:lnTo>
                  <a:lnTo>
                    <a:pt x="91" y="12"/>
                  </a:lnTo>
                  <a:lnTo>
                    <a:pt x="88" y="7"/>
                  </a:lnTo>
                  <a:cubicBezTo>
                    <a:pt x="89" y="7"/>
                    <a:pt x="89" y="6"/>
                    <a:pt x="90" y="6"/>
                  </a:cubicBezTo>
                  <a:cubicBezTo>
                    <a:pt x="91" y="5"/>
                    <a:pt x="91" y="4"/>
                    <a:pt x="91" y="3"/>
                  </a:cubicBezTo>
                  <a:cubicBezTo>
                    <a:pt x="91" y="3"/>
                    <a:pt x="91" y="2"/>
                    <a:pt x="90" y="1"/>
                  </a:cubicBezTo>
                  <a:cubicBezTo>
                    <a:pt x="90" y="1"/>
                    <a:pt x="88" y="0"/>
                    <a:pt x="87" y="0"/>
                  </a:cubicBezTo>
                  <a:lnTo>
                    <a:pt x="81" y="0"/>
                  </a:lnTo>
                  <a:close/>
                  <a:moveTo>
                    <a:pt x="93" y="0"/>
                  </a:moveTo>
                  <a:lnTo>
                    <a:pt x="93" y="12"/>
                  </a:lnTo>
                  <a:lnTo>
                    <a:pt x="96" y="12"/>
                  </a:lnTo>
                  <a:lnTo>
                    <a:pt x="96" y="0"/>
                  </a:lnTo>
                  <a:lnTo>
                    <a:pt x="93" y="0"/>
                  </a:lnTo>
                  <a:close/>
                  <a:moveTo>
                    <a:pt x="103" y="0"/>
                  </a:moveTo>
                  <a:lnTo>
                    <a:pt x="97" y="12"/>
                  </a:lnTo>
                  <a:lnTo>
                    <a:pt x="100" y="12"/>
                  </a:lnTo>
                  <a:lnTo>
                    <a:pt x="102" y="8"/>
                  </a:lnTo>
                  <a:lnTo>
                    <a:pt x="107" y="8"/>
                  </a:lnTo>
                  <a:lnTo>
                    <a:pt x="108" y="12"/>
                  </a:lnTo>
                  <a:lnTo>
                    <a:pt x="111" y="12"/>
                  </a:lnTo>
                  <a:lnTo>
                    <a:pt x="106" y="0"/>
                  </a:lnTo>
                  <a:lnTo>
                    <a:pt x="103" y="0"/>
                  </a:lnTo>
                  <a:close/>
                  <a:moveTo>
                    <a:pt x="106" y="6"/>
                  </a:moveTo>
                  <a:lnTo>
                    <a:pt x="102" y="6"/>
                  </a:lnTo>
                  <a:lnTo>
                    <a:pt x="104" y="2"/>
                  </a:lnTo>
                  <a:lnTo>
                    <a:pt x="106" y="6"/>
                  </a:lnTo>
                  <a:close/>
                  <a:moveTo>
                    <a:pt x="119" y="0"/>
                  </a:moveTo>
                  <a:lnTo>
                    <a:pt x="119" y="12"/>
                  </a:lnTo>
                  <a:lnTo>
                    <a:pt x="126" y="12"/>
                  </a:lnTo>
                  <a:cubicBezTo>
                    <a:pt x="128" y="12"/>
                    <a:pt x="129" y="12"/>
                    <a:pt x="130" y="10"/>
                  </a:cubicBezTo>
                  <a:cubicBezTo>
                    <a:pt x="131" y="9"/>
                    <a:pt x="132" y="8"/>
                    <a:pt x="132" y="6"/>
                  </a:cubicBezTo>
                  <a:cubicBezTo>
                    <a:pt x="132" y="5"/>
                    <a:pt x="131" y="3"/>
                    <a:pt x="130" y="2"/>
                  </a:cubicBezTo>
                  <a:cubicBezTo>
                    <a:pt x="129" y="1"/>
                    <a:pt x="128" y="0"/>
                    <a:pt x="126" y="0"/>
                  </a:cubicBezTo>
                  <a:lnTo>
                    <a:pt x="119" y="0"/>
                  </a:lnTo>
                  <a:close/>
                  <a:moveTo>
                    <a:pt x="122" y="2"/>
                  </a:moveTo>
                  <a:lnTo>
                    <a:pt x="125" y="2"/>
                  </a:lnTo>
                  <a:cubicBezTo>
                    <a:pt x="126" y="2"/>
                    <a:pt x="127" y="3"/>
                    <a:pt x="128" y="3"/>
                  </a:cubicBezTo>
                  <a:cubicBezTo>
                    <a:pt x="129" y="4"/>
                    <a:pt x="129" y="5"/>
                    <a:pt x="129" y="6"/>
                  </a:cubicBezTo>
                  <a:cubicBezTo>
                    <a:pt x="129" y="7"/>
                    <a:pt x="129" y="8"/>
                    <a:pt x="128" y="9"/>
                  </a:cubicBezTo>
                  <a:cubicBezTo>
                    <a:pt x="127" y="10"/>
                    <a:pt x="126" y="10"/>
                    <a:pt x="125" y="10"/>
                  </a:cubicBezTo>
                  <a:lnTo>
                    <a:pt x="122" y="10"/>
                  </a:lnTo>
                  <a:lnTo>
                    <a:pt x="122" y="2"/>
                  </a:lnTo>
                  <a:close/>
                  <a:moveTo>
                    <a:pt x="134" y="0"/>
                  </a:moveTo>
                  <a:lnTo>
                    <a:pt x="134" y="12"/>
                  </a:lnTo>
                  <a:lnTo>
                    <a:pt x="143" y="12"/>
                  </a:lnTo>
                  <a:lnTo>
                    <a:pt x="143" y="10"/>
                  </a:lnTo>
                  <a:lnTo>
                    <a:pt x="137" y="10"/>
                  </a:lnTo>
                  <a:lnTo>
                    <a:pt x="137" y="7"/>
                  </a:lnTo>
                  <a:lnTo>
                    <a:pt x="142" y="7"/>
                  </a:lnTo>
                  <a:lnTo>
                    <a:pt x="142" y="5"/>
                  </a:lnTo>
                  <a:lnTo>
                    <a:pt x="137" y="5"/>
                  </a:lnTo>
                  <a:lnTo>
                    <a:pt x="137" y="2"/>
                  </a:lnTo>
                  <a:lnTo>
                    <a:pt x="143" y="2"/>
                  </a:lnTo>
                  <a:lnTo>
                    <a:pt x="143" y="0"/>
                  </a:lnTo>
                  <a:lnTo>
                    <a:pt x="134" y="0"/>
                  </a:lnTo>
                  <a:close/>
                  <a:moveTo>
                    <a:pt x="164" y="1"/>
                  </a:moveTo>
                  <a:cubicBezTo>
                    <a:pt x="163" y="0"/>
                    <a:pt x="161" y="0"/>
                    <a:pt x="160" y="0"/>
                  </a:cubicBezTo>
                  <a:cubicBezTo>
                    <a:pt x="158" y="0"/>
                    <a:pt x="156" y="1"/>
                    <a:pt x="154" y="2"/>
                  </a:cubicBezTo>
                  <a:cubicBezTo>
                    <a:pt x="153" y="3"/>
                    <a:pt x="152" y="4"/>
                    <a:pt x="152" y="6"/>
                  </a:cubicBezTo>
                  <a:cubicBezTo>
                    <a:pt x="152" y="8"/>
                    <a:pt x="153" y="10"/>
                    <a:pt x="154" y="11"/>
                  </a:cubicBezTo>
                  <a:cubicBezTo>
                    <a:pt x="156" y="12"/>
                    <a:pt x="157" y="12"/>
                    <a:pt x="160" y="12"/>
                  </a:cubicBezTo>
                  <a:cubicBezTo>
                    <a:pt x="160" y="12"/>
                    <a:pt x="161" y="12"/>
                    <a:pt x="162" y="12"/>
                  </a:cubicBezTo>
                  <a:cubicBezTo>
                    <a:pt x="163" y="12"/>
                    <a:pt x="164" y="12"/>
                    <a:pt x="165" y="12"/>
                  </a:cubicBezTo>
                  <a:lnTo>
                    <a:pt x="165" y="6"/>
                  </a:lnTo>
                  <a:lnTo>
                    <a:pt x="160" y="6"/>
                  </a:lnTo>
                  <a:lnTo>
                    <a:pt x="160" y="7"/>
                  </a:lnTo>
                  <a:lnTo>
                    <a:pt x="162" y="7"/>
                  </a:lnTo>
                  <a:lnTo>
                    <a:pt x="162" y="10"/>
                  </a:lnTo>
                  <a:cubicBezTo>
                    <a:pt x="161" y="10"/>
                    <a:pt x="161" y="10"/>
                    <a:pt x="161" y="11"/>
                  </a:cubicBezTo>
                  <a:cubicBezTo>
                    <a:pt x="160" y="11"/>
                    <a:pt x="160" y="11"/>
                    <a:pt x="159" y="11"/>
                  </a:cubicBezTo>
                  <a:cubicBezTo>
                    <a:pt x="158" y="11"/>
                    <a:pt x="157" y="10"/>
                    <a:pt x="156" y="10"/>
                  </a:cubicBezTo>
                  <a:cubicBezTo>
                    <a:pt x="155" y="9"/>
                    <a:pt x="155" y="8"/>
                    <a:pt x="155" y="6"/>
                  </a:cubicBezTo>
                  <a:cubicBezTo>
                    <a:pt x="155" y="5"/>
                    <a:pt x="155" y="4"/>
                    <a:pt x="156" y="3"/>
                  </a:cubicBezTo>
                  <a:cubicBezTo>
                    <a:pt x="158" y="3"/>
                    <a:pt x="159" y="2"/>
                    <a:pt x="160" y="2"/>
                  </a:cubicBezTo>
                  <a:cubicBezTo>
                    <a:pt x="162" y="2"/>
                    <a:pt x="163" y="2"/>
                    <a:pt x="164" y="3"/>
                  </a:cubicBezTo>
                  <a:lnTo>
                    <a:pt x="164" y="1"/>
                  </a:lnTo>
                  <a:close/>
                  <a:moveTo>
                    <a:pt x="166" y="6"/>
                  </a:moveTo>
                  <a:cubicBezTo>
                    <a:pt x="166" y="8"/>
                    <a:pt x="167" y="9"/>
                    <a:pt x="168" y="11"/>
                  </a:cubicBezTo>
                  <a:cubicBezTo>
                    <a:pt x="169" y="12"/>
                    <a:pt x="171" y="12"/>
                    <a:pt x="173" y="12"/>
                  </a:cubicBezTo>
                  <a:cubicBezTo>
                    <a:pt x="176" y="12"/>
                    <a:pt x="178" y="12"/>
                    <a:pt x="179" y="11"/>
                  </a:cubicBezTo>
                  <a:cubicBezTo>
                    <a:pt x="180" y="10"/>
                    <a:pt x="181" y="8"/>
                    <a:pt x="181" y="6"/>
                  </a:cubicBezTo>
                  <a:cubicBezTo>
                    <a:pt x="181" y="5"/>
                    <a:pt x="180" y="3"/>
                    <a:pt x="179" y="2"/>
                  </a:cubicBezTo>
                  <a:cubicBezTo>
                    <a:pt x="178" y="1"/>
                    <a:pt x="176" y="0"/>
                    <a:pt x="174" y="0"/>
                  </a:cubicBezTo>
                  <a:cubicBezTo>
                    <a:pt x="171" y="0"/>
                    <a:pt x="170" y="1"/>
                    <a:pt x="168" y="2"/>
                  </a:cubicBezTo>
                  <a:cubicBezTo>
                    <a:pt x="167" y="3"/>
                    <a:pt x="166" y="5"/>
                    <a:pt x="166" y="6"/>
                  </a:cubicBezTo>
                  <a:close/>
                  <a:moveTo>
                    <a:pt x="174" y="2"/>
                  </a:moveTo>
                  <a:cubicBezTo>
                    <a:pt x="175" y="2"/>
                    <a:pt x="176" y="2"/>
                    <a:pt x="177" y="3"/>
                  </a:cubicBezTo>
                  <a:cubicBezTo>
                    <a:pt x="178" y="4"/>
                    <a:pt x="178" y="5"/>
                    <a:pt x="178" y="6"/>
                  </a:cubicBezTo>
                  <a:cubicBezTo>
                    <a:pt x="178" y="7"/>
                    <a:pt x="178" y="9"/>
                    <a:pt x="177" y="9"/>
                  </a:cubicBezTo>
                  <a:cubicBezTo>
                    <a:pt x="176" y="10"/>
                    <a:pt x="175" y="11"/>
                    <a:pt x="174" y="11"/>
                  </a:cubicBezTo>
                  <a:cubicBezTo>
                    <a:pt x="172" y="11"/>
                    <a:pt x="171" y="10"/>
                    <a:pt x="170" y="9"/>
                  </a:cubicBezTo>
                  <a:cubicBezTo>
                    <a:pt x="170" y="8"/>
                    <a:pt x="169" y="7"/>
                    <a:pt x="169" y="6"/>
                  </a:cubicBezTo>
                  <a:cubicBezTo>
                    <a:pt x="169" y="5"/>
                    <a:pt x="170" y="4"/>
                    <a:pt x="171" y="3"/>
                  </a:cubicBezTo>
                  <a:cubicBezTo>
                    <a:pt x="171" y="2"/>
                    <a:pt x="172" y="2"/>
                    <a:pt x="174" y="2"/>
                  </a:cubicBezTo>
                  <a:close/>
                  <a:moveTo>
                    <a:pt x="183" y="0"/>
                  </a:moveTo>
                  <a:lnTo>
                    <a:pt x="183" y="12"/>
                  </a:lnTo>
                  <a:lnTo>
                    <a:pt x="190" y="12"/>
                  </a:lnTo>
                  <a:cubicBezTo>
                    <a:pt x="191" y="12"/>
                    <a:pt x="192" y="12"/>
                    <a:pt x="193" y="11"/>
                  </a:cubicBezTo>
                  <a:cubicBezTo>
                    <a:pt x="193" y="11"/>
                    <a:pt x="194" y="10"/>
                    <a:pt x="194" y="9"/>
                  </a:cubicBezTo>
                  <a:cubicBezTo>
                    <a:pt x="194" y="8"/>
                    <a:pt x="193" y="8"/>
                    <a:pt x="193" y="7"/>
                  </a:cubicBezTo>
                  <a:cubicBezTo>
                    <a:pt x="192" y="7"/>
                    <a:pt x="192" y="6"/>
                    <a:pt x="191" y="6"/>
                  </a:cubicBezTo>
                  <a:cubicBezTo>
                    <a:pt x="192" y="6"/>
                    <a:pt x="192" y="6"/>
                    <a:pt x="193" y="5"/>
                  </a:cubicBezTo>
                  <a:cubicBezTo>
                    <a:pt x="193" y="5"/>
                    <a:pt x="193" y="4"/>
                    <a:pt x="193" y="3"/>
                  </a:cubicBezTo>
                  <a:cubicBezTo>
                    <a:pt x="193" y="3"/>
                    <a:pt x="193" y="2"/>
                    <a:pt x="192" y="1"/>
                  </a:cubicBezTo>
                  <a:cubicBezTo>
                    <a:pt x="191" y="1"/>
                    <a:pt x="190" y="0"/>
                    <a:pt x="189" y="0"/>
                  </a:cubicBezTo>
                  <a:lnTo>
                    <a:pt x="183" y="0"/>
                  </a:lnTo>
                  <a:close/>
                  <a:moveTo>
                    <a:pt x="186" y="5"/>
                  </a:moveTo>
                  <a:lnTo>
                    <a:pt x="186" y="2"/>
                  </a:lnTo>
                  <a:lnTo>
                    <a:pt x="188" y="2"/>
                  </a:lnTo>
                  <a:cubicBezTo>
                    <a:pt x="189" y="2"/>
                    <a:pt x="189" y="2"/>
                    <a:pt x="190" y="3"/>
                  </a:cubicBezTo>
                  <a:cubicBezTo>
                    <a:pt x="190" y="3"/>
                    <a:pt x="190" y="3"/>
                    <a:pt x="190" y="4"/>
                  </a:cubicBezTo>
                  <a:cubicBezTo>
                    <a:pt x="190" y="4"/>
                    <a:pt x="190" y="4"/>
                    <a:pt x="190" y="5"/>
                  </a:cubicBezTo>
                  <a:cubicBezTo>
                    <a:pt x="189" y="5"/>
                    <a:pt x="189" y="5"/>
                    <a:pt x="188" y="5"/>
                  </a:cubicBezTo>
                  <a:lnTo>
                    <a:pt x="186" y="5"/>
                  </a:lnTo>
                  <a:close/>
                  <a:moveTo>
                    <a:pt x="186" y="11"/>
                  </a:moveTo>
                  <a:lnTo>
                    <a:pt x="186" y="7"/>
                  </a:lnTo>
                  <a:lnTo>
                    <a:pt x="189" y="7"/>
                  </a:lnTo>
                  <a:cubicBezTo>
                    <a:pt x="189" y="7"/>
                    <a:pt x="190" y="7"/>
                    <a:pt x="190" y="8"/>
                  </a:cubicBezTo>
                  <a:cubicBezTo>
                    <a:pt x="191" y="8"/>
                    <a:pt x="191" y="8"/>
                    <a:pt x="191" y="9"/>
                  </a:cubicBezTo>
                  <a:cubicBezTo>
                    <a:pt x="191" y="9"/>
                    <a:pt x="191" y="10"/>
                    <a:pt x="190" y="10"/>
                  </a:cubicBezTo>
                  <a:cubicBezTo>
                    <a:pt x="190" y="10"/>
                    <a:pt x="189" y="11"/>
                    <a:pt x="189" y="11"/>
                  </a:cubicBezTo>
                  <a:lnTo>
                    <a:pt x="186" y="11"/>
                  </a:lnTo>
                  <a:close/>
                  <a:moveTo>
                    <a:pt x="196" y="0"/>
                  </a:moveTo>
                  <a:lnTo>
                    <a:pt x="196" y="12"/>
                  </a:lnTo>
                  <a:lnTo>
                    <a:pt x="205" y="12"/>
                  </a:lnTo>
                  <a:lnTo>
                    <a:pt x="205" y="10"/>
                  </a:lnTo>
                  <a:lnTo>
                    <a:pt x="199" y="10"/>
                  </a:lnTo>
                  <a:lnTo>
                    <a:pt x="199" y="7"/>
                  </a:lnTo>
                  <a:lnTo>
                    <a:pt x="204" y="7"/>
                  </a:lnTo>
                  <a:lnTo>
                    <a:pt x="204" y="5"/>
                  </a:lnTo>
                  <a:lnTo>
                    <a:pt x="199" y="5"/>
                  </a:lnTo>
                  <a:lnTo>
                    <a:pt x="199" y="2"/>
                  </a:lnTo>
                  <a:lnTo>
                    <a:pt x="205" y="2"/>
                  </a:lnTo>
                  <a:lnTo>
                    <a:pt x="205" y="0"/>
                  </a:lnTo>
                  <a:lnTo>
                    <a:pt x="196" y="0"/>
                  </a:lnTo>
                  <a:close/>
                  <a:moveTo>
                    <a:pt x="208" y="0"/>
                  </a:moveTo>
                  <a:lnTo>
                    <a:pt x="208" y="12"/>
                  </a:lnTo>
                  <a:lnTo>
                    <a:pt x="210" y="12"/>
                  </a:lnTo>
                  <a:lnTo>
                    <a:pt x="210" y="2"/>
                  </a:lnTo>
                  <a:lnTo>
                    <a:pt x="213" y="2"/>
                  </a:lnTo>
                  <a:cubicBezTo>
                    <a:pt x="214" y="2"/>
                    <a:pt x="214" y="2"/>
                    <a:pt x="214" y="3"/>
                  </a:cubicBezTo>
                  <a:cubicBezTo>
                    <a:pt x="215" y="3"/>
                    <a:pt x="215" y="3"/>
                    <a:pt x="215" y="4"/>
                  </a:cubicBezTo>
                  <a:cubicBezTo>
                    <a:pt x="215" y="4"/>
                    <a:pt x="215" y="5"/>
                    <a:pt x="214" y="5"/>
                  </a:cubicBezTo>
                  <a:cubicBezTo>
                    <a:pt x="214" y="6"/>
                    <a:pt x="213" y="6"/>
                    <a:pt x="212" y="6"/>
                  </a:cubicBezTo>
                  <a:cubicBezTo>
                    <a:pt x="212" y="6"/>
                    <a:pt x="212" y="6"/>
                    <a:pt x="211" y="6"/>
                  </a:cubicBezTo>
                  <a:cubicBezTo>
                    <a:pt x="211" y="6"/>
                    <a:pt x="211" y="6"/>
                    <a:pt x="211" y="6"/>
                  </a:cubicBezTo>
                  <a:lnTo>
                    <a:pt x="214" y="12"/>
                  </a:lnTo>
                  <a:lnTo>
                    <a:pt x="217" y="12"/>
                  </a:lnTo>
                  <a:lnTo>
                    <a:pt x="214" y="7"/>
                  </a:lnTo>
                  <a:cubicBezTo>
                    <a:pt x="215" y="7"/>
                    <a:pt x="216" y="6"/>
                    <a:pt x="217" y="6"/>
                  </a:cubicBezTo>
                  <a:cubicBezTo>
                    <a:pt x="217" y="5"/>
                    <a:pt x="218" y="4"/>
                    <a:pt x="218" y="3"/>
                  </a:cubicBezTo>
                  <a:cubicBezTo>
                    <a:pt x="218" y="3"/>
                    <a:pt x="217" y="2"/>
                    <a:pt x="217" y="1"/>
                  </a:cubicBezTo>
                  <a:cubicBezTo>
                    <a:pt x="216" y="1"/>
                    <a:pt x="215" y="0"/>
                    <a:pt x="214" y="0"/>
                  </a:cubicBezTo>
                  <a:lnTo>
                    <a:pt x="208" y="0"/>
                  </a:lnTo>
                  <a:close/>
                  <a:moveTo>
                    <a:pt x="219" y="0"/>
                  </a:moveTo>
                  <a:lnTo>
                    <a:pt x="219" y="12"/>
                  </a:lnTo>
                  <a:lnTo>
                    <a:pt x="222" y="12"/>
                  </a:lnTo>
                  <a:lnTo>
                    <a:pt x="222" y="3"/>
                  </a:lnTo>
                  <a:lnTo>
                    <a:pt x="229" y="12"/>
                  </a:lnTo>
                  <a:lnTo>
                    <a:pt x="232" y="12"/>
                  </a:lnTo>
                  <a:lnTo>
                    <a:pt x="232" y="0"/>
                  </a:lnTo>
                  <a:lnTo>
                    <a:pt x="229" y="0"/>
                  </a:lnTo>
                  <a:lnTo>
                    <a:pt x="229" y="9"/>
                  </a:lnTo>
                  <a:lnTo>
                    <a:pt x="223" y="0"/>
                  </a:lnTo>
                  <a:lnTo>
                    <a:pt x="219" y="0"/>
                  </a:lnTo>
                  <a:close/>
                  <a:moveTo>
                    <a:pt x="239" y="0"/>
                  </a:moveTo>
                  <a:lnTo>
                    <a:pt x="233" y="12"/>
                  </a:lnTo>
                  <a:lnTo>
                    <a:pt x="236" y="12"/>
                  </a:lnTo>
                  <a:lnTo>
                    <a:pt x="238" y="8"/>
                  </a:lnTo>
                  <a:lnTo>
                    <a:pt x="243" y="8"/>
                  </a:lnTo>
                  <a:lnTo>
                    <a:pt x="244" y="12"/>
                  </a:lnTo>
                  <a:lnTo>
                    <a:pt x="247" y="12"/>
                  </a:lnTo>
                  <a:lnTo>
                    <a:pt x="242" y="0"/>
                  </a:lnTo>
                  <a:lnTo>
                    <a:pt x="239" y="0"/>
                  </a:lnTo>
                  <a:close/>
                  <a:moveTo>
                    <a:pt x="242" y="6"/>
                  </a:moveTo>
                  <a:lnTo>
                    <a:pt x="238" y="6"/>
                  </a:lnTo>
                  <a:lnTo>
                    <a:pt x="240" y="2"/>
                  </a:lnTo>
                  <a:lnTo>
                    <a:pt x="242" y="6"/>
                  </a:lnTo>
                  <a:close/>
                  <a:moveTo>
                    <a:pt x="258" y="1"/>
                  </a:moveTo>
                  <a:cubicBezTo>
                    <a:pt x="257" y="0"/>
                    <a:pt x="256" y="0"/>
                    <a:pt x="255" y="0"/>
                  </a:cubicBezTo>
                  <a:cubicBezTo>
                    <a:pt x="253" y="0"/>
                    <a:pt x="251" y="1"/>
                    <a:pt x="250" y="2"/>
                  </a:cubicBezTo>
                  <a:cubicBezTo>
                    <a:pt x="248" y="3"/>
                    <a:pt x="247" y="4"/>
                    <a:pt x="247" y="6"/>
                  </a:cubicBezTo>
                  <a:cubicBezTo>
                    <a:pt x="247" y="8"/>
                    <a:pt x="248" y="9"/>
                    <a:pt x="249" y="11"/>
                  </a:cubicBezTo>
                  <a:cubicBezTo>
                    <a:pt x="250" y="12"/>
                    <a:pt x="252" y="12"/>
                    <a:pt x="255" y="12"/>
                  </a:cubicBezTo>
                  <a:cubicBezTo>
                    <a:pt x="255" y="12"/>
                    <a:pt x="256" y="12"/>
                    <a:pt x="256" y="12"/>
                  </a:cubicBezTo>
                  <a:cubicBezTo>
                    <a:pt x="257" y="12"/>
                    <a:pt x="257" y="12"/>
                    <a:pt x="258" y="12"/>
                  </a:cubicBezTo>
                  <a:lnTo>
                    <a:pt x="258" y="10"/>
                  </a:lnTo>
                  <a:cubicBezTo>
                    <a:pt x="258" y="10"/>
                    <a:pt x="257" y="10"/>
                    <a:pt x="257" y="10"/>
                  </a:cubicBezTo>
                  <a:cubicBezTo>
                    <a:pt x="256" y="10"/>
                    <a:pt x="255" y="11"/>
                    <a:pt x="255" y="11"/>
                  </a:cubicBezTo>
                  <a:cubicBezTo>
                    <a:pt x="253" y="11"/>
                    <a:pt x="252" y="10"/>
                    <a:pt x="251" y="9"/>
                  </a:cubicBezTo>
                  <a:cubicBezTo>
                    <a:pt x="251" y="8"/>
                    <a:pt x="250" y="8"/>
                    <a:pt x="250" y="6"/>
                  </a:cubicBezTo>
                  <a:cubicBezTo>
                    <a:pt x="250" y="5"/>
                    <a:pt x="251" y="4"/>
                    <a:pt x="251" y="3"/>
                  </a:cubicBezTo>
                  <a:cubicBezTo>
                    <a:pt x="252" y="3"/>
                    <a:pt x="253" y="2"/>
                    <a:pt x="255" y="2"/>
                  </a:cubicBezTo>
                  <a:cubicBezTo>
                    <a:pt x="255" y="2"/>
                    <a:pt x="256" y="2"/>
                    <a:pt x="256" y="2"/>
                  </a:cubicBezTo>
                  <a:cubicBezTo>
                    <a:pt x="257" y="2"/>
                    <a:pt x="258" y="3"/>
                    <a:pt x="258" y="3"/>
                  </a:cubicBezTo>
                  <a:lnTo>
                    <a:pt x="258" y="1"/>
                  </a:lnTo>
                  <a:close/>
                  <a:moveTo>
                    <a:pt x="260" y="0"/>
                  </a:moveTo>
                  <a:lnTo>
                    <a:pt x="260" y="12"/>
                  </a:lnTo>
                  <a:lnTo>
                    <a:pt x="263" y="12"/>
                  </a:lnTo>
                  <a:lnTo>
                    <a:pt x="263" y="0"/>
                  </a:lnTo>
                  <a:lnTo>
                    <a:pt x="260" y="0"/>
                  </a:lnTo>
                  <a:close/>
                  <a:moveTo>
                    <a:pt x="265" y="6"/>
                  </a:moveTo>
                  <a:cubicBezTo>
                    <a:pt x="265" y="8"/>
                    <a:pt x="266" y="9"/>
                    <a:pt x="267" y="11"/>
                  </a:cubicBezTo>
                  <a:cubicBezTo>
                    <a:pt x="268" y="12"/>
                    <a:pt x="270" y="12"/>
                    <a:pt x="272" y="12"/>
                  </a:cubicBezTo>
                  <a:cubicBezTo>
                    <a:pt x="275" y="12"/>
                    <a:pt x="277" y="12"/>
                    <a:pt x="278" y="11"/>
                  </a:cubicBezTo>
                  <a:cubicBezTo>
                    <a:pt x="279" y="10"/>
                    <a:pt x="280" y="8"/>
                    <a:pt x="280" y="6"/>
                  </a:cubicBezTo>
                  <a:cubicBezTo>
                    <a:pt x="280" y="5"/>
                    <a:pt x="279" y="3"/>
                    <a:pt x="278" y="2"/>
                  </a:cubicBezTo>
                  <a:cubicBezTo>
                    <a:pt x="277" y="1"/>
                    <a:pt x="275" y="0"/>
                    <a:pt x="272" y="0"/>
                  </a:cubicBezTo>
                  <a:cubicBezTo>
                    <a:pt x="270" y="0"/>
                    <a:pt x="268" y="1"/>
                    <a:pt x="267" y="2"/>
                  </a:cubicBezTo>
                  <a:cubicBezTo>
                    <a:pt x="266" y="3"/>
                    <a:pt x="265" y="5"/>
                    <a:pt x="265" y="6"/>
                  </a:cubicBezTo>
                  <a:close/>
                  <a:moveTo>
                    <a:pt x="273" y="2"/>
                  </a:moveTo>
                  <a:cubicBezTo>
                    <a:pt x="274" y="2"/>
                    <a:pt x="275" y="2"/>
                    <a:pt x="276" y="3"/>
                  </a:cubicBezTo>
                  <a:cubicBezTo>
                    <a:pt x="276" y="4"/>
                    <a:pt x="277" y="5"/>
                    <a:pt x="277" y="6"/>
                  </a:cubicBezTo>
                  <a:cubicBezTo>
                    <a:pt x="277" y="7"/>
                    <a:pt x="276" y="9"/>
                    <a:pt x="276" y="9"/>
                  </a:cubicBezTo>
                  <a:cubicBezTo>
                    <a:pt x="275" y="10"/>
                    <a:pt x="274" y="11"/>
                    <a:pt x="272" y="11"/>
                  </a:cubicBezTo>
                  <a:cubicBezTo>
                    <a:pt x="271" y="11"/>
                    <a:pt x="270" y="10"/>
                    <a:pt x="269" y="9"/>
                  </a:cubicBezTo>
                  <a:cubicBezTo>
                    <a:pt x="269" y="8"/>
                    <a:pt x="268" y="7"/>
                    <a:pt x="268" y="6"/>
                  </a:cubicBezTo>
                  <a:cubicBezTo>
                    <a:pt x="268" y="5"/>
                    <a:pt x="269" y="4"/>
                    <a:pt x="269" y="3"/>
                  </a:cubicBezTo>
                  <a:cubicBezTo>
                    <a:pt x="270" y="2"/>
                    <a:pt x="271" y="2"/>
                    <a:pt x="273" y="2"/>
                  </a:cubicBezTo>
                  <a:close/>
                  <a:moveTo>
                    <a:pt x="282" y="0"/>
                  </a:moveTo>
                  <a:lnTo>
                    <a:pt x="282" y="12"/>
                  </a:lnTo>
                  <a:lnTo>
                    <a:pt x="285" y="12"/>
                  </a:lnTo>
                  <a:lnTo>
                    <a:pt x="285" y="3"/>
                  </a:lnTo>
                  <a:lnTo>
                    <a:pt x="291" y="12"/>
                  </a:lnTo>
                  <a:lnTo>
                    <a:pt x="294" y="12"/>
                  </a:lnTo>
                  <a:lnTo>
                    <a:pt x="294" y="0"/>
                  </a:lnTo>
                  <a:lnTo>
                    <a:pt x="292" y="0"/>
                  </a:lnTo>
                  <a:lnTo>
                    <a:pt x="292" y="9"/>
                  </a:lnTo>
                  <a:lnTo>
                    <a:pt x="286" y="0"/>
                  </a:lnTo>
                  <a:lnTo>
                    <a:pt x="282" y="0"/>
                  </a:lnTo>
                  <a:close/>
                </a:path>
              </a:pathLst>
            </a:custGeom>
            <a:solidFill>
              <a:srgbClr val="24211D"/>
            </a:solidFill>
            <a:ln w="9525">
              <a:noFill/>
              <a:round/>
              <a:headEnd/>
              <a:tailEnd/>
            </a:ln>
          </p:spPr>
          <p:txBody>
            <a:bodyPr/>
            <a:lstStyle/>
            <a:p>
              <a:endParaRPr lang="es-ES"/>
            </a:p>
          </p:txBody>
        </p:sp>
        <p:sp>
          <p:nvSpPr>
            <p:cNvPr id="2096" name="Rectangle 870"/>
            <p:cNvSpPr>
              <a:spLocks noChangeArrowheads="1"/>
            </p:cNvSpPr>
            <p:nvPr/>
          </p:nvSpPr>
          <p:spPr bwMode="auto">
            <a:xfrm>
              <a:off x="1598" y="2021"/>
              <a:ext cx="64" cy="102"/>
            </a:xfrm>
            <a:prstGeom prst="rect">
              <a:avLst/>
            </a:prstGeom>
            <a:solidFill>
              <a:srgbClr val="EB3D00"/>
            </a:solidFill>
            <a:ln w="9525">
              <a:noFill/>
              <a:miter lim="800000"/>
              <a:headEnd/>
              <a:tailEnd/>
            </a:ln>
          </p:spPr>
          <p:txBody>
            <a:bodyPr/>
            <a:lstStyle/>
            <a:p>
              <a:endParaRPr lang="en-US"/>
            </a:p>
          </p:txBody>
        </p:sp>
        <p:sp>
          <p:nvSpPr>
            <p:cNvPr id="2097" name="Freeform 871"/>
            <p:cNvSpPr>
              <a:spLocks/>
            </p:cNvSpPr>
            <p:nvPr/>
          </p:nvSpPr>
          <p:spPr bwMode="auto">
            <a:xfrm>
              <a:off x="1314" y="2025"/>
              <a:ext cx="345" cy="272"/>
            </a:xfrm>
            <a:custGeom>
              <a:avLst/>
              <a:gdLst>
                <a:gd name="T0" fmla="*/ 2147483647 w 97"/>
                <a:gd name="T1" fmla="*/ 2147483647 h 78"/>
                <a:gd name="T2" fmla="*/ 2147483647 w 97"/>
                <a:gd name="T3" fmla="*/ 2147483647 h 78"/>
                <a:gd name="T4" fmla="*/ 2147483647 w 97"/>
                <a:gd name="T5" fmla="*/ 2147483647 h 78"/>
                <a:gd name="T6" fmla="*/ 2147483647 w 97"/>
                <a:gd name="T7" fmla="*/ 2147483647 h 78"/>
                <a:gd name="T8" fmla="*/ 2147483647 w 97"/>
                <a:gd name="T9" fmla="*/ 2147483647 h 78"/>
                <a:gd name="T10" fmla="*/ 2147483647 w 97"/>
                <a:gd name="T11" fmla="*/ 2147483647 h 78"/>
                <a:gd name="T12" fmla="*/ 2147483647 w 97"/>
                <a:gd name="T13" fmla="*/ 2147483647 h 78"/>
                <a:gd name="T14" fmla="*/ 2147483647 w 97"/>
                <a:gd name="T15" fmla="*/ 2147483647 h 78"/>
                <a:gd name="T16" fmla="*/ 2147483647 w 97"/>
                <a:gd name="T17" fmla="*/ 2147483647 h 78"/>
                <a:gd name="T18" fmla="*/ 0 w 97"/>
                <a:gd name="T19" fmla="*/ 2147483647 h 78"/>
                <a:gd name="T20" fmla="*/ 0 w 97"/>
                <a:gd name="T21" fmla="*/ 2147483647 h 78"/>
                <a:gd name="T22" fmla="*/ 2147483647 w 97"/>
                <a:gd name="T23" fmla="*/ 2147483647 h 78"/>
                <a:gd name="T24" fmla="*/ 2147483647 w 97"/>
                <a:gd name="T25" fmla="*/ 0 h 78"/>
                <a:gd name="T26" fmla="*/ 2147483647 w 97"/>
                <a:gd name="T27" fmla="*/ 0 h 78"/>
                <a:gd name="T28" fmla="*/ 2147483647 w 97"/>
                <a:gd name="T29" fmla="*/ 2147483647 h 78"/>
                <a:gd name="T30" fmla="*/ 2147483647 w 97"/>
                <a:gd name="T31" fmla="*/ 2147483647 h 78"/>
                <a:gd name="T32" fmla="*/ 2147483647 w 97"/>
                <a:gd name="T33" fmla="*/ 2147483647 h 78"/>
                <a:gd name="T34" fmla="*/ 2147483647 w 97"/>
                <a:gd name="T35" fmla="*/ 2147483647 h 78"/>
                <a:gd name="T36" fmla="*/ 2147483647 w 97"/>
                <a:gd name="T37" fmla="*/ 2147483647 h 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7"/>
                <a:gd name="T58" fmla="*/ 0 h 78"/>
                <a:gd name="T59" fmla="*/ 97 w 97"/>
                <a:gd name="T60" fmla="*/ 78 h 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7" h="78">
                  <a:moveTo>
                    <a:pt x="97" y="51"/>
                  </a:moveTo>
                  <a:lnTo>
                    <a:pt x="97" y="67"/>
                  </a:lnTo>
                  <a:cubicBezTo>
                    <a:pt x="97" y="71"/>
                    <a:pt x="95" y="73"/>
                    <a:pt x="93" y="75"/>
                  </a:cubicBezTo>
                  <a:cubicBezTo>
                    <a:pt x="91" y="76"/>
                    <a:pt x="88" y="78"/>
                    <a:pt x="84" y="78"/>
                  </a:cubicBezTo>
                  <a:lnTo>
                    <a:pt x="55" y="78"/>
                  </a:lnTo>
                  <a:cubicBezTo>
                    <a:pt x="52" y="78"/>
                    <a:pt x="47" y="77"/>
                    <a:pt x="45" y="73"/>
                  </a:cubicBezTo>
                  <a:cubicBezTo>
                    <a:pt x="36" y="53"/>
                    <a:pt x="27" y="32"/>
                    <a:pt x="19" y="12"/>
                  </a:cubicBezTo>
                  <a:cubicBezTo>
                    <a:pt x="18" y="10"/>
                    <a:pt x="16" y="11"/>
                    <a:pt x="16" y="12"/>
                  </a:cubicBezTo>
                  <a:lnTo>
                    <a:pt x="16" y="27"/>
                  </a:lnTo>
                  <a:lnTo>
                    <a:pt x="0" y="27"/>
                  </a:lnTo>
                  <a:lnTo>
                    <a:pt x="0" y="10"/>
                  </a:lnTo>
                  <a:cubicBezTo>
                    <a:pt x="0" y="7"/>
                    <a:pt x="2" y="4"/>
                    <a:pt x="3" y="3"/>
                  </a:cubicBezTo>
                  <a:cubicBezTo>
                    <a:pt x="5" y="2"/>
                    <a:pt x="8" y="0"/>
                    <a:pt x="12" y="0"/>
                  </a:cubicBezTo>
                  <a:lnTo>
                    <a:pt x="44" y="0"/>
                  </a:lnTo>
                  <a:cubicBezTo>
                    <a:pt x="47" y="0"/>
                    <a:pt x="52" y="1"/>
                    <a:pt x="54" y="5"/>
                  </a:cubicBezTo>
                  <a:lnTo>
                    <a:pt x="79" y="64"/>
                  </a:lnTo>
                  <a:cubicBezTo>
                    <a:pt x="79" y="65"/>
                    <a:pt x="81" y="64"/>
                    <a:pt x="81" y="64"/>
                  </a:cubicBezTo>
                  <a:lnTo>
                    <a:pt x="81" y="51"/>
                  </a:lnTo>
                  <a:lnTo>
                    <a:pt x="97" y="51"/>
                  </a:lnTo>
                  <a:close/>
                </a:path>
              </a:pathLst>
            </a:custGeom>
            <a:solidFill>
              <a:srgbClr val="FFFFFF"/>
            </a:solidFill>
            <a:ln w="9525">
              <a:noFill/>
              <a:round/>
              <a:headEnd/>
              <a:tailEnd/>
            </a:ln>
          </p:spPr>
          <p:txBody>
            <a:bodyPr/>
            <a:lstStyle/>
            <a:p>
              <a:endParaRPr lang="es-ES"/>
            </a:p>
          </p:txBody>
        </p:sp>
        <p:sp>
          <p:nvSpPr>
            <p:cNvPr id="2098" name="Freeform 872"/>
            <p:cNvSpPr>
              <a:spLocks noEditPoints="1"/>
            </p:cNvSpPr>
            <p:nvPr/>
          </p:nvSpPr>
          <p:spPr bwMode="auto">
            <a:xfrm>
              <a:off x="1310" y="2021"/>
              <a:ext cx="352" cy="280"/>
            </a:xfrm>
            <a:custGeom>
              <a:avLst/>
              <a:gdLst>
                <a:gd name="T0" fmla="*/ 2147483647 w 99"/>
                <a:gd name="T1" fmla="*/ 2147483647 h 80"/>
                <a:gd name="T2" fmla="*/ 2147483647 w 99"/>
                <a:gd name="T3" fmla="*/ 2147483647 h 80"/>
                <a:gd name="T4" fmla="*/ 2147483647 w 99"/>
                <a:gd name="T5" fmla="*/ 2147483647 h 80"/>
                <a:gd name="T6" fmla="*/ 2147483647 w 99"/>
                <a:gd name="T7" fmla="*/ 2147483647 h 80"/>
                <a:gd name="T8" fmla="*/ 2147483647 w 99"/>
                <a:gd name="T9" fmla="*/ 2147483647 h 80"/>
                <a:gd name="T10" fmla="*/ 2147483647 w 99"/>
                <a:gd name="T11" fmla="*/ 2147483647 h 80"/>
                <a:gd name="T12" fmla="*/ 2147483647 w 99"/>
                <a:gd name="T13" fmla="*/ 2147483647 h 80"/>
                <a:gd name="T14" fmla="*/ 2147483647 w 99"/>
                <a:gd name="T15" fmla="*/ 2147483647 h 80"/>
                <a:gd name="T16" fmla="*/ 2147483647 w 99"/>
                <a:gd name="T17" fmla="*/ 2147483647 h 80"/>
                <a:gd name="T18" fmla="*/ 2147483647 w 99"/>
                <a:gd name="T19" fmla="*/ 2147483647 h 80"/>
                <a:gd name="T20" fmla="*/ 2147483647 w 99"/>
                <a:gd name="T21" fmla="*/ 2147483647 h 80"/>
                <a:gd name="T22" fmla="*/ 2147483647 w 99"/>
                <a:gd name="T23" fmla="*/ 2147483647 h 80"/>
                <a:gd name="T24" fmla="*/ 2147483647 w 99"/>
                <a:gd name="T25" fmla="*/ 2147483647 h 80"/>
                <a:gd name="T26" fmla="*/ 2147483647 w 99"/>
                <a:gd name="T27" fmla="*/ 2147483647 h 80"/>
                <a:gd name="T28" fmla="*/ 2147483647 w 99"/>
                <a:gd name="T29" fmla="*/ 2147483647 h 80"/>
                <a:gd name="T30" fmla="*/ 2147483647 w 99"/>
                <a:gd name="T31" fmla="*/ 2147483647 h 80"/>
                <a:gd name="T32" fmla="*/ 2147483647 w 99"/>
                <a:gd name="T33" fmla="*/ 2147483647 h 80"/>
                <a:gd name="T34" fmla="*/ 2147483647 w 99"/>
                <a:gd name="T35" fmla="*/ 2147483647 h 80"/>
                <a:gd name="T36" fmla="*/ 2147483647 w 99"/>
                <a:gd name="T37" fmla="*/ 2147483647 h 80"/>
                <a:gd name="T38" fmla="*/ 2147483647 w 99"/>
                <a:gd name="T39" fmla="*/ 2147483647 h 80"/>
                <a:gd name="T40" fmla="*/ 2147483647 w 99"/>
                <a:gd name="T41" fmla="*/ 2147483647 h 80"/>
                <a:gd name="T42" fmla="*/ 2147483647 w 99"/>
                <a:gd name="T43" fmla="*/ 2147483647 h 80"/>
                <a:gd name="T44" fmla="*/ 2147483647 w 99"/>
                <a:gd name="T45" fmla="*/ 2147483647 h 80"/>
                <a:gd name="T46" fmla="*/ 2147483647 w 99"/>
                <a:gd name="T47" fmla="*/ 2147483647 h 80"/>
                <a:gd name="T48" fmla="*/ 2147483647 w 99"/>
                <a:gd name="T49" fmla="*/ 2147483647 h 80"/>
                <a:gd name="T50" fmla="*/ 2147483647 w 99"/>
                <a:gd name="T51" fmla="*/ 2147483647 h 80"/>
                <a:gd name="T52" fmla="*/ 2147483647 w 99"/>
                <a:gd name="T53" fmla="*/ 2147483647 h 80"/>
                <a:gd name="T54" fmla="*/ 2147483647 w 99"/>
                <a:gd name="T55" fmla="*/ 2147483647 h 80"/>
                <a:gd name="T56" fmla="*/ 2147483647 w 99"/>
                <a:gd name="T57" fmla="*/ 2147483647 h 80"/>
                <a:gd name="T58" fmla="*/ 2147483647 w 99"/>
                <a:gd name="T59" fmla="*/ 2147483647 h 80"/>
                <a:gd name="T60" fmla="*/ 2147483647 w 99"/>
                <a:gd name="T61" fmla="*/ 2147483647 h 80"/>
                <a:gd name="T62" fmla="*/ 0 w 99"/>
                <a:gd name="T63" fmla="*/ 2147483647 h 80"/>
                <a:gd name="T64" fmla="*/ 0 w 99"/>
                <a:gd name="T65" fmla="*/ 2147483647 h 80"/>
                <a:gd name="T66" fmla="*/ 0 w 99"/>
                <a:gd name="T67" fmla="*/ 2147483647 h 80"/>
                <a:gd name="T68" fmla="*/ 2147483647 w 99"/>
                <a:gd name="T69" fmla="*/ 2147483647 h 80"/>
                <a:gd name="T70" fmla="*/ 2147483647 w 99"/>
                <a:gd name="T71" fmla="*/ 2147483647 h 80"/>
                <a:gd name="T72" fmla="*/ 2147483647 w 99"/>
                <a:gd name="T73" fmla="*/ 2147483647 h 80"/>
                <a:gd name="T74" fmla="*/ 2147483647 w 99"/>
                <a:gd name="T75" fmla="*/ 2147483647 h 80"/>
                <a:gd name="T76" fmla="*/ 2147483647 w 99"/>
                <a:gd name="T77" fmla="*/ 2147483647 h 80"/>
                <a:gd name="T78" fmla="*/ 2147483647 w 99"/>
                <a:gd name="T79" fmla="*/ 2147483647 h 80"/>
                <a:gd name="T80" fmla="*/ 2147483647 w 99"/>
                <a:gd name="T81" fmla="*/ 2147483647 h 80"/>
                <a:gd name="T82" fmla="*/ 2147483647 w 99"/>
                <a:gd name="T83" fmla="*/ 2147483647 h 80"/>
                <a:gd name="T84" fmla="*/ 2147483647 w 99"/>
                <a:gd name="T85" fmla="*/ 2147483647 h 80"/>
                <a:gd name="T86" fmla="*/ 2147483647 w 99"/>
                <a:gd name="T87" fmla="*/ 2147483647 h 80"/>
                <a:gd name="T88" fmla="*/ 2147483647 w 99"/>
                <a:gd name="T89" fmla="*/ 2147483647 h 80"/>
                <a:gd name="T90" fmla="*/ 2147483647 w 99"/>
                <a:gd name="T91" fmla="*/ 2147483647 h 80"/>
                <a:gd name="T92" fmla="*/ 2147483647 w 99"/>
                <a:gd name="T93" fmla="*/ 2147483647 h 80"/>
                <a:gd name="T94" fmla="*/ 2147483647 w 99"/>
                <a:gd name="T95" fmla="*/ 2147483647 h 80"/>
                <a:gd name="T96" fmla="*/ 2147483647 w 99"/>
                <a:gd name="T97" fmla="*/ 2147483647 h 80"/>
                <a:gd name="T98" fmla="*/ 2147483647 w 99"/>
                <a:gd name="T99" fmla="*/ 2147483647 h 80"/>
                <a:gd name="T100" fmla="*/ 2147483647 w 99"/>
                <a:gd name="T101" fmla="*/ 2147483647 h 80"/>
                <a:gd name="T102" fmla="*/ 2147483647 w 99"/>
                <a:gd name="T103" fmla="*/ 2147483647 h 80"/>
                <a:gd name="T104" fmla="*/ 2147483647 w 99"/>
                <a:gd name="T105" fmla="*/ 2147483647 h 80"/>
                <a:gd name="T106" fmla="*/ 2147483647 w 99"/>
                <a:gd name="T107" fmla="*/ 2147483647 h 80"/>
                <a:gd name="T108" fmla="*/ 2147483647 w 99"/>
                <a:gd name="T109" fmla="*/ 2147483647 h 80"/>
                <a:gd name="T110" fmla="*/ 2147483647 w 99"/>
                <a:gd name="T111" fmla="*/ 2147483647 h 80"/>
                <a:gd name="T112" fmla="*/ 2147483647 w 99"/>
                <a:gd name="T113" fmla="*/ 2147483647 h 80"/>
                <a:gd name="T114" fmla="*/ 2147483647 w 99"/>
                <a:gd name="T115" fmla="*/ 2147483647 h 80"/>
                <a:gd name="T116" fmla="*/ 2147483647 w 99"/>
                <a:gd name="T117" fmla="*/ 2147483647 h 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9"/>
                <a:gd name="T178" fmla="*/ 0 h 80"/>
                <a:gd name="T179" fmla="*/ 99 w 99"/>
                <a:gd name="T180" fmla="*/ 80 h 8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9" h="80">
                  <a:moveTo>
                    <a:pt x="99" y="52"/>
                  </a:moveTo>
                  <a:lnTo>
                    <a:pt x="99" y="68"/>
                  </a:lnTo>
                  <a:lnTo>
                    <a:pt x="97" y="68"/>
                  </a:lnTo>
                  <a:lnTo>
                    <a:pt x="97" y="52"/>
                  </a:lnTo>
                  <a:lnTo>
                    <a:pt x="99" y="52"/>
                  </a:lnTo>
                  <a:close/>
                  <a:moveTo>
                    <a:pt x="99" y="68"/>
                  </a:moveTo>
                  <a:lnTo>
                    <a:pt x="99" y="68"/>
                  </a:lnTo>
                  <a:lnTo>
                    <a:pt x="97" y="68"/>
                  </a:lnTo>
                  <a:lnTo>
                    <a:pt x="99" y="68"/>
                  </a:lnTo>
                  <a:close/>
                  <a:moveTo>
                    <a:pt x="99" y="68"/>
                  </a:moveTo>
                  <a:cubicBezTo>
                    <a:pt x="99" y="70"/>
                    <a:pt x="98" y="71"/>
                    <a:pt x="98" y="72"/>
                  </a:cubicBezTo>
                  <a:lnTo>
                    <a:pt x="96" y="72"/>
                  </a:lnTo>
                  <a:cubicBezTo>
                    <a:pt x="96" y="71"/>
                    <a:pt x="97" y="70"/>
                    <a:pt x="97" y="68"/>
                  </a:cubicBezTo>
                  <a:lnTo>
                    <a:pt x="99" y="68"/>
                  </a:lnTo>
                  <a:close/>
                  <a:moveTo>
                    <a:pt x="96" y="72"/>
                  </a:moveTo>
                  <a:lnTo>
                    <a:pt x="96" y="72"/>
                  </a:lnTo>
                  <a:lnTo>
                    <a:pt x="97" y="72"/>
                  </a:lnTo>
                  <a:lnTo>
                    <a:pt x="96" y="72"/>
                  </a:lnTo>
                  <a:close/>
                  <a:moveTo>
                    <a:pt x="98" y="72"/>
                  </a:moveTo>
                  <a:cubicBezTo>
                    <a:pt x="98" y="73"/>
                    <a:pt x="98" y="73"/>
                    <a:pt x="98" y="73"/>
                  </a:cubicBezTo>
                  <a:lnTo>
                    <a:pt x="96" y="72"/>
                  </a:lnTo>
                  <a:cubicBezTo>
                    <a:pt x="96" y="72"/>
                    <a:pt x="96" y="72"/>
                    <a:pt x="96" y="72"/>
                  </a:cubicBezTo>
                  <a:lnTo>
                    <a:pt x="98" y="72"/>
                  </a:lnTo>
                  <a:close/>
                  <a:moveTo>
                    <a:pt x="98" y="73"/>
                  </a:moveTo>
                  <a:cubicBezTo>
                    <a:pt x="97" y="75"/>
                    <a:pt x="96" y="76"/>
                    <a:pt x="95" y="77"/>
                  </a:cubicBezTo>
                  <a:lnTo>
                    <a:pt x="93" y="75"/>
                  </a:lnTo>
                  <a:cubicBezTo>
                    <a:pt x="94" y="74"/>
                    <a:pt x="95" y="73"/>
                    <a:pt x="96" y="72"/>
                  </a:cubicBezTo>
                  <a:lnTo>
                    <a:pt x="98" y="73"/>
                  </a:lnTo>
                  <a:close/>
                  <a:moveTo>
                    <a:pt x="93" y="75"/>
                  </a:moveTo>
                  <a:lnTo>
                    <a:pt x="93" y="75"/>
                  </a:lnTo>
                  <a:lnTo>
                    <a:pt x="94" y="76"/>
                  </a:lnTo>
                  <a:lnTo>
                    <a:pt x="93" y="75"/>
                  </a:lnTo>
                  <a:close/>
                  <a:moveTo>
                    <a:pt x="95" y="77"/>
                  </a:moveTo>
                  <a:lnTo>
                    <a:pt x="95" y="77"/>
                  </a:lnTo>
                  <a:lnTo>
                    <a:pt x="93" y="75"/>
                  </a:lnTo>
                  <a:lnTo>
                    <a:pt x="95" y="77"/>
                  </a:lnTo>
                  <a:close/>
                  <a:moveTo>
                    <a:pt x="93" y="75"/>
                  </a:moveTo>
                  <a:lnTo>
                    <a:pt x="93" y="75"/>
                  </a:lnTo>
                  <a:lnTo>
                    <a:pt x="94" y="76"/>
                  </a:lnTo>
                  <a:lnTo>
                    <a:pt x="93" y="75"/>
                  </a:lnTo>
                  <a:close/>
                  <a:moveTo>
                    <a:pt x="95" y="77"/>
                  </a:moveTo>
                  <a:cubicBezTo>
                    <a:pt x="94" y="77"/>
                    <a:pt x="94" y="77"/>
                    <a:pt x="94" y="77"/>
                  </a:cubicBezTo>
                  <a:lnTo>
                    <a:pt x="93" y="76"/>
                  </a:lnTo>
                  <a:cubicBezTo>
                    <a:pt x="93" y="75"/>
                    <a:pt x="93" y="75"/>
                    <a:pt x="93" y="75"/>
                  </a:cubicBezTo>
                  <a:lnTo>
                    <a:pt x="95" y="77"/>
                  </a:lnTo>
                  <a:close/>
                  <a:moveTo>
                    <a:pt x="93" y="76"/>
                  </a:moveTo>
                  <a:lnTo>
                    <a:pt x="93" y="76"/>
                  </a:lnTo>
                  <a:close/>
                  <a:moveTo>
                    <a:pt x="94" y="77"/>
                  </a:moveTo>
                  <a:cubicBezTo>
                    <a:pt x="93" y="77"/>
                    <a:pt x="93" y="78"/>
                    <a:pt x="93" y="78"/>
                  </a:cubicBezTo>
                  <a:lnTo>
                    <a:pt x="92" y="76"/>
                  </a:lnTo>
                  <a:cubicBezTo>
                    <a:pt x="92" y="76"/>
                    <a:pt x="92" y="76"/>
                    <a:pt x="93" y="76"/>
                  </a:cubicBezTo>
                  <a:lnTo>
                    <a:pt x="94" y="77"/>
                  </a:lnTo>
                  <a:close/>
                  <a:moveTo>
                    <a:pt x="93" y="78"/>
                  </a:moveTo>
                  <a:lnTo>
                    <a:pt x="93" y="78"/>
                  </a:lnTo>
                  <a:lnTo>
                    <a:pt x="92" y="77"/>
                  </a:lnTo>
                  <a:lnTo>
                    <a:pt x="93" y="78"/>
                  </a:lnTo>
                  <a:close/>
                  <a:moveTo>
                    <a:pt x="93" y="78"/>
                  </a:moveTo>
                  <a:cubicBezTo>
                    <a:pt x="91" y="79"/>
                    <a:pt x="88" y="80"/>
                    <a:pt x="85" y="80"/>
                  </a:cubicBezTo>
                  <a:lnTo>
                    <a:pt x="85" y="78"/>
                  </a:lnTo>
                  <a:cubicBezTo>
                    <a:pt x="88" y="78"/>
                    <a:pt x="90" y="77"/>
                    <a:pt x="92" y="76"/>
                  </a:cubicBezTo>
                  <a:lnTo>
                    <a:pt x="93" y="78"/>
                  </a:lnTo>
                  <a:close/>
                  <a:moveTo>
                    <a:pt x="85" y="80"/>
                  </a:moveTo>
                  <a:lnTo>
                    <a:pt x="56" y="80"/>
                  </a:lnTo>
                  <a:lnTo>
                    <a:pt x="56" y="78"/>
                  </a:lnTo>
                  <a:lnTo>
                    <a:pt x="85" y="78"/>
                  </a:lnTo>
                  <a:lnTo>
                    <a:pt x="85" y="80"/>
                  </a:lnTo>
                  <a:close/>
                  <a:moveTo>
                    <a:pt x="56" y="80"/>
                  </a:moveTo>
                  <a:lnTo>
                    <a:pt x="56" y="80"/>
                  </a:lnTo>
                  <a:lnTo>
                    <a:pt x="56" y="78"/>
                  </a:lnTo>
                  <a:lnTo>
                    <a:pt x="56" y="80"/>
                  </a:lnTo>
                  <a:close/>
                  <a:moveTo>
                    <a:pt x="56" y="80"/>
                  </a:moveTo>
                  <a:cubicBezTo>
                    <a:pt x="54" y="80"/>
                    <a:pt x="52" y="80"/>
                    <a:pt x="50" y="79"/>
                  </a:cubicBezTo>
                  <a:lnTo>
                    <a:pt x="51" y="77"/>
                  </a:lnTo>
                  <a:cubicBezTo>
                    <a:pt x="53" y="78"/>
                    <a:pt x="54" y="78"/>
                    <a:pt x="56" y="78"/>
                  </a:cubicBezTo>
                  <a:lnTo>
                    <a:pt x="56" y="80"/>
                  </a:lnTo>
                  <a:close/>
                  <a:moveTo>
                    <a:pt x="50" y="79"/>
                  </a:moveTo>
                  <a:cubicBezTo>
                    <a:pt x="50" y="79"/>
                    <a:pt x="49" y="79"/>
                    <a:pt x="49" y="78"/>
                  </a:cubicBezTo>
                  <a:lnTo>
                    <a:pt x="50" y="77"/>
                  </a:lnTo>
                  <a:cubicBezTo>
                    <a:pt x="50" y="77"/>
                    <a:pt x="50" y="77"/>
                    <a:pt x="51" y="77"/>
                  </a:cubicBezTo>
                  <a:lnTo>
                    <a:pt x="50" y="79"/>
                  </a:lnTo>
                  <a:close/>
                  <a:moveTo>
                    <a:pt x="49" y="78"/>
                  </a:moveTo>
                  <a:cubicBezTo>
                    <a:pt x="47" y="78"/>
                    <a:pt x="46" y="76"/>
                    <a:pt x="45" y="74"/>
                  </a:cubicBezTo>
                  <a:lnTo>
                    <a:pt x="47" y="74"/>
                  </a:lnTo>
                  <a:cubicBezTo>
                    <a:pt x="47" y="75"/>
                    <a:pt x="49" y="76"/>
                    <a:pt x="50" y="77"/>
                  </a:cubicBezTo>
                  <a:lnTo>
                    <a:pt x="49" y="78"/>
                  </a:lnTo>
                  <a:close/>
                  <a:moveTo>
                    <a:pt x="45" y="74"/>
                  </a:moveTo>
                  <a:lnTo>
                    <a:pt x="45" y="74"/>
                  </a:lnTo>
                  <a:lnTo>
                    <a:pt x="46" y="74"/>
                  </a:lnTo>
                  <a:lnTo>
                    <a:pt x="45" y="74"/>
                  </a:lnTo>
                  <a:close/>
                  <a:moveTo>
                    <a:pt x="45" y="74"/>
                  </a:moveTo>
                  <a:lnTo>
                    <a:pt x="19" y="14"/>
                  </a:lnTo>
                  <a:lnTo>
                    <a:pt x="21" y="13"/>
                  </a:lnTo>
                  <a:lnTo>
                    <a:pt x="47" y="74"/>
                  </a:lnTo>
                  <a:lnTo>
                    <a:pt x="45" y="74"/>
                  </a:lnTo>
                  <a:close/>
                  <a:moveTo>
                    <a:pt x="19" y="14"/>
                  </a:moveTo>
                  <a:lnTo>
                    <a:pt x="19" y="14"/>
                  </a:lnTo>
                  <a:lnTo>
                    <a:pt x="20" y="13"/>
                  </a:lnTo>
                  <a:lnTo>
                    <a:pt x="19" y="14"/>
                  </a:lnTo>
                  <a:close/>
                  <a:moveTo>
                    <a:pt x="19" y="14"/>
                  </a:moveTo>
                  <a:cubicBezTo>
                    <a:pt x="19" y="13"/>
                    <a:pt x="19" y="13"/>
                    <a:pt x="18" y="13"/>
                  </a:cubicBezTo>
                  <a:lnTo>
                    <a:pt x="19" y="11"/>
                  </a:lnTo>
                  <a:cubicBezTo>
                    <a:pt x="20" y="11"/>
                    <a:pt x="21" y="12"/>
                    <a:pt x="21" y="13"/>
                  </a:cubicBezTo>
                  <a:lnTo>
                    <a:pt x="19" y="14"/>
                  </a:lnTo>
                  <a:close/>
                  <a:moveTo>
                    <a:pt x="18" y="13"/>
                  </a:moveTo>
                  <a:lnTo>
                    <a:pt x="18" y="13"/>
                  </a:lnTo>
                  <a:lnTo>
                    <a:pt x="19" y="12"/>
                  </a:lnTo>
                  <a:lnTo>
                    <a:pt x="18" y="13"/>
                  </a:lnTo>
                  <a:close/>
                  <a:moveTo>
                    <a:pt x="18" y="13"/>
                  </a:moveTo>
                  <a:cubicBezTo>
                    <a:pt x="18" y="13"/>
                    <a:pt x="18" y="13"/>
                    <a:pt x="18" y="13"/>
                  </a:cubicBezTo>
                  <a:lnTo>
                    <a:pt x="18" y="11"/>
                  </a:lnTo>
                  <a:cubicBezTo>
                    <a:pt x="18" y="11"/>
                    <a:pt x="19" y="11"/>
                    <a:pt x="19" y="11"/>
                  </a:cubicBezTo>
                  <a:lnTo>
                    <a:pt x="18" y="13"/>
                  </a:lnTo>
                  <a:close/>
                  <a:moveTo>
                    <a:pt x="18" y="11"/>
                  </a:moveTo>
                  <a:lnTo>
                    <a:pt x="18" y="11"/>
                  </a:lnTo>
                  <a:lnTo>
                    <a:pt x="18" y="12"/>
                  </a:lnTo>
                  <a:lnTo>
                    <a:pt x="18" y="11"/>
                  </a:lnTo>
                  <a:close/>
                  <a:moveTo>
                    <a:pt x="18" y="13"/>
                  </a:moveTo>
                  <a:cubicBezTo>
                    <a:pt x="18" y="13"/>
                    <a:pt x="18" y="13"/>
                    <a:pt x="18" y="13"/>
                  </a:cubicBezTo>
                  <a:lnTo>
                    <a:pt x="17" y="12"/>
                  </a:lnTo>
                  <a:cubicBezTo>
                    <a:pt x="17" y="11"/>
                    <a:pt x="17" y="11"/>
                    <a:pt x="18" y="11"/>
                  </a:cubicBezTo>
                  <a:lnTo>
                    <a:pt x="18" y="13"/>
                  </a:lnTo>
                  <a:close/>
                  <a:moveTo>
                    <a:pt x="18" y="13"/>
                  </a:moveTo>
                  <a:lnTo>
                    <a:pt x="18" y="13"/>
                  </a:lnTo>
                  <a:lnTo>
                    <a:pt x="17" y="12"/>
                  </a:lnTo>
                  <a:lnTo>
                    <a:pt x="18" y="13"/>
                  </a:lnTo>
                  <a:close/>
                  <a:moveTo>
                    <a:pt x="18" y="13"/>
                  </a:moveTo>
                  <a:cubicBezTo>
                    <a:pt x="18" y="13"/>
                    <a:pt x="18" y="13"/>
                    <a:pt x="18" y="13"/>
                  </a:cubicBezTo>
                  <a:lnTo>
                    <a:pt x="16" y="13"/>
                  </a:lnTo>
                  <a:cubicBezTo>
                    <a:pt x="16" y="13"/>
                    <a:pt x="16" y="12"/>
                    <a:pt x="17" y="12"/>
                  </a:cubicBezTo>
                  <a:lnTo>
                    <a:pt x="18" y="13"/>
                  </a:lnTo>
                  <a:close/>
                  <a:moveTo>
                    <a:pt x="18" y="13"/>
                  </a:moveTo>
                  <a:lnTo>
                    <a:pt x="18" y="28"/>
                  </a:lnTo>
                  <a:lnTo>
                    <a:pt x="16" y="28"/>
                  </a:lnTo>
                  <a:lnTo>
                    <a:pt x="16" y="13"/>
                  </a:lnTo>
                  <a:lnTo>
                    <a:pt x="18" y="13"/>
                  </a:lnTo>
                  <a:close/>
                  <a:moveTo>
                    <a:pt x="18" y="28"/>
                  </a:moveTo>
                  <a:lnTo>
                    <a:pt x="18" y="29"/>
                  </a:lnTo>
                  <a:lnTo>
                    <a:pt x="17" y="29"/>
                  </a:lnTo>
                  <a:lnTo>
                    <a:pt x="17" y="28"/>
                  </a:lnTo>
                  <a:lnTo>
                    <a:pt x="18" y="28"/>
                  </a:lnTo>
                  <a:close/>
                  <a:moveTo>
                    <a:pt x="17" y="29"/>
                  </a:moveTo>
                  <a:lnTo>
                    <a:pt x="1" y="29"/>
                  </a:lnTo>
                  <a:lnTo>
                    <a:pt x="1" y="27"/>
                  </a:lnTo>
                  <a:lnTo>
                    <a:pt x="17" y="27"/>
                  </a:lnTo>
                  <a:lnTo>
                    <a:pt x="17" y="29"/>
                  </a:lnTo>
                  <a:close/>
                  <a:moveTo>
                    <a:pt x="1" y="29"/>
                  </a:moveTo>
                  <a:lnTo>
                    <a:pt x="0" y="29"/>
                  </a:lnTo>
                  <a:lnTo>
                    <a:pt x="0" y="28"/>
                  </a:lnTo>
                  <a:lnTo>
                    <a:pt x="1" y="28"/>
                  </a:lnTo>
                  <a:lnTo>
                    <a:pt x="1" y="29"/>
                  </a:lnTo>
                  <a:close/>
                  <a:moveTo>
                    <a:pt x="0" y="28"/>
                  </a:moveTo>
                  <a:lnTo>
                    <a:pt x="0" y="11"/>
                  </a:lnTo>
                  <a:lnTo>
                    <a:pt x="2" y="11"/>
                  </a:lnTo>
                  <a:lnTo>
                    <a:pt x="2" y="28"/>
                  </a:lnTo>
                  <a:lnTo>
                    <a:pt x="0" y="28"/>
                  </a:lnTo>
                  <a:close/>
                  <a:moveTo>
                    <a:pt x="0" y="11"/>
                  </a:moveTo>
                  <a:lnTo>
                    <a:pt x="0" y="11"/>
                  </a:lnTo>
                  <a:lnTo>
                    <a:pt x="2" y="11"/>
                  </a:lnTo>
                  <a:lnTo>
                    <a:pt x="0" y="11"/>
                  </a:lnTo>
                  <a:close/>
                  <a:moveTo>
                    <a:pt x="0" y="11"/>
                  </a:moveTo>
                  <a:cubicBezTo>
                    <a:pt x="0" y="10"/>
                    <a:pt x="0" y="9"/>
                    <a:pt x="1" y="8"/>
                  </a:cubicBezTo>
                  <a:lnTo>
                    <a:pt x="3" y="8"/>
                  </a:lnTo>
                  <a:cubicBezTo>
                    <a:pt x="2" y="9"/>
                    <a:pt x="2" y="10"/>
                    <a:pt x="2" y="11"/>
                  </a:cubicBezTo>
                  <a:lnTo>
                    <a:pt x="0" y="11"/>
                  </a:lnTo>
                  <a:close/>
                  <a:moveTo>
                    <a:pt x="1" y="8"/>
                  </a:moveTo>
                  <a:lnTo>
                    <a:pt x="1" y="8"/>
                  </a:lnTo>
                  <a:lnTo>
                    <a:pt x="2" y="8"/>
                  </a:lnTo>
                  <a:lnTo>
                    <a:pt x="1" y="8"/>
                  </a:lnTo>
                  <a:close/>
                  <a:moveTo>
                    <a:pt x="1" y="8"/>
                  </a:moveTo>
                  <a:cubicBezTo>
                    <a:pt x="1" y="7"/>
                    <a:pt x="1" y="7"/>
                    <a:pt x="1" y="7"/>
                  </a:cubicBezTo>
                  <a:lnTo>
                    <a:pt x="3" y="8"/>
                  </a:lnTo>
                  <a:cubicBezTo>
                    <a:pt x="3" y="8"/>
                    <a:pt x="3" y="8"/>
                    <a:pt x="3" y="8"/>
                  </a:cubicBezTo>
                  <a:lnTo>
                    <a:pt x="1" y="8"/>
                  </a:lnTo>
                  <a:close/>
                  <a:moveTo>
                    <a:pt x="1" y="7"/>
                  </a:moveTo>
                  <a:cubicBezTo>
                    <a:pt x="2" y="5"/>
                    <a:pt x="3" y="4"/>
                    <a:pt x="4" y="3"/>
                  </a:cubicBezTo>
                  <a:lnTo>
                    <a:pt x="5" y="5"/>
                  </a:lnTo>
                  <a:cubicBezTo>
                    <a:pt x="4" y="5"/>
                    <a:pt x="4" y="6"/>
                    <a:pt x="3" y="8"/>
                  </a:cubicBezTo>
                  <a:lnTo>
                    <a:pt x="1" y="7"/>
                  </a:lnTo>
                  <a:close/>
                  <a:moveTo>
                    <a:pt x="5" y="5"/>
                  </a:moveTo>
                  <a:lnTo>
                    <a:pt x="5" y="5"/>
                  </a:lnTo>
                  <a:lnTo>
                    <a:pt x="4" y="4"/>
                  </a:lnTo>
                  <a:lnTo>
                    <a:pt x="5" y="5"/>
                  </a:lnTo>
                  <a:close/>
                  <a:moveTo>
                    <a:pt x="4" y="3"/>
                  </a:moveTo>
                  <a:lnTo>
                    <a:pt x="4" y="3"/>
                  </a:lnTo>
                  <a:lnTo>
                    <a:pt x="5" y="5"/>
                  </a:lnTo>
                  <a:lnTo>
                    <a:pt x="4" y="3"/>
                  </a:lnTo>
                  <a:close/>
                  <a:moveTo>
                    <a:pt x="5" y="5"/>
                  </a:moveTo>
                  <a:lnTo>
                    <a:pt x="5" y="5"/>
                  </a:lnTo>
                  <a:lnTo>
                    <a:pt x="4" y="4"/>
                  </a:lnTo>
                  <a:lnTo>
                    <a:pt x="5" y="5"/>
                  </a:lnTo>
                  <a:close/>
                  <a:moveTo>
                    <a:pt x="4" y="3"/>
                  </a:moveTo>
                  <a:cubicBezTo>
                    <a:pt x="4" y="3"/>
                    <a:pt x="4" y="3"/>
                    <a:pt x="5" y="3"/>
                  </a:cubicBezTo>
                  <a:lnTo>
                    <a:pt x="6" y="4"/>
                  </a:lnTo>
                  <a:cubicBezTo>
                    <a:pt x="6" y="4"/>
                    <a:pt x="5" y="5"/>
                    <a:pt x="5" y="5"/>
                  </a:cubicBezTo>
                  <a:lnTo>
                    <a:pt x="4" y="3"/>
                  </a:lnTo>
                  <a:close/>
                  <a:moveTo>
                    <a:pt x="6" y="4"/>
                  </a:moveTo>
                  <a:lnTo>
                    <a:pt x="6" y="4"/>
                  </a:lnTo>
                  <a:lnTo>
                    <a:pt x="5" y="3"/>
                  </a:lnTo>
                  <a:lnTo>
                    <a:pt x="6" y="4"/>
                  </a:lnTo>
                  <a:close/>
                  <a:moveTo>
                    <a:pt x="5" y="3"/>
                  </a:moveTo>
                  <a:cubicBezTo>
                    <a:pt x="5" y="2"/>
                    <a:pt x="5" y="2"/>
                    <a:pt x="6" y="2"/>
                  </a:cubicBezTo>
                  <a:lnTo>
                    <a:pt x="7" y="4"/>
                  </a:lnTo>
                  <a:cubicBezTo>
                    <a:pt x="7" y="4"/>
                    <a:pt x="6" y="4"/>
                    <a:pt x="6" y="4"/>
                  </a:cubicBezTo>
                  <a:lnTo>
                    <a:pt x="5" y="3"/>
                  </a:lnTo>
                  <a:close/>
                  <a:moveTo>
                    <a:pt x="6" y="2"/>
                  </a:moveTo>
                  <a:cubicBezTo>
                    <a:pt x="8" y="1"/>
                    <a:pt x="10" y="0"/>
                    <a:pt x="13" y="0"/>
                  </a:cubicBezTo>
                  <a:lnTo>
                    <a:pt x="13" y="2"/>
                  </a:lnTo>
                  <a:cubicBezTo>
                    <a:pt x="11" y="2"/>
                    <a:pt x="9" y="3"/>
                    <a:pt x="7" y="4"/>
                  </a:cubicBezTo>
                  <a:lnTo>
                    <a:pt x="6" y="2"/>
                  </a:lnTo>
                  <a:close/>
                  <a:moveTo>
                    <a:pt x="13" y="0"/>
                  </a:moveTo>
                  <a:lnTo>
                    <a:pt x="45" y="0"/>
                  </a:lnTo>
                  <a:lnTo>
                    <a:pt x="45" y="2"/>
                  </a:lnTo>
                  <a:lnTo>
                    <a:pt x="13" y="2"/>
                  </a:lnTo>
                  <a:lnTo>
                    <a:pt x="13" y="0"/>
                  </a:lnTo>
                  <a:close/>
                  <a:moveTo>
                    <a:pt x="45" y="0"/>
                  </a:moveTo>
                  <a:lnTo>
                    <a:pt x="45" y="0"/>
                  </a:lnTo>
                  <a:lnTo>
                    <a:pt x="45" y="2"/>
                  </a:lnTo>
                  <a:lnTo>
                    <a:pt x="45" y="0"/>
                  </a:lnTo>
                  <a:close/>
                  <a:moveTo>
                    <a:pt x="45" y="0"/>
                  </a:moveTo>
                  <a:cubicBezTo>
                    <a:pt x="47" y="0"/>
                    <a:pt x="49" y="0"/>
                    <a:pt x="51" y="1"/>
                  </a:cubicBezTo>
                  <a:lnTo>
                    <a:pt x="50" y="3"/>
                  </a:lnTo>
                  <a:cubicBezTo>
                    <a:pt x="48" y="2"/>
                    <a:pt x="47" y="2"/>
                    <a:pt x="45" y="2"/>
                  </a:cubicBezTo>
                  <a:lnTo>
                    <a:pt x="45" y="0"/>
                  </a:lnTo>
                  <a:close/>
                  <a:moveTo>
                    <a:pt x="51" y="1"/>
                  </a:moveTo>
                  <a:cubicBezTo>
                    <a:pt x="51" y="1"/>
                    <a:pt x="52" y="1"/>
                    <a:pt x="52" y="1"/>
                  </a:cubicBezTo>
                  <a:lnTo>
                    <a:pt x="51" y="3"/>
                  </a:lnTo>
                  <a:cubicBezTo>
                    <a:pt x="51" y="3"/>
                    <a:pt x="50" y="3"/>
                    <a:pt x="50" y="3"/>
                  </a:cubicBezTo>
                  <a:lnTo>
                    <a:pt x="51" y="1"/>
                  </a:lnTo>
                  <a:close/>
                  <a:moveTo>
                    <a:pt x="52" y="1"/>
                  </a:moveTo>
                  <a:cubicBezTo>
                    <a:pt x="54" y="2"/>
                    <a:pt x="55" y="4"/>
                    <a:pt x="56" y="6"/>
                  </a:cubicBezTo>
                  <a:lnTo>
                    <a:pt x="54" y="6"/>
                  </a:lnTo>
                  <a:cubicBezTo>
                    <a:pt x="54" y="5"/>
                    <a:pt x="52" y="4"/>
                    <a:pt x="51" y="3"/>
                  </a:cubicBezTo>
                  <a:lnTo>
                    <a:pt x="52" y="1"/>
                  </a:lnTo>
                  <a:close/>
                  <a:moveTo>
                    <a:pt x="56" y="6"/>
                  </a:moveTo>
                  <a:lnTo>
                    <a:pt x="56" y="6"/>
                  </a:lnTo>
                  <a:lnTo>
                    <a:pt x="55" y="6"/>
                  </a:lnTo>
                  <a:lnTo>
                    <a:pt x="56" y="6"/>
                  </a:lnTo>
                  <a:close/>
                  <a:moveTo>
                    <a:pt x="56" y="6"/>
                  </a:moveTo>
                  <a:lnTo>
                    <a:pt x="81" y="64"/>
                  </a:lnTo>
                  <a:lnTo>
                    <a:pt x="79" y="65"/>
                  </a:lnTo>
                  <a:lnTo>
                    <a:pt x="54" y="6"/>
                  </a:lnTo>
                  <a:lnTo>
                    <a:pt x="56" y="6"/>
                  </a:lnTo>
                  <a:close/>
                  <a:moveTo>
                    <a:pt x="79" y="65"/>
                  </a:moveTo>
                  <a:lnTo>
                    <a:pt x="79" y="65"/>
                  </a:lnTo>
                  <a:lnTo>
                    <a:pt x="80" y="65"/>
                  </a:lnTo>
                  <a:lnTo>
                    <a:pt x="79" y="65"/>
                  </a:lnTo>
                  <a:close/>
                  <a:moveTo>
                    <a:pt x="81" y="64"/>
                  </a:moveTo>
                  <a:cubicBezTo>
                    <a:pt x="81" y="64"/>
                    <a:pt x="81" y="64"/>
                    <a:pt x="81" y="64"/>
                  </a:cubicBezTo>
                  <a:lnTo>
                    <a:pt x="81" y="66"/>
                  </a:lnTo>
                  <a:cubicBezTo>
                    <a:pt x="80" y="66"/>
                    <a:pt x="79" y="66"/>
                    <a:pt x="79" y="65"/>
                  </a:cubicBezTo>
                  <a:lnTo>
                    <a:pt x="81" y="64"/>
                  </a:lnTo>
                  <a:close/>
                  <a:moveTo>
                    <a:pt x="81" y="64"/>
                  </a:moveTo>
                  <a:cubicBezTo>
                    <a:pt x="81" y="64"/>
                    <a:pt x="81" y="64"/>
                    <a:pt x="81" y="64"/>
                  </a:cubicBezTo>
                  <a:lnTo>
                    <a:pt x="82" y="66"/>
                  </a:lnTo>
                  <a:cubicBezTo>
                    <a:pt x="81" y="66"/>
                    <a:pt x="81" y="66"/>
                    <a:pt x="81" y="66"/>
                  </a:cubicBezTo>
                  <a:lnTo>
                    <a:pt x="81" y="64"/>
                  </a:lnTo>
                  <a:close/>
                  <a:moveTo>
                    <a:pt x="81" y="64"/>
                  </a:moveTo>
                  <a:lnTo>
                    <a:pt x="81" y="64"/>
                  </a:lnTo>
                  <a:lnTo>
                    <a:pt x="81" y="65"/>
                  </a:lnTo>
                  <a:lnTo>
                    <a:pt x="81" y="64"/>
                  </a:lnTo>
                  <a:close/>
                  <a:moveTo>
                    <a:pt x="81" y="64"/>
                  </a:moveTo>
                  <a:cubicBezTo>
                    <a:pt x="81" y="64"/>
                    <a:pt x="81" y="64"/>
                    <a:pt x="81" y="64"/>
                  </a:cubicBezTo>
                  <a:lnTo>
                    <a:pt x="82" y="66"/>
                  </a:lnTo>
                  <a:cubicBezTo>
                    <a:pt x="82" y="66"/>
                    <a:pt x="82" y="66"/>
                    <a:pt x="82" y="66"/>
                  </a:cubicBezTo>
                  <a:lnTo>
                    <a:pt x="81" y="64"/>
                  </a:lnTo>
                  <a:close/>
                  <a:moveTo>
                    <a:pt x="81" y="64"/>
                  </a:moveTo>
                  <a:cubicBezTo>
                    <a:pt x="81" y="64"/>
                    <a:pt x="81" y="65"/>
                    <a:pt x="81" y="65"/>
                  </a:cubicBezTo>
                  <a:lnTo>
                    <a:pt x="83" y="65"/>
                  </a:lnTo>
                  <a:cubicBezTo>
                    <a:pt x="83" y="65"/>
                    <a:pt x="83" y="66"/>
                    <a:pt x="82" y="66"/>
                  </a:cubicBezTo>
                  <a:lnTo>
                    <a:pt x="81" y="64"/>
                  </a:lnTo>
                  <a:close/>
                  <a:moveTo>
                    <a:pt x="81" y="65"/>
                  </a:moveTo>
                  <a:lnTo>
                    <a:pt x="81" y="52"/>
                  </a:lnTo>
                  <a:lnTo>
                    <a:pt x="83" y="52"/>
                  </a:lnTo>
                  <a:lnTo>
                    <a:pt x="83" y="65"/>
                  </a:lnTo>
                  <a:lnTo>
                    <a:pt x="81" y="65"/>
                  </a:lnTo>
                  <a:close/>
                  <a:moveTo>
                    <a:pt x="81" y="52"/>
                  </a:moveTo>
                  <a:lnTo>
                    <a:pt x="81" y="51"/>
                  </a:lnTo>
                  <a:lnTo>
                    <a:pt x="82" y="51"/>
                  </a:lnTo>
                  <a:lnTo>
                    <a:pt x="82" y="52"/>
                  </a:lnTo>
                  <a:lnTo>
                    <a:pt x="81" y="52"/>
                  </a:lnTo>
                  <a:close/>
                  <a:moveTo>
                    <a:pt x="82" y="51"/>
                  </a:moveTo>
                  <a:lnTo>
                    <a:pt x="98" y="51"/>
                  </a:lnTo>
                  <a:lnTo>
                    <a:pt x="98" y="53"/>
                  </a:lnTo>
                  <a:lnTo>
                    <a:pt x="82" y="53"/>
                  </a:lnTo>
                  <a:lnTo>
                    <a:pt x="82" y="51"/>
                  </a:lnTo>
                  <a:close/>
                  <a:moveTo>
                    <a:pt x="98" y="51"/>
                  </a:moveTo>
                  <a:lnTo>
                    <a:pt x="99" y="51"/>
                  </a:lnTo>
                  <a:lnTo>
                    <a:pt x="99" y="52"/>
                  </a:lnTo>
                  <a:lnTo>
                    <a:pt x="98" y="52"/>
                  </a:lnTo>
                  <a:lnTo>
                    <a:pt x="98" y="51"/>
                  </a:lnTo>
                  <a:close/>
                </a:path>
              </a:pathLst>
            </a:custGeom>
            <a:solidFill>
              <a:srgbClr val="24211D"/>
            </a:solidFill>
            <a:ln w="9525">
              <a:noFill/>
              <a:round/>
              <a:headEnd/>
              <a:tailEnd/>
            </a:ln>
          </p:spPr>
          <p:txBody>
            <a:bodyPr/>
            <a:lstStyle/>
            <a:p>
              <a:endParaRPr lang="es-ES"/>
            </a:p>
          </p:txBody>
        </p:sp>
        <p:sp>
          <p:nvSpPr>
            <p:cNvPr id="2099" name="Rectangle 873"/>
            <p:cNvSpPr>
              <a:spLocks noChangeArrowheads="1"/>
            </p:cNvSpPr>
            <p:nvPr/>
          </p:nvSpPr>
          <p:spPr bwMode="auto">
            <a:xfrm>
              <a:off x="1310" y="2199"/>
              <a:ext cx="64" cy="102"/>
            </a:xfrm>
            <a:prstGeom prst="rect">
              <a:avLst/>
            </a:prstGeom>
            <a:solidFill>
              <a:srgbClr val="006A45"/>
            </a:solidFill>
            <a:ln w="9525">
              <a:noFill/>
              <a:miter lim="800000"/>
              <a:headEnd/>
              <a:tailEnd/>
            </a:ln>
          </p:spPr>
          <p:txBody>
            <a:bodyPr/>
            <a:lstStyle/>
            <a:p>
              <a:endParaRPr lang="en-US"/>
            </a:p>
          </p:txBody>
        </p:sp>
        <p:sp>
          <p:nvSpPr>
            <p:cNvPr id="2100" name="Freeform 874"/>
            <p:cNvSpPr>
              <a:spLocks/>
            </p:cNvSpPr>
            <p:nvPr/>
          </p:nvSpPr>
          <p:spPr bwMode="auto">
            <a:xfrm>
              <a:off x="1712" y="2021"/>
              <a:ext cx="360" cy="280"/>
            </a:xfrm>
            <a:custGeom>
              <a:avLst/>
              <a:gdLst>
                <a:gd name="T0" fmla="*/ 0 w 101"/>
                <a:gd name="T1" fmla="*/ 2147483647 h 80"/>
                <a:gd name="T2" fmla="*/ 0 w 101"/>
                <a:gd name="T3" fmla="*/ 2147483647 h 80"/>
                <a:gd name="T4" fmla="*/ 2147483647 w 101"/>
                <a:gd name="T5" fmla="*/ 2147483647 h 80"/>
                <a:gd name="T6" fmla="*/ 2147483647 w 101"/>
                <a:gd name="T7" fmla="*/ 0 h 80"/>
                <a:gd name="T8" fmla="*/ 2147483647 w 101"/>
                <a:gd name="T9" fmla="*/ 2147483647 h 80"/>
                <a:gd name="T10" fmla="*/ 2147483647 w 101"/>
                <a:gd name="T11" fmla="*/ 2147483647 h 80"/>
                <a:gd name="T12" fmla="*/ 2147483647 w 101"/>
                <a:gd name="T13" fmla="*/ 2147483647 h 80"/>
                <a:gd name="T14" fmla="*/ 2147483647 w 101"/>
                <a:gd name="T15" fmla="*/ 2147483647 h 80"/>
                <a:gd name="T16" fmla="*/ 2147483647 w 101"/>
                <a:gd name="T17" fmla="*/ 2147483647 h 80"/>
                <a:gd name="T18" fmla="*/ 2147483647 w 101"/>
                <a:gd name="T19" fmla="*/ 2147483647 h 80"/>
                <a:gd name="T20" fmla="*/ 2147483647 w 101"/>
                <a:gd name="T21" fmla="*/ 2147483647 h 80"/>
                <a:gd name="T22" fmla="*/ 2147483647 w 101"/>
                <a:gd name="T23" fmla="*/ 2147483647 h 80"/>
                <a:gd name="T24" fmla="*/ 2147483647 w 101"/>
                <a:gd name="T25" fmla="*/ 2147483647 h 80"/>
                <a:gd name="T26" fmla="*/ 2147483647 w 101"/>
                <a:gd name="T27" fmla="*/ 2147483647 h 80"/>
                <a:gd name="T28" fmla="*/ 2147483647 w 101"/>
                <a:gd name="T29" fmla="*/ 2147483647 h 80"/>
                <a:gd name="T30" fmla="*/ 2147483647 w 101"/>
                <a:gd name="T31" fmla="*/ 2147483647 h 80"/>
                <a:gd name="T32" fmla="*/ 2147483647 w 101"/>
                <a:gd name="T33" fmla="*/ 2147483647 h 80"/>
                <a:gd name="T34" fmla="*/ 2147483647 w 101"/>
                <a:gd name="T35" fmla="*/ 2147483647 h 80"/>
                <a:gd name="T36" fmla="*/ 2147483647 w 101"/>
                <a:gd name="T37" fmla="*/ 2147483647 h 80"/>
                <a:gd name="T38" fmla="*/ 2147483647 w 101"/>
                <a:gd name="T39" fmla="*/ 2147483647 h 80"/>
                <a:gd name="T40" fmla="*/ 2147483647 w 101"/>
                <a:gd name="T41" fmla="*/ 2147483647 h 80"/>
                <a:gd name="T42" fmla="*/ 0 w 101"/>
                <a:gd name="T43" fmla="*/ 2147483647 h 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80"/>
                <a:gd name="T68" fmla="*/ 101 w 101"/>
                <a:gd name="T69" fmla="*/ 80 h 8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80">
                  <a:moveTo>
                    <a:pt x="0" y="80"/>
                  </a:moveTo>
                  <a:lnTo>
                    <a:pt x="0" y="10"/>
                  </a:lnTo>
                  <a:cubicBezTo>
                    <a:pt x="0" y="8"/>
                    <a:pt x="2" y="5"/>
                    <a:pt x="5" y="3"/>
                  </a:cubicBezTo>
                  <a:cubicBezTo>
                    <a:pt x="6" y="2"/>
                    <a:pt x="10" y="0"/>
                    <a:pt x="13" y="0"/>
                  </a:cubicBezTo>
                  <a:cubicBezTo>
                    <a:pt x="16" y="0"/>
                    <a:pt x="19" y="1"/>
                    <a:pt x="21" y="2"/>
                  </a:cubicBezTo>
                  <a:cubicBezTo>
                    <a:pt x="24" y="4"/>
                    <a:pt x="26" y="6"/>
                    <a:pt x="26" y="9"/>
                  </a:cubicBezTo>
                  <a:lnTo>
                    <a:pt x="50" y="62"/>
                  </a:lnTo>
                  <a:lnTo>
                    <a:pt x="73" y="10"/>
                  </a:lnTo>
                  <a:cubicBezTo>
                    <a:pt x="75" y="7"/>
                    <a:pt x="77" y="5"/>
                    <a:pt x="79" y="3"/>
                  </a:cubicBezTo>
                  <a:cubicBezTo>
                    <a:pt x="81" y="2"/>
                    <a:pt x="84" y="1"/>
                    <a:pt x="87" y="1"/>
                  </a:cubicBezTo>
                  <a:cubicBezTo>
                    <a:pt x="90" y="1"/>
                    <a:pt x="94" y="2"/>
                    <a:pt x="96" y="3"/>
                  </a:cubicBezTo>
                  <a:cubicBezTo>
                    <a:pt x="98" y="5"/>
                    <a:pt x="101" y="8"/>
                    <a:pt x="101" y="9"/>
                  </a:cubicBezTo>
                  <a:lnTo>
                    <a:pt x="101" y="80"/>
                  </a:lnTo>
                  <a:lnTo>
                    <a:pt x="87" y="80"/>
                  </a:lnTo>
                  <a:lnTo>
                    <a:pt x="87" y="16"/>
                  </a:lnTo>
                  <a:lnTo>
                    <a:pt x="61" y="74"/>
                  </a:lnTo>
                  <a:cubicBezTo>
                    <a:pt x="60" y="76"/>
                    <a:pt x="58" y="77"/>
                    <a:pt x="56" y="78"/>
                  </a:cubicBezTo>
                  <a:cubicBezTo>
                    <a:pt x="54" y="79"/>
                    <a:pt x="52" y="80"/>
                    <a:pt x="50" y="80"/>
                  </a:cubicBezTo>
                  <a:cubicBezTo>
                    <a:pt x="45" y="80"/>
                    <a:pt x="42" y="78"/>
                    <a:pt x="40" y="74"/>
                  </a:cubicBezTo>
                  <a:lnTo>
                    <a:pt x="14" y="16"/>
                  </a:lnTo>
                  <a:lnTo>
                    <a:pt x="14" y="80"/>
                  </a:lnTo>
                  <a:lnTo>
                    <a:pt x="0" y="80"/>
                  </a:lnTo>
                  <a:close/>
                </a:path>
              </a:pathLst>
            </a:custGeom>
            <a:solidFill>
              <a:srgbClr val="24211D"/>
            </a:solidFill>
            <a:ln w="9525">
              <a:noFill/>
              <a:round/>
              <a:headEnd/>
              <a:tailEnd/>
            </a:ln>
          </p:spPr>
          <p:txBody>
            <a:bodyPr/>
            <a:lstStyle/>
            <a:p>
              <a:endParaRPr lang="es-ES"/>
            </a:p>
          </p:txBody>
        </p:sp>
        <p:sp>
          <p:nvSpPr>
            <p:cNvPr id="2101" name="Rectangle 875"/>
            <p:cNvSpPr>
              <a:spLocks noChangeArrowheads="1"/>
            </p:cNvSpPr>
            <p:nvPr/>
          </p:nvSpPr>
          <p:spPr bwMode="auto">
            <a:xfrm>
              <a:off x="1207" y="2021"/>
              <a:ext cx="53" cy="280"/>
            </a:xfrm>
            <a:prstGeom prst="rect">
              <a:avLst/>
            </a:prstGeom>
            <a:solidFill>
              <a:srgbClr val="24211D"/>
            </a:solidFill>
            <a:ln w="9525">
              <a:noFill/>
              <a:miter lim="800000"/>
              <a:headEnd/>
              <a:tailEnd/>
            </a:ln>
          </p:spPr>
          <p:txBody>
            <a:bodyPr/>
            <a:lstStyle/>
            <a:p>
              <a:endParaRPr lang="en-US"/>
            </a:p>
          </p:txBody>
        </p:sp>
        <p:sp>
          <p:nvSpPr>
            <p:cNvPr id="2102" name="Rectangle 876"/>
            <p:cNvSpPr>
              <a:spLocks noChangeArrowheads="1"/>
            </p:cNvSpPr>
            <p:nvPr/>
          </p:nvSpPr>
          <p:spPr bwMode="auto">
            <a:xfrm>
              <a:off x="1015" y="2343"/>
              <a:ext cx="1267" cy="7"/>
            </a:xfrm>
            <a:prstGeom prst="rect">
              <a:avLst/>
            </a:prstGeom>
            <a:solidFill>
              <a:srgbClr val="24211D"/>
            </a:solidFill>
            <a:ln w="9525">
              <a:noFill/>
              <a:miter lim="800000"/>
              <a:headEnd/>
              <a:tailEnd/>
            </a:ln>
          </p:spPr>
          <p:txBody>
            <a:bodyPr/>
            <a:lstStyle/>
            <a:p>
              <a:endParaRPr lang="en-US"/>
            </a:p>
          </p:txBody>
        </p:sp>
        <p:sp>
          <p:nvSpPr>
            <p:cNvPr id="2103" name="Rectangle 877"/>
            <p:cNvSpPr>
              <a:spLocks noChangeArrowheads="1"/>
            </p:cNvSpPr>
            <p:nvPr/>
          </p:nvSpPr>
          <p:spPr bwMode="auto">
            <a:xfrm>
              <a:off x="1015" y="1962"/>
              <a:ext cx="1267" cy="7"/>
            </a:xfrm>
            <a:prstGeom prst="rect">
              <a:avLst/>
            </a:prstGeom>
            <a:solidFill>
              <a:srgbClr val="24211D"/>
            </a:solidFill>
            <a:ln w="9525">
              <a:noFill/>
              <a:miter lim="800000"/>
              <a:headEnd/>
              <a:tailEnd/>
            </a:ln>
          </p:spPr>
          <p:txBody>
            <a:bodyPr/>
            <a:lstStyle/>
            <a:p>
              <a:endParaRPr lang="en-US"/>
            </a:p>
          </p:txBody>
        </p:sp>
      </p:grpSp>
      <p:grpSp>
        <p:nvGrpSpPr>
          <p:cNvPr id="2056" name="Group 896"/>
          <p:cNvGrpSpPr>
            <a:grpSpLocks/>
          </p:cNvGrpSpPr>
          <p:nvPr/>
        </p:nvGrpSpPr>
        <p:grpSpPr bwMode="auto">
          <a:xfrm>
            <a:off x="11113" y="4086225"/>
            <a:ext cx="9121775" cy="2771775"/>
            <a:chOff x="7" y="2574"/>
            <a:chExt cx="5746" cy="1737"/>
          </a:xfrm>
        </p:grpSpPr>
        <p:sp>
          <p:nvSpPr>
            <p:cNvPr id="2090" name="Freeform 12"/>
            <p:cNvSpPr>
              <a:spLocks/>
            </p:cNvSpPr>
            <p:nvPr/>
          </p:nvSpPr>
          <p:spPr bwMode="auto">
            <a:xfrm>
              <a:off x="7" y="2574"/>
              <a:ext cx="4247" cy="895"/>
            </a:xfrm>
            <a:custGeom>
              <a:avLst/>
              <a:gdLst>
                <a:gd name="T0" fmla="*/ 2147483647 w 1193"/>
                <a:gd name="T1" fmla="*/ 2147483647 h 256"/>
                <a:gd name="T2" fmla="*/ 0 w 1193"/>
                <a:gd name="T3" fmla="*/ 2147483647 h 256"/>
                <a:gd name="T4" fmla="*/ 0 w 1193"/>
                <a:gd name="T5" fmla="*/ 0 h 256"/>
                <a:gd name="T6" fmla="*/ 2147483647 w 1193"/>
                <a:gd name="T7" fmla="*/ 0 h 256"/>
                <a:gd name="T8" fmla="*/ 2147483647 w 1193"/>
                <a:gd name="T9" fmla="*/ 2147483647 h 256"/>
                <a:gd name="T10" fmla="*/ 0 60000 65536"/>
                <a:gd name="T11" fmla="*/ 0 60000 65536"/>
                <a:gd name="T12" fmla="*/ 0 60000 65536"/>
                <a:gd name="T13" fmla="*/ 0 60000 65536"/>
                <a:gd name="T14" fmla="*/ 0 60000 65536"/>
                <a:gd name="T15" fmla="*/ 0 w 1193"/>
                <a:gd name="T16" fmla="*/ 0 h 256"/>
                <a:gd name="T17" fmla="*/ 1193 w 1193"/>
                <a:gd name="T18" fmla="*/ 256 h 256"/>
              </a:gdLst>
              <a:ahLst/>
              <a:cxnLst>
                <a:cxn ang="T10">
                  <a:pos x="T0" y="T1"/>
                </a:cxn>
                <a:cxn ang="T11">
                  <a:pos x="T2" y="T3"/>
                </a:cxn>
                <a:cxn ang="T12">
                  <a:pos x="T4" y="T5"/>
                </a:cxn>
                <a:cxn ang="T13">
                  <a:pos x="T6" y="T7"/>
                </a:cxn>
                <a:cxn ang="T14">
                  <a:pos x="T8" y="T9"/>
                </a:cxn>
              </a:cxnLst>
              <a:rect l="T15" t="T16" r="T17" b="T18"/>
              <a:pathLst>
                <a:path w="1193" h="256">
                  <a:moveTo>
                    <a:pt x="1193" y="256"/>
                  </a:moveTo>
                  <a:cubicBezTo>
                    <a:pt x="1193" y="256"/>
                    <a:pt x="0" y="256"/>
                    <a:pt x="0" y="256"/>
                  </a:cubicBezTo>
                  <a:cubicBezTo>
                    <a:pt x="0" y="256"/>
                    <a:pt x="0" y="0"/>
                    <a:pt x="0" y="0"/>
                  </a:cubicBezTo>
                  <a:cubicBezTo>
                    <a:pt x="0" y="0"/>
                    <a:pt x="1193" y="0"/>
                    <a:pt x="1193" y="0"/>
                  </a:cubicBezTo>
                  <a:cubicBezTo>
                    <a:pt x="1193" y="0"/>
                    <a:pt x="1193" y="256"/>
                    <a:pt x="1193" y="256"/>
                  </a:cubicBezTo>
                  <a:close/>
                </a:path>
              </a:pathLst>
            </a:custGeom>
            <a:solidFill>
              <a:srgbClr val="C1C0BF"/>
            </a:solidFill>
            <a:ln w="9525">
              <a:noFill/>
              <a:round/>
              <a:headEnd/>
              <a:tailEnd/>
            </a:ln>
          </p:spPr>
          <p:txBody>
            <a:bodyPr/>
            <a:lstStyle/>
            <a:p>
              <a:endParaRPr lang="es-ES"/>
            </a:p>
          </p:txBody>
        </p:sp>
        <p:sp>
          <p:nvSpPr>
            <p:cNvPr id="2091" name="Freeform 14"/>
            <p:cNvSpPr>
              <a:spLocks/>
            </p:cNvSpPr>
            <p:nvPr/>
          </p:nvSpPr>
          <p:spPr bwMode="auto">
            <a:xfrm>
              <a:off x="3976" y="2574"/>
              <a:ext cx="1777" cy="884"/>
            </a:xfrm>
            <a:custGeom>
              <a:avLst/>
              <a:gdLst>
                <a:gd name="T0" fmla="*/ 0 w 499"/>
                <a:gd name="T1" fmla="*/ 0 h 253"/>
                <a:gd name="T2" fmla="*/ 0 w 499"/>
                <a:gd name="T3" fmla="*/ 2147483647 h 253"/>
                <a:gd name="T4" fmla="*/ 2147483647 w 499"/>
                <a:gd name="T5" fmla="*/ 2147483647 h 253"/>
                <a:gd name="T6" fmla="*/ 2147483647 w 499"/>
                <a:gd name="T7" fmla="*/ 0 h 253"/>
                <a:gd name="T8" fmla="*/ 0 w 499"/>
                <a:gd name="T9" fmla="*/ 0 h 253"/>
                <a:gd name="T10" fmla="*/ 0 60000 65536"/>
                <a:gd name="T11" fmla="*/ 0 60000 65536"/>
                <a:gd name="T12" fmla="*/ 0 60000 65536"/>
                <a:gd name="T13" fmla="*/ 0 60000 65536"/>
                <a:gd name="T14" fmla="*/ 0 60000 65536"/>
                <a:gd name="T15" fmla="*/ 0 w 499"/>
                <a:gd name="T16" fmla="*/ 0 h 253"/>
                <a:gd name="T17" fmla="*/ 499 w 499"/>
                <a:gd name="T18" fmla="*/ 253 h 253"/>
              </a:gdLst>
              <a:ahLst/>
              <a:cxnLst>
                <a:cxn ang="T10">
                  <a:pos x="T0" y="T1"/>
                </a:cxn>
                <a:cxn ang="T11">
                  <a:pos x="T2" y="T3"/>
                </a:cxn>
                <a:cxn ang="T12">
                  <a:pos x="T4" y="T5"/>
                </a:cxn>
                <a:cxn ang="T13">
                  <a:pos x="T6" y="T7"/>
                </a:cxn>
                <a:cxn ang="T14">
                  <a:pos x="T8" y="T9"/>
                </a:cxn>
              </a:cxnLst>
              <a:rect l="T15" t="T16" r="T17" b="T18"/>
              <a:pathLst>
                <a:path w="499" h="253">
                  <a:moveTo>
                    <a:pt x="0" y="0"/>
                  </a:moveTo>
                  <a:cubicBezTo>
                    <a:pt x="0" y="0"/>
                    <a:pt x="0" y="253"/>
                    <a:pt x="0" y="253"/>
                  </a:cubicBezTo>
                  <a:cubicBezTo>
                    <a:pt x="0" y="253"/>
                    <a:pt x="499" y="253"/>
                    <a:pt x="499" y="253"/>
                  </a:cubicBezTo>
                  <a:cubicBezTo>
                    <a:pt x="499" y="253"/>
                    <a:pt x="499" y="0"/>
                    <a:pt x="499" y="0"/>
                  </a:cubicBezTo>
                  <a:cubicBezTo>
                    <a:pt x="499" y="0"/>
                    <a:pt x="0" y="0"/>
                    <a:pt x="0" y="0"/>
                  </a:cubicBezTo>
                  <a:close/>
                </a:path>
              </a:pathLst>
            </a:custGeom>
            <a:solidFill>
              <a:srgbClr val="716F6E"/>
            </a:solidFill>
            <a:ln w="9525">
              <a:noFill/>
              <a:round/>
              <a:headEnd/>
              <a:tailEnd/>
            </a:ln>
          </p:spPr>
          <p:txBody>
            <a:bodyPr/>
            <a:lstStyle/>
            <a:p>
              <a:endParaRPr lang="es-ES"/>
            </a:p>
          </p:txBody>
        </p:sp>
        <p:sp>
          <p:nvSpPr>
            <p:cNvPr id="2092" name="Freeform 15"/>
            <p:cNvSpPr>
              <a:spLocks/>
            </p:cNvSpPr>
            <p:nvPr/>
          </p:nvSpPr>
          <p:spPr bwMode="auto">
            <a:xfrm>
              <a:off x="7" y="3430"/>
              <a:ext cx="4194" cy="881"/>
            </a:xfrm>
            <a:custGeom>
              <a:avLst/>
              <a:gdLst>
                <a:gd name="T0" fmla="*/ 2147483647 w 1178"/>
                <a:gd name="T1" fmla="*/ 2147483647 h 252"/>
                <a:gd name="T2" fmla="*/ 0 w 1178"/>
                <a:gd name="T3" fmla="*/ 2147483647 h 252"/>
                <a:gd name="T4" fmla="*/ 0 w 1178"/>
                <a:gd name="T5" fmla="*/ 0 h 252"/>
                <a:gd name="T6" fmla="*/ 2147483647 w 1178"/>
                <a:gd name="T7" fmla="*/ 0 h 252"/>
                <a:gd name="T8" fmla="*/ 2147483647 w 1178"/>
                <a:gd name="T9" fmla="*/ 2147483647 h 252"/>
                <a:gd name="T10" fmla="*/ 0 60000 65536"/>
                <a:gd name="T11" fmla="*/ 0 60000 65536"/>
                <a:gd name="T12" fmla="*/ 0 60000 65536"/>
                <a:gd name="T13" fmla="*/ 0 60000 65536"/>
                <a:gd name="T14" fmla="*/ 0 60000 65536"/>
                <a:gd name="T15" fmla="*/ 0 w 1178"/>
                <a:gd name="T16" fmla="*/ 0 h 252"/>
                <a:gd name="T17" fmla="*/ 1178 w 1178"/>
                <a:gd name="T18" fmla="*/ 252 h 252"/>
              </a:gdLst>
              <a:ahLst/>
              <a:cxnLst>
                <a:cxn ang="T10">
                  <a:pos x="T0" y="T1"/>
                </a:cxn>
                <a:cxn ang="T11">
                  <a:pos x="T2" y="T3"/>
                </a:cxn>
                <a:cxn ang="T12">
                  <a:pos x="T4" y="T5"/>
                </a:cxn>
                <a:cxn ang="T13">
                  <a:pos x="T6" y="T7"/>
                </a:cxn>
                <a:cxn ang="T14">
                  <a:pos x="T8" y="T9"/>
                </a:cxn>
              </a:cxnLst>
              <a:rect l="T15" t="T16" r="T17" b="T18"/>
              <a:pathLst>
                <a:path w="1178" h="252">
                  <a:moveTo>
                    <a:pt x="1178" y="252"/>
                  </a:moveTo>
                  <a:cubicBezTo>
                    <a:pt x="1178" y="252"/>
                    <a:pt x="0" y="252"/>
                    <a:pt x="0" y="252"/>
                  </a:cubicBezTo>
                  <a:cubicBezTo>
                    <a:pt x="0" y="252"/>
                    <a:pt x="0" y="0"/>
                    <a:pt x="0" y="0"/>
                  </a:cubicBezTo>
                  <a:cubicBezTo>
                    <a:pt x="0" y="0"/>
                    <a:pt x="1178" y="0"/>
                    <a:pt x="1178" y="0"/>
                  </a:cubicBezTo>
                  <a:cubicBezTo>
                    <a:pt x="1178" y="0"/>
                    <a:pt x="1178" y="252"/>
                    <a:pt x="1178" y="252"/>
                  </a:cubicBezTo>
                  <a:close/>
                </a:path>
              </a:pathLst>
            </a:custGeom>
            <a:solidFill>
              <a:srgbClr val="71B9E7"/>
            </a:solidFill>
            <a:ln w="9525">
              <a:noFill/>
              <a:round/>
              <a:headEnd/>
              <a:tailEnd/>
            </a:ln>
          </p:spPr>
          <p:txBody>
            <a:bodyPr/>
            <a:lstStyle/>
            <a:p>
              <a:endParaRPr lang="es-ES"/>
            </a:p>
          </p:txBody>
        </p:sp>
        <p:sp>
          <p:nvSpPr>
            <p:cNvPr id="2093" name="Freeform 878"/>
            <p:cNvSpPr>
              <a:spLocks/>
            </p:cNvSpPr>
            <p:nvPr/>
          </p:nvSpPr>
          <p:spPr bwMode="auto">
            <a:xfrm>
              <a:off x="3976" y="3430"/>
              <a:ext cx="1777" cy="881"/>
            </a:xfrm>
            <a:custGeom>
              <a:avLst/>
              <a:gdLst>
                <a:gd name="T0" fmla="*/ 2147483647 w 499"/>
                <a:gd name="T1" fmla="*/ 2147483647 h 252"/>
                <a:gd name="T2" fmla="*/ 0 w 499"/>
                <a:gd name="T3" fmla="*/ 2147483647 h 252"/>
                <a:gd name="T4" fmla="*/ 0 w 499"/>
                <a:gd name="T5" fmla="*/ 0 h 252"/>
                <a:gd name="T6" fmla="*/ 2147483647 w 499"/>
                <a:gd name="T7" fmla="*/ 0 h 252"/>
                <a:gd name="T8" fmla="*/ 2147483647 w 499"/>
                <a:gd name="T9" fmla="*/ 2147483647 h 252"/>
                <a:gd name="T10" fmla="*/ 0 60000 65536"/>
                <a:gd name="T11" fmla="*/ 0 60000 65536"/>
                <a:gd name="T12" fmla="*/ 0 60000 65536"/>
                <a:gd name="T13" fmla="*/ 0 60000 65536"/>
                <a:gd name="T14" fmla="*/ 0 60000 65536"/>
                <a:gd name="T15" fmla="*/ 0 w 499"/>
                <a:gd name="T16" fmla="*/ 0 h 252"/>
                <a:gd name="T17" fmla="*/ 499 w 499"/>
                <a:gd name="T18" fmla="*/ 252 h 252"/>
              </a:gdLst>
              <a:ahLst/>
              <a:cxnLst>
                <a:cxn ang="T10">
                  <a:pos x="T0" y="T1"/>
                </a:cxn>
                <a:cxn ang="T11">
                  <a:pos x="T2" y="T3"/>
                </a:cxn>
                <a:cxn ang="T12">
                  <a:pos x="T4" y="T5"/>
                </a:cxn>
                <a:cxn ang="T13">
                  <a:pos x="T6" y="T7"/>
                </a:cxn>
                <a:cxn ang="T14">
                  <a:pos x="T8" y="T9"/>
                </a:cxn>
              </a:cxnLst>
              <a:rect l="T15" t="T16" r="T17" b="T18"/>
              <a:pathLst>
                <a:path w="499" h="252">
                  <a:moveTo>
                    <a:pt x="499" y="252"/>
                  </a:moveTo>
                  <a:cubicBezTo>
                    <a:pt x="499" y="252"/>
                    <a:pt x="0" y="252"/>
                    <a:pt x="0" y="252"/>
                  </a:cubicBezTo>
                  <a:cubicBezTo>
                    <a:pt x="0" y="252"/>
                    <a:pt x="0" y="0"/>
                    <a:pt x="0" y="0"/>
                  </a:cubicBezTo>
                  <a:cubicBezTo>
                    <a:pt x="0" y="0"/>
                    <a:pt x="499" y="0"/>
                    <a:pt x="499" y="0"/>
                  </a:cubicBezTo>
                  <a:cubicBezTo>
                    <a:pt x="499" y="0"/>
                    <a:pt x="499" y="252"/>
                    <a:pt x="499" y="252"/>
                  </a:cubicBezTo>
                  <a:close/>
                </a:path>
              </a:pathLst>
            </a:custGeom>
            <a:solidFill>
              <a:srgbClr val="0075CE"/>
            </a:solidFill>
            <a:ln w="9525">
              <a:noFill/>
              <a:round/>
              <a:headEnd/>
              <a:tailEnd/>
            </a:ln>
          </p:spPr>
          <p:txBody>
            <a:bodyPr/>
            <a:lstStyle/>
            <a:p>
              <a:endParaRPr lang="es-ES"/>
            </a:p>
          </p:txBody>
        </p:sp>
      </p:grpSp>
      <p:sp>
        <p:nvSpPr>
          <p:cNvPr id="2057" name="Text Box 904"/>
          <p:cNvSpPr txBox="1">
            <a:spLocks noChangeArrowheads="1"/>
          </p:cNvSpPr>
          <p:nvPr/>
        </p:nvSpPr>
        <p:spPr bwMode="auto">
          <a:xfrm>
            <a:off x="395288" y="714375"/>
            <a:ext cx="5472112" cy="1477328"/>
          </a:xfrm>
          <a:prstGeom prst="rect">
            <a:avLst/>
          </a:prstGeom>
          <a:noFill/>
          <a:ln w="9525">
            <a:noFill/>
            <a:miter lim="800000"/>
            <a:headEnd/>
            <a:tailEnd/>
          </a:ln>
        </p:spPr>
        <p:txBody>
          <a:bodyPr>
            <a:spAutoFit/>
          </a:bodyPr>
          <a:lstStyle/>
          <a:p>
            <a:pPr algn="ctr"/>
            <a:r>
              <a:rPr lang="es-ES" sz="3000" b="1" dirty="0" smtClean="0">
                <a:solidFill>
                  <a:schemeClr val="bg1"/>
                </a:solidFill>
                <a:latin typeface="Arial Unicode MS" pitchFamily="34" charset="-128"/>
              </a:rPr>
              <a:t>DIRECCIÓN </a:t>
            </a:r>
            <a:r>
              <a:rPr lang="es-ES" sz="3000" b="1" dirty="0" smtClean="0">
                <a:solidFill>
                  <a:schemeClr val="bg1"/>
                </a:solidFill>
                <a:latin typeface="Arial Unicode MS" pitchFamily="34" charset="-128"/>
              </a:rPr>
              <a:t>GENERAL </a:t>
            </a:r>
            <a:r>
              <a:rPr lang="es-ES" sz="3000" b="1" dirty="0" smtClean="0">
                <a:solidFill>
                  <a:schemeClr val="bg1"/>
                </a:solidFill>
                <a:latin typeface="Arial Unicode MS" pitchFamily="34" charset="-128"/>
              </a:rPr>
              <a:t>DE </a:t>
            </a:r>
            <a:r>
              <a:rPr lang="es-ES" sz="3000" b="1" dirty="0" smtClean="0">
                <a:solidFill>
                  <a:schemeClr val="bg1"/>
                </a:solidFill>
                <a:latin typeface="Arial Unicode MS" pitchFamily="34" charset="-128"/>
              </a:rPr>
              <a:t>CONTROL Y VERIFICACIÓN MIGRATORIA</a:t>
            </a:r>
            <a:endParaRPr lang="es-MX" sz="3000" b="1" dirty="0">
              <a:solidFill>
                <a:schemeClr val="bg1"/>
              </a:solidFill>
              <a:latin typeface="Arial Unicode MS" pitchFamily="34" charset="-128"/>
            </a:endParaRPr>
          </a:p>
        </p:txBody>
      </p:sp>
      <p:sp>
        <p:nvSpPr>
          <p:cNvPr id="2058" name="Text Box 906"/>
          <p:cNvSpPr txBox="1">
            <a:spLocks noChangeArrowheads="1"/>
          </p:cNvSpPr>
          <p:nvPr/>
        </p:nvSpPr>
        <p:spPr bwMode="auto">
          <a:xfrm>
            <a:off x="579438" y="4515128"/>
            <a:ext cx="5143500" cy="369332"/>
          </a:xfrm>
          <a:prstGeom prst="rect">
            <a:avLst/>
          </a:prstGeom>
          <a:noFill/>
          <a:ln w="9525">
            <a:noFill/>
            <a:miter lim="800000"/>
            <a:headEnd/>
            <a:tailEnd/>
          </a:ln>
        </p:spPr>
        <p:txBody>
          <a:bodyPr>
            <a:spAutoFit/>
          </a:bodyPr>
          <a:lstStyle/>
          <a:p>
            <a:pPr algn="ctr">
              <a:spcBef>
                <a:spcPct val="50000"/>
              </a:spcBef>
            </a:pPr>
            <a:r>
              <a:rPr lang="es-MX" sz="1800" b="1" dirty="0">
                <a:solidFill>
                  <a:schemeClr val="bg1"/>
                </a:solidFill>
                <a:latin typeface="Century Gothic" pitchFamily="34" charset="0"/>
              </a:rPr>
              <a:t>REGLAMENTO DE LA LEY DE MIGRACIÓN</a:t>
            </a:r>
            <a:endParaRPr lang="es-MX" sz="1800" b="1" dirty="0">
              <a:solidFill>
                <a:schemeClr val="bg1"/>
              </a:solidFill>
              <a:latin typeface="Century Gothic" pitchFamily="34" charset="0"/>
            </a:endParaRPr>
          </a:p>
        </p:txBody>
      </p:sp>
      <p:grpSp>
        <p:nvGrpSpPr>
          <p:cNvPr id="2059" name="Group 939"/>
          <p:cNvGrpSpPr>
            <a:grpSpLocks/>
          </p:cNvGrpSpPr>
          <p:nvPr/>
        </p:nvGrpSpPr>
        <p:grpSpPr bwMode="auto">
          <a:xfrm>
            <a:off x="7051675" y="4611688"/>
            <a:ext cx="1419225" cy="300037"/>
            <a:chOff x="4442" y="2905"/>
            <a:chExt cx="894" cy="189"/>
          </a:xfrm>
        </p:grpSpPr>
        <p:sp>
          <p:nvSpPr>
            <p:cNvPr id="2067" name="Freeform 911"/>
            <p:cNvSpPr>
              <a:spLocks/>
            </p:cNvSpPr>
            <p:nvPr/>
          </p:nvSpPr>
          <p:spPr bwMode="auto">
            <a:xfrm>
              <a:off x="4442" y="2934"/>
              <a:ext cx="41" cy="53"/>
            </a:xfrm>
            <a:custGeom>
              <a:avLst/>
              <a:gdLst>
                <a:gd name="T0" fmla="*/ 2147483647 w 13"/>
                <a:gd name="T1" fmla="*/ 2147483647 h 17"/>
                <a:gd name="T2" fmla="*/ 0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0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17"/>
                <a:gd name="T41" fmla="*/ 13 w 13"/>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17">
                  <a:moveTo>
                    <a:pt x="7" y="17"/>
                  </a:moveTo>
                  <a:cubicBezTo>
                    <a:pt x="4" y="17"/>
                    <a:pt x="2" y="16"/>
                    <a:pt x="0" y="16"/>
                  </a:cubicBezTo>
                  <a:cubicBezTo>
                    <a:pt x="0" y="16"/>
                    <a:pt x="1" y="13"/>
                    <a:pt x="1" y="13"/>
                  </a:cubicBezTo>
                  <a:cubicBezTo>
                    <a:pt x="3" y="14"/>
                    <a:pt x="5" y="14"/>
                    <a:pt x="7" y="14"/>
                  </a:cubicBezTo>
                  <a:cubicBezTo>
                    <a:pt x="8" y="14"/>
                    <a:pt x="10" y="13"/>
                    <a:pt x="10" y="12"/>
                  </a:cubicBezTo>
                  <a:cubicBezTo>
                    <a:pt x="10" y="9"/>
                    <a:pt x="1" y="10"/>
                    <a:pt x="1" y="4"/>
                  </a:cubicBezTo>
                  <a:cubicBezTo>
                    <a:pt x="1" y="2"/>
                    <a:pt x="3" y="0"/>
                    <a:pt x="6" y="0"/>
                  </a:cubicBezTo>
                  <a:cubicBezTo>
                    <a:pt x="10" y="0"/>
                    <a:pt x="12" y="1"/>
                    <a:pt x="12" y="1"/>
                  </a:cubicBezTo>
                  <a:cubicBezTo>
                    <a:pt x="12" y="1"/>
                    <a:pt x="11" y="3"/>
                    <a:pt x="11" y="3"/>
                  </a:cubicBezTo>
                  <a:cubicBezTo>
                    <a:pt x="11" y="3"/>
                    <a:pt x="8" y="3"/>
                    <a:pt x="7" y="3"/>
                  </a:cubicBezTo>
                  <a:cubicBezTo>
                    <a:pt x="5" y="3"/>
                    <a:pt x="4" y="3"/>
                    <a:pt x="4" y="4"/>
                  </a:cubicBezTo>
                  <a:cubicBezTo>
                    <a:pt x="4" y="7"/>
                    <a:pt x="13" y="7"/>
                    <a:pt x="13" y="12"/>
                  </a:cubicBezTo>
                  <a:cubicBezTo>
                    <a:pt x="13" y="15"/>
                    <a:pt x="11" y="17"/>
                    <a:pt x="7" y="17"/>
                  </a:cubicBezTo>
                  <a:close/>
                </a:path>
              </a:pathLst>
            </a:custGeom>
            <a:solidFill>
              <a:srgbClr val="FFFFFF"/>
            </a:solidFill>
            <a:ln w="9525">
              <a:noFill/>
              <a:round/>
              <a:headEnd/>
              <a:tailEnd/>
            </a:ln>
          </p:spPr>
          <p:txBody>
            <a:bodyPr/>
            <a:lstStyle/>
            <a:p>
              <a:endParaRPr lang="es-ES"/>
            </a:p>
          </p:txBody>
        </p:sp>
        <p:sp>
          <p:nvSpPr>
            <p:cNvPr id="2068" name="Freeform 912"/>
            <p:cNvSpPr>
              <a:spLocks/>
            </p:cNvSpPr>
            <p:nvPr/>
          </p:nvSpPr>
          <p:spPr bwMode="auto">
            <a:xfrm>
              <a:off x="4511" y="2937"/>
              <a:ext cx="35" cy="47"/>
            </a:xfrm>
            <a:custGeom>
              <a:avLst/>
              <a:gdLst>
                <a:gd name="T0" fmla="*/ 0 w 11"/>
                <a:gd name="T1" fmla="*/ 2147483647 h 15"/>
                <a:gd name="T2" fmla="*/ 0 w 11"/>
                <a:gd name="T3" fmla="*/ 0 h 15"/>
                <a:gd name="T4" fmla="*/ 2147483647 w 11"/>
                <a:gd name="T5" fmla="*/ 0 h 15"/>
                <a:gd name="T6" fmla="*/ 2147483647 w 11"/>
                <a:gd name="T7" fmla="*/ 2147483647 h 15"/>
                <a:gd name="T8" fmla="*/ 2147483647 w 11"/>
                <a:gd name="T9" fmla="*/ 2147483647 h 15"/>
                <a:gd name="T10" fmla="*/ 2147483647 w 11"/>
                <a:gd name="T11" fmla="*/ 2147483647 h 15"/>
                <a:gd name="T12" fmla="*/ 2147483647 w 11"/>
                <a:gd name="T13" fmla="*/ 2147483647 h 15"/>
                <a:gd name="T14" fmla="*/ 2147483647 w 11"/>
                <a:gd name="T15" fmla="*/ 2147483647 h 15"/>
                <a:gd name="T16" fmla="*/ 2147483647 w 11"/>
                <a:gd name="T17" fmla="*/ 2147483647 h 15"/>
                <a:gd name="T18" fmla="*/ 2147483647 w 11"/>
                <a:gd name="T19" fmla="*/ 2147483647 h 15"/>
                <a:gd name="T20" fmla="*/ 2147483647 w 11"/>
                <a:gd name="T21" fmla="*/ 2147483647 h 15"/>
                <a:gd name="T22" fmla="*/ 2147483647 w 11"/>
                <a:gd name="T23" fmla="*/ 2147483647 h 15"/>
                <a:gd name="T24" fmla="*/ 0 w 11"/>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
                <a:gd name="T40" fmla="*/ 0 h 15"/>
                <a:gd name="T41" fmla="*/ 11 w 11"/>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 h="15">
                  <a:moveTo>
                    <a:pt x="0" y="15"/>
                  </a:moveTo>
                  <a:cubicBezTo>
                    <a:pt x="0" y="15"/>
                    <a:pt x="0" y="0"/>
                    <a:pt x="0" y="0"/>
                  </a:cubicBezTo>
                  <a:cubicBezTo>
                    <a:pt x="0" y="0"/>
                    <a:pt x="11" y="0"/>
                    <a:pt x="11" y="0"/>
                  </a:cubicBezTo>
                  <a:cubicBezTo>
                    <a:pt x="11" y="0"/>
                    <a:pt x="11" y="2"/>
                    <a:pt x="11" y="2"/>
                  </a:cubicBezTo>
                  <a:cubicBezTo>
                    <a:pt x="11" y="2"/>
                    <a:pt x="3" y="2"/>
                    <a:pt x="3" y="2"/>
                  </a:cubicBezTo>
                  <a:cubicBezTo>
                    <a:pt x="3" y="2"/>
                    <a:pt x="3" y="6"/>
                    <a:pt x="3" y="6"/>
                  </a:cubicBezTo>
                  <a:cubicBezTo>
                    <a:pt x="3" y="6"/>
                    <a:pt x="10" y="6"/>
                    <a:pt x="10" y="6"/>
                  </a:cubicBezTo>
                  <a:cubicBezTo>
                    <a:pt x="10" y="6"/>
                    <a:pt x="10" y="8"/>
                    <a:pt x="10" y="8"/>
                  </a:cubicBezTo>
                  <a:cubicBezTo>
                    <a:pt x="10" y="8"/>
                    <a:pt x="3" y="8"/>
                    <a:pt x="3" y="8"/>
                  </a:cubicBezTo>
                  <a:cubicBezTo>
                    <a:pt x="3" y="8"/>
                    <a:pt x="3" y="13"/>
                    <a:pt x="3" y="13"/>
                  </a:cubicBezTo>
                  <a:cubicBezTo>
                    <a:pt x="3" y="13"/>
                    <a:pt x="11" y="13"/>
                    <a:pt x="11" y="13"/>
                  </a:cubicBezTo>
                  <a:cubicBezTo>
                    <a:pt x="11" y="13"/>
                    <a:pt x="11" y="15"/>
                    <a:pt x="11" y="15"/>
                  </a:cubicBezTo>
                  <a:cubicBezTo>
                    <a:pt x="11" y="15"/>
                    <a:pt x="0" y="15"/>
                    <a:pt x="0" y="15"/>
                  </a:cubicBezTo>
                  <a:close/>
                </a:path>
              </a:pathLst>
            </a:custGeom>
            <a:solidFill>
              <a:srgbClr val="FFFFFF"/>
            </a:solidFill>
            <a:ln w="9525">
              <a:noFill/>
              <a:round/>
              <a:headEnd/>
              <a:tailEnd/>
            </a:ln>
          </p:spPr>
          <p:txBody>
            <a:bodyPr/>
            <a:lstStyle/>
            <a:p>
              <a:endParaRPr lang="es-ES"/>
            </a:p>
          </p:txBody>
        </p:sp>
        <p:sp>
          <p:nvSpPr>
            <p:cNvPr id="2069" name="Freeform 913"/>
            <p:cNvSpPr>
              <a:spLocks/>
            </p:cNvSpPr>
            <p:nvPr/>
          </p:nvSpPr>
          <p:spPr bwMode="auto">
            <a:xfrm>
              <a:off x="4571" y="2934"/>
              <a:ext cx="44" cy="53"/>
            </a:xfrm>
            <a:custGeom>
              <a:avLst/>
              <a:gdLst>
                <a:gd name="T0" fmla="*/ 2147483647 w 14"/>
                <a:gd name="T1" fmla="*/ 2147483647 h 17"/>
                <a:gd name="T2" fmla="*/ 0 w 14"/>
                <a:gd name="T3" fmla="*/ 2147483647 h 17"/>
                <a:gd name="T4" fmla="*/ 2147483647 w 14"/>
                <a:gd name="T5" fmla="*/ 0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7"/>
                <a:gd name="T35" fmla="*/ 14 w 14"/>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7">
                  <a:moveTo>
                    <a:pt x="8" y="17"/>
                  </a:moveTo>
                  <a:cubicBezTo>
                    <a:pt x="3" y="17"/>
                    <a:pt x="0" y="14"/>
                    <a:pt x="0" y="8"/>
                  </a:cubicBezTo>
                  <a:cubicBezTo>
                    <a:pt x="0" y="3"/>
                    <a:pt x="2" y="0"/>
                    <a:pt x="7" y="0"/>
                  </a:cubicBezTo>
                  <a:cubicBezTo>
                    <a:pt x="11" y="0"/>
                    <a:pt x="13" y="1"/>
                    <a:pt x="13" y="1"/>
                  </a:cubicBezTo>
                  <a:cubicBezTo>
                    <a:pt x="13" y="1"/>
                    <a:pt x="13" y="3"/>
                    <a:pt x="13" y="3"/>
                  </a:cubicBezTo>
                  <a:cubicBezTo>
                    <a:pt x="13" y="3"/>
                    <a:pt x="11" y="3"/>
                    <a:pt x="7" y="3"/>
                  </a:cubicBezTo>
                  <a:cubicBezTo>
                    <a:pt x="4" y="3"/>
                    <a:pt x="3" y="4"/>
                    <a:pt x="3" y="8"/>
                  </a:cubicBezTo>
                  <a:cubicBezTo>
                    <a:pt x="3" y="12"/>
                    <a:pt x="5" y="14"/>
                    <a:pt x="8" y="14"/>
                  </a:cubicBezTo>
                  <a:cubicBezTo>
                    <a:pt x="10" y="14"/>
                    <a:pt x="12" y="14"/>
                    <a:pt x="13" y="13"/>
                  </a:cubicBezTo>
                  <a:cubicBezTo>
                    <a:pt x="13" y="13"/>
                    <a:pt x="14" y="15"/>
                    <a:pt x="14" y="15"/>
                  </a:cubicBezTo>
                  <a:cubicBezTo>
                    <a:pt x="13" y="16"/>
                    <a:pt x="11" y="17"/>
                    <a:pt x="8" y="17"/>
                  </a:cubicBezTo>
                  <a:close/>
                </a:path>
              </a:pathLst>
            </a:custGeom>
            <a:solidFill>
              <a:srgbClr val="FFFFFF"/>
            </a:solidFill>
            <a:ln w="9525">
              <a:noFill/>
              <a:round/>
              <a:headEnd/>
              <a:tailEnd/>
            </a:ln>
          </p:spPr>
          <p:txBody>
            <a:bodyPr/>
            <a:lstStyle/>
            <a:p>
              <a:endParaRPr lang="es-ES"/>
            </a:p>
          </p:txBody>
        </p:sp>
        <p:sp>
          <p:nvSpPr>
            <p:cNvPr id="2070" name="Freeform 914"/>
            <p:cNvSpPr>
              <a:spLocks noEditPoints="1"/>
            </p:cNvSpPr>
            <p:nvPr/>
          </p:nvSpPr>
          <p:spPr bwMode="auto">
            <a:xfrm>
              <a:off x="4644" y="2937"/>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2147483647 h 15"/>
                <a:gd name="T10" fmla="*/ 2147483647 w 13"/>
                <a:gd name="T11" fmla="*/ 2147483647 h 15"/>
                <a:gd name="T12" fmla="*/ 2147483647 w 13"/>
                <a:gd name="T13" fmla="*/ 2147483647 h 15"/>
                <a:gd name="T14" fmla="*/ 2147483647 w 13"/>
                <a:gd name="T15" fmla="*/ 2147483647 h 15"/>
                <a:gd name="T16" fmla="*/ 2147483647 w 13"/>
                <a:gd name="T17" fmla="*/ 2147483647 h 15"/>
                <a:gd name="T18" fmla="*/ 2147483647 w 13"/>
                <a:gd name="T19" fmla="*/ 2147483647 h 15"/>
                <a:gd name="T20" fmla="*/ 0 w 13"/>
                <a:gd name="T21" fmla="*/ 2147483647 h 15"/>
                <a:gd name="T22" fmla="*/ 0 w 13"/>
                <a:gd name="T23" fmla="*/ 0 h 15"/>
                <a:gd name="T24" fmla="*/ 2147483647 w 13"/>
                <a:gd name="T25" fmla="*/ 0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6" y="2"/>
                  </a:moveTo>
                  <a:cubicBezTo>
                    <a:pt x="6" y="2"/>
                    <a:pt x="2" y="2"/>
                    <a:pt x="2" y="2"/>
                  </a:cubicBezTo>
                  <a:cubicBezTo>
                    <a:pt x="2" y="2"/>
                    <a:pt x="2" y="7"/>
                    <a:pt x="2" y="7"/>
                  </a:cubicBezTo>
                  <a:cubicBezTo>
                    <a:pt x="2" y="7"/>
                    <a:pt x="5" y="7"/>
                    <a:pt x="5" y="7"/>
                  </a:cubicBezTo>
                  <a:cubicBezTo>
                    <a:pt x="8" y="7"/>
                    <a:pt x="8" y="6"/>
                    <a:pt x="8" y="5"/>
                  </a:cubicBezTo>
                  <a:cubicBezTo>
                    <a:pt x="8" y="3"/>
                    <a:pt x="8" y="2"/>
                    <a:pt x="6" y="2"/>
                  </a:cubicBezTo>
                  <a:close/>
                  <a:moveTo>
                    <a:pt x="9" y="15"/>
                  </a:moveTo>
                  <a:cubicBezTo>
                    <a:pt x="9" y="15"/>
                    <a:pt x="6" y="9"/>
                    <a:pt x="6" y="9"/>
                  </a:cubicBezTo>
                  <a:cubicBezTo>
                    <a:pt x="6" y="9"/>
                    <a:pt x="2" y="9"/>
                    <a:pt x="2" y="9"/>
                  </a:cubicBezTo>
                  <a:cubicBezTo>
                    <a:pt x="2" y="9"/>
                    <a:pt x="2" y="15"/>
                    <a:pt x="2" y="15"/>
                  </a:cubicBezTo>
                  <a:cubicBezTo>
                    <a:pt x="2" y="15"/>
                    <a:pt x="0" y="15"/>
                    <a:pt x="0" y="15"/>
                  </a:cubicBezTo>
                  <a:cubicBezTo>
                    <a:pt x="0" y="15"/>
                    <a:pt x="0" y="0"/>
                    <a:pt x="0" y="0"/>
                  </a:cubicBezTo>
                  <a:cubicBezTo>
                    <a:pt x="0" y="0"/>
                    <a:pt x="6" y="0"/>
                    <a:pt x="6" y="0"/>
                  </a:cubicBezTo>
                  <a:cubicBezTo>
                    <a:pt x="10" y="0"/>
                    <a:pt x="11" y="1"/>
                    <a:pt x="11" y="4"/>
                  </a:cubicBezTo>
                  <a:cubicBezTo>
                    <a:pt x="11" y="7"/>
                    <a:pt x="10" y="8"/>
                    <a:pt x="8" y="9"/>
                  </a:cubicBezTo>
                  <a:cubicBezTo>
                    <a:pt x="8" y="9"/>
                    <a:pt x="13" y="15"/>
                    <a:pt x="13" y="15"/>
                  </a:cubicBezTo>
                  <a:cubicBezTo>
                    <a:pt x="13" y="15"/>
                    <a:pt x="9" y="15"/>
                    <a:pt x="9" y="15"/>
                  </a:cubicBezTo>
                  <a:close/>
                </a:path>
              </a:pathLst>
            </a:custGeom>
            <a:solidFill>
              <a:srgbClr val="FFFFFF"/>
            </a:solidFill>
            <a:ln w="9525">
              <a:noFill/>
              <a:round/>
              <a:headEnd/>
              <a:tailEnd/>
            </a:ln>
          </p:spPr>
          <p:txBody>
            <a:bodyPr/>
            <a:lstStyle/>
            <a:p>
              <a:endParaRPr lang="es-ES"/>
            </a:p>
          </p:txBody>
        </p:sp>
        <p:sp>
          <p:nvSpPr>
            <p:cNvPr id="2071" name="Freeform 915"/>
            <p:cNvSpPr>
              <a:spLocks/>
            </p:cNvSpPr>
            <p:nvPr/>
          </p:nvSpPr>
          <p:spPr bwMode="auto">
            <a:xfrm>
              <a:off x="4710" y="2937"/>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0" y="8"/>
                    <a:pt x="10" y="8"/>
                  </a:cubicBezTo>
                  <a:cubicBezTo>
                    <a:pt x="10"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s-ES"/>
            </a:p>
          </p:txBody>
        </p:sp>
        <p:sp>
          <p:nvSpPr>
            <p:cNvPr id="2072" name="Freeform 916"/>
            <p:cNvSpPr>
              <a:spLocks/>
            </p:cNvSpPr>
            <p:nvPr/>
          </p:nvSpPr>
          <p:spPr bwMode="auto">
            <a:xfrm>
              <a:off x="4766" y="2937"/>
              <a:ext cx="48" cy="47"/>
            </a:xfrm>
            <a:custGeom>
              <a:avLst/>
              <a:gdLst>
                <a:gd name="T0" fmla="*/ 2147483647 w 15"/>
                <a:gd name="T1" fmla="*/ 2147483647 h 15"/>
                <a:gd name="T2" fmla="*/ 2147483647 w 15"/>
                <a:gd name="T3" fmla="*/ 2147483647 h 15"/>
                <a:gd name="T4" fmla="*/ 2147483647 w 15"/>
                <a:gd name="T5" fmla="*/ 2147483647 h 15"/>
                <a:gd name="T6" fmla="*/ 2147483647 w 15"/>
                <a:gd name="T7" fmla="*/ 2147483647 h 15"/>
                <a:gd name="T8" fmla="*/ 2147483647 w 15"/>
                <a:gd name="T9" fmla="*/ 2147483647 h 15"/>
                <a:gd name="T10" fmla="*/ 0 w 15"/>
                <a:gd name="T11" fmla="*/ 2147483647 h 15"/>
                <a:gd name="T12" fmla="*/ 0 w 15"/>
                <a:gd name="T13" fmla="*/ 0 h 15"/>
                <a:gd name="T14" fmla="*/ 2147483647 w 15"/>
                <a:gd name="T15" fmla="*/ 0 h 15"/>
                <a:gd name="T16" fmla="*/ 2147483647 w 15"/>
                <a:gd name="T17" fmla="*/ 2147483647 h 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15"/>
                <a:gd name="T29" fmla="*/ 15 w 15"/>
                <a:gd name="T30" fmla="*/ 15 h 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15">
                  <a:moveTo>
                    <a:pt x="15" y="2"/>
                  </a:moveTo>
                  <a:cubicBezTo>
                    <a:pt x="15" y="2"/>
                    <a:pt x="9" y="2"/>
                    <a:pt x="9" y="2"/>
                  </a:cubicBezTo>
                  <a:cubicBezTo>
                    <a:pt x="9" y="2"/>
                    <a:pt x="9" y="15"/>
                    <a:pt x="9" y="15"/>
                  </a:cubicBezTo>
                  <a:cubicBezTo>
                    <a:pt x="9" y="15"/>
                    <a:pt x="6" y="15"/>
                    <a:pt x="6" y="15"/>
                  </a:cubicBezTo>
                  <a:cubicBezTo>
                    <a:pt x="6" y="15"/>
                    <a:pt x="6" y="2"/>
                    <a:pt x="6" y="2"/>
                  </a:cubicBezTo>
                  <a:cubicBezTo>
                    <a:pt x="6" y="2"/>
                    <a:pt x="0" y="2"/>
                    <a:pt x="0" y="2"/>
                  </a:cubicBezTo>
                  <a:cubicBezTo>
                    <a:pt x="0" y="2"/>
                    <a:pt x="0" y="0"/>
                    <a:pt x="0" y="0"/>
                  </a:cubicBezTo>
                  <a:cubicBezTo>
                    <a:pt x="0" y="0"/>
                    <a:pt x="15" y="0"/>
                    <a:pt x="15" y="0"/>
                  </a:cubicBezTo>
                  <a:cubicBezTo>
                    <a:pt x="15" y="0"/>
                    <a:pt x="15" y="2"/>
                    <a:pt x="15" y="2"/>
                  </a:cubicBezTo>
                  <a:close/>
                </a:path>
              </a:pathLst>
            </a:custGeom>
            <a:solidFill>
              <a:srgbClr val="FFFFFF"/>
            </a:solidFill>
            <a:ln w="9525">
              <a:noFill/>
              <a:round/>
              <a:headEnd/>
              <a:tailEnd/>
            </a:ln>
          </p:spPr>
          <p:txBody>
            <a:bodyPr/>
            <a:lstStyle/>
            <a:p>
              <a:endParaRPr lang="es-ES"/>
            </a:p>
          </p:txBody>
        </p:sp>
        <p:sp>
          <p:nvSpPr>
            <p:cNvPr id="2073" name="Freeform 917"/>
            <p:cNvSpPr>
              <a:spLocks noEditPoints="1"/>
            </p:cNvSpPr>
            <p:nvPr/>
          </p:nvSpPr>
          <p:spPr bwMode="auto">
            <a:xfrm>
              <a:off x="4826" y="2937"/>
              <a:ext cx="51"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s-ES"/>
            </a:p>
          </p:txBody>
        </p:sp>
        <p:sp>
          <p:nvSpPr>
            <p:cNvPr id="2074" name="Freeform 918"/>
            <p:cNvSpPr>
              <a:spLocks noEditPoints="1"/>
            </p:cNvSpPr>
            <p:nvPr/>
          </p:nvSpPr>
          <p:spPr bwMode="auto">
            <a:xfrm>
              <a:off x="4899" y="2937"/>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2147483647 h 15"/>
                <a:gd name="T10" fmla="*/ 2147483647 w 13"/>
                <a:gd name="T11" fmla="*/ 2147483647 h 15"/>
                <a:gd name="T12" fmla="*/ 2147483647 w 13"/>
                <a:gd name="T13" fmla="*/ 2147483647 h 15"/>
                <a:gd name="T14" fmla="*/ 2147483647 w 13"/>
                <a:gd name="T15" fmla="*/ 2147483647 h 15"/>
                <a:gd name="T16" fmla="*/ 2147483647 w 13"/>
                <a:gd name="T17" fmla="*/ 2147483647 h 15"/>
                <a:gd name="T18" fmla="*/ 2147483647 w 13"/>
                <a:gd name="T19" fmla="*/ 2147483647 h 15"/>
                <a:gd name="T20" fmla="*/ 0 w 13"/>
                <a:gd name="T21" fmla="*/ 2147483647 h 15"/>
                <a:gd name="T22" fmla="*/ 0 w 13"/>
                <a:gd name="T23" fmla="*/ 0 h 15"/>
                <a:gd name="T24" fmla="*/ 2147483647 w 13"/>
                <a:gd name="T25" fmla="*/ 0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7" y="2"/>
                  </a:moveTo>
                  <a:cubicBezTo>
                    <a:pt x="7" y="2"/>
                    <a:pt x="3" y="2"/>
                    <a:pt x="3" y="2"/>
                  </a:cubicBezTo>
                  <a:cubicBezTo>
                    <a:pt x="3" y="2"/>
                    <a:pt x="3" y="7"/>
                    <a:pt x="3" y="7"/>
                  </a:cubicBezTo>
                  <a:cubicBezTo>
                    <a:pt x="3" y="7"/>
                    <a:pt x="6" y="7"/>
                    <a:pt x="6" y="7"/>
                  </a:cubicBezTo>
                  <a:cubicBezTo>
                    <a:pt x="8" y="7"/>
                    <a:pt x="9" y="6"/>
                    <a:pt x="9" y="5"/>
                  </a:cubicBezTo>
                  <a:cubicBezTo>
                    <a:pt x="9" y="3"/>
                    <a:pt x="8" y="2"/>
                    <a:pt x="7" y="2"/>
                  </a:cubicBezTo>
                  <a:close/>
                  <a:moveTo>
                    <a:pt x="10" y="15"/>
                  </a:moveTo>
                  <a:cubicBezTo>
                    <a:pt x="10" y="15"/>
                    <a:pt x="6" y="9"/>
                    <a:pt x="6" y="9"/>
                  </a:cubicBezTo>
                  <a:cubicBezTo>
                    <a:pt x="6" y="9"/>
                    <a:pt x="3" y="9"/>
                    <a:pt x="3" y="9"/>
                  </a:cubicBezTo>
                  <a:cubicBezTo>
                    <a:pt x="3" y="9"/>
                    <a:pt x="3" y="15"/>
                    <a:pt x="3" y="15"/>
                  </a:cubicBezTo>
                  <a:cubicBezTo>
                    <a:pt x="3" y="15"/>
                    <a:pt x="0" y="15"/>
                    <a:pt x="0" y="15"/>
                  </a:cubicBezTo>
                  <a:cubicBezTo>
                    <a:pt x="0" y="15"/>
                    <a:pt x="0" y="0"/>
                    <a:pt x="0" y="0"/>
                  </a:cubicBezTo>
                  <a:cubicBezTo>
                    <a:pt x="0" y="0"/>
                    <a:pt x="7" y="0"/>
                    <a:pt x="7" y="0"/>
                  </a:cubicBezTo>
                  <a:cubicBezTo>
                    <a:pt x="10" y="0"/>
                    <a:pt x="12" y="1"/>
                    <a:pt x="12" y="4"/>
                  </a:cubicBezTo>
                  <a:cubicBezTo>
                    <a:pt x="12" y="7"/>
                    <a:pt x="10" y="8"/>
                    <a:pt x="9" y="9"/>
                  </a:cubicBezTo>
                  <a:cubicBezTo>
                    <a:pt x="9" y="9"/>
                    <a:pt x="13" y="15"/>
                    <a:pt x="13" y="15"/>
                  </a:cubicBezTo>
                  <a:cubicBezTo>
                    <a:pt x="13" y="15"/>
                    <a:pt x="10" y="15"/>
                    <a:pt x="10" y="15"/>
                  </a:cubicBezTo>
                  <a:close/>
                </a:path>
              </a:pathLst>
            </a:custGeom>
            <a:solidFill>
              <a:srgbClr val="FFFFFF"/>
            </a:solidFill>
            <a:ln w="9525">
              <a:noFill/>
              <a:round/>
              <a:headEnd/>
              <a:tailEnd/>
            </a:ln>
          </p:spPr>
          <p:txBody>
            <a:bodyPr/>
            <a:lstStyle/>
            <a:p>
              <a:endParaRPr lang="es-ES"/>
            </a:p>
          </p:txBody>
        </p:sp>
        <p:sp>
          <p:nvSpPr>
            <p:cNvPr id="2075" name="Freeform 919"/>
            <p:cNvSpPr>
              <a:spLocks noEditPoints="1"/>
            </p:cNvSpPr>
            <p:nvPr/>
          </p:nvSpPr>
          <p:spPr bwMode="auto">
            <a:xfrm>
              <a:off x="4965" y="2905"/>
              <a:ext cx="22" cy="79"/>
            </a:xfrm>
            <a:custGeom>
              <a:avLst/>
              <a:gdLst>
                <a:gd name="T0" fmla="*/ 2147483647 w 7"/>
                <a:gd name="T1" fmla="*/ 2147483647 h 25"/>
                <a:gd name="T2" fmla="*/ 2147483647 w 7"/>
                <a:gd name="T3" fmla="*/ 2147483647 h 25"/>
                <a:gd name="T4" fmla="*/ 2147483647 w 7"/>
                <a:gd name="T5" fmla="*/ 2147483647 h 25"/>
                <a:gd name="T6" fmla="*/ 2147483647 w 7"/>
                <a:gd name="T7" fmla="*/ 2147483647 h 25"/>
                <a:gd name="T8" fmla="*/ 2147483647 w 7"/>
                <a:gd name="T9" fmla="*/ 2147483647 h 25"/>
                <a:gd name="T10" fmla="*/ 2147483647 w 7"/>
                <a:gd name="T11" fmla="*/ 2147483647 h 25"/>
                <a:gd name="T12" fmla="*/ 0 w 7"/>
                <a:gd name="T13" fmla="*/ 2147483647 h 25"/>
                <a:gd name="T14" fmla="*/ 2147483647 w 7"/>
                <a:gd name="T15" fmla="*/ 0 h 25"/>
                <a:gd name="T16" fmla="*/ 2147483647 w 7"/>
                <a:gd name="T17" fmla="*/ 2147483647 h 25"/>
                <a:gd name="T18" fmla="*/ 2147483647 w 7"/>
                <a:gd name="T19" fmla="*/ 2147483647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25"/>
                <a:gd name="T32" fmla="*/ 7 w 7"/>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25">
                  <a:moveTo>
                    <a:pt x="1" y="10"/>
                  </a:moveTo>
                  <a:cubicBezTo>
                    <a:pt x="1" y="10"/>
                    <a:pt x="4" y="10"/>
                    <a:pt x="4" y="10"/>
                  </a:cubicBezTo>
                  <a:cubicBezTo>
                    <a:pt x="4" y="10"/>
                    <a:pt x="4" y="25"/>
                    <a:pt x="4" y="25"/>
                  </a:cubicBezTo>
                  <a:cubicBezTo>
                    <a:pt x="4" y="25"/>
                    <a:pt x="1" y="25"/>
                    <a:pt x="1" y="25"/>
                  </a:cubicBezTo>
                  <a:cubicBezTo>
                    <a:pt x="1" y="25"/>
                    <a:pt x="1" y="10"/>
                    <a:pt x="1" y="10"/>
                  </a:cubicBezTo>
                  <a:close/>
                  <a:moveTo>
                    <a:pt x="1" y="7"/>
                  </a:moveTo>
                  <a:cubicBezTo>
                    <a:pt x="1" y="7"/>
                    <a:pt x="0" y="6"/>
                    <a:pt x="0" y="6"/>
                  </a:cubicBezTo>
                  <a:cubicBezTo>
                    <a:pt x="0" y="6"/>
                    <a:pt x="5" y="0"/>
                    <a:pt x="5" y="0"/>
                  </a:cubicBezTo>
                  <a:cubicBezTo>
                    <a:pt x="5" y="0"/>
                    <a:pt x="7" y="2"/>
                    <a:pt x="7" y="2"/>
                  </a:cubicBezTo>
                  <a:cubicBezTo>
                    <a:pt x="7" y="2"/>
                    <a:pt x="1" y="7"/>
                    <a:pt x="1" y="7"/>
                  </a:cubicBezTo>
                  <a:close/>
                </a:path>
              </a:pathLst>
            </a:custGeom>
            <a:solidFill>
              <a:srgbClr val="FFFFFF"/>
            </a:solidFill>
            <a:ln w="9525">
              <a:noFill/>
              <a:round/>
              <a:headEnd/>
              <a:tailEnd/>
            </a:ln>
          </p:spPr>
          <p:txBody>
            <a:bodyPr/>
            <a:lstStyle/>
            <a:p>
              <a:endParaRPr lang="es-ES"/>
            </a:p>
          </p:txBody>
        </p:sp>
        <p:sp>
          <p:nvSpPr>
            <p:cNvPr id="2076" name="Freeform 920"/>
            <p:cNvSpPr>
              <a:spLocks noEditPoints="1"/>
            </p:cNvSpPr>
            <p:nvPr/>
          </p:nvSpPr>
          <p:spPr bwMode="auto">
            <a:xfrm>
              <a:off x="5003" y="2937"/>
              <a:ext cx="50"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s-ES"/>
            </a:p>
          </p:txBody>
        </p:sp>
        <p:sp>
          <p:nvSpPr>
            <p:cNvPr id="2077" name="Freeform 921"/>
            <p:cNvSpPr>
              <a:spLocks noEditPoints="1"/>
            </p:cNvSpPr>
            <p:nvPr/>
          </p:nvSpPr>
          <p:spPr bwMode="auto">
            <a:xfrm>
              <a:off x="4448" y="3044"/>
              <a:ext cx="48" cy="47"/>
            </a:xfrm>
            <a:custGeom>
              <a:avLst/>
              <a:gdLst>
                <a:gd name="T0" fmla="*/ 2147483647 w 15"/>
                <a:gd name="T1" fmla="*/ 2147483647 h 15"/>
                <a:gd name="T2" fmla="*/ 2147483647 w 15"/>
                <a:gd name="T3" fmla="*/ 2147483647 h 15"/>
                <a:gd name="T4" fmla="*/ 2147483647 w 15"/>
                <a:gd name="T5" fmla="*/ 2147483647 h 15"/>
                <a:gd name="T6" fmla="*/ 2147483647 w 15"/>
                <a:gd name="T7" fmla="*/ 2147483647 h 15"/>
                <a:gd name="T8" fmla="*/ 2147483647 w 15"/>
                <a:gd name="T9" fmla="*/ 2147483647 h 15"/>
                <a:gd name="T10" fmla="*/ 2147483647 w 15"/>
                <a:gd name="T11" fmla="*/ 2147483647 h 15"/>
                <a:gd name="T12" fmla="*/ 2147483647 w 15"/>
                <a:gd name="T13" fmla="*/ 2147483647 h 15"/>
                <a:gd name="T14" fmla="*/ 0 w 15"/>
                <a:gd name="T15" fmla="*/ 2147483647 h 15"/>
                <a:gd name="T16" fmla="*/ 0 w 15"/>
                <a:gd name="T17" fmla="*/ 0 h 15"/>
                <a:gd name="T18" fmla="*/ 2147483647 w 15"/>
                <a:gd name="T19" fmla="*/ 0 h 15"/>
                <a:gd name="T20" fmla="*/ 2147483647 w 15"/>
                <a:gd name="T21" fmla="*/ 2147483647 h 15"/>
                <a:gd name="T22" fmla="*/ 2147483647 w 15"/>
                <a:gd name="T23" fmla="*/ 2147483647 h 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
                <a:gd name="T37" fmla="*/ 0 h 15"/>
                <a:gd name="T38" fmla="*/ 15 w 15"/>
                <a:gd name="T39" fmla="*/ 15 h 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 h="15">
                  <a:moveTo>
                    <a:pt x="8" y="2"/>
                  </a:moveTo>
                  <a:cubicBezTo>
                    <a:pt x="8" y="2"/>
                    <a:pt x="3" y="2"/>
                    <a:pt x="3" y="2"/>
                  </a:cubicBezTo>
                  <a:cubicBezTo>
                    <a:pt x="3" y="2"/>
                    <a:pt x="3" y="13"/>
                    <a:pt x="3" y="13"/>
                  </a:cubicBezTo>
                  <a:cubicBezTo>
                    <a:pt x="3" y="13"/>
                    <a:pt x="7" y="13"/>
                    <a:pt x="7" y="13"/>
                  </a:cubicBezTo>
                  <a:cubicBezTo>
                    <a:pt x="11" y="13"/>
                    <a:pt x="12" y="11"/>
                    <a:pt x="12" y="7"/>
                  </a:cubicBezTo>
                  <a:cubicBezTo>
                    <a:pt x="12" y="4"/>
                    <a:pt x="11" y="2"/>
                    <a:pt x="8" y="2"/>
                  </a:cubicBezTo>
                  <a:close/>
                  <a:moveTo>
                    <a:pt x="7" y="15"/>
                  </a:moveTo>
                  <a:cubicBezTo>
                    <a:pt x="7" y="15"/>
                    <a:pt x="0" y="15"/>
                    <a:pt x="0" y="15"/>
                  </a:cubicBezTo>
                  <a:cubicBezTo>
                    <a:pt x="0" y="15"/>
                    <a:pt x="0" y="0"/>
                    <a:pt x="0" y="0"/>
                  </a:cubicBezTo>
                  <a:cubicBezTo>
                    <a:pt x="0" y="0"/>
                    <a:pt x="8" y="0"/>
                    <a:pt x="8" y="0"/>
                  </a:cubicBezTo>
                  <a:cubicBezTo>
                    <a:pt x="14" y="0"/>
                    <a:pt x="15" y="3"/>
                    <a:pt x="15" y="7"/>
                  </a:cubicBezTo>
                  <a:cubicBezTo>
                    <a:pt x="15" y="12"/>
                    <a:pt x="13" y="15"/>
                    <a:pt x="7" y="15"/>
                  </a:cubicBezTo>
                  <a:close/>
                </a:path>
              </a:pathLst>
            </a:custGeom>
            <a:solidFill>
              <a:srgbClr val="FFFFFF"/>
            </a:solidFill>
            <a:ln w="9525">
              <a:noFill/>
              <a:round/>
              <a:headEnd/>
              <a:tailEnd/>
            </a:ln>
          </p:spPr>
          <p:txBody>
            <a:bodyPr/>
            <a:lstStyle/>
            <a:p>
              <a:endParaRPr lang="es-ES"/>
            </a:p>
          </p:txBody>
        </p:sp>
        <p:sp>
          <p:nvSpPr>
            <p:cNvPr id="2078" name="Freeform 922"/>
            <p:cNvSpPr>
              <a:spLocks/>
            </p:cNvSpPr>
            <p:nvPr/>
          </p:nvSpPr>
          <p:spPr bwMode="auto">
            <a:xfrm>
              <a:off x="4524" y="3044"/>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0" y="8"/>
                    <a:pt x="10" y="8"/>
                  </a:cubicBezTo>
                  <a:cubicBezTo>
                    <a:pt x="10"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s-ES"/>
            </a:p>
          </p:txBody>
        </p:sp>
        <p:sp>
          <p:nvSpPr>
            <p:cNvPr id="2079" name="Freeform 923"/>
            <p:cNvSpPr>
              <a:spLocks/>
            </p:cNvSpPr>
            <p:nvPr/>
          </p:nvSpPr>
          <p:spPr bwMode="auto">
            <a:xfrm>
              <a:off x="4625" y="3041"/>
              <a:ext cx="47" cy="53"/>
            </a:xfrm>
            <a:custGeom>
              <a:avLst/>
              <a:gdLst>
                <a:gd name="T0" fmla="*/ 2147483647 w 15"/>
                <a:gd name="T1" fmla="*/ 2147483647 h 17"/>
                <a:gd name="T2" fmla="*/ 0 w 15"/>
                <a:gd name="T3" fmla="*/ 2147483647 h 17"/>
                <a:gd name="T4" fmla="*/ 2147483647 w 15"/>
                <a:gd name="T5" fmla="*/ 0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2147483647 h 17"/>
                <a:gd name="T16" fmla="*/ 2147483647 w 15"/>
                <a:gd name="T17" fmla="*/ 2147483647 h 17"/>
                <a:gd name="T18" fmla="*/ 2147483647 w 15"/>
                <a:gd name="T19" fmla="*/ 2147483647 h 17"/>
                <a:gd name="T20" fmla="*/ 2147483647 w 15"/>
                <a:gd name="T21" fmla="*/ 2147483647 h 17"/>
                <a:gd name="T22" fmla="*/ 2147483647 w 15"/>
                <a:gd name="T23" fmla="*/ 2147483647 h 17"/>
                <a:gd name="T24" fmla="*/ 2147483647 w 15"/>
                <a:gd name="T25" fmla="*/ 214748364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17"/>
                <a:gd name="T41" fmla="*/ 15 w 15"/>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17">
                  <a:moveTo>
                    <a:pt x="8" y="17"/>
                  </a:moveTo>
                  <a:cubicBezTo>
                    <a:pt x="4" y="17"/>
                    <a:pt x="0" y="14"/>
                    <a:pt x="0" y="8"/>
                  </a:cubicBezTo>
                  <a:cubicBezTo>
                    <a:pt x="0" y="3"/>
                    <a:pt x="2" y="0"/>
                    <a:pt x="8" y="0"/>
                  </a:cubicBezTo>
                  <a:cubicBezTo>
                    <a:pt x="11" y="0"/>
                    <a:pt x="14" y="1"/>
                    <a:pt x="14" y="1"/>
                  </a:cubicBezTo>
                  <a:cubicBezTo>
                    <a:pt x="14" y="1"/>
                    <a:pt x="14" y="3"/>
                    <a:pt x="14" y="3"/>
                  </a:cubicBezTo>
                  <a:cubicBezTo>
                    <a:pt x="14" y="3"/>
                    <a:pt x="11" y="3"/>
                    <a:pt x="8" y="3"/>
                  </a:cubicBezTo>
                  <a:cubicBezTo>
                    <a:pt x="5" y="3"/>
                    <a:pt x="4" y="4"/>
                    <a:pt x="4" y="8"/>
                  </a:cubicBezTo>
                  <a:cubicBezTo>
                    <a:pt x="4" y="12"/>
                    <a:pt x="5" y="14"/>
                    <a:pt x="8" y="14"/>
                  </a:cubicBezTo>
                  <a:cubicBezTo>
                    <a:pt x="10" y="14"/>
                    <a:pt x="11" y="14"/>
                    <a:pt x="12" y="14"/>
                  </a:cubicBezTo>
                  <a:cubicBezTo>
                    <a:pt x="12" y="14"/>
                    <a:pt x="12" y="8"/>
                    <a:pt x="12" y="8"/>
                  </a:cubicBezTo>
                  <a:cubicBezTo>
                    <a:pt x="12" y="8"/>
                    <a:pt x="15" y="8"/>
                    <a:pt x="15" y="8"/>
                  </a:cubicBezTo>
                  <a:cubicBezTo>
                    <a:pt x="15" y="8"/>
                    <a:pt x="15" y="15"/>
                    <a:pt x="15" y="15"/>
                  </a:cubicBezTo>
                  <a:cubicBezTo>
                    <a:pt x="14" y="16"/>
                    <a:pt x="11" y="17"/>
                    <a:pt x="8" y="17"/>
                  </a:cubicBezTo>
                  <a:close/>
                </a:path>
              </a:pathLst>
            </a:custGeom>
            <a:solidFill>
              <a:srgbClr val="FFFFFF"/>
            </a:solidFill>
            <a:ln w="9525">
              <a:noFill/>
              <a:round/>
              <a:headEnd/>
              <a:tailEnd/>
            </a:ln>
          </p:spPr>
          <p:txBody>
            <a:bodyPr/>
            <a:lstStyle/>
            <a:p>
              <a:endParaRPr lang="es-ES"/>
            </a:p>
          </p:txBody>
        </p:sp>
        <p:sp>
          <p:nvSpPr>
            <p:cNvPr id="2080" name="Freeform 924"/>
            <p:cNvSpPr>
              <a:spLocks noEditPoints="1"/>
            </p:cNvSpPr>
            <p:nvPr/>
          </p:nvSpPr>
          <p:spPr bwMode="auto">
            <a:xfrm>
              <a:off x="4694" y="3041"/>
              <a:ext cx="54" cy="53"/>
            </a:xfrm>
            <a:custGeom>
              <a:avLst/>
              <a:gdLst>
                <a:gd name="T0" fmla="*/ 2147483647 w 17"/>
                <a:gd name="T1" fmla="*/ 2147483647 h 17"/>
                <a:gd name="T2" fmla="*/ 2147483647 w 17"/>
                <a:gd name="T3" fmla="*/ 2147483647 h 17"/>
                <a:gd name="T4" fmla="*/ 2147483647 w 17"/>
                <a:gd name="T5" fmla="*/ 2147483647 h 17"/>
                <a:gd name="T6" fmla="*/ 2147483647 w 17"/>
                <a:gd name="T7" fmla="*/ 2147483647 h 17"/>
                <a:gd name="T8" fmla="*/ 2147483647 w 17"/>
                <a:gd name="T9" fmla="*/ 2147483647 h 17"/>
                <a:gd name="T10" fmla="*/ 2147483647 w 17"/>
                <a:gd name="T11" fmla="*/ 2147483647 h 17"/>
                <a:gd name="T12" fmla="*/ 0 w 17"/>
                <a:gd name="T13" fmla="*/ 2147483647 h 17"/>
                <a:gd name="T14" fmla="*/ 2147483647 w 17"/>
                <a:gd name="T15" fmla="*/ 0 h 17"/>
                <a:gd name="T16" fmla="*/ 2147483647 w 17"/>
                <a:gd name="T17" fmla="*/ 2147483647 h 17"/>
                <a:gd name="T18" fmla="*/ 2147483647 w 17"/>
                <a:gd name="T19" fmla="*/ 2147483647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17"/>
                <a:gd name="T32" fmla="*/ 17 w 17"/>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17">
                  <a:moveTo>
                    <a:pt x="8" y="3"/>
                  </a:moveTo>
                  <a:cubicBezTo>
                    <a:pt x="6" y="3"/>
                    <a:pt x="3" y="5"/>
                    <a:pt x="3" y="8"/>
                  </a:cubicBezTo>
                  <a:cubicBezTo>
                    <a:pt x="3" y="12"/>
                    <a:pt x="5" y="14"/>
                    <a:pt x="9" y="14"/>
                  </a:cubicBezTo>
                  <a:cubicBezTo>
                    <a:pt x="12" y="14"/>
                    <a:pt x="14" y="12"/>
                    <a:pt x="14" y="9"/>
                  </a:cubicBezTo>
                  <a:cubicBezTo>
                    <a:pt x="14" y="4"/>
                    <a:pt x="12" y="3"/>
                    <a:pt x="8" y="3"/>
                  </a:cubicBezTo>
                  <a:close/>
                  <a:moveTo>
                    <a:pt x="9" y="17"/>
                  </a:moveTo>
                  <a:cubicBezTo>
                    <a:pt x="4" y="17"/>
                    <a:pt x="0" y="14"/>
                    <a:pt x="0" y="8"/>
                  </a:cubicBezTo>
                  <a:cubicBezTo>
                    <a:pt x="0" y="3"/>
                    <a:pt x="4" y="0"/>
                    <a:pt x="9" y="0"/>
                  </a:cubicBezTo>
                  <a:cubicBezTo>
                    <a:pt x="13" y="0"/>
                    <a:pt x="17" y="3"/>
                    <a:pt x="17" y="8"/>
                  </a:cubicBezTo>
                  <a:cubicBezTo>
                    <a:pt x="17" y="13"/>
                    <a:pt x="13" y="17"/>
                    <a:pt x="9" y="17"/>
                  </a:cubicBezTo>
                  <a:close/>
                </a:path>
              </a:pathLst>
            </a:custGeom>
            <a:solidFill>
              <a:srgbClr val="FFFFFF"/>
            </a:solidFill>
            <a:ln w="9525">
              <a:noFill/>
              <a:round/>
              <a:headEnd/>
              <a:tailEnd/>
            </a:ln>
          </p:spPr>
          <p:txBody>
            <a:bodyPr/>
            <a:lstStyle/>
            <a:p>
              <a:endParaRPr lang="es-ES"/>
            </a:p>
          </p:txBody>
        </p:sp>
        <p:sp>
          <p:nvSpPr>
            <p:cNvPr id="2081" name="Freeform 925"/>
            <p:cNvSpPr>
              <a:spLocks noEditPoints="1"/>
            </p:cNvSpPr>
            <p:nvPr/>
          </p:nvSpPr>
          <p:spPr bwMode="auto">
            <a:xfrm>
              <a:off x="4776" y="3044"/>
              <a:ext cx="38" cy="47"/>
            </a:xfrm>
            <a:custGeom>
              <a:avLst/>
              <a:gdLst>
                <a:gd name="T0" fmla="*/ 2147483647 w 12"/>
                <a:gd name="T1" fmla="*/ 2147483647 h 15"/>
                <a:gd name="T2" fmla="*/ 2147483647 w 12"/>
                <a:gd name="T3" fmla="*/ 2147483647 h 15"/>
                <a:gd name="T4" fmla="*/ 2147483647 w 12"/>
                <a:gd name="T5" fmla="*/ 2147483647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2147483647 w 12"/>
                <a:gd name="T25" fmla="*/ 2147483647 h 15"/>
                <a:gd name="T26" fmla="*/ 0 w 12"/>
                <a:gd name="T27" fmla="*/ 2147483647 h 15"/>
                <a:gd name="T28" fmla="*/ 0 w 12"/>
                <a:gd name="T29" fmla="*/ 0 h 15"/>
                <a:gd name="T30" fmla="*/ 2147483647 w 12"/>
                <a:gd name="T31" fmla="*/ 0 h 15"/>
                <a:gd name="T32" fmla="*/ 2147483647 w 12"/>
                <a:gd name="T33" fmla="*/ 2147483647 h 15"/>
                <a:gd name="T34" fmla="*/ 2147483647 w 12"/>
                <a:gd name="T35" fmla="*/ 2147483647 h 15"/>
                <a:gd name="T36" fmla="*/ 2147483647 w 12"/>
                <a:gd name="T37" fmla="*/ 2147483647 h 15"/>
                <a:gd name="T38" fmla="*/ 2147483647 w 12"/>
                <a:gd name="T39" fmla="*/ 2147483647 h 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
                <a:gd name="T61" fmla="*/ 0 h 15"/>
                <a:gd name="T62" fmla="*/ 12 w 12"/>
                <a:gd name="T63" fmla="*/ 15 h 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 h="15">
                  <a:moveTo>
                    <a:pt x="6" y="8"/>
                  </a:moveTo>
                  <a:cubicBezTo>
                    <a:pt x="6" y="8"/>
                    <a:pt x="3" y="8"/>
                    <a:pt x="3" y="8"/>
                  </a:cubicBezTo>
                  <a:cubicBezTo>
                    <a:pt x="3" y="8"/>
                    <a:pt x="3" y="13"/>
                    <a:pt x="3" y="13"/>
                  </a:cubicBezTo>
                  <a:cubicBezTo>
                    <a:pt x="3" y="13"/>
                    <a:pt x="6" y="13"/>
                    <a:pt x="6" y="13"/>
                  </a:cubicBezTo>
                  <a:cubicBezTo>
                    <a:pt x="8" y="13"/>
                    <a:pt x="9" y="12"/>
                    <a:pt x="9" y="10"/>
                  </a:cubicBezTo>
                  <a:cubicBezTo>
                    <a:pt x="9" y="9"/>
                    <a:pt x="8" y="8"/>
                    <a:pt x="6" y="8"/>
                  </a:cubicBezTo>
                  <a:close/>
                  <a:moveTo>
                    <a:pt x="6" y="2"/>
                  </a:moveTo>
                  <a:cubicBezTo>
                    <a:pt x="6" y="2"/>
                    <a:pt x="3" y="2"/>
                    <a:pt x="3" y="2"/>
                  </a:cubicBezTo>
                  <a:cubicBezTo>
                    <a:pt x="3" y="2"/>
                    <a:pt x="3" y="6"/>
                    <a:pt x="3" y="6"/>
                  </a:cubicBezTo>
                  <a:cubicBezTo>
                    <a:pt x="3" y="6"/>
                    <a:pt x="6" y="6"/>
                    <a:pt x="6" y="6"/>
                  </a:cubicBezTo>
                  <a:cubicBezTo>
                    <a:pt x="8" y="6"/>
                    <a:pt x="8" y="5"/>
                    <a:pt x="8" y="4"/>
                  </a:cubicBezTo>
                  <a:cubicBezTo>
                    <a:pt x="8" y="3"/>
                    <a:pt x="8" y="2"/>
                    <a:pt x="6" y="2"/>
                  </a:cubicBezTo>
                  <a:close/>
                  <a:moveTo>
                    <a:pt x="6" y="15"/>
                  </a:moveTo>
                  <a:cubicBezTo>
                    <a:pt x="6" y="15"/>
                    <a:pt x="0" y="15"/>
                    <a:pt x="0" y="15"/>
                  </a:cubicBezTo>
                  <a:cubicBezTo>
                    <a:pt x="0" y="15"/>
                    <a:pt x="0" y="0"/>
                    <a:pt x="0" y="0"/>
                  </a:cubicBezTo>
                  <a:cubicBezTo>
                    <a:pt x="0" y="0"/>
                    <a:pt x="6" y="0"/>
                    <a:pt x="6" y="0"/>
                  </a:cubicBezTo>
                  <a:cubicBezTo>
                    <a:pt x="9" y="0"/>
                    <a:pt x="11" y="1"/>
                    <a:pt x="11" y="3"/>
                  </a:cubicBezTo>
                  <a:cubicBezTo>
                    <a:pt x="11" y="5"/>
                    <a:pt x="10" y="6"/>
                    <a:pt x="8" y="7"/>
                  </a:cubicBezTo>
                  <a:cubicBezTo>
                    <a:pt x="10" y="7"/>
                    <a:pt x="12" y="8"/>
                    <a:pt x="12" y="10"/>
                  </a:cubicBezTo>
                  <a:cubicBezTo>
                    <a:pt x="12" y="13"/>
                    <a:pt x="10" y="15"/>
                    <a:pt x="6" y="15"/>
                  </a:cubicBezTo>
                  <a:close/>
                </a:path>
              </a:pathLst>
            </a:custGeom>
            <a:solidFill>
              <a:srgbClr val="FFFFFF"/>
            </a:solidFill>
            <a:ln w="9525">
              <a:noFill/>
              <a:round/>
              <a:headEnd/>
              <a:tailEnd/>
            </a:ln>
          </p:spPr>
          <p:txBody>
            <a:bodyPr/>
            <a:lstStyle/>
            <a:p>
              <a:endParaRPr lang="es-ES"/>
            </a:p>
          </p:txBody>
        </p:sp>
        <p:sp>
          <p:nvSpPr>
            <p:cNvPr id="2082" name="Freeform 926"/>
            <p:cNvSpPr>
              <a:spLocks/>
            </p:cNvSpPr>
            <p:nvPr/>
          </p:nvSpPr>
          <p:spPr bwMode="auto">
            <a:xfrm>
              <a:off x="4842" y="3044"/>
              <a:ext cx="38" cy="47"/>
            </a:xfrm>
            <a:custGeom>
              <a:avLst/>
              <a:gdLst>
                <a:gd name="T0" fmla="*/ 0 w 12"/>
                <a:gd name="T1" fmla="*/ 2147483647 h 15"/>
                <a:gd name="T2" fmla="*/ 0 w 12"/>
                <a:gd name="T3" fmla="*/ 0 h 15"/>
                <a:gd name="T4" fmla="*/ 2147483647 w 12"/>
                <a:gd name="T5" fmla="*/ 0 h 15"/>
                <a:gd name="T6" fmla="*/ 2147483647 w 12"/>
                <a:gd name="T7" fmla="*/ 2147483647 h 15"/>
                <a:gd name="T8" fmla="*/ 2147483647 w 12"/>
                <a:gd name="T9" fmla="*/ 2147483647 h 15"/>
                <a:gd name="T10" fmla="*/ 2147483647 w 12"/>
                <a:gd name="T11" fmla="*/ 2147483647 h 15"/>
                <a:gd name="T12" fmla="*/ 2147483647 w 12"/>
                <a:gd name="T13" fmla="*/ 2147483647 h 15"/>
                <a:gd name="T14" fmla="*/ 2147483647 w 12"/>
                <a:gd name="T15" fmla="*/ 2147483647 h 15"/>
                <a:gd name="T16" fmla="*/ 2147483647 w 12"/>
                <a:gd name="T17" fmla="*/ 2147483647 h 15"/>
                <a:gd name="T18" fmla="*/ 2147483647 w 12"/>
                <a:gd name="T19" fmla="*/ 2147483647 h 15"/>
                <a:gd name="T20" fmla="*/ 2147483647 w 12"/>
                <a:gd name="T21" fmla="*/ 2147483647 h 15"/>
                <a:gd name="T22" fmla="*/ 2147483647 w 12"/>
                <a:gd name="T23" fmla="*/ 2147483647 h 15"/>
                <a:gd name="T24" fmla="*/ 0 w 12"/>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5"/>
                <a:gd name="T41" fmla="*/ 12 w 12"/>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5">
                  <a:moveTo>
                    <a:pt x="0" y="15"/>
                  </a:moveTo>
                  <a:cubicBezTo>
                    <a:pt x="0" y="15"/>
                    <a:pt x="0" y="0"/>
                    <a:pt x="0" y="0"/>
                  </a:cubicBezTo>
                  <a:cubicBezTo>
                    <a:pt x="0" y="0"/>
                    <a:pt x="12" y="0"/>
                    <a:pt x="12" y="0"/>
                  </a:cubicBezTo>
                  <a:cubicBezTo>
                    <a:pt x="12" y="0"/>
                    <a:pt x="11" y="2"/>
                    <a:pt x="11" y="2"/>
                  </a:cubicBezTo>
                  <a:cubicBezTo>
                    <a:pt x="11" y="2"/>
                    <a:pt x="3" y="2"/>
                    <a:pt x="3" y="2"/>
                  </a:cubicBezTo>
                  <a:cubicBezTo>
                    <a:pt x="3" y="2"/>
                    <a:pt x="3" y="6"/>
                    <a:pt x="3" y="6"/>
                  </a:cubicBezTo>
                  <a:cubicBezTo>
                    <a:pt x="3" y="6"/>
                    <a:pt x="11" y="6"/>
                    <a:pt x="11" y="6"/>
                  </a:cubicBezTo>
                  <a:cubicBezTo>
                    <a:pt x="11" y="6"/>
                    <a:pt x="11" y="8"/>
                    <a:pt x="11" y="8"/>
                  </a:cubicBezTo>
                  <a:cubicBezTo>
                    <a:pt x="11" y="8"/>
                    <a:pt x="3" y="8"/>
                    <a:pt x="3" y="8"/>
                  </a:cubicBezTo>
                  <a:cubicBezTo>
                    <a:pt x="3" y="8"/>
                    <a:pt x="3" y="13"/>
                    <a:pt x="3" y="13"/>
                  </a:cubicBezTo>
                  <a:cubicBezTo>
                    <a:pt x="3" y="13"/>
                    <a:pt x="12" y="13"/>
                    <a:pt x="12" y="13"/>
                  </a:cubicBezTo>
                  <a:cubicBezTo>
                    <a:pt x="12" y="13"/>
                    <a:pt x="12" y="15"/>
                    <a:pt x="12" y="15"/>
                  </a:cubicBezTo>
                  <a:cubicBezTo>
                    <a:pt x="12" y="15"/>
                    <a:pt x="0" y="15"/>
                    <a:pt x="0" y="15"/>
                  </a:cubicBezTo>
                  <a:close/>
                </a:path>
              </a:pathLst>
            </a:custGeom>
            <a:solidFill>
              <a:srgbClr val="FFFFFF"/>
            </a:solidFill>
            <a:ln w="9525">
              <a:noFill/>
              <a:round/>
              <a:headEnd/>
              <a:tailEnd/>
            </a:ln>
          </p:spPr>
          <p:txBody>
            <a:bodyPr/>
            <a:lstStyle/>
            <a:p>
              <a:endParaRPr lang="es-ES"/>
            </a:p>
          </p:txBody>
        </p:sp>
        <p:sp>
          <p:nvSpPr>
            <p:cNvPr id="2083" name="Freeform 927"/>
            <p:cNvSpPr>
              <a:spLocks noEditPoints="1"/>
            </p:cNvSpPr>
            <p:nvPr/>
          </p:nvSpPr>
          <p:spPr bwMode="auto">
            <a:xfrm>
              <a:off x="4908" y="3044"/>
              <a:ext cx="44" cy="47"/>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2147483647 w 14"/>
                <a:gd name="T9" fmla="*/ 2147483647 h 15"/>
                <a:gd name="T10" fmla="*/ 2147483647 w 14"/>
                <a:gd name="T11" fmla="*/ 2147483647 h 15"/>
                <a:gd name="T12" fmla="*/ 2147483647 w 14"/>
                <a:gd name="T13" fmla="*/ 2147483647 h 15"/>
                <a:gd name="T14" fmla="*/ 2147483647 w 14"/>
                <a:gd name="T15" fmla="*/ 2147483647 h 15"/>
                <a:gd name="T16" fmla="*/ 2147483647 w 14"/>
                <a:gd name="T17" fmla="*/ 2147483647 h 15"/>
                <a:gd name="T18" fmla="*/ 2147483647 w 14"/>
                <a:gd name="T19" fmla="*/ 2147483647 h 15"/>
                <a:gd name="T20" fmla="*/ 0 w 14"/>
                <a:gd name="T21" fmla="*/ 2147483647 h 15"/>
                <a:gd name="T22" fmla="*/ 0 w 14"/>
                <a:gd name="T23" fmla="*/ 0 h 15"/>
                <a:gd name="T24" fmla="*/ 2147483647 w 14"/>
                <a:gd name="T25" fmla="*/ 0 h 15"/>
                <a:gd name="T26" fmla="*/ 2147483647 w 14"/>
                <a:gd name="T27" fmla="*/ 2147483647 h 15"/>
                <a:gd name="T28" fmla="*/ 2147483647 w 14"/>
                <a:gd name="T29" fmla="*/ 2147483647 h 15"/>
                <a:gd name="T30" fmla="*/ 2147483647 w 14"/>
                <a:gd name="T31" fmla="*/ 2147483647 h 15"/>
                <a:gd name="T32" fmla="*/ 2147483647 w 14"/>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5"/>
                <a:gd name="T53" fmla="*/ 14 w 14"/>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5">
                  <a:moveTo>
                    <a:pt x="7" y="2"/>
                  </a:moveTo>
                  <a:cubicBezTo>
                    <a:pt x="7" y="2"/>
                    <a:pt x="3" y="2"/>
                    <a:pt x="3" y="2"/>
                  </a:cubicBezTo>
                  <a:cubicBezTo>
                    <a:pt x="3" y="2"/>
                    <a:pt x="3" y="7"/>
                    <a:pt x="3" y="7"/>
                  </a:cubicBezTo>
                  <a:cubicBezTo>
                    <a:pt x="3" y="7"/>
                    <a:pt x="6" y="7"/>
                    <a:pt x="6" y="7"/>
                  </a:cubicBezTo>
                  <a:cubicBezTo>
                    <a:pt x="8" y="7"/>
                    <a:pt x="9" y="6"/>
                    <a:pt x="9" y="5"/>
                  </a:cubicBezTo>
                  <a:cubicBezTo>
                    <a:pt x="9" y="3"/>
                    <a:pt x="9" y="2"/>
                    <a:pt x="7" y="2"/>
                  </a:cubicBezTo>
                  <a:close/>
                  <a:moveTo>
                    <a:pt x="10" y="15"/>
                  </a:moveTo>
                  <a:cubicBezTo>
                    <a:pt x="10" y="15"/>
                    <a:pt x="6" y="9"/>
                    <a:pt x="6" y="9"/>
                  </a:cubicBezTo>
                  <a:cubicBezTo>
                    <a:pt x="6" y="9"/>
                    <a:pt x="3" y="9"/>
                    <a:pt x="3" y="9"/>
                  </a:cubicBezTo>
                  <a:cubicBezTo>
                    <a:pt x="3" y="9"/>
                    <a:pt x="3" y="15"/>
                    <a:pt x="3" y="15"/>
                  </a:cubicBezTo>
                  <a:cubicBezTo>
                    <a:pt x="3" y="15"/>
                    <a:pt x="0" y="15"/>
                    <a:pt x="0" y="15"/>
                  </a:cubicBezTo>
                  <a:cubicBezTo>
                    <a:pt x="0" y="15"/>
                    <a:pt x="0" y="0"/>
                    <a:pt x="0" y="0"/>
                  </a:cubicBezTo>
                  <a:cubicBezTo>
                    <a:pt x="0" y="0"/>
                    <a:pt x="7" y="0"/>
                    <a:pt x="7" y="0"/>
                  </a:cubicBezTo>
                  <a:cubicBezTo>
                    <a:pt x="11" y="0"/>
                    <a:pt x="12" y="1"/>
                    <a:pt x="12" y="4"/>
                  </a:cubicBezTo>
                  <a:cubicBezTo>
                    <a:pt x="12" y="7"/>
                    <a:pt x="10" y="8"/>
                    <a:pt x="9" y="9"/>
                  </a:cubicBezTo>
                  <a:cubicBezTo>
                    <a:pt x="9" y="9"/>
                    <a:pt x="14" y="15"/>
                    <a:pt x="14" y="15"/>
                  </a:cubicBezTo>
                  <a:cubicBezTo>
                    <a:pt x="14" y="15"/>
                    <a:pt x="10" y="15"/>
                    <a:pt x="10" y="15"/>
                  </a:cubicBezTo>
                  <a:close/>
                </a:path>
              </a:pathLst>
            </a:custGeom>
            <a:solidFill>
              <a:srgbClr val="FFFFFF"/>
            </a:solidFill>
            <a:ln w="9525">
              <a:noFill/>
              <a:round/>
              <a:headEnd/>
              <a:tailEnd/>
            </a:ln>
          </p:spPr>
          <p:txBody>
            <a:bodyPr/>
            <a:lstStyle/>
            <a:p>
              <a:endParaRPr lang="es-ES"/>
            </a:p>
          </p:txBody>
        </p:sp>
        <p:sp>
          <p:nvSpPr>
            <p:cNvPr id="2084" name="Freeform 928"/>
            <p:cNvSpPr>
              <a:spLocks/>
            </p:cNvSpPr>
            <p:nvPr/>
          </p:nvSpPr>
          <p:spPr bwMode="auto">
            <a:xfrm>
              <a:off x="4977" y="3044"/>
              <a:ext cx="44" cy="47"/>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0 w 14"/>
                <a:gd name="T9" fmla="*/ 2147483647 h 15"/>
                <a:gd name="T10" fmla="*/ 0 w 14"/>
                <a:gd name="T11" fmla="*/ 0 h 15"/>
                <a:gd name="T12" fmla="*/ 2147483647 w 14"/>
                <a:gd name="T13" fmla="*/ 0 h 15"/>
                <a:gd name="T14" fmla="*/ 2147483647 w 14"/>
                <a:gd name="T15" fmla="*/ 2147483647 h 15"/>
                <a:gd name="T16" fmla="*/ 2147483647 w 14"/>
                <a:gd name="T17" fmla="*/ 2147483647 h 15"/>
                <a:gd name="T18" fmla="*/ 2147483647 w 14"/>
                <a:gd name="T19" fmla="*/ 0 h 15"/>
                <a:gd name="T20" fmla="*/ 2147483647 w 14"/>
                <a:gd name="T21" fmla="*/ 0 h 15"/>
                <a:gd name="T22" fmla="*/ 2147483647 w 14"/>
                <a:gd name="T23" fmla="*/ 2147483647 h 15"/>
                <a:gd name="T24" fmla="*/ 2147483647 w 14"/>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5"/>
                <a:gd name="T41" fmla="*/ 14 w 14"/>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5">
                  <a:moveTo>
                    <a:pt x="10" y="15"/>
                  </a:moveTo>
                  <a:cubicBezTo>
                    <a:pt x="10" y="15"/>
                    <a:pt x="3" y="3"/>
                    <a:pt x="3" y="3"/>
                  </a:cubicBezTo>
                  <a:cubicBezTo>
                    <a:pt x="3" y="3"/>
                    <a:pt x="3" y="3"/>
                    <a:pt x="3" y="3"/>
                  </a:cubicBezTo>
                  <a:cubicBezTo>
                    <a:pt x="3" y="3"/>
                    <a:pt x="3" y="15"/>
                    <a:pt x="3" y="15"/>
                  </a:cubicBezTo>
                  <a:cubicBezTo>
                    <a:pt x="3" y="15"/>
                    <a:pt x="0" y="15"/>
                    <a:pt x="0" y="15"/>
                  </a:cubicBezTo>
                  <a:cubicBezTo>
                    <a:pt x="0" y="15"/>
                    <a:pt x="0" y="0"/>
                    <a:pt x="0" y="0"/>
                  </a:cubicBezTo>
                  <a:cubicBezTo>
                    <a:pt x="0" y="0"/>
                    <a:pt x="4" y="0"/>
                    <a:pt x="4" y="0"/>
                  </a:cubicBezTo>
                  <a:cubicBezTo>
                    <a:pt x="4" y="0"/>
                    <a:pt x="11" y="10"/>
                    <a:pt x="11" y="10"/>
                  </a:cubicBezTo>
                  <a:cubicBezTo>
                    <a:pt x="11" y="10"/>
                    <a:pt x="11" y="10"/>
                    <a:pt x="11" y="10"/>
                  </a:cubicBezTo>
                  <a:cubicBezTo>
                    <a:pt x="11" y="10"/>
                    <a:pt x="11" y="0"/>
                    <a:pt x="11" y="0"/>
                  </a:cubicBezTo>
                  <a:cubicBezTo>
                    <a:pt x="11" y="0"/>
                    <a:pt x="14" y="0"/>
                    <a:pt x="14" y="0"/>
                  </a:cubicBezTo>
                  <a:cubicBezTo>
                    <a:pt x="14" y="0"/>
                    <a:pt x="14" y="15"/>
                    <a:pt x="14" y="15"/>
                  </a:cubicBezTo>
                  <a:cubicBezTo>
                    <a:pt x="14" y="15"/>
                    <a:pt x="10" y="15"/>
                    <a:pt x="10" y="15"/>
                  </a:cubicBezTo>
                  <a:close/>
                </a:path>
              </a:pathLst>
            </a:custGeom>
            <a:solidFill>
              <a:srgbClr val="FFFFFF"/>
            </a:solidFill>
            <a:ln w="9525">
              <a:noFill/>
              <a:round/>
              <a:headEnd/>
              <a:tailEnd/>
            </a:ln>
          </p:spPr>
          <p:txBody>
            <a:bodyPr/>
            <a:lstStyle/>
            <a:p>
              <a:endParaRPr lang="es-ES"/>
            </a:p>
          </p:txBody>
        </p:sp>
        <p:sp>
          <p:nvSpPr>
            <p:cNvPr id="2085" name="Freeform 929"/>
            <p:cNvSpPr>
              <a:spLocks noEditPoints="1"/>
            </p:cNvSpPr>
            <p:nvPr/>
          </p:nvSpPr>
          <p:spPr bwMode="auto">
            <a:xfrm>
              <a:off x="5047" y="3044"/>
              <a:ext cx="50" cy="47"/>
            </a:xfrm>
            <a:custGeom>
              <a:avLst/>
              <a:gdLst>
                <a:gd name="T0" fmla="*/ 2147483647 w 16"/>
                <a:gd name="T1" fmla="*/ 2147483647 h 15"/>
                <a:gd name="T2" fmla="*/ 2147483647 w 16"/>
                <a:gd name="T3" fmla="*/ 2147483647 h 15"/>
                <a:gd name="T4" fmla="*/ 2147483647 w 16"/>
                <a:gd name="T5" fmla="*/ 2147483647 h 15"/>
                <a:gd name="T6" fmla="*/ 2147483647 w 16"/>
                <a:gd name="T7" fmla="*/ 2147483647 h 15"/>
                <a:gd name="T8" fmla="*/ 2147483647 w 16"/>
                <a:gd name="T9" fmla="*/ 2147483647 h 15"/>
                <a:gd name="T10" fmla="*/ 2147483647 w 16"/>
                <a:gd name="T11" fmla="*/ 2147483647 h 15"/>
                <a:gd name="T12" fmla="*/ 2147483647 w 16"/>
                <a:gd name="T13" fmla="*/ 2147483647 h 15"/>
                <a:gd name="T14" fmla="*/ 2147483647 w 16"/>
                <a:gd name="T15" fmla="*/ 2147483647 h 15"/>
                <a:gd name="T16" fmla="*/ 2147483647 w 16"/>
                <a:gd name="T17" fmla="*/ 2147483647 h 15"/>
                <a:gd name="T18" fmla="*/ 0 w 16"/>
                <a:gd name="T19" fmla="*/ 2147483647 h 15"/>
                <a:gd name="T20" fmla="*/ 2147483647 w 16"/>
                <a:gd name="T21" fmla="*/ 0 h 15"/>
                <a:gd name="T22" fmla="*/ 2147483647 w 16"/>
                <a:gd name="T23" fmla="*/ 0 h 15"/>
                <a:gd name="T24" fmla="*/ 2147483647 w 16"/>
                <a:gd name="T25" fmla="*/ 2147483647 h 15"/>
                <a:gd name="T26" fmla="*/ 2147483647 w 16"/>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15"/>
                <a:gd name="T44" fmla="*/ 16 w 16"/>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15">
                  <a:moveTo>
                    <a:pt x="8" y="3"/>
                  </a:moveTo>
                  <a:cubicBezTo>
                    <a:pt x="8" y="3"/>
                    <a:pt x="7" y="3"/>
                    <a:pt x="7" y="3"/>
                  </a:cubicBezTo>
                  <a:cubicBezTo>
                    <a:pt x="7" y="3"/>
                    <a:pt x="5" y="9"/>
                    <a:pt x="5" y="9"/>
                  </a:cubicBezTo>
                  <a:cubicBezTo>
                    <a:pt x="5" y="9"/>
                    <a:pt x="11" y="9"/>
                    <a:pt x="11" y="9"/>
                  </a:cubicBezTo>
                  <a:cubicBezTo>
                    <a:pt x="11" y="9"/>
                    <a:pt x="8" y="3"/>
                    <a:pt x="8" y="3"/>
                  </a:cubicBezTo>
                  <a:close/>
                  <a:moveTo>
                    <a:pt x="13" y="15"/>
                  </a:moveTo>
                  <a:cubicBezTo>
                    <a:pt x="13" y="15"/>
                    <a:pt x="11" y="11"/>
                    <a:pt x="11" y="11"/>
                  </a:cubicBezTo>
                  <a:cubicBezTo>
                    <a:pt x="11" y="11"/>
                    <a:pt x="4" y="11"/>
                    <a:pt x="4" y="11"/>
                  </a:cubicBezTo>
                  <a:cubicBezTo>
                    <a:pt x="4" y="11"/>
                    <a:pt x="3" y="15"/>
                    <a:pt x="3" y="15"/>
                  </a:cubicBezTo>
                  <a:cubicBezTo>
                    <a:pt x="3" y="15"/>
                    <a:pt x="0" y="15"/>
                    <a:pt x="0" y="15"/>
                  </a:cubicBezTo>
                  <a:cubicBezTo>
                    <a:pt x="0" y="15"/>
                    <a:pt x="6" y="0"/>
                    <a:pt x="6" y="0"/>
                  </a:cubicBezTo>
                  <a:cubicBezTo>
                    <a:pt x="6" y="0"/>
                    <a:pt x="10" y="0"/>
                    <a:pt x="10" y="0"/>
                  </a:cubicBezTo>
                  <a:cubicBezTo>
                    <a:pt x="10" y="0"/>
                    <a:pt x="16" y="15"/>
                    <a:pt x="16" y="15"/>
                  </a:cubicBezTo>
                  <a:cubicBezTo>
                    <a:pt x="16" y="15"/>
                    <a:pt x="13" y="15"/>
                    <a:pt x="13" y="15"/>
                  </a:cubicBezTo>
                  <a:close/>
                </a:path>
              </a:pathLst>
            </a:custGeom>
            <a:solidFill>
              <a:srgbClr val="FFFFFF"/>
            </a:solidFill>
            <a:ln w="9525">
              <a:noFill/>
              <a:round/>
              <a:headEnd/>
              <a:tailEnd/>
            </a:ln>
          </p:spPr>
          <p:txBody>
            <a:bodyPr/>
            <a:lstStyle/>
            <a:p>
              <a:endParaRPr lang="es-ES"/>
            </a:p>
          </p:txBody>
        </p:sp>
        <p:sp>
          <p:nvSpPr>
            <p:cNvPr id="2086" name="Freeform 930"/>
            <p:cNvSpPr>
              <a:spLocks/>
            </p:cNvSpPr>
            <p:nvPr/>
          </p:nvSpPr>
          <p:spPr bwMode="auto">
            <a:xfrm>
              <a:off x="5116" y="3041"/>
              <a:ext cx="44" cy="53"/>
            </a:xfrm>
            <a:custGeom>
              <a:avLst/>
              <a:gdLst>
                <a:gd name="T0" fmla="*/ 2147483647 w 14"/>
                <a:gd name="T1" fmla="*/ 2147483647 h 17"/>
                <a:gd name="T2" fmla="*/ 0 w 14"/>
                <a:gd name="T3" fmla="*/ 2147483647 h 17"/>
                <a:gd name="T4" fmla="*/ 2147483647 w 14"/>
                <a:gd name="T5" fmla="*/ 0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7"/>
                <a:gd name="T35" fmla="*/ 14 w 14"/>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7">
                  <a:moveTo>
                    <a:pt x="8" y="17"/>
                  </a:moveTo>
                  <a:cubicBezTo>
                    <a:pt x="3" y="17"/>
                    <a:pt x="0" y="14"/>
                    <a:pt x="0" y="8"/>
                  </a:cubicBezTo>
                  <a:cubicBezTo>
                    <a:pt x="0" y="3"/>
                    <a:pt x="2" y="0"/>
                    <a:pt x="7" y="0"/>
                  </a:cubicBezTo>
                  <a:cubicBezTo>
                    <a:pt x="11" y="0"/>
                    <a:pt x="13" y="1"/>
                    <a:pt x="13" y="1"/>
                  </a:cubicBezTo>
                  <a:cubicBezTo>
                    <a:pt x="13" y="1"/>
                    <a:pt x="13" y="3"/>
                    <a:pt x="13" y="3"/>
                  </a:cubicBezTo>
                  <a:cubicBezTo>
                    <a:pt x="13" y="3"/>
                    <a:pt x="11" y="3"/>
                    <a:pt x="7" y="3"/>
                  </a:cubicBezTo>
                  <a:cubicBezTo>
                    <a:pt x="4" y="3"/>
                    <a:pt x="3" y="4"/>
                    <a:pt x="3" y="8"/>
                  </a:cubicBezTo>
                  <a:cubicBezTo>
                    <a:pt x="3" y="12"/>
                    <a:pt x="5" y="14"/>
                    <a:pt x="8" y="14"/>
                  </a:cubicBezTo>
                  <a:cubicBezTo>
                    <a:pt x="10" y="14"/>
                    <a:pt x="12" y="14"/>
                    <a:pt x="13" y="13"/>
                  </a:cubicBezTo>
                  <a:cubicBezTo>
                    <a:pt x="13" y="13"/>
                    <a:pt x="14" y="15"/>
                    <a:pt x="14" y="15"/>
                  </a:cubicBezTo>
                  <a:cubicBezTo>
                    <a:pt x="13" y="16"/>
                    <a:pt x="10" y="17"/>
                    <a:pt x="8" y="17"/>
                  </a:cubicBezTo>
                  <a:close/>
                </a:path>
              </a:pathLst>
            </a:custGeom>
            <a:solidFill>
              <a:srgbClr val="FFFFFF"/>
            </a:solidFill>
            <a:ln w="9525">
              <a:noFill/>
              <a:round/>
              <a:headEnd/>
              <a:tailEnd/>
            </a:ln>
          </p:spPr>
          <p:txBody>
            <a:bodyPr/>
            <a:lstStyle/>
            <a:p>
              <a:endParaRPr lang="es-ES"/>
            </a:p>
          </p:txBody>
        </p:sp>
        <p:sp>
          <p:nvSpPr>
            <p:cNvPr id="2087" name="Freeform 931"/>
            <p:cNvSpPr>
              <a:spLocks/>
            </p:cNvSpPr>
            <p:nvPr/>
          </p:nvSpPr>
          <p:spPr bwMode="auto">
            <a:xfrm>
              <a:off x="5185" y="3044"/>
              <a:ext cx="10" cy="47"/>
            </a:xfrm>
            <a:custGeom>
              <a:avLst/>
              <a:gdLst>
                <a:gd name="T0" fmla="*/ 0 w 3"/>
                <a:gd name="T1" fmla="*/ 0 h 15"/>
                <a:gd name="T2" fmla="*/ 2147483647 w 3"/>
                <a:gd name="T3" fmla="*/ 0 h 15"/>
                <a:gd name="T4" fmla="*/ 2147483647 w 3"/>
                <a:gd name="T5" fmla="*/ 2147483647 h 15"/>
                <a:gd name="T6" fmla="*/ 0 w 3"/>
                <a:gd name="T7" fmla="*/ 2147483647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cubicBezTo>
                    <a:pt x="0" y="0"/>
                    <a:pt x="3" y="0"/>
                    <a:pt x="3" y="0"/>
                  </a:cubicBezTo>
                  <a:cubicBezTo>
                    <a:pt x="3" y="0"/>
                    <a:pt x="3" y="15"/>
                    <a:pt x="3" y="15"/>
                  </a:cubicBezTo>
                  <a:cubicBezTo>
                    <a:pt x="3" y="15"/>
                    <a:pt x="0" y="15"/>
                    <a:pt x="0" y="15"/>
                  </a:cubicBezTo>
                  <a:cubicBezTo>
                    <a:pt x="0" y="15"/>
                    <a:pt x="0" y="0"/>
                    <a:pt x="0" y="0"/>
                  </a:cubicBezTo>
                  <a:close/>
                </a:path>
              </a:pathLst>
            </a:custGeom>
            <a:solidFill>
              <a:srgbClr val="FFFFFF"/>
            </a:solidFill>
            <a:ln w="9525">
              <a:noFill/>
              <a:round/>
              <a:headEnd/>
              <a:tailEnd/>
            </a:ln>
          </p:spPr>
          <p:txBody>
            <a:bodyPr/>
            <a:lstStyle/>
            <a:p>
              <a:endParaRPr lang="es-ES"/>
            </a:p>
          </p:txBody>
        </p:sp>
        <p:sp>
          <p:nvSpPr>
            <p:cNvPr id="2088" name="Freeform 932"/>
            <p:cNvSpPr>
              <a:spLocks noEditPoints="1"/>
            </p:cNvSpPr>
            <p:nvPr/>
          </p:nvSpPr>
          <p:spPr bwMode="auto">
            <a:xfrm>
              <a:off x="5220" y="3012"/>
              <a:ext cx="50" cy="82"/>
            </a:xfrm>
            <a:custGeom>
              <a:avLst/>
              <a:gdLst>
                <a:gd name="T0" fmla="*/ 2147483647 w 16"/>
                <a:gd name="T1" fmla="*/ 2147483647 h 26"/>
                <a:gd name="T2" fmla="*/ 2147483647 w 16"/>
                <a:gd name="T3" fmla="*/ 2147483647 h 26"/>
                <a:gd name="T4" fmla="*/ 2147483647 w 16"/>
                <a:gd name="T5" fmla="*/ 0 h 26"/>
                <a:gd name="T6" fmla="*/ 2147483647 w 16"/>
                <a:gd name="T7" fmla="*/ 2147483647 h 26"/>
                <a:gd name="T8" fmla="*/ 2147483647 w 16"/>
                <a:gd name="T9" fmla="*/ 2147483647 h 26"/>
                <a:gd name="T10" fmla="*/ 2147483647 w 16"/>
                <a:gd name="T11" fmla="*/ 2147483647 h 26"/>
                <a:gd name="T12" fmla="*/ 2147483647 w 16"/>
                <a:gd name="T13" fmla="*/ 2147483647 h 26"/>
                <a:gd name="T14" fmla="*/ 2147483647 w 16"/>
                <a:gd name="T15" fmla="*/ 2147483647 h 26"/>
                <a:gd name="T16" fmla="*/ 2147483647 w 16"/>
                <a:gd name="T17" fmla="*/ 2147483647 h 26"/>
                <a:gd name="T18" fmla="*/ 2147483647 w 16"/>
                <a:gd name="T19" fmla="*/ 2147483647 h 26"/>
                <a:gd name="T20" fmla="*/ 2147483647 w 16"/>
                <a:gd name="T21" fmla="*/ 2147483647 h 26"/>
                <a:gd name="T22" fmla="*/ 0 w 16"/>
                <a:gd name="T23" fmla="*/ 2147483647 h 26"/>
                <a:gd name="T24" fmla="*/ 2147483647 w 16"/>
                <a:gd name="T25" fmla="*/ 2147483647 h 26"/>
                <a:gd name="T26" fmla="*/ 2147483647 w 16"/>
                <a:gd name="T27" fmla="*/ 2147483647 h 26"/>
                <a:gd name="T28" fmla="*/ 2147483647 w 16"/>
                <a:gd name="T29" fmla="*/ 2147483647 h 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
                <a:gd name="T46" fmla="*/ 0 h 26"/>
                <a:gd name="T47" fmla="*/ 16 w 16"/>
                <a:gd name="T48" fmla="*/ 26 h 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 h="26">
                  <a:moveTo>
                    <a:pt x="7" y="7"/>
                  </a:moveTo>
                  <a:cubicBezTo>
                    <a:pt x="7" y="7"/>
                    <a:pt x="5" y="6"/>
                    <a:pt x="5" y="6"/>
                  </a:cubicBezTo>
                  <a:cubicBezTo>
                    <a:pt x="5" y="6"/>
                    <a:pt x="10" y="0"/>
                    <a:pt x="10" y="0"/>
                  </a:cubicBezTo>
                  <a:cubicBezTo>
                    <a:pt x="10" y="0"/>
                    <a:pt x="12" y="2"/>
                    <a:pt x="12" y="2"/>
                  </a:cubicBezTo>
                  <a:cubicBezTo>
                    <a:pt x="12" y="2"/>
                    <a:pt x="7" y="7"/>
                    <a:pt x="7" y="7"/>
                  </a:cubicBezTo>
                  <a:close/>
                  <a:moveTo>
                    <a:pt x="8" y="12"/>
                  </a:moveTo>
                  <a:cubicBezTo>
                    <a:pt x="5" y="12"/>
                    <a:pt x="3" y="14"/>
                    <a:pt x="3" y="17"/>
                  </a:cubicBezTo>
                  <a:cubicBezTo>
                    <a:pt x="3" y="21"/>
                    <a:pt x="5" y="23"/>
                    <a:pt x="8" y="23"/>
                  </a:cubicBezTo>
                  <a:cubicBezTo>
                    <a:pt x="11" y="23"/>
                    <a:pt x="13" y="21"/>
                    <a:pt x="13" y="18"/>
                  </a:cubicBezTo>
                  <a:cubicBezTo>
                    <a:pt x="13" y="13"/>
                    <a:pt x="11" y="12"/>
                    <a:pt x="8" y="12"/>
                  </a:cubicBezTo>
                  <a:close/>
                  <a:moveTo>
                    <a:pt x="8" y="26"/>
                  </a:moveTo>
                  <a:cubicBezTo>
                    <a:pt x="3" y="26"/>
                    <a:pt x="0" y="23"/>
                    <a:pt x="0" y="17"/>
                  </a:cubicBezTo>
                  <a:cubicBezTo>
                    <a:pt x="0" y="12"/>
                    <a:pt x="3" y="9"/>
                    <a:pt x="8" y="9"/>
                  </a:cubicBezTo>
                  <a:cubicBezTo>
                    <a:pt x="12" y="9"/>
                    <a:pt x="16" y="12"/>
                    <a:pt x="16" y="17"/>
                  </a:cubicBezTo>
                  <a:cubicBezTo>
                    <a:pt x="16" y="22"/>
                    <a:pt x="12" y="26"/>
                    <a:pt x="8" y="26"/>
                  </a:cubicBezTo>
                  <a:close/>
                </a:path>
              </a:pathLst>
            </a:custGeom>
            <a:solidFill>
              <a:srgbClr val="FFFFFF"/>
            </a:solidFill>
            <a:ln w="9525">
              <a:noFill/>
              <a:round/>
              <a:headEnd/>
              <a:tailEnd/>
            </a:ln>
          </p:spPr>
          <p:txBody>
            <a:bodyPr/>
            <a:lstStyle/>
            <a:p>
              <a:endParaRPr lang="es-ES"/>
            </a:p>
          </p:txBody>
        </p:sp>
        <p:sp>
          <p:nvSpPr>
            <p:cNvPr id="2089" name="Freeform 933"/>
            <p:cNvSpPr>
              <a:spLocks/>
            </p:cNvSpPr>
            <p:nvPr/>
          </p:nvSpPr>
          <p:spPr bwMode="auto">
            <a:xfrm>
              <a:off x="5295" y="3044"/>
              <a:ext cx="41" cy="47"/>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0 w 13"/>
                <a:gd name="T9" fmla="*/ 2147483647 h 15"/>
                <a:gd name="T10" fmla="*/ 0 w 13"/>
                <a:gd name="T11" fmla="*/ 0 h 15"/>
                <a:gd name="T12" fmla="*/ 2147483647 w 13"/>
                <a:gd name="T13" fmla="*/ 0 h 15"/>
                <a:gd name="T14" fmla="*/ 2147483647 w 13"/>
                <a:gd name="T15" fmla="*/ 2147483647 h 15"/>
                <a:gd name="T16" fmla="*/ 2147483647 w 13"/>
                <a:gd name="T17" fmla="*/ 2147483647 h 15"/>
                <a:gd name="T18" fmla="*/ 2147483647 w 13"/>
                <a:gd name="T19" fmla="*/ 0 h 15"/>
                <a:gd name="T20" fmla="*/ 2147483647 w 13"/>
                <a:gd name="T21" fmla="*/ 0 h 15"/>
                <a:gd name="T22" fmla="*/ 2147483647 w 13"/>
                <a:gd name="T23" fmla="*/ 2147483647 h 15"/>
                <a:gd name="T24" fmla="*/ 2147483647 w 13"/>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15"/>
                <a:gd name="T41" fmla="*/ 13 w 13"/>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15">
                  <a:moveTo>
                    <a:pt x="10" y="15"/>
                  </a:moveTo>
                  <a:cubicBezTo>
                    <a:pt x="10" y="15"/>
                    <a:pt x="2" y="3"/>
                    <a:pt x="2" y="3"/>
                  </a:cubicBezTo>
                  <a:cubicBezTo>
                    <a:pt x="2" y="3"/>
                    <a:pt x="2" y="3"/>
                    <a:pt x="2" y="3"/>
                  </a:cubicBezTo>
                  <a:cubicBezTo>
                    <a:pt x="2" y="3"/>
                    <a:pt x="2" y="15"/>
                    <a:pt x="2" y="15"/>
                  </a:cubicBezTo>
                  <a:cubicBezTo>
                    <a:pt x="2" y="15"/>
                    <a:pt x="0" y="15"/>
                    <a:pt x="0" y="15"/>
                  </a:cubicBezTo>
                  <a:cubicBezTo>
                    <a:pt x="0" y="15"/>
                    <a:pt x="0" y="0"/>
                    <a:pt x="0" y="0"/>
                  </a:cubicBezTo>
                  <a:cubicBezTo>
                    <a:pt x="0" y="0"/>
                    <a:pt x="4" y="0"/>
                    <a:pt x="4" y="0"/>
                  </a:cubicBezTo>
                  <a:cubicBezTo>
                    <a:pt x="4" y="0"/>
                    <a:pt x="10" y="10"/>
                    <a:pt x="10" y="10"/>
                  </a:cubicBezTo>
                  <a:cubicBezTo>
                    <a:pt x="10" y="10"/>
                    <a:pt x="11" y="10"/>
                    <a:pt x="11" y="10"/>
                  </a:cubicBezTo>
                  <a:cubicBezTo>
                    <a:pt x="11" y="10"/>
                    <a:pt x="11" y="0"/>
                    <a:pt x="11" y="0"/>
                  </a:cubicBezTo>
                  <a:cubicBezTo>
                    <a:pt x="11" y="0"/>
                    <a:pt x="13" y="0"/>
                    <a:pt x="13" y="0"/>
                  </a:cubicBezTo>
                  <a:cubicBezTo>
                    <a:pt x="13" y="0"/>
                    <a:pt x="13" y="15"/>
                    <a:pt x="13" y="15"/>
                  </a:cubicBezTo>
                  <a:cubicBezTo>
                    <a:pt x="13" y="15"/>
                    <a:pt x="10" y="15"/>
                    <a:pt x="10" y="15"/>
                  </a:cubicBezTo>
                  <a:close/>
                </a:path>
              </a:pathLst>
            </a:custGeom>
            <a:solidFill>
              <a:srgbClr val="FFFFFF"/>
            </a:solidFill>
            <a:ln w="9525">
              <a:noFill/>
              <a:round/>
              <a:headEnd/>
              <a:tailEnd/>
            </a:ln>
          </p:spPr>
          <p:txBody>
            <a:bodyPr/>
            <a:lstStyle/>
            <a:p>
              <a:endParaRPr lang="es-ES"/>
            </a:p>
          </p:txBody>
        </p:sp>
      </p:grpSp>
      <p:grpSp>
        <p:nvGrpSpPr>
          <p:cNvPr id="2060" name="Group 940"/>
          <p:cNvGrpSpPr>
            <a:grpSpLocks/>
          </p:cNvGrpSpPr>
          <p:nvPr/>
        </p:nvGrpSpPr>
        <p:grpSpPr bwMode="auto">
          <a:xfrm>
            <a:off x="6891338" y="5949950"/>
            <a:ext cx="1700212" cy="404813"/>
            <a:chOff x="4341" y="3938"/>
            <a:chExt cx="1071" cy="255"/>
          </a:xfrm>
        </p:grpSpPr>
        <p:sp>
          <p:nvSpPr>
            <p:cNvPr id="2062" name="Freeform 934"/>
            <p:cNvSpPr>
              <a:spLocks/>
            </p:cNvSpPr>
            <p:nvPr/>
          </p:nvSpPr>
          <p:spPr bwMode="auto">
            <a:xfrm>
              <a:off x="4341" y="3941"/>
              <a:ext cx="177" cy="252"/>
            </a:xfrm>
            <a:custGeom>
              <a:avLst/>
              <a:gdLst>
                <a:gd name="T0" fmla="*/ 2147483647 w 56"/>
                <a:gd name="T1" fmla="*/ 2147483647 h 80"/>
                <a:gd name="T2" fmla="*/ 0 w 56"/>
                <a:gd name="T3" fmla="*/ 2147483647 h 80"/>
                <a:gd name="T4" fmla="*/ 2147483647 w 56"/>
                <a:gd name="T5" fmla="*/ 2147483647 h 80"/>
                <a:gd name="T6" fmla="*/ 2147483647 w 56"/>
                <a:gd name="T7" fmla="*/ 2147483647 h 80"/>
                <a:gd name="T8" fmla="*/ 2147483647 w 56"/>
                <a:gd name="T9" fmla="*/ 2147483647 h 80"/>
                <a:gd name="T10" fmla="*/ 2147483647 w 56"/>
                <a:gd name="T11" fmla="*/ 2147483647 h 80"/>
                <a:gd name="T12" fmla="*/ 2147483647 w 56"/>
                <a:gd name="T13" fmla="*/ 2147483647 h 80"/>
                <a:gd name="T14" fmla="*/ 2147483647 w 56"/>
                <a:gd name="T15" fmla="*/ 2147483647 h 80"/>
                <a:gd name="T16" fmla="*/ 2147483647 w 56"/>
                <a:gd name="T17" fmla="*/ 2147483647 h 80"/>
                <a:gd name="T18" fmla="*/ 2147483647 w 56"/>
                <a:gd name="T19" fmla="*/ 2147483647 h 80"/>
                <a:gd name="T20" fmla="*/ 2147483647 w 56"/>
                <a:gd name="T21" fmla="*/ 2147483647 h 80"/>
                <a:gd name="T22" fmla="*/ 2147483647 w 56"/>
                <a:gd name="T23" fmla="*/ 2147483647 h 80"/>
                <a:gd name="T24" fmla="*/ 2147483647 w 56"/>
                <a:gd name="T25" fmla="*/ 2147483647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6"/>
                <a:gd name="T40" fmla="*/ 0 h 80"/>
                <a:gd name="T41" fmla="*/ 56 w 56"/>
                <a:gd name="T42" fmla="*/ 80 h 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6" h="80">
                  <a:moveTo>
                    <a:pt x="28" y="80"/>
                  </a:moveTo>
                  <a:cubicBezTo>
                    <a:pt x="17" y="80"/>
                    <a:pt x="9" y="79"/>
                    <a:pt x="0" y="75"/>
                  </a:cubicBezTo>
                  <a:cubicBezTo>
                    <a:pt x="0" y="75"/>
                    <a:pt x="6" y="57"/>
                    <a:pt x="6" y="57"/>
                  </a:cubicBezTo>
                  <a:cubicBezTo>
                    <a:pt x="12" y="60"/>
                    <a:pt x="22" y="62"/>
                    <a:pt x="28" y="62"/>
                  </a:cubicBezTo>
                  <a:cubicBezTo>
                    <a:pt x="34" y="62"/>
                    <a:pt x="35" y="58"/>
                    <a:pt x="35" y="55"/>
                  </a:cubicBezTo>
                  <a:cubicBezTo>
                    <a:pt x="35" y="45"/>
                    <a:pt x="1" y="49"/>
                    <a:pt x="1" y="23"/>
                  </a:cubicBezTo>
                  <a:cubicBezTo>
                    <a:pt x="1" y="7"/>
                    <a:pt x="10" y="1"/>
                    <a:pt x="21" y="1"/>
                  </a:cubicBezTo>
                  <a:cubicBezTo>
                    <a:pt x="37" y="0"/>
                    <a:pt x="45" y="1"/>
                    <a:pt x="52" y="1"/>
                  </a:cubicBezTo>
                  <a:cubicBezTo>
                    <a:pt x="52" y="1"/>
                    <a:pt x="48" y="18"/>
                    <a:pt x="48" y="18"/>
                  </a:cubicBezTo>
                  <a:cubicBezTo>
                    <a:pt x="48" y="18"/>
                    <a:pt x="38" y="17"/>
                    <a:pt x="29" y="17"/>
                  </a:cubicBezTo>
                  <a:cubicBezTo>
                    <a:pt x="24" y="17"/>
                    <a:pt x="22" y="19"/>
                    <a:pt x="22" y="21"/>
                  </a:cubicBezTo>
                  <a:cubicBezTo>
                    <a:pt x="22" y="32"/>
                    <a:pt x="56" y="26"/>
                    <a:pt x="56" y="54"/>
                  </a:cubicBezTo>
                  <a:cubicBezTo>
                    <a:pt x="56" y="70"/>
                    <a:pt x="45" y="80"/>
                    <a:pt x="28" y="80"/>
                  </a:cubicBezTo>
                  <a:close/>
                </a:path>
              </a:pathLst>
            </a:custGeom>
            <a:solidFill>
              <a:srgbClr val="FFFFFF"/>
            </a:solidFill>
            <a:ln w="9525">
              <a:noFill/>
              <a:round/>
              <a:headEnd/>
              <a:tailEnd/>
            </a:ln>
          </p:spPr>
          <p:txBody>
            <a:bodyPr/>
            <a:lstStyle/>
            <a:p>
              <a:endParaRPr lang="es-ES"/>
            </a:p>
          </p:txBody>
        </p:sp>
        <p:sp>
          <p:nvSpPr>
            <p:cNvPr id="2063" name="Freeform 935"/>
            <p:cNvSpPr>
              <a:spLocks/>
            </p:cNvSpPr>
            <p:nvPr/>
          </p:nvSpPr>
          <p:spPr bwMode="auto">
            <a:xfrm>
              <a:off x="4565" y="3947"/>
              <a:ext cx="154" cy="240"/>
            </a:xfrm>
            <a:custGeom>
              <a:avLst/>
              <a:gdLst>
                <a:gd name="T0" fmla="*/ 0 w 49"/>
                <a:gd name="T1" fmla="*/ 2147483647 h 76"/>
                <a:gd name="T2" fmla="*/ 0 w 49"/>
                <a:gd name="T3" fmla="*/ 0 h 76"/>
                <a:gd name="T4" fmla="*/ 2147483647 w 49"/>
                <a:gd name="T5" fmla="*/ 0 h 76"/>
                <a:gd name="T6" fmla="*/ 2147483647 w 49"/>
                <a:gd name="T7" fmla="*/ 2147483647 h 76"/>
                <a:gd name="T8" fmla="*/ 2147483647 w 49"/>
                <a:gd name="T9" fmla="*/ 2147483647 h 76"/>
                <a:gd name="T10" fmla="*/ 2147483647 w 49"/>
                <a:gd name="T11" fmla="*/ 2147483647 h 76"/>
                <a:gd name="T12" fmla="*/ 2147483647 w 49"/>
                <a:gd name="T13" fmla="*/ 2147483647 h 76"/>
                <a:gd name="T14" fmla="*/ 2147483647 w 49"/>
                <a:gd name="T15" fmla="*/ 2147483647 h 76"/>
                <a:gd name="T16" fmla="*/ 2147483647 w 49"/>
                <a:gd name="T17" fmla="*/ 2147483647 h 76"/>
                <a:gd name="T18" fmla="*/ 2147483647 w 49"/>
                <a:gd name="T19" fmla="*/ 2147483647 h 76"/>
                <a:gd name="T20" fmla="*/ 2147483647 w 49"/>
                <a:gd name="T21" fmla="*/ 2147483647 h 76"/>
                <a:gd name="T22" fmla="*/ 2147483647 w 49"/>
                <a:gd name="T23" fmla="*/ 2147483647 h 76"/>
                <a:gd name="T24" fmla="*/ 0 w 49"/>
                <a:gd name="T25" fmla="*/ 2147483647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76"/>
                <a:gd name="T41" fmla="*/ 49 w 49"/>
                <a:gd name="T42" fmla="*/ 76 h 7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76">
                  <a:moveTo>
                    <a:pt x="0" y="76"/>
                  </a:moveTo>
                  <a:cubicBezTo>
                    <a:pt x="0" y="76"/>
                    <a:pt x="0" y="0"/>
                    <a:pt x="0" y="0"/>
                  </a:cubicBezTo>
                  <a:cubicBezTo>
                    <a:pt x="0" y="0"/>
                    <a:pt x="49" y="0"/>
                    <a:pt x="49" y="0"/>
                  </a:cubicBezTo>
                  <a:cubicBezTo>
                    <a:pt x="49" y="0"/>
                    <a:pt x="47" y="17"/>
                    <a:pt x="47" y="17"/>
                  </a:cubicBezTo>
                  <a:cubicBezTo>
                    <a:pt x="47" y="17"/>
                    <a:pt x="20" y="17"/>
                    <a:pt x="20" y="17"/>
                  </a:cubicBezTo>
                  <a:cubicBezTo>
                    <a:pt x="20" y="17"/>
                    <a:pt x="20" y="28"/>
                    <a:pt x="20" y="28"/>
                  </a:cubicBezTo>
                  <a:cubicBezTo>
                    <a:pt x="20" y="28"/>
                    <a:pt x="46" y="28"/>
                    <a:pt x="46" y="28"/>
                  </a:cubicBezTo>
                  <a:cubicBezTo>
                    <a:pt x="46" y="28"/>
                    <a:pt x="44" y="45"/>
                    <a:pt x="44" y="45"/>
                  </a:cubicBezTo>
                  <a:cubicBezTo>
                    <a:pt x="44" y="45"/>
                    <a:pt x="20" y="45"/>
                    <a:pt x="20" y="45"/>
                  </a:cubicBezTo>
                  <a:cubicBezTo>
                    <a:pt x="20" y="45"/>
                    <a:pt x="20" y="59"/>
                    <a:pt x="20" y="59"/>
                  </a:cubicBezTo>
                  <a:cubicBezTo>
                    <a:pt x="20" y="59"/>
                    <a:pt x="48" y="59"/>
                    <a:pt x="48" y="59"/>
                  </a:cubicBezTo>
                  <a:cubicBezTo>
                    <a:pt x="48" y="59"/>
                    <a:pt x="49" y="76"/>
                    <a:pt x="49" y="76"/>
                  </a:cubicBezTo>
                  <a:cubicBezTo>
                    <a:pt x="49" y="76"/>
                    <a:pt x="0" y="76"/>
                    <a:pt x="0" y="76"/>
                  </a:cubicBezTo>
                  <a:close/>
                </a:path>
              </a:pathLst>
            </a:custGeom>
            <a:solidFill>
              <a:srgbClr val="FFFFFF"/>
            </a:solidFill>
            <a:ln w="9525">
              <a:noFill/>
              <a:round/>
              <a:headEnd/>
              <a:tailEnd/>
            </a:ln>
          </p:spPr>
          <p:txBody>
            <a:bodyPr/>
            <a:lstStyle/>
            <a:p>
              <a:endParaRPr lang="es-ES"/>
            </a:p>
          </p:txBody>
        </p:sp>
        <p:sp>
          <p:nvSpPr>
            <p:cNvPr id="2064" name="Freeform 936"/>
            <p:cNvSpPr>
              <a:spLocks/>
            </p:cNvSpPr>
            <p:nvPr/>
          </p:nvSpPr>
          <p:spPr bwMode="auto">
            <a:xfrm>
              <a:off x="4754" y="3941"/>
              <a:ext cx="189" cy="252"/>
            </a:xfrm>
            <a:custGeom>
              <a:avLst/>
              <a:gdLst>
                <a:gd name="T0" fmla="*/ 2147483647 w 60"/>
                <a:gd name="T1" fmla="*/ 2147483647 h 80"/>
                <a:gd name="T2" fmla="*/ 0 w 60"/>
                <a:gd name="T3" fmla="*/ 2147483647 h 80"/>
                <a:gd name="T4" fmla="*/ 2147483647 w 60"/>
                <a:gd name="T5" fmla="*/ 0 h 80"/>
                <a:gd name="T6" fmla="*/ 2147483647 w 60"/>
                <a:gd name="T7" fmla="*/ 2147483647 h 80"/>
                <a:gd name="T8" fmla="*/ 2147483647 w 60"/>
                <a:gd name="T9" fmla="*/ 2147483647 h 80"/>
                <a:gd name="T10" fmla="*/ 2147483647 w 60"/>
                <a:gd name="T11" fmla="*/ 2147483647 h 80"/>
                <a:gd name="T12" fmla="*/ 2147483647 w 60"/>
                <a:gd name="T13" fmla="*/ 2147483647 h 80"/>
                <a:gd name="T14" fmla="*/ 2147483647 w 60"/>
                <a:gd name="T15" fmla="*/ 2147483647 h 80"/>
                <a:gd name="T16" fmla="*/ 2147483647 w 60"/>
                <a:gd name="T17" fmla="*/ 2147483647 h 80"/>
                <a:gd name="T18" fmla="*/ 2147483647 w 60"/>
                <a:gd name="T19" fmla="*/ 2147483647 h 80"/>
                <a:gd name="T20" fmla="*/ 2147483647 w 60"/>
                <a:gd name="T21" fmla="*/ 2147483647 h 80"/>
                <a:gd name="T22" fmla="*/ 2147483647 w 60"/>
                <a:gd name="T23" fmla="*/ 2147483647 h 80"/>
                <a:gd name="T24" fmla="*/ 2147483647 w 60"/>
                <a:gd name="T25" fmla="*/ 2147483647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0"/>
                <a:gd name="T40" fmla="*/ 0 h 80"/>
                <a:gd name="T41" fmla="*/ 60 w 60"/>
                <a:gd name="T42" fmla="*/ 80 h 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0" h="80">
                  <a:moveTo>
                    <a:pt x="37" y="80"/>
                  </a:moveTo>
                  <a:cubicBezTo>
                    <a:pt x="13" y="80"/>
                    <a:pt x="0" y="66"/>
                    <a:pt x="0" y="39"/>
                  </a:cubicBezTo>
                  <a:cubicBezTo>
                    <a:pt x="0" y="12"/>
                    <a:pt x="11" y="1"/>
                    <a:pt x="35" y="0"/>
                  </a:cubicBezTo>
                  <a:cubicBezTo>
                    <a:pt x="43" y="0"/>
                    <a:pt x="54" y="1"/>
                    <a:pt x="58" y="1"/>
                  </a:cubicBezTo>
                  <a:cubicBezTo>
                    <a:pt x="58" y="1"/>
                    <a:pt x="54" y="18"/>
                    <a:pt x="54" y="18"/>
                  </a:cubicBezTo>
                  <a:cubicBezTo>
                    <a:pt x="54" y="18"/>
                    <a:pt x="42" y="17"/>
                    <a:pt x="34" y="17"/>
                  </a:cubicBezTo>
                  <a:cubicBezTo>
                    <a:pt x="27" y="18"/>
                    <a:pt x="21" y="21"/>
                    <a:pt x="21" y="39"/>
                  </a:cubicBezTo>
                  <a:cubicBezTo>
                    <a:pt x="21" y="58"/>
                    <a:pt x="29" y="63"/>
                    <a:pt x="37" y="63"/>
                  </a:cubicBezTo>
                  <a:cubicBezTo>
                    <a:pt x="39" y="63"/>
                    <a:pt x="38" y="63"/>
                    <a:pt x="40" y="63"/>
                  </a:cubicBezTo>
                  <a:cubicBezTo>
                    <a:pt x="40" y="63"/>
                    <a:pt x="40" y="38"/>
                    <a:pt x="40" y="38"/>
                  </a:cubicBezTo>
                  <a:cubicBezTo>
                    <a:pt x="40" y="38"/>
                    <a:pt x="60" y="38"/>
                    <a:pt x="60" y="38"/>
                  </a:cubicBezTo>
                  <a:cubicBezTo>
                    <a:pt x="60" y="38"/>
                    <a:pt x="60" y="76"/>
                    <a:pt x="60" y="76"/>
                  </a:cubicBezTo>
                  <a:cubicBezTo>
                    <a:pt x="54" y="79"/>
                    <a:pt x="46" y="80"/>
                    <a:pt x="37" y="80"/>
                  </a:cubicBezTo>
                  <a:close/>
                </a:path>
              </a:pathLst>
            </a:custGeom>
            <a:solidFill>
              <a:srgbClr val="FFFFFF"/>
            </a:solidFill>
            <a:ln w="9525">
              <a:noFill/>
              <a:round/>
              <a:headEnd/>
              <a:tailEnd/>
            </a:ln>
          </p:spPr>
          <p:txBody>
            <a:bodyPr/>
            <a:lstStyle/>
            <a:p>
              <a:endParaRPr lang="es-ES"/>
            </a:p>
          </p:txBody>
        </p:sp>
        <p:sp>
          <p:nvSpPr>
            <p:cNvPr id="2065" name="Freeform 937"/>
            <p:cNvSpPr>
              <a:spLocks noEditPoints="1"/>
            </p:cNvSpPr>
            <p:nvPr/>
          </p:nvSpPr>
          <p:spPr bwMode="auto">
            <a:xfrm>
              <a:off x="4977" y="3938"/>
              <a:ext cx="221" cy="255"/>
            </a:xfrm>
            <a:custGeom>
              <a:avLst/>
              <a:gdLst>
                <a:gd name="T0" fmla="*/ 2147483647 w 70"/>
                <a:gd name="T1" fmla="*/ 2147483647 h 81"/>
                <a:gd name="T2" fmla="*/ 2147483647 w 70"/>
                <a:gd name="T3" fmla="*/ 2147483647 h 81"/>
                <a:gd name="T4" fmla="*/ 2147483647 w 70"/>
                <a:gd name="T5" fmla="*/ 2147483647 h 81"/>
                <a:gd name="T6" fmla="*/ 2147483647 w 70"/>
                <a:gd name="T7" fmla="*/ 2147483647 h 81"/>
                <a:gd name="T8" fmla="*/ 2147483647 w 70"/>
                <a:gd name="T9" fmla="*/ 2147483647 h 81"/>
                <a:gd name="T10" fmla="*/ 2147483647 w 70"/>
                <a:gd name="T11" fmla="*/ 2147483647 h 81"/>
                <a:gd name="T12" fmla="*/ 0 w 70"/>
                <a:gd name="T13" fmla="*/ 2147483647 h 81"/>
                <a:gd name="T14" fmla="*/ 2147483647 w 70"/>
                <a:gd name="T15" fmla="*/ 0 h 81"/>
                <a:gd name="T16" fmla="*/ 2147483647 w 70"/>
                <a:gd name="T17" fmla="*/ 2147483647 h 81"/>
                <a:gd name="T18" fmla="*/ 2147483647 w 70"/>
                <a:gd name="T19" fmla="*/ 2147483647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81"/>
                <a:gd name="T32" fmla="*/ 70 w 70"/>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81">
                  <a:moveTo>
                    <a:pt x="34" y="18"/>
                  </a:moveTo>
                  <a:cubicBezTo>
                    <a:pt x="23" y="18"/>
                    <a:pt x="21" y="30"/>
                    <a:pt x="20" y="39"/>
                  </a:cubicBezTo>
                  <a:cubicBezTo>
                    <a:pt x="20" y="50"/>
                    <a:pt x="22" y="64"/>
                    <a:pt x="35" y="64"/>
                  </a:cubicBezTo>
                  <a:cubicBezTo>
                    <a:pt x="47" y="64"/>
                    <a:pt x="49" y="50"/>
                    <a:pt x="49" y="42"/>
                  </a:cubicBezTo>
                  <a:cubicBezTo>
                    <a:pt x="49" y="31"/>
                    <a:pt x="48" y="18"/>
                    <a:pt x="34" y="18"/>
                  </a:cubicBezTo>
                  <a:close/>
                  <a:moveTo>
                    <a:pt x="35" y="81"/>
                  </a:moveTo>
                  <a:cubicBezTo>
                    <a:pt x="11" y="81"/>
                    <a:pt x="0" y="65"/>
                    <a:pt x="0" y="40"/>
                  </a:cubicBezTo>
                  <a:cubicBezTo>
                    <a:pt x="0" y="14"/>
                    <a:pt x="14" y="0"/>
                    <a:pt x="35" y="0"/>
                  </a:cubicBezTo>
                  <a:cubicBezTo>
                    <a:pt x="59" y="0"/>
                    <a:pt x="70" y="14"/>
                    <a:pt x="70" y="40"/>
                  </a:cubicBezTo>
                  <a:cubicBezTo>
                    <a:pt x="70" y="66"/>
                    <a:pt x="56" y="81"/>
                    <a:pt x="35" y="81"/>
                  </a:cubicBezTo>
                  <a:close/>
                </a:path>
              </a:pathLst>
            </a:custGeom>
            <a:solidFill>
              <a:srgbClr val="FFFFFF"/>
            </a:solidFill>
            <a:ln w="9525">
              <a:noFill/>
              <a:round/>
              <a:headEnd/>
              <a:tailEnd/>
            </a:ln>
          </p:spPr>
          <p:txBody>
            <a:bodyPr/>
            <a:lstStyle/>
            <a:p>
              <a:endParaRPr lang="es-ES"/>
            </a:p>
          </p:txBody>
        </p:sp>
        <p:sp>
          <p:nvSpPr>
            <p:cNvPr id="2066" name="Freeform 938"/>
            <p:cNvSpPr>
              <a:spLocks noEditPoints="1"/>
            </p:cNvSpPr>
            <p:nvPr/>
          </p:nvSpPr>
          <p:spPr bwMode="auto">
            <a:xfrm>
              <a:off x="5239" y="3947"/>
              <a:ext cx="173" cy="240"/>
            </a:xfrm>
            <a:custGeom>
              <a:avLst/>
              <a:gdLst>
                <a:gd name="T0" fmla="*/ 2147483647 w 55"/>
                <a:gd name="T1" fmla="*/ 2147483647 h 76"/>
                <a:gd name="T2" fmla="*/ 2147483647 w 55"/>
                <a:gd name="T3" fmla="*/ 2147483647 h 76"/>
                <a:gd name="T4" fmla="*/ 2147483647 w 55"/>
                <a:gd name="T5" fmla="*/ 2147483647 h 76"/>
                <a:gd name="T6" fmla="*/ 2147483647 w 55"/>
                <a:gd name="T7" fmla="*/ 2147483647 h 76"/>
                <a:gd name="T8" fmla="*/ 2147483647 w 55"/>
                <a:gd name="T9" fmla="*/ 2147483647 h 76"/>
                <a:gd name="T10" fmla="*/ 2147483647 w 55"/>
                <a:gd name="T11" fmla="*/ 2147483647 h 76"/>
                <a:gd name="T12" fmla="*/ 2147483647 w 55"/>
                <a:gd name="T13" fmla="*/ 2147483647 h 76"/>
                <a:gd name="T14" fmla="*/ 2147483647 w 55"/>
                <a:gd name="T15" fmla="*/ 2147483647 h 76"/>
                <a:gd name="T16" fmla="*/ 2147483647 w 55"/>
                <a:gd name="T17" fmla="*/ 2147483647 h 76"/>
                <a:gd name="T18" fmla="*/ 2147483647 w 55"/>
                <a:gd name="T19" fmla="*/ 2147483647 h 76"/>
                <a:gd name="T20" fmla="*/ 2147483647 w 55"/>
                <a:gd name="T21" fmla="*/ 2147483647 h 76"/>
                <a:gd name="T22" fmla="*/ 2147483647 w 55"/>
                <a:gd name="T23" fmla="*/ 2147483647 h 76"/>
                <a:gd name="T24" fmla="*/ 2147483647 w 55"/>
                <a:gd name="T25" fmla="*/ 2147483647 h 76"/>
                <a:gd name="T26" fmla="*/ 0 w 55"/>
                <a:gd name="T27" fmla="*/ 2147483647 h 76"/>
                <a:gd name="T28" fmla="*/ 0 w 55"/>
                <a:gd name="T29" fmla="*/ 0 h 76"/>
                <a:gd name="T30" fmla="*/ 2147483647 w 55"/>
                <a:gd name="T31" fmla="*/ 0 h 76"/>
                <a:gd name="T32" fmla="*/ 2147483647 w 55"/>
                <a:gd name="T33" fmla="*/ 2147483647 h 76"/>
                <a:gd name="T34" fmla="*/ 2147483647 w 55"/>
                <a:gd name="T35" fmla="*/ 2147483647 h 76"/>
                <a:gd name="T36" fmla="*/ 2147483647 w 55"/>
                <a:gd name="T37" fmla="*/ 2147483647 h 76"/>
                <a:gd name="T38" fmla="*/ 2147483647 w 55"/>
                <a:gd name="T39" fmla="*/ 2147483647 h 76"/>
                <a:gd name="T40" fmla="*/ 2147483647 w 55"/>
                <a:gd name="T41" fmla="*/ 2147483647 h 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5"/>
                <a:gd name="T64" fmla="*/ 0 h 76"/>
                <a:gd name="T65" fmla="*/ 55 w 55"/>
                <a:gd name="T66" fmla="*/ 76 h 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5" h="76">
                  <a:moveTo>
                    <a:pt x="27" y="43"/>
                  </a:moveTo>
                  <a:cubicBezTo>
                    <a:pt x="27" y="43"/>
                    <a:pt x="20" y="43"/>
                    <a:pt x="20" y="43"/>
                  </a:cubicBezTo>
                  <a:cubicBezTo>
                    <a:pt x="20" y="43"/>
                    <a:pt x="20" y="60"/>
                    <a:pt x="20" y="60"/>
                  </a:cubicBezTo>
                  <a:cubicBezTo>
                    <a:pt x="20" y="60"/>
                    <a:pt x="25" y="60"/>
                    <a:pt x="25" y="60"/>
                  </a:cubicBezTo>
                  <a:cubicBezTo>
                    <a:pt x="30" y="60"/>
                    <a:pt x="33" y="57"/>
                    <a:pt x="33" y="51"/>
                  </a:cubicBezTo>
                  <a:cubicBezTo>
                    <a:pt x="33" y="46"/>
                    <a:pt x="31" y="43"/>
                    <a:pt x="27" y="43"/>
                  </a:cubicBezTo>
                  <a:close/>
                  <a:moveTo>
                    <a:pt x="26" y="15"/>
                  </a:moveTo>
                  <a:cubicBezTo>
                    <a:pt x="26" y="15"/>
                    <a:pt x="20" y="15"/>
                    <a:pt x="20" y="15"/>
                  </a:cubicBezTo>
                  <a:cubicBezTo>
                    <a:pt x="20" y="15"/>
                    <a:pt x="20" y="30"/>
                    <a:pt x="20" y="30"/>
                  </a:cubicBezTo>
                  <a:cubicBezTo>
                    <a:pt x="20" y="30"/>
                    <a:pt x="24" y="30"/>
                    <a:pt x="24" y="30"/>
                  </a:cubicBezTo>
                  <a:cubicBezTo>
                    <a:pt x="28" y="30"/>
                    <a:pt x="30" y="28"/>
                    <a:pt x="30" y="21"/>
                  </a:cubicBezTo>
                  <a:cubicBezTo>
                    <a:pt x="30" y="16"/>
                    <a:pt x="29" y="15"/>
                    <a:pt x="26" y="15"/>
                  </a:cubicBezTo>
                  <a:close/>
                  <a:moveTo>
                    <a:pt x="30" y="76"/>
                  </a:moveTo>
                  <a:cubicBezTo>
                    <a:pt x="30" y="76"/>
                    <a:pt x="0" y="76"/>
                    <a:pt x="0" y="76"/>
                  </a:cubicBezTo>
                  <a:cubicBezTo>
                    <a:pt x="0" y="76"/>
                    <a:pt x="0" y="0"/>
                    <a:pt x="0" y="0"/>
                  </a:cubicBezTo>
                  <a:cubicBezTo>
                    <a:pt x="0" y="0"/>
                    <a:pt x="26" y="0"/>
                    <a:pt x="26" y="0"/>
                  </a:cubicBezTo>
                  <a:cubicBezTo>
                    <a:pt x="40" y="0"/>
                    <a:pt x="51" y="2"/>
                    <a:pt x="51" y="19"/>
                  </a:cubicBezTo>
                  <a:cubicBezTo>
                    <a:pt x="51" y="27"/>
                    <a:pt x="46" y="32"/>
                    <a:pt x="43" y="34"/>
                  </a:cubicBezTo>
                  <a:cubicBezTo>
                    <a:pt x="43" y="34"/>
                    <a:pt x="43" y="35"/>
                    <a:pt x="43" y="35"/>
                  </a:cubicBezTo>
                  <a:cubicBezTo>
                    <a:pt x="48" y="36"/>
                    <a:pt x="55" y="42"/>
                    <a:pt x="55" y="52"/>
                  </a:cubicBezTo>
                  <a:cubicBezTo>
                    <a:pt x="55" y="67"/>
                    <a:pt x="46" y="76"/>
                    <a:pt x="30" y="76"/>
                  </a:cubicBezTo>
                  <a:close/>
                </a:path>
              </a:pathLst>
            </a:custGeom>
            <a:solidFill>
              <a:srgbClr val="FFFFFF"/>
            </a:solidFill>
            <a:ln w="9525">
              <a:noFill/>
              <a:round/>
              <a:headEnd/>
              <a:tailEnd/>
            </a:ln>
          </p:spPr>
          <p:txBody>
            <a:bodyPr/>
            <a:lstStyle/>
            <a:p>
              <a:endParaRPr lang="es-ES"/>
            </a:p>
          </p:txBody>
        </p:sp>
      </p:grpSp>
      <p:sp>
        <p:nvSpPr>
          <p:cNvPr id="909" name="Text Box 904"/>
          <p:cNvSpPr txBox="1">
            <a:spLocks noChangeArrowheads="1"/>
          </p:cNvSpPr>
          <p:nvPr/>
        </p:nvSpPr>
        <p:spPr bwMode="auto">
          <a:xfrm>
            <a:off x="3786182" y="6460968"/>
            <a:ext cx="2514010" cy="371192"/>
          </a:xfrm>
          <a:prstGeom prst="rect">
            <a:avLst/>
          </a:prstGeom>
          <a:noFill/>
          <a:ln w="9525">
            <a:noFill/>
            <a:miter lim="800000"/>
            <a:headEnd/>
            <a:tailEnd/>
          </a:ln>
        </p:spPr>
        <p:txBody>
          <a:bodyPr wrap="square">
            <a:spAutoFit/>
          </a:bodyPr>
          <a:lstStyle/>
          <a:p>
            <a:pPr>
              <a:lnSpc>
                <a:spcPct val="110000"/>
              </a:lnSpc>
              <a:spcBef>
                <a:spcPct val="20000"/>
              </a:spcBef>
              <a:buClr>
                <a:schemeClr val="tx2"/>
              </a:buClr>
            </a:pPr>
            <a:r>
              <a:rPr lang="es-MX" sz="1800" b="1" dirty="0" smtClean="0">
                <a:solidFill>
                  <a:schemeClr val="bg1"/>
                </a:solidFill>
                <a:latin typeface="Century Gothic" pitchFamily="34" charset="0"/>
              </a:rPr>
              <a:t>                </a:t>
            </a:r>
            <a:endParaRPr lang="es-MX" sz="1800" b="1" dirty="0">
              <a:solidFill>
                <a:schemeClr val="bg1"/>
              </a:solidFill>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667000" y="609600"/>
            <a:ext cx="3429000" cy="584775"/>
          </a:xfrm>
          <a:prstGeom prst="rect">
            <a:avLst/>
          </a:prstGeom>
        </p:spPr>
        <p:txBody>
          <a:bodyPr wrap="square">
            <a:spAutoFit/>
          </a:bodyPr>
          <a:lstStyle/>
          <a:p>
            <a:pPr algn="ctr"/>
            <a:r>
              <a:rPr lang="es-ES_tradnl" sz="3200" b="1" dirty="0" smtClean="0">
                <a:solidFill>
                  <a:schemeClr val="accent3"/>
                </a:solidFill>
                <a:effectLst>
                  <a:outerShdw blurRad="38100" dist="38100" dir="2700000" algn="tl">
                    <a:srgbClr val="000000">
                      <a:alpha val="43137"/>
                    </a:srgbClr>
                  </a:outerShdw>
                </a:effectLst>
                <a:latin typeface="Calibri" pitchFamily="34" charset="0"/>
              </a:rPr>
              <a:t>Diferencias </a:t>
            </a:r>
            <a:endParaRPr lang="es-MX" sz="3200" dirty="0"/>
          </a:p>
        </p:txBody>
      </p:sp>
      <p:graphicFrame>
        <p:nvGraphicFramePr>
          <p:cNvPr id="4" name="3 Diagrama"/>
          <p:cNvGraphicFramePr/>
          <p:nvPr/>
        </p:nvGraphicFramePr>
        <p:xfrm>
          <a:off x="609600" y="1143000"/>
          <a:ext cx="7315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392756554"/>
              </p:ext>
            </p:extLst>
          </p:nvPr>
        </p:nvGraphicFramePr>
        <p:xfrm>
          <a:off x="323528" y="404664"/>
          <a:ext cx="8568952"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824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822175542"/>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1892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700592454"/>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950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021354366"/>
              </p:ext>
            </p:extLst>
          </p:nvPr>
        </p:nvGraphicFramePr>
        <p:xfrm>
          <a:off x="251520" y="260648"/>
          <a:ext cx="864096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6219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1857356" cy="1000108"/>
          </a:xfrm>
          <a:solidFill>
            <a:schemeClr val="bg1"/>
          </a:solidFill>
        </p:spPr>
        <p:txBody>
          <a:bodyPr>
            <a:normAutofit/>
          </a:bodyPr>
          <a:lstStyle/>
          <a:p>
            <a:endParaRPr lang="es-MX" sz="800" dirty="0"/>
          </a:p>
        </p:txBody>
      </p:sp>
      <p:sp>
        <p:nvSpPr>
          <p:cNvPr id="4" name="3 Rectángulo"/>
          <p:cNvSpPr/>
          <p:nvPr/>
        </p:nvSpPr>
        <p:spPr>
          <a:xfrm>
            <a:off x="0" y="5857892"/>
            <a:ext cx="7643834" cy="1000108"/>
          </a:xfrm>
          <a:prstGeom prst="rect">
            <a:avLst/>
          </a:pr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4 Rectángulo"/>
          <p:cNvSpPr/>
          <p:nvPr/>
        </p:nvSpPr>
        <p:spPr>
          <a:xfrm>
            <a:off x="1857356" y="0"/>
            <a:ext cx="7286644" cy="1000108"/>
          </a:xfrm>
          <a:prstGeom prst="rect">
            <a:avLst/>
          </a:prstGeom>
          <a:solidFill>
            <a:srgbClr val="007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66750">
              <a:lnSpc>
                <a:spcPct val="90000"/>
              </a:lnSpc>
              <a:spcAft>
                <a:spcPct val="35000"/>
              </a:spcAft>
            </a:pPr>
            <a:r>
              <a:rPr lang="es-MX" b="1" dirty="0" smtClean="0">
                <a:solidFill>
                  <a:prstClr val="white"/>
                </a:solidFill>
              </a:rPr>
              <a:t>PROCEDIMIENTO  DEL INM PARA LA DETECCIÓN,  IDENTIFICACIÓN Y ATENCIÓN A VÍCTIMAS DE DELITO</a:t>
            </a:r>
            <a:endParaRPr lang="es-MX" b="1" dirty="0">
              <a:solidFill>
                <a:prstClr val="white"/>
              </a:solidFill>
            </a:endParaRPr>
          </a:p>
        </p:txBody>
      </p:sp>
      <p:pic>
        <p:nvPicPr>
          <p:cNvPr id="6" name="5 Imagen" descr="inmok_cr.jpg"/>
          <p:cNvPicPr>
            <a:picLocks noChangeAspect="1"/>
          </p:cNvPicPr>
          <p:nvPr/>
        </p:nvPicPr>
        <p:blipFill>
          <a:blip r:embed="rId3" cstate="print"/>
          <a:stretch>
            <a:fillRect/>
          </a:stretch>
        </p:blipFill>
        <p:spPr>
          <a:xfrm>
            <a:off x="214282" y="142852"/>
            <a:ext cx="1500167" cy="681583"/>
          </a:xfrm>
          <a:prstGeom prst="rect">
            <a:avLst/>
          </a:prstGeom>
        </p:spPr>
      </p:pic>
      <p:pic>
        <p:nvPicPr>
          <p:cNvPr id="7" name="6 Imagen" descr="logoSEGOB.gif"/>
          <p:cNvPicPr>
            <a:picLocks noChangeAspect="1"/>
          </p:cNvPicPr>
          <p:nvPr/>
        </p:nvPicPr>
        <p:blipFill>
          <a:blip r:embed="rId4" cstate="print"/>
          <a:stretch>
            <a:fillRect/>
          </a:stretch>
        </p:blipFill>
        <p:spPr>
          <a:xfrm>
            <a:off x="7643834" y="5857889"/>
            <a:ext cx="1500166" cy="1000111"/>
          </a:xfrm>
          <a:prstGeom prst="rect">
            <a:avLst/>
          </a:prstGeom>
        </p:spPr>
      </p:pic>
      <p:graphicFrame>
        <p:nvGraphicFramePr>
          <p:cNvPr id="11" name="10 Diagrama"/>
          <p:cNvGraphicFramePr/>
          <p:nvPr>
            <p:extLst>
              <p:ext uri="{D42A27DB-BD31-4B8C-83A1-F6EECF244321}">
                <p14:modId xmlns:p14="http://schemas.microsoft.com/office/powerpoint/2010/main" val="1139312995"/>
              </p:ext>
            </p:extLst>
          </p:nvPr>
        </p:nvGraphicFramePr>
        <p:xfrm>
          <a:off x="142844" y="1000108"/>
          <a:ext cx="8858312" cy="48577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3740702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923294353"/>
              </p:ext>
            </p:extLst>
          </p:nvPr>
        </p:nvGraphicFramePr>
        <p:xfrm>
          <a:off x="500034" y="1285860"/>
          <a:ext cx="7500990"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2"/>
          <p:cNvSpPr txBox="1">
            <a:spLocks noChangeArrowheads="1"/>
          </p:cNvSpPr>
          <p:nvPr/>
        </p:nvSpPr>
        <p:spPr bwMode="auto">
          <a:xfrm>
            <a:off x="2571736" y="571480"/>
            <a:ext cx="4643470"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s-ES_tradnl" sz="3200" b="1" dirty="0" smtClean="0">
                <a:solidFill>
                  <a:schemeClr val="accent3"/>
                </a:solidFill>
                <a:effectLst>
                  <a:outerShdw blurRad="38100" dist="38100" dir="2700000" algn="tl">
                    <a:srgbClr val="000000">
                      <a:alpha val="43137"/>
                    </a:srgbClr>
                  </a:outerShdw>
                </a:effectLst>
                <a:latin typeface="Calibri" pitchFamily="34" charset="0"/>
                <a:ea typeface="+mn-ea"/>
              </a:rPr>
              <a:t>VISITAS DE VERIFICACIÓN</a:t>
            </a:r>
            <a:endParaRPr lang="es-ES_tradnl"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619672" y="571480"/>
            <a:ext cx="6480720"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s-ES_tradnl" sz="2400" b="1" dirty="0" smtClean="0">
                <a:solidFill>
                  <a:schemeClr val="accent3"/>
                </a:solidFill>
                <a:effectLst>
                  <a:outerShdw blurRad="38100" dist="38100" dir="2700000" algn="tl">
                    <a:srgbClr val="000000">
                      <a:alpha val="43137"/>
                    </a:srgbClr>
                  </a:outerShdw>
                </a:effectLst>
                <a:latin typeface="Calibri" pitchFamily="34" charset="0"/>
                <a:ea typeface="+mn-ea"/>
              </a:rPr>
              <a:t> FUNDAMENTO DE LAS VISITAS DE VERIFICACIÓN</a:t>
            </a:r>
            <a:endParaRPr lang="es-ES_tradnl" sz="2400" b="1" dirty="0">
              <a:solidFill>
                <a:schemeClr val="accent3"/>
              </a:solidFill>
              <a:effectLst>
                <a:outerShdw blurRad="38100" dist="38100" dir="2700000" algn="tl">
                  <a:srgbClr val="000000">
                    <a:alpha val="43137"/>
                  </a:srgbClr>
                </a:outerShdw>
              </a:effectLst>
              <a:latin typeface="Calibri" pitchFamily="34" charset="0"/>
              <a:ea typeface="+mn-ea"/>
            </a:endParaRPr>
          </a:p>
        </p:txBody>
      </p:sp>
      <p:sp>
        <p:nvSpPr>
          <p:cNvPr id="7" name="6 Rectángulo redondeado"/>
          <p:cNvSpPr/>
          <p:nvPr/>
        </p:nvSpPr>
        <p:spPr>
          <a:xfrm>
            <a:off x="500034" y="1142984"/>
            <a:ext cx="7500990" cy="5143536"/>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00100">
              <a:lnSpc>
                <a:spcPct val="90000"/>
              </a:lnSpc>
              <a:spcAft>
                <a:spcPct val="35000"/>
              </a:spcAft>
            </a:pPr>
            <a:r>
              <a:rPr lang="es-ES" sz="1800" b="1" dirty="0" smtClean="0">
                <a:solidFill>
                  <a:schemeClr val="bg1"/>
                </a:solidFill>
              </a:rPr>
              <a:t>Artículo 92</a:t>
            </a:r>
            <a:r>
              <a:rPr lang="es-ES" sz="1800" dirty="0" smtClean="0">
                <a:solidFill>
                  <a:schemeClr val="bg1"/>
                </a:solidFill>
              </a:rPr>
              <a:t>. El Instituto realizará visitas de verificación para comprobar que los extranjeros que se encuentren en territorio nacional cumplan con las obligaciones previstas en esta Ley y su Reglamento.</a:t>
            </a:r>
            <a:br>
              <a:rPr lang="es-ES" sz="1800" dirty="0" smtClean="0">
                <a:solidFill>
                  <a:schemeClr val="bg1"/>
                </a:solidFill>
              </a:rPr>
            </a:br>
            <a:r>
              <a:rPr lang="es-ES" sz="1800" dirty="0" smtClean="0">
                <a:solidFill>
                  <a:schemeClr val="bg1"/>
                </a:solidFill>
              </a:rPr>
              <a:t>Los supuestos para que el Instituto lleve a cabo una visita de verificación son los siguientes:</a:t>
            </a:r>
            <a:br>
              <a:rPr lang="es-ES" sz="1800" dirty="0" smtClean="0">
                <a:solidFill>
                  <a:schemeClr val="bg1"/>
                </a:solidFill>
              </a:rPr>
            </a:br>
            <a:r>
              <a:rPr lang="es-ES" sz="1800" dirty="0" smtClean="0">
                <a:solidFill>
                  <a:schemeClr val="bg1"/>
                </a:solidFill>
              </a:rPr>
              <a:t>I. Confirmar la veracidad de los datos proporcionados en trámites migratorios;</a:t>
            </a:r>
            <a:br>
              <a:rPr lang="es-ES" sz="1800" dirty="0" smtClean="0">
                <a:solidFill>
                  <a:schemeClr val="bg1"/>
                </a:solidFill>
              </a:rPr>
            </a:br>
            <a:r>
              <a:rPr lang="es-ES" sz="1800" dirty="0" smtClean="0">
                <a:solidFill>
                  <a:schemeClr val="bg1"/>
                </a:solidFill>
              </a:rPr>
              <a:t>II. Cuando se advierta que ha expirado la vigencia de estancia de extranjeros en el país, y</a:t>
            </a:r>
            <a:br>
              <a:rPr lang="es-ES" sz="1800" dirty="0" smtClean="0">
                <a:solidFill>
                  <a:schemeClr val="bg1"/>
                </a:solidFill>
              </a:rPr>
            </a:br>
            <a:r>
              <a:rPr lang="es-ES" sz="1800" dirty="0" smtClean="0">
                <a:solidFill>
                  <a:schemeClr val="bg1"/>
                </a:solidFill>
              </a:rPr>
              <a:t>III. Para la obtención de elementos necesarios para la aplicación de esta Ley, su Reglamento y demás disposiciones jurídicas aplicables, siempre que funde y motive su proceder.</a:t>
            </a:r>
            <a:br>
              <a:rPr lang="es-ES" sz="1800" dirty="0" smtClean="0">
                <a:solidFill>
                  <a:schemeClr val="bg1"/>
                </a:solidFill>
              </a:rPr>
            </a:br>
            <a:r>
              <a:rPr lang="es-ES" sz="1800" dirty="0" smtClean="0">
                <a:solidFill>
                  <a:schemeClr val="bg1"/>
                </a:solidFill>
              </a:rPr>
              <a:t>La facultad para realizar visitas de verificación se ejercitará de oficio por tratarse de cuestiones de orden público.</a:t>
            </a:r>
            <a:br>
              <a:rPr lang="es-ES" sz="1800" dirty="0" smtClean="0">
                <a:solidFill>
                  <a:schemeClr val="bg1"/>
                </a:solidFill>
              </a:rPr>
            </a:br>
            <a:r>
              <a:rPr lang="es-ES" sz="1800" dirty="0" smtClean="0">
                <a:solidFill>
                  <a:schemeClr val="bg1"/>
                </a:solidFill>
              </a:rPr>
              <a:t>La orden por la que se disponga la verificación migratoria deberá ser expedida por el Instituto y precisar el responsable de la diligencia y el personal asignado para la realización de la misma, el lugar o zona que ha de verificarse, el objeto de la verificación, el alcance que deba tener y las disposiciones jurídicas aplicables que la fundamenten y la motiven.</a:t>
            </a:r>
            <a:endParaRPr lang="es-MX"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38" name="37 Conector recto de flecha"/>
          <p:cNvCxnSpPr/>
          <p:nvPr/>
        </p:nvCxnSpPr>
        <p:spPr>
          <a:xfrm>
            <a:off x="4267200" y="838200"/>
            <a:ext cx="13716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36" name="35 Conector recto de flecha"/>
          <p:cNvCxnSpPr/>
          <p:nvPr/>
        </p:nvCxnSpPr>
        <p:spPr>
          <a:xfrm rot="16200000" flipH="1">
            <a:off x="3429794" y="3505994"/>
            <a:ext cx="3733800" cy="7461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 name="1 Rectángulo redondeado"/>
          <p:cNvSpPr/>
          <p:nvPr/>
        </p:nvSpPr>
        <p:spPr>
          <a:xfrm>
            <a:off x="381000" y="764704"/>
            <a:ext cx="2514600" cy="172819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endParaRPr lang="es-ES" sz="1400" b="1" dirty="0" smtClean="0">
              <a:solidFill>
                <a:schemeClr val="bg1"/>
              </a:solidFill>
              <a:effectLst>
                <a:outerShdw blurRad="38100" dist="38100" dir="2700000" algn="tl">
                  <a:srgbClr val="000000">
                    <a:alpha val="43137"/>
                  </a:srgbClr>
                </a:outerShdw>
              </a:effectLst>
              <a:latin typeface="Calibri" pitchFamily="34" charset="0"/>
              <a:cs typeface="Arial"/>
            </a:endParaRPr>
          </a:p>
          <a:p>
            <a:pPr algn="ctr">
              <a:defRPr sz="1000"/>
            </a:pPr>
            <a:r>
              <a:rPr lang="es-ES" sz="1400" b="1" dirty="0" smtClean="0">
                <a:solidFill>
                  <a:schemeClr val="bg1"/>
                </a:solidFill>
                <a:effectLst>
                  <a:outerShdw blurRad="38100" dist="38100" dir="2700000" algn="tl">
                    <a:srgbClr val="000000">
                      <a:alpha val="43137"/>
                    </a:srgbClr>
                  </a:outerShdw>
                </a:effectLst>
                <a:latin typeface="Calibri" pitchFamily="34" charset="0"/>
                <a:cs typeface="Arial"/>
              </a:rPr>
              <a:t>Se ordena  Visita de Verificación:</a:t>
            </a:r>
          </a:p>
          <a:p>
            <a:pPr algn="just">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*Orden de Verificación Migratoria</a:t>
            </a:r>
          </a:p>
          <a:p>
            <a:pPr algn="just">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(debidamente fundada y motivada, precisando lugar a verificar y objeto de la misma).</a:t>
            </a:r>
          </a:p>
          <a:p>
            <a:pPr algn="just">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*Oficio de comisión (indicar responsable de la diligencia y personal asignado) .</a:t>
            </a:r>
          </a:p>
          <a:p>
            <a:pPr algn="just">
              <a:defRPr sz="1000"/>
            </a:pPr>
            <a:endParaRPr lang="es-MX" sz="1200"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7" name="6 Rectángulo redondeado"/>
          <p:cNvSpPr/>
          <p:nvPr/>
        </p:nvSpPr>
        <p:spPr>
          <a:xfrm>
            <a:off x="395536" y="2708920"/>
            <a:ext cx="2514600" cy="1524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b="1" dirty="0" smtClean="0">
                <a:solidFill>
                  <a:schemeClr val="bg1"/>
                </a:solidFill>
                <a:effectLst>
                  <a:outerShdw blurRad="38100" dist="38100" dir="2700000" algn="tl">
                    <a:srgbClr val="000000">
                      <a:alpha val="43137"/>
                    </a:srgbClr>
                  </a:outerShdw>
                </a:effectLst>
                <a:latin typeface="Calibri" pitchFamily="34" charset="0"/>
                <a:cs typeface="Arial"/>
              </a:rPr>
              <a:t>Se practica la Visita de Verificación:</a:t>
            </a:r>
          </a:p>
          <a:p>
            <a:pPr algn="just">
              <a:buFont typeface="Arial" pitchFamily="34" charset="0"/>
              <a:buChar char="•"/>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De acuerdo a las instrucciones contenidas en el oficio de comisión.</a:t>
            </a:r>
          </a:p>
          <a:p>
            <a:pPr algn="just">
              <a:buFont typeface="Arial" pitchFamily="34" charset="0"/>
              <a:buChar char="•"/>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Conforme a derecho.</a:t>
            </a:r>
          </a:p>
          <a:p>
            <a:pPr algn="just">
              <a:buFont typeface="Arial" pitchFamily="34" charset="0"/>
              <a:buChar char="•"/>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Con respeto a los derechos humanos.</a:t>
            </a:r>
            <a:endParaRPr lang="es-MX" sz="1200" dirty="0">
              <a:effectLst>
                <a:outerShdw blurRad="38100" dist="38100" dir="2700000" algn="tl">
                  <a:srgbClr val="000000">
                    <a:alpha val="43137"/>
                  </a:srgbClr>
                </a:outerShdw>
              </a:effectLst>
            </a:endParaRPr>
          </a:p>
        </p:txBody>
      </p:sp>
      <p:sp>
        <p:nvSpPr>
          <p:cNvPr id="8" name="7 Rectángulo redondeado"/>
          <p:cNvSpPr/>
          <p:nvPr/>
        </p:nvSpPr>
        <p:spPr>
          <a:xfrm>
            <a:off x="381000" y="4419600"/>
            <a:ext cx="2514600" cy="181771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s-ES" sz="1400" b="1" dirty="0" smtClean="0">
                <a:solidFill>
                  <a:schemeClr val="bg1"/>
                </a:solidFill>
                <a:effectLst>
                  <a:outerShdw blurRad="38100" dist="38100" dir="2700000" algn="tl">
                    <a:srgbClr val="000000">
                      <a:alpha val="43137"/>
                    </a:srgbClr>
                  </a:outerShdw>
                </a:effectLst>
                <a:latin typeface="Calibri" pitchFamily="34" charset="0"/>
                <a:cs typeface="Arial"/>
              </a:rPr>
              <a:t>Elaboración del Acta Circunstanciada de la Visita de Verificación:</a:t>
            </a:r>
          </a:p>
          <a:p>
            <a:pPr algn="just">
              <a:buFont typeface="Arial" pitchFamily="34" charset="0"/>
              <a:buChar char="•"/>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En presencia de 2 testigos propuestos por el verificado.</a:t>
            </a:r>
          </a:p>
          <a:p>
            <a:pPr algn="just">
              <a:buFont typeface="Arial" pitchFamily="34" charset="0"/>
              <a:buChar char="•"/>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Se entrega original de la orden de verificación y copia del acta levantada al verificado.</a:t>
            </a:r>
          </a:p>
        </p:txBody>
      </p:sp>
      <p:sp>
        <p:nvSpPr>
          <p:cNvPr id="9" name="8 CuadroTexto"/>
          <p:cNvSpPr txBox="1"/>
          <p:nvPr/>
        </p:nvSpPr>
        <p:spPr>
          <a:xfrm>
            <a:off x="3048000" y="762000"/>
            <a:ext cx="2286000" cy="1895296"/>
          </a:xfrm>
          <a:prstGeom prst="diamond">
            <a:avLst/>
          </a:prstGeom>
          <a:solidFill>
            <a:schemeClr val="accent2">
              <a:lumMod val="75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s-ES" sz="1400" b="1" dirty="0" smtClean="0">
                <a:effectLst>
                  <a:outerShdw blurRad="38100" dist="38100" dir="2700000" algn="tl">
                    <a:srgbClr val="000000">
                      <a:alpha val="43137"/>
                    </a:srgbClr>
                  </a:outerShdw>
                </a:effectLst>
              </a:rPr>
              <a:t>¿Hay infracción a la Ley de Migración?</a:t>
            </a:r>
            <a:endParaRPr lang="es-MX" sz="1400" b="1" dirty="0">
              <a:effectLst>
                <a:outerShdw blurRad="38100" dist="38100" dir="2700000" algn="tl">
                  <a:srgbClr val="000000">
                    <a:alpha val="43137"/>
                  </a:srgbClr>
                </a:outerShdw>
              </a:effectLst>
            </a:endParaRPr>
          </a:p>
        </p:txBody>
      </p:sp>
      <p:sp>
        <p:nvSpPr>
          <p:cNvPr id="10" name="9 Rectángulo redondeado"/>
          <p:cNvSpPr/>
          <p:nvPr/>
        </p:nvSpPr>
        <p:spPr>
          <a:xfrm>
            <a:off x="5638800" y="533400"/>
            <a:ext cx="2514600" cy="1600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s-ES" sz="1400" b="1" dirty="0" smtClean="0">
                <a:effectLst>
                  <a:outerShdw blurRad="38100" dist="38100" dir="2700000" algn="tl">
                    <a:srgbClr val="000000">
                      <a:alpha val="43137"/>
                    </a:srgbClr>
                  </a:outerShdw>
                </a:effectLst>
                <a:latin typeface="Calibri" pitchFamily="34" charset="0"/>
                <a:cs typeface="Arial"/>
              </a:rPr>
              <a:t>Se pone al extranjero a disposición </a:t>
            </a:r>
          </a:p>
          <a:p>
            <a:pPr algn="just">
              <a:buFont typeface="Arial" pitchFamily="34" charset="0"/>
              <a:buChar char="•"/>
              <a:defRPr sz="1000"/>
            </a:pPr>
            <a:r>
              <a:rPr lang="es-ES" sz="1200" dirty="0" smtClean="0">
                <a:effectLst>
                  <a:outerShdw blurRad="38100" dist="38100" dir="2700000" algn="tl">
                    <a:srgbClr val="000000">
                      <a:alpha val="43137"/>
                    </a:srgbClr>
                  </a:outerShdw>
                </a:effectLst>
                <a:latin typeface="Calibri" pitchFamily="34" charset="0"/>
                <a:cs typeface="Arial"/>
              </a:rPr>
              <a:t>Se apertura expediente administrativo migratorio, adjuntando documentales  soporte de la Visita de Verificación realizada.</a:t>
            </a:r>
            <a:endParaRPr lang="es-MX" sz="1200" dirty="0">
              <a:effectLst>
                <a:outerShdw blurRad="38100" dist="38100" dir="2700000" algn="tl">
                  <a:srgbClr val="000000">
                    <a:alpha val="43137"/>
                  </a:srgbClr>
                </a:outerShdw>
              </a:effectLst>
              <a:latin typeface="Calibri" pitchFamily="34" charset="0"/>
              <a:cs typeface="Arial"/>
            </a:endParaRPr>
          </a:p>
        </p:txBody>
      </p:sp>
      <p:sp>
        <p:nvSpPr>
          <p:cNvPr id="11" name="10 Rectángulo redondeado"/>
          <p:cNvSpPr/>
          <p:nvPr/>
        </p:nvSpPr>
        <p:spPr>
          <a:xfrm>
            <a:off x="5867400" y="2438400"/>
            <a:ext cx="2286000"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s-MX" sz="1200" b="1" dirty="0" smtClean="0">
                <a:solidFill>
                  <a:schemeClr val="bg1"/>
                </a:solidFill>
                <a:effectLst>
                  <a:outerShdw blurRad="38100" dist="38100" dir="2700000" algn="tl">
                    <a:srgbClr val="000000">
                      <a:alpha val="43137"/>
                    </a:srgbClr>
                  </a:outerShdw>
                </a:effectLst>
                <a:latin typeface="Calibri" pitchFamily="34" charset="0"/>
                <a:cs typeface="Arial"/>
              </a:rPr>
              <a:t>Se sustanciará  el procedimiento respectivo hasta dictar resolución.                    </a:t>
            </a:r>
            <a:endParaRPr lang="es-MX" sz="1200" b="1"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2" name="11 Rectángulo redondeado"/>
          <p:cNvSpPr/>
          <p:nvPr/>
        </p:nvSpPr>
        <p:spPr>
          <a:xfrm>
            <a:off x="4495800" y="5410200"/>
            <a:ext cx="2286000" cy="990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sz="1000"/>
            </a:pPr>
            <a:r>
              <a:rPr lang="es-ES" sz="1200" b="1" dirty="0" smtClean="0">
                <a:solidFill>
                  <a:schemeClr val="bg1"/>
                </a:solidFill>
                <a:effectLst>
                  <a:outerShdw blurRad="38100" dist="38100" dir="2700000" algn="tl">
                    <a:srgbClr val="000000">
                      <a:alpha val="43137"/>
                    </a:srgbClr>
                  </a:outerShdw>
                </a:effectLst>
                <a:latin typeface="Calibri" pitchFamily="34" charset="0"/>
                <a:cs typeface="Arial"/>
              </a:rPr>
              <a:t>Se entrega informe y Acta levantada  a la autoridad migratoria ordenadora.</a:t>
            </a:r>
          </a:p>
        </p:txBody>
      </p:sp>
      <p:sp>
        <p:nvSpPr>
          <p:cNvPr id="13" name="AutoShape 69"/>
          <p:cNvSpPr>
            <a:spLocks noChangeArrowheads="1"/>
          </p:cNvSpPr>
          <p:nvPr/>
        </p:nvSpPr>
        <p:spPr bwMode="auto">
          <a:xfrm>
            <a:off x="6781800" y="3733800"/>
            <a:ext cx="1371600" cy="1524000"/>
          </a:xfrm>
          <a:prstGeom prst="roundRect">
            <a:avLst/>
          </a:prstGeom>
          <a:solidFill>
            <a:srgbClr val="C00000"/>
          </a:solidFill>
          <a:ln>
            <a:solidFill>
              <a:srgbClr val="C00000"/>
            </a:solidFill>
            <a:headEnd/>
            <a:tailEnd/>
          </a:ln>
        </p:spPr>
        <p:style>
          <a:lnRef idx="1">
            <a:schemeClr val="accent1"/>
          </a:lnRef>
          <a:fillRef idx="3">
            <a:schemeClr val="accent1"/>
          </a:fillRef>
          <a:effectRef idx="2">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1" dirty="0" smtClean="0">
                <a:solidFill>
                  <a:schemeClr val="bg1"/>
                </a:solidFill>
                <a:effectLst>
                  <a:outerShdw blurRad="38100" dist="38100" dir="2700000" algn="tl">
                    <a:srgbClr val="000000">
                      <a:alpha val="43137"/>
                    </a:srgbClr>
                  </a:outerShdw>
                </a:effectLst>
                <a:latin typeface="Calibri" pitchFamily="34" charset="0"/>
                <a:cs typeface="Arial"/>
              </a:rPr>
              <a:t>Se ejecuta  la resolución.</a:t>
            </a:r>
            <a:endPar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24" name="23 CuadroTexto"/>
          <p:cNvSpPr txBox="1"/>
          <p:nvPr/>
        </p:nvSpPr>
        <p:spPr>
          <a:xfrm>
            <a:off x="4495800" y="533400"/>
            <a:ext cx="381000" cy="338554"/>
          </a:xfrm>
          <a:prstGeom prst="rect">
            <a:avLst/>
          </a:prstGeom>
          <a:noFill/>
        </p:spPr>
        <p:txBody>
          <a:bodyPr wrap="square" rtlCol="0">
            <a:spAutoFit/>
          </a:bodyPr>
          <a:lstStyle/>
          <a:p>
            <a:r>
              <a:rPr lang="es-ES" b="1" dirty="0" smtClean="0"/>
              <a:t>SI</a:t>
            </a:r>
            <a:endParaRPr lang="es-MX" b="1" dirty="0"/>
          </a:p>
        </p:txBody>
      </p:sp>
      <p:sp>
        <p:nvSpPr>
          <p:cNvPr id="25" name="24 CuadroTexto"/>
          <p:cNvSpPr txBox="1"/>
          <p:nvPr/>
        </p:nvSpPr>
        <p:spPr>
          <a:xfrm>
            <a:off x="5257800" y="4800600"/>
            <a:ext cx="533400" cy="338554"/>
          </a:xfrm>
          <a:prstGeom prst="rect">
            <a:avLst/>
          </a:prstGeom>
          <a:noFill/>
        </p:spPr>
        <p:txBody>
          <a:bodyPr wrap="square" rtlCol="0">
            <a:spAutoFit/>
          </a:bodyPr>
          <a:lstStyle/>
          <a:p>
            <a:r>
              <a:rPr lang="es-ES" b="1" dirty="0" smtClean="0"/>
              <a:t>NO</a:t>
            </a:r>
            <a:endParaRPr lang="es-MX" b="1" dirty="0"/>
          </a:p>
        </p:txBody>
      </p:sp>
      <p:cxnSp>
        <p:nvCxnSpPr>
          <p:cNvPr id="27" name="26 Conector recto de flecha"/>
          <p:cNvCxnSpPr>
            <a:stCxn id="2" idx="2"/>
            <a:endCxn id="7" idx="0"/>
          </p:cNvCxnSpPr>
          <p:nvPr/>
        </p:nvCxnSpPr>
        <p:spPr>
          <a:xfrm>
            <a:off x="1638300" y="2492896"/>
            <a:ext cx="14536" cy="21602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8" name="27 Conector recto de flecha"/>
          <p:cNvCxnSpPr/>
          <p:nvPr/>
        </p:nvCxnSpPr>
        <p:spPr>
          <a:xfrm rot="5400000">
            <a:off x="1523206" y="42664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9" name="28 Conector recto de flecha"/>
          <p:cNvCxnSpPr/>
          <p:nvPr/>
        </p:nvCxnSpPr>
        <p:spPr>
          <a:xfrm rot="5400000">
            <a:off x="6858794" y="22852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30" name="29 Conector recto de flecha"/>
          <p:cNvCxnSpPr/>
          <p:nvPr/>
        </p:nvCxnSpPr>
        <p:spPr>
          <a:xfrm rot="5400000">
            <a:off x="6858794" y="3428206"/>
            <a:ext cx="6096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1" name="40 Forma"/>
          <p:cNvCxnSpPr>
            <a:stCxn id="8" idx="3"/>
            <a:endCxn id="9" idx="2"/>
          </p:cNvCxnSpPr>
          <p:nvPr/>
        </p:nvCxnSpPr>
        <p:spPr>
          <a:xfrm flipV="1">
            <a:off x="2895600" y="2657296"/>
            <a:ext cx="1295400" cy="2671160"/>
          </a:xfrm>
          <a:prstGeom prst="bentConnector2">
            <a:avLst/>
          </a:prstGeom>
          <a:ln w="19050">
            <a:tailEnd type="arrow"/>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724752209"/>
              </p:ext>
            </p:extLst>
          </p:nvPr>
        </p:nvGraphicFramePr>
        <p:xfrm>
          <a:off x="609600" y="762000"/>
          <a:ext cx="70104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Rectángulo"/>
          <p:cNvSpPr/>
          <p:nvPr/>
        </p:nvSpPr>
        <p:spPr>
          <a:xfrm>
            <a:off x="2362200" y="685800"/>
            <a:ext cx="3898568" cy="584775"/>
          </a:xfrm>
          <a:prstGeom prst="rect">
            <a:avLst/>
          </a:prstGeom>
        </p:spPr>
        <p:txBody>
          <a:bodyPr wrap="none">
            <a:spAutoFit/>
          </a:bodyPr>
          <a:lstStyle/>
          <a:p>
            <a:pPr algn="ctr">
              <a:spcBef>
                <a:spcPct val="50000"/>
              </a:spcBef>
              <a:defRPr/>
            </a:pPr>
            <a:r>
              <a:rPr lang="es-ES_tradnl" sz="3200" b="1" dirty="0" smtClean="0">
                <a:solidFill>
                  <a:schemeClr val="accent3"/>
                </a:solidFill>
                <a:effectLst>
                  <a:outerShdw blurRad="38100" dist="38100" dir="2700000" algn="tl">
                    <a:srgbClr val="000000">
                      <a:alpha val="43137"/>
                    </a:srgbClr>
                  </a:outerShdw>
                </a:effectLst>
                <a:latin typeface="Calibri" pitchFamily="34" charset="0"/>
              </a:rPr>
              <a:t>Visitas de Verificación</a:t>
            </a:r>
            <a:endParaRPr lang="es-ES_tradnl" sz="3200" b="1" dirty="0">
              <a:solidFill>
                <a:schemeClr val="accent3"/>
              </a:solidFill>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428596" y="1214422"/>
          <a:ext cx="7643866" cy="2071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2"/>
          <p:cNvSpPr txBox="1">
            <a:spLocks noChangeArrowheads="1"/>
          </p:cNvSpPr>
          <p:nvPr/>
        </p:nvSpPr>
        <p:spPr bwMode="auto">
          <a:xfrm>
            <a:off x="2743200" y="533400"/>
            <a:ext cx="4038600"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s-ES_tradnl" sz="3200" b="1" dirty="0" smtClean="0">
                <a:solidFill>
                  <a:schemeClr val="accent3"/>
                </a:solidFill>
                <a:effectLst>
                  <a:outerShdw blurRad="38100" dist="38100" dir="2700000" algn="tl">
                    <a:srgbClr val="000000">
                      <a:alpha val="43137"/>
                    </a:srgbClr>
                  </a:outerShdw>
                </a:effectLst>
                <a:latin typeface="Calibri" pitchFamily="34" charset="0"/>
                <a:ea typeface="+mn-ea"/>
              </a:rPr>
              <a:t>Revisiones Migratorias</a:t>
            </a:r>
            <a:endParaRPr lang="es-ES_tradnl"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graphicFrame>
        <p:nvGraphicFramePr>
          <p:cNvPr id="7" name="6 Diagrama"/>
          <p:cNvGraphicFramePr/>
          <p:nvPr/>
        </p:nvGraphicFramePr>
        <p:xfrm>
          <a:off x="500034" y="3286124"/>
          <a:ext cx="7572428" cy="30003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 name="AutoShape 69"/>
          <p:cNvSpPr>
            <a:spLocks noChangeArrowheads="1"/>
          </p:cNvSpPr>
          <p:nvPr/>
        </p:nvSpPr>
        <p:spPr bwMode="auto">
          <a:xfrm>
            <a:off x="457200" y="838200"/>
            <a:ext cx="1676400" cy="8382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rPr>
              <a:t>La </a:t>
            </a: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DR </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identifica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los puntos específicos para la </a:t>
            </a:r>
            <a:r>
              <a:rPr lang="es-MX" sz="1200" b="1" dirty="0">
                <a:solidFill>
                  <a:schemeClr val="bg1"/>
                </a:solidFill>
                <a:effectLst>
                  <a:outerShdw blurRad="38100" dist="38100" dir="2700000" algn="tl">
                    <a:srgbClr val="000000">
                      <a:alpha val="43137"/>
                    </a:srgbClr>
                  </a:outerShdw>
                </a:effectLst>
                <a:latin typeface="Calibri" pitchFamily="34" charset="0"/>
                <a:cs typeface="Arial"/>
              </a:rPr>
              <a:t>R</a:t>
            </a:r>
            <a:r>
              <a:rPr lang="es-MX" sz="1200" b="1"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evisión Migratoria</a:t>
            </a:r>
            <a:r>
              <a:rPr lang="es-MX" sz="1200" b="1" i="0" strike="noStrike" baseline="0" dirty="0">
                <a:solidFill>
                  <a:schemeClr val="bg1"/>
                </a:solidFill>
                <a:effectLst>
                  <a:outerShdw blurRad="38100" dist="38100" dir="2700000" algn="tl">
                    <a:srgbClr val="000000">
                      <a:alpha val="43137"/>
                    </a:srgbClr>
                  </a:outerShdw>
                </a:effectLst>
                <a:latin typeface="Calibri" pitchFamily="34" charset="0"/>
                <a:cs typeface="Arial"/>
              </a:rPr>
              <a:t>.</a:t>
            </a:r>
            <a:endPar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66" name="AutoShape 69"/>
          <p:cNvSpPr>
            <a:spLocks noChangeArrowheads="1"/>
          </p:cNvSpPr>
          <p:nvPr/>
        </p:nvSpPr>
        <p:spPr bwMode="auto">
          <a:xfrm>
            <a:off x="457200" y="2057400"/>
            <a:ext cx="1676400" cy="14478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buFont typeface="Arial" pitchFamily="34" charset="0"/>
              <a:buChar char="•"/>
              <a:defRPr sz="1000"/>
            </a:pP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Solicitud de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apoyo de las fuerzas federales y/o municipales </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p>
          <a:p>
            <a:pPr>
              <a:buFont typeface="Arial" pitchFamily="34" charset="0"/>
              <a:buChar char="•"/>
              <a:defRPr sz="1000"/>
            </a:pPr>
            <a:r>
              <a:rPr lang="es-MX" sz="1200" dirty="0" smtClean="0">
                <a:solidFill>
                  <a:schemeClr val="bg1"/>
                </a:solidFill>
                <a:effectLst>
                  <a:outerShdw blurRad="38100" dist="38100" dir="2700000" algn="tl">
                    <a:srgbClr val="000000">
                      <a:alpha val="43137"/>
                    </a:srgbClr>
                  </a:outerShdw>
                </a:effectLst>
                <a:latin typeface="Calibri" pitchFamily="34" charset="0"/>
                <a:cs typeface="Arial"/>
              </a:rPr>
              <a:t>Oficio de comisión y orden de revisión.                    </a:t>
            </a:r>
          </a:p>
          <a:p>
            <a:pPr rtl="0">
              <a:buFont typeface="Arial" pitchFamily="34" charset="0"/>
              <a:buChar char="•"/>
              <a:defRPr sz="1000"/>
            </a:pPr>
            <a:endPar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71" name="AutoShape 69"/>
          <p:cNvSpPr>
            <a:spLocks noChangeArrowheads="1"/>
          </p:cNvSpPr>
          <p:nvPr/>
        </p:nvSpPr>
        <p:spPr bwMode="auto">
          <a:xfrm>
            <a:off x="457200" y="3717032"/>
            <a:ext cx="1752600" cy="2607568"/>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buFont typeface="Arial" pitchFamily="34" charset="0"/>
              <a:buChar char="•"/>
              <a:defRPr sz="1000"/>
            </a:pPr>
            <a:endPar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endParaRPr>
          </a:p>
          <a:p>
            <a:pPr rtl="0">
              <a:buFont typeface="Arial" pitchFamily="34" charset="0"/>
              <a:buChar char="•"/>
              <a:defRPr sz="1000"/>
            </a:pP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Traslado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al punto de reunión designado por la autoridad migratoria para ultimar detalles de logística y operación</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p>
          <a:p>
            <a:pPr>
              <a:buFont typeface="Arial" pitchFamily="34" charset="0"/>
              <a:buChar char="•"/>
              <a:defRPr sz="1000"/>
            </a:pPr>
            <a:r>
              <a:rPr lang="es-MX" sz="1200" dirty="0" smtClean="0">
                <a:solidFill>
                  <a:schemeClr val="bg1"/>
                </a:solidFill>
                <a:effectLst>
                  <a:outerShdw blurRad="38100" dist="38100" dir="2700000" algn="tl">
                    <a:srgbClr val="000000">
                      <a:alpha val="43137"/>
                    </a:srgbClr>
                  </a:outerShdw>
                </a:effectLst>
                <a:latin typeface="Calibri" pitchFamily="34" charset="0"/>
                <a:cs typeface="Arial"/>
              </a:rPr>
              <a:t>Despliegue de personal migratorio y de apoyo. </a:t>
            </a:r>
          </a:p>
          <a:p>
            <a:pPr>
              <a:buFont typeface="Arial" pitchFamily="34" charset="0"/>
              <a:buChar char="•"/>
              <a:defRPr sz="1000"/>
            </a:pPr>
            <a:r>
              <a:rPr lang="es-MX" sz="1200" dirty="0" smtClean="0">
                <a:solidFill>
                  <a:schemeClr val="bg1"/>
                </a:solidFill>
                <a:effectLst>
                  <a:outerShdw blurRad="38100" dist="38100" dir="2700000" algn="tl">
                    <a:srgbClr val="000000">
                      <a:alpha val="43137"/>
                    </a:srgbClr>
                  </a:outerShdw>
                </a:effectLst>
                <a:latin typeface="Calibri" pitchFamily="34" charset="0"/>
                <a:cs typeface="Arial"/>
              </a:rPr>
              <a:t>Revisión migratoria </a:t>
            </a: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en el punto carretero, férreo o zona pública, según el caso.</a:t>
            </a:r>
          </a:p>
          <a:p>
            <a:pPr>
              <a:buFont typeface="Arial" pitchFamily="34" charset="0"/>
              <a:buChar char="•"/>
              <a:defRPr sz="1000"/>
            </a:pPr>
            <a:r>
              <a:rPr lang="es-ES" sz="1200" dirty="0" smtClean="0">
                <a:solidFill>
                  <a:schemeClr val="bg1"/>
                </a:solidFill>
                <a:effectLst>
                  <a:outerShdw blurRad="38100" dist="38100" dir="2700000" algn="tl">
                    <a:srgbClr val="000000">
                      <a:alpha val="43137"/>
                    </a:srgbClr>
                  </a:outerShdw>
                </a:effectLst>
                <a:latin typeface="Calibri" pitchFamily="34" charset="0"/>
                <a:cs typeface="Arial"/>
              </a:rPr>
              <a:t>Solicita al operador del  transporte preste las facilidades necesarias.</a:t>
            </a:r>
            <a:endParaRPr lang="es-MX" sz="1200" dirty="0" smtClean="0">
              <a:solidFill>
                <a:schemeClr val="bg1"/>
              </a:solidFill>
              <a:effectLst>
                <a:outerShdw blurRad="38100" dist="38100" dir="2700000" algn="tl">
                  <a:srgbClr val="000000">
                    <a:alpha val="43137"/>
                  </a:srgbClr>
                </a:outerShdw>
              </a:effectLst>
              <a:latin typeface="Calibri" pitchFamily="34" charset="0"/>
              <a:cs typeface="Arial"/>
            </a:endParaRPr>
          </a:p>
          <a:p>
            <a:pPr rtl="0">
              <a:buFont typeface="Arial" pitchFamily="34" charset="0"/>
              <a:buChar char="•"/>
              <a:defRPr sz="1000"/>
            </a:pPr>
            <a:endParaRPr lang="es-MX" sz="1200" b="0" i="0" strike="noStrike" dirty="0">
              <a:solidFill>
                <a:schemeClr val="bg1"/>
              </a:solidFill>
              <a:effectLst>
                <a:outerShdw blurRad="38100" dist="38100" dir="2700000" algn="tl">
                  <a:srgbClr val="000000">
                    <a:alpha val="43137"/>
                  </a:srgbClr>
                </a:outerShdw>
              </a:effectLst>
              <a:latin typeface="Arial"/>
              <a:cs typeface="Arial"/>
            </a:endParaRPr>
          </a:p>
        </p:txBody>
      </p:sp>
      <p:sp>
        <p:nvSpPr>
          <p:cNvPr id="73" name="AutoShape 54"/>
          <p:cNvSpPr>
            <a:spLocks noChangeArrowheads="1"/>
          </p:cNvSpPr>
          <p:nvPr/>
        </p:nvSpPr>
        <p:spPr bwMode="auto">
          <a:xfrm>
            <a:off x="2362200" y="1447800"/>
            <a:ext cx="1676399" cy="14478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rPr>
              <a:t>¿De la revisión se desprenden conductas </a:t>
            </a:r>
            <a:r>
              <a:rPr lang="es-MX" sz="1200" b="1" dirty="0" smtClean="0">
                <a:solidFill>
                  <a:schemeClr val="bg1"/>
                </a:solidFill>
                <a:effectLst>
                  <a:outerShdw blurRad="38100" dist="38100" dir="2700000" algn="tl">
                    <a:srgbClr val="000000">
                      <a:alpha val="43137"/>
                    </a:srgbClr>
                  </a:outerShdw>
                </a:effectLst>
                <a:latin typeface="Calibri" pitchFamily="34" charset="0"/>
                <a:cs typeface="Arial"/>
              </a:rPr>
              <a:t>delictivas</a:t>
            </a:r>
            <a:r>
              <a:rPr lang="es-MX"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4" name="AutoShape 69"/>
          <p:cNvSpPr>
            <a:spLocks noChangeArrowheads="1"/>
          </p:cNvSpPr>
          <p:nvPr/>
        </p:nvSpPr>
        <p:spPr bwMode="auto">
          <a:xfrm>
            <a:off x="5410200" y="533400"/>
            <a:ext cx="1819276" cy="9144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Puesta</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a disposición  del </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MP Federal </a:t>
            </a:r>
            <a:r>
              <a:rPr lang="es-MX" sz="1200" dirty="0" smtClean="0">
                <a:solidFill>
                  <a:schemeClr val="bg1"/>
                </a:solidFill>
                <a:effectLst>
                  <a:outerShdw blurRad="38100" dist="38100" dir="2700000" algn="tl">
                    <a:srgbClr val="000000">
                      <a:alpha val="43137"/>
                    </a:srgbClr>
                  </a:outerShdw>
                </a:effectLst>
                <a:latin typeface="Calibri" pitchFamily="34" charset="0"/>
                <a:cs typeface="Arial"/>
              </a:rPr>
              <a:t>de</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l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presunto o presuntos responsables, nacionales </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y/o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extranjeros.</a:t>
            </a:r>
            <a:endPar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5" name="94 CuadroTexto"/>
          <p:cNvSpPr txBox="1"/>
          <p:nvPr/>
        </p:nvSpPr>
        <p:spPr>
          <a:xfrm>
            <a:off x="7467600" y="5486400"/>
            <a:ext cx="381000" cy="261610"/>
          </a:xfrm>
          <a:prstGeom prst="rect">
            <a:avLst/>
          </a:prstGeom>
          <a:noFill/>
        </p:spPr>
        <p:txBody>
          <a:bodyPr wrap="square" rtlCol="0" anchor="ctr">
            <a:spAutoFit/>
          </a:bodyPr>
          <a:lstStyle/>
          <a:p>
            <a:pPr algn="ctr"/>
            <a:r>
              <a:rPr lang="es-ES" sz="1100" b="1" dirty="0" smtClean="0">
                <a:latin typeface="Calibri" pitchFamily="34" charset="0"/>
              </a:rPr>
              <a:t>SI</a:t>
            </a:r>
            <a:endParaRPr lang="es-MX" sz="1100" b="1" dirty="0">
              <a:latin typeface="Calibri" pitchFamily="34" charset="0"/>
            </a:endParaRPr>
          </a:p>
        </p:txBody>
      </p:sp>
      <p:sp>
        <p:nvSpPr>
          <p:cNvPr id="96" name="95 CuadroTexto"/>
          <p:cNvSpPr txBox="1"/>
          <p:nvPr/>
        </p:nvSpPr>
        <p:spPr>
          <a:xfrm>
            <a:off x="4876800" y="5486400"/>
            <a:ext cx="457200" cy="261610"/>
          </a:xfrm>
          <a:prstGeom prst="rect">
            <a:avLst/>
          </a:prstGeom>
          <a:noFill/>
        </p:spPr>
        <p:txBody>
          <a:bodyPr wrap="square" rtlCol="0" anchor="ctr">
            <a:spAutoFit/>
          </a:bodyPr>
          <a:lstStyle/>
          <a:p>
            <a:pPr algn="ctr"/>
            <a:r>
              <a:rPr lang="es-ES" sz="1100" b="1" dirty="0" smtClean="0">
                <a:latin typeface="Calibri" pitchFamily="34" charset="0"/>
              </a:rPr>
              <a:t>NO</a:t>
            </a:r>
            <a:endParaRPr lang="es-MX" sz="1100" b="1" dirty="0">
              <a:latin typeface="Calibri" pitchFamily="34" charset="0"/>
            </a:endParaRPr>
          </a:p>
        </p:txBody>
      </p:sp>
      <p:sp>
        <p:nvSpPr>
          <p:cNvPr id="97" name="AutoShape 69"/>
          <p:cNvSpPr>
            <a:spLocks noChangeArrowheads="1"/>
          </p:cNvSpPr>
          <p:nvPr/>
        </p:nvSpPr>
        <p:spPr bwMode="auto">
          <a:xfrm>
            <a:off x="4495800" y="2514600"/>
            <a:ext cx="1771650" cy="762000"/>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rtl="0">
              <a:defRPr sz="1000"/>
            </a:pP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Revisión de documentos </a:t>
            </a:r>
            <a:r>
              <a:rPr lang="es-MX" sz="1200" b="0" i="0" strike="noStrike" baseline="0" dirty="0">
                <a:solidFill>
                  <a:schemeClr val="bg1"/>
                </a:solidFill>
                <a:effectLst>
                  <a:outerShdw blurRad="38100" dist="38100" dir="2700000" algn="tl">
                    <a:srgbClr val="000000">
                      <a:alpha val="43137"/>
                    </a:srgbClr>
                  </a:outerShdw>
                </a:effectLst>
                <a:latin typeface="Calibri" pitchFamily="34" charset="0"/>
                <a:cs typeface="Arial"/>
              </a:rPr>
              <a:t>de identidad de todas las </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personas.                    </a:t>
            </a:r>
            <a:endPar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98" name="AutoShape 54"/>
          <p:cNvSpPr>
            <a:spLocks noChangeArrowheads="1"/>
          </p:cNvSpPr>
          <p:nvPr/>
        </p:nvSpPr>
        <p:spPr bwMode="auto">
          <a:xfrm>
            <a:off x="6553200" y="2209800"/>
            <a:ext cx="1676399" cy="13716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rPr>
              <a:t>¿Son de nacionalidad mexicana?</a:t>
            </a:r>
          </a:p>
        </p:txBody>
      </p:sp>
      <p:sp>
        <p:nvSpPr>
          <p:cNvPr id="150" name="149 CuadroTexto"/>
          <p:cNvSpPr txBox="1"/>
          <p:nvPr/>
        </p:nvSpPr>
        <p:spPr>
          <a:xfrm>
            <a:off x="4343400" y="685800"/>
            <a:ext cx="381000" cy="261610"/>
          </a:xfrm>
          <a:prstGeom prst="rect">
            <a:avLst/>
          </a:prstGeom>
          <a:noFill/>
        </p:spPr>
        <p:txBody>
          <a:bodyPr wrap="square" rtlCol="0" anchor="ctr">
            <a:spAutoFit/>
          </a:bodyPr>
          <a:lstStyle/>
          <a:p>
            <a:pPr algn="ctr"/>
            <a:r>
              <a:rPr lang="es-ES" sz="1100" b="1" dirty="0" smtClean="0">
                <a:latin typeface="Calibri" pitchFamily="34" charset="0"/>
              </a:rPr>
              <a:t>SI</a:t>
            </a:r>
            <a:endParaRPr lang="es-MX" sz="1100" b="1" dirty="0">
              <a:latin typeface="Calibri" pitchFamily="34" charset="0"/>
            </a:endParaRPr>
          </a:p>
        </p:txBody>
      </p:sp>
      <p:sp>
        <p:nvSpPr>
          <p:cNvPr id="151" name="150 CuadroTexto"/>
          <p:cNvSpPr txBox="1"/>
          <p:nvPr/>
        </p:nvSpPr>
        <p:spPr>
          <a:xfrm>
            <a:off x="3886200" y="2971800"/>
            <a:ext cx="457200" cy="261610"/>
          </a:xfrm>
          <a:prstGeom prst="rect">
            <a:avLst/>
          </a:prstGeom>
          <a:noFill/>
        </p:spPr>
        <p:txBody>
          <a:bodyPr wrap="square" rtlCol="0" anchor="ctr">
            <a:spAutoFit/>
          </a:bodyPr>
          <a:lstStyle/>
          <a:p>
            <a:pPr algn="ctr"/>
            <a:r>
              <a:rPr lang="es-ES" sz="1100" b="1" dirty="0" smtClean="0">
                <a:latin typeface="Calibri" pitchFamily="34" charset="0"/>
              </a:rPr>
              <a:t>NO</a:t>
            </a:r>
            <a:endParaRPr lang="es-MX" sz="1100" b="1" dirty="0">
              <a:latin typeface="Calibri" pitchFamily="34" charset="0"/>
            </a:endParaRPr>
          </a:p>
        </p:txBody>
      </p:sp>
      <p:sp>
        <p:nvSpPr>
          <p:cNvPr id="152" name="AutoShape 69"/>
          <p:cNvSpPr>
            <a:spLocks noChangeArrowheads="1"/>
          </p:cNvSpPr>
          <p:nvPr/>
        </p:nvSpPr>
        <p:spPr bwMode="auto">
          <a:xfrm>
            <a:off x="4267200" y="3962400"/>
            <a:ext cx="1828800" cy="942975"/>
          </a:xfrm>
          <a:prstGeom prst="roundRect">
            <a:avLst/>
          </a:prstGeom>
          <a:solidFill>
            <a:schemeClr val="accent1">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rtl="0">
              <a:defRPr sz="1000"/>
            </a:pP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Revisión</a:t>
            </a: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 para comprobar la situación migratoria de las personas extranjeras en territorio nacional.</a:t>
            </a:r>
            <a:endPar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153" name="AutoShape 54"/>
          <p:cNvSpPr>
            <a:spLocks noChangeArrowheads="1"/>
          </p:cNvSpPr>
          <p:nvPr/>
        </p:nvSpPr>
        <p:spPr bwMode="auto">
          <a:xfrm>
            <a:off x="5562600" y="5105400"/>
            <a:ext cx="1828800" cy="1371600"/>
          </a:xfrm>
          <a:prstGeom prst="flowChartDecision">
            <a:avLst/>
          </a:prstGeom>
          <a:ln>
            <a:headEnd/>
            <a:tailEnd/>
          </a:ln>
        </p:spPr>
        <p:style>
          <a:lnRef idx="0">
            <a:schemeClr val="accent5"/>
          </a:lnRef>
          <a:fillRef idx="3">
            <a:schemeClr val="accent5"/>
          </a:fillRef>
          <a:effectRef idx="3">
            <a:schemeClr val="accent5"/>
          </a:effectRef>
          <a:fontRef idx="minor">
            <a:schemeClr val="lt1"/>
          </a:fontRef>
        </p:style>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rPr>
              <a:t>¿Los extranjeros acreditan su </a:t>
            </a:r>
            <a:r>
              <a:rPr lang="es-MX" sz="1200" b="1" dirty="0" smtClean="0">
                <a:solidFill>
                  <a:schemeClr val="bg1"/>
                </a:solidFill>
                <a:effectLst>
                  <a:outerShdw blurRad="38100" dist="38100" dir="2700000" algn="tl">
                    <a:srgbClr val="000000">
                      <a:alpha val="43137"/>
                    </a:srgbClr>
                  </a:outerShdw>
                </a:effectLst>
                <a:latin typeface="Calibri" pitchFamily="34" charset="0"/>
                <a:cs typeface="Arial"/>
              </a:rPr>
              <a:t>r</a:t>
            </a:r>
            <a:r>
              <a:rPr lang="es-MX" sz="1200" b="1" i="0" strike="noStrike" dirty="0" smtClean="0">
                <a:solidFill>
                  <a:schemeClr val="bg1"/>
                </a:solidFill>
                <a:effectLst>
                  <a:outerShdw blurRad="38100" dist="38100" dir="2700000" algn="tl">
                    <a:srgbClr val="000000">
                      <a:alpha val="43137"/>
                    </a:srgbClr>
                  </a:outerShdw>
                </a:effectLst>
                <a:latin typeface="Calibri" pitchFamily="34" charset="0"/>
                <a:cs typeface="Arial"/>
              </a:rPr>
              <a:t>egular </a:t>
            </a:r>
            <a:r>
              <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rPr>
              <a:t>estancia</a:t>
            </a:r>
            <a:r>
              <a:rPr lang="es-MX" sz="1200" b="1" i="0" strike="noStrike" baseline="0" dirty="0">
                <a:solidFill>
                  <a:schemeClr val="bg1"/>
                </a:solidFill>
                <a:effectLst>
                  <a:outerShdw blurRad="38100" dist="38100" dir="2700000" algn="tl">
                    <a:srgbClr val="000000">
                      <a:alpha val="43137"/>
                    </a:srgbClr>
                  </a:outerShdw>
                </a:effectLst>
                <a:latin typeface="Calibri" pitchFamily="34" charset="0"/>
                <a:cs typeface="Arial"/>
              </a:rPr>
              <a:t> </a:t>
            </a:r>
            <a:r>
              <a:rPr lang="es-MX" sz="1200" b="1"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en el </a:t>
            </a:r>
            <a:r>
              <a:rPr lang="es-MX" sz="1200" b="1" i="0" strike="noStrike" baseline="0" dirty="0">
                <a:solidFill>
                  <a:schemeClr val="bg1"/>
                </a:solidFill>
                <a:effectLst>
                  <a:outerShdw blurRad="38100" dist="38100" dir="2700000" algn="tl">
                    <a:srgbClr val="000000">
                      <a:alpha val="43137"/>
                    </a:srgbClr>
                  </a:outerShdw>
                </a:effectLst>
                <a:latin typeface="Calibri" pitchFamily="34" charset="0"/>
                <a:cs typeface="Arial"/>
              </a:rPr>
              <a:t>país</a:t>
            </a:r>
            <a:r>
              <a:rPr lang="es-MX" sz="1200" b="1" i="0" strike="noStrike" dirty="0">
                <a:solidFill>
                  <a:schemeClr val="bg1"/>
                </a:solidFill>
                <a:effectLst>
                  <a:outerShdw blurRad="38100" dist="38100" dir="2700000" algn="tl">
                    <a:srgbClr val="000000">
                      <a:alpha val="43137"/>
                    </a:srgbClr>
                  </a:outerShdw>
                </a:effectLst>
                <a:latin typeface="Calibri" pitchFamily="34" charset="0"/>
                <a:cs typeface="Arial"/>
              </a:rPr>
              <a:t>?</a:t>
            </a:r>
          </a:p>
        </p:txBody>
      </p:sp>
      <p:sp>
        <p:nvSpPr>
          <p:cNvPr id="154" name="AutoShape 69"/>
          <p:cNvSpPr>
            <a:spLocks noChangeArrowheads="1"/>
          </p:cNvSpPr>
          <p:nvPr/>
        </p:nvSpPr>
        <p:spPr bwMode="auto">
          <a:xfrm>
            <a:off x="6858000" y="4038600"/>
            <a:ext cx="1371600" cy="9144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rtl="0">
              <a:buFont typeface="Arial" pitchFamily="34" charset="0"/>
              <a:buChar char="•"/>
              <a:defRPr sz="1000"/>
            </a:pP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Devolución de documentos.</a:t>
            </a:r>
          </a:p>
          <a:p>
            <a:pPr algn="just" rtl="0">
              <a:buFont typeface="Arial" pitchFamily="34" charset="0"/>
              <a:buChar char="•"/>
              <a:defRPr sz="1000"/>
            </a:pP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Libre </a:t>
            </a:r>
            <a:r>
              <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rPr>
              <a:t>tránsito del pasajero .</a:t>
            </a:r>
          </a:p>
        </p:txBody>
      </p:sp>
      <p:cxnSp>
        <p:nvCxnSpPr>
          <p:cNvPr id="162" name="AutoShape 55"/>
          <p:cNvCxnSpPr>
            <a:cxnSpLocks noChangeShapeType="1"/>
          </p:cNvCxnSpPr>
          <p:nvPr/>
        </p:nvCxnSpPr>
        <p:spPr bwMode="auto">
          <a:xfrm rot="5400000" flipH="1" flipV="1">
            <a:off x="3656411" y="5866211"/>
            <a:ext cx="2378" cy="1588"/>
          </a:xfrm>
          <a:prstGeom prst="straightConnector1">
            <a:avLst/>
          </a:prstGeom>
          <a:noFill/>
          <a:ln w="9525">
            <a:solidFill>
              <a:srgbClr val="000000"/>
            </a:solidFill>
            <a:round/>
            <a:headEnd/>
            <a:tailEnd type="triangle" w="med" len="med"/>
          </a:ln>
        </p:spPr>
      </p:cxnSp>
      <p:sp>
        <p:nvSpPr>
          <p:cNvPr id="155" name="AutoShape 69"/>
          <p:cNvSpPr>
            <a:spLocks noChangeArrowheads="1"/>
          </p:cNvSpPr>
          <p:nvPr/>
        </p:nvSpPr>
        <p:spPr bwMode="auto">
          <a:xfrm>
            <a:off x="3124200" y="5181600"/>
            <a:ext cx="1524000" cy="1219200"/>
          </a:xfrm>
          <a:prstGeom prst="roundRect">
            <a:avLst/>
          </a:prstGeom>
          <a:ln>
            <a:headEnd/>
            <a:tailEnd/>
          </a:ln>
        </p:spPr>
        <p:style>
          <a:lnRef idx="0">
            <a:schemeClr val="accent4"/>
          </a:lnRef>
          <a:fillRef idx="3">
            <a:schemeClr val="accent4"/>
          </a:fillRef>
          <a:effectRef idx="3">
            <a:schemeClr val="accent4"/>
          </a:effectRef>
          <a:fontRef idx="minor">
            <a:schemeClr val="lt1"/>
          </a:fontRef>
        </p:style>
        <p:txBody>
          <a:bodyPr wrap="square" lIns="27432" tIns="22860" rIns="2743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rtl="0">
              <a:defRPr sz="1000"/>
            </a:pPr>
            <a:r>
              <a:rPr lang="es-MX" sz="1200" b="0" i="0" strike="noStrike" dirty="0" smtClean="0">
                <a:solidFill>
                  <a:schemeClr val="bg1"/>
                </a:solidFill>
                <a:effectLst>
                  <a:outerShdw blurRad="38100" dist="38100" dir="2700000" algn="tl">
                    <a:srgbClr val="000000">
                      <a:alpha val="43137"/>
                    </a:srgbClr>
                  </a:outerShdw>
                </a:effectLst>
                <a:latin typeface="Calibri" pitchFamily="34" charset="0"/>
                <a:cs typeface="Arial"/>
              </a:rPr>
              <a:t>Se pondrá a disposición del Instituto para que  resuelva su situación Migratoria</a:t>
            </a:r>
            <a:r>
              <a:rPr lang="es-MX" sz="1200" b="0" i="0" strike="noStrike" baseline="0" dirty="0" smtClean="0">
                <a:solidFill>
                  <a:schemeClr val="bg1"/>
                </a:solidFill>
                <a:effectLst>
                  <a:outerShdw blurRad="38100" dist="38100" dir="2700000" algn="tl">
                    <a:srgbClr val="000000">
                      <a:alpha val="43137"/>
                    </a:srgbClr>
                  </a:outerShdw>
                </a:effectLst>
                <a:latin typeface="Calibri" pitchFamily="34" charset="0"/>
                <a:cs typeface="Arial"/>
              </a:rPr>
              <a:t>.</a:t>
            </a:r>
            <a:endParaRPr lang="es-MX" sz="1200" b="0" i="0" strike="noStrike" dirty="0">
              <a:solidFill>
                <a:schemeClr val="bg1"/>
              </a:solidFill>
              <a:effectLst>
                <a:outerShdw blurRad="38100" dist="38100" dir="2700000" algn="tl">
                  <a:srgbClr val="000000">
                    <a:alpha val="43137"/>
                  </a:srgbClr>
                </a:outerShdw>
              </a:effectLst>
              <a:latin typeface="Calibri" pitchFamily="34" charset="0"/>
              <a:cs typeface="Arial"/>
            </a:endParaRPr>
          </a:p>
        </p:txBody>
      </p:sp>
      <p:sp>
        <p:nvSpPr>
          <p:cNvPr id="39" name="38 CuadroTexto"/>
          <p:cNvSpPr txBox="1"/>
          <p:nvPr/>
        </p:nvSpPr>
        <p:spPr>
          <a:xfrm>
            <a:off x="6400800" y="3276600"/>
            <a:ext cx="381000" cy="261610"/>
          </a:xfrm>
          <a:prstGeom prst="rect">
            <a:avLst/>
          </a:prstGeom>
          <a:noFill/>
        </p:spPr>
        <p:txBody>
          <a:bodyPr wrap="square" rtlCol="0" anchor="ctr">
            <a:spAutoFit/>
          </a:bodyPr>
          <a:lstStyle/>
          <a:p>
            <a:pPr algn="ctr"/>
            <a:r>
              <a:rPr lang="es-ES" sz="1100" b="1" dirty="0" smtClean="0">
                <a:latin typeface="Calibri" pitchFamily="34" charset="0"/>
              </a:rPr>
              <a:t>NO</a:t>
            </a:r>
            <a:endParaRPr lang="es-MX" sz="1100" b="1" dirty="0">
              <a:latin typeface="Calibri" pitchFamily="34" charset="0"/>
            </a:endParaRPr>
          </a:p>
        </p:txBody>
      </p:sp>
      <p:sp>
        <p:nvSpPr>
          <p:cNvPr id="40" name="39 CuadroTexto"/>
          <p:cNvSpPr txBox="1"/>
          <p:nvPr/>
        </p:nvSpPr>
        <p:spPr>
          <a:xfrm>
            <a:off x="7467600" y="3657600"/>
            <a:ext cx="381000" cy="261610"/>
          </a:xfrm>
          <a:prstGeom prst="rect">
            <a:avLst/>
          </a:prstGeom>
          <a:noFill/>
        </p:spPr>
        <p:txBody>
          <a:bodyPr wrap="square" rtlCol="0" anchor="ctr">
            <a:spAutoFit/>
          </a:bodyPr>
          <a:lstStyle/>
          <a:p>
            <a:pPr algn="ctr"/>
            <a:r>
              <a:rPr lang="es-ES" sz="1100" b="1" dirty="0" smtClean="0">
                <a:latin typeface="Calibri" pitchFamily="34" charset="0"/>
              </a:rPr>
              <a:t>SI</a:t>
            </a:r>
            <a:endParaRPr lang="es-MX" sz="1100" b="1" dirty="0">
              <a:latin typeface="Calibri" pitchFamily="34" charset="0"/>
            </a:endParaRPr>
          </a:p>
        </p:txBody>
      </p:sp>
      <p:cxnSp>
        <p:nvCxnSpPr>
          <p:cNvPr id="56" name="55 Forma"/>
          <p:cNvCxnSpPr/>
          <p:nvPr/>
        </p:nvCxnSpPr>
        <p:spPr>
          <a:xfrm rot="5400000" flipH="1" flipV="1">
            <a:off x="1714500" y="3390900"/>
            <a:ext cx="1981200" cy="990600"/>
          </a:xfrm>
          <a:prstGeom prst="bentConnector3">
            <a:avLst>
              <a:gd name="adj1" fmla="val -508"/>
            </a:avLst>
          </a:prstGeom>
          <a:ln w="19050">
            <a:tailEnd type="arrow"/>
          </a:ln>
        </p:spPr>
        <p:style>
          <a:lnRef idx="1">
            <a:schemeClr val="dk1"/>
          </a:lnRef>
          <a:fillRef idx="0">
            <a:schemeClr val="dk1"/>
          </a:fillRef>
          <a:effectRef idx="0">
            <a:schemeClr val="dk1"/>
          </a:effectRef>
          <a:fontRef idx="minor">
            <a:schemeClr val="tx1"/>
          </a:fontRef>
        </p:style>
      </p:cxnSp>
      <p:cxnSp>
        <p:nvCxnSpPr>
          <p:cNvPr id="69" name="68 Conector recto de flecha"/>
          <p:cNvCxnSpPr/>
          <p:nvPr/>
        </p:nvCxnSpPr>
        <p:spPr>
          <a:xfrm rot="5400000">
            <a:off x="953294" y="1866106"/>
            <a:ext cx="3810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4" name="73 Conector recto de flecha"/>
          <p:cNvCxnSpPr/>
          <p:nvPr/>
        </p:nvCxnSpPr>
        <p:spPr>
          <a:xfrm rot="5400000">
            <a:off x="991394" y="3656806"/>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9" name="78 Forma"/>
          <p:cNvCxnSpPr>
            <a:stCxn id="73" idx="3"/>
            <a:endCxn id="94" idx="1"/>
          </p:cNvCxnSpPr>
          <p:nvPr/>
        </p:nvCxnSpPr>
        <p:spPr>
          <a:xfrm flipV="1">
            <a:off x="4038599" y="990600"/>
            <a:ext cx="1371601" cy="1181100"/>
          </a:xfrm>
          <a:prstGeom prst="bentConnector3">
            <a:avLst>
              <a:gd name="adj1" fmla="val -943"/>
            </a:avLst>
          </a:prstGeom>
          <a:ln w="19050">
            <a:tailEnd type="arrow"/>
          </a:ln>
        </p:spPr>
        <p:style>
          <a:lnRef idx="2">
            <a:schemeClr val="dk1"/>
          </a:lnRef>
          <a:fillRef idx="0">
            <a:schemeClr val="dk1"/>
          </a:fillRef>
          <a:effectRef idx="1">
            <a:schemeClr val="dk1"/>
          </a:effectRef>
          <a:fontRef idx="minor">
            <a:schemeClr val="tx1"/>
          </a:fontRef>
        </p:style>
      </p:cxnSp>
      <p:cxnSp>
        <p:nvCxnSpPr>
          <p:cNvPr id="83" name="82 Forma"/>
          <p:cNvCxnSpPr>
            <a:stCxn id="73" idx="3"/>
            <a:endCxn id="97" idx="1"/>
          </p:cNvCxnSpPr>
          <p:nvPr/>
        </p:nvCxnSpPr>
        <p:spPr>
          <a:xfrm>
            <a:off x="4038599" y="2171700"/>
            <a:ext cx="457201" cy="723900"/>
          </a:xfrm>
          <a:prstGeom prst="bentConnector3">
            <a:avLst>
              <a:gd name="adj1" fmla="val -2830"/>
            </a:avLst>
          </a:prstGeom>
          <a:ln w="19050">
            <a:tailEnd type="arrow"/>
          </a:ln>
        </p:spPr>
        <p:style>
          <a:lnRef idx="3">
            <a:schemeClr val="dk1"/>
          </a:lnRef>
          <a:fillRef idx="0">
            <a:schemeClr val="dk1"/>
          </a:fillRef>
          <a:effectRef idx="2">
            <a:schemeClr val="dk1"/>
          </a:effectRef>
          <a:fontRef idx="minor">
            <a:schemeClr val="tx1"/>
          </a:fontRef>
        </p:style>
      </p:cxnSp>
      <p:cxnSp>
        <p:nvCxnSpPr>
          <p:cNvPr id="86" name="85 Conector recto de flecha"/>
          <p:cNvCxnSpPr/>
          <p:nvPr/>
        </p:nvCxnSpPr>
        <p:spPr>
          <a:xfrm flipV="1">
            <a:off x="6248400" y="2895600"/>
            <a:ext cx="3048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88" name="87 Forma"/>
          <p:cNvCxnSpPr>
            <a:endCxn id="152" idx="0"/>
          </p:cNvCxnSpPr>
          <p:nvPr/>
        </p:nvCxnSpPr>
        <p:spPr>
          <a:xfrm rot="10800000" flipV="1">
            <a:off x="5181600" y="3581400"/>
            <a:ext cx="2209800" cy="381000"/>
          </a:xfrm>
          <a:prstGeom prst="bentConnector2">
            <a:avLst/>
          </a:prstGeom>
          <a:ln w="19050">
            <a:tailEnd type="arrow"/>
          </a:ln>
        </p:spPr>
        <p:style>
          <a:lnRef idx="1">
            <a:schemeClr val="dk1"/>
          </a:lnRef>
          <a:fillRef idx="0">
            <a:schemeClr val="dk1"/>
          </a:fillRef>
          <a:effectRef idx="0">
            <a:schemeClr val="dk1"/>
          </a:effectRef>
          <a:fontRef idx="minor">
            <a:schemeClr val="tx1"/>
          </a:fontRef>
        </p:style>
      </p:cxnSp>
      <p:cxnSp>
        <p:nvCxnSpPr>
          <p:cNvPr id="90" name="89 Conector recto de flecha"/>
          <p:cNvCxnSpPr/>
          <p:nvPr/>
        </p:nvCxnSpPr>
        <p:spPr>
          <a:xfrm rot="5400000">
            <a:off x="7162800" y="3810000"/>
            <a:ext cx="457200" cy="1588"/>
          </a:xfrm>
          <a:prstGeom prst="straightConnector1">
            <a:avLst/>
          </a:prstGeom>
          <a:ln w="190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2" name="91 Forma"/>
          <p:cNvCxnSpPr>
            <a:stCxn id="152" idx="2"/>
          </p:cNvCxnSpPr>
          <p:nvPr/>
        </p:nvCxnSpPr>
        <p:spPr>
          <a:xfrm rot="16200000" flipH="1">
            <a:off x="5729288" y="4357687"/>
            <a:ext cx="200025" cy="1295400"/>
          </a:xfrm>
          <a:prstGeom prst="bentConnector2">
            <a:avLst/>
          </a:prstGeom>
          <a:ln w="19050">
            <a:tailEnd type="arrow"/>
          </a:ln>
        </p:spPr>
        <p:style>
          <a:lnRef idx="3">
            <a:schemeClr val="dk1"/>
          </a:lnRef>
          <a:fillRef idx="0">
            <a:schemeClr val="dk1"/>
          </a:fillRef>
          <a:effectRef idx="2">
            <a:schemeClr val="dk1"/>
          </a:effectRef>
          <a:fontRef idx="minor">
            <a:schemeClr val="tx1"/>
          </a:fontRef>
        </p:style>
      </p:cxnSp>
      <p:cxnSp>
        <p:nvCxnSpPr>
          <p:cNvPr id="93" name="92 Conector recto de flecha"/>
          <p:cNvCxnSpPr/>
          <p:nvPr/>
        </p:nvCxnSpPr>
        <p:spPr>
          <a:xfrm rot="10800000">
            <a:off x="4648200" y="5791200"/>
            <a:ext cx="9144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01" name="100 Conector recto de flecha"/>
          <p:cNvCxnSpPr/>
          <p:nvPr/>
        </p:nvCxnSpPr>
        <p:spPr>
          <a:xfrm rot="16200000" flipV="1">
            <a:off x="6973094" y="5371306"/>
            <a:ext cx="838200" cy="158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923294353"/>
              </p:ext>
            </p:extLst>
          </p:nvPr>
        </p:nvGraphicFramePr>
        <p:xfrm>
          <a:off x="428596" y="1214422"/>
          <a:ext cx="7572428" cy="50101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2"/>
          <p:cNvSpPr txBox="1">
            <a:spLocks noChangeArrowheads="1"/>
          </p:cNvSpPr>
          <p:nvPr/>
        </p:nvSpPr>
        <p:spPr bwMode="auto">
          <a:xfrm>
            <a:off x="2571736" y="571480"/>
            <a:ext cx="4429156"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s-ES_tradnl" sz="3200" b="1" dirty="0" smtClean="0">
                <a:solidFill>
                  <a:schemeClr val="accent3"/>
                </a:solidFill>
                <a:effectLst>
                  <a:outerShdw blurRad="38100" dist="38100" dir="2700000" algn="tl">
                    <a:srgbClr val="000000">
                      <a:alpha val="43137"/>
                    </a:srgbClr>
                  </a:outerShdw>
                </a:effectLst>
                <a:latin typeface="Calibri" pitchFamily="34" charset="0"/>
                <a:ea typeface="+mn-ea"/>
              </a:rPr>
              <a:t>PUESTAS A DISPOSICIÓN</a:t>
            </a:r>
            <a:endParaRPr lang="es-ES_tradnl"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923294353"/>
              </p:ext>
            </p:extLst>
          </p:nvPr>
        </p:nvGraphicFramePr>
        <p:xfrm>
          <a:off x="428596" y="1214422"/>
          <a:ext cx="7239000" cy="50101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2"/>
          <p:cNvSpPr txBox="1">
            <a:spLocks noChangeArrowheads="1"/>
          </p:cNvSpPr>
          <p:nvPr/>
        </p:nvSpPr>
        <p:spPr bwMode="auto">
          <a:xfrm>
            <a:off x="3143240" y="571480"/>
            <a:ext cx="2857520" cy="58477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p>
            <a:pPr>
              <a:spcBef>
                <a:spcPct val="50000"/>
              </a:spcBef>
              <a:defRPr/>
            </a:pPr>
            <a:r>
              <a:rPr lang="es-ES_tradnl" sz="3200" b="1" dirty="0" smtClean="0">
                <a:solidFill>
                  <a:schemeClr val="accent3"/>
                </a:solidFill>
                <a:effectLst>
                  <a:outerShdw blurRad="38100" dist="38100" dir="2700000" algn="tl">
                    <a:srgbClr val="000000">
                      <a:alpha val="43137"/>
                    </a:srgbClr>
                  </a:outerShdw>
                </a:effectLst>
                <a:latin typeface="Calibri" pitchFamily="34" charset="0"/>
                <a:ea typeface="+mn-ea"/>
              </a:rPr>
              <a:t>PRESENTACIÓN</a:t>
            </a:r>
            <a:endParaRPr lang="es-ES_tradnl" sz="3200" b="1" dirty="0">
              <a:solidFill>
                <a:schemeClr val="accent3"/>
              </a:solidFill>
              <a:effectLst>
                <a:outerShdw blurRad="38100" dist="38100" dir="2700000" algn="tl">
                  <a:srgbClr val="000000">
                    <a:alpha val="43137"/>
                  </a:srgbClr>
                </a:outerShdw>
              </a:effectLst>
              <a:latin typeface="Calibri" pitchFamily="34" charset="0"/>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iseño predeterminado">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18895</TotalTime>
  <Words>1782</Words>
  <Application>Microsoft Office PowerPoint</Application>
  <PresentationFormat>Presentación en pantalla (4:3)</PresentationFormat>
  <Paragraphs>135</Paragraphs>
  <Slides>15</Slides>
  <Notes>9</Notes>
  <HiddenSlides>2</HiddenSlides>
  <MMClips>0</MMClips>
  <ScaleCrop>false</ScaleCrop>
  <HeadingPairs>
    <vt:vector size="4" baseType="variant">
      <vt:variant>
        <vt:lpstr>Tema</vt:lpstr>
      </vt:variant>
      <vt:variant>
        <vt:i4>5</vt:i4>
      </vt:variant>
      <vt:variant>
        <vt:lpstr>Títulos de diapositiva</vt:lpstr>
      </vt:variant>
      <vt:variant>
        <vt:i4>15</vt:i4>
      </vt:variant>
    </vt:vector>
  </HeadingPairs>
  <TitlesOfParts>
    <vt:vector size="20" baseType="lpstr">
      <vt:lpstr>Diseño predeterminado</vt:lpstr>
      <vt:lpstr>Tema de Office</vt:lpstr>
      <vt:lpstr>1_Tema de Office</vt:lpstr>
      <vt:lpstr>2_Tema de Office</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tjvazquez</dc:creator>
  <cp:lastModifiedBy>Rodriguez Vargas, Emma Lizbeth</cp:lastModifiedBy>
  <cp:revision>1162</cp:revision>
  <cp:lastPrinted>2012-12-01T00:27:18Z</cp:lastPrinted>
  <dcterms:created xsi:type="dcterms:W3CDTF">2009-10-09T05:42:28Z</dcterms:created>
  <dcterms:modified xsi:type="dcterms:W3CDTF">2012-12-01T00:27:22Z</dcterms:modified>
</cp:coreProperties>
</file>