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57" r:id="rId3"/>
    <p:sldId id="258" r:id="rId4"/>
    <p:sldId id="260" r:id="rId5"/>
    <p:sldId id="261" r:id="rId6"/>
    <p:sldId id="262" r:id="rId7"/>
    <p:sldId id="263" r:id="rId8"/>
    <p:sldId id="264" r:id="rId9"/>
    <p:sldId id="265" r:id="rId10"/>
    <p:sldId id="266" r:id="rId11"/>
    <p:sldId id="267" r:id="rId12"/>
    <p:sldId id="268" r:id="rId13"/>
    <p:sldId id="269" r:id="rId14"/>
    <p:sldId id="259"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125" d="100"/>
          <a:sy n="125" d="100"/>
        </p:scale>
        <p:origin x="-472" y="-4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39E1AF-D4E3-4742-8832-35D8D21A5478}" type="doc">
      <dgm:prSet loTypeId="urn:microsoft.com/office/officeart/2005/8/layout/target1" loCatId="relationship" qsTypeId="urn:microsoft.com/office/officeart/2005/8/quickstyle/simple1" qsCatId="simple" csTypeId="urn:microsoft.com/office/officeart/2005/8/colors/colorful1" csCatId="colorful" phldr="1"/>
      <dgm:spPr/>
    </dgm:pt>
    <dgm:pt modelId="{FDC877A4-C93E-44AB-85A2-7BAE840A21FB}">
      <dgm:prSet phldrT="[Texto]"/>
      <dgm:spPr/>
      <dgm:t>
        <a:bodyPr/>
        <a:lstStyle/>
        <a:p>
          <a:r>
            <a:rPr lang="en-GB" noProof="0" dirty="0" smtClean="0"/>
            <a:t>SIPC – </a:t>
          </a:r>
          <a:r>
            <a:rPr lang="en-GB" noProof="0" dirty="0" smtClean="0"/>
            <a:t>A tool to follow up on cases</a:t>
          </a:r>
          <a:endParaRPr lang="en-GB" noProof="0" dirty="0"/>
        </a:p>
      </dgm:t>
    </dgm:pt>
    <dgm:pt modelId="{5E196C53-15B4-463A-9DC3-9A87BFD0D396}" type="parTrans" cxnId="{42C1A969-AECC-4091-B07C-2DBBC642E562}">
      <dgm:prSet/>
      <dgm:spPr/>
      <dgm:t>
        <a:bodyPr/>
        <a:lstStyle/>
        <a:p>
          <a:endParaRPr lang="es-MX"/>
        </a:p>
      </dgm:t>
    </dgm:pt>
    <dgm:pt modelId="{C41CE883-92B6-4E91-B174-B52FDFF3245B}" type="sibTrans" cxnId="{42C1A969-AECC-4091-B07C-2DBBC642E562}">
      <dgm:prSet/>
      <dgm:spPr/>
      <dgm:t>
        <a:bodyPr/>
        <a:lstStyle/>
        <a:p>
          <a:endParaRPr lang="es-MX"/>
        </a:p>
      </dgm:t>
    </dgm:pt>
    <dgm:pt modelId="{31C46080-2601-4B39-B402-B3E6CC1D41DF}">
      <dgm:prSet phldrT="[Texto]"/>
      <dgm:spPr/>
      <dgm:t>
        <a:bodyPr/>
        <a:lstStyle/>
        <a:p>
          <a:r>
            <a:rPr lang="en-GB" noProof="0" dirty="0" smtClean="0"/>
            <a:t>SIRME</a:t>
          </a:r>
          <a:endParaRPr lang="en-GB" noProof="0" dirty="0"/>
        </a:p>
      </dgm:t>
    </dgm:pt>
    <dgm:pt modelId="{1F6CDF5F-FD88-49C2-A5D3-18E80B377B28}" type="parTrans" cxnId="{E549F04E-1E05-453E-AE73-40E806E70CE1}">
      <dgm:prSet/>
      <dgm:spPr/>
      <dgm:t>
        <a:bodyPr/>
        <a:lstStyle/>
        <a:p>
          <a:endParaRPr lang="es-MX"/>
        </a:p>
      </dgm:t>
    </dgm:pt>
    <dgm:pt modelId="{B74A6CC7-3F4C-4CC4-BE9D-800AA0A06E8C}" type="sibTrans" cxnId="{E549F04E-1E05-453E-AE73-40E806E70CE1}">
      <dgm:prSet/>
      <dgm:spPr/>
      <dgm:t>
        <a:bodyPr/>
        <a:lstStyle/>
        <a:p>
          <a:endParaRPr lang="es-MX"/>
        </a:p>
      </dgm:t>
    </dgm:pt>
    <dgm:pt modelId="{EBDD1FD3-94FC-426F-9DEB-E0800737A902}">
      <dgm:prSet phldrT="[Texto]"/>
      <dgm:spPr/>
      <dgm:t>
        <a:bodyPr/>
        <a:lstStyle/>
        <a:p>
          <a:r>
            <a:rPr lang="en-GB" noProof="0" dirty="0" smtClean="0"/>
            <a:t>Statistical unit</a:t>
          </a:r>
          <a:endParaRPr lang="en-GB" noProof="0" dirty="0"/>
        </a:p>
      </dgm:t>
    </dgm:pt>
    <dgm:pt modelId="{5E6EF9CD-050A-4107-A8CD-B713FEFB45F6}" type="parTrans" cxnId="{9F1E5C40-01D2-4570-B963-5846780D10DC}">
      <dgm:prSet/>
      <dgm:spPr/>
      <dgm:t>
        <a:bodyPr/>
        <a:lstStyle/>
        <a:p>
          <a:endParaRPr lang="es-MX"/>
        </a:p>
      </dgm:t>
    </dgm:pt>
    <dgm:pt modelId="{3481629E-087A-4F60-8D79-4D7B44856AE0}" type="sibTrans" cxnId="{9F1E5C40-01D2-4570-B963-5846780D10DC}">
      <dgm:prSet/>
      <dgm:spPr/>
      <dgm:t>
        <a:bodyPr/>
        <a:lstStyle/>
        <a:p>
          <a:endParaRPr lang="es-MX"/>
        </a:p>
      </dgm:t>
    </dgm:pt>
    <dgm:pt modelId="{0F409F5B-5E95-4D9A-A1E3-C28ADB424F77}">
      <dgm:prSet phldrT="[Texto]"/>
      <dgm:spPr/>
      <dgm:t>
        <a:bodyPr/>
        <a:lstStyle/>
        <a:p>
          <a:r>
            <a:rPr lang="en-GB" noProof="0" dirty="0" smtClean="0"/>
            <a:t>Case management unit</a:t>
          </a:r>
          <a:endParaRPr lang="en-GB" noProof="0" dirty="0"/>
        </a:p>
      </dgm:t>
    </dgm:pt>
    <dgm:pt modelId="{720A5904-9E15-4B41-A2CB-74F8914DEFEC}" type="parTrans" cxnId="{A91662B3-F6C2-43E3-8D77-3677D4B653C9}">
      <dgm:prSet/>
      <dgm:spPr/>
      <dgm:t>
        <a:bodyPr/>
        <a:lstStyle/>
        <a:p>
          <a:endParaRPr lang="es-MX"/>
        </a:p>
      </dgm:t>
    </dgm:pt>
    <dgm:pt modelId="{C0555B9A-A744-428E-B04E-9FABEFBD309D}" type="sibTrans" cxnId="{A91662B3-F6C2-43E3-8D77-3677D4B653C9}">
      <dgm:prSet/>
      <dgm:spPr/>
      <dgm:t>
        <a:bodyPr/>
        <a:lstStyle/>
        <a:p>
          <a:endParaRPr lang="es-MX"/>
        </a:p>
      </dgm:t>
    </dgm:pt>
    <dgm:pt modelId="{3770FD89-80F5-4165-897D-B79E53C1C9A8}" type="pres">
      <dgm:prSet presAssocID="{CD39E1AF-D4E3-4742-8832-35D8D21A5478}" presName="composite" presStyleCnt="0">
        <dgm:presLayoutVars>
          <dgm:chMax val="5"/>
          <dgm:dir/>
          <dgm:resizeHandles val="exact"/>
        </dgm:presLayoutVars>
      </dgm:prSet>
      <dgm:spPr/>
    </dgm:pt>
    <dgm:pt modelId="{DC595A86-144D-4827-BECF-5D3C944DC580}" type="pres">
      <dgm:prSet presAssocID="{FDC877A4-C93E-44AB-85A2-7BAE840A21FB}" presName="circle1" presStyleLbl="lnNode1" presStyleIdx="0" presStyleCnt="4"/>
      <dgm:spPr/>
    </dgm:pt>
    <dgm:pt modelId="{905781A2-3A78-458D-B1BD-2E37637238AA}" type="pres">
      <dgm:prSet presAssocID="{FDC877A4-C93E-44AB-85A2-7BAE840A21FB}" presName="text1" presStyleLbl="revTx" presStyleIdx="0" presStyleCnt="4">
        <dgm:presLayoutVars>
          <dgm:bulletEnabled val="1"/>
        </dgm:presLayoutVars>
      </dgm:prSet>
      <dgm:spPr/>
      <dgm:t>
        <a:bodyPr/>
        <a:lstStyle/>
        <a:p>
          <a:endParaRPr lang="es-MX"/>
        </a:p>
      </dgm:t>
    </dgm:pt>
    <dgm:pt modelId="{9258E771-80FF-4A63-97DF-76E0276E9738}" type="pres">
      <dgm:prSet presAssocID="{FDC877A4-C93E-44AB-85A2-7BAE840A21FB}" presName="line1" presStyleLbl="callout" presStyleIdx="0" presStyleCnt="8"/>
      <dgm:spPr/>
    </dgm:pt>
    <dgm:pt modelId="{DA4BEF15-6F38-47B5-8DEB-8914792AC167}" type="pres">
      <dgm:prSet presAssocID="{FDC877A4-C93E-44AB-85A2-7BAE840A21FB}" presName="d1" presStyleLbl="callout" presStyleIdx="1" presStyleCnt="8"/>
      <dgm:spPr/>
    </dgm:pt>
    <dgm:pt modelId="{6553C45C-9F5E-4932-8EB1-0CA0391CECA8}" type="pres">
      <dgm:prSet presAssocID="{31C46080-2601-4B39-B402-B3E6CC1D41DF}" presName="circle2" presStyleLbl="lnNode1" presStyleIdx="1" presStyleCnt="4"/>
      <dgm:spPr/>
    </dgm:pt>
    <dgm:pt modelId="{345750E6-1A69-45C1-A627-DF6542661DA5}" type="pres">
      <dgm:prSet presAssocID="{31C46080-2601-4B39-B402-B3E6CC1D41DF}" presName="text2" presStyleLbl="revTx" presStyleIdx="1" presStyleCnt="4">
        <dgm:presLayoutVars>
          <dgm:bulletEnabled val="1"/>
        </dgm:presLayoutVars>
      </dgm:prSet>
      <dgm:spPr/>
      <dgm:t>
        <a:bodyPr/>
        <a:lstStyle/>
        <a:p>
          <a:endParaRPr lang="es-MX"/>
        </a:p>
      </dgm:t>
    </dgm:pt>
    <dgm:pt modelId="{4F8C8C1F-B4B1-4598-8CEB-E08BDAEFBB26}" type="pres">
      <dgm:prSet presAssocID="{31C46080-2601-4B39-B402-B3E6CC1D41DF}" presName="line2" presStyleLbl="callout" presStyleIdx="2" presStyleCnt="8"/>
      <dgm:spPr/>
    </dgm:pt>
    <dgm:pt modelId="{49F5FA33-CBE9-4521-9BE8-E3C1E223B98B}" type="pres">
      <dgm:prSet presAssocID="{31C46080-2601-4B39-B402-B3E6CC1D41DF}" presName="d2" presStyleLbl="callout" presStyleIdx="3" presStyleCnt="8"/>
      <dgm:spPr/>
    </dgm:pt>
    <dgm:pt modelId="{C4B337C3-B4A3-4F10-928C-EC55FBED5564}" type="pres">
      <dgm:prSet presAssocID="{EBDD1FD3-94FC-426F-9DEB-E0800737A902}" presName="circle3" presStyleLbl="lnNode1" presStyleIdx="2" presStyleCnt="4"/>
      <dgm:spPr/>
    </dgm:pt>
    <dgm:pt modelId="{28D1C61D-56A7-40CA-A21B-7EB2C2B9A20C}" type="pres">
      <dgm:prSet presAssocID="{EBDD1FD3-94FC-426F-9DEB-E0800737A902}" presName="text3" presStyleLbl="revTx" presStyleIdx="2" presStyleCnt="4">
        <dgm:presLayoutVars>
          <dgm:bulletEnabled val="1"/>
        </dgm:presLayoutVars>
      </dgm:prSet>
      <dgm:spPr/>
      <dgm:t>
        <a:bodyPr/>
        <a:lstStyle/>
        <a:p>
          <a:endParaRPr lang="es-MX"/>
        </a:p>
      </dgm:t>
    </dgm:pt>
    <dgm:pt modelId="{2218F763-7D41-4D39-8603-3456F2609E68}" type="pres">
      <dgm:prSet presAssocID="{EBDD1FD3-94FC-426F-9DEB-E0800737A902}" presName="line3" presStyleLbl="callout" presStyleIdx="4" presStyleCnt="8"/>
      <dgm:spPr/>
    </dgm:pt>
    <dgm:pt modelId="{27ABD404-BF2A-4E11-984E-2DA0CD020EA6}" type="pres">
      <dgm:prSet presAssocID="{EBDD1FD3-94FC-426F-9DEB-E0800737A902}" presName="d3" presStyleLbl="callout" presStyleIdx="5" presStyleCnt="8"/>
      <dgm:spPr/>
    </dgm:pt>
    <dgm:pt modelId="{6CA2DA4E-6AE7-485B-9761-8C32C828CA47}" type="pres">
      <dgm:prSet presAssocID="{0F409F5B-5E95-4D9A-A1E3-C28ADB424F77}" presName="circle4" presStyleLbl="lnNode1" presStyleIdx="3" presStyleCnt="4"/>
      <dgm:spPr/>
    </dgm:pt>
    <dgm:pt modelId="{CF50C95C-09B6-46D0-BE52-10A3A298ABFE}" type="pres">
      <dgm:prSet presAssocID="{0F409F5B-5E95-4D9A-A1E3-C28ADB424F77}" presName="text4" presStyleLbl="revTx" presStyleIdx="3" presStyleCnt="4">
        <dgm:presLayoutVars>
          <dgm:bulletEnabled val="1"/>
        </dgm:presLayoutVars>
      </dgm:prSet>
      <dgm:spPr/>
      <dgm:t>
        <a:bodyPr/>
        <a:lstStyle/>
        <a:p>
          <a:endParaRPr lang="es-MX"/>
        </a:p>
      </dgm:t>
    </dgm:pt>
    <dgm:pt modelId="{EC5F1426-240B-490E-8EE8-8A95EF50F7C8}" type="pres">
      <dgm:prSet presAssocID="{0F409F5B-5E95-4D9A-A1E3-C28ADB424F77}" presName="line4" presStyleLbl="callout" presStyleIdx="6" presStyleCnt="8"/>
      <dgm:spPr/>
    </dgm:pt>
    <dgm:pt modelId="{D2DD6C50-7749-445B-A18F-BA417A7F564A}" type="pres">
      <dgm:prSet presAssocID="{0F409F5B-5E95-4D9A-A1E3-C28ADB424F77}" presName="d4" presStyleLbl="callout" presStyleIdx="7" presStyleCnt="8"/>
      <dgm:spPr/>
    </dgm:pt>
  </dgm:ptLst>
  <dgm:cxnLst>
    <dgm:cxn modelId="{1F37B254-21A2-48DA-9516-79AB5658E9FE}" type="presOf" srcId="{EBDD1FD3-94FC-426F-9DEB-E0800737A902}" destId="{28D1C61D-56A7-40CA-A21B-7EB2C2B9A20C}" srcOrd="0" destOrd="0" presId="urn:microsoft.com/office/officeart/2005/8/layout/target1"/>
    <dgm:cxn modelId="{3A1683D6-F94C-4A63-BCA0-357573793369}" type="presOf" srcId="{FDC877A4-C93E-44AB-85A2-7BAE840A21FB}" destId="{905781A2-3A78-458D-B1BD-2E37637238AA}" srcOrd="0" destOrd="0" presId="urn:microsoft.com/office/officeart/2005/8/layout/target1"/>
    <dgm:cxn modelId="{A91662B3-F6C2-43E3-8D77-3677D4B653C9}" srcId="{CD39E1AF-D4E3-4742-8832-35D8D21A5478}" destId="{0F409F5B-5E95-4D9A-A1E3-C28ADB424F77}" srcOrd="3" destOrd="0" parTransId="{720A5904-9E15-4B41-A2CB-74F8914DEFEC}" sibTransId="{C0555B9A-A744-428E-B04E-9FABEFBD309D}"/>
    <dgm:cxn modelId="{6ED61B2D-FEF4-4606-8C25-066480650096}" type="presOf" srcId="{0F409F5B-5E95-4D9A-A1E3-C28ADB424F77}" destId="{CF50C95C-09B6-46D0-BE52-10A3A298ABFE}" srcOrd="0" destOrd="0" presId="urn:microsoft.com/office/officeart/2005/8/layout/target1"/>
    <dgm:cxn modelId="{42C1A969-AECC-4091-B07C-2DBBC642E562}" srcId="{CD39E1AF-D4E3-4742-8832-35D8D21A5478}" destId="{FDC877A4-C93E-44AB-85A2-7BAE840A21FB}" srcOrd="0" destOrd="0" parTransId="{5E196C53-15B4-463A-9DC3-9A87BFD0D396}" sibTransId="{C41CE883-92B6-4E91-B174-B52FDFF3245B}"/>
    <dgm:cxn modelId="{9F1E5C40-01D2-4570-B963-5846780D10DC}" srcId="{CD39E1AF-D4E3-4742-8832-35D8D21A5478}" destId="{EBDD1FD3-94FC-426F-9DEB-E0800737A902}" srcOrd="2" destOrd="0" parTransId="{5E6EF9CD-050A-4107-A8CD-B713FEFB45F6}" sibTransId="{3481629E-087A-4F60-8D79-4D7B44856AE0}"/>
    <dgm:cxn modelId="{CD36F486-B934-41B6-B898-F67F2DF37394}" type="presOf" srcId="{CD39E1AF-D4E3-4742-8832-35D8D21A5478}" destId="{3770FD89-80F5-4165-897D-B79E53C1C9A8}" srcOrd="0" destOrd="0" presId="urn:microsoft.com/office/officeart/2005/8/layout/target1"/>
    <dgm:cxn modelId="{E3AF0529-815C-46D0-9A8A-57711663D864}" type="presOf" srcId="{31C46080-2601-4B39-B402-B3E6CC1D41DF}" destId="{345750E6-1A69-45C1-A627-DF6542661DA5}" srcOrd="0" destOrd="0" presId="urn:microsoft.com/office/officeart/2005/8/layout/target1"/>
    <dgm:cxn modelId="{E549F04E-1E05-453E-AE73-40E806E70CE1}" srcId="{CD39E1AF-D4E3-4742-8832-35D8D21A5478}" destId="{31C46080-2601-4B39-B402-B3E6CC1D41DF}" srcOrd="1" destOrd="0" parTransId="{1F6CDF5F-FD88-49C2-A5D3-18E80B377B28}" sibTransId="{B74A6CC7-3F4C-4CC4-BE9D-800AA0A06E8C}"/>
    <dgm:cxn modelId="{C717CEA2-4C8B-43A1-B975-DACBCAB11162}" type="presParOf" srcId="{3770FD89-80F5-4165-897D-B79E53C1C9A8}" destId="{DC595A86-144D-4827-BECF-5D3C944DC580}" srcOrd="0" destOrd="0" presId="urn:microsoft.com/office/officeart/2005/8/layout/target1"/>
    <dgm:cxn modelId="{25B53A53-AA51-411D-B4A3-7F993CBBA69D}" type="presParOf" srcId="{3770FD89-80F5-4165-897D-B79E53C1C9A8}" destId="{905781A2-3A78-458D-B1BD-2E37637238AA}" srcOrd="1" destOrd="0" presId="urn:microsoft.com/office/officeart/2005/8/layout/target1"/>
    <dgm:cxn modelId="{17927CDF-8E71-4666-B8B9-B7A0E0F3AFA5}" type="presParOf" srcId="{3770FD89-80F5-4165-897D-B79E53C1C9A8}" destId="{9258E771-80FF-4A63-97DF-76E0276E9738}" srcOrd="2" destOrd="0" presId="urn:microsoft.com/office/officeart/2005/8/layout/target1"/>
    <dgm:cxn modelId="{E148E7BA-1CEA-4CAB-922F-49CDF843144E}" type="presParOf" srcId="{3770FD89-80F5-4165-897D-B79E53C1C9A8}" destId="{DA4BEF15-6F38-47B5-8DEB-8914792AC167}" srcOrd="3" destOrd="0" presId="urn:microsoft.com/office/officeart/2005/8/layout/target1"/>
    <dgm:cxn modelId="{552BD8B8-264E-4BD5-AC3A-AC8E3BBEBC9F}" type="presParOf" srcId="{3770FD89-80F5-4165-897D-B79E53C1C9A8}" destId="{6553C45C-9F5E-4932-8EB1-0CA0391CECA8}" srcOrd="4" destOrd="0" presId="urn:microsoft.com/office/officeart/2005/8/layout/target1"/>
    <dgm:cxn modelId="{E7376FF4-6C1D-40AF-9936-B181B52EE859}" type="presParOf" srcId="{3770FD89-80F5-4165-897D-B79E53C1C9A8}" destId="{345750E6-1A69-45C1-A627-DF6542661DA5}" srcOrd="5" destOrd="0" presId="urn:microsoft.com/office/officeart/2005/8/layout/target1"/>
    <dgm:cxn modelId="{0634AAF2-04D0-4307-BC2A-1FEDA1C30537}" type="presParOf" srcId="{3770FD89-80F5-4165-897D-B79E53C1C9A8}" destId="{4F8C8C1F-B4B1-4598-8CEB-E08BDAEFBB26}" srcOrd="6" destOrd="0" presId="urn:microsoft.com/office/officeart/2005/8/layout/target1"/>
    <dgm:cxn modelId="{6607132A-FFDA-4719-ADFA-21F2C1C75A80}" type="presParOf" srcId="{3770FD89-80F5-4165-897D-B79E53C1C9A8}" destId="{49F5FA33-CBE9-4521-9BE8-E3C1E223B98B}" srcOrd="7" destOrd="0" presId="urn:microsoft.com/office/officeart/2005/8/layout/target1"/>
    <dgm:cxn modelId="{F23DAEBC-B096-412C-80A3-0D9867A0F143}" type="presParOf" srcId="{3770FD89-80F5-4165-897D-B79E53C1C9A8}" destId="{C4B337C3-B4A3-4F10-928C-EC55FBED5564}" srcOrd="8" destOrd="0" presId="urn:microsoft.com/office/officeart/2005/8/layout/target1"/>
    <dgm:cxn modelId="{5833122A-4FDB-43BA-9152-9A53E1C3B758}" type="presParOf" srcId="{3770FD89-80F5-4165-897D-B79E53C1C9A8}" destId="{28D1C61D-56A7-40CA-A21B-7EB2C2B9A20C}" srcOrd="9" destOrd="0" presId="urn:microsoft.com/office/officeart/2005/8/layout/target1"/>
    <dgm:cxn modelId="{854B554C-8FEB-4A5D-9299-51A6B52CF490}" type="presParOf" srcId="{3770FD89-80F5-4165-897D-B79E53C1C9A8}" destId="{2218F763-7D41-4D39-8603-3456F2609E68}" srcOrd="10" destOrd="0" presId="urn:microsoft.com/office/officeart/2005/8/layout/target1"/>
    <dgm:cxn modelId="{334A0D3A-EB43-4C49-887D-66A68FDF34C7}" type="presParOf" srcId="{3770FD89-80F5-4165-897D-B79E53C1C9A8}" destId="{27ABD404-BF2A-4E11-984E-2DA0CD020EA6}" srcOrd="11" destOrd="0" presId="urn:microsoft.com/office/officeart/2005/8/layout/target1"/>
    <dgm:cxn modelId="{A7DC85FB-A4DE-4965-820C-1BFF63D7F715}" type="presParOf" srcId="{3770FD89-80F5-4165-897D-B79E53C1C9A8}" destId="{6CA2DA4E-6AE7-485B-9761-8C32C828CA47}" srcOrd="12" destOrd="0" presId="urn:microsoft.com/office/officeart/2005/8/layout/target1"/>
    <dgm:cxn modelId="{3319E0AE-A2E5-4753-9762-E6847F14752F}" type="presParOf" srcId="{3770FD89-80F5-4165-897D-B79E53C1C9A8}" destId="{CF50C95C-09B6-46D0-BE52-10A3A298ABFE}" srcOrd="13" destOrd="0" presId="urn:microsoft.com/office/officeart/2005/8/layout/target1"/>
    <dgm:cxn modelId="{CAB0141D-4EB6-45C4-BD6A-F8F2B93198D0}" type="presParOf" srcId="{3770FD89-80F5-4165-897D-B79E53C1C9A8}" destId="{EC5F1426-240B-490E-8EE8-8A95EF50F7C8}" srcOrd="14" destOrd="0" presId="urn:microsoft.com/office/officeart/2005/8/layout/target1"/>
    <dgm:cxn modelId="{5C7F521E-BE42-40FB-B941-651A7B840A91}" type="presParOf" srcId="{3770FD89-80F5-4165-897D-B79E53C1C9A8}" destId="{D2DD6C50-7749-445B-A18F-BA417A7F564A}" srcOrd="15"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673C05-1C20-419E-B23D-B98311AC2C90}" type="doc">
      <dgm:prSet loTypeId="urn:microsoft.com/office/officeart/2005/8/layout/radial6" loCatId="cycle" qsTypeId="urn:microsoft.com/office/officeart/2005/8/quickstyle/simple4" qsCatId="simple" csTypeId="urn:microsoft.com/office/officeart/2005/8/colors/colorful3" csCatId="colorful" phldr="1"/>
      <dgm:spPr/>
      <dgm:t>
        <a:bodyPr/>
        <a:lstStyle/>
        <a:p>
          <a:endParaRPr lang="es-MX"/>
        </a:p>
      </dgm:t>
    </dgm:pt>
    <dgm:pt modelId="{D71BDF72-18F3-4F22-8D28-0D6BDD069A85}">
      <dgm:prSet phldrT="[Texto]" custT="1"/>
      <dgm:spPr/>
      <dgm:t>
        <a:bodyPr/>
        <a:lstStyle/>
        <a:p>
          <a:r>
            <a:rPr lang="en-GB" sz="1800" b="1" noProof="0" dirty="0" smtClean="0"/>
            <a:t>SIPC</a:t>
          </a:r>
          <a:endParaRPr lang="en-GB" sz="1400" b="1" noProof="0" dirty="0" smtClean="0"/>
        </a:p>
        <a:p>
          <a:r>
            <a:rPr lang="en-GB" sz="1400" noProof="0" dirty="0" smtClean="0"/>
            <a:t>A Consular Intelligence System</a:t>
          </a:r>
          <a:endParaRPr lang="en-GB" sz="1400" noProof="0" dirty="0"/>
        </a:p>
      </dgm:t>
    </dgm:pt>
    <dgm:pt modelId="{2917FB65-E0E7-4BDD-95FF-A121229D9EE4}" type="parTrans" cxnId="{F56D3E1B-CA5F-4633-A4E6-61C3FD14F64E}">
      <dgm:prSet/>
      <dgm:spPr/>
      <dgm:t>
        <a:bodyPr/>
        <a:lstStyle/>
        <a:p>
          <a:endParaRPr lang="es-MX" sz="2000"/>
        </a:p>
      </dgm:t>
    </dgm:pt>
    <dgm:pt modelId="{7746BC9E-4E0B-494B-A8CF-E512ED9750D7}" type="sibTrans" cxnId="{F56D3E1B-CA5F-4633-A4E6-61C3FD14F64E}">
      <dgm:prSet/>
      <dgm:spPr/>
      <dgm:t>
        <a:bodyPr/>
        <a:lstStyle/>
        <a:p>
          <a:endParaRPr lang="es-MX" sz="2000"/>
        </a:p>
      </dgm:t>
    </dgm:pt>
    <dgm:pt modelId="{4E53CD38-077F-414E-83C5-F74F4FF3C294}">
      <dgm:prSet phldrT="[Texto]" custT="1"/>
      <dgm:spPr/>
      <dgm:t>
        <a:bodyPr/>
        <a:lstStyle/>
        <a:p>
          <a:r>
            <a:rPr lang="en-GB" sz="900" noProof="0" dirty="0" smtClean="0"/>
            <a:t>Strategic information unit</a:t>
          </a:r>
          <a:endParaRPr lang="en-GB" sz="900" noProof="0" dirty="0"/>
        </a:p>
      </dgm:t>
    </dgm:pt>
    <dgm:pt modelId="{BE7AC52B-9BC2-4D8A-B95D-61903A25BF63}" type="parTrans" cxnId="{C5619669-7375-407F-A3BA-D7B23579651A}">
      <dgm:prSet/>
      <dgm:spPr/>
      <dgm:t>
        <a:bodyPr/>
        <a:lstStyle/>
        <a:p>
          <a:endParaRPr lang="es-MX" sz="2000"/>
        </a:p>
      </dgm:t>
    </dgm:pt>
    <dgm:pt modelId="{47889504-3BB7-4583-8FAC-163F9BA6A207}" type="sibTrans" cxnId="{C5619669-7375-407F-A3BA-D7B23579651A}">
      <dgm:prSet/>
      <dgm:spPr/>
      <dgm:t>
        <a:bodyPr/>
        <a:lstStyle/>
        <a:p>
          <a:endParaRPr lang="es-MX" sz="2000"/>
        </a:p>
      </dgm:t>
    </dgm:pt>
    <dgm:pt modelId="{9FDA024E-1E00-42F5-B0DB-C7BADC5373E8}">
      <dgm:prSet phldrT="[Texto]" custT="1"/>
      <dgm:spPr/>
      <dgm:t>
        <a:bodyPr/>
        <a:lstStyle/>
        <a:p>
          <a:r>
            <a:rPr lang="en-GB" sz="900" noProof="0" dirty="0" smtClean="0"/>
            <a:t>SIRME unit</a:t>
          </a:r>
          <a:endParaRPr lang="en-GB" sz="900" noProof="0" dirty="0"/>
        </a:p>
      </dgm:t>
    </dgm:pt>
    <dgm:pt modelId="{1648D253-5AA6-443C-9330-E4DEEA5F53E3}" type="parTrans" cxnId="{58BE09E2-5263-4D8D-9BFA-0C434466749C}">
      <dgm:prSet/>
      <dgm:spPr/>
      <dgm:t>
        <a:bodyPr/>
        <a:lstStyle/>
        <a:p>
          <a:endParaRPr lang="es-MX" sz="2000"/>
        </a:p>
      </dgm:t>
    </dgm:pt>
    <dgm:pt modelId="{E224D230-7F51-4470-8327-D8530D684EFA}" type="sibTrans" cxnId="{58BE09E2-5263-4D8D-9BFA-0C434466749C}">
      <dgm:prSet/>
      <dgm:spPr/>
      <dgm:t>
        <a:bodyPr/>
        <a:lstStyle/>
        <a:p>
          <a:endParaRPr lang="es-MX" sz="2000"/>
        </a:p>
      </dgm:t>
    </dgm:pt>
    <dgm:pt modelId="{A952A6B8-26F4-4232-B555-3D775442DEB5}">
      <dgm:prSet phldrT="[Texto]" custT="1"/>
      <dgm:spPr/>
      <dgm:t>
        <a:bodyPr/>
        <a:lstStyle/>
        <a:p>
          <a:r>
            <a:rPr lang="en-GB" sz="900" noProof="0" dirty="0" smtClean="0"/>
            <a:t>Reporting and statistics unit</a:t>
          </a:r>
          <a:endParaRPr lang="en-GB" sz="900" noProof="0" dirty="0"/>
        </a:p>
      </dgm:t>
    </dgm:pt>
    <dgm:pt modelId="{6D25A40C-FA8A-447E-9246-44AA733C26A9}" type="parTrans" cxnId="{F5E6140C-C5F7-4775-B8F2-A799B0F61609}">
      <dgm:prSet/>
      <dgm:spPr/>
      <dgm:t>
        <a:bodyPr/>
        <a:lstStyle/>
        <a:p>
          <a:endParaRPr lang="es-MX" sz="2000"/>
        </a:p>
      </dgm:t>
    </dgm:pt>
    <dgm:pt modelId="{B495BAE1-EF55-4766-A4E3-59C5056947AD}" type="sibTrans" cxnId="{F5E6140C-C5F7-4775-B8F2-A799B0F61609}">
      <dgm:prSet/>
      <dgm:spPr/>
      <dgm:t>
        <a:bodyPr/>
        <a:lstStyle/>
        <a:p>
          <a:endParaRPr lang="es-MX" sz="2000"/>
        </a:p>
      </dgm:t>
    </dgm:pt>
    <dgm:pt modelId="{76815BAE-3DD9-4F34-A6D2-9939AE884947}">
      <dgm:prSet phldrT="[Texto]" custT="1"/>
      <dgm:spPr/>
      <dgm:t>
        <a:bodyPr/>
        <a:lstStyle/>
        <a:p>
          <a:r>
            <a:rPr lang="en-GB" sz="900" noProof="0" dirty="0" smtClean="0"/>
            <a:t>Management unit</a:t>
          </a:r>
          <a:endParaRPr lang="en-GB" sz="900" noProof="0" dirty="0"/>
        </a:p>
      </dgm:t>
    </dgm:pt>
    <dgm:pt modelId="{7BCBC004-0F5E-433A-9E69-C4A22D762E8B}" type="parTrans" cxnId="{14E8AE19-B4CF-4E95-88F5-9D65EB7C893C}">
      <dgm:prSet/>
      <dgm:spPr/>
      <dgm:t>
        <a:bodyPr/>
        <a:lstStyle/>
        <a:p>
          <a:endParaRPr lang="es-MX" sz="2000"/>
        </a:p>
      </dgm:t>
    </dgm:pt>
    <dgm:pt modelId="{2E84579A-D06A-4A2E-996C-18752BBDD5F8}" type="sibTrans" cxnId="{14E8AE19-B4CF-4E95-88F5-9D65EB7C893C}">
      <dgm:prSet/>
      <dgm:spPr/>
      <dgm:t>
        <a:bodyPr/>
        <a:lstStyle/>
        <a:p>
          <a:endParaRPr lang="es-MX" sz="2000"/>
        </a:p>
      </dgm:t>
    </dgm:pt>
    <dgm:pt modelId="{B9FF79D4-7BD8-48F6-9CD5-EEFC828E9B63}">
      <dgm:prSet phldrT="[Texto]" custT="1"/>
      <dgm:spPr/>
      <dgm:t>
        <a:bodyPr/>
        <a:lstStyle/>
        <a:p>
          <a:r>
            <a:rPr lang="en-GB" sz="900" noProof="0" dirty="0" smtClean="0"/>
            <a:t>CIAM unit</a:t>
          </a:r>
          <a:endParaRPr lang="en-GB" sz="900" noProof="0" dirty="0"/>
        </a:p>
      </dgm:t>
    </dgm:pt>
    <dgm:pt modelId="{DE441C81-3A9E-4708-B5E5-53C28B34E474}" type="parTrans" cxnId="{70F2AF5E-3BFA-49A6-87AD-723A4095347A}">
      <dgm:prSet/>
      <dgm:spPr/>
      <dgm:t>
        <a:bodyPr/>
        <a:lstStyle/>
        <a:p>
          <a:endParaRPr lang="es-MX" sz="2000"/>
        </a:p>
      </dgm:t>
    </dgm:pt>
    <dgm:pt modelId="{89AAF2CC-9403-4C11-9474-5533EC1258A8}" type="sibTrans" cxnId="{70F2AF5E-3BFA-49A6-87AD-723A4095347A}">
      <dgm:prSet/>
      <dgm:spPr/>
      <dgm:t>
        <a:bodyPr/>
        <a:lstStyle/>
        <a:p>
          <a:endParaRPr lang="es-MX" sz="2000"/>
        </a:p>
      </dgm:t>
    </dgm:pt>
    <dgm:pt modelId="{08A3C295-5AE5-4B82-9DA6-1D91D7649BF8}" type="pres">
      <dgm:prSet presAssocID="{16673C05-1C20-419E-B23D-B98311AC2C90}" presName="Name0" presStyleCnt="0">
        <dgm:presLayoutVars>
          <dgm:chMax val="1"/>
          <dgm:dir/>
          <dgm:animLvl val="ctr"/>
          <dgm:resizeHandles val="exact"/>
        </dgm:presLayoutVars>
      </dgm:prSet>
      <dgm:spPr/>
      <dgm:t>
        <a:bodyPr/>
        <a:lstStyle/>
        <a:p>
          <a:endParaRPr lang="es-MX"/>
        </a:p>
      </dgm:t>
    </dgm:pt>
    <dgm:pt modelId="{04ACFEF6-6423-4E64-B316-16323238B6B0}" type="pres">
      <dgm:prSet presAssocID="{D71BDF72-18F3-4F22-8D28-0D6BDD069A85}" presName="centerShape" presStyleLbl="node0" presStyleIdx="0" presStyleCnt="1" custScaleX="120224" custScaleY="119080"/>
      <dgm:spPr/>
      <dgm:t>
        <a:bodyPr/>
        <a:lstStyle/>
        <a:p>
          <a:endParaRPr lang="es-MX"/>
        </a:p>
      </dgm:t>
    </dgm:pt>
    <dgm:pt modelId="{8C925957-69B8-49F1-92BA-E41CFF408EBA}" type="pres">
      <dgm:prSet presAssocID="{4E53CD38-077F-414E-83C5-F74F4FF3C294}" presName="node" presStyleLbl="node1" presStyleIdx="0" presStyleCnt="5" custScaleX="116615" custScaleY="111209">
        <dgm:presLayoutVars>
          <dgm:bulletEnabled val="1"/>
        </dgm:presLayoutVars>
      </dgm:prSet>
      <dgm:spPr/>
      <dgm:t>
        <a:bodyPr/>
        <a:lstStyle/>
        <a:p>
          <a:endParaRPr lang="es-MX"/>
        </a:p>
      </dgm:t>
    </dgm:pt>
    <dgm:pt modelId="{5D423FD7-58EB-4729-B711-887B5077B143}" type="pres">
      <dgm:prSet presAssocID="{4E53CD38-077F-414E-83C5-F74F4FF3C294}" presName="dummy" presStyleCnt="0"/>
      <dgm:spPr/>
    </dgm:pt>
    <dgm:pt modelId="{775DF3AE-FD51-4FBB-A77B-E344C2F6F0AB}" type="pres">
      <dgm:prSet presAssocID="{47889504-3BB7-4583-8FAC-163F9BA6A207}" presName="sibTrans" presStyleLbl="sibTrans2D1" presStyleIdx="0" presStyleCnt="5"/>
      <dgm:spPr/>
      <dgm:t>
        <a:bodyPr/>
        <a:lstStyle/>
        <a:p>
          <a:endParaRPr lang="es-MX"/>
        </a:p>
      </dgm:t>
    </dgm:pt>
    <dgm:pt modelId="{376DB519-9DF0-4A5A-B881-B2A6B852C1C5}" type="pres">
      <dgm:prSet presAssocID="{9FDA024E-1E00-42F5-B0DB-C7BADC5373E8}" presName="node" presStyleLbl="node1" presStyleIdx="1" presStyleCnt="5">
        <dgm:presLayoutVars>
          <dgm:bulletEnabled val="1"/>
        </dgm:presLayoutVars>
      </dgm:prSet>
      <dgm:spPr/>
      <dgm:t>
        <a:bodyPr/>
        <a:lstStyle/>
        <a:p>
          <a:endParaRPr lang="es-MX"/>
        </a:p>
      </dgm:t>
    </dgm:pt>
    <dgm:pt modelId="{7A672685-A101-4818-B10F-2CBB54125F5B}" type="pres">
      <dgm:prSet presAssocID="{9FDA024E-1E00-42F5-B0DB-C7BADC5373E8}" presName="dummy" presStyleCnt="0"/>
      <dgm:spPr/>
    </dgm:pt>
    <dgm:pt modelId="{D3659565-5891-4BBF-9A05-ACDA8F6BF904}" type="pres">
      <dgm:prSet presAssocID="{E224D230-7F51-4470-8327-D8530D684EFA}" presName="sibTrans" presStyleLbl="sibTrans2D1" presStyleIdx="1" presStyleCnt="5"/>
      <dgm:spPr/>
      <dgm:t>
        <a:bodyPr/>
        <a:lstStyle/>
        <a:p>
          <a:endParaRPr lang="es-MX"/>
        </a:p>
      </dgm:t>
    </dgm:pt>
    <dgm:pt modelId="{1EDBC7B1-3531-49D7-8C08-CBBB9591A8E7}" type="pres">
      <dgm:prSet presAssocID="{B9FF79D4-7BD8-48F6-9CD5-EEFC828E9B63}" presName="node" presStyleLbl="node1" presStyleIdx="2" presStyleCnt="5">
        <dgm:presLayoutVars>
          <dgm:bulletEnabled val="1"/>
        </dgm:presLayoutVars>
      </dgm:prSet>
      <dgm:spPr/>
      <dgm:t>
        <a:bodyPr/>
        <a:lstStyle/>
        <a:p>
          <a:endParaRPr lang="es-MX"/>
        </a:p>
      </dgm:t>
    </dgm:pt>
    <dgm:pt modelId="{4ECB25C0-A59B-4039-A91A-7E50584C48CD}" type="pres">
      <dgm:prSet presAssocID="{B9FF79D4-7BD8-48F6-9CD5-EEFC828E9B63}" presName="dummy" presStyleCnt="0"/>
      <dgm:spPr/>
    </dgm:pt>
    <dgm:pt modelId="{0F748773-9A13-4D29-97DA-2ACCD3139D28}" type="pres">
      <dgm:prSet presAssocID="{89AAF2CC-9403-4C11-9474-5533EC1258A8}" presName="sibTrans" presStyleLbl="sibTrans2D1" presStyleIdx="2" presStyleCnt="5"/>
      <dgm:spPr/>
      <dgm:t>
        <a:bodyPr/>
        <a:lstStyle/>
        <a:p>
          <a:endParaRPr lang="es-MX"/>
        </a:p>
      </dgm:t>
    </dgm:pt>
    <dgm:pt modelId="{1728806A-AEC1-41D7-B42F-52D1D6DCC01E}" type="pres">
      <dgm:prSet presAssocID="{A952A6B8-26F4-4232-B555-3D775442DEB5}" presName="node" presStyleLbl="node1" presStyleIdx="3" presStyleCnt="5">
        <dgm:presLayoutVars>
          <dgm:bulletEnabled val="1"/>
        </dgm:presLayoutVars>
      </dgm:prSet>
      <dgm:spPr/>
      <dgm:t>
        <a:bodyPr/>
        <a:lstStyle/>
        <a:p>
          <a:endParaRPr lang="es-MX"/>
        </a:p>
      </dgm:t>
    </dgm:pt>
    <dgm:pt modelId="{C2333206-37DF-4A2A-94F3-7187B4F0E2D8}" type="pres">
      <dgm:prSet presAssocID="{A952A6B8-26F4-4232-B555-3D775442DEB5}" presName="dummy" presStyleCnt="0"/>
      <dgm:spPr/>
    </dgm:pt>
    <dgm:pt modelId="{369E9752-CE4B-40C1-9E66-4BD7FC65DF92}" type="pres">
      <dgm:prSet presAssocID="{B495BAE1-EF55-4766-A4E3-59C5056947AD}" presName="sibTrans" presStyleLbl="sibTrans2D1" presStyleIdx="3" presStyleCnt="5"/>
      <dgm:spPr/>
      <dgm:t>
        <a:bodyPr/>
        <a:lstStyle/>
        <a:p>
          <a:endParaRPr lang="es-MX"/>
        </a:p>
      </dgm:t>
    </dgm:pt>
    <dgm:pt modelId="{E30AD183-DCA1-45A3-B180-0D79033107E3}" type="pres">
      <dgm:prSet presAssocID="{76815BAE-3DD9-4F34-A6D2-9939AE884947}" presName="node" presStyleLbl="node1" presStyleIdx="4" presStyleCnt="5" custScaleX="124056" custScaleY="122175">
        <dgm:presLayoutVars>
          <dgm:bulletEnabled val="1"/>
        </dgm:presLayoutVars>
      </dgm:prSet>
      <dgm:spPr/>
      <dgm:t>
        <a:bodyPr/>
        <a:lstStyle/>
        <a:p>
          <a:endParaRPr lang="es-MX"/>
        </a:p>
      </dgm:t>
    </dgm:pt>
    <dgm:pt modelId="{CABBE8A8-8AC7-49B0-8F80-210B3F3A2BF1}" type="pres">
      <dgm:prSet presAssocID="{76815BAE-3DD9-4F34-A6D2-9939AE884947}" presName="dummy" presStyleCnt="0"/>
      <dgm:spPr/>
    </dgm:pt>
    <dgm:pt modelId="{3F79E265-6856-4D85-83E0-10A8C158AAEE}" type="pres">
      <dgm:prSet presAssocID="{2E84579A-D06A-4A2E-996C-18752BBDD5F8}" presName="sibTrans" presStyleLbl="sibTrans2D1" presStyleIdx="4" presStyleCnt="5"/>
      <dgm:spPr/>
      <dgm:t>
        <a:bodyPr/>
        <a:lstStyle/>
        <a:p>
          <a:endParaRPr lang="es-MX"/>
        </a:p>
      </dgm:t>
    </dgm:pt>
  </dgm:ptLst>
  <dgm:cxnLst>
    <dgm:cxn modelId="{E26921A7-AB5B-42CF-A576-19D6E04D36F2}" type="presOf" srcId="{9FDA024E-1E00-42F5-B0DB-C7BADC5373E8}" destId="{376DB519-9DF0-4A5A-B881-B2A6B852C1C5}" srcOrd="0" destOrd="0" presId="urn:microsoft.com/office/officeart/2005/8/layout/radial6"/>
    <dgm:cxn modelId="{B153FC2C-6124-4888-995E-D48E901A84DE}" type="presOf" srcId="{B9FF79D4-7BD8-48F6-9CD5-EEFC828E9B63}" destId="{1EDBC7B1-3531-49D7-8C08-CBBB9591A8E7}" srcOrd="0" destOrd="0" presId="urn:microsoft.com/office/officeart/2005/8/layout/radial6"/>
    <dgm:cxn modelId="{58BE09E2-5263-4D8D-9BFA-0C434466749C}" srcId="{D71BDF72-18F3-4F22-8D28-0D6BDD069A85}" destId="{9FDA024E-1E00-42F5-B0DB-C7BADC5373E8}" srcOrd="1" destOrd="0" parTransId="{1648D253-5AA6-443C-9330-E4DEEA5F53E3}" sibTransId="{E224D230-7F51-4470-8327-D8530D684EFA}"/>
    <dgm:cxn modelId="{F5E6140C-C5F7-4775-B8F2-A799B0F61609}" srcId="{D71BDF72-18F3-4F22-8D28-0D6BDD069A85}" destId="{A952A6B8-26F4-4232-B555-3D775442DEB5}" srcOrd="3" destOrd="0" parTransId="{6D25A40C-FA8A-447E-9246-44AA733C26A9}" sibTransId="{B495BAE1-EF55-4766-A4E3-59C5056947AD}"/>
    <dgm:cxn modelId="{89FE845F-420F-4FCB-B49E-51ECA6B4DAFC}" type="presOf" srcId="{2E84579A-D06A-4A2E-996C-18752BBDD5F8}" destId="{3F79E265-6856-4D85-83E0-10A8C158AAEE}" srcOrd="0" destOrd="0" presId="urn:microsoft.com/office/officeart/2005/8/layout/radial6"/>
    <dgm:cxn modelId="{61FAC22E-E68D-40EE-83E6-83E7A2A571DB}" type="presOf" srcId="{47889504-3BB7-4583-8FAC-163F9BA6A207}" destId="{775DF3AE-FD51-4FBB-A77B-E344C2F6F0AB}" srcOrd="0" destOrd="0" presId="urn:microsoft.com/office/officeart/2005/8/layout/radial6"/>
    <dgm:cxn modelId="{E354276B-4E4C-4724-827C-8C80177C263E}" type="presOf" srcId="{D71BDF72-18F3-4F22-8D28-0D6BDD069A85}" destId="{04ACFEF6-6423-4E64-B316-16323238B6B0}" srcOrd="0" destOrd="0" presId="urn:microsoft.com/office/officeart/2005/8/layout/radial6"/>
    <dgm:cxn modelId="{F56D3E1B-CA5F-4633-A4E6-61C3FD14F64E}" srcId="{16673C05-1C20-419E-B23D-B98311AC2C90}" destId="{D71BDF72-18F3-4F22-8D28-0D6BDD069A85}" srcOrd="0" destOrd="0" parTransId="{2917FB65-E0E7-4BDD-95FF-A121229D9EE4}" sibTransId="{7746BC9E-4E0B-494B-A8CF-E512ED9750D7}"/>
    <dgm:cxn modelId="{14E8AE19-B4CF-4E95-88F5-9D65EB7C893C}" srcId="{D71BDF72-18F3-4F22-8D28-0D6BDD069A85}" destId="{76815BAE-3DD9-4F34-A6D2-9939AE884947}" srcOrd="4" destOrd="0" parTransId="{7BCBC004-0F5E-433A-9E69-C4A22D762E8B}" sibTransId="{2E84579A-D06A-4A2E-996C-18752BBDD5F8}"/>
    <dgm:cxn modelId="{4128C37A-0EDE-4336-A525-25EB6234907B}" type="presOf" srcId="{E224D230-7F51-4470-8327-D8530D684EFA}" destId="{D3659565-5891-4BBF-9A05-ACDA8F6BF904}" srcOrd="0" destOrd="0" presId="urn:microsoft.com/office/officeart/2005/8/layout/radial6"/>
    <dgm:cxn modelId="{019DDC8D-06F2-4821-B515-7FD134BB649F}" type="presOf" srcId="{A952A6B8-26F4-4232-B555-3D775442DEB5}" destId="{1728806A-AEC1-41D7-B42F-52D1D6DCC01E}" srcOrd="0" destOrd="0" presId="urn:microsoft.com/office/officeart/2005/8/layout/radial6"/>
    <dgm:cxn modelId="{0B15A6E9-32C0-44CB-9B97-E3CED80B596E}" type="presOf" srcId="{76815BAE-3DD9-4F34-A6D2-9939AE884947}" destId="{E30AD183-DCA1-45A3-B180-0D79033107E3}" srcOrd="0" destOrd="0" presId="urn:microsoft.com/office/officeart/2005/8/layout/radial6"/>
    <dgm:cxn modelId="{70F2AF5E-3BFA-49A6-87AD-723A4095347A}" srcId="{D71BDF72-18F3-4F22-8D28-0D6BDD069A85}" destId="{B9FF79D4-7BD8-48F6-9CD5-EEFC828E9B63}" srcOrd="2" destOrd="0" parTransId="{DE441C81-3A9E-4708-B5E5-53C28B34E474}" sibTransId="{89AAF2CC-9403-4C11-9474-5533EC1258A8}"/>
    <dgm:cxn modelId="{C5619669-7375-407F-A3BA-D7B23579651A}" srcId="{D71BDF72-18F3-4F22-8D28-0D6BDD069A85}" destId="{4E53CD38-077F-414E-83C5-F74F4FF3C294}" srcOrd="0" destOrd="0" parTransId="{BE7AC52B-9BC2-4D8A-B95D-61903A25BF63}" sibTransId="{47889504-3BB7-4583-8FAC-163F9BA6A207}"/>
    <dgm:cxn modelId="{CF89169C-769A-4788-B70C-8845FD840B65}" type="presOf" srcId="{B495BAE1-EF55-4766-A4E3-59C5056947AD}" destId="{369E9752-CE4B-40C1-9E66-4BD7FC65DF92}" srcOrd="0" destOrd="0" presId="urn:microsoft.com/office/officeart/2005/8/layout/radial6"/>
    <dgm:cxn modelId="{3D12E2DB-910C-4CDE-BEDD-7F2CA19BA491}" type="presOf" srcId="{89AAF2CC-9403-4C11-9474-5533EC1258A8}" destId="{0F748773-9A13-4D29-97DA-2ACCD3139D28}" srcOrd="0" destOrd="0" presId="urn:microsoft.com/office/officeart/2005/8/layout/radial6"/>
    <dgm:cxn modelId="{EF80B701-C8A5-4A23-9B92-BA24C5577113}" type="presOf" srcId="{16673C05-1C20-419E-B23D-B98311AC2C90}" destId="{08A3C295-5AE5-4B82-9DA6-1D91D7649BF8}" srcOrd="0" destOrd="0" presId="urn:microsoft.com/office/officeart/2005/8/layout/radial6"/>
    <dgm:cxn modelId="{18F5F2FE-47D4-455A-914A-4BF55B8DDFA3}" type="presOf" srcId="{4E53CD38-077F-414E-83C5-F74F4FF3C294}" destId="{8C925957-69B8-49F1-92BA-E41CFF408EBA}" srcOrd="0" destOrd="0" presId="urn:microsoft.com/office/officeart/2005/8/layout/radial6"/>
    <dgm:cxn modelId="{C99A25D8-364B-4854-A834-B42FBECD684C}" type="presParOf" srcId="{08A3C295-5AE5-4B82-9DA6-1D91D7649BF8}" destId="{04ACFEF6-6423-4E64-B316-16323238B6B0}" srcOrd="0" destOrd="0" presId="urn:microsoft.com/office/officeart/2005/8/layout/radial6"/>
    <dgm:cxn modelId="{371B8621-BB0B-4373-8753-295EE99E8603}" type="presParOf" srcId="{08A3C295-5AE5-4B82-9DA6-1D91D7649BF8}" destId="{8C925957-69B8-49F1-92BA-E41CFF408EBA}" srcOrd="1" destOrd="0" presId="urn:microsoft.com/office/officeart/2005/8/layout/radial6"/>
    <dgm:cxn modelId="{C383EC99-39C4-4D0E-BA4F-CF4A33D31375}" type="presParOf" srcId="{08A3C295-5AE5-4B82-9DA6-1D91D7649BF8}" destId="{5D423FD7-58EB-4729-B711-887B5077B143}" srcOrd="2" destOrd="0" presId="urn:microsoft.com/office/officeart/2005/8/layout/radial6"/>
    <dgm:cxn modelId="{AED90F2A-5A79-421D-A99E-5B5CED4030DA}" type="presParOf" srcId="{08A3C295-5AE5-4B82-9DA6-1D91D7649BF8}" destId="{775DF3AE-FD51-4FBB-A77B-E344C2F6F0AB}" srcOrd="3" destOrd="0" presId="urn:microsoft.com/office/officeart/2005/8/layout/radial6"/>
    <dgm:cxn modelId="{3BF87F09-FE6E-430E-A77E-8B45E19189C8}" type="presParOf" srcId="{08A3C295-5AE5-4B82-9DA6-1D91D7649BF8}" destId="{376DB519-9DF0-4A5A-B881-B2A6B852C1C5}" srcOrd="4" destOrd="0" presId="urn:microsoft.com/office/officeart/2005/8/layout/radial6"/>
    <dgm:cxn modelId="{5339929C-2F8E-4928-B8E5-338E65C950B3}" type="presParOf" srcId="{08A3C295-5AE5-4B82-9DA6-1D91D7649BF8}" destId="{7A672685-A101-4818-B10F-2CBB54125F5B}" srcOrd="5" destOrd="0" presId="urn:microsoft.com/office/officeart/2005/8/layout/radial6"/>
    <dgm:cxn modelId="{5E1DE9FC-0B04-4FAF-938D-FFCA62FAE257}" type="presParOf" srcId="{08A3C295-5AE5-4B82-9DA6-1D91D7649BF8}" destId="{D3659565-5891-4BBF-9A05-ACDA8F6BF904}" srcOrd="6" destOrd="0" presId="urn:microsoft.com/office/officeart/2005/8/layout/radial6"/>
    <dgm:cxn modelId="{EDDF3243-98DB-41E2-B27F-B49074839577}" type="presParOf" srcId="{08A3C295-5AE5-4B82-9DA6-1D91D7649BF8}" destId="{1EDBC7B1-3531-49D7-8C08-CBBB9591A8E7}" srcOrd="7" destOrd="0" presId="urn:microsoft.com/office/officeart/2005/8/layout/radial6"/>
    <dgm:cxn modelId="{AF9D1CA0-DB6F-46BE-A236-A980674E3D04}" type="presParOf" srcId="{08A3C295-5AE5-4B82-9DA6-1D91D7649BF8}" destId="{4ECB25C0-A59B-4039-A91A-7E50584C48CD}" srcOrd="8" destOrd="0" presId="urn:microsoft.com/office/officeart/2005/8/layout/radial6"/>
    <dgm:cxn modelId="{D63AD97D-F2FC-482A-B006-3BE0758EEE95}" type="presParOf" srcId="{08A3C295-5AE5-4B82-9DA6-1D91D7649BF8}" destId="{0F748773-9A13-4D29-97DA-2ACCD3139D28}" srcOrd="9" destOrd="0" presId="urn:microsoft.com/office/officeart/2005/8/layout/radial6"/>
    <dgm:cxn modelId="{44B4C008-363C-4567-A1A9-20355A979374}" type="presParOf" srcId="{08A3C295-5AE5-4B82-9DA6-1D91D7649BF8}" destId="{1728806A-AEC1-41D7-B42F-52D1D6DCC01E}" srcOrd="10" destOrd="0" presId="urn:microsoft.com/office/officeart/2005/8/layout/radial6"/>
    <dgm:cxn modelId="{A23485F9-BFD2-47E0-8D21-697319296AA6}" type="presParOf" srcId="{08A3C295-5AE5-4B82-9DA6-1D91D7649BF8}" destId="{C2333206-37DF-4A2A-94F3-7187B4F0E2D8}" srcOrd="11" destOrd="0" presId="urn:microsoft.com/office/officeart/2005/8/layout/radial6"/>
    <dgm:cxn modelId="{F5308A41-F412-48EA-902D-58C834B74ED5}" type="presParOf" srcId="{08A3C295-5AE5-4B82-9DA6-1D91D7649BF8}" destId="{369E9752-CE4B-40C1-9E66-4BD7FC65DF92}" srcOrd="12" destOrd="0" presId="urn:microsoft.com/office/officeart/2005/8/layout/radial6"/>
    <dgm:cxn modelId="{3A3246D4-4DE9-4994-9A57-B1ADD4F31227}" type="presParOf" srcId="{08A3C295-5AE5-4B82-9DA6-1D91D7649BF8}" destId="{E30AD183-DCA1-45A3-B180-0D79033107E3}" srcOrd="13" destOrd="0" presId="urn:microsoft.com/office/officeart/2005/8/layout/radial6"/>
    <dgm:cxn modelId="{2117722B-B056-4A64-B0FF-2B9DCAE63E9D}" type="presParOf" srcId="{08A3C295-5AE5-4B82-9DA6-1D91D7649BF8}" destId="{CABBE8A8-8AC7-49B0-8F80-210B3F3A2BF1}" srcOrd="14" destOrd="0" presId="urn:microsoft.com/office/officeart/2005/8/layout/radial6"/>
    <dgm:cxn modelId="{5A530D7C-F813-4730-AE7D-3ECB3B968B45}" type="presParOf" srcId="{08A3C295-5AE5-4B82-9DA6-1D91D7649BF8}" destId="{3F79E265-6856-4D85-83E0-10A8C158AAEE}" srcOrd="15" destOrd="0" presId="urn:microsoft.com/office/officeart/2005/8/layout/radial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B6F879-F850-42C4-99EE-28F538568D3A}"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s-MX"/>
        </a:p>
      </dgm:t>
    </dgm:pt>
    <dgm:pt modelId="{976E98F4-F957-41F7-A707-81FBD33BC041}">
      <dgm:prSet phldrT="[Texto]"/>
      <dgm:spPr>
        <a:xfrm>
          <a:off x="2151329" y="463807"/>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n-GB" noProof="0" dirty="0" smtClean="0">
              <a:solidFill>
                <a:sysClr val="windowText" lastClr="000000">
                  <a:hueOff val="0"/>
                  <a:satOff val="0"/>
                  <a:lumOff val="0"/>
                  <a:alphaOff val="0"/>
                </a:sysClr>
              </a:solidFill>
              <a:latin typeface="Calibri"/>
              <a:ea typeface="+mn-ea"/>
              <a:cs typeface="+mn-cs"/>
            </a:rPr>
            <a:t>Pedro Hernández López </a:t>
          </a:r>
          <a:endParaRPr lang="en-GB" noProof="0" dirty="0">
            <a:solidFill>
              <a:sysClr val="windowText" lastClr="000000">
                <a:hueOff val="0"/>
                <a:satOff val="0"/>
                <a:lumOff val="0"/>
                <a:alphaOff val="0"/>
              </a:sysClr>
            </a:solidFill>
            <a:latin typeface="Calibri"/>
            <a:ea typeface="+mn-ea"/>
            <a:cs typeface="+mn-cs"/>
          </a:endParaRPr>
        </a:p>
      </dgm:t>
    </dgm:pt>
    <dgm:pt modelId="{FB5B94B6-F0DC-43FC-947E-27FBC0458554}" type="parTrans" cxnId="{9833AB75-4813-440D-86A5-1467BC2C70CF}">
      <dgm:prSet/>
      <dgm:spPr/>
      <dgm:t>
        <a:bodyPr/>
        <a:lstStyle/>
        <a:p>
          <a:endParaRPr lang="es-MX"/>
        </a:p>
      </dgm:t>
    </dgm:pt>
    <dgm:pt modelId="{94427AE0-3900-4DC6-AFD5-740C878DEBFF}" type="sibTrans" cxnId="{9833AB75-4813-440D-86A5-1467BC2C70CF}">
      <dgm:prSet/>
      <dgm:spPr/>
      <dgm:t>
        <a:bodyPr/>
        <a:lstStyle/>
        <a:p>
          <a:endParaRPr lang="es-MX"/>
        </a:p>
      </dgm:t>
    </dgm:pt>
    <dgm:pt modelId="{DFC254CD-F264-406D-AC2A-4159781840D2}" type="asst">
      <dgm:prSet phldrT="[Texto]"/>
      <dgm:spPr>
        <a:xfrm>
          <a:off x="719001" y="1304264"/>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n-GB" noProof="0" dirty="0" smtClean="0">
              <a:solidFill>
                <a:sysClr val="windowText" lastClr="000000">
                  <a:hueOff val="0"/>
                  <a:satOff val="0"/>
                  <a:lumOff val="0"/>
                  <a:alphaOff val="0"/>
                </a:sysClr>
              </a:solidFill>
              <a:latin typeface="Calibri"/>
              <a:ea typeface="+mn-ea"/>
              <a:cs typeface="+mn-cs"/>
            </a:rPr>
            <a:t>2012 Case</a:t>
          </a:r>
          <a:endParaRPr lang="en-GB" noProof="0" dirty="0">
            <a:solidFill>
              <a:sysClr val="windowText" lastClr="000000">
                <a:hueOff val="0"/>
                <a:satOff val="0"/>
                <a:lumOff val="0"/>
                <a:alphaOff val="0"/>
              </a:sysClr>
            </a:solidFill>
            <a:latin typeface="Calibri"/>
            <a:ea typeface="+mn-ea"/>
            <a:cs typeface="+mn-cs"/>
          </a:endParaRPr>
        </a:p>
      </dgm:t>
    </dgm:pt>
    <dgm:pt modelId="{69F119B8-FF0A-414A-8BD5-3E3F9748B7F2}" type="parTrans" cxnId="{84662BAF-8310-48D8-8F64-AF32E8318FBD}">
      <dgm:prSet/>
      <dgm:spPr>
        <a:xfrm>
          <a:off x="1902743" y="1055678"/>
          <a:ext cx="840456" cy="544521"/>
        </a:xfrm>
        <a:custGeom>
          <a:avLst/>
          <a:gdLst/>
          <a:ahLst/>
          <a:cxnLst/>
          <a:rect l="0" t="0" r="0" b="0"/>
          <a:pathLst>
            <a:path>
              <a:moveTo>
                <a:pt x="840456" y="0"/>
              </a:moveTo>
              <a:lnTo>
                <a:pt x="840456" y="544521"/>
              </a:lnTo>
              <a:lnTo>
                <a:pt x="0" y="544521"/>
              </a:lnTo>
            </a:path>
          </a:pathLst>
        </a:custGeom>
        <a:noFill/>
        <a:ln w="25400" cap="flat" cmpd="sng" algn="ctr">
          <a:solidFill>
            <a:srgbClr val="C0504D">
              <a:shade val="60000"/>
              <a:hueOff val="0"/>
              <a:satOff val="0"/>
              <a:lumOff val="0"/>
              <a:alphaOff val="0"/>
            </a:srgbClr>
          </a:solidFill>
          <a:prstDash val="solid"/>
        </a:ln>
        <a:effectLst/>
      </dgm:spPr>
      <dgm:t>
        <a:bodyPr/>
        <a:lstStyle/>
        <a:p>
          <a:endParaRPr lang="es-MX"/>
        </a:p>
      </dgm:t>
    </dgm:pt>
    <dgm:pt modelId="{7E2303C4-A276-4DA8-A646-B00D482C824E}" type="sibTrans" cxnId="{84662BAF-8310-48D8-8F64-AF32E8318FBD}">
      <dgm:prSet/>
      <dgm:spPr/>
      <dgm:t>
        <a:bodyPr/>
        <a:lstStyle/>
        <a:p>
          <a:endParaRPr lang="es-MX"/>
        </a:p>
      </dgm:t>
    </dgm:pt>
    <dgm:pt modelId="{D70B6D55-FCF4-401B-9EFB-BE18CD52D0DF}" type="asst">
      <dgm:prSet/>
      <dgm:spPr>
        <a:xfrm>
          <a:off x="3583656" y="1304264"/>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n-GB" noProof="0" dirty="0" smtClean="0">
              <a:solidFill>
                <a:sysClr val="windowText" lastClr="000000">
                  <a:hueOff val="0"/>
                  <a:satOff val="0"/>
                  <a:lumOff val="0"/>
                  <a:alphaOff val="0"/>
                </a:sysClr>
              </a:solidFill>
              <a:latin typeface="Calibri"/>
              <a:ea typeface="+mn-ea"/>
              <a:cs typeface="+mn-cs"/>
            </a:rPr>
            <a:t>2013 Case </a:t>
          </a:r>
          <a:endParaRPr lang="en-GB" noProof="0" dirty="0">
            <a:solidFill>
              <a:sysClr val="windowText" lastClr="000000">
                <a:hueOff val="0"/>
                <a:satOff val="0"/>
                <a:lumOff val="0"/>
                <a:alphaOff val="0"/>
              </a:sysClr>
            </a:solidFill>
            <a:latin typeface="Calibri"/>
            <a:ea typeface="+mn-ea"/>
            <a:cs typeface="+mn-cs"/>
          </a:endParaRPr>
        </a:p>
      </dgm:t>
    </dgm:pt>
    <dgm:pt modelId="{AD18577C-D12A-43C0-8C00-051FAE600366}" type="parTrans" cxnId="{179E98EE-F587-405C-A877-44B6353A1C61}">
      <dgm:prSet/>
      <dgm:spPr>
        <a:xfrm>
          <a:off x="2743200" y="1055678"/>
          <a:ext cx="840456" cy="544521"/>
        </a:xfrm>
        <a:custGeom>
          <a:avLst/>
          <a:gdLst/>
          <a:ahLst/>
          <a:cxnLst/>
          <a:rect l="0" t="0" r="0" b="0"/>
          <a:pathLst>
            <a:path>
              <a:moveTo>
                <a:pt x="0" y="0"/>
              </a:moveTo>
              <a:lnTo>
                <a:pt x="0" y="544521"/>
              </a:lnTo>
              <a:lnTo>
                <a:pt x="840456" y="544521"/>
              </a:lnTo>
            </a:path>
          </a:pathLst>
        </a:custGeom>
        <a:noFill/>
        <a:ln w="25400" cap="flat" cmpd="sng" algn="ctr">
          <a:solidFill>
            <a:srgbClr val="C0504D">
              <a:shade val="60000"/>
              <a:hueOff val="0"/>
              <a:satOff val="0"/>
              <a:lumOff val="0"/>
              <a:alphaOff val="0"/>
            </a:srgbClr>
          </a:solidFill>
          <a:prstDash val="solid"/>
        </a:ln>
        <a:effectLst/>
      </dgm:spPr>
      <dgm:t>
        <a:bodyPr/>
        <a:lstStyle/>
        <a:p>
          <a:endParaRPr lang="es-MX"/>
        </a:p>
      </dgm:t>
    </dgm:pt>
    <dgm:pt modelId="{26FBCB55-B63C-4CCE-8988-8F10911D416E}" type="sibTrans" cxnId="{179E98EE-F587-405C-A877-44B6353A1C61}">
      <dgm:prSet/>
      <dgm:spPr/>
      <dgm:t>
        <a:bodyPr/>
        <a:lstStyle/>
        <a:p>
          <a:endParaRPr lang="es-MX"/>
        </a:p>
      </dgm:t>
    </dgm:pt>
    <dgm:pt modelId="{02F7A5BF-A205-485B-B611-384D74DC94C4}" type="asst">
      <dgm:prSet/>
      <dgm:spPr>
        <a:xfrm>
          <a:off x="2837"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n-GB" noProof="0" dirty="0" smtClean="0">
              <a:solidFill>
                <a:sysClr val="windowText" lastClr="000000">
                  <a:hueOff val="0"/>
                  <a:satOff val="0"/>
                  <a:lumOff val="0"/>
                  <a:alphaOff val="0"/>
                </a:sysClr>
              </a:solidFill>
              <a:latin typeface="Calibri"/>
              <a:ea typeface="+mn-ea"/>
              <a:cs typeface="+mn-cs"/>
            </a:rPr>
            <a:t>Request for assistance in criminal matters</a:t>
          </a:r>
          <a:endParaRPr lang="en-GB" noProof="0" dirty="0">
            <a:solidFill>
              <a:sysClr val="windowText" lastClr="000000">
                <a:hueOff val="0"/>
                <a:satOff val="0"/>
                <a:lumOff val="0"/>
                <a:alphaOff val="0"/>
              </a:sysClr>
            </a:solidFill>
            <a:latin typeface="Calibri"/>
            <a:ea typeface="+mn-ea"/>
            <a:cs typeface="+mn-cs"/>
          </a:endParaRPr>
        </a:p>
      </dgm:t>
    </dgm:pt>
    <dgm:pt modelId="{820F2E43-774F-47F8-82D7-35E0F6156988}" type="parTrans" cxnId="{783D100C-1E05-4D58-89AA-36C1351D2CE7}">
      <dgm:prSet/>
      <dgm:spPr>
        <a:xfrm>
          <a:off x="1186579" y="1896135"/>
          <a:ext cx="124292" cy="544521"/>
        </a:xfrm>
        <a:custGeom>
          <a:avLst/>
          <a:gdLst/>
          <a:ahLst/>
          <a:cxnLst/>
          <a:rect l="0" t="0" r="0" b="0"/>
          <a:pathLst>
            <a:path>
              <a:moveTo>
                <a:pt x="124292" y="0"/>
              </a:moveTo>
              <a:lnTo>
                <a:pt x="124292" y="544521"/>
              </a:lnTo>
              <a:lnTo>
                <a:pt x="0" y="544521"/>
              </a:lnTo>
            </a:path>
          </a:pathLst>
        </a:custGeom>
        <a:noFill/>
        <a:ln w="25400" cap="flat" cmpd="sng" algn="ctr">
          <a:solidFill>
            <a:srgbClr val="C0504D">
              <a:shade val="80000"/>
              <a:hueOff val="0"/>
              <a:satOff val="0"/>
              <a:lumOff val="0"/>
              <a:alphaOff val="0"/>
            </a:srgbClr>
          </a:solidFill>
          <a:prstDash val="solid"/>
        </a:ln>
        <a:effectLst/>
      </dgm:spPr>
      <dgm:t>
        <a:bodyPr/>
        <a:lstStyle/>
        <a:p>
          <a:endParaRPr lang="es-MX"/>
        </a:p>
      </dgm:t>
    </dgm:pt>
    <dgm:pt modelId="{6F7CDEBD-86B3-44D3-BC75-54898E6746D9}" type="sibTrans" cxnId="{783D100C-1E05-4D58-89AA-36C1351D2CE7}">
      <dgm:prSet/>
      <dgm:spPr/>
      <dgm:t>
        <a:bodyPr/>
        <a:lstStyle/>
        <a:p>
          <a:endParaRPr lang="es-MX"/>
        </a:p>
      </dgm:t>
    </dgm:pt>
    <dgm:pt modelId="{0472FA1D-CEDA-483F-A022-0082AF3842C3}" type="asst">
      <dgm:prSet/>
      <dgm:spPr>
        <a:xfrm>
          <a:off x="1435165"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n-GB" noProof="0" dirty="0" smtClean="0">
              <a:solidFill>
                <a:sysClr val="windowText" lastClr="000000">
                  <a:hueOff val="0"/>
                  <a:satOff val="0"/>
                  <a:lumOff val="0"/>
                  <a:alphaOff val="0"/>
                </a:sysClr>
              </a:solidFill>
              <a:latin typeface="Calibri"/>
              <a:ea typeface="+mn-ea"/>
              <a:cs typeface="+mn-cs"/>
            </a:rPr>
            <a:t>Request for assistance in administrative matters</a:t>
          </a:r>
          <a:endParaRPr lang="en-GB" noProof="0" dirty="0">
            <a:solidFill>
              <a:sysClr val="windowText" lastClr="000000">
                <a:hueOff val="0"/>
                <a:satOff val="0"/>
                <a:lumOff val="0"/>
                <a:alphaOff val="0"/>
              </a:sysClr>
            </a:solidFill>
            <a:latin typeface="Calibri"/>
            <a:ea typeface="+mn-ea"/>
            <a:cs typeface="+mn-cs"/>
          </a:endParaRPr>
        </a:p>
      </dgm:t>
    </dgm:pt>
    <dgm:pt modelId="{147B29AA-6A72-4650-9872-F0F082F809DA}" type="parTrans" cxnId="{D6BE379A-C351-4F07-BEE0-001253BC7EBE}">
      <dgm:prSet/>
      <dgm:spPr>
        <a:xfrm>
          <a:off x="1310872" y="1896135"/>
          <a:ext cx="124292" cy="544521"/>
        </a:xfrm>
        <a:custGeom>
          <a:avLst/>
          <a:gdLst/>
          <a:ahLst/>
          <a:cxnLst/>
          <a:rect l="0" t="0" r="0" b="0"/>
          <a:pathLst>
            <a:path>
              <a:moveTo>
                <a:pt x="0" y="0"/>
              </a:moveTo>
              <a:lnTo>
                <a:pt x="0" y="544521"/>
              </a:lnTo>
              <a:lnTo>
                <a:pt x="124292" y="544521"/>
              </a:lnTo>
            </a:path>
          </a:pathLst>
        </a:custGeom>
        <a:noFill/>
        <a:ln w="25400" cap="flat" cmpd="sng" algn="ctr">
          <a:solidFill>
            <a:srgbClr val="C0504D">
              <a:shade val="80000"/>
              <a:hueOff val="0"/>
              <a:satOff val="0"/>
              <a:lumOff val="0"/>
              <a:alphaOff val="0"/>
            </a:srgbClr>
          </a:solidFill>
          <a:prstDash val="solid"/>
        </a:ln>
        <a:effectLst/>
      </dgm:spPr>
      <dgm:t>
        <a:bodyPr/>
        <a:lstStyle/>
        <a:p>
          <a:endParaRPr lang="es-MX"/>
        </a:p>
      </dgm:t>
    </dgm:pt>
    <dgm:pt modelId="{3518676F-9C96-4526-BDFD-E6698FE863B8}" type="sibTrans" cxnId="{D6BE379A-C351-4F07-BEE0-001253BC7EBE}">
      <dgm:prSet/>
      <dgm:spPr/>
      <dgm:t>
        <a:bodyPr/>
        <a:lstStyle/>
        <a:p>
          <a:endParaRPr lang="es-MX"/>
        </a:p>
      </dgm:t>
    </dgm:pt>
    <dgm:pt modelId="{F94FD38F-407A-4CA8-9A95-1819D00FDC50}" type="asst">
      <dgm:prSet/>
      <dgm:spPr>
        <a:xfrm>
          <a:off x="2867492"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n-GB" noProof="0" dirty="0" smtClean="0">
              <a:solidFill>
                <a:sysClr val="windowText" lastClr="000000">
                  <a:hueOff val="0"/>
                  <a:satOff val="0"/>
                  <a:lumOff val="0"/>
                  <a:alphaOff val="0"/>
                </a:sysClr>
              </a:solidFill>
              <a:latin typeface="Calibri"/>
              <a:ea typeface="+mn-ea"/>
              <a:cs typeface="+mn-cs"/>
            </a:rPr>
            <a:t>Request for assistance in labour matters</a:t>
          </a:r>
          <a:endParaRPr lang="en-GB" noProof="0" dirty="0">
            <a:solidFill>
              <a:sysClr val="windowText" lastClr="000000">
                <a:hueOff val="0"/>
                <a:satOff val="0"/>
                <a:lumOff val="0"/>
                <a:alphaOff val="0"/>
              </a:sysClr>
            </a:solidFill>
            <a:latin typeface="Calibri"/>
            <a:ea typeface="+mn-ea"/>
            <a:cs typeface="+mn-cs"/>
          </a:endParaRPr>
        </a:p>
      </dgm:t>
    </dgm:pt>
    <dgm:pt modelId="{CA2CF75C-2B74-485B-9481-47E995F1D55F}" type="parTrans" cxnId="{2C5C1709-210C-42A7-B4BE-B0410D1ED37A}">
      <dgm:prSet/>
      <dgm:spPr>
        <a:xfrm>
          <a:off x="4051234" y="1896135"/>
          <a:ext cx="124292" cy="544521"/>
        </a:xfrm>
        <a:custGeom>
          <a:avLst/>
          <a:gdLst/>
          <a:ahLst/>
          <a:cxnLst/>
          <a:rect l="0" t="0" r="0" b="0"/>
          <a:pathLst>
            <a:path>
              <a:moveTo>
                <a:pt x="124292" y="0"/>
              </a:moveTo>
              <a:lnTo>
                <a:pt x="124292" y="544521"/>
              </a:lnTo>
              <a:lnTo>
                <a:pt x="0" y="544521"/>
              </a:lnTo>
            </a:path>
          </a:pathLst>
        </a:custGeom>
        <a:noFill/>
        <a:ln w="25400" cap="flat" cmpd="sng" algn="ctr">
          <a:solidFill>
            <a:srgbClr val="C0504D">
              <a:shade val="80000"/>
              <a:hueOff val="0"/>
              <a:satOff val="0"/>
              <a:lumOff val="0"/>
              <a:alphaOff val="0"/>
            </a:srgbClr>
          </a:solidFill>
          <a:prstDash val="solid"/>
        </a:ln>
        <a:effectLst/>
      </dgm:spPr>
      <dgm:t>
        <a:bodyPr/>
        <a:lstStyle/>
        <a:p>
          <a:endParaRPr lang="es-MX"/>
        </a:p>
      </dgm:t>
    </dgm:pt>
    <dgm:pt modelId="{CAEF11AD-FC1A-466C-A307-76D0F3C7D04D}" type="sibTrans" cxnId="{2C5C1709-210C-42A7-B4BE-B0410D1ED37A}">
      <dgm:prSet/>
      <dgm:spPr/>
      <dgm:t>
        <a:bodyPr/>
        <a:lstStyle/>
        <a:p>
          <a:endParaRPr lang="es-MX"/>
        </a:p>
      </dgm:t>
    </dgm:pt>
    <dgm:pt modelId="{1045BA52-FF9B-42A2-B351-F4CF37A0B853}" type="asst">
      <dgm:prSet/>
      <dgm:spPr>
        <a:xfrm>
          <a:off x="4299820"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n-GB" noProof="0" dirty="0" smtClean="0">
              <a:solidFill>
                <a:sysClr val="windowText" lastClr="000000">
                  <a:hueOff val="0"/>
                  <a:satOff val="0"/>
                  <a:lumOff val="0"/>
                  <a:alphaOff val="0"/>
                </a:sysClr>
              </a:solidFill>
              <a:latin typeface="Calibri"/>
              <a:ea typeface="+mn-ea"/>
              <a:cs typeface="+mn-cs"/>
            </a:rPr>
            <a:t>Request for assistance in migration matters</a:t>
          </a:r>
          <a:endParaRPr lang="en-GB" noProof="0" dirty="0">
            <a:solidFill>
              <a:sysClr val="windowText" lastClr="000000">
                <a:hueOff val="0"/>
                <a:satOff val="0"/>
                <a:lumOff val="0"/>
                <a:alphaOff val="0"/>
              </a:sysClr>
            </a:solidFill>
            <a:latin typeface="Calibri"/>
            <a:ea typeface="+mn-ea"/>
            <a:cs typeface="+mn-cs"/>
          </a:endParaRPr>
        </a:p>
      </dgm:t>
    </dgm:pt>
    <dgm:pt modelId="{EA733E0E-7E5F-4FF1-B9BB-7BF9A2631125}" type="parTrans" cxnId="{6B7E9C13-A386-49BB-A711-9FB765BF2914}">
      <dgm:prSet/>
      <dgm:spPr>
        <a:xfrm>
          <a:off x="4175527" y="1896135"/>
          <a:ext cx="124292" cy="544521"/>
        </a:xfrm>
        <a:custGeom>
          <a:avLst/>
          <a:gdLst/>
          <a:ahLst/>
          <a:cxnLst/>
          <a:rect l="0" t="0" r="0" b="0"/>
          <a:pathLst>
            <a:path>
              <a:moveTo>
                <a:pt x="0" y="0"/>
              </a:moveTo>
              <a:lnTo>
                <a:pt x="0" y="544521"/>
              </a:lnTo>
              <a:lnTo>
                <a:pt x="124292" y="544521"/>
              </a:lnTo>
            </a:path>
          </a:pathLst>
        </a:custGeom>
        <a:noFill/>
        <a:ln w="25400" cap="flat" cmpd="sng" algn="ctr">
          <a:solidFill>
            <a:srgbClr val="C0504D">
              <a:shade val="80000"/>
              <a:hueOff val="0"/>
              <a:satOff val="0"/>
              <a:lumOff val="0"/>
              <a:alphaOff val="0"/>
            </a:srgbClr>
          </a:solidFill>
          <a:prstDash val="solid"/>
        </a:ln>
        <a:effectLst/>
      </dgm:spPr>
      <dgm:t>
        <a:bodyPr/>
        <a:lstStyle/>
        <a:p>
          <a:endParaRPr lang="es-MX"/>
        </a:p>
      </dgm:t>
    </dgm:pt>
    <dgm:pt modelId="{5148BBE8-8B36-47E4-9299-71FF41DB6392}" type="sibTrans" cxnId="{6B7E9C13-A386-49BB-A711-9FB765BF2914}">
      <dgm:prSet/>
      <dgm:spPr/>
      <dgm:t>
        <a:bodyPr/>
        <a:lstStyle/>
        <a:p>
          <a:endParaRPr lang="es-MX"/>
        </a:p>
      </dgm:t>
    </dgm:pt>
    <dgm:pt modelId="{6F3BAE94-153A-4A19-9E37-B2DFD0D3F7DB}" type="pres">
      <dgm:prSet presAssocID="{7AB6F879-F850-42C4-99EE-28F538568D3A}" presName="hierChild1" presStyleCnt="0">
        <dgm:presLayoutVars>
          <dgm:orgChart val="1"/>
          <dgm:chPref val="1"/>
          <dgm:dir/>
          <dgm:animOne val="branch"/>
          <dgm:animLvl val="lvl"/>
          <dgm:resizeHandles/>
        </dgm:presLayoutVars>
      </dgm:prSet>
      <dgm:spPr/>
      <dgm:t>
        <a:bodyPr/>
        <a:lstStyle/>
        <a:p>
          <a:endParaRPr lang="es-MX"/>
        </a:p>
      </dgm:t>
    </dgm:pt>
    <dgm:pt modelId="{4BFCC012-3D49-4FA8-9FE7-5FD698F97C47}" type="pres">
      <dgm:prSet presAssocID="{976E98F4-F957-41F7-A707-81FBD33BC041}" presName="hierRoot1" presStyleCnt="0">
        <dgm:presLayoutVars>
          <dgm:hierBranch val="init"/>
        </dgm:presLayoutVars>
      </dgm:prSet>
      <dgm:spPr/>
    </dgm:pt>
    <dgm:pt modelId="{2A567536-8047-4BFB-B7D4-3F9F34730096}" type="pres">
      <dgm:prSet presAssocID="{976E98F4-F957-41F7-A707-81FBD33BC041}" presName="rootComposite1" presStyleCnt="0"/>
      <dgm:spPr/>
    </dgm:pt>
    <dgm:pt modelId="{5DAA5A96-1F03-486A-B22F-8F0E485C7BF6}" type="pres">
      <dgm:prSet presAssocID="{976E98F4-F957-41F7-A707-81FBD33BC041}" presName="rootText1" presStyleLbl="node0" presStyleIdx="0" presStyleCnt="1">
        <dgm:presLayoutVars>
          <dgm:chPref val="3"/>
        </dgm:presLayoutVars>
      </dgm:prSet>
      <dgm:spPr/>
      <dgm:t>
        <a:bodyPr/>
        <a:lstStyle/>
        <a:p>
          <a:endParaRPr lang="es-MX"/>
        </a:p>
      </dgm:t>
    </dgm:pt>
    <dgm:pt modelId="{1009EA6F-D5EA-4376-A58E-5A9CA937CB1D}" type="pres">
      <dgm:prSet presAssocID="{976E98F4-F957-41F7-A707-81FBD33BC041}" presName="rootConnector1" presStyleLbl="node1" presStyleIdx="0" presStyleCnt="0"/>
      <dgm:spPr/>
      <dgm:t>
        <a:bodyPr/>
        <a:lstStyle/>
        <a:p>
          <a:endParaRPr lang="es-MX"/>
        </a:p>
      </dgm:t>
    </dgm:pt>
    <dgm:pt modelId="{10B0CEFC-5CF0-4C61-AD8B-E99F9A1D156D}" type="pres">
      <dgm:prSet presAssocID="{976E98F4-F957-41F7-A707-81FBD33BC041}" presName="hierChild2" presStyleCnt="0"/>
      <dgm:spPr/>
    </dgm:pt>
    <dgm:pt modelId="{D8B2471C-6A6D-426A-B866-92D9C9A1FBA7}" type="pres">
      <dgm:prSet presAssocID="{976E98F4-F957-41F7-A707-81FBD33BC041}" presName="hierChild3" presStyleCnt="0"/>
      <dgm:spPr/>
    </dgm:pt>
    <dgm:pt modelId="{ABA30FE2-C539-44A4-A51C-494E43D32FDF}" type="pres">
      <dgm:prSet presAssocID="{69F119B8-FF0A-414A-8BD5-3E3F9748B7F2}" presName="Name111" presStyleLbl="parChTrans1D2" presStyleIdx="0" presStyleCnt="2"/>
      <dgm:spPr/>
      <dgm:t>
        <a:bodyPr/>
        <a:lstStyle/>
        <a:p>
          <a:endParaRPr lang="es-MX"/>
        </a:p>
      </dgm:t>
    </dgm:pt>
    <dgm:pt modelId="{4E54742F-D843-4FD0-A15C-CC1B1B048BF3}" type="pres">
      <dgm:prSet presAssocID="{DFC254CD-F264-406D-AC2A-4159781840D2}" presName="hierRoot3" presStyleCnt="0">
        <dgm:presLayoutVars>
          <dgm:hierBranch val="init"/>
        </dgm:presLayoutVars>
      </dgm:prSet>
      <dgm:spPr/>
    </dgm:pt>
    <dgm:pt modelId="{2B9FCA47-8281-4561-9DC2-7B4BC18A48E2}" type="pres">
      <dgm:prSet presAssocID="{DFC254CD-F264-406D-AC2A-4159781840D2}" presName="rootComposite3" presStyleCnt="0"/>
      <dgm:spPr/>
    </dgm:pt>
    <dgm:pt modelId="{D62E784E-00A5-4376-8E49-41BBC9167A4C}" type="pres">
      <dgm:prSet presAssocID="{DFC254CD-F264-406D-AC2A-4159781840D2}" presName="rootText3" presStyleLbl="asst1" presStyleIdx="0" presStyleCnt="6">
        <dgm:presLayoutVars>
          <dgm:chPref val="3"/>
        </dgm:presLayoutVars>
      </dgm:prSet>
      <dgm:spPr/>
      <dgm:t>
        <a:bodyPr/>
        <a:lstStyle/>
        <a:p>
          <a:endParaRPr lang="es-MX"/>
        </a:p>
      </dgm:t>
    </dgm:pt>
    <dgm:pt modelId="{99B5FE47-55A5-4B2F-9206-6D0E7A92A847}" type="pres">
      <dgm:prSet presAssocID="{DFC254CD-F264-406D-AC2A-4159781840D2}" presName="rootConnector3" presStyleLbl="asst1" presStyleIdx="0" presStyleCnt="6"/>
      <dgm:spPr/>
      <dgm:t>
        <a:bodyPr/>
        <a:lstStyle/>
        <a:p>
          <a:endParaRPr lang="es-MX"/>
        </a:p>
      </dgm:t>
    </dgm:pt>
    <dgm:pt modelId="{49AD4CE5-1CA3-4064-9E0F-762DBFC1C463}" type="pres">
      <dgm:prSet presAssocID="{DFC254CD-F264-406D-AC2A-4159781840D2}" presName="hierChild6" presStyleCnt="0"/>
      <dgm:spPr/>
    </dgm:pt>
    <dgm:pt modelId="{28906F54-2976-4B28-9BF9-55503D0983C1}" type="pres">
      <dgm:prSet presAssocID="{DFC254CD-F264-406D-AC2A-4159781840D2}" presName="hierChild7" presStyleCnt="0"/>
      <dgm:spPr/>
    </dgm:pt>
    <dgm:pt modelId="{5AADCFFC-0F89-4A1F-9C94-5F3E331D2976}" type="pres">
      <dgm:prSet presAssocID="{820F2E43-774F-47F8-82D7-35E0F6156988}" presName="Name111" presStyleLbl="parChTrans1D3" presStyleIdx="0" presStyleCnt="4"/>
      <dgm:spPr/>
      <dgm:t>
        <a:bodyPr/>
        <a:lstStyle/>
        <a:p>
          <a:endParaRPr lang="es-MX"/>
        </a:p>
      </dgm:t>
    </dgm:pt>
    <dgm:pt modelId="{B61BB5BB-F891-495E-8641-A37DAABF0078}" type="pres">
      <dgm:prSet presAssocID="{02F7A5BF-A205-485B-B611-384D74DC94C4}" presName="hierRoot3" presStyleCnt="0">
        <dgm:presLayoutVars>
          <dgm:hierBranch val="init"/>
        </dgm:presLayoutVars>
      </dgm:prSet>
      <dgm:spPr/>
    </dgm:pt>
    <dgm:pt modelId="{4B3DA4FA-4AB6-490A-A41A-709B64D16B70}" type="pres">
      <dgm:prSet presAssocID="{02F7A5BF-A205-485B-B611-384D74DC94C4}" presName="rootComposite3" presStyleCnt="0"/>
      <dgm:spPr/>
    </dgm:pt>
    <dgm:pt modelId="{69C9324C-5A36-4030-B0CD-A5EE64C7516B}" type="pres">
      <dgm:prSet presAssocID="{02F7A5BF-A205-485B-B611-384D74DC94C4}" presName="rootText3" presStyleLbl="asst1" presStyleIdx="1" presStyleCnt="6">
        <dgm:presLayoutVars>
          <dgm:chPref val="3"/>
        </dgm:presLayoutVars>
      </dgm:prSet>
      <dgm:spPr/>
      <dgm:t>
        <a:bodyPr/>
        <a:lstStyle/>
        <a:p>
          <a:endParaRPr lang="es-MX"/>
        </a:p>
      </dgm:t>
    </dgm:pt>
    <dgm:pt modelId="{91DE851C-66EA-4615-AEEF-D693D8C98F7A}" type="pres">
      <dgm:prSet presAssocID="{02F7A5BF-A205-485B-B611-384D74DC94C4}" presName="rootConnector3" presStyleLbl="asst1" presStyleIdx="1" presStyleCnt="6"/>
      <dgm:spPr/>
      <dgm:t>
        <a:bodyPr/>
        <a:lstStyle/>
        <a:p>
          <a:endParaRPr lang="es-MX"/>
        </a:p>
      </dgm:t>
    </dgm:pt>
    <dgm:pt modelId="{E0EFF70D-42E7-4473-9F84-B58588BF1F6C}" type="pres">
      <dgm:prSet presAssocID="{02F7A5BF-A205-485B-B611-384D74DC94C4}" presName="hierChild6" presStyleCnt="0"/>
      <dgm:spPr/>
    </dgm:pt>
    <dgm:pt modelId="{0C1DA04B-5C67-4DA3-B948-E00680580C1E}" type="pres">
      <dgm:prSet presAssocID="{02F7A5BF-A205-485B-B611-384D74DC94C4}" presName="hierChild7" presStyleCnt="0"/>
      <dgm:spPr/>
    </dgm:pt>
    <dgm:pt modelId="{1DFCA2CF-243B-40C4-80C9-07E268A2847F}" type="pres">
      <dgm:prSet presAssocID="{147B29AA-6A72-4650-9872-F0F082F809DA}" presName="Name111" presStyleLbl="parChTrans1D3" presStyleIdx="1" presStyleCnt="4"/>
      <dgm:spPr/>
      <dgm:t>
        <a:bodyPr/>
        <a:lstStyle/>
        <a:p>
          <a:endParaRPr lang="es-MX"/>
        </a:p>
      </dgm:t>
    </dgm:pt>
    <dgm:pt modelId="{54EB36AE-AB16-4E7A-B54E-E77B587D0243}" type="pres">
      <dgm:prSet presAssocID="{0472FA1D-CEDA-483F-A022-0082AF3842C3}" presName="hierRoot3" presStyleCnt="0">
        <dgm:presLayoutVars>
          <dgm:hierBranch val="init"/>
        </dgm:presLayoutVars>
      </dgm:prSet>
      <dgm:spPr/>
    </dgm:pt>
    <dgm:pt modelId="{235E221E-227A-4B0E-B8D4-BB82D12F07EC}" type="pres">
      <dgm:prSet presAssocID="{0472FA1D-CEDA-483F-A022-0082AF3842C3}" presName="rootComposite3" presStyleCnt="0"/>
      <dgm:spPr/>
    </dgm:pt>
    <dgm:pt modelId="{62A99CA7-B5E7-49A4-A91F-0F3ED8EC9E5D}" type="pres">
      <dgm:prSet presAssocID="{0472FA1D-CEDA-483F-A022-0082AF3842C3}" presName="rootText3" presStyleLbl="asst1" presStyleIdx="2" presStyleCnt="6">
        <dgm:presLayoutVars>
          <dgm:chPref val="3"/>
        </dgm:presLayoutVars>
      </dgm:prSet>
      <dgm:spPr/>
      <dgm:t>
        <a:bodyPr/>
        <a:lstStyle/>
        <a:p>
          <a:endParaRPr lang="es-MX"/>
        </a:p>
      </dgm:t>
    </dgm:pt>
    <dgm:pt modelId="{5A4A069E-3308-4DFB-80A9-63022EF166C1}" type="pres">
      <dgm:prSet presAssocID="{0472FA1D-CEDA-483F-A022-0082AF3842C3}" presName="rootConnector3" presStyleLbl="asst1" presStyleIdx="2" presStyleCnt="6"/>
      <dgm:spPr/>
      <dgm:t>
        <a:bodyPr/>
        <a:lstStyle/>
        <a:p>
          <a:endParaRPr lang="es-MX"/>
        </a:p>
      </dgm:t>
    </dgm:pt>
    <dgm:pt modelId="{9051BD7F-D9EB-41D0-9C98-B47A0BA73B2C}" type="pres">
      <dgm:prSet presAssocID="{0472FA1D-CEDA-483F-A022-0082AF3842C3}" presName="hierChild6" presStyleCnt="0"/>
      <dgm:spPr/>
    </dgm:pt>
    <dgm:pt modelId="{12D1488D-0135-4743-83DF-8F00AA89E65E}" type="pres">
      <dgm:prSet presAssocID="{0472FA1D-CEDA-483F-A022-0082AF3842C3}" presName="hierChild7" presStyleCnt="0"/>
      <dgm:spPr/>
    </dgm:pt>
    <dgm:pt modelId="{2C677A5C-2EA6-4B42-BC0D-0DB6F8261891}" type="pres">
      <dgm:prSet presAssocID="{AD18577C-D12A-43C0-8C00-051FAE600366}" presName="Name111" presStyleLbl="parChTrans1D2" presStyleIdx="1" presStyleCnt="2"/>
      <dgm:spPr/>
      <dgm:t>
        <a:bodyPr/>
        <a:lstStyle/>
        <a:p>
          <a:endParaRPr lang="es-MX"/>
        </a:p>
      </dgm:t>
    </dgm:pt>
    <dgm:pt modelId="{065572D5-5BE5-4A48-956C-E0CFE0178369}" type="pres">
      <dgm:prSet presAssocID="{D70B6D55-FCF4-401B-9EFB-BE18CD52D0DF}" presName="hierRoot3" presStyleCnt="0">
        <dgm:presLayoutVars>
          <dgm:hierBranch val="init"/>
        </dgm:presLayoutVars>
      </dgm:prSet>
      <dgm:spPr/>
    </dgm:pt>
    <dgm:pt modelId="{39D7CBA6-D336-4175-AE7D-AE5D85DC9719}" type="pres">
      <dgm:prSet presAssocID="{D70B6D55-FCF4-401B-9EFB-BE18CD52D0DF}" presName="rootComposite3" presStyleCnt="0"/>
      <dgm:spPr/>
    </dgm:pt>
    <dgm:pt modelId="{899305E1-49B6-4177-A2DB-B356EBDB9975}" type="pres">
      <dgm:prSet presAssocID="{D70B6D55-FCF4-401B-9EFB-BE18CD52D0DF}" presName="rootText3" presStyleLbl="asst1" presStyleIdx="3" presStyleCnt="6">
        <dgm:presLayoutVars>
          <dgm:chPref val="3"/>
        </dgm:presLayoutVars>
      </dgm:prSet>
      <dgm:spPr/>
      <dgm:t>
        <a:bodyPr/>
        <a:lstStyle/>
        <a:p>
          <a:endParaRPr lang="es-MX"/>
        </a:p>
      </dgm:t>
    </dgm:pt>
    <dgm:pt modelId="{642F74FE-91C0-454B-A5F9-B1B9669A4EA8}" type="pres">
      <dgm:prSet presAssocID="{D70B6D55-FCF4-401B-9EFB-BE18CD52D0DF}" presName="rootConnector3" presStyleLbl="asst1" presStyleIdx="3" presStyleCnt="6"/>
      <dgm:spPr/>
      <dgm:t>
        <a:bodyPr/>
        <a:lstStyle/>
        <a:p>
          <a:endParaRPr lang="es-MX"/>
        </a:p>
      </dgm:t>
    </dgm:pt>
    <dgm:pt modelId="{CBF762F1-9ED3-43B4-8517-421C3C3DB292}" type="pres">
      <dgm:prSet presAssocID="{D70B6D55-FCF4-401B-9EFB-BE18CD52D0DF}" presName="hierChild6" presStyleCnt="0"/>
      <dgm:spPr/>
    </dgm:pt>
    <dgm:pt modelId="{C3507099-FD58-45F9-8650-67FBDE71FFCB}" type="pres">
      <dgm:prSet presAssocID="{D70B6D55-FCF4-401B-9EFB-BE18CD52D0DF}" presName="hierChild7" presStyleCnt="0"/>
      <dgm:spPr/>
    </dgm:pt>
    <dgm:pt modelId="{DB811E07-56AC-4D23-A186-B709CCC57777}" type="pres">
      <dgm:prSet presAssocID="{CA2CF75C-2B74-485B-9481-47E995F1D55F}" presName="Name111" presStyleLbl="parChTrans1D3" presStyleIdx="2" presStyleCnt="4"/>
      <dgm:spPr/>
      <dgm:t>
        <a:bodyPr/>
        <a:lstStyle/>
        <a:p>
          <a:endParaRPr lang="es-MX"/>
        </a:p>
      </dgm:t>
    </dgm:pt>
    <dgm:pt modelId="{6D68360A-A328-4F18-B1F3-B38BC07BA7F1}" type="pres">
      <dgm:prSet presAssocID="{F94FD38F-407A-4CA8-9A95-1819D00FDC50}" presName="hierRoot3" presStyleCnt="0">
        <dgm:presLayoutVars>
          <dgm:hierBranch val="init"/>
        </dgm:presLayoutVars>
      </dgm:prSet>
      <dgm:spPr/>
    </dgm:pt>
    <dgm:pt modelId="{AB3BE9F6-2D7E-4C3D-ABAE-60023C93F036}" type="pres">
      <dgm:prSet presAssocID="{F94FD38F-407A-4CA8-9A95-1819D00FDC50}" presName="rootComposite3" presStyleCnt="0"/>
      <dgm:spPr/>
    </dgm:pt>
    <dgm:pt modelId="{CE6F62F9-9000-4BCF-8A10-3959792E6819}" type="pres">
      <dgm:prSet presAssocID="{F94FD38F-407A-4CA8-9A95-1819D00FDC50}" presName="rootText3" presStyleLbl="asst1" presStyleIdx="4" presStyleCnt="6">
        <dgm:presLayoutVars>
          <dgm:chPref val="3"/>
        </dgm:presLayoutVars>
      </dgm:prSet>
      <dgm:spPr/>
      <dgm:t>
        <a:bodyPr/>
        <a:lstStyle/>
        <a:p>
          <a:endParaRPr lang="es-MX"/>
        </a:p>
      </dgm:t>
    </dgm:pt>
    <dgm:pt modelId="{1D449D07-53D6-4883-AE81-097CC7BAA9D9}" type="pres">
      <dgm:prSet presAssocID="{F94FD38F-407A-4CA8-9A95-1819D00FDC50}" presName="rootConnector3" presStyleLbl="asst1" presStyleIdx="4" presStyleCnt="6"/>
      <dgm:spPr/>
      <dgm:t>
        <a:bodyPr/>
        <a:lstStyle/>
        <a:p>
          <a:endParaRPr lang="es-MX"/>
        </a:p>
      </dgm:t>
    </dgm:pt>
    <dgm:pt modelId="{4F0E36A6-CAEC-4EA2-93DE-4D409C99912D}" type="pres">
      <dgm:prSet presAssocID="{F94FD38F-407A-4CA8-9A95-1819D00FDC50}" presName="hierChild6" presStyleCnt="0"/>
      <dgm:spPr/>
    </dgm:pt>
    <dgm:pt modelId="{A9452280-DB7F-4027-8272-949291A7A545}" type="pres">
      <dgm:prSet presAssocID="{F94FD38F-407A-4CA8-9A95-1819D00FDC50}" presName="hierChild7" presStyleCnt="0"/>
      <dgm:spPr/>
    </dgm:pt>
    <dgm:pt modelId="{63580856-C06C-4F24-B24D-880DF22BF07D}" type="pres">
      <dgm:prSet presAssocID="{EA733E0E-7E5F-4FF1-B9BB-7BF9A2631125}" presName="Name111" presStyleLbl="parChTrans1D3" presStyleIdx="3" presStyleCnt="4"/>
      <dgm:spPr/>
      <dgm:t>
        <a:bodyPr/>
        <a:lstStyle/>
        <a:p>
          <a:endParaRPr lang="es-MX"/>
        </a:p>
      </dgm:t>
    </dgm:pt>
    <dgm:pt modelId="{BF156E03-247B-46FF-8F81-4AD437ACD1D2}" type="pres">
      <dgm:prSet presAssocID="{1045BA52-FF9B-42A2-B351-F4CF37A0B853}" presName="hierRoot3" presStyleCnt="0">
        <dgm:presLayoutVars>
          <dgm:hierBranch val="init"/>
        </dgm:presLayoutVars>
      </dgm:prSet>
      <dgm:spPr/>
    </dgm:pt>
    <dgm:pt modelId="{6A1E94B8-5FEA-41F5-8C21-76FF0C3C4061}" type="pres">
      <dgm:prSet presAssocID="{1045BA52-FF9B-42A2-B351-F4CF37A0B853}" presName="rootComposite3" presStyleCnt="0"/>
      <dgm:spPr/>
    </dgm:pt>
    <dgm:pt modelId="{83129591-D5A9-4CA1-B8BE-CF2E96B08495}" type="pres">
      <dgm:prSet presAssocID="{1045BA52-FF9B-42A2-B351-F4CF37A0B853}" presName="rootText3" presStyleLbl="asst1" presStyleIdx="5" presStyleCnt="6">
        <dgm:presLayoutVars>
          <dgm:chPref val="3"/>
        </dgm:presLayoutVars>
      </dgm:prSet>
      <dgm:spPr/>
      <dgm:t>
        <a:bodyPr/>
        <a:lstStyle/>
        <a:p>
          <a:endParaRPr lang="es-MX"/>
        </a:p>
      </dgm:t>
    </dgm:pt>
    <dgm:pt modelId="{A3118410-53B1-4C4A-A50A-623B3A810AE0}" type="pres">
      <dgm:prSet presAssocID="{1045BA52-FF9B-42A2-B351-F4CF37A0B853}" presName="rootConnector3" presStyleLbl="asst1" presStyleIdx="5" presStyleCnt="6"/>
      <dgm:spPr/>
      <dgm:t>
        <a:bodyPr/>
        <a:lstStyle/>
        <a:p>
          <a:endParaRPr lang="es-MX"/>
        </a:p>
      </dgm:t>
    </dgm:pt>
    <dgm:pt modelId="{3A07BE2E-4218-45FB-B4E5-A36B0B0E1C71}" type="pres">
      <dgm:prSet presAssocID="{1045BA52-FF9B-42A2-B351-F4CF37A0B853}" presName="hierChild6" presStyleCnt="0"/>
      <dgm:spPr/>
    </dgm:pt>
    <dgm:pt modelId="{AFCEC893-2A59-46F8-8B61-CFEA9D401119}" type="pres">
      <dgm:prSet presAssocID="{1045BA52-FF9B-42A2-B351-F4CF37A0B853}" presName="hierChild7" presStyleCnt="0"/>
      <dgm:spPr/>
    </dgm:pt>
  </dgm:ptLst>
  <dgm:cxnLst>
    <dgm:cxn modelId="{4F19C85D-A3C5-4A7C-9DF9-DD436070FE6B}" type="presOf" srcId="{F94FD38F-407A-4CA8-9A95-1819D00FDC50}" destId="{1D449D07-53D6-4883-AE81-097CC7BAA9D9}" srcOrd="1" destOrd="0" presId="urn:microsoft.com/office/officeart/2005/8/layout/orgChart1"/>
    <dgm:cxn modelId="{279F7695-953B-4B7C-9AAD-4062599F906A}" type="presOf" srcId="{D70B6D55-FCF4-401B-9EFB-BE18CD52D0DF}" destId="{899305E1-49B6-4177-A2DB-B356EBDB9975}" srcOrd="0" destOrd="0" presId="urn:microsoft.com/office/officeart/2005/8/layout/orgChart1"/>
    <dgm:cxn modelId="{C1306B28-148A-4BAE-BBF4-FD98FE5E048A}" type="presOf" srcId="{D70B6D55-FCF4-401B-9EFB-BE18CD52D0DF}" destId="{642F74FE-91C0-454B-A5F9-B1B9669A4EA8}" srcOrd="1" destOrd="0" presId="urn:microsoft.com/office/officeart/2005/8/layout/orgChart1"/>
    <dgm:cxn modelId="{EAD1A8FC-4F7F-4A3D-B7C1-96101CC62CC7}" type="presOf" srcId="{02F7A5BF-A205-485B-B611-384D74DC94C4}" destId="{91DE851C-66EA-4615-AEEF-D693D8C98F7A}" srcOrd="1" destOrd="0" presId="urn:microsoft.com/office/officeart/2005/8/layout/orgChart1"/>
    <dgm:cxn modelId="{7DF1D641-7AE5-4D49-B22F-727B0B4F7A68}" type="presOf" srcId="{1045BA52-FF9B-42A2-B351-F4CF37A0B853}" destId="{A3118410-53B1-4C4A-A50A-623B3A810AE0}" srcOrd="1" destOrd="0" presId="urn:microsoft.com/office/officeart/2005/8/layout/orgChart1"/>
    <dgm:cxn modelId="{179E98EE-F587-405C-A877-44B6353A1C61}" srcId="{976E98F4-F957-41F7-A707-81FBD33BC041}" destId="{D70B6D55-FCF4-401B-9EFB-BE18CD52D0DF}" srcOrd="1" destOrd="0" parTransId="{AD18577C-D12A-43C0-8C00-051FAE600366}" sibTransId="{26FBCB55-B63C-4CCE-8988-8F10911D416E}"/>
    <dgm:cxn modelId="{82266614-2859-4953-8482-61D6DC81C3B5}" type="presOf" srcId="{820F2E43-774F-47F8-82D7-35E0F6156988}" destId="{5AADCFFC-0F89-4A1F-9C94-5F3E331D2976}" srcOrd="0" destOrd="0" presId="urn:microsoft.com/office/officeart/2005/8/layout/orgChart1"/>
    <dgm:cxn modelId="{854ACE48-340C-4BAB-B751-53DC9CE852F6}" type="presOf" srcId="{69F119B8-FF0A-414A-8BD5-3E3F9748B7F2}" destId="{ABA30FE2-C539-44A4-A51C-494E43D32FDF}" srcOrd="0" destOrd="0" presId="urn:microsoft.com/office/officeart/2005/8/layout/orgChart1"/>
    <dgm:cxn modelId="{D6BE379A-C351-4F07-BEE0-001253BC7EBE}" srcId="{DFC254CD-F264-406D-AC2A-4159781840D2}" destId="{0472FA1D-CEDA-483F-A022-0082AF3842C3}" srcOrd="1" destOrd="0" parTransId="{147B29AA-6A72-4650-9872-F0F082F809DA}" sibTransId="{3518676F-9C96-4526-BDFD-E6698FE863B8}"/>
    <dgm:cxn modelId="{84662BAF-8310-48D8-8F64-AF32E8318FBD}" srcId="{976E98F4-F957-41F7-A707-81FBD33BC041}" destId="{DFC254CD-F264-406D-AC2A-4159781840D2}" srcOrd="0" destOrd="0" parTransId="{69F119B8-FF0A-414A-8BD5-3E3F9748B7F2}" sibTransId="{7E2303C4-A276-4DA8-A646-B00D482C824E}"/>
    <dgm:cxn modelId="{783D100C-1E05-4D58-89AA-36C1351D2CE7}" srcId="{DFC254CD-F264-406D-AC2A-4159781840D2}" destId="{02F7A5BF-A205-485B-B611-384D74DC94C4}" srcOrd="0" destOrd="0" parTransId="{820F2E43-774F-47F8-82D7-35E0F6156988}" sibTransId="{6F7CDEBD-86B3-44D3-BC75-54898E6746D9}"/>
    <dgm:cxn modelId="{D6E10434-0A0F-4663-9734-6452B0A701ED}" type="presOf" srcId="{7AB6F879-F850-42C4-99EE-28F538568D3A}" destId="{6F3BAE94-153A-4A19-9E37-B2DFD0D3F7DB}" srcOrd="0" destOrd="0" presId="urn:microsoft.com/office/officeart/2005/8/layout/orgChart1"/>
    <dgm:cxn modelId="{E95D6267-C999-4AB7-AB8C-B35BE12AE07C}" type="presOf" srcId="{DFC254CD-F264-406D-AC2A-4159781840D2}" destId="{99B5FE47-55A5-4B2F-9206-6D0E7A92A847}" srcOrd="1" destOrd="0" presId="urn:microsoft.com/office/officeart/2005/8/layout/orgChart1"/>
    <dgm:cxn modelId="{396A390C-7832-42CC-8061-8D3C650BC5E7}" type="presOf" srcId="{F94FD38F-407A-4CA8-9A95-1819D00FDC50}" destId="{CE6F62F9-9000-4BCF-8A10-3959792E6819}" srcOrd="0" destOrd="0" presId="urn:microsoft.com/office/officeart/2005/8/layout/orgChart1"/>
    <dgm:cxn modelId="{B7662E40-3710-4933-9282-4DC43F68878A}" type="presOf" srcId="{976E98F4-F957-41F7-A707-81FBD33BC041}" destId="{5DAA5A96-1F03-486A-B22F-8F0E485C7BF6}" srcOrd="0" destOrd="0" presId="urn:microsoft.com/office/officeart/2005/8/layout/orgChart1"/>
    <dgm:cxn modelId="{C2061B81-F216-43AD-A2CC-55E2DE486525}" type="presOf" srcId="{EA733E0E-7E5F-4FF1-B9BB-7BF9A2631125}" destId="{63580856-C06C-4F24-B24D-880DF22BF07D}" srcOrd="0" destOrd="0" presId="urn:microsoft.com/office/officeart/2005/8/layout/orgChart1"/>
    <dgm:cxn modelId="{9833AB75-4813-440D-86A5-1467BC2C70CF}" srcId="{7AB6F879-F850-42C4-99EE-28F538568D3A}" destId="{976E98F4-F957-41F7-A707-81FBD33BC041}" srcOrd="0" destOrd="0" parTransId="{FB5B94B6-F0DC-43FC-947E-27FBC0458554}" sibTransId="{94427AE0-3900-4DC6-AFD5-740C878DEBFF}"/>
    <dgm:cxn modelId="{28A097E5-964F-4B0E-95A9-7BCD840F0B86}" type="presOf" srcId="{02F7A5BF-A205-485B-B611-384D74DC94C4}" destId="{69C9324C-5A36-4030-B0CD-A5EE64C7516B}" srcOrd="0" destOrd="0" presId="urn:microsoft.com/office/officeart/2005/8/layout/orgChart1"/>
    <dgm:cxn modelId="{6B7E9C13-A386-49BB-A711-9FB765BF2914}" srcId="{D70B6D55-FCF4-401B-9EFB-BE18CD52D0DF}" destId="{1045BA52-FF9B-42A2-B351-F4CF37A0B853}" srcOrd="1" destOrd="0" parTransId="{EA733E0E-7E5F-4FF1-B9BB-7BF9A2631125}" sibTransId="{5148BBE8-8B36-47E4-9299-71FF41DB6392}"/>
    <dgm:cxn modelId="{91F9C046-5535-42CC-95FD-3CA5B5B8C1FF}" type="presOf" srcId="{1045BA52-FF9B-42A2-B351-F4CF37A0B853}" destId="{83129591-D5A9-4CA1-B8BE-CF2E96B08495}" srcOrd="0" destOrd="0" presId="urn:microsoft.com/office/officeart/2005/8/layout/orgChart1"/>
    <dgm:cxn modelId="{50E17108-B038-4B12-AD63-A80E168E7BFA}" type="presOf" srcId="{DFC254CD-F264-406D-AC2A-4159781840D2}" destId="{D62E784E-00A5-4376-8E49-41BBC9167A4C}" srcOrd="0" destOrd="0" presId="urn:microsoft.com/office/officeart/2005/8/layout/orgChart1"/>
    <dgm:cxn modelId="{3374A971-2384-44A1-8EC2-8B1FB435E2BE}" type="presOf" srcId="{0472FA1D-CEDA-483F-A022-0082AF3842C3}" destId="{62A99CA7-B5E7-49A4-A91F-0F3ED8EC9E5D}" srcOrd="0" destOrd="0" presId="urn:microsoft.com/office/officeart/2005/8/layout/orgChart1"/>
    <dgm:cxn modelId="{98C10F41-D0DA-47C4-8882-4A8D609E9168}" type="presOf" srcId="{976E98F4-F957-41F7-A707-81FBD33BC041}" destId="{1009EA6F-D5EA-4376-A58E-5A9CA937CB1D}" srcOrd="1" destOrd="0" presId="urn:microsoft.com/office/officeart/2005/8/layout/orgChart1"/>
    <dgm:cxn modelId="{940A961B-49F5-41C5-B016-91E74C457226}" type="presOf" srcId="{CA2CF75C-2B74-485B-9481-47E995F1D55F}" destId="{DB811E07-56AC-4D23-A186-B709CCC57777}" srcOrd="0" destOrd="0" presId="urn:microsoft.com/office/officeart/2005/8/layout/orgChart1"/>
    <dgm:cxn modelId="{563FF18E-86F6-4AA0-AFB7-AA75A87DACBF}" type="presOf" srcId="{AD18577C-D12A-43C0-8C00-051FAE600366}" destId="{2C677A5C-2EA6-4B42-BC0D-0DB6F8261891}" srcOrd="0" destOrd="0" presId="urn:microsoft.com/office/officeart/2005/8/layout/orgChart1"/>
    <dgm:cxn modelId="{2C5C1709-210C-42A7-B4BE-B0410D1ED37A}" srcId="{D70B6D55-FCF4-401B-9EFB-BE18CD52D0DF}" destId="{F94FD38F-407A-4CA8-9A95-1819D00FDC50}" srcOrd="0" destOrd="0" parTransId="{CA2CF75C-2B74-485B-9481-47E995F1D55F}" sibTransId="{CAEF11AD-FC1A-466C-A307-76D0F3C7D04D}"/>
    <dgm:cxn modelId="{EB650EB6-1966-4DF2-AFED-C7E24632E4D6}" type="presOf" srcId="{0472FA1D-CEDA-483F-A022-0082AF3842C3}" destId="{5A4A069E-3308-4DFB-80A9-63022EF166C1}" srcOrd="1" destOrd="0" presId="urn:microsoft.com/office/officeart/2005/8/layout/orgChart1"/>
    <dgm:cxn modelId="{A32C81CC-F9B0-4EAD-BB2A-808899AB34EE}" type="presOf" srcId="{147B29AA-6A72-4650-9872-F0F082F809DA}" destId="{1DFCA2CF-243B-40C4-80C9-07E268A2847F}" srcOrd="0" destOrd="0" presId="urn:microsoft.com/office/officeart/2005/8/layout/orgChart1"/>
    <dgm:cxn modelId="{ECA291C0-A963-4D79-9EAF-7AF3B37EF44B}" type="presParOf" srcId="{6F3BAE94-153A-4A19-9E37-B2DFD0D3F7DB}" destId="{4BFCC012-3D49-4FA8-9FE7-5FD698F97C47}" srcOrd="0" destOrd="0" presId="urn:microsoft.com/office/officeart/2005/8/layout/orgChart1"/>
    <dgm:cxn modelId="{C1B86ADE-2A54-4BB0-91C7-14A84245FFF0}" type="presParOf" srcId="{4BFCC012-3D49-4FA8-9FE7-5FD698F97C47}" destId="{2A567536-8047-4BFB-B7D4-3F9F34730096}" srcOrd="0" destOrd="0" presId="urn:microsoft.com/office/officeart/2005/8/layout/orgChart1"/>
    <dgm:cxn modelId="{487B5455-FC70-4BFC-80F8-5FBB403567DF}" type="presParOf" srcId="{2A567536-8047-4BFB-B7D4-3F9F34730096}" destId="{5DAA5A96-1F03-486A-B22F-8F0E485C7BF6}" srcOrd="0" destOrd="0" presId="urn:microsoft.com/office/officeart/2005/8/layout/orgChart1"/>
    <dgm:cxn modelId="{3A527F77-9FD7-464B-A258-C93CBF2B6A49}" type="presParOf" srcId="{2A567536-8047-4BFB-B7D4-3F9F34730096}" destId="{1009EA6F-D5EA-4376-A58E-5A9CA937CB1D}" srcOrd="1" destOrd="0" presId="urn:microsoft.com/office/officeart/2005/8/layout/orgChart1"/>
    <dgm:cxn modelId="{761BE118-17B1-463F-A5D0-F22C29EB08D1}" type="presParOf" srcId="{4BFCC012-3D49-4FA8-9FE7-5FD698F97C47}" destId="{10B0CEFC-5CF0-4C61-AD8B-E99F9A1D156D}" srcOrd="1" destOrd="0" presId="urn:microsoft.com/office/officeart/2005/8/layout/orgChart1"/>
    <dgm:cxn modelId="{D257BFFA-8630-41CB-A0BF-0D28A30FE785}" type="presParOf" srcId="{4BFCC012-3D49-4FA8-9FE7-5FD698F97C47}" destId="{D8B2471C-6A6D-426A-B866-92D9C9A1FBA7}" srcOrd="2" destOrd="0" presId="urn:microsoft.com/office/officeart/2005/8/layout/orgChart1"/>
    <dgm:cxn modelId="{37DCACD7-A46D-41BB-9891-5FCE0A40C2D3}" type="presParOf" srcId="{D8B2471C-6A6D-426A-B866-92D9C9A1FBA7}" destId="{ABA30FE2-C539-44A4-A51C-494E43D32FDF}" srcOrd="0" destOrd="0" presId="urn:microsoft.com/office/officeart/2005/8/layout/orgChart1"/>
    <dgm:cxn modelId="{96A35847-FC73-4830-BAF5-7F3557B933B9}" type="presParOf" srcId="{D8B2471C-6A6D-426A-B866-92D9C9A1FBA7}" destId="{4E54742F-D843-4FD0-A15C-CC1B1B048BF3}" srcOrd="1" destOrd="0" presId="urn:microsoft.com/office/officeart/2005/8/layout/orgChart1"/>
    <dgm:cxn modelId="{379C50FC-C97D-4867-91B5-C16DE3D49782}" type="presParOf" srcId="{4E54742F-D843-4FD0-A15C-CC1B1B048BF3}" destId="{2B9FCA47-8281-4561-9DC2-7B4BC18A48E2}" srcOrd="0" destOrd="0" presId="urn:microsoft.com/office/officeart/2005/8/layout/orgChart1"/>
    <dgm:cxn modelId="{153FDA9F-9188-4FCF-AFD9-5A4CD56B6D77}" type="presParOf" srcId="{2B9FCA47-8281-4561-9DC2-7B4BC18A48E2}" destId="{D62E784E-00A5-4376-8E49-41BBC9167A4C}" srcOrd="0" destOrd="0" presId="urn:microsoft.com/office/officeart/2005/8/layout/orgChart1"/>
    <dgm:cxn modelId="{434D295B-295A-4314-8C93-7C840E6B896F}" type="presParOf" srcId="{2B9FCA47-8281-4561-9DC2-7B4BC18A48E2}" destId="{99B5FE47-55A5-4B2F-9206-6D0E7A92A847}" srcOrd="1" destOrd="0" presId="urn:microsoft.com/office/officeart/2005/8/layout/orgChart1"/>
    <dgm:cxn modelId="{DDCF67C3-B73C-4607-A1EB-67F0D26BD262}" type="presParOf" srcId="{4E54742F-D843-4FD0-A15C-CC1B1B048BF3}" destId="{49AD4CE5-1CA3-4064-9E0F-762DBFC1C463}" srcOrd="1" destOrd="0" presId="urn:microsoft.com/office/officeart/2005/8/layout/orgChart1"/>
    <dgm:cxn modelId="{F93D1862-417D-400D-B8D5-409E89B66663}" type="presParOf" srcId="{4E54742F-D843-4FD0-A15C-CC1B1B048BF3}" destId="{28906F54-2976-4B28-9BF9-55503D0983C1}" srcOrd="2" destOrd="0" presId="urn:microsoft.com/office/officeart/2005/8/layout/orgChart1"/>
    <dgm:cxn modelId="{9BA6DF06-D3A3-43AD-A9F8-5B5DE1504E65}" type="presParOf" srcId="{28906F54-2976-4B28-9BF9-55503D0983C1}" destId="{5AADCFFC-0F89-4A1F-9C94-5F3E331D2976}" srcOrd="0" destOrd="0" presId="urn:microsoft.com/office/officeart/2005/8/layout/orgChart1"/>
    <dgm:cxn modelId="{444BFCFB-24B3-44ED-A943-2E83657B5FA9}" type="presParOf" srcId="{28906F54-2976-4B28-9BF9-55503D0983C1}" destId="{B61BB5BB-F891-495E-8641-A37DAABF0078}" srcOrd="1" destOrd="0" presId="urn:microsoft.com/office/officeart/2005/8/layout/orgChart1"/>
    <dgm:cxn modelId="{3E167ED4-2DC1-4EFD-B6E1-B1F77E8C7FD4}" type="presParOf" srcId="{B61BB5BB-F891-495E-8641-A37DAABF0078}" destId="{4B3DA4FA-4AB6-490A-A41A-709B64D16B70}" srcOrd="0" destOrd="0" presId="urn:microsoft.com/office/officeart/2005/8/layout/orgChart1"/>
    <dgm:cxn modelId="{5725D0DA-06C1-4179-9C23-F79CBA05B1A0}" type="presParOf" srcId="{4B3DA4FA-4AB6-490A-A41A-709B64D16B70}" destId="{69C9324C-5A36-4030-B0CD-A5EE64C7516B}" srcOrd="0" destOrd="0" presId="urn:microsoft.com/office/officeart/2005/8/layout/orgChart1"/>
    <dgm:cxn modelId="{C06CB336-57B5-400F-A45F-7A5E0F1E68F1}" type="presParOf" srcId="{4B3DA4FA-4AB6-490A-A41A-709B64D16B70}" destId="{91DE851C-66EA-4615-AEEF-D693D8C98F7A}" srcOrd="1" destOrd="0" presId="urn:microsoft.com/office/officeart/2005/8/layout/orgChart1"/>
    <dgm:cxn modelId="{39E3AB1E-7D11-4467-B732-AE1D107C3DD8}" type="presParOf" srcId="{B61BB5BB-F891-495E-8641-A37DAABF0078}" destId="{E0EFF70D-42E7-4473-9F84-B58588BF1F6C}" srcOrd="1" destOrd="0" presId="urn:microsoft.com/office/officeart/2005/8/layout/orgChart1"/>
    <dgm:cxn modelId="{06DA50DD-4982-4FF7-AF3D-BD9DF42EFEDF}" type="presParOf" srcId="{B61BB5BB-F891-495E-8641-A37DAABF0078}" destId="{0C1DA04B-5C67-4DA3-B948-E00680580C1E}" srcOrd="2" destOrd="0" presId="urn:microsoft.com/office/officeart/2005/8/layout/orgChart1"/>
    <dgm:cxn modelId="{CA8DBAEC-7808-4C1C-8772-6CB49889B2E6}" type="presParOf" srcId="{28906F54-2976-4B28-9BF9-55503D0983C1}" destId="{1DFCA2CF-243B-40C4-80C9-07E268A2847F}" srcOrd="2" destOrd="0" presId="urn:microsoft.com/office/officeart/2005/8/layout/orgChart1"/>
    <dgm:cxn modelId="{DCEF6532-E29E-494F-A31D-7926F194148C}" type="presParOf" srcId="{28906F54-2976-4B28-9BF9-55503D0983C1}" destId="{54EB36AE-AB16-4E7A-B54E-E77B587D0243}" srcOrd="3" destOrd="0" presId="urn:microsoft.com/office/officeart/2005/8/layout/orgChart1"/>
    <dgm:cxn modelId="{B2A44935-E62C-4D23-96D7-481FC4DC20A8}" type="presParOf" srcId="{54EB36AE-AB16-4E7A-B54E-E77B587D0243}" destId="{235E221E-227A-4B0E-B8D4-BB82D12F07EC}" srcOrd="0" destOrd="0" presId="urn:microsoft.com/office/officeart/2005/8/layout/orgChart1"/>
    <dgm:cxn modelId="{61AF1E2E-3789-469E-A0A7-93240D0AB7A4}" type="presParOf" srcId="{235E221E-227A-4B0E-B8D4-BB82D12F07EC}" destId="{62A99CA7-B5E7-49A4-A91F-0F3ED8EC9E5D}" srcOrd="0" destOrd="0" presId="urn:microsoft.com/office/officeart/2005/8/layout/orgChart1"/>
    <dgm:cxn modelId="{53C2EE2E-494A-4837-9A3B-F75CE711C8C1}" type="presParOf" srcId="{235E221E-227A-4B0E-B8D4-BB82D12F07EC}" destId="{5A4A069E-3308-4DFB-80A9-63022EF166C1}" srcOrd="1" destOrd="0" presId="urn:microsoft.com/office/officeart/2005/8/layout/orgChart1"/>
    <dgm:cxn modelId="{D7A22340-481D-4348-92D4-5F6C84F0F7D6}" type="presParOf" srcId="{54EB36AE-AB16-4E7A-B54E-E77B587D0243}" destId="{9051BD7F-D9EB-41D0-9C98-B47A0BA73B2C}" srcOrd="1" destOrd="0" presId="urn:microsoft.com/office/officeart/2005/8/layout/orgChart1"/>
    <dgm:cxn modelId="{F5D9C819-444C-488C-AA36-AB3A60935FA6}" type="presParOf" srcId="{54EB36AE-AB16-4E7A-B54E-E77B587D0243}" destId="{12D1488D-0135-4743-83DF-8F00AA89E65E}" srcOrd="2" destOrd="0" presId="urn:microsoft.com/office/officeart/2005/8/layout/orgChart1"/>
    <dgm:cxn modelId="{36C9B67E-9DEE-44D9-9097-804749C18654}" type="presParOf" srcId="{D8B2471C-6A6D-426A-B866-92D9C9A1FBA7}" destId="{2C677A5C-2EA6-4B42-BC0D-0DB6F8261891}" srcOrd="2" destOrd="0" presId="urn:microsoft.com/office/officeart/2005/8/layout/orgChart1"/>
    <dgm:cxn modelId="{C176142B-DA50-4666-BDDA-EF070C7833B7}" type="presParOf" srcId="{D8B2471C-6A6D-426A-B866-92D9C9A1FBA7}" destId="{065572D5-5BE5-4A48-956C-E0CFE0178369}" srcOrd="3" destOrd="0" presId="urn:microsoft.com/office/officeart/2005/8/layout/orgChart1"/>
    <dgm:cxn modelId="{5F3E6914-F746-4302-B9EF-5BD8CC24FBF3}" type="presParOf" srcId="{065572D5-5BE5-4A48-956C-E0CFE0178369}" destId="{39D7CBA6-D336-4175-AE7D-AE5D85DC9719}" srcOrd="0" destOrd="0" presId="urn:microsoft.com/office/officeart/2005/8/layout/orgChart1"/>
    <dgm:cxn modelId="{42A7BE8B-E8B5-4541-AA55-E84F9795B022}" type="presParOf" srcId="{39D7CBA6-D336-4175-AE7D-AE5D85DC9719}" destId="{899305E1-49B6-4177-A2DB-B356EBDB9975}" srcOrd="0" destOrd="0" presId="urn:microsoft.com/office/officeart/2005/8/layout/orgChart1"/>
    <dgm:cxn modelId="{274A6DD9-4111-487E-9DFD-07EFD6BDED63}" type="presParOf" srcId="{39D7CBA6-D336-4175-AE7D-AE5D85DC9719}" destId="{642F74FE-91C0-454B-A5F9-B1B9669A4EA8}" srcOrd="1" destOrd="0" presId="urn:microsoft.com/office/officeart/2005/8/layout/orgChart1"/>
    <dgm:cxn modelId="{CE81DA56-D277-48C9-938C-2669495A91F8}" type="presParOf" srcId="{065572D5-5BE5-4A48-956C-E0CFE0178369}" destId="{CBF762F1-9ED3-43B4-8517-421C3C3DB292}" srcOrd="1" destOrd="0" presId="urn:microsoft.com/office/officeart/2005/8/layout/orgChart1"/>
    <dgm:cxn modelId="{D0115ADA-A8C8-4A92-BD55-22F10F1DABBF}" type="presParOf" srcId="{065572D5-5BE5-4A48-956C-E0CFE0178369}" destId="{C3507099-FD58-45F9-8650-67FBDE71FFCB}" srcOrd="2" destOrd="0" presId="urn:microsoft.com/office/officeart/2005/8/layout/orgChart1"/>
    <dgm:cxn modelId="{DA95EC61-9B83-408E-BA55-4C2733CADCB7}" type="presParOf" srcId="{C3507099-FD58-45F9-8650-67FBDE71FFCB}" destId="{DB811E07-56AC-4D23-A186-B709CCC57777}" srcOrd="0" destOrd="0" presId="urn:microsoft.com/office/officeart/2005/8/layout/orgChart1"/>
    <dgm:cxn modelId="{D61C9462-03EB-4C89-BA98-4BA64B275F88}" type="presParOf" srcId="{C3507099-FD58-45F9-8650-67FBDE71FFCB}" destId="{6D68360A-A328-4F18-B1F3-B38BC07BA7F1}" srcOrd="1" destOrd="0" presId="urn:microsoft.com/office/officeart/2005/8/layout/orgChart1"/>
    <dgm:cxn modelId="{57B9735C-AE09-45C7-B60F-78CE61C64566}" type="presParOf" srcId="{6D68360A-A328-4F18-B1F3-B38BC07BA7F1}" destId="{AB3BE9F6-2D7E-4C3D-ABAE-60023C93F036}" srcOrd="0" destOrd="0" presId="urn:microsoft.com/office/officeart/2005/8/layout/orgChart1"/>
    <dgm:cxn modelId="{C06AD16E-051E-4505-A5B7-35936FB94CD4}" type="presParOf" srcId="{AB3BE9F6-2D7E-4C3D-ABAE-60023C93F036}" destId="{CE6F62F9-9000-4BCF-8A10-3959792E6819}" srcOrd="0" destOrd="0" presId="urn:microsoft.com/office/officeart/2005/8/layout/orgChart1"/>
    <dgm:cxn modelId="{EAEED25D-AACC-4BB0-8397-244D8011313C}" type="presParOf" srcId="{AB3BE9F6-2D7E-4C3D-ABAE-60023C93F036}" destId="{1D449D07-53D6-4883-AE81-097CC7BAA9D9}" srcOrd="1" destOrd="0" presId="urn:microsoft.com/office/officeart/2005/8/layout/orgChart1"/>
    <dgm:cxn modelId="{EC2C21C1-8C02-491E-B4D4-95B764240C53}" type="presParOf" srcId="{6D68360A-A328-4F18-B1F3-B38BC07BA7F1}" destId="{4F0E36A6-CAEC-4EA2-93DE-4D409C99912D}" srcOrd="1" destOrd="0" presId="urn:microsoft.com/office/officeart/2005/8/layout/orgChart1"/>
    <dgm:cxn modelId="{BA045E33-F675-416D-975D-6E582D991E51}" type="presParOf" srcId="{6D68360A-A328-4F18-B1F3-B38BC07BA7F1}" destId="{A9452280-DB7F-4027-8272-949291A7A545}" srcOrd="2" destOrd="0" presId="urn:microsoft.com/office/officeart/2005/8/layout/orgChart1"/>
    <dgm:cxn modelId="{F138132F-4407-4BCC-BF1E-BBE13B29348C}" type="presParOf" srcId="{C3507099-FD58-45F9-8650-67FBDE71FFCB}" destId="{63580856-C06C-4F24-B24D-880DF22BF07D}" srcOrd="2" destOrd="0" presId="urn:microsoft.com/office/officeart/2005/8/layout/orgChart1"/>
    <dgm:cxn modelId="{5FF12AB4-C0A8-4480-B0BB-492BAC9EE32F}" type="presParOf" srcId="{C3507099-FD58-45F9-8650-67FBDE71FFCB}" destId="{BF156E03-247B-46FF-8F81-4AD437ACD1D2}" srcOrd="3" destOrd="0" presId="urn:microsoft.com/office/officeart/2005/8/layout/orgChart1"/>
    <dgm:cxn modelId="{81941E42-0606-4EAF-B427-9B5030373579}" type="presParOf" srcId="{BF156E03-247B-46FF-8F81-4AD437ACD1D2}" destId="{6A1E94B8-5FEA-41F5-8C21-76FF0C3C4061}" srcOrd="0" destOrd="0" presId="urn:microsoft.com/office/officeart/2005/8/layout/orgChart1"/>
    <dgm:cxn modelId="{7443C1B9-A405-47E4-A75F-A081A972D535}" type="presParOf" srcId="{6A1E94B8-5FEA-41F5-8C21-76FF0C3C4061}" destId="{83129591-D5A9-4CA1-B8BE-CF2E96B08495}" srcOrd="0" destOrd="0" presId="urn:microsoft.com/office/officeart/2005/8/layout/orgChart1"/>
    <dgm:cxn modelId="{2598AED2-068C-4E45-995B-0C7D76FDB4D3}" type="presParOf" srcId="{6A1E94B8-5FEA-41F5-8C21-76FF0C3C4061}" destId="{A3118410-53B1-4C4A-A50A-623B3A810AE0}" srcOrd="1" destOrd="0" presId="urn:microsoft.com/office/officeart/2005/8/layout/orgChart1"/>
    <dgm:cxn modelId="{A017D7CA-D114-426D-9CDD-C344E8806D03}" type="presParOf" srcId="{BF156E03-247B-46FF-8F81-4AD437ACD1D2}" destId="{3A07BE2E-4218-45FB-B4E5-A36B0B0E1C71}" srcOrd="1" destOrd="0" presId="urn:microsoft.com/office/officeart/2005/8/layout/orgChart1"/>
    <dgm:cxn modelId="{B35C0AD6-9F62-4110-AF36-B9179520B2CE}" type="presParOf" srcId="{BF156E03-247B-46FF-8F81-4AD437ACD1D2}" destId="{AFCEC893-2A59-46F8-8B61-CFEA9D40111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A2DA4E-6AE7-485B-9761-8C32C828CA47}">
      <dsp:nvSpPr>
        <dsp:cNvPr id="0" name=""/>
        <dsp:cNvSpPr/>
      </dsp:nvSpPr>
      <dsp:spPr>
        <a:xfrm>
          <a:off x="0" y="1584873"/>
          <a:ext cx="2700858" cy="2700858"/>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B337C3-B4A3-4F10-928C-EC55FBED5564}">
      <dsp:nvSpPr>
        <dsp:cNvPr id="0" name=""/>
        <dsp:cNvSpPr/>
      </dsp:nvSpPr>
      <dsp:spPr>
        <a:xfrm>
          <a:off x="385997" y="1970871"/>
          <a:ext cx="1928862" cy="192886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53C45C-9F5E-4932-8EB1-0CA0391CECA8}">
      <dsp:nvSpPr>
        <dsp:cNvPr id="0" name=""/>
        <dsp:cNvSpPr/>
      </dsp:nvSpPr>
      <dsp:spPr>
        <a:xfrm>
          <a:off x="771770" y="2356643"/>
          <a:ext cx="1157317" cy="115731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595A86-144D-4827-BECF-5D3C944DC580}">
      <dsp:nvSpPr>
        <dsp:cNvPr id="0" name=""/>
        <dsp:cNvSpPr/>
      </dsp:nvSpPr>
      <dsp:spPr>
        <a:xfrm>
          <a:off x="1157542" y="2742416"/>
          <a:ext cx="385772" cy="38577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5781A2-3A78-458D-B1BD-2E37637238AA}">
      <dsp:nvSpPr>
        <dsp:cNvPr id="0" name=""/>
        <dsp:cNvSpPr/>
      </dsp:nvSpPr>
      <dsp:spPr>
        <a:xfrm>
          <a:off x="3151000" y="684587"/>
          <a:ext cx="1350429" cy="645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lvl="0" algn="l" defTabSz="622300">
            <a:lnSpc>
              <a:spcPct val="90000"/>
            </a:lnSpc>
            <a:spcBef>
              <a:spcPct val="0"/>
            </a:spcBef>
            <a:spcAft>
              <a:spcPct val="35000"/>
            </a:spcAft>
          </a:pPr>
          <a:r>
            <a:rPr lang="en-GB" sz="1400" kern="1200" noProof="0" dirty="0" smtClean="0"/>
            <a:t>SIPC – </a:t>
          </a:r>
          <a:r>
            <a:rPr lang="en-GB" sz="1400" kern="1200" noProof="0" dirty="0" smtClean="0"/>
            <a:t>A tool to follow up on cases</a:t>
          </a:r>
          <a:endParaRPr lang="en-GB" sz="1400" kern="1200" noProof="0" dirty="0"/>
        </a:p>
      </dsp:txBody>
      <dsp:txXfrm>
        <a:off x="3151000" y="684587"/>
        <a:ext cx="1350429" cy="645955"/>
      </dsp:txXfrm>
    </dsp:sp>
    <dsp:sp modelId="{9258E771-80FF-4A63-97DF-76E0276E9738}">
      <dsp:nvSpPr>
        <dsp:cNvPr id="0" name=""/>
        <dsp:cNvSpPr/>
      </dsp:nvSpPr>
      <dsp:spPr>
        <a:xfrm>
          <a:off x="2813393" y="1007565"/>
          <a:ext cx="337607"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4BEF15-6F38-47B5-8DEB-8914792AC167}">
      <dsp:nvSpPr>
        <dsp:cNvPr id="0" name=""/>
        <dsp:cNvSpPr/>
      </dsp:nvSpPr>
      <dsp:spPr>
        <a:xfrm rot="5400000">
          <a:off x="1116354" y="1220257"/>
          <a:ext cx="1908606" cy="1485471"/>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5750E6-1A69-45C1-A627-DF6542661DA5}">
      <dsp:nvSpPr>
        <dsp:cNvPr id="0" name=""/>
        <dsp:cNvSpPr/>
      </dsp:nvSpPr>
      <dsp:spPr>
        <a:xfrm>
          <a:off x="3151000" y="1330542"/>
          <a:ext cx="1350429" cy="645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lvl="0" algn="l" defTabSz="622300">
            <a:lnSpc>
              <a:spcPct val="90000"/>
            </a:lnSpc>
            <a:spcBef>
              <a:spcPct val="0"/>
            </a:spcBef>
            <a:spcAft>
              <a:spcPct val="35000"/>
            </a:spcAft>
          </a:pPr>
          <a:r>
            <a:rPr lang="en-GB" sz="1400" kern="1200" noProof="0" dirty="0" smtClean="0"/>
            <a:t>SIRME</a:t>
          </a:r>
          <a:endParaRPr lang="en-GB" sz="1400" kern="1200" noProof="0" dirty="0"/>
        </a:p>
      </dsp:txBody>
      <dsp:txXfrm>
        <a:off x="3151000" y="1330542"/>
        <a:ext cx="1350429" cy="645955"/>
      </dsp:txXfrm>
    </dsp:sp>
    <dsp:sp modelId="{4F8C8C1F-B4B1-4598-8CEB-E08BDAEFBB26}">
      <dsp:nvSpPr>
        <dsp:cNvPr id="0" name=""/>
        <dsp:cNvSpPr/>
      </dsp:nvSpPr>
      <dsp:spPr>
        <a:xfrm>
          <a:off x="2813393" y="1653520"/>
          <a:ext cx="337607"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F5FA33-CBE9-4521-9BE8-E3C1E223B98B}">
      <dsp:nvSpPr>
        <dsp:cNvPr id="0" name=""/>
        <dsp:cNvSpPr/>
      </dsp:nvSpPr>
      <dsp:spPr>
        <a:xfrm rot="5400000">
          <a:off x="1446759" y="1855634"/>
          <a:ext cx="1567397" cy="1163619"/>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D1C61D-56A7-40CA-A21B-7EB2C2B9A20C}">
      <dsp:nvSpPr>
        <dsp:cNvPr id="0" name=""/>
        <dsp:cNvSpPr/>
      </dsp:nvSpPr>
      <dsp:spPr>
        <a:xfrm>
          <a:off x="3151000" y="1976497"/>
          <a:ext cx="1350429" cy="645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lvl="0" algn="l" defTabSz="622300">
            <a:lnSpc>
              <a:spcPct val="90000"/>
            </a:lnSpc>
            <a:spcBef>
              <a:spcPct val="0"/>
            </a:spcBef>
            <a:spcAft>
              <a:spcPct val="35000"/>
            </a:spcAft>
          </a:pPr>
          <a:r>
            <a:rPr lang="en-GB" sz="1400" kern="1200" noProof="0" dirty="0" smtClean="0"/>
            <a:t>Statistical unit</a:t>
          </a:r>
          <a:endParaRPr lang="en-GB" sz="1400" kern="1200" noProof="0" dirty="0"/>
        </a:p>
      </dsp:txBody>
      <dsp:txXfrm>
        <a:off x="3151000" y="1976497"/>
        <a:ext cx="1350429" cy="645955"/>
      </dsp:txXfrm>
    </dsp:sp>
    <dsp:sp modelId="{2218F763-7D41-4D39-8603-3456F2609E68}">
      <dsp:nvSpPr>
        <dsp:cNvPr id="0" name=""/>
        <dsp:cNvSpPr/>
      </dsp:nvSpPr>
      <dsp:spPr>
        <a:xfrm>
          <a:off x="2813393" y="2299475"/>
          <a:ext cx="337607"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ABD404-BF2A-4E11-984E-2DA0CD020EA6}">
      <dsp:nvSpPr>
        <dsp:cNvPr id="0" name=""/>
        <dsp:cNvSpPr/>
      </dsp:nvSpPr>
      <dsp:spPr>
        <a:xfrm rot="5400000">
          <a:off x="1766586" y="2447797"/>
          <a:ext cx="1195579" cy="898035"/>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50C95C-09B6-46D0-BE52-10A3A298ABFE}">
      <dsp:nvSpPr>
        <dsp:cNvPr id="0" name=""/>
        <dsp:cNvSpPr/>
      </dsp:nvSpPr>
      <dsp:spPr>
        <a:xfrm>
          <a:off x="3151000" y="2622453"/>
          <a:ext cx="1350429" cy="645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lvl="0" algn="l" defTabSz="622300">
            <a:lnSpc>
              <a:spcPct val="90000"/>
            </a:lnSpc>
            <a:spcBef>
              <a:spcPct val="0"/>
            </a:spcBef>
            <a:spcAft>
              <a:spcPct val="35000"/>
            </a:spcAft>
          </a:pPr>
          <a:r>
            <a:rPr lang="en-GB" sz="1400" kern="1200" noProof="0" dirty="0" smtClean="0"/>
            <a:t>Case management unit</a:t>
          </a:r>
          <a:endParaRPr lang="en-GB" sz="1400" kern="1200" noProof="0" dirty="0"/>
        </a:p>
      </dsp:txBody>
      <dsp:txXfrm>
        <a:off x="3151000" y="2622453"/>
        <a:ext cx="1350429" cy="645955"/>
      </dsp:txXfrm>
    </dsp:sp>
    <dsp:sp modelId="{EC5F1426-240B-490E-8EE8-8A95EF50F7C8}">
      <dsp:nvSpPr>
        <dsp:cNvPr id="0" name=""/>
        <dsp:cNvSpPr/>
      </dsp:nvSpPr>
      <dsp:spPr>
        <a:xfrm>
          <a:off x="2813393" y="2945430"/>
          <a:ext cx="337607"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DD6C50-7749-445B-A18F-BA417A7F564A}">
      <dsp:nvSpPr>
        <dsp:cNvPr id="0" name=""/>
        <dsp:cNvSpPr/>
      </dsp:nvSpPr>
      <dsp:spPr>
        <a:xfrm rot="5400000">
          <a:off x="2087178" y="3042301"/>
          <a:ext cx="821781" cy="627499"/>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79E265-6856-4D85-83E0-10A8C158AAEE}">
      <dsp:nvSpPr>
        <dsp:cNvPr id="0" name=""/>
        <dsp:cNvSpPr/>
      </dsp:nvSpPr>
      <dsp:spPr>
        <a:xfrm>
          <a:off x="1171191" y="515302"/>
          <a:ext cx="3246409" cy="3246409"/>
        </a:xfrm>
        <a:prstGeom prst="blockArc">
          <a:avLst>
            <a:gd name="adj1" fmla="val 11880000"/>
            <a:gd name="adj2" fmla="val 16200000"/>
            <a:gd name="adj3" fmla="val 4638"/>
          </a:avLst>
        </a:prstGeom>
        <a:gradFill rotWithShape="0">
          <a:gsLst>
            <a:gs pos="0">
              <a:schemeClr val="accent3">
                <a:hueOff val="11250266"/>
                <a:satOff val="-16880"/>
                <a:lumOff val="-2745"/>
                <a:alphaOff val="0"/>
                <a:shade val="51000"/>
                <a:satMod val="130000"/>
              </a:schemeClr>
            </a:gs>
            <a:gs pos="80000">
              <a:schemeClr val="accent3">
                <a:hueOff val="11250266"/>
                <a:satOff val="-16880"/>
                <a:lumOff val="-2745"/>
                <a:alphaOff val="0"/>
                <a:shade val="93000"/>
                <a:satMod val="130000"/>
              </a:schemeClr>
            </a:gs>
            <a:gs pos="100000">
              <a:schemeClr val="accent3">
                <a:hueOff val="11250266"/>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69E9752-CE4B-40C1-9E66-4BD7FC65DF92}">
      <dsp:nvSpPr>
        <dsp:cNvPr id="0" name=""/>
        <dsp:cNvSpPr/>
      </dsp:nvSpPr>
      <dsp:spPr>
        <a:xfrm>
          <a:off x="1171191" y="515302"/>
          <a:ext cx="3246409" cy="3246409"/>
        </a:xfrm>
        <a:prstGeom prst="blockArc">
          <a:avLst>
            <a:gd name="adj1" fmla="val 7560000"/>
            <a:gd name="adj2" fmla="val 11880000"/>
            <a:gd name="adj3" fmla="val 4638"/>
          </a:avLst>
        </a:prstGeom>
        <a:gradFill rotWithShape="0">
          <a:gsLst>
            <a:gs pos="0">
              <a:schemeClr val="accent3">
                <a:hueOff val="8437700"/>
                <a:satOff val="-12660"/>
                <a:lumOff val="-2059"/>
                <a:alphaOff val="0"/>
                <a:shade val="51000"/>
                <a:satMod val="130000"/>
              </a:schemeClr>
            </a:gs>
            <a:gs pos="80000">
              <a:schemeClr val="accent3">
                <a:hueOff val="8437700"/>
                <a:satOff val="-12660"/>
                <a:lumOff val="-2059"/>
                <a:alphaOff val="0"/>
                <a:shade val="93000"/>
                <a:satMod val="130000"/>
              </a:schemeClr>
            </a:gs>
            <a:gs pos="100000">
              <a:schemeClr val="accent3">
                <a:hueOff val="8437700"/>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F748773-9A13-4D29-97DA-2ACCD3139D28}">
      <dsp:nvSpPr>
        <dsp:cNvPr id="0" name=""/>
        <dsp:cNvSpPr/>
      </dsp:nvSpPr>
      <dsp:spPr>
        <a:xfrm>
          <a:off x="1171191" y="515302"/>
          <a:ext cx="3246409" cy="3246409"/>
        </a:xfrm>
        <a:prstGeom prst="blockArc">
          <a:avLst>
            <a:gd name="adj1" fmla="val 3240000"/>
            <a:gd name="adj2" fmla="val 7560000"/>
            <a:gd name="adj3" fmla="val 4638"/>
          </a:avLst>
        </a:prstGeom>
        <a:gradFill rotWithShape="0">
          <a:gsLst>
            <a:gs pos="0">
              <a:schemeClr val="accent3">
                <a:hueOff val="5625133"/>
                <a:satOff val="-8440"/>
                <a:lumOff val="-1373"/>
                <a:alphaOff val="0"/>
                <a:shade val="51000"/>
                <a:satMod val="130000"/>
              </a:schemeClr>
            </a:gs>
            <a:gs pos="80000">
              <a:schemeClr val="accent3">
                <a:hueOff val="5625133"/>
                <a:satOff val="-8440"/>
                <a:lumOff val="-1373"/>
                <a:alphaOff val="0"/>
                <a:shade val="93000"/>
                <a:satMod val="130000"/>
              </a:schemeClr>
            </a:gs>
            <a:gs pos="100000">
              <a:schemeClr val="accent3">
                <a:hueOff val="5625133"/>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3659565-5891-4BBF-9A05-ACDA8F6BF904}">
      <dsp:nvSpPr>
        <dsp:cNvPr id="0" name=""/>
        <dsp:cNvSpPr/>
      </dsp:nvSpPr>
      <dsp:spPr>
        <a:xfrm>
          <a:off x="1171191" y="515302"/>
          <a:ext cx="3246409" cy="3246409"/>
        </a:xfrm>
        <a:prstGeom prst="blockArc">
          <a:avLst>
            <a:gd name="adj1" fmla="val 20520000"/>
            <a:gd name="adj2" fmla="val 3240000"/>
            <a:gd name="adj3" fmla="val 4638"/>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75DF3AE-FD51-4FBB-A77B-E344C2F6F0AB}">
      <dsp:nvSpPr>
        <dsp:cNvPr id="0" name=""/>
        <dsp:cNvSpPr/>
      </dsp:nvSpPr>
      <dsp:spPr>
        <a:xfrm>
          <a:off x="1171191" y="515302"/>
          <a:ext cx="3246409" cy="3246409"/>
        </a:xfrm>
        <a:prstGeom prst="blockArc">
          <a:avLst>
            <a:gd name="adj1" fmla="val 16200000"/>
            <a:gd name="adj2" fmla="val 20520000"/>
            <a:gd name="adj3" fmla="val 4638"/>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4ACFEF6-6423-4E64-B316-16323238B6B0}">
      <dsp:nvSpPr>
        <dsp:cNvPr id="0" name=""/>
        <dsp:cNvSpPr/>
      </dsp:nvSpPr>
      <dsp:spPr>
        <a:xfrm>
          <a:off x="1896445" y="1249101"/>
          <a:ext cx="1795899" cy="1778810"/>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b="1" kern="1200" noProof="0" dirty="0" smtClean="0"/>
            <a:t>SIPC</a:t>
          </a:r>
          <a:endParaRPr lang="en-GB" sz="1400" b="1" kern="1200" noProof="0" dirty="0" smtClean="0"/>
        </a:p>
        <a:p>
          <a:pPr lvl="0" algn="ctr" defTabSz="800100">
            <a:lnSpc>
              <a:spcPct val="90000"/>
            </a:lnSpc>
            <a:spcBef>
              <a:spcPct val="0"/>
            </a:spcBef>
            <a:spcAft>
              <a:spcPct val="35000"/>
            </a:spcAft>
          </a:pPr>
          <a:r>
            <a:rPr lang="en-GB" sz="1400" kern="1200" noProof="0" dirty="0" smtClean="0"/>
            <a:t>A Consular Intelligence System</a:t>
          </a:r>
          <a:endParaRPr lang="en-GB" sz="1400" kern="1200" noProof="0" dirty="0"/>
        </a:p>
      </dsp:txBody>
      <dsp:txXfrm>
        <a:off x="2159448" y="1509602"/>
        <a:ext cx="1269893" cy="1257808"/>
      </dsp:txXfrm>
    </dsp:sp>
    <dsp:sp modelId="{8C925957-69B8-49F1-92BA-E41CFF408EBA}">
      <dsp:nvSpPr>
        <dsp:cNvPr id="0" name=""/>
        <dsp:cNvSpPr/>
      </dsp:nvSpPr>
      <dsp:spPr>
        <a:xfrm>
          <a:off x="2184699" y="-28485"/>
          <a:ext cx="1219391" cy="1162863"/>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kern="1200" noProof="0" dirty="0" smtClean="0"/>
            <a:t>Strategic information unit</a:t>
          </a:r>
          <a:endParaRPr lang="en-GB" sz="900" kern="1200" noProof="0" dirty="0"/>
        </a:p>
      </dsp:txBody>
      <dsp:txXfrm>
        <a:off x="2363275" y="141812"/>
        <a:ext cx="862239" cy="822269"/>
      </dsp:txXfrm>
    </dsp:sp>
    <dsp:sp modelId="{376DB519-9DF0-4A5A-B881-B2A6B852C1C5}">
      <dsp:nvSpPr>
        <dsp:cNvPr id="0" name=""/>
        <dsp:cNvSpPr/>
      </dsp:nvSpPr>
      <dsp:spPr>
        <a:xfrm>
          <a:off x="3779525" y="1125713"/>
          <a:ext cx="1045656" cy="1045656"/>
        </a:xfrm>
        <a:prstGeom prst="ellipse">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kern="1200" noProof="0" dirty="0" smtClean="0"/>
            <a:t>SIRME unit</a:t>
          </a:r>
          <a:endParaRPr lang="en-GB" sz="900" kern="1200" noProof="0" dirty="0"/>
        </a:p>
      </dsp:txBody>
      <dsp:txXfrm>
        <a:off x="3932658" y="1278846"/>
        <a:ext cx="739390" cy="739390"/>
      </dsp:txXfrm>
    </dsp:sp>
    <dsp:sp modelId="{1EDBC7B1-3531-49D7-8C08-CBBB9591A8E7}">
      <dsp:nvSpPr>
        <dsp:cNvPr id="0" name=""/>
        <dsp:cNvSpPr/>
      </dsp:nvSpPr>
      <dsp:spPr>
        <a:xfrm>
          <a:off x="3203537" y="2898424"/>
          <a:ext cx="1045656" cy="1045656"/>
        </a:xfrm>
        <a:prstGeom prst="ellipse">
          <a:avLst/>
        </a:prstGeom>
        <a:gradFill rotWithShape="0">
          <a:gsLst>
            <a:gs pos="0">
              <a:schemeClr val="accent3">
                <a:hueOff val="5625133"/>
                <a:satOff val="-8440"/>
                <a:lumOff val="-1373"/>
                <a:alphaOff val="0"/>
                <a:shade val="51000"/>
                <a:satMod val="130000"/>
              </a:schemeClr>
            </a:gs>
            <a:gs pos="80000">
              <a:schemeClr val="accent3">
                <a:hueOff val="5625133"/>
                <a:satOff val="-8440"/>
                <a:lumOff val="-1373"/>
                <a:alphaOff val="0"/>
                <a:shade val="93000"/>
                <a:satMod val="130000"/>
              </a:schemeClr>
            </a:gs>
            <a:gs pos="100000">
              <a:schemeClr val="accent3">
                <a:hueOff val="5625133"/>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kern="1200" noProof="0" dirty="0" smtClean="0"/>
            <a:t>CIAM unit</a:t>
          </a:r>
          <a:endParaRPr lang="en-GB" sz="900" kern="1200" noProof="0" dirty="0"/>
        </a:p>
      </dsp:txBody>
      <dsp:txXfrm>
        <a:off x="3356670" y="3051557"/>
        <a:ext cx="739390" cy="739390"/>
      </dsp:txXfrm>
    </dsp:sp>
    <dsp:sp modelId="{1728806A-AEC1-41D7-B42F-52D1D6DCC01E}">
      <dsp:nvSpPr>
        <dsp:cNvPr id="0" name=""/>
        <dsp:cNvSpPr/>
      </dsp:nvSpPr>
      <dsp:spPr>
        <a:xfrm>
          <a:off x="1339598" y="2898424"/>
          <a:ext cx="1045656" cy="1045656"/>
        </a:xfrm>
        <a:prstGeom prst="ellipse">
          <a:avLst/>
        </a:prstGeom>
        <a:gradFill rotWithShape="0">
          <a:gsLst>
            <a:gs pos="0">
              <a:schemeClr val="accent3">
                <a:hueOff val="8437700"/>
                <a:satOff val="-12660"/>
                <a:lumOff val="-2059"/>
                <a:alphaOff val="0"/>
                <a:shade val="51000"/>
                <a:satMod val="130000"/>
              </a:schemeClr>
            </a:gs>
            <a:gs pos="80000">
              <a:schemeClr val="accent3">
                <a:hueOff val="8437700"/>
                <a:satOff val="-12660"/>
                <a:lumOff val="-2059"/>
                <a:alphaOff val="0"/>
                <a:shade val="93000"/>
                <a:satMod val="130000"/>
              </a:schemeClr>
            </a:gs>
            <a:gs pos="100000">
              <a:schemeClr val="accent3">
                <a:hueOff val="8437700"/>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kern="1200" noProof="0" dirty="0" smtClean="0"/>
            <a:t>Reporting and statistics unit</a:t>
          </a:r>
          <a:endParaRPr lang="en-GB" sz="900" kern="1200" noProof="0" dirty="0"/>
        </a:p>
      </dsp:txBody>
      <dsp:txXfrm>
        <a:off x="1492731" y="3051557"/>
        <a:ext cx="739390" cy="739390"/>
      </dsp:txXfrm>
    </dsp:sp>
    <dsp:sp modelId="{E30AD183-DCA1-45A3-B180-0D79033107E3}">
      <dsp:nvSpPr>
        <dsp:cNvPr id="0" name=""/>
        <dsp:cNvSpPr/>
      </dsp:nvSpPr>
      <dsp:spPr>
        <a:xfrm>
          <a:off x="637837" y="1009776"/>
          <a:ext cx="1297199" cy="1277530"/>
        </a:xfrm>
        <a:prstGeom prst="ellipse">
          <a:avLst/>
        </a:prstGeom>
        <a:gradFill rotWithShape="0">
          <a:gsLst>
            <a:gs pos="0">
              <a:schemeClr val="accent3">
                <a:hueOff val="11250266"/>
                <a:satOff val="-16880"/>
                <a:lumOff val="-2745"/>
                <a:alphaOff val="0"/>
                <a:shade val="51000"/>
                <a:satMod val="130000"/>
              </a:schemeClr>
            </a:gs>
            <a:gs pos="80000">
              <a:schemeClr val="accent3">
                <a:hueOff val="11250266"/>
                <a:satOff val="-16880"/>
                <a:lumOff val="-2745"/>
                <a:alphaOff val="0"/>
                <a:shade val="93000"/>
                <a:satMod val="130000"/>
              </a:schemeClr>
            </a:gs>
            <a:gs pos="100000">
              <a:schemeClr val="accent3">
                <a:hueOff val="11250266"/>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kern="1200" noProof="0" dirty="0" smtClean="0"/>
            <a:t>Management unit</a:t>
          </a:r>
          <a:endParaRPr lang="en-GB" sz="900" kern="1200" noProof="0" dirty="0"/>
        </a:p>
      </dsp:txBody>
      <dsp:txXfrm>
        <a:off x="827807" y="1196866"/>
        <a:ext cx="917259" cy="9033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80856-C06C-4F24-B24D-880DF22BF07D}">
      <dsp:nvSpPr>
        <dsp:cNvPr id="0" name=""/>
        <dsp:cNvSpPr/>
      </dsp:nvSpPr>
      <dsp:spPr>
        <a:xfrm>
          <a:off x="4175527" y="1896135"/>
          <a:ext cx="124292" cy="544521"/>
        </a:xfrm>
        <a:custGeom>
          <a:avLst/>
          <a:gdLst/>
          <a:ahLst/>
          <a:cxnLst/>
          <a:rect l="0" t="0" r="0" b="0"/>
          <a:pathLst>
            <a:path>
              <a:moveTo>
                <a:pt x="0" y="0"/>
              </a:moveTo>
              <a:lnTo>
                <a:pt x="0" y="544521"/>
              </a:lnTo>
              <a:lnTo>
                <a:pt x="124292" y="544521"/>
              </a:lnTo>
            </a:path>
          </a:pathLst>
        </a:custGeom>
        <a:noFill/>
        <a:ln w="25400" cap="flat" cmpd="sng" algn="ctr">
          <a:solidFill>
            <a:srgbClr val="C0504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DB811E07-56AC-4D23-A186-B709CCC57777}">
      <dsp:nvSpPr>
        <dsp:cNvPr id="0" name=""/>
        <dsp:cNvSpPr/>
      </dsp:nvSpPr>
      <dsp:spPr>
        <a:xfrm>
          <a:off x="4051234" y="1896135"/>
          <a:ext cx="124292" cy="544521"/>
        </a:xfrm>
        <a:custGeom>
          <a:avLst/>
          <a:gdLst/>
          <a:ahLst/>
          <a:cxnLst/>
          <a:rect l="0" t="0" r="0" b="0"/>
          <a:pathLst>
            <a:path>
              <a:moveTo>
                <a:pt x="124292" y="0"/>
              </a:moveTo>
              <a:lnTo>
                <a:pt x="124292" y="544521"/>
              </a:lnTo>
              <a:lnTo>
                <a:pt x="0" y="544521"/>
              </a:lnTo>
            </a:path>
          </a:pathLst>
        </a:custGeom>
        <a:noFill/>
        <a:ln w="25400" cap="flat" cmpd="sng" algn="ctr">
          <a:solidFill>
            <a:srgbClr val="C0504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2C677A5C-2EA6-4B42-BC0D-0DB6F8261891}">
      <dsp:nvSpPr>
        <dsp:cNvPr id="0" name=""/>
        <dsp:cNvSpPr/>
      </dsp:nvSpPr>
      <dsp:spPr>
        <a:xfrm>
          <a:off x="2743200" y="1055678"/>
          <a:ext cx="840456" cy="544521"/>
        </a:xfrm>
        <a:custGeom>
          <a:avLst/>
          <a:gdLst/>
          <a:ahLst/>
          <a:cxnLst/>
          <a:rect l="0" t="0" r="0" b="0"/>
          <a:pathLst>
            <a:path>
              <a:moveTo>
                <a:pt x="0" y="0"/>
              </a:moveTo>
              <a:lnTo>
                <a:pt x="0" y="544521"/>
              </a:lnTo>
              <a:lnTo>
                <a:pt x="840456" y="544521"/>
              </a:lnTo>
            </a:path>
          </a:pathLst>
        </a:custGeom>
        <a:noFill/>
        <a:ln w="25400" cap="flat" cmpd="sng" algn="ctr">
          <a:solidFill>
            <a:srgbClr val="C0504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1DFCA2CF-243B-40C4-80C9-07E268A2847F}">
      <dsp:nvSpPr>
        <dsp:cNvPr id="0" name=""/>
        <dsp:cNvSpPr/>
      </dsp:nvSpPr>
      <dsp:spPr>
        <a:xfrm>
          <a:off x="1310872" y="1896135"/>
          <a:ext cx="124292" cy="544521"/>
        </a:xfrm>
        <a:custGeom>
          <a:avLst/>
          <a:gdLst/>
          <a:ahLst/>
          <a:cxnLst/>
          <a:rect l="0" t="0" r="0" b="0"/>
          <a:pathLst>
            <a:path>
              <a:moveTo>
                <a:pt x="0" y="0"/>
              </a:moveTo>
              <a:lnTo>
                <a:pt x="0" y="544521"/>
              </a:lnTo>
              <a:lnTo>
                <a:pt x="124292" y="544521"/>
              </a:lnTo>
            </a:path>
          </a:pathLst>
        </a:custGeom>
        <a:noFill/>
        <a:ln w="25400" cap="flat" cmpd="sng" algn="ctr">
          <a:solidFill>
            <a:srgbClr val="C0504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5AADCFFC-0F89-4A1F-9C94-5F3E331D2976}">
      <dsp:nvSpPr>
        <dsp:cNvPr id="0" name=""/>
        <dsp:cNvSpPr/>
      </dsp:nvSpPr>
      <dsp:spPr>
        <a:xfrm>
          <a:off x="1186579" y="1896135"/>
          <a:ext cx="124292" cy="544521"/>
        </a:xfrm>
        <a:custGeom>
          <a:avLst/>
          <a:gdLst/>
          <a:ahLst/>
          <a:cxnLst/>
          <a:rect l="0" t="0" r="0" b="0"/>
          <a:pathLst>
            <a:path>
              <a:moveTo>
                <a:pt x="124292" y="0"/>
              </a:moveTo>
              <a:lnTo>
                <a:pt x="124292" y="544521"/>
              </a:lnTo>
              <a:lnTo>
                <a:pt x="0" y="544521"/>
              </a:lnTo>
            </a:path>
          </a:pathLst>
        </a:custGeom>
        <a:noFill/>
        <a:ln w="25400" cap="flat" cmpd="sng" algn="ctr">
          <a:solidFill>
            <a:srgbClr val="C0504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ABA30FE2-C539-44A4-A51C-494E43D32FDF}">
      <dsp:nvSpPr>
        <dsp:cNvPr id="0" name=""/>
        <dsp:cNvSpPr/>
      </dsp:nvSpPr>
      <dsp:spPr>
        <a:xfrm>
          <a:off x="1902743" y="1055678"/>
          <a:ext cx="840456" cy="544521"/>
        </a:xfrm>
        <a:custGeom>
          <a:avLst/>
          <a:gdLst/>
          <a:ahLst/>
          <a:cxnLst/>
          <a:rect l="0" t="0" r="0" b="0"/>
          <a:pathLst>
            <a:path>
              <a:moveTo>
                <a:pt x="840456" y="0"/>
              </a:moveTo>
              <a:lnTo>
                <a:pt x="840456" y="544521"/>
              </a:lnTo>
              <a:lnTo>
                <a:pt x="0" y="544521"/>
              </a:lnTo>
            </a:path>
          </a:pathLst>
        </a:custGeom>
        <a:noFill/>
        <a:ln w="25400" cap="flat" cmpd="sng" algn="ctr">
          <a:solidFill>
            <a:srgbClr val="C0504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5DAA5A96-1F03-486A-B22F-8F0E485C7BF6}">
      <dsp:nvSpPr>
        <dsp:cNvPr id="0" name=""/>
        <dsp:cNvSpPr/>
      </dsp:nvSpPr>
      <dsp:spPr>
        <a:xfrm>
          <a:off x="2151329" y="463807"/>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noProof="0" dirty="0" smtClean="0">
              <a:solidFill>
                <a:sysClr val="windowText" lastClr="000000">
                  <a:hueOff val="0"/>
                  <a:satOff val="0"/>
                  <a:lumOff val="0"/>
                  <a:alphaOff val="0"/>
                </a:sysClr>
              </a:solidFill>
              <a:latin typeface="Calibri"/>
              <a:ea typeface="+mn-ea"/>
              <a:cs typeface="+mn-cs"/>
            </a:rPr>
            <a:t>Pedro Hernández López </a:t>
          </a:r>
          <a:endParaRPr lang="en-GB" sz="1000" kern="1200" noProof="0" dirty="0">
            <a:solidFill>
              <a:sysClr val="windowText" lastClr="000000">
                <a:hueOff val="0"/>
                <a:satOff val="0"/>
                <a:lumOff val="0"/>
                <a:alphaOff val="0"/>
              </a:sysClr>
            </a:solidFill>
            <a:latin typeface="Calibri"/>
            <a:ea typeface="+mn-ea"/>
            <a:cs typeface="+mn-cs"/>
          </a:endParaRPr>
        </a:p>
      </dsp:txBody>
      <dsp:txXfrm>
        <a:off x="2151329" y="463807"/>
        <a:ext cx="1183741" cy="591870"/>
      </dsp:txXfrm>
    </dsp:sp>
    <dsp:sp modelId="{D62E784E-00A5-4376-8E49-41BBC9167A4C}">
      <dsp:nvSpPr>
        <dsp:cNvPr id="0" name=""/>
        <dsp:cNvSpPr/>
      </dsp:nvSpPr>
      <dsp:spPr>
        <a:xfrm>
          <a:off x="719001" y="1304264"/>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noProof="0" dirty="0" smtClean="0">
              <a:solidFill>
                <a:sysClr val="windowText" lastClr="000000">
                  <a:hueOff val="0"/>
                  <a:satOff val="0"/>
                  <a:lumOff val="0"/>
                  <a:alphaOff val="0"/>
                </a:sysClr>
              </a:solidFill>
              <a:latin typeface="Calibri"/>
              <a:ea typeface="+mn-ea"/>
              <a:cs typeface="+mn-cs"/>
            </a:rPr>
            <a:t>2012 Case</a:t>
          </a:r>
          <a:endParaRPr lang="en-GB" sz="1000" kern="1200" noProof="0" dirty="0">
            <a:solidFill>
              <a:sysClr val="windowText" lastClr="000000">
                <a:hueOff val="0"/>
                <a:satOff val="0"/>
                <a:lumOff val="0"/>
                <a:alphaOff val="0"/>
              </a:sysClr>
            </a:solidFill>
            <a:latin typeface="Calibri"/>
            <a:ea typeface="+mn-ea"/>
            <a:cs typeface="+mn-cs"/>
          </a:endParaRPr>
        </a:p>
      </dsp:txBody>
      <dsp:txXfrm>
        <a:off x="719001" y="1304264"/>
        <a:ext cx="1183741" cy="591870"/>
      </dsp:txXfrm>
    </dsp:sp>
    <dsp:sp modelId="{69C9324C-5A36-4030-B0CD-A5EE64C7516B}">
      <dsp:nvSpPr>
        <dsp:cNvPr id="0" name=""/>
        <dsp:cNvSpPr/>
      </dsp:nvSpPr>
      <dsp:spPr>
        <a:xfrm>
          <a:off x="2837"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noProof="0" dirty="0" smtClean="0">
              <a:solidFill>
                <a:sysClr val="windowText" lastClr="000000">
                  <a:hueOff val="0"/>
                  <a:satOff val="0"/>
                  <a:lumOff val="0"/>
                  <a:alphaOff val="0"/>
                </a:sysClr>
              </a:solidFill>
              <a:latin typeface="Calibri"/>
              <a:ea typeface="+mn-ea"/>
              <a:cs typeface="+mn-cs"/>
            </a:rPr>
            <a:t>Request for assistance in criminal matters</a:t>
          </a:r>
          <a:endParaRPr lang="en-GB" sz="1000" kern="1200" noProof="0" dirty="0">
            <a:solidFill>
              <a:sysClr val="windowText" lastClr="000000">
                <a:hueOff val="0"/>
                <a:satOff val="0"/>
                <a:lumOff val="0"/>
                <a:alphaOff val="0"/>
              </a:sysClr>
            </a:solidFill>
            <a:latin typeface="Calibri"/>
            <a:ea typeface="+mn-ea"/>
            <a:cs typeface="+mn-cs"/>
          </a:endParaRPr>
        </a:p>
      </dsp:txBody>
      <dsp:txXfrm>
        <a:off x="2837" y="2144721"/>
        <a:ext cx="1183741" cy="591870"/>
      </dsp:txXfrm>
    </dsp:sp>
    <dsp:sp modelId="{62A99CA7-B5E7-49A4-A91F-0F3ED8EC9E5D}">
      <dsp:nvSpPr>
        <dsp:cNvPr id="0" name=""/>
        <dsp:cNvSpPr/>
      </dsp:nvSpPr>
      <dsp:spPr>
        <a:xfrm>
          <a:off x="1435165"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noProof="0" dirty="0" smtClean="0">
              <a:solidFill>
                <a:sysClr val="windowText" lastClr="000000">
                  <a:hueOff val="0"/>
                  <a:satOff val="0"/>
                  <a:lumOff val="0"/>
                  <a:alphaOff val="0"/>
                </a:sysClr>
              </a:solidFill>
              <a:latin typeface="Calibri"/>
              <a:ea typeface="+mn-ea"/>
              <a:cs typeface="+mn-cs"/>
            </a:rPr>
            <a:t>Request for assistance in administrative matters</a:t>
          </a:r>
          <a:endParaRPr lang="en-GB" sz="1000" kern="1200" noProof="0" dirty="0">
            <a:solidFill>
              <a:sysClr val="windowText" lastClr="000000">
                <a:hueOff val="0"/>
                <a:satOff val="0"/>
                <a:lumOff val="0"/>
                <a:alphaOff val="0"/>
              </a:sysClr>
            </a:solidFill>
            <a:latin typeface="Calibri"/>
            <a:ea typeface="+mn-ea"/>
            <a:cs typeface="+mn-cs"/>
          </a:endParaRPr>
        </a:p>
      </dsp:txBody>
      <dsp:txXfrm>
        <a:off x="1435165" y="2144721"/>
        <a:ext cx="1183741" cy="591870"/>
      </dsp:txXfrm>
    </dsp:sp>
    <dsp:sp modelId="{899305E1-49B6-4177-A2DB-B356EBDB9975}">
      <dsp:nvSpPr>
        <dsp:cNvPr id="0" name=""/>
        <dsp:cNvSpPr/>
      </dsp:nvSpPr>
      <dsp:spPr>
        <a:xfrm>
          <a:off x="3583656" y="1304264"/>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noProof="0" dirty="0" smtClean="0">
              <a:solidFill>
                <a:sysClr val="windowText" lastClr="000000">
                  <a:hueOff val="0"/>
                  <a:satOff val="0"/>
                  <a:lumOff val="0"/>
                  <a:alphaOff val="0"/>
                </a:sysClr>
              </a:solidFill>
              <a:latin typeface="Calibri"/>
              <a:ea typeface="+mn-ea"/>
              <a:cs typeface="+mn-cs"/>
            </a:rPr>
            <a:t>2013 Case </a:t>
          </a:r>
          <a:endParaRPr lang="en-GB" sz="1000" kern="1200" noProof="0" dirty="0">
            <a:solidFill>
              <a:sysClr val="windowText" lastClr="000000">
                <a:hueOff val="0"/>
                <a:satOff val="0"/>
                <a:lumOff val="0"/>
                <a:alphaOff val="0"/>
              </a:sysClr>
            </a:solidFill>
            <a:latin typeface="Calibri"/>
            <a:ea typeface="+mn-ea"/>
            <a:cs typeface="+mn-cs"/>
          </a:endParaRPr>
        </a:p>
      </dsp:txBody>
      <dsp:txXfrm>
        <a:off x="3583656" y="1304264"/>
        <a:ext cx="1183741" cy="591870"/>
      </dsp:txXfrm>
    </dsp:sp>
    <dsp:sp modelId="{CE6F62F9-9000-4BCF-8A10-3959792E6819}">
      <dsp:nvSpPr>
        <dsp:cNvPr id="0" name=""/>
        <dsp:cNvSpPr/>
      </dsp:nvSpPr>
      <dsp:spPr>
        <a:xfrm>
          <a:off x="2867492"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noProof="0" dirty="0" smtClean="0">
              <a:solidFill>
                <a:sysClr val="windowText" lastClr="000000">
                  <a:hueOff val="0"/>
                  <a:satOff val="0"/>
                  <a:lumOff val="0"/>
                  <a:alphaOff val="0"/>
                </a:sysClr>
              </a:solidFill>
              <a:latin typeface="Calibri"/>
              <a:ea typeface="+mn-ea"/>
              <a:cs typeface="+mn-cs"/>
            </a:rPr>
            <a:t>Request for assistance in labour matters</a:t>
          </a:r>
          <a:endParaRPr lang="en-GB" sz="1000" kern="1200" noProof="0" dirty="0">
            <a:solidFill>
              <a:sysClr val="windowText" lastClr="000000">
                <a:hueOff val="0"/>
                <a:satOff val="0"/>
                <a:lumOff val="0"/>
                <a:alphaOff val="0"/>
              </a:sysClr>
            </a:solidFill>
            <a:latin typeface="Calibri"/>
            <a:ea typeface="+mn-ea"/>
            <a:cs typeface="+mn-cs"/>
          </a:endParaRPr>
        </a:p>
      </dsp:txBody>
      <dsp:txXfrm>
        <a:off x="2867492" y="2144721"/>
        <a:ext cx="1183741" cy="591870"/>
      </dsp:txXfrm>
    </dsp:sp>
    <dsp:sp modelId="{83129591-D5A9-4CA1-B8BE-CF2E96B08495}">
      <dsp:nvSpPr>
        <dsp:cNvPr id="0" name=""/>
        <dsp:cNvSpPr/>
      </dsp:nvSpPr>
      <dsp:spPr>
        <a:xfrm>
          <a:off x="4299820"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noProof="0" dirty="0" smtClean="0">
              <a:solidFill>
                <a:sysClr val="windowText" lastClr="000000">
                  <a:hueOff val="0"/>
                  <a:satOff val="0"/>
                  <a:lumOff val="0"/>
                  <a:alphaOff val="0"/>
                </a:sysClr>
              </a:solidFill>
              <a:latin typeface="Calibri"/>
              <a:ea typeface="+mn-ea"/>
              <a:cs typeface="+mn-cs"/>
            </a:rPr>
            <a:t>Request for assistance in migration matters</a:t>
          </a:r>
          <a:endParaRPr lang="en-GB" sz="1000" kern="1200" noProof="0" dirty="0">
            <a:solidFill>
              <a:sysClr val="windowText" lastClr="000000">
                <a:hueOff val="0"/>
                <a:satOff val="0"/>
                <a:lumOff val="0"/>
                <a:alphaOff val="0"/>
              </a:sysClr>
            </a:solidFill>
            <a:latin typeface="Calibri"/>
            <a:ea typeface="+mn-ea"/>
            <a:cs typeface="+mn-cs"/>
          </a:endParaRPr>
        </a:p>
      </dsp:txBody>
      <dsp:txXfrm>
        <a:off x="4299820" y="2144721"/>
        <a:ext cx="1183741" cy="591870"/>
      </dsp:txXfrm>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C580751-45BB-4B40-931A-46C1F018B759}" type="datetime1">
              <a:rPr lang="es-MX" smtClean="0">
                <a:solidFill>
                  <a:prstClr val="black">
                    <a:tint val="75000"/>
                  </a:prstClr>
                </a:solidFill>
              </a:rPr>
              <a:pPr>
                <a:defRPr/>
              </a:pPr>
              <a:t>11/16/16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4884548-1EC6-4218-95EE-0539AA05CC7E}"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393434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220A0792-E2F5-4606-AA3C-29C33B6ADA5C}" type="datetime1">
              <a:rPr lang="es-MX" smtClean="0">
                <a:solidFill>
                  <a:prstClr val="black">
                    <a:tint val="75000"/>
                  </a:prstClr>
                </a:solidFill>
              </a:rPr>
              <a:pPr>
                <a:defRPr/>
              </a:pPr>
              <a:t>11/16/16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5E664126-40CE-4FCE-8CF4-7DA5585D5694}"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4169797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E4A43EE0-3409-4324-AFC6-508D44BC8423}" type="datetime1">
              <a:rPr lang="es-MX" smtClean="0">
                <a:solidFill>
                  <a:prstClr val="black">
                    <a:tint val="75000"/>
                  </a:prstClr>
                </a:solidFill>
              </a:rPr>
              <a:pPr>
                <a:defRPr/>
              </a:pPr>
              <a:t>11/16/16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510AA110-7D28-4223-8F46-95135F1ADC08}"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1334865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pPr>
              <a:defRPr/>
            </a:pPr>
            <a:fld id="{BBCE3A1B-C375-486D-BA9F-4A050EFF2D1B}" type="datetime1">
              <a:rPr lang="es-MX" smtClean="0">
                <a:solidFill>
                  <a:prstClr val="black">
                    <a:tint val="75000"/>
                  </a:prstClr>
                </a:solidFill>
              </a:rPr>
              <a:pPr>
                <a:defRPr/>
              </a:pPr>
              <a:t>11/16/16</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5" name="4 Marcador de número de diapositiva"/>
          <p:cNvSpPr>
            <a:spLocks noGrp="1"/>
          </p:cNvSpPr>
          <p:nvPr>
            <p:ph type="sldNum" sz="quarter" idx="12"/>
          </p:nvPr>
        </p:nvSpPr>
        <p:spPr/>
        <p:txBody>
          <a:bodyPr/>
          <a:lstStyle>
            <a:lvl1pPr>
              <a:defRPr/>
            </a:lvl1pPr>
          </a:lstStyle>
          <a:p>
            <a:pPr>
              <a:defRPr/>
            </a:pPr>
            <a:fld id="{CBAAC5A0-3E2B-4CFD-874F-6C07EB3B7083}"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3782463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pPr>
              <a:defRPr/>
            </a:pPr>
            <a:fld id="{FE30E5AF-4ED4-44FB-A867-5FF06EE167C8}" type="datetime1">
              <a:rPr lang="es-MX" smtClean="0">
                <a:solidFill>
                  <a:prstClr val="black">
                    <a:tint val="75000"/>
                  </a:prstClr>
                </a:solidFill>
              </a:rPr>
              <a:pPr>
                <a:defRPr/>
              </a:pPr>
              <a:t>11/16/16</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5" name="4 Marcador de número de diapositiva"/>
          <p:cNvSpPr>
            <a:spLocks noGrp="1"/>
          </p:cNvSpPr>
          <p:nvPr>
            <p:ph type="sldNum" sz="quarter" idx="12"/>
          </p:nvPr>
        </p:nvSpPr>
        <p:spPr/>
        <p:txBody>
          <a:bodyPr/>
          <a:lstStyle>
            <a:lvl1pPr>
              <a:defRPr/>
            </a:lvl1pPr>
          </a:lstStyle>
          <a:p>
            <a:pPr>
              <a:defRPr/>
            </a:pPr>
            <a:fld id="{FE52CC30-E091-4A9C-A7BA-EE7F77B14A90}"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506930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9" name="Shape 19"/>
          <p:cNvSpPr>
            <a:spLocks noGrp="1"/>
          </p:cNvSpPr>
          <p:nvPr>
            <p:ph type="sldNum" sz="quarter" idx="2"/>
          </p:nvPr>
        </p:nvSpPr>
        <p:spPr>
          <a:prstGeom prst="rect">
            <a:avLst/>
          </a:prstGeom>
        </p:spPr>
        <p:txBody>
          <a:bodyPr/>
          <a:lstStyle/>
          <a:p>
            <a:pPr lvl="0"/>
            <a:fld id="{86CB4B4D-7CA3-9044-876B-883B54F8677D}" type="slidenum">
              <a:t>‹Nr.›</a:t>
            </a:fld>
            <a:endParaRPr/>
          </a:p>
        </p:txBody>
      </p:sp>
    </p:spTree>
    <p:extLst>
      <p:ext uri="{BB962C8B-B14F-4D97-AF65-F5344CB8AC3E}">
        <p14:creationId xmlns:p14="http://schemas.microsoft.com/office/powerpoint/2010/main" val="606026075"/>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8B3445BC-3890-4B30-A618-24B8481D5326}" type="datetime1">
              <a:rPr lang="es-MX" smtClean="0">
                <a:solidFill>
                  <a:prstClr val="black">
                    <a:tint val="75000"/>
                  </a:prstClr>
                </a:solidFill>
              </a:rPr>
              <a:pPr>
                <a:defRPr/>
              </a:pPr>
              <a:t>11/16/16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FA73714E-D08E-475C-A8A9-AF1FF21BA477}"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1334492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A306A539-A997-48D2-A2D2-59C52E54F50D}" type="datetime1">
              <a:rPr lang="es-MX" smtClean="0">
                <a:solidFill>
                  <a:prstClr val="black">
                    <a:tint val="75000"/>
                  </a:prstClr>
                </a:solidFill>
              </a:rPr>
              <a:pPr>
                <a:defRPr/>
              </a:pPr>
              <a:t>11/16/16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5132DCDE-A6D7-4F57-B121-42EA3F3A2CFC}"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1472774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pPr>
              <a:defRPr/>
            </a:pPr>
            <a:fld id="{6956D11D-04EC-4A7E-8E1C-8845DB8642D3}" type="datetime1">
              <a:rPr lang="es-MX" smtClean="0">
                <a:solidFill>
                  <a:prstClr val="black">
                    <a:tint val="75000"/>
                  </a:prstClr>
                </a:solidFill>
              </a:rPr>
              <a:pPr>
                <a:defRPr/>
              </a:pPr>
              <a:t>11/16/16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7" name="6 Marcador de número de diapositiva"/>
          <p:cNvSpPr>
            <a:spLocks noGrp="1"/>
          </p:cNvSpPr>
          <p:nvPr>
            <p:ph type="sldNum" sz="quarter" idx="12"/>
          </p:nvPr>
        </p:nvSpPr>
        <p:spPr/>
        <p:txBody>
          <a:bodyPr/>
          <a:lstStyle>
            <a:lvl1pPr>
              <a:defRPr/>
            </a:lvl1pPr>
          </a:lstStyle>
          <a:p>
            <a:pPr>
              <a:defRPr/>
            </a:pPr>
            <a:fld id="{E1F5C17F-88E9-4064-8A0C-5B478BF89D88}"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288526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pPr>
              <a:defRPr/>
            </a:pPr>
            <a:fld id="{84D3E22F-CAAB-4F47-927C-23C1676CDFAF}" type="datetime1">
              <a:rPr lang="es-MX" smtClean="0">
                <a:solidFill>
                  <a:prstClr val="black">
                    <a:tint val="75000"/>
                  </a:prstClr>
                </a:solidFill>
              </a:rPr>
              <a:pPr>
                <a:defRPr/>
              </a:pPr>
              <a:t>11/16/16</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9" name="8 Marcador de número de diapositiva"/>
          <p:cNvSpPr>
            <a:spLocks noGrp="1"/>
          </p:cNvSpPr>
          <p:nvPr>
            <p:ph type="sldNum" sz="quarter" idx="12"/>
          </p:nvPr>
        </p:nvSpPr>
        <p:spPr/>
        <p:txBody>
          <a:bodyPr/>
          <a:lstStyle>
            <a:lvl1pPr>
              <a:defRPr/>
            </a:lvl1pPr>
          </a:lstStyle>
          <a:p>
            <a:pPr>
              <a:defRPr/>
            </a:pPr>
            <a:fld id="{E34966C7-3577-4DEC-BE76-B4C0AF5EF383}"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3512616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pPr>
              <a:defRPr/>
            </a:pPr>
            <a:fld id="{DFFF5D90-158A-4CE4-A6DB-4BCFDA4C4F1F}" type="datetime1">
              <a:rPr lang="es-MX" smtClean="0">
                <a:solidFill>
                  <a:prstClr val="black">
                    <a:tint val="75000"/>
                  </a:prstClr>
                </a:solidFill>
              </a:rPr>
              <a:pPr>
                <a:defRPr/>
              </a:pPr>
              <a:t>11/16/16</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5" name="4 Marcador de número de diapositiva"/>
          <p:cNvSpPr>
            <a:spLocks noGrp="1"/>
          </p:cNvSpPr>
          <p:nvPr>
            <p:ph type="sldNum" sz="quarter" idx="12"/>
          </p:nvPr>
        </p:nvSpPr>
        <p:spPr/>
        <p:txBody>
          <a:bodyPr/>
          <a:lstStyle>
            <a:lvl1pPr>
              <a:defRPr/>
            </a:lvl1pPr>
          </a:lstStyle>
          <a:p>
            <a:pPr>
              <a:defRPr/>
            </a:pPr>
            <a:fld id="{EA22675D-784E-485C-BE18-B9F019988470}"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2094840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fld id="{F4FAD23F-47F1-4054-A1F0-8BFFBC3D5FA5}" type="datetime1">
              <a:rPr lang="es-MX" smtClean="0">
                <a:solidFill>
                  <a:prstClr val="black">
                    <a:tint val="75000"/>
                  </a:prstClr>
                </a:solidFill>
              </a:rPr>
              <a:pPr>
                <a:defRPr/>
              </a:pPr>
              <a:t>11/16/16</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4" name="3 Marcador de número de diapositiva"/>
          <p:cNvSpPr>
            <a:spLocks noGrp="1"/>
          </p:cNvSpPr>
          <p:nvPr>
            <p:ph type="sldNum" sz="quarter" idx="12"/>
          </p:nvPr>
        </p:nvSpPr>
        <p:spPr/>
        <p:txBody>
          <a:bodyPr/>
          <a:lstStyle>
            <a:lvl1pPr>
              <a:defRPr/>
            </a:lvl1pPr>
          </a:lstStyle>
          <a:p>
            <a:pPr>
              <a:defRPr/>
            </a:pPr>
            <a:fld id="{ECB81CD1-D8A5-4B1F-9B82-B6A7F5114503}"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2751468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fld id="{DD7A5D05-986A-4D5F-A825-CCBBD823EC56}" type="datetime1">
              <a:rPr lang="es-MX" smtClean="0">
                <a:solidFill>
                  <a:prstClr val="black">
                    <a:tint val="75000"/>
                  </a:prstClr>
                </a:solidFill>
              </a:rPr>
              <a:pPr>
                <a:defRPr/>
              </a:pPr>
              <a:t>11/16/16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7" name="6 Marcador de número de diapositiva"/>
          <p:cNvSpPr>
            <a:spLocks noGrp="1"/>
          </p:cNvSpPr>
          <p:nvPr>
            <p:ph type="sldNum" sz="quarter" idx="12"/>
          </p:nvPr>
        </p:nvSpPr>
        <p:spPr/>
        <p:txBody>
          <a:bodyPr/>
          <a:lstStyle>
            <a:lvl1pPr>
              <a:defRPr/>
            </a:lvl1pPr>
          </a:lstStyle>
          <a:p>
            <a:pPr>
              <a:defRPr/>
            </a:pPr>
            <a:fld id="{E1465FCC-E54A-43F9-A895-1051B6DF29FB}"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192352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fld id="{AB036AD6-6B43-434C-90DA-90462EA0BC52}" type="datetime1">
              <a:rPr lang="es-MX" smtClean="0">
                <a:solidFill>
                  <a:prstClr val="black">
                    <a:tint val="75000"/>
                  </a:prstClr>
                </a:solidFill>
              </a:rPr>
              <a:pPr>
                <a:defRPr/>
              </a:pPr>
              <a:t>11/16/16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7" name="6 Marcador de número de diapositiva"/>
          <p:cNvSpPr>
            <a:spLocks noGrp="1"/>
          </p:cNvSpPr>
          <p:nvPr>
            <p:ph type="sldNum" sz="quarter" idx="12"/>
          </p:nvPr>
        </p:nvSpPr>
        <p:spPr/>
        <p:txBody>
          <a:bodyPr/>
          <a:lstStyle>
            <a:lvl1pPr>
              <a:defRPr/>
            </a:lvl1pPr>
          </a:lstStyle>
          <a:p>
            <a:pPr>
              <a:defRPr/>
            </a:pPr>
            <a:fld id="{0E29A0C2-37CB-4C97-9FE5-3B3CBF207C7D}"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15103453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3" descr="C:\Users\UANL\Desktop\plantilla 2.jpg"/>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2551" y="0"/>
            <a:ext cx="12323235" cy="694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1 Marcador de título"/>
          <p:cNvSpPr>
            <a:spLocks noGrp="1"/>
          </p:cNvSpPr>
          <p:nvPr>
            <p:ph type="title"/>
          </p:nvPr>
        </p:nvSpPr>
        <p:spPr bwMode="auto">
          <a:xfrm>
            <a:off x="884767" y="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MX" smtClean="0"/>
              <a:t>DIRECCIÓN GENERAL DE TECNOLOGÍAS</a:t>
            </a:r>
            <a:br>
              <a:rPr lang="es-MX" smtClean="0"/>
            </a:br>
            <a:r>
              <a:rPr lang="es-MX" smtClean="0"/>
              <a:t>DE INFORMACIÓN E INNOVACIÓN</a:t>
            </a:r>
            <a:br>
              <a:rPr lang="es-MX" smtClean="0"/>
            </a:br>
            <a:r>
              <a:rPr lang="es-MX" smtClean="0"/>
              <a:t>Dirección de Desarrollo de Sistemas para el Exterior e Internet</a:t>
            </a:r>
          </a:p>
        </p:txBody>
      </p:sp>
      <p:sp>
        <p:nvSpPr>
          <p:cNvPr id="1028" name="2 Marcador de texto"/>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A9DFD80-D357-4F18-B4BD-119E727945BE}" type="datetime1">
              <a:rPr lang="es-MX">
                <a:solidFill>
                  <a:prstClr val="black">
                    <a:tint val="75000"/>
                  </a:prstClr>
                </a:solidFill>
              </a:rPr>
              <a:pPr>
                <a:defRPr/>
              </a:pPr>
              <a:t>11/16/16</a:t>
            </a:fld>
            <a:endParaRPr lang="es-MX">
              <a:solidFill>
                <a:prstClr val="black">
                  <a:tint val="75000"/>
                </a:prstClr>
              </a:solidFill>
            </a:endParaRPr>
          </a:p>
        </p:txBody>
      </p:sp>
      <p:sp>
        <p:nvSpPr>
          <p:cNvPr id="5" name="4 Marcador de pie de página"/>
          <p:cNvSpPr>
            <a:spLocks noGrp="1"/>
          </p:cNvSpPr>
          <p:nvPr>
            <p:ph type="ftr" sz="quarter" idx="3"/>
          </p:nvPr>
        </p:nvSpPr>
        <p:spPr>
          <a:xfrm>
            <a:off x="1968500" y="6356351"/>
            <a:ext cx="7679267"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endParaRPr lang="es-MX" b="1">
              <a:solidFill>
                <a:prstClr val="black">
                  <a:lumMod val="50000"/>
                  <a:lumOff val="50000"/>
                </a:prstClr>
              </a:solidFill>
            </a:endParaRPr>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40C38CD-3077-4C2F-A5C1-848F73FE624E}" type="slidenum">
              <a:rPr lang="es-MX">
                <a:solidFill>
                  <a:prstClr val="black">
                    <a:tint val="75000"/>
                  </a:prstClr>
                </a:solidFill>
              </a:rPr>
              <a:pPr>
                <a:defRPr/>
              </a:pPr>
              <a:t>‹Nr.›</a:t>
            </a:fld>
            <a:endParaRPr lang="es-MX">
              <a:solidFill>
                <a:prstClr val="black">
                  <a:tint val="75000"/>
                </a:prstClr>
              </a:solidFill>
            </a:endParaRPr>
          </a:p>
        </p:txBody>
      </p:sp>
    </p:spTree>
    <p:extLst>
      <p:ext uri="{BB962C8B-B14F-4D97-AF65-F5344CB8AC3E}">
        <p14:creationId xmlns:p14="http://schemas.microsoft.com/office/powerpoint/2010/main" val="30189193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 Id="rId11"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Shape 312"/>
          <p:cNvSpPr>
            <a:spLocks noGrp="1"/>
          </p:cNvSpPr>
          <p:nvPr>
            <p:ph type="title" idx="4294967295"/>
          </p:nvPr>
        </p:nvSpPr>
        <p:spPr>
          <a:xfrm>
            <a:off x="2360756" y="2191357"/>
            <a:ext cx="7772400" cy="1362075"/>
          </a:xfrm>
          <a:prstGeom prst="rect">
            <a:avLst/>
          </a:prstGeom>
        </p:spPr>
        <p:txBody>
          <a:bodyPr vert="horz" wrap="square" lIns="0" tIns="0" rIns="0" bIns="0" numCol="1" anchor="t" anchorCtr="0" compatLnSpc="1">
            <a:prstTxWarp prst="textNoShape">
              <a:avLst/>
            </a:prstTxWarp>
            <a:noAutofit/>
          </a:bodyPr>
          <a:lstStyle>
            <a:lvl1pPr algn="l">
              <a:defRPr sz="4000"/>
            </a:lvl1pPr>
          </a:lstStyle>
          <a:p>
            <a:pPr lvl="0" algn="ctr"/>
            <a:r>
              <a:rPr lang="en-GB" sz="3200" dirty="0" smtClean="0">
                <a:solidFill>
                  <a:prstClr val="black"/>
                </a:solidFill>
                <a:latin typeface="Soberana Sans" panose="02000000000000000000" pitchFamily="50" charset="0"/>
                <a:ea typeface="+mn-ea"/>
                <a:cs typeface="Calibri" pitchFamily="34" charset="0"/>
              </a:rPr>
              <a:t>Comprehensive Consular Protection System (SIPC)</a:t>
            </a:r>
            <a:br>
              <a:rPr lang="en-GB" sz="3200" dirty="0" smtClean="0">
                <a:solidFill>
                  <a:prstClr val="black"/>
                </a:solidFill>
                <a:latin typeface="Soberana Sans" panose="02000000000000000000" pitchFamily="50" charset="0"/>
                <a:ea typeface="+mn-ea"/>
                <a:cs typeface="Calibri" pitchFamily="34" charset="0"/>
              </a:rPr>
            </a:br>
            <a:endParaRPr lang="en-GB" sz="6600" dirty="0">
              <a:latin typeface="Soberana Sans" panose="02000000000000000000" pitchFamily="50" charset="0"/>
            </a:endParaRPr>
          </a:p>
        </p:txBody>
      </p:sp>
      <p:sp>
        <p:nvSpPr>
          <p:cNvPr id="313"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
        <p:nvSpPr>
          <p:cNvPr id="315" name="Shape 315"/>
          <p:cNvSpPr/>
          <p:nvPr/>
        </p:nvSpPr>
        <p:spPr>
          <a:xfrm>
            <a:off x="3152775" y="6537425"/>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316" name="Shape 316"/>
          <p:cNvSpPr/>
          <p:nvPr/>
        </p:nvSpPr>
        <p:spPr>
          <a:xfrm>
            <a:off x="8229600" y="6552815"/>
            <a:ext cx="2133600" cy="276999"/>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dirty="0" smtClean="0"/>
              <a:t>29</a:t>
            </a:r>
            <a:endParaRPr lang="en-GB" dirty="0"/>
          </a:p>
        </p:txBody>
      </p:sp>
    </p:spTree>
    <p:extLst>
      <p:ext uri="{BB962C8B-B14F-4D97-AF65-F5344CB8AC3E}">
        <p14:creationId xmlns:p14="http://schemas.microsoft.com/office/powerpoint/2010/main" val="2494041023"/>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5" name="Rectángulo 4"/>
          <p:cNvSpPr/>
          <p:nvPr/>
        </p:nvSpPr>
        <p:spPr>
          <a:xfrm>
            <a:off x="696192" y="931718"/>
            <a:ext cx="9611590" cy="4626138"/>
          </a:xfrm>
          <a:prstGeom prst="rect">
            <a:avLst/>
          </a:prstGeom>
        </p:spPr>
        <p:txBody>
          <a:bodyPr wrap="square">
            <a:spAutoFit/>
          </a:bodyPr>
          <a:lstStyle/>
          <a:p>
            <a:pPr algn="just">
              <a:spcBef>
                <a:spcPts val="1800"/>
              </a:spcBef>
              <a:spcAft>
                <a:spcPts val="600"/>
              </a:spcAft>
            </a:pPr>
            <a:r>
              <a:rPr lang="en-GB" sz="14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Databases and Information Available to the DGPME  </a:t>
            </a:r>
            <a:endParaRPr lang="en-GB" sz="28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marL="457200" algn="just">
              <a:lnSpc>
                <a:spcPct val="115000"/>
              </a:lnSpc>
              <a:spcAft>
                <a:spcPts val="0"/>
              </a:spcAft>
            </a:pPr>
            <a:r>
              <a:rPr lang="en-GB" sz="1400" dirty="0">
                <a:latin typeface="Soberana Sans" panose="02000000000000000000" pitchFamily="50"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400" b="1" dirty="0">
                <a:latin typeface="Soberana Sans" panose="02000000000000000000" pitchFamily="50" charset="0"/>
                <a:ea typeface="Calibri" panose="020F0502020204030204" pitchFamily="34" charset="0"/>
                <a:cs typeface="Times New Roman" panose="02020603050405020304" pitchFamily="18" charset="0"/>
              </a:rPr>
              <a:t>Centre for Information and Assistance to Mexicans (CIAM):</a:t>
            </a:r>
            <a:r>
              <a:rPr lang="en-GB" sz="1400" dirty="0">
                <a:latin typeface="Soberana Sans" panose="02000000000000000000" pitchFamily="50"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a:latin typeface="Soberana Sans" panose="02000000000000000000" pitchFamily="50" charset="0"/>
                <a:ea typeface="Calibri" panose="020F0502020204030204" pitchFamily="34" charset="0"/>
                <a:cs typeface="Times New Roman" panose="02020603050405020304" pitchFamily="18" charset="0"/>
              </a:rPr>
              <a:t>Recording calls and requests.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n-GB" sz="1400" dirty="0">
                <a:latin typeface="Soberana Sans" panose="02000000000000000000" pitchFamily="50"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400" b="1" dirty="0">
                <a:latin typeface="Soberana Sans" panose="02000000000000000000" pitchFamily="50" charset="0"/>
                <a:ea typeface="Calibri" panose="020F0502020204030204" pitchFamily="34" charset="0"/>
                <a:cs typeface="Times New Roman" panose="02020603050405020304" pitchFamily="18" charset="0"/>
              </a:rPr>
              <a:t>Comprehensive Consular Management System (SIAC):</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a:latin typeface="Soberana Sans" panose="02000000000000000000" pitchFamily="50" charset="0"/>
                <a:ea typeface="Calibri" panose="020F0502020204030204" pitchFamily="34" charset="0"/>
                <a:cs typeface="Times New Roman" panose="02020603050405020304" pitchFamily="18" charset="0"/>
              </a:rPr>
              <a:t>Documents and document issuance procedures.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n-GB" sz="1400" dirty="0">
                <a:latin typeface="Soberana Sans" panose="02000000000000000000" pitchFamily="50"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400" b="1" dirty="0">
                <a:latin typeface="Soberana Sans" panose="02000000000000000000" pitchFamily="50" charset="0"/>
                <a:ea typeface="Calibri" panose="020F0502020204030204" pitchFamily="34" charset="0"/>
                <a:cs typeface="Times New Roman" panose="02020603050405020304" pitchFamily="18" charset="0"/>
              </a:rPr>
              <a:t>System for the Programmatic/Budgetary Management of Representations of Mexico Abroad (SIGEP):</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a:latin typeface="Soberana Sans" panose="02000000000000000000" pitchFamily="50" charset="0"/>
                <a:ea typeface="Calibri" panose="020F0502020204030204" pitchFamily="34" charset="0"/>
                <a:cs typeface="Times New Roman" panose="02020603050405020304" pitchFamily="18" charset="0"/>
              </a:rPr>
              <a:t>Budget for the execution of programmes on protection to Mexicans abroad.</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n-GB" sz="1400" dirty="0">
                <a:latin typeface="Soberana Sans" panose="02000000000000000000" pitchFamily="50"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400" b="1" dirty="0">
                <a:latin typeface="Soberana Sans" panose="02000000000000000000" pitchFamily="50" charset="0"/>
                <a:ea typeface="Calibri" panose="020F0502020204030204" pitchFamily="34" charset="0"/>
                <a:cs typeface="Times New Roman" panose="02020603050405020304" pitchFamily="18" charset="0"/>
              </a:rPr>
              <a:t>Online </a:t>
            </a: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requests </a:t>
            </a:r>
            <a:r>
              <a:rPr lang="en-GB" sz="1400" b="1" dirty="0">
                <a:latin typeface="Soberana Sans" panose="02000000000000000000" pitchFamily="50" charset="0"/>
                <a:ea typeface="Calibri" panose="020F0502020204030204" pitchFamily="34" charset="0"/>
                <a:cs typeface="Times New Roman" panose="02020603050405020304" pitchFamily="18" charset="0"/>
              </a:rPr>
              <a:t>for recording and following up on cases of unaccompanied migrant boys, girls and adolescents: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a:latin typeface="Soberana Sans" panose="02000000000000000000" pitchFamily="50" charset="0"/>
                <a:ea typeface="Calibri" panose="020F0502020204030204" pitchFamily="34" charset="0"/>
                <a:cs typeface="Times New Roman" panose="02020603050405020304" pitchFamily="18" charset="0"/>
              </a:rPr>
              <a:t>Repatriation and follow-up on cases </a:t>
            </a:r>
            <a:r>
              <a:rPr lang="en-GB" sz="1400" dirty="0" smtClean="0">
                <a:latin typeface="Soberana Sans" panose="02000000000000000000" pitchFamily="50" charset="0"/>
                <a:ea typeface="Calibri" panose="020F0502020204030204" pitchFamily="34" charset="0"/>
                <a:cs typeface="Times New Roman" panose="02020603050405020304" pitchFamily="18" charset="0"/>
              </a:rPr>
              <a:t>of </a:t>
            </a:r>
            <a:r>
              <a:rPr lang="en-GB" sz="1400" dirty="0">
                <a:latin typeface="Soberana Sans" panose="02000000000000000000" pitchFamily="50" charset="0"/>
                <a:ea typeface="Calibri" panose="020F0502020204030204" pitchFamily="34" charset="0"/>
                <a:cs typeface="Times New Roman" panose="02020603050405020304" pitchFamily="18" charset="0"/>
              </a:rPr>
              <a:t>unaccompanied migrant boys, girls and adolescents at the border.</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14023688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5" name="Rectángulo 4"/>
          <p:cNvSpPr/>
          <p:nvPr/>
        </p:nvSpPr>
        <p:spPr>
          <a:xfrm>
            <a:off x="696192" y="931718"/>
            <a:ext cx="9611590" cy="4693849"/>
          </a:xfrm>
          <a:prstGeom prst="rect">
            <a:avLst/>
          </a:prstGeom>
        </p:spPr>
        <p:txBody>
          <a:bodyPr wrap="square">
            <a:spAutoFit/>
          </a:bodyPr>
          <a:lstStyle/>
          <a:p>
            <a:pPr algn="just">
              <a:spcBef>
                <a:spcPts val="1800"/>
              </a:spcBef>
              <a:spcAft>
                <a:spcPts val="600"/>
              </a:spcAft>
            </a:pPr>
            <a:r>
              <a:rPr lang="en-GB" sz="14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General Recommendations and Suggestions</a:t>
            </a:r>
            <a:endParaRPr lang="en-GB" sz="2800" b="1" kern="0" dirty="0" smtClean="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lvl="0" algn="just">
              <a:lnSpc>
                <a:spcPct val="115000"/>
              </a:lnSpc>
              <a:spcAft>
                <a:spcPts val="800"/>
              </a:spcAft>
            </a:pP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Conceptual definition of what is understood as a case of protection: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rebuchet MS" panose="020B0603020202020204" pitchFamily="34" charset="0"/>
              <a:buChar char="-"/>
            </a:pP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Establish standard criteria of which cases should be recorded as protection cases, and the difference between protection and assistance and guidance; </a:t>
            </a:r>
            <a:endParaRPr lang="en-GB"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rebuchet MS" panose="020B0603020202020204" pitchFamily="34" charset="0"/>
              <a:buChar char="-"/>
            </a:pP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Clearly define each sphere and category to avoid confusion in data collection. </a:t>
            </a:r>
          </a:p>
          <a:p>
            <a:pPr marL="342900" lvl="0" indent="-342900" algn="just">
              <a:lnSpc>
                <a:spcPct val="115000"/>
              </a:lnSpc>
              <a:spcAft>
                <a:spcPts val="0"/>
              </a:spcAft>
              <a:buFont typeface="Trebuchet MS" panose="020B0603020202020204" pitchFamily="34" charset="0"/>
              <a:buChar char="-"/>
            </a:pPr>
            <a:endParaRPr lang="en-GB" sz="1400" dirty="0" smtClean="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spcAft>
                <a:spcPts val="0"/>
              </a:spcAft>
            </a:pP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Classifying data: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rebuchet MS" panose="020B0603020202020204" pitchFamily="34" charset="0"/>
              <a:buChar char="-"/>
            </a:pP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Rethink the classification of spheres or categories. While these correspond to the legal nature of the procedures in the United States, it is recommended to </a:t>
            </a: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assess </a:t>
            </a: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if this is the most expedited and comprehensible way to systematize information; </a:t>
            </a:r>
            <a:endParaRPr lang="en-GB"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rebuchet MS" panose="020B0603020202020204" pitchFamily="34" charset="0"/>
              <a:buChar char="-"/>
            </a:pP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Consider the potential incorporation and/or elimination of options in the system, since the data reveal too many “Other” options; </a:t>
            </a:r>
            <a:r>
              <a:rPr lang="en-GB" sz="1400" dirty="0">
                <a:latin typeface="Soberana Sans" panose="02000000000000000000" pitchFamily="50" charset="0"/>
                <a:ea typeface="Times New Roman" panose="02020603050405020304" pitchFamily="18" charset="0"/>
                <a:cs typeface="Times New Roman" panose="02020603050405020304" pitchFamily="18" charset="0"/>
              </a:rPr>
              <a:t>i</a:t>
            </a: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t is recommended to establish completing the “Specify” box as mandatory when selecting “Other”. </a:t>
            </a:r>
            <a:endParaRPr lang="en-GB"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rebuchet MS" panose="020B0603020202020204" pitchFamily="34" charset="0"/>
              <a:buChar char="-"/>
            </a:pP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Expand categories, such as PRIM, recovery of belongings and </a:t>
            </a: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under-age persons in </a:t>
            </a: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the Juvenile Referral Process; the option to include categories of future programmes or operations would be maintained;</a:t>
            </a:r>
            <a:endParaRPr lang="en-GB"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rebuchet MS" panose="020B0603020202020204" pitchFamily="34" charset="0"/>
              <a:buChar char="-"/>
            </a:pP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Use language with a gender perspective; </a:t>
            </a:r>
          </a:p>
          <a:p>
            <a:pPr marL="342900" lvl="0" indent="-342900">
              <a:lnSpc>
                <a:spcPct val="115000"/>
              </a:lnSpc>
              <a:spcAft>
                <a:spcPts val="0"/>
              </a:spcAft>
              <a:buFont typeface="Trebuchet MS" panose="020B0603020202020204" pitchFamily="34" charset="0"/>
              <a:buChar char="-"/>
            </a:pP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Ensure with the provider that back-up information is always available to the Secretariat of Foreign Affairs (SRE); </a:t>
            </a:r>
            <a:endParaRPr lang="en-GB"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rebuchet MS" panose="020B0603020202020204" pitchFamily="34" charset="0"/>
              <a:buChar char="-"/>
            </a:pP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Enable uploading and downloading files in various formats;</a:t>
            </a:r>
            <a:endParaRPr lang="en-GB"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Trebuchet MS" panose="020B0603020202020204" pitchFamily="34" charset="0"/>
              <a:buChar char="-"/>
            </a:pPr>
            <a:r>
              <a:rPr lang="en-GB" sz="1400" dirty="0" smtClean="0">
                <a:latin typeface="Soberana Sans" panose="02000000000000000000" pitchFamily="50" charset="0"/>
                <a:ea typeface="Times New Roman" panose="02020603050405020304" pitchFamily="18" charset="0"/>
                <a:cs typeface="Times New Roman" panose="02020603050405020304" pitchFamily="18" charset="0"/>
              </a:rPr>
              <a:t>Review the existing options in order to adjust them to the the current reality.</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150360199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5" name="Rectángulo 4"/>
          <p:cNvSpPr/>
          <p:nvPr/>
        </p:nvSpPr>
        <p:spPr>
          <a:xfrm>
            <a:off x="696192" y="931718"/>
            <a:ext cx="9611590" cy="3585597"/>
          </a:xfrm>
          <a:prstGeom prst="rect">
            <a:avLst/>
          </a:prstGeom>
        </p:spPr>
        <p:txBody>
          <a:bodyPr wrap="square">
            <a:spAutoFit/>
          </a:bodyPr>
          <a:lstStyle/>
          <a:p>
            <a:pPr algn="just">
              <a:spcBef>
                <a:spcPts val="1800"/>
              </a:spcBef>
              <a:spcAft>
                <a:spcPts val="600"/>
              </a:spcAft>
            </a:pPr>
            <a:r>
              <a:rPr lang="en-GB" sz="14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General Recommendations and Suggestions</a:t>
            </a:r>
            <a:endParaRPr lang="en-GB" sz="14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endParaRPr>
          </a:p>
          <a:p>
            <a:pPr lvl="0"/>
            <a:endParaRPr lang="en-GB" sz="1600" b="1" dirty="0" smtClean="0">
              <a:latin typeface="Soberana Sans" panose="02000000000000000000" pitchFamily="50" charset="0"/>
            </a:endParaRPr>
          </a:p>
          <a:p>
            <a:pPr lvl="0"/>
            <a:r>
              <a:rPr lang="en-GB" sz="1600" b="1" dirty="0" smtClean="0">
                <a:latin typeface="Soberana Sans" panose="02000000000000000000" pitchFamily="50" charset="0"/>
              </a:rPr>
              <a:t>Systematizing case information</a:t>
            </a:r>
          </a:p>
          <a:p>
            <a:pPr lvl="0"/>
            <a:endParaRPr lang="en-GB" sz="1600" dirty="0" smtClean="0">
              <a:latin typeface="Soberana Sans" panose="02000000000000000000" pitchFamily="50" charset="0"/>
            </a:endParaRPr>
          </a:p>
          <a:p>
            <a:pPr lvl="0"/>
            <a:r>
              <a:rPr lang="en-GB" sz="1600" dirty="0" smtClean="0">
                <a:latin typeface="Soberana Sans" panose="02000000000000000000" pitchFamily="50" charset="0"/>
              </a:rPr>
              <a:t>The new primary measurement unit should be “persons” and not “cases”. A person may have more than one case and will have a single record, as before. </a:t>
            </a:r>
            <a:r>
              <a:rPr lang="en-GB" sz="1600" dirty="0" smtClean="0">
                <a:latin typeface="Soberana Sans" panose="02000000000000000000" pitchFamily="50" charset="0"/>
              </a:rPr>
              <a:t>A note will be added on the change in the methodology, as required, and the variation will be explained</a:t>
            </a:r>
            <a:r>
              <a:rPr lang="en-GB" sz="1600" dirty="0" smtClean="0">
                <a:latin typeface="Soberana Sans" panose="02000000000000000000" pitchFamily="50" charset="0"/>
              </a:rPr>
              <a:t>.</a:t>
            </a:r>
          </a:p>
          <a:p>
            <a:pPr lvl="0"/>
            <a:r>
              <a:rPr lang="en-GB" sz="1600" dirty="0" smtClean="0">
                <a:latin typeface="Soberana Sans" panose="02000000000000000000" pitchFamily="50" charset="0"/>
              </a:rPr>
              <a:t>Geo-referenced databases, and not only by district. This will facilitate observing the demand for services, trends and the location of the Mexican population in cities and/or counties, especially in districts encompassing more than one state (USA) or country (rest of the world).   </a:t>
            </a:r>
          </a:p>
          <a:p>
            <a:pPr lvl="0"/>
            <a:endParaRPr lang="en-GB" sz="1600" dirty="0" smtClean="0">
              <a:latin typeface="Soberana Sans" panose="02000000000000000000" pitchFamily="50" charset="0"/>
            </a:endParaRPr>
          </a:p>
          <a:p>
            <a:r>
              <a:rPr lang="en-GB" sz="1600" dirty="0" smtClean="0">
                <a:latin typeface="Soberana Sans" panose="02000000000000000000" pitchFamily="50" charset="0"/>
              </a:rPr>
              <a:t>In addition, request categories will be established for the cases. More than one request may exist for each case. The cases will not have specific categories, since in reality each case involves several actions and requests relating to various topics and procedures. </a:t>
            </a:r>
            <a:endParaRPr lang="en-GB" sz="1600" dirty="0">
              <a:effectLst/>
              <a:latin typeface="Soberana Sans" panose="02000000000000000000" pitchFamily="50" charset="0"/>
              <a:ea typeface="Times New Roman" panose="02020603050405020304" pitchFamily="18" charset="0"/>
              <a:cs typeface="Times New Roman" panose="02020603050405020304" pitchFamily="18" charset="0"/>
            </a:endParaRPr>
          </a:p>
        </p:txBody>
      </p:sp>
      <p:sp>
        <p:nvSpPr>
          <p:cNvPr id="6"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9756806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5" name="Rectángulo 4"/>
          <p:cNvSpPr/>
          <p:nvPr/>
        </p:nvSpPr>
        <p:spPr>
          <a:xfrm>
            <a:off x="696192" y="931718"/>
            <a:ext cx="9611590" cy="632481"/>
          </a:xfrm>
          <a:prstGeom prst="rect">
            <a:avLst/>
          </a:prstGeom>
        </p:spPr>
        <p:txBody>
          <a:bodyPr wrap="square">
            <a:spAutoFit/>
          </a:bodyPr>
          <a:lstStyle/>
          <a:p>
            <a:pPr algn="just">
              <a:spcBef>
                <a:spcPts val="1800"/>
              </a:spcBef>
              <a:spcAft>
                <a:spcPts val="600"/>
              </a:spcAft>
            </a:pPr>
            <a:r>
              <a:rPr lang="en-GB" sz="14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General Recommendations and Suggestions</a:t>
            </a:r>
            <a:endParaRPr lang="en-GB" sz="2800" b="1" kern="0" dirty="0" smtClean="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lvl="0" algn="just">
              <a:lnSpc>
                <a:spcPct val="115000"/>
              </a:lnSpc>
              <a:spcAft>
                <a:spcPts val="800"/>
              </a:spcAft>
            </a:pP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8" name="Diagrama 7"/>
          <p:cNvGraphicFramePr/>
          <p:nvPr>
            <p:extLst>
              <p:ext uri="{D42A27DB-BD31-4B8C-83A1-F6EECF244321}">
                <p14:modId xmlns:p14="http://schemas.microsoft.com/office/powerpoint/2010/main" val="1877061551"/>
              </p:ext>
            </p:extLst>
          </p:nvPr>
        </p:nvGraphicFramePr>
        <p:xfrm>
          <a:off x="3289300" y="1174173"/>
          <a:ext cx="54864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ángulo 1"/>
          <p:cNvSpPr/>
          <p:nvPr/>
        </p:nvSpPr>
        <p:spPr>
          <a:xfrm>
            <a:off x="990600" y="4047990"/>
            <a:ext cx="6096000" cy="646331"/>
          </a:xfrm>
          <a:prstGeom prst="rect">
            <a:avLst/>
          </a:prstGeom>
        </p:spPr>
        <p:txBody>
          <a:bodyPr>
            <a:spAutoFit/>
          </a:bodyPr>
          <a:lstStyle/>
          <a:p>
            <a:r>
              <a:rPr lang="en-GB" dirty="0" smtClean="0">
                <a:latin typeface="Soberana Sans" panose="02000000000000000000" pitchFamily="50" charset="0"/>
                <a:ea typeface="Calibri" panose="020F0502020204030204" pitchFamily="34" charset="0"/>
                <a:cs typeface="Times New Roman" panose="02020603050405020304" pitchFamily="18" charset="0"/>
              </a:rPr>
              <a:t>Enables knowing </a:t>
            </a:r>
            <a:r>
              <a:rPr lang="en-GB" dirty="0" smtClean="0">
                <a:latin typeface="Soberana Sans" panose="02000000000000000000" pitchFamily="50" charset="0"/>
                <a:ea typeface="Calibri" panose="020F0502020204030204" pitchFamily="34" charset="0"/>
                <a:cs typeface="Times New Roman" panose="02020603050405020304" pitchFamily="18" charset="0"/>
              </a:rPr>
              <a:t>exactly how many persons </a:t>
            </a:r>
            <a:r>
              <a:rPr lang="en-GB" dirty="0" smtClean="0">
                <a:latin typeface="Soberana Sans" panose="02000000000000000000" pitchFamily="50" charset="0"/>
                <a:ea typeface="Calibri" panose="020F0502020204030204" pitchFamily="34" charset="0"/>
                <a:cs typeface="Times New Roman" panose="02020603050405020304" pitchFamily="18" charset="0"/>
              </a:rPr>
              <a:t>have been assisted by the consulates.</a:t>
            </a:r>
            <a:endParaRPr lang="en-GB" dirty="0"/>
          </a:p>
        </p:txBody>
      </p:sp>
      <p:sp>
        <p:nvSpPr>
          <p:cNvPr id="3" name="Rectángulo 2"/>
          <p:cNvSpPr/>
          <p:nvPr/>
        </p:nvSpPr>
        <p:spPr>
          <a:xfrm>
            <a:off x="4473575" y="5055908"/>
            <a:ext cx="6096000" cy="923330"/>
          </a:xfrm>
          <a:prstGeom prst="rect">
            <a:avLst/>
          </a:prstGeom>
        </p:spPr>
        <p:txBody>
          <a:bodyPr>
            <a:spAutoFit/>
          </a:bodyPr>
          <a:lstStyle/>
          <a:p>
            <a:r>
              <a:rPr lang="en-GB" dirty="0" smtClean="0">
                <a:latin typeface="Soberana Sans" panose="02000000000000000000" pitchFamily="50" charset="0"/>
                <a:ea typeface="Calibri" panose="020F0502020204030204" pitchFamily="34" charset="0"/>
                <a:cs typeface="Times New Roman" panose="02020603050405020304" pitchFamily="18" charset="0"/>
              </a:rPr>
              <a:t>Having systematized data classified under the categories of “persons”, “cases” and “requests” would enable reporting information according to </a:t>
            </a:r>
            <a:r>
              <a:rPr lang="en-GB" dirty="0" smtClean="0">
                <a:latin typeface="Soberana Sans" panose="02000000000000000000" pitchFamily="50" charset="0"/>
                <a:ea typeface="Calibri" panose="020F0502020204030204" pitchFamily="34" charset="0"/>
                <a:cs typeface="Times New Roman" panose="02020603050405020304" pitchFamily="18" charset="0"/>
              </a:rPr>
              <a:t>specific needs.</a:t>
            </a:r>
            <a:endParaRPr lang="en-GB" dirty="0"/>
          </a:p>
        </p:txBody>
      </p:sp>
      <p:sp>
        <p:nvSpPr>
          <p:cNvPr id="10"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91405834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1981200" y="2204865"/>
            <a:ext cx="4186808" cy="3921299"/>
          </a:xfrm>
        </p:spPr>
        <p:txBody>
          <a:bodyPr/>
          <a:lstStyle/>
          <a:p>
            <a:pPr lvl="0" algn="just"/>
            <a:r>
              <a:rPr lang="en-GB" sz="1800" dirty="0">
                <a:solidFill>
                  <a:prstClr val="black"/>
                </a:solidFill>
                <a:latin typeface="Soberana Sans" panose="02000000000000000000" pitchFamily="50" charset="0"/>
              </a:rPr>
              <a:t>A computer tool that enables recording and following up on cases of protection of Mexicans abroad, sharing information to be managed in real time;</a:t>
            </a:r>
          </a:p>
          <a:p>
            <a:pPr lvl="0" algn="just"/>
            <a:endParaRPr lang="en-GB" sz="1800" dirty="0">
              <a:solidFill>
                <a:prstClr val="black"/>
              </a:solidFill>
              <a:latin typeface="Soberana Sans" panose="02000000000000000000" pitchFamily="50" charset="0"/>
            </a:endParaRPr>
          </a:p>
          <a:p>
            <a:pPr lvl="0" algn="just"/>
            <a:r>
              <a:rPr lang="en-GB" sz="1800" dirty="0">
                <a:solidFill>
                  <a:prstClr val="black"/>
                </a:solidFill>
                <a:latin typeface="Soberana Sans" panose="02000000000000000000" pitchFamily="50" charset="0"/>
              </a:rPr>
              <a:t>The implementation of this tool facilitates and expedites the processing of </a:t>
            </a:r>
            <a:r>
              <a:rPr lang="en-GB" sz="1800" dirty="0" smtClean="0">
                <a:solidFill>
                  <a:prstClr val="black"/>
                </a:solidFill>
                <a:latin typeface="Soberana Sans" panose="02000000000000000000" pitchFamily="50" charset="0"/>
              </a:rPr>
              <a:t>requests </a:t>
            </a:r>
            <a:r>
              <a:rPr lang="en-GB" sz="1800" dirty="0">
                <a:solidFill>
                  <a:prstClr val="black"/>
                </a:solidFill>
                <a:latin typeface="Soberana Sans" panose="02000000000000000000" pitchFamily="50" charset="0"/>
              </a:rPr>
              <a:t>and follow-up actions and in addition, helps monitor protection needs and assess the performance of consular representations.</a:t>
            </a:r>
          </a:p>
          <a:p>
            <a:pPr marL="0" indent="0" algn="just">
              <a:buNone/>
            </a:pPr>
            <a:endParaRPr lang="en-GB" sz="2000" dirty="0">
              <a:latin typeface="Adobe Caslon Pro" pitchFamily="18" charset="0"/>
            </a:endParaRPr>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11" name="10 CuadroTexto"/>
          <p:cNvSpPr txBox="1"/>
          <p:nvPr/>
        </p:nvSpPr>
        <p:spPr>
          <a:xfrm>
            <a:off x="1991544" y="1268761"/>
            <a:ext cx="5472608" cy="830997"/>
          </a:xfrm>
          <a:prstGeom prst="rect">
            <a:avLst/>
          </a:prstGeom>
          <a:noFill/>
        </p:spPr>
        <p:txBody>
          <a:bodyPr wrap="square" rtlCol="0">
            <a:spAutoFit/>
          </a:bodyPr>
          <a:lstStyle/>
          <a:p>
            <a:pPr fontAlgn="base">
              <a:spcBef>
                <a:spcPct val="0"/>
              </a:spcBef>
              <a:spcAft>
                <a:spcPct val="0"/>
              </a:spcAft>
            </a:pPr>
            <a:r>
              <a:rPr lang="en-GB" sz="2400" b="1" dirty="0">
                <a:solidFill>
                  <a:prstClr val="black"/>
                </a:solidFill>
                <a:latin typeface="Trajan Pro" pitchFamily="18" charset="0"/>
                <a:cs typeface="Calibri" pitchFamily="34" charset="0"/>
              </a:rPr>
              <a:t>Comprehensive Consular Protection System (</a:t>
            </a:r>
            <a:r>
              <a:rPr lang="en-GB" sz="2400" b="1" dirty="0" smtClean="0">
                <a:solidFill>
                  <a:prstClr val="black"/>
                </a:solidFill>
                <a:latin typeface="Trajan Pro" pitchFamily="18" charset="0"/>
                <a:cs typeface="Calibri" pitchFamily="34" charset="0"/>
              </a:rPr>
              <a:t>SIPC)</a:t>
            </a:r>
            <a:endParaRPr lang="en-GB" sz="2400" b="1" dirty="0">
              <a:solidFill>
                <a:prstClr val="black"/>
              </a:solidFill>
              <a:latin typeface="Trajan Pro" pitchFamily="18" charset="0"/>
              <a:cs typeface="Calibri" pitchFamily="34" charset="0"/>
            </a:endParaRPr>
          </a:p>
        </p:txBody>
      </p:sp>
      <p:pic>
        <p:nvPicPr>
          <p:cNvPr id="12" name="Picture 4"/>
          <p:cNvPicPr>
            <a:picLocks noChangeAspect="1" noChangeArrowheads="1"/>
          </p:cNvPicPr>
          <p:nvPr/>
        </p:nvPicPr>
        <p:blipFill>
          <a:blip r:embed="rId2"/>
          <a:srcRect/>
          <a:stretch>
            <a:fillRect/>
          </a:stretch>
        </p:blipFill>
        <p:spPr bwMode="auto">
          <a:xfrm>
            <a:off x="6424480" y="2565004"/>
            <a:ext cx="3775976" cy="3024237"/>
          </a:xfrm>
          <a:prstGeom prst="rect">
            <a:avLst/>
          </a:prstGeom>
          <a:ln>
            <a:noFill/>
          </a:ln>
          <a:effectLst>
            <a:outerShdw blurRad="190500" algn="tl" rotWithShape="0">
              <a:srgbClr val="000000">
                <a:alpha val="70000"/>
              </a:srgbClr>
            </a:outerShdw>
          </a:effectLst>
        </p:spPr>
      </p:pic>
      <p:sp>
        <p:nvSpPr>
          <p:cNvPr id="8"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36873363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1309255" y="2204865"/>
            <a:ext cx="4858753" cy="3921299"/>
          </a:xfrm>
        </p:spPr>
        <p:txBody>
          <a:bodyPr/>
          <a:lstStyle/>
          <a:p>
            <a:pPr algn="just"/>
            <a:r>
              <a:rPr lang="en-GB" sz="1800" dirty="0" smtClean="0">
                <a:latin typeface="Soberana Sans" panose="02000000000000000000" pitchFamily="50" charset="0"/>
              </a:rPr>
              <a:t>A computer tool that enables recording and following up on cases of protection of Mexicans abroad, sharing information to be managed in real time</a:t>
            </a:r>
            <a:r>
              <a:rPr lang="en-GB" sz="1800" dirty="0">
                <a:latin typeface="Soberana Sans" panose="02000000000000000000" pitchFamily="50" charset="0"/>
              </a:rPr>
              <a:t>;</a:t>
            </a:r>
            <a:endParaRPr lang="en-GB" sz="1800" dirty="0" smtClean="0">
              <a:latin typeface="Soberana Sans" panose="02000000000000000000" pitchFamily="50" charset="0"/>
            </a:endParaRPr>
          </a:p>
          <a:p>
            <a:pPr algn="just"/>
            <a:endParaRPr lang="en-GB" sz="1800" dirty="0" smtClean="0">
              <a:latin typeface="Soberana Sans" panose="02000000000000000000" pitchFamily="50" charset="0"/>
            </a:endParaRPr>
          </a:p>
          <a:p>
            <a:pPr algn="just"/>
            <a:r>
              <a:rPr lang="en-GB" sz="1800" dirty="0" smtClean="0">
                <a:latin typeface="Soberana Sans" panose="02000000000000000000" pitchFamily="50" charset="0"/>
              </a:rPr>
              <a:t>The implementation of this tool facilitates and expedites the processing of </a:t>
            </a:r>
            <a:r>
              <a:rPr lang="en-GB" sz="1800" dirty="0">
                <a:latin typeface="Soberana Sans" panose="02000000000000000000" pitchFamily="50" charset="0"/>
              </a:rPr>
              <a:t>r</a:t>
            </a:r>
            <a:r>
              <a:rPr lang="en-GB" sz="1800" dirty="0" smtClean="0">
                <a:latin typeface="Soberana Sans" panose="02000000000000000000" pitchFamily="50" charset="0"/>
              </a:rPr>
              <a:t>equests </a:t>
            </a:r>
            <a:r>
              <a:rPr lang="en-GB" sz="1800" dirty="0" smtClean="0">
                <a:latin typeface="Soberana Sans" panose="02000000000000000000" pitchFamily="50" charset="0"/>
              </a:rPr>
              <a:t>and follow-up actions and in addition, helps monitor protection needs and assess the performance of consular representations.</a:t>
            </a:r>
          </a:p>
          <a:p>
            <a:pPr marL="0" indent="0" algn="just">
              <a:buNone/>
            </a:pPr>
            <a:endParaRPr lang="en-GB" sz="2000" dirty="0">
              <a:latin typeface="Adobe Caslon Pro" pitchFamily="18" charset="0"/>
            </a:endParaRPr>
          </a:p>
        </p:txBody>
      </p:sp>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n-GB" dirty="0" smtClean="0"/>
              <a:t/>
            </a:r>
            <a:br>
              <a:rPr lang="en-GB" dirty="0" smtClean="0"/>
            </a:br>
            <a:endParaRPr lang="en-GB"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11" name="10 CuadroTexto"/>
          <p:cNvSpPr txBox="1"/>
          <p:nvPr/>
        </p:nvSpPr>
        <p:spPr>
          <a:xfrm>
            <a:off x="2001935" y="1295400"/>
            <a:ext cx="5472608" cy="830997"/>
          </a:xfrm>
          <a:prstGeom prst="rect">
            <a:avLst/>
          </a:prstGeom>
          <a:noFill/>
        </p:spPr>
        <p:txBody>
          <a:bodyPr wrap="square" rtlCol="0">
            <a:spAutoFit/>
          </a:bodyPr>
          <a:lstStyle/>
          <a:p>
            <a:pPr fontAlgn="base">
              <a:spcBef>
                <a:spcPct val="0"/>
              </a:spcBef>
              <a:spcAft>
                <a:spcPct val="0"/>
              </a:spcAft>
            </a:pPr>
            <a:r>
              <a:rPr lang="en-GB" sz="2400" b="1" dirty="0" smtClean="0">
                <a:solidFill>
                  <a:prstClr val="black"/>
                </a:solidFill>
                <a:latin typeface="Trajan Pro" pitchFamily="18" charset="0"/>
                <a:cs typeface="Calibri" pitchFamily="34" charset="0"/>
              </a:rPr>
              <a:t>Comprehensive Consular Protection System (SIPC)</a:t>
            </a:r>
            <a:endParaRPr lang="en-GB" sz="2400" b="1" dirty="0">
              <a:solidFill>
                <a:prstClr val="black"/>
              </a:solidFill>
              <a:latin typeface="Trajan Pro" pitchFamily="18" charset="0"/>
              <a:cs typeface="Calibri" pitchFamily="34" charset="0"/>
            </a:endParaRPr>
          </a:p>
        </p:txBody>
      </p:sp>
      <p:pic>
        <p:nvPicPr>
          <p:cNvPr id="12" name="Picture 4"/>
          <p:cNvPicPr>
            <a:picLocks noChangeAspect="1" noChangeArrowheads="1"/>
          </p:cNvPicPr>
          <p:nvPr/>
        </p:nvPicPr>
        <p:blipFill>
          <a:blip r:embed="rId2"/>
          <a:srcRect/>
          <a:stretch>
            <a:fillRect/>
          </a:stretch>
        </p:blipFill>
        <p:spPr bwMode="auto">
          <a:xfrm>
            <a:off x="6424480" y="2565004"/>
            <a:ext cx="3775976" cy="3024237"/>
          </a:xfrm>
          <a:prstGeom prst="rect">
            <a:avLst/>
          </a:prstGeom>
          <a:ln>
            <a:noFill/>
          </a:ln>
          <a:effectLst>
            <a:outerShdw blurRad="190500" algn="tl" rotWithShape="0">
              <a:srgbClr val="000000">
                <a:alpha val="70000"/>
              </a:srgbClr>
            </a:outerShdw>
          </a:effectLst>
        </p:spPr>
      </p:pic>
      <p:sp>
        <p:nvSpPr>
          <p:cNvPr id="8" name="Shape 313"/>
          <p:cNvSpPr/>
          <p:nvPr/>
        </p:nvSpPr>
        <p:spPr>
          <a:xfrm>
            <a:off x="6844145" y="536045"/>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276493526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5" name="Rectángulo 4"/>
          <p:cNvSpPr/>
          <p:nvPr/>
        </p:nvSpPr>
        <p:spPr>
          <a:xfrm>
            <a:off x="1309256" y="1454727"/>
            <a:ext cx="8873836" cy="4913141"/>
          </a:xfrm>
          <a:prstGeom prst="rect">
            <a:avLst/>
          </a:prstGeom>
        </p:spPr>
        <p:txBody>
          <a:bodyPr wrap="square">
            <a:spAutoFit/>
          </a:bodyPr>
          <a:lstStyle/>
          <a:p>
            <a:pPr algn="just">
              <a:spcBef>
                <a:spcPts val="1800"/>
              </a:spcBef>
              <a:spcAft>
                <a:spcPts val="600"/>
              </a:spcAft>
            </a:pPr>
            <a:r>
              <a:rPr lang="en-GB" sz="16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General Context</a:t>
            </a:r>
            <a:endParaRPr lang="en-GB" sz="3200" b="1" kern="0" dirty="0" smtClean="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1600" dirty="0" smtClean="0">
                <a:latin typeface="Soberana Sans" panose="02000000000000000000" pitchFamily="50" charset="0"/>
                <a:ea typeface="Calibri" panose="020F0502020204030204" pitchFamily="34" charset="0"/>
                <a:cs typeface="Times New Roman" panose="02020603050405020304" pitchFamily="18" charset="0"/>
              </a:rPr>
              <a:t>The SIPC was established with the objective of creating a tool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which enables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monitoring and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following up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on cases of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persons who have received protection,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managed by the Secretariat of Foreign Affairs through the General Office of Protection for Mexicans Abroad (DGPME), with support from the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Consulates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of Mexico around the world and delegations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abroad, in order to be able to exchange information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in real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time,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regardless of office hours and distances, and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to promote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the use of a unified assistance methodology. </a:t>
            </a:r>
            <a:endParaRPr lang="en-GB" sz="16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GB" sz="1600" dirty="0" smtClean="0">
                <a:latin typeface="Soberana Sans" panose="02000000000000000000" pitchFamily="50" charset="0"/>
                <a:ea typeface="Calibri" panose="020F0502020204030204" pitchFamily="34" charset="0"/>
                <a:cs typeface="Times New Roman" panose="02020603050405020304" pitchFamily="18" charset="0"/>
              </a:rPr>
              <a:t>The objective is to add value to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this case-recording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and follow-</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up tool,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which has already been tested,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by designing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this system as a source of consular intelligence. The new SIPC will generate statistical data to be used as strategic information by the DGPME. In addition, it will enable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a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generalized practice of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responding to requests in a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more expedited, effective and accurate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manner.</a:t>
            </a:r>
            <a:endParaRPr lang="en-GB" sz="1600" dirty="0" smtClean="0">
              <a:latin typeface="Soberana Sans" panose="02000000000000000000" pitchFamily="50" charset="0"/>
              <a:ea typeface="Calibri" panose="020F0502020204030204" pitchFamily="34" charset="0"/>
              <a:cs typeface="Times New Roman" panose="02020603050405020304" pitchFamily="18" charset="0"/>
            </a:endParaRPr>
          </a:p>
          <a:p>
            <a:pPr algn="just">
              <a:lnSpc>
                <a:spcPct val="115000"/>
              </a:lnSpc>
              <a:spcAft>
                <a:spcPts val="1000"/>
              </a:spcAft>
            </a:pPr>
            <a:r>
              <a:rPr lang="en-GB" sz="1600" dirty="0" smtClean="0">
                <a:latin typeface="Soberana Sans" panose="02000000000000000000" pitchFamily="50" charset="0"/>
                <a:ea typeface="Calibri" panose="020F0502020204030204" pitchFamily="34" charset="0"/>
                <a:cs typeface="Times New Roman" panose="02020603050405020304" pitchFamily="18" charset="0"/>
              </a:rPr>
              <a:t>The information that can be viewed in the SIPC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will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not only be about the cases assisted. Information exists that can be included in the same system (see below under “Available databases for the DGPME”). This information will enable decision-making and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designing </a:t>
            </a:r>
            <a:r>
              <a:rPr lang="en-GB" sz="1600" dirty="0" smtClean="0">
                <a:latin typeface="Soberana Sans" panose="02000000000000000000" pitchFamily="50" charset="0"/>
                <a:ea typeface="Calibri" panose="020F0502020204030204" pitchFamily="34" charset="0"/>
                <a:cs typeface="Times New Roman" panose="02020603050405020304" pitchFamily="18" charset="0"/>
              </a:rPr>
              <a:t>protection actions to meet arising needs.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374692847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graphicFrame>
        <p:nvGraphicFramePr>
          <p:cNvPr id="6" name="Diagrama 5"/>
          <p:cNvGraphicFramePr/>
          <p:nvPr>
            <p:extLst>
              <p:ext uri="{D42A27DB-BD31-4B8C-83A1-F6EECF244321}">
                <p14:modId xmlns:p14="http://schemas.microsoft.com/office/powerpoint/2010/main" val="3444363078"/>
              </p:ext>
            </p:extLst>
          </p:nvPr>
        </p:nvGraphicFramePr>
        <p:xfrm>
          <a:off x="1223961" y="1295399"/>
          <a:ext cx="4501430" cy="4970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a 7"/>
          <p:cNvGraphicFramePr/>
          <p:nvPr>
            <p:extLst>
              <p:ext uri="{D42A27DB-BD31-4B8C-83A1-F6EECF244321}">
                <p14:modId xmlns:p14="http://schemas.microsoft.com/office/powerpoint/2010/main" val="653982226"/>
              </p:ext>
            </p:extLst>
          </p:nvPr>
        </p:nvGraphicFramePr>
        <p:xfrm>
          <a:off x="5915025" y="1866900"/>
          <a:ext cx="5463020" cy="394161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 name="Cuadro de texto 5"/>
          <p:cNvSpPr txBox="1"/>
          <p:nvPr/>
        </p:nvSpPr>
        <p:spPr>
          <a:xfrm>
            <a:off x="1016577" y="1295400"/>
            <a:ext cx="1866900" cy="4762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457200" indent="-228600">
              <a:lnSpc>
                <a:spcPct val="115000"/>
              </a:lnSpc>
              <a:spcAft>
                <a:spcPts val="1000"/>
              </a:spcAft>
            </a:pPr>
            <a:r>
              <a:rPr lang="en-GB" sz="1200" b="1" dirty="0" smtClean="0">
                <a:effectLst/>
                <a:latin typeface="Soberana Sans" panose="02000000000000000000" pitchFamily="50" charset="0"/>
                <a:ea typeface="Calibri" panose="020F0502020204030204" pitchFamily="34" charset="0"/>
                <a:cs typeface="Times New Roman" panose="02020603050405020304" pitchFamily="18" charset="0"/>
              </a:rPr>
              <a:t>THE CURRENT SIPC</a:t>
            </a:r>
            <a:endParaRPr lang="en-GB" sz="1200" dirty="0">
              <a:effectLst/>
              <a:latin typeface="Soberana Sans" panose="02000000000000000000" pitchFamily="50" charset="0"/>
              <a:ea typeface="Calibri" panose="020F0502020204030204" pitchFamily="34" charset="0"/>
              <a:cs typeface="Times New Roman" panose="02020603050405020304" pitchFamily="18" charset="0"/>
            </a:endParaRPr>
          </a:p>
        </p:txBody>
      </p:sp>
      <p:sp>
        <p:nvSpPr>
          <p:cNvPr id="13" name="Cuadro de texto 6"/>
          <p:cNvSpPr txBox="1"/>
          <p:nvPr/>
        </p:nvSpPr>
        <p:spPr>
          <a:xfrm>
            <a:off x="6729846" y="1216602"/>
            <a:ext cx="2985654" cy="4762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457200" indent="-228600">
              <a:lnSpc>
                <a:spcPct val="115000"/>
              </a:lnSpc>
              <a:spcAft>
                <a:spcPts val="1000"/>
              </a:spcAft>
            </a:pPr>
            <a:r>
              <a:rPr lang="en-GB" sz="1200" b="1" dirty="0" smtClean="0">
                <a:effectLst/>
                <a:latin typeface="Soberana Sans" panose="02000000000000000000" pitchFamily="50" charset="0"/>
                <a:ea typeface="Calibri" panose="020F0502020204030204" pitchFamily="34" charset="0"/>
                <a:cs typeface="Times New Roman" panose="02020603050405020304" pitchFamily="18" charset="0"/>
              </a:rPr>
              <a:t>THE PROPOSED NEW SIPC</a:t>
            </a:r>
            <a:endParaRPr lang="en-GB" sz="1200" dirty="0">
              <a:effectLst/>
              <a:latin typeface="Soberana Sans" panose="02000000000000000000" pitchFamily="50" charset="0"/>
              <a:ea typeface="Calibri" panose="020F0502020204030204" pitchFamily="34" charset="0"/>
              <a:cs typeface="Times New Roman" panose="02020603050405020304" pitchFamily="18" charset="0"/>
            </a:endParaRPr>
          </a:p>
        </p:txBody>
      </p:sp>
      <p:sp>
        <p:nvSpPr>
          <p:cNvPr id="11"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24570440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5" name="Rectángulo 4"/>
          <p:cNvSpPr/>
          <p:nvPr/>
        </p:nvSpPr>
        <p:spPr>
          <a:xfrm>
            <a:off x="1091047" y="1423555"/>
            <a:ext cx="8873836" cy="4423776"/>
          </a:xfrm>
          <a:prstGeom prst="rect">
            <a:avLst/>
          </a:prstGeom>
        </p:spPr>
        <p:txBody>
          <a:bodyPr wrap="square">
            <a:spAutoFit/>
          </a:bodyPr>
          <a:lstStyle/>
          <a:p>
            <a:pPr algn="just">
              <a:spcBef>
                <a:spcPts val="1800"/>
              </a:spcBef>
              <a:spcAft>
                <a:spcPts val="600"/>
              </a:spcAft>
            </a:pPr>
            <a:r>
              <a:rPr lang="en-GB" sz="16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Limitations and Opportunities</a:t>
            </a:r>
            <a:endParaRPr lang="en-GB" sz="3200" b="1" kern="0" dirty="0" smtClean="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1600" b="1" dirty="0" smtClean="0">
                <a:latin typeface="Soberana Sans" panose="02000000000000000000" pitchFamily="50" charset="0"/>
                <a:ea typeface="Calibri" panose="020F0502020204030204" pitchFamily="34" charset="0"/>
                <a:cs typeface="Times New Roman" panose="02020603050405020304" pitchFamily="18" charset="0"/>
              </a:rPr>
              <a:t>Information Systematization</a:t>
            </a:r>
            <a:endParaRPr lang="en-GB" sz="16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Trebuchet MS" panose="020B0603020202020204" pitchFamily="34" charset="0"/>
              <a:buChar char="-"/>
            </a:pP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Data are currently recorded through the basic case unit. This does not allow processing data in an expedited manner to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know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how many persons have received assistance in each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category. </a:t>
            </a:r>
            <a:endParaRPr lang="en-GB" sz="16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Trebuchet MS" panose="020B0603020202020204" pitchFamily="34" charset="0"/>
              <a:buChar char="-"/>
            </a:pP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Experience shows that confusion exists among the users of the SIPC in regard to classifying cases under the different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categories.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For example, a case of divorce is classified under “civil”. As a result, the staff in charge of systematizing the final data invest time in verifying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if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each case is classified under the appropriate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category. </a:t>
            </a:r>
            <a:endParaRPr lang="en-GB" sz="16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Trebuchet MS" panose="020B0603020202020204" pitchFamily="34" charset="0"/>
              <a:buChar char="-"/>
            </a:pP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With the current system, transferring cases from one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category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to another creates discordance in historical data. For example, 10 cases of “penal” were recorded in the first quarter of 2012, and only 8 cases are recorded for the second quarter because 2 cases have been reclassified under another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category</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 </a:t>
            </a:r>
            <a:r>
              <a:rPr lang="en-GB" sz="1600" dirty="0" smtClean="0">
                <a:latin typeface="Soberana Sans" panose="02000000000000000000" pitchFamily="50" charset="0"/>
                <a:ea typeface="Times New Roman" panose="02020603050405020304" pitchFamily="18" charset="0"/>
                <a:cs typeface="Times New Roman" panose="02020603050405020304" pitchFamily="18" charset="0"/>
              </a:rPr>
              <a:t>This change is not visible in the system, making it difficult to understand the statistical behaviour of the historical series. </a:t>
            </a:r>
            <a:endParaRPr lang="en-GB" sz="16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42200062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5" name="Rectángulo 4"/>
          <p:cNvSpPr/>
          <p:nvPr/>
        </p:nvSpPr>
        <p:spPr>
          <a:xfrm>
            <a:off x="1215736" y="1295400"/>
            <a:ext cx="9071263" cy="3180358"/>
          </a:xfrm>
          <a:prstGeom prst="rect">
            <a:avLst/>
          </a:prstGeom>
        </p:spPr>
        <p:txBody>
          <a:bodyPr wrap="square">
            <a:spAutoFit/>
          </a:bodyPr>
          <a:lstStyle/>
          <a:p>
            <a:pPr algn="just">
              <a:spcBef>
                <a:spcPts val="1800"/>
              </a:spcBef>
              <a:spcAft>
                <a:spcPts val="600"/>
              </a:spcAft>
            </a:pPr>
            <a:r>
              <a:rPr lang="en-GB" sz="24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Limitations and Areas of Opportunity</a:t>
            </a:r>
            <a:endParaRPr lang="en-GB" sz="4400" b="1" kern="0" dirty="0" smtClean="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en-GB" sz="2400" b="1" dirty="0" smtClean="0">
                <a:latin typeface="Soberana Sans" panose="02000000000000000000" pitchFamily="50" charset="0"/>
                <a:ea typeface="Calibri" panose="020F0502020204030204" pitchFamily="34" charset="0"/>
                <a:cs typeface="Times New Roman" panose="02020603050405020304" pitchFamily="18" charset="0"/>
              </a:rPr>
              <a:t>Training </a:t>
            </a:r>
            <a:endParaRPr lang="en-GB"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Trebuchet MS" panose="020B0603020202020204" pitchFamily="34" charset="0"/>
              <a:buChar char="-"/>
            </a:pPr>
            <a:r>
              <a:rPr lang="en-GB" sz="2400" dirty="0" smtClean="0">
                <a:latin typeface="Soberana Sans" panose="02000000000000000000" pitchFamily="50" charset="0"/>
                <a:ea typeface="Times New Roman" panose="02020603050405020304" pitchFamily="18" charset="0"/>
                <a:cs typeface="Times New Roman" panose="02020603050405020304" pitchFamily="18" charset="0"/>
              </a:rPr>
              <a:t>One of the main obstacles to accurate data processing is the lack of training of consular officers </a:t>
            </a:r>
            <a:r>
              <a:rPr lang="en-GB" sz="2400" dirty="0" smtClean="0">
                <a:latin typeface="Soberana Sans" panose="02000000000000000000" pitchFamily="50" charset="0"/>
                <a:ea typeface="Times New Roman" panose="02020603050405020304" pitchFamily="18" charset="0"/>
                <a:cs typeface="Times New Roman" panose="02020603050405020304" pitchFamily="18" charset="0"/>
              </a:rPr>
              <a:t>to record data </a:t>
            </a:r>
            <a:r>
              <a:rPr lang="en-GB" sz="2400" dirty="0" smtClean="0">
                <a:latin typeface="Soberana Sans" panose="02000000000000000000" pitchFamily="50" charset="0"/>
                <a:ea typeface="Times New Roman" panose="02020603050405020304" pitchFamily="18" charset="0"/>
                <a:cs typeface="Times New Roman" panose="02020603050405020304" pitchFamily="18" charset="0"/>
              </a:rPr>
              <a:t>in the SIPC. This could be addressed through an updated handbook on use of the </a:t>
            </a:r>
            <a:r>
              <a:rPr lang="en-GB" sz="2400" dirty="0" smtClean="0">
                <a:latin typeface="Soberana Sans" panose="02000000000000000000" pitchFamily="50" charset="0"/>
                <a:ea typeface="Times New Roman" panose="02020603050405020304" pitchFamily="18" charset="0"/>
                <a:cs typeface="Times New Roman" panose="02020603050405020304" pitchFamily="18" charset="0"/>
              </a:rPr>
              <a:t>software, as well as </a:t>
            </a:r>
            <a:r>
              <a:rPr lang="en-GB" sz="2400" dirty="0" smtClean="0">
                <a:latin typeface="Soberana Sans" panose="02000000000000000000" pitchFamily="50" charset="0"/>
                <a:ea typeface="Times New Roman" panose="02020603050405020304" pitchFamily="18" charset="0"/>
                <a:cs typeface="Times New Roman" panose="02020603050405020304" pitchFamily="18" charset="0"/>
              </a:rPr>
              <a:t>new training mechanisms; for example, online training. </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196781238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5" name="Rectángulo 4"/>
          <p:cNvSpPr/>
          <p:nvPr/>
        </p:nvSpPr>
        <p:spPr>
          <a:xfrm>
            <a:off x="1215736" y="1295400"/>
            <a:ext cx="9071263" cy="3512757"/>
          </a:xfrm>
          <a:prstGeom prst="rect">
            <a:avLst/>
          </a:prstGeom>
        </p:spPr>
        <p:txBody>
          <a:bodyPr wrap="square">
            <a:spAutoFit/>
          </a:bodyPr>
          <a:lstStyle/>
          <a:p>
            <a:pPr algn="just">
              <a:spcBef>
                <a:spcPts val="1800"/>
              </a:spcBef>
              <a:spcAft>
                <a:spcPts val="600"/>
              </a:spcAft>
            </a:pPr>
            <a:r>
              <a:rPr lang="en-GB"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Open Government</a:t>
            </a:r>
            <a:endParaRPr lang="en-GB" sz="3600" b="1" kern="0" dirty="0" smtClean="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en-GB" sz="2400" dirty="0" smtClean="0">
                <a:latin typeface="Soberana Sans" panose="02000000000000000000" pitchFamily="50" charset="0"/>
                <a:ea typeface="Calibri" panose="020F0502020204030204" pitchFamily="34" charset="0"/>
                <a:cs typeface="Times New Roman" panose="02020603050405020304" pitchFamily="18" charset="0"/>
              </a:rPr>
              <a:t>The new SIPC will comply with the Open Government requirements established in the General Law on Transparency and Access to Public </a:t>
            </a:r>
            <a:r>
              <a:rPr lang="en-GB" sz="2400" dirty="0" smtClean="0">
                <a:latin typeface="Soberana Sans" panose="02000000000000000000" pitchFamily="50" charset="0"/>
                <a:ea typeface="Calibri" panose="020F0502020204030204" pitchFamily="34" charset="0"/>
                <a:cs typeface="Times New Roman" panose="02020603050405020304" pitchFamily="18" charset="0"/>
              </a:rPr>
              <a:t>Information, which </a:t>
            </a:r>
            <a:r>
              <a:rPr lang="en-GB" sz="2400" dirty="0" smtClean="0">
                <a:latin typeface="Soberana Sans" panose="02000000000000000000" pitchFamily="50" charset="0"/>
                <a:ea typeface="Calibri" panose="020F0502020204030204" pitchFamily="34" charset="0"/>
                <a:cs typeface="Times New Roman" panose="02020603050405020304" pitchFamily="18" charset="0"/>
              </a:rPr>
              <a:t>considers several changes in regard to the obligation of institutions to publish information about their actions on their websites.</a:t>
            </a:r>
            <a:endParaRPr lang="en-GB"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GB" sz="2400" dirty="0" smtClean="0">
                <a:latin typeface="Soberana Sans" panose="02000000000000000000" pitchFamily="50" charset="0"/>
                <a:ea typeface="Calibri" panose="020F0502020204030204" pitchFamily="34" charset="0"/>
                <a:cs typeface="Times New Roman" panose="02020603050405020304" pitchFamily="18" charset="0"/>
              </a:rPr>
              <a:t>To this end, users will be able to access the data that are published. </a:t>
            </a:r>
          </a:p>
        </p:txBody>
      </p:sp>
      <p:sp>
        <p:nvSpPr>
          <p:cNvPr id="6"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3923802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5" name="Rectángulo 4"/>
          <p:cNvSpPr/>
          <p:nvPr/>
        </p:nvSpPr>
        <p:spPr>
          <a:xfrm>
            <a:off x="696192" y="931718"/>
            <a:ext cx="9611590" cy="5600250"/>
          </a:xfrm>
          <a:prstGeom prst="rect">
            <a:avLst/>
          </a:prstGeom>
        </p:spPr>
        <p:txBody>
          <a:bodyPr wrap="square">
            <a:spAutoFit/>
          </a:bodyPr>
          <a:lstStyle/>
          <a:p>
            <a:pPr algn="just">
              <a:spcBef>
                <a:spcPts val="1800"/>
              </a:spcBef>
              <a:spcAft>
                <a:spcPts val="600"/>
              </a:spcAft>
            </a:pPr>
            <a:r>
              <a:rPr lang="en-GB" sz="14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Databases </a:t>
            </a:r>
            <a:r>
              <a:rPr lang="en-GB" sz="14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and Information Available to the </a:t>
            </a:r>
            <a:r>
              <a:rPr lang="en-GB" sz="14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DGPME  </a:t>
            </a:r>
            <a:endParaRPr lang="en-GB" sz="2800" b="1" kern="0" dirty="0" smtClean="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The list below includes the databases that could be analysed with the new SIPC, as well as the tools and systems with which the new SIPC will interact</a:t>
            </a:r>
            <a:r>
              <a:rPr lang="en-GB" sz="14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Previous information </a:t>
            </a: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from the current </a:t>
            </a: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SIPC:</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Assisted cases and resolved cases.</a:t>
            </a:r>
          </a:p>
          <a:p>
            <a:pPr marL="342900" lvl="0" indent="-342900" algn="just">
              <a:lnSpc>
                <a:spcPct val="115000"/>
              </a:lnSpc>
              <a:spcAft>
                <a:spcPts val="800"/>
              </a:spcAft>
              <a:buFont typeface="Symbol" panose="05050102010706020507" pitchFamily="18" charset="2"/>
              <a:buChar char=""/>
            </a:pP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Registration System for </a:t>
            </a:r>
            <a:r>
              <a:rPr lang="en-GB" sz="1400" b="1" dirty="0">
                <a:latin typeface="Soberana Sans" panose="02000000000000000000" pitchFamily="50" charset="0"/>
                <a:ea typeface="Calibri" panose="020F0502020204030204" pitchFamily="34" charset="0"/>
                <a:cs typeface="Times New Roman" panose="02020603050405020304" pitchFamily="18" charset="0"/>
              </a:rPr>
              <a:t>M</a:t>
            </a: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exicans Abroad (SIRME):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Voluntary registration of Mexicans abroad.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Strategic </a:t>
            </a:r>
            <a:r>
              <a:rPr lang="en-GB" sz="1400" b="1" dirty="0">
                <a:latin typeface="Soberana Sans" panose="02000000000000000000" pitchFamily="50" charset="0"/>
                <a:ea typeface="Calibri" panose="020F0502020204030204" pitchFamily="34" charset="0"/>
                <a:cs typeface="Times New Roman" panose="02020603050405020304" pitchFamily="18" charset="0"/>
              </a:rPr>
              <a:t>i</a:t>
            </a: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nformation </a:t>
            </a:r>
            <a:r>
              <a:rPr lang="en-GB" sz="1400" b="1" dirty="0">
                <a:latin typeface="Soberana Sans" panose="02000000000000000000" pitchFamily="50" charset="0"/>
                <a:ea typeface="Calibri" panose="020F0502020204030204" pitchFamily="34" charset="0"/>
                <a:cs typeface="Times New Roman" panose="02020603050405020304" pitchFamily="18" charset="0"/>
              </a:rPr>
              <a:t>g</a:t>
            </a: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enerated by consulates:</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Repatriation of unaccompanied migrant boys, girls and adolescents at the border; </a:t>
            </a: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Persons who died while attempting to cross the border in an irregular manner;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Risk incidents while attempting to cross the border in an irregular manner;</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Mexicans rescued at the southern border of the United States while attempting to cross the border in an irregular manner;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Statistics of cases of family law: international return of boys, girls and adolescents, child support, legal guardianship and international adoptions;</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Visits to prisons and prison inmates;</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Statistics on events relating to migration laws and actions. </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184818194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n-GB" dirty="0" smtClean="0">
                <a:solidFill>
                  <a:prstClr val="black">
                    <a:lumMod val="50000"/>
                    <a:lumOff val="50000"/>
                  </a:prstClr>
                </a:solidFill>
              </a:rPr>
              <a:t>Avenida Juárez núm. 20, Col. Centro, Del. Cuauhtémoc, , C.P. 06010, México, D.F., </a:t>
            </a:r>
          </a:p>
          <a:p>
            <a:pPr>
              <a:defRPr/>
            </a:pPr>
            <a:r>
              <a:rPr lang="en-GB" dirty="0" smtClean="0">
                <a:solidFill>
                  <a:prstClr val="black">
                    <a:lumMod val="50000"/>
                    <a:lumOff val="50000"/>
                  </a:prstClr>
                </a:solidFill>
              </a:rPr>
              <a:t>Tels.: (55) 3686 - 5100  </a:t>
            </a:r>
            <a:r>
              <a:rPr lang="en-GB" b="1" dirty="0" smtClean="0">
                <a:solidFill>
                  <a:prstClr val="black">
                    <a:lumMod val="50000"/>
                    <a:lumOff val="50000"/>
                  </a:prstClr>
                </a:solidFill>
              </a:rPr>
              <a:t>http://www.sre.gob.mx</a:t>
            </a:r>
            <a:endParaRPr lang="en-GB" b="1" dirty="0">
              <a:solidFill>
                <a:prstClr val="black">
                  <a:lumMod val="50000"/>
                  <a:lumOff val="50000"/>
                </a:prstClr>
              </a:solidFill>
            </a:endParaRPr>
          </a:p>
        </p:txBody>
      </p:sp>
      <p:sp>
        <p:nvSpPr>
          <p:cNvPr id="5" name="Rectángulo 4"/>
          <p:cNvSpPr/>
          <p:nvPr/>
        </p:nvSpPr>
        <p:spPr>
          <a:xfrm>
            <a:off x="696192" y="931718"/>
            <a:ext cx="9611590" cy="4626138"/>
          </a:xfrm>
          <a:prstGeom prst="rect">
            <a:avLst/>
          </a:prstGeom>
        </p:spPr>
        <p:txBody>
          <a:bodyPr wrap="square">
            <a:spAutoFit/>
          </a:bodyPr>
          <a:lstStyle/>
          <a:p>
            <a:pPr algn="just">
              <a:spcBef>
                <a:spcPts val="1800"/>
              </a:spcBef>
              <a:spcAft>
                <a:spcPts val="600"/>
              </a:spcAft>
            </a:pPr>
            <a:r>
              <a:rPr lang="en-GB" sz="14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Databases and Information Available to the DGPME  </a:t>
            </a:r>
            <a:endParaRPr lang="en-GB" sz="28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marL="457200" algn="just">
              <a:lnSpc>
                <a:spcPct val="115000"/>
              </a:lnSpc>
              <a:spcAft>
                <a:spcPts val="0"/>
              </a:spcAft>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Centre for Information and Assistance to Mexicans (CIAM):</a:t>
            </a:r>
            <a:r>
              <a:rPr lang="en-GB" sz="14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Recording calls and requests.</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Comprehensive Consular Management System (SIAC):</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Documents and document issuance procedures.</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System for the </a:t>
            </a: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Programmatic/Budgetary Management of Representations of Mexico Abroad </a:t>
            </a: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(SIGEP):</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Budget for the execution of programmes on protection to Mexicans abroad.</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400" b="1" dirty="0" smtClean="0">
                <a:latin typeface="Soberana Sans" panose="02000000000000000000" pitchFamily="50" charset="0"/>
                <a:ea typeface="Calibri" panose="020F0502020204030204" pitchFamily="34" charset="0"/>
                <a:cs typeface="Times New Roman" panose="02020603050405020304" pitchFamily="18" charset="0"/>
              </a:rPr>
              <a:t>Online requests for recording and following up on cases of unaccompanied migrant boys, girls and adolescents:</a:t>
            </a:r>
            <a:endParaRPr lang="en-GB"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GB" sz="1400" dirty="0" smtClean="0">
                <a:latin typeface="Soberana Sans" panose="02000000000000000000" pitchFamily="50" charset="0"/>
                <a:ea typeface="Calibri" panose="020F0502020204030204" pitchFamily="34" charset="0"/>
                <a:cs typeface="Times New Roman" panose="02020603050405020304" pitchFamily="18" charset="0"/>
              </a:rPr>
              <a:t>Repatriation and follow-up on cases of unaccompanied migrant boys, girls and adolescents at the border.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hape 313"/>
          <p:cNvSpPr/>
          <p:nvPr/>
        </p:nvSpPr>
        <p:spPr>
          <a:xfrm>
            <a:off x="6844145" y="516801"/>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a:t>
            </a:r>
            <a:br>
              <a:rPr lang="en-GB" sz="1000" b="1" dirty="0" smtClean="0">
                <a:solidFill>
                  <a:srgbClr val="7F7F7F"/>
                </a:solidFill>
                <a:latin typeface="Adobe Caslon Pro"/>
                <a:ea typeface="Adobe Caslon Pro"/>
                <a:cs typeface="Adobe Caslon Pro"/>
                <a:sym typeface="Adobe Caslon Pro"/>
              </a:rPr>
            </a:br>
            <a:r>
              <a:rPr lang="en-GB" sz="1000" b="1" dirty="0" smtClean="0">
                <a:solidFill>
                  <a:srgbClr val="7F7F7F"/>
                </a:solidFill>
                <a:latin typeface="Adobe Caslon Pro"/>
                <a:ea typeface="Adobe Caslon Pro"/>
                <a:cs typeface="Adobe Caslon Pro"/>
                <a:sym typeface="Adobe Caslon Pro"/>
              </a:rPr>
              <a:t>PROTECTION TO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289792343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1821</Words>
  <Application>Microsoft Macintosh PowerPoint</Application>
  <PresentationFormat>Personalizado</PresentationFormat>
  <Paragraphs>152</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1_Tema de Office</vt:lpstr>
      <vt:lpstr>Comprehensive Consular Protection System (SIPC)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Calderón Hernández, Yazmín</dc:creator>
  <cp:lastModifiedBy>Christiane Lehnhoff</cp:lastModifiedBy>
  <cp:revision>55</cp:revision>
  <dcterms:created xsi:type="dcterms:W3CDTF">2016-11-12T01:41:40Z</dcterms:created>
  <dcterms:modified xsi:type="dcterms:W3CDTF">2016-11-16T16:22:07Z</dcterms:modified>
</cp:coreProperties>
</file>