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7" r:id="rId3"/>
    <p:sldId id="258" r:id="rId4"/>
    <p:sldId id="260" r:id="rId5"/>
    <p:sldId id="261" r:id="rId6"/>
    <p:sldId id="262" r:id="rId7"/>
    <p:sldId id="263" r:id="rId8"/>
    <p:sldId id="264" r:id="rId9"/>
    <p:sldId id="265" r:id="rId10"/>
    <p:sldId id="266" r:id="rId11"/>
    <p:sldId id="267" r:id="rId12"/>
    <p:sldId id="268" r:id="rId13"/>
    <p:sldId id="269" r:id="rId14"/>
    <p:sldId id="259"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9E1AF-D4E3-4742-8832-35D8D21A5478}" type="doc">
      <dgm:prSet loTypeId="urn:microsoft.com/office/officeart/2005/8/layout/target1" loCatId="relationship" qsTypeId="urn:microsoft.com/office/officeart/2005/8/quickstyle/simple1" qsCatId="simple" csTypeId="urn:microsoft.com/office/officeart/2005/8/colors/colorful1" csCatId="colorful" phldr="1"/>
      <dgm:spPr/>
    </dgm:pt>
    <dgm:pt modelId="{FDC877A4-C93E-44AB-85A2-7BAE840A21FB}">
      <dgm:prSet phldrT="[Texto]"/>
      <dgm:spPr/>
      <dgm:t>
        <a:bodyPr/>
        <a:lstStyle/>
        <a:p>
          <a:r>
            <a:rPr lang="es-MX"/>
            <a:t>SIPC Herramienta de seguimiento de casos</a:t>
          </a:r>
        </a:p>
      </dgm:t>
    </dgm:pt>
    <dgm:pt modelId="{5E196C53-15B4-463A-9DC3-9A87BFD0D396}" type="parTrans" cxnId="{42C1A969-AECC-4091-B07C-2DBBC642E562}">
      <dgm:prSet/>
      <dgm:spPr/>
      <dgm:t>
        <a:bodyPr/>
        <a:lstStyle/>
        <a:p>
          <a:endParaRPr lang="es-MX"/>
        </a:p>
      </dgm:t>
    </dgm:pt>
    <dgm:pt modelId="{C41CE883-92B6-4E91-B174-B52FDFF3245B}" type="sibTrans" cxnId="{42C1A969-AECC-4091-B07C-2DBBC642E562}">
      <dgm:prSet/>
      <dgm:spPr/>
      <dgm:t>
        <a:bodyPr/>
        <a:lstStyle/>
        <a:p>
          <a:endParaRPr lang="es-MX"/>
        </a:p>
      </dgm:t>
    </dgm:pt>
    <dgm:pt modelId="{31C46080-2601-4B39-B402-B3E6CC1D41DF}">
      <dgm:prSet phldrT="[Texto]"/>
      <dgm:spPr/>
      <dgm:t>
        <a:bodyPr/>
        <a:lstStyle/>
        <a:p>
          <a:r>
            <a:rPr lang="es-MX"/>
            <a:t>SIRME</a:t>
          </a:r>
        </a:p>
      </dgm:t>
    </dgm:pt>
    <dgm:pt modelId="{1F6CDF5F-FD88-49C2-A5D3-18E80B377B28}" type="parTrans" cxnId="{E549F04E-1E05-453E-AE73-40E806E70CE1}">
      <dgm:prSet/>
      <dgm:spPr/>
      <dgm:t>
        <a:bodyPr/>
        <a:lstStyle/>
        <a:p>
          <a:endParaRPr lang="es-MX"/>
        </a:p>
      </dgm:t>
    </dgm:pt>
    <dgm:pt modelId="{B74A6CC7-3F4C-4CC4-BE9D-800AA0A06E8C}" type="sibTrans" cxnId="{E549F04E-1E05-453E-AE73-40E806E70CE1}">
      <dgm:prSet/>
      <dgm:spPr/>
      <dgm:t>
        <a:bodyPr/>
        <a:lstStyle/>
        <a:p>
          <a:endParaRPr lang="es-MX"/>
        </a:p>
      </dgm:t>
    </dgm:pt>
    <dgm:pt modelId="{EBDD1FD3-94FC-426F-9DEB-E0800737A902}">
      <dgm:prSet phldrT="[Texto]"/>
      <dgm:spPr/>
      <dgm:t>
        <a:bodyPr/>
        <a:lstStyle/>
        <a:p>
          <a:r>
            <a:rPr lang="es-MX"/>
            <a:t>Módulo estadístico</a:t>
          </a:r>
        </a:p>
      </dgm:t>
    </dgm:pt>
    <dgm:pt modelId="{5E6EF9CD-050A-4107-A8CD-B713FEFB45F6}" type="parTrans" cxnId="{9F1E5C40-01D2-4570-B963-5846780D10DC}">
      <dgm:prSet/>
      <dgm:spPr/>
      <dgm:t>
        <a:bodyPr/>
        <a:lstStyle/>
        <a:p>
          <a:endParaRPr lang="es-MX"/>
        </a:p>
      </dgm:t>
    </dgm:pt>
    <dgm:pt modelId="{3481629E-087A-4F60-8D79-4D7B44856AE0}" type="sibTrans" cxnId="{9F1E5C40-01D2-4570-B963-5846780D10DC}">
      <dgm:prSet/>
      <dgm:spPr/>
      <dgm:t>
        <a:bodyPr/>
        <a:lstStyle/>
        <a:p>
          <a:endParaRPr lang="es-MX"/>
        </a:p>
      </dgm:t>
    </dgm:pt>
    <dgm:pt modelId="{0F409F5B-5E95-4D9A-A1E3-C28ADB424F77}">
      <dgm:prSet phldrT="[Texto]"/>
      <dgm:spPr/>
      <dgm:t>
        <a:bodyPr/>
        <a:lstStyle/>
        <a:p>
          <a:r>
            <a:rPr lang="es-MX"/>
            <a:t>Módulo de gestión de casos</a:t>
          </a:r>
        </a:p>
      </dgm:t>
    </dgm:pt>
    <dgm:pt modelId="{720A5904-9E15-4B41-A2CB-74F8914DEFEC}" type="parTrans" cxnId="{A91662B3-F6C2-43E3-8D77-3677D4B653C9}">
      <dgm:prSet/>
      <dgm:spPr/>
      <dgm:t>
        <a:bodyPr/>
        <a:lstStyle/>
        <a:p>
          <a:endParaRPr lang="es-MX"/>
        </a:p>
      </dgm:t>
    </dgm:pt>
    <dgm:pt modelId="{C0555B9A-A744-428E-B04E-9FABEFBD309D}" type="sibTrans" cxnId="{A91662B3-F6C2-43E3-8D77-3677D4B653C9}">
      <dgm:prSet/>
      <dgm:spPr/>
      <dgm:t>
        <a:bodyPr/>
        <a:lstStyle/>
        <a:p>
          <a:endParaRPr lang="es-MX"/>
        </a:p>
      </dgm:t>
    </dgm:pt>
    <dgm:pt modelId="{3770FD89-80F5-4165-897D-B79E53C1C9A8}" type="pres">
      <dgm:prSet presAssocID="{CD39E1AF-D4E3-4742-8832-35D8D21A5478}" presName="composite" presStyleCnt="0">
        <dgm:presLayoutVars>
          <dgm:chMax val="5"/>
          <dgm:dir/>
          <dgm:resizeHandles val="exact"/>
        </dgm:presLayoutVars>
      </dgm:prSet>
      <dgm:spPr/>
    </dgm:pt>
    <dgm:pt modelId="{DC595A86-144D-4827-BECF-5D3C944DC580}" type="pres">
      <dgm:prSet presAssocID="{FDC877A4-C93E-44AB-85A2-7BAE840A21FB}" presName="circle1" presStyleLbl="lnNode1" presStyleIdx="0" presStyleCnt="4"/>
      <dgm:spPr/>
    </dgm:pt>
    <dgm:pt modelId="{905781A2-3A78-458D-B1BD-2E37637238AA}" type="pres">
      <dgm:prSet presAssocID="{FDC877A4-C93E-44AB-85A2-7BAE840A21FB}" presName="text1" presStyleLbl="revTx" presStyleIdx="0" presStyleCnt="4">
        <dgm:presLayoutVars>
          <dgm:bulletEnabled val="1"/>
        </dgm:presLayoutVars>
      </dgm:prSet>
      <dgm:spPr/>
      <dgm:t>
        <a:bodyPr/>
        <a:lstStyle/>
        <a:p>
          <a:endParaRPr lang="es-MX"/>
        </a:p>
      </dgm:t>
    </dgm:pt>
    <dgm:pt modelId="{9258E771-80FF-4A63-97DF-76E0276E9738}" type="pres">
      <dgm:prSet presAssocID="{FDC877A4-C93E-44AB-85A2-7BAE840A21FB}" presName="line1" presStyleLbl="callout" presStyleIdx="0" presStyleCnt="8"/>
      <dgm:spPr/>
    </dgm:pt>
    <dgm:pt modelId="{DA4BEF15-6F38-47B5-8DEB-8914792AC167}" type="pres">
      <dgm:prSet presAssocID="{FDC877A4-C93E-44AB-85A2-7BAE840A21FB}" presName="d1" presStyleLbl="callout" presStyleIdx="1" presStyleCnt="8"/>
      <dgm:spPr/>
    </dgm:pt>
    <dgm:pt modelId="{6553C45C-9F5E-4932-8EB1-0CA0391CECA8}" type="pres">
      <dgm:prSet presAssocID="{31C46080-2601-4B39-B402-B3E6CC1D41DF}" presName="circle2" presStyleLbl="lnNode1" presStyleIdx="1" presStyleCnt="4"/>
      <dgm:spPr/>
    </dgm:pt>
    <dgm:pt modelId="{345750E6-1A69-45C1-A627-DF6542661DA5}" type="pres">
      <dgm:prSet presAssocID="{31C46080-2601-4B39-B402-B3E6CC1D41DF}" presName="text2" presStyleLbl="revTx" presStyleIdx="1" presStyleCnt="4">
        <dgm:presLayoutVars>
          <dgm:bulletEnabled val="1"/>
        </dgm:presLayoutVars>
      </dgm:prSet>
      <dgm:spPr/>
      <dgm:t>
        <a:bodyPr/>
        <a:lstStyle/>
        <a:p>
          <a:endParaRPr lang="es-MX"/>
        </a:p>
      </dgm:t>
    </dgm:pt>
    <dgm:pt modelId="{4F8C8C1F-B4B1-4598-8CEB-E08BDAEFBB26}" type="pres">
      <dgm:prSet presAssocID="{31C46080-2601-4B39-B402-B3E6CC1D41DF}" presName="line2" presStyleLbl="callout" presStyleIdx="2" presStyleCnt="8"/>
      <dgm:spPr/>
    </dgm:pt>
    <dgm:pt modelId="{49F5FA33-CBE9-4521-9BE8-E3C1E223B98B}" type="pres">
      <dgm:prSet presAssocID="{31C46080-2601-4B39-B402-B3E6CC1D41DF}" presName="d2" presStyleLbl="callout" presStyleIdx="3" presStyleCnt="8"/>
      <dgm:spPr/>
    </dgm:pt>
    <dgm:pt modelId="{C4B337C3-B4A3-4F10-928C-EC55FBED5564}" type="pres">
      <dgm:prSet presAssocID="{EBDD1FD3-94FC-426F-9DEB-E0800737A902}" presName="circle3" presStyleLbl="lnNode1" presStyleIdx="2" presStyleCnt="4"/>
      <dgm:spPr/>
    </dgm:pt>
    <dgm:pt modelId="{28D1C61D-56A7-40CA-A21B-7EB2C2B9A20C}" type="pres">
      <dgm:prSet presAssocID="{EBDD1FD3-94FC-426F-9DEB-E0800737A902}" presName="text3" presStyleLbl="revTx" presStyleIdx="2" presStyleCnt="4">
        <dgm:presLayoutVars>
          <dgm:bulletEnabled val="1"/>
        </dgm:presLayoutVars>
      </dgm:prSet>
      <dgm:spPr/>
      <dgm:t>
        <a:bodyPr/>
        <a:lstStyle/>
        <a:p>
          <a:endParaRPr lang="es-MX"/>
        </a:p>
      </dgm:t>
    </dgm:pt>
    <dgm:pt modelId="{2218F763-7D41-4D39-8603-3456F2609E68}" type="pres">
      <dgm:prSet presAssocID="{EBDD1FD3-94FC-426F-9DEB-E0800737A902}" presName="line3" presStyleLbl="callout" presStyleIdx="4" presStyleCnt="8"/>
      <dgm:spPr/>
    </dgm:pt>
    <dgm:pt modelId="{27ABD404-BF2A-4E11-984E-2DA0CD020EA6}" type="pres">
      <dgm:prSet presAssocID="{EBDD1FD3-94FC-426F-9DEB-E0800737A902}" presName="d3" presStyleLbl="callout" presStyleIdx="5" presStyleCnt="8"/>
      <dgm:spPr/>
    </dgm:pt>
    <dgm:pt modelId="{6CA2DA4E-6AE7-485B-9761-8C32C828CA47}" type="pres">
      <dgm:prSet presAssocID="{0F409F5B-5E95-4D9A-A1E3-C28ADB424F77}" presName="circle4" presStyleLbl="lnNode1" presStyleIdx="3" presStyleCnt="4"/>
      <dgm:spPr/>
    </dgm:pt>
    <dgm:pt modelId="{CF50C95C-09B6-46D0-BE52-10A3A298ABFE}" type="pres">
      <dgm:prSet presAssocID="{0F409F5B-5E95-4D9A-A1E3-C28ADB424F77}" presName="text4" presStyleLbl="revTx" presStyleIdx="3" presStyleCnt="4">
        <dgm:presLayoutVars>
          <dgm:bulletEnabled val="1"/>
        </dgm:presLayoutVars>
      </dgm:prSet>
      <dgm:spPr/>
      <dgm:t>
        <a:bodyPr/>
        <a:lstStyle/>
        <a:p>
          <a:endParaRPr lang="es-MX"/>
        </a:p>
      </dgm:t>
    </dgm:pt>
    <dgm:pt modelId="{EC5F1426-240B-490E-8EE8-8A95EF50F7C8}" type="pres">
      <dgm:prSet presAssocID="{0F409F5B-5E95-4D9A-A1E3-C28ADB424F77}" presName="line4" presStyleLbl="callout" presStyleIdx="6" presStyleCnt="8"/>
      <dgm:spPr/>
    </dgm:pt>
    <dgm:pt modelId="{D2DD6C50-7749-445B-A18F-BA417A7F564A}" type="pres">
      <dgm:prSet presAssocID="{0F409F5B-5E95-4D9A-A1E3-C28ADB424F77}" presName="d4" presStyleLbl="callout" presStyleIdx="7" presStyleCnt="8"/>
      <dgm:spPr/>
    </dgm:pt>
  </dgm:ptLst>
  <dgm:cxnLst>
    <dgm:cxn modelId="{1F37B254-21A2-48DA-9516-79AB5658E9FE}" type="presOf" srcId="{EBDD1FD3-94FC-426F-9DEB-E0800737A902}" destId="{28D1C61D-56A7-40CA-A21B-7EB2C2B9A20C}" srcOrd="0" destOrd="0" presId="urn:microsoft.com/office/officeart/2005/8/layout/target1"/>
    <dgm:cxn modelId="{3A1683D6-F94C-4A63-BCA0-357573793369}" type="presOf" srcId="{FDC877A4-C93E-44AB-85A2-7BAE840A21FB}" destId="{905781A2-3A78-458D-B1BD-2E37637238AA}" srcOrd="0" destOrd="0" presId="urn:microsoft.com/office/officeart/2005/8/layout/target1"/>
    <dgm:cxn modelId="{A91662B3-F6C2-43E3-8D77-3677D4B653C9}" srcId="{CD39E1AF-D4E3-4742-8832-35D8D21A5478}" destId="{0F409F5B-5E95-4D9A-A1E3-C28ADB424F77}" srcOrd="3" destOrd="0" parTransId="{720A5904-9E15-4B41-A2CB-74F8914DEFEC}" sibTransId="{C0555B9A-A744-428E-B04E-9FABEFBD309D}"/>
    <dgm:cxn modelId="{6ED61B2D-FEF4-4606-8C25-066480650096}" type="presOf" srcId="{0F409F5B-5E95-4D9A-A1E3-C28ADB424F77}" destId="{CF50C95C-09B6-46D0-BE52-10A3A298ABFE}" srcOrd="0" destOrd="0" presId="urn:microsoft.com/office/officeart/2005/8/layout/target1"/>
    <dgm:cxn modelId="{42C1A969-AECC-4091-B07C-2DBBC642E562}" srcId="{CD39E1AF-D4E3-4742-8832-35D8D21A5478}" destId="{FDC877A4-C93E-44AB-85A2-7BAE840A21FB}" srcOrd="0" destOrd="0" parTransId="{5E196C53-15B4-463A-9DC3-9A87BFD0D396}" sibTransId="{C41CE883-92B6-4E91-B174-B52FDFF3245B}"/>
    <dgm:cxn modelId="{9F1E5C40-01D2-4570-B963-5846780D10DC}" srcId="{CD39E1AF-D4E3-4742-8832-35D8D21A5478}" destId="{EBDD1FD3-94FC-426F-9DEB-E0800737A902}" srcOrd="2" destOrd="0" parTransId="{5E6EF9CD-050A-4107-A8CD-B713FEFB45F6}" sibTransId="{3481629E-087A-4F60-8D79-4D7B44856AE0}"/>
    <dgm:cxn modelId="{CD36F486-B934-41B6-B898-F67F2DF37394}" type="presOf" srcId="{CD39E1AF-D4E3-4742-8832-35D8D21A5478}" destId="{3770FD89-80F5-4165-897D-B79E53C1C9A8}" srcOrd="0" destOrd="0" presId="urn:microsoft.com/office/officeart/2005/8/layout/target1"/>
    <dgm:cxn modelId="{E3AF0529-815C-46D0-9A8A-57711663D864}" type="presOf" srcId="{31C46080-2601-4B39-B402-B3E6CC1D41DF}" destId="{345750E6-1A69-45C1-A627-DF6542661DA5}" srcOrd="0" destOrd="0" presId="urn:microsoft.com/office/officeart/2005/8/layout/target1"/>
    <dgm:cxn modelId="{E549F04E-1E05-453E-AE73-40E806E70CE1}" srcId="{CD39E1AF-D4E3-4742-8832-35D8D21A5478}" destId="{31C46080-2601-4B39-B402-B3E6CC1D41DF}" srcOrd="1" destOrd="0" parTransId="{1F6CDF5F-FD88-49C2-A5D3-18E80B377B28}" sibTransId="{B74A6CC7-3F4C-4CC4-BE9D-800AA0A06E8C}"/>
    <dgm:cxn modelId="{C717CEA2-4C8B-43A1-B975-DACBCAB11162}" type="presParOf" srcId="{3770FD89-80F5-4165-897D-B79E53C1C9A8}" destId="{DC595A86-144D-4827-BECF-5D3C944DC580}" srcOrd="0" destOrd="0" presId="urn:microsoft.com/office/officeart/2005/8/layout/target1"/>
    <dgm:cxn modelId="{25B53A53-AA51-411D-B4A3-7F993CBBA69D}" type="presParOf" srcId="{3770FD89-80F5-4165-897D-B79E53C1C9A8}" destId="{905781A2-3A78-458D-B1BD-2E37637238AA}" srcOrd="1" destOrd="0" presId="urn:microsoft.com/office/officeart/2005/8/layout/target1"/>
    <dgm:cxn modelId="{17927CDF-8E71-4666-B8B9-B7A0E0F3AFA5}" type="presParOf" srcId="{3770FD89-80F5-4165-897D-B79E53C1C9A8}" destId="{9258E771-80FF-4A63-97DF-76E0276E9738}" srcOrd="2" destOrd="0" presId="urn:microsoft.com/office/officeart/2005/8/layout/target1"/>
    <dgm:cxn modelId="{E148E7BA-1CEA-4CAB-922F-49CDF843144E}" type="presParOf" srcId="{3770FD89-80F5-4165-897D-B79E53C1C9A8}" destId="{DA4BEF15-6F38-47B5-8DEB-8914792AC167}" srcOrd="3" destOrd="0" presId="urn:microsoft.com/office/officeart/2005/8/layout/target1"/>
    <dgm:cxn modelId="{552BD8B8-264E-4BD5-AC3A-AC8E3BBEBC9F}" type="presParOf" srcId="{3770FD89-80F5-4165-897D-B79E53C1C9A8}" destId="{6553C45C-9F5E-4932-8EB1-0CA0391CECA8}" srcOrd="4" destOrd="0" presId="urn:microsoft.com/office/officeart/2005/8/layout/target1"/>
    <dgm:cxn modelId="{E7376FF4-6C1D-40AF-9936-B181B52EE859}" type="presParOf" srcId="{3770FD89-80F5-4165-897D-B79E53C1C9A8}" destId="{345750E6-1A69-45C1-A627-DF6542661DA5}" srcOrd="5" destOrd="0" presId="urn:microsoft.com/office/officeart/2005/8/layout/target1"/>
    <dgm:cxn modelId="{0634AAF2-04D0-4307-BC2A-1FEDA1C30537}" type="presParOf" srcId="{3770FD89-80F5-4165-897D-B79E53C1C9A8}" destId="{4F8C8C1F-B4B1-4598-8CEB-E08BDAEFBB26}" srcOrd="6" destOrd="0" presId="urn:microsoft.com/office/officeart/2005/8/layout/target1"/>
    <dgm:cxn modelId="{6607132A-FFDA-4719-ADFA-21F2C1C75A80}" type="presParOf" srcId="{3770FD89-80F5-4165-897D-B79E53C1C9A8}" destId="{49F5FA33-CBE9-4521-9BE8-E3C1E223B98B}" srcOrd="7" destOrd="0" presId="urn:microsoft.com/office/officeart/2005/8/layout/target1"/>
    <dgm:cxn modelId="{F23DAEBC-B096-412C-80A3-0D9867A0F143}" type="presParOf" srcId="{3770FD89-80F5-4165-897D-B79E53C1C9A8}" destId="{C4B337C3-B4A3-4F10-928C-EC55FBED5564}" srcOrd="8" destOrd="0" presId="urn:microsoft.com/office/officeart/2005/8/layout/target1"/>
    <dgm:cxn modelId="{5833122A-4FDB-43BA-9152-9A53E1C3B758}" type="presParOf" srcId="{3770FD89-80F5-4165-897D-B79E53C1C9A8}" destId="{28D1C61D-56A7-40CA-A21B-7EB2C2B9A20C}" srcOrd="9" destOrd="0" presId="urn:microsoft.com/office/officeart/2005/8/layout/target1"/>
    <dgm:cxn modelId="{854B554C-8FEB-4A5D-9299-51A6B52CF490}" type="presParOf" srcId="{3770FD89-80F5-4165-897D-B79E53C1C9A8}" destId="{2218F763-7D41-4D39-8603-3456F2609E68}" srcOrd="10" destOrd="0" presId="urn:microsoft.com/office/officeart/2005/8/layout/target1"/>
    <dgm:cxn modelId="{334A0D3A-EB43-4C49-887D-66A68FDF34C7}" type="presParOf" srcId="{3770FD89-80F5-4165-897D-B79E53C1C9A8}" destId="{27ABD404-BF2A-4E11-984E-2DA0CD020EA6}" srcOrd="11" destOrd="0" presId="urn:microsoft.com/office/officeart/2005/8/layout/target1"/>
    <dgm:cxn modelId="{A7DC85FB-A4DE-4965-820C-1BFF63D7F715}" type="presParOf" srcId="{3770FD89-80F5-4165-897D-B79E53C1C9A8}" destId="{6CA2DA4E-6AE7-485B-9761-8C32C828CA47}" srcOrd="12" destOrd="0" presId="urn:microsoft.com/office/officeart/2005/8/layout/target1"/>
    <dgm:cxn modelId="{3319E0AE-A2E5-4753-9762-E6847F14752F}" type="presParOf" srcId="{3770FD89-80F5-4165-897D-B79E53C1C9A8}" destId="{CF50C95C-09B6-46D0-BE52-10A3A298ABFE}" srcOrd="13" destOrd="0" presId="urn:microsoft.com/office/officeart/2005/8/layout/target1"/>
    <dgm:cxn modelId="{CAB0141D-4EB6-45C4-BD6A-F8F2B93198D0}" type="presParOf" srcId="{3770FD89-80F5-4165-897D-B79E53C1C9A8}" destId="{EC5F1426-240B-490E-8EE8-8A95EF50F7C8}" srcOrd="14" destOrd="0" presId="urn:microsoft.com/office/officeart/2005/8/layout/target1"/>
    <dgm:cxn modelId="{5C7F521E-BE42-40FB-B941-651A7B840A91}" type="presParOf" srcId="{3770FD89-80F5-4165-897D-B79E53C1C9A8}" destId="{D2DD6C50-7749-445B-A18F-BA417A7F564A}" srcOrd="15"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673C05-1C20-419E-B23D-B98311AC2C90}" type="doc">
      <dgm:prSet loTypeId="urn:microsoft.com/office/officeart/2005/8/layout/radial6" loCatId="cycle" qsTypeId="urn:microsoft.com/office/officeart/2005/8/quickstyle/simple4" qsCatId="simple" csTypeId="urn:microsoft.com/office/officeart/2005/8/colors/colorful3" csCatId="colorful" phldr="1"/>
      <dgm:spPr/>
      <dgm:t>
        <a:bodyPr/>
        <a:lstStyle/>
        <a:p>
          <a:endParaRPr lang="es-MX"/>
        </a:p>
      </dgm:t>
    </dgm:pt>
    <dgm:pt modelId="{D71BDF72-18F3-4F22-8D28-0D6BDD069A85}">
      <dgm:prSet phldrT="[Texto]" custT="1"/>
      <dgm:spPr/>
      <dgm:t>
        <a:bodyPr/>
        <a:lstStyle/>
        <a:p>
          <a:r>
            <a:rPr lang="es-MX" sz="1800" b="1" dirty="0"/>
            <a:t>SIPC</a:t>
          </a:r>
          <a:endParaRPr lang="es-MX" sz="1400" b="1" dirty="0"/>
        </a:p>
        <a:p>
          <a:r>
            <a:rPr lang="es-MX" sz="1400" dirty="0"/>
            <a:t>Sistema de Inteligencia consular</a:t>
          </a:r>
        </a:p>
      </dgm:t>
    </dgm:pt>
    <dgm:pt modelId="{2917FB65-E0E7-4BDD-95FF-A121229D9EE4}" type="parTrans" cxnId="{F56D3E1B-CA5F-4633-A4E6-61C3FD14F64E}">
      <dgm:prSet/>
      <dgm:spPr/>
      <dgm:t>
        <a:bodyPr/>
        <a:lstStyle/>
        <a:p>
          <a:endParaRPr lang="es-MX" sz="2000"/>
        </a:p>
      </dgm:t>
    </dgm:pt>
    <dgm:pt modelId="{7746BC9E-4E0B-494B-A8CF-E512ED9750D7}" type="sibTrans" cxnId="{F56D3E1B-CA5F-4633-A4E6-61C3FD14F64E}">
      <dgm:prSet/>
      <dgm:spPr/>
      <dgm:t>
        <a:bodyPr/>
        <a:lstStyle/>
        <a:p>
          <a:endParaRPr lang="es-MX" sz="2000"/>
        </a:p>
      </dgm:t>
    </dgm:pt>
    <dgm:pt modelId="{4E53CD38-077F-414E-83C5-F74F4FF3C294}">
      <dgm:prSet phldrT="[Texto]" custT="1"/>
      <dgm:spPr/>
      <dgm:t>
        <a:bodyPr/>
        <a:lstStyle/>
        <a:p>
          <a:r>
            <a:rPr lang="es-MX" sz="900"/>
            <a:t>Módulo de Información estratégica</a:t>
          </a:r>
        </a:p>
      </dgm:t>
    </dgm:pt>
    <dgm:pt modelId="{BE7AC52B-9BC2-4D8A-B95D-61903A25BF63}" type="parTrans" cxnId="{C5619669-7375-407F-A3BA-D7B23579651A}">
      <dgm:prSet/>
      <dgm:spPr/>
      <dgm:t>
        <a:bodyPr/>
        <a:lstStyle/>
        <a:p>
          <a:endParaRPr lang="es-MX" sz="2000"/>
        </a:p>
      </dgm:t>
    </dgm:pt>
    <dgm:pt modelId="{47889504-3BB7-4583-8FAC-163F9BA6A207}" type="sibTrans" cxnId="{C5619669-7375-407F-A3BA-D7B23579651A}">
      <dgm:prSet/>
      <dgm:spPr/>
      <dgm:t>
        <a:bodyPr/>
        <a:lstStyle/>
        <a:p>
          <a:endParaRPr lang="es-MX" sz="2000"/>
        </a:p>
      </dgm:t>
    </dgm:pt>
    <dgm:pt modelId="{9FDA024E-1E00-42F5-B0DB-C7BADC5373E8}">
      <dgm:prSet phldrT="[Texto]" custT="1"/>
      <dgm:spPr/>
      <dgm:t>
        <a:bodyPr/>
        <a:lstStyle/>
        <a:p>
          <a:r>
            <a:rPr lang="es-MX" sz="900"/>
            <a:t>Módulo de SIRME</a:t>
          </a:r>
        </a:p>
      </dgm:t>
    </dgm:pt>
    <dgm:pt modelId="{1648D253-5AA6-443C-9330-E4DEEA5F53E3}" type="parTrans" cxnId="{58BE09E2-5263-4D8D-9BFA-0C434466749C}">
      <dgm:prSet/>
      <dgm:spPr/>
      <dgm:t>
        <a:bodyPr/>
        <a:lstStyle/>
        <a:p>
          <a:endParaRPr lang="es-MX" sz="2000"/>
        </a:p>
      </dgm:t>
    </dgm:pt>
    <dgm:pt modelId="{E224D230-7F51-4470-8327-D8530D684EFA}" type="sibTrans" cxnId="{58BE09E2-5263-4D8D-9BFA-0C434466749C}">
      <dgm:prSet/>
      <dgm:spPr/>
      <dgm:t>
        <a:bodyPr/>
        <a:lstStyle/>
        <a:p>
          <a:endParaRPr lang="es-MX" sz="2000"/>
        </a:p>
      </dgm:t>
    </dgm:pt>
    <dgm:pt modelId="{A952A6B8-26F4-4232-B555-3D775442DEB5}">
      <dgm:prSet phldrT="[Texto]" custT="1"/>
      <dgm:spPr/>
      <dgm:t>
        <a:bodyPr/>
        <a:lstStyle/>
        <a:p>
          <a:r>
            <a:rPr lang="es-MX" sz="900"/>
            <a:t>Módulo de reportes y estadísticas</a:t>
          </a:r>
        </a:p>
      </dgm:t>
    </dgm:pt>
    <dgm:pt modelId="{6D25A40C-FA8A-447E-9246-44AA733C26A9}" type="parTrans" cxnId="{F5E6140C-C5F7-4775-B8F2-A799B0F61609}">
      <dgm:prSet/>
      <dgm:spPr/>
      <dgm:t>
        <a:bodyPr/>
        <a:lstStyle/>
        <a:p>
          <a:endParaRPr lang="es-MX" sz="2000"/>
        </a:p>
      </dgm:t>
    </dgm:pt>
    <dgm:pt modelId="{B495BAE1-EF55-4766-A4E3-59C5056947AD}" type="sibTrans" cxnId="{F5E6140C-C5F7-4775-B8F2-A799B0F61609}">
      <dgm:prSet/>
      <dgm:spPr/>
      <dgm:t>
        <a:bodyPr/>
        <a:lstStyle/>
        <a:p>
          <a:endParaRPr lang="es-MX" sz="2000"/>
        </a:p>
      </dgm:t>
    </dgm:pt>
    <dgm:pt modelId="{76815BAE-3DD9-4F34-A6D2-9939AE884947}">
      <dgm:prSet phldrT="[Texto]" custT="1"/>
      <dgm:spPr/>
      <dgm:t>
        <a:bodyPr/>
        <a:lstStyle/>
        <a:p>
          <a:r>
            <a:rPr lang="es-MX" sz="900"/>
            <a:t>Módulo de administración</a:t>
          </a:r>
        </a:p>
      </dgm:t>
    </dgm:pt>
    <dgm:pt modelId="{7BCBC004-0F5E-433A-9E69-C4A22D762E8B}" type="parTrans" cxnId="{14E8AE19-B4CF-4E95-88F5-9D65EB7C893C}">
      <dgm:prSet/>
      <dgm:spPr/>
      <dgm:t>
        <a:bodyPr/>
        <a:lstStyle/>
        <a:p>
          <a:endParaRPr lang="es-MX" sz="2000"/>
        </a:p>
      </dgm:t>
    </dgm:pt>
    <dgm:pt modelId="{2E84579A-D06A-4A2E-996C-18752BBDD5F8}" type="sibTrans" cxnId="{14E8AE19-B4CF-4E95-88F5-9D65EB7C893C}">
      <dgm:prSet/>
      <dgm:spPr/>
      <dgm:t>
        <a:bodyPr/>
        <a:lstStyle/>
        <a:p>
          <a:endParaRPr lang="es-MX" sz="2000"/>
        </a:p>
      </dgm:t>
    </dgm:pt>
    <dgm:pt modelId="{B9FF79D4-7BD8-48F6-9CD5-EEFC828E9B63}">
      <dgm:prSet phldrT="[Texto]" custT="1"/>
      <dgm:spPr/>
      <dgm:t>
        <a:bodyPr/>
        <a:lstStyle/>
        <a:p>
          <a:r>
            <a:rPr lang="es-MX" sz="900"/>
            <a:t>Módulo de CIAM</a:t>
          </a:r>
        </a:p>
      </dgm:t>
    </dgm:pt>
    <dgm:pt modelId="{DE441C81-3A9E-4708-B5E5-53C28B34E474}" type="parTrans" cxnId="{70F2AF5E-3BFA-49A6-87AD-723A4095347A}">
      <dgm:prSet/>
      <dgm:spPr/>
      <dgm:t>
        <a:bodyPr/>
        <a:lstStyle/>
        <a:p>
          <a:endParaRPr lang="es-MX" sz="2000"/>
        </a:p>
      </dgm:t>
    </dgm:pt>
    <dgm:pt modelId="{89AAF2CC-9403-4C11-9474-5533EC1258A8}" type="sibTrans" cxnId="{70F2AF5E-3BFA-49A6-87AD-723A4095347A}">
      <dgm:prSet/>
      <dgm:spPr/>
      <dgm:t>
        <a:bodyPr/>
        <a:lstStyle/>
        <a:p>
          <a:endParaRPr lang="es-MX" sz="2000"/>
        </a:p>
      </dgm:t>
    </dgm:pt>
    <dgm:pt modelId="{08A3C295-5AE5-4B82-9DA6-1D91D7649BF8}" type="pres">
      <dgm:prSet presAssocID="{16673C05-1C20-419E-B23D-B98311AC2C90}" presName="Name0" presStyleCnt="0">
        <dgm:presLayoutVars>
          <dgm:chMax val="1"/>
          <dgm:dir/>
          <dgm:animLvl val="ctr"/>
          <dgm:resizeHandles val="exact"/>
        </dgm:presLayoutVars>
      </dgm:prSet>
      <dgm:spPr/>
      <dgm:t>
        <a:bodyPr/>
        <a:lstStyle/>
        <a:p>
          <a:endParaRPr lang="es-MX"/>
        </a:p>
      </dgm:t>
    </dgm:pt>
    <dgm:pt modelId="{04ACFEF6-6423-4E64-B316-16323238B6B0}" type="pres">
      <dgm:prSet presAssocID="{D71BDF72-18F3-4F22-8D28-0D6BDD069A85}" presName="centerShape" presStyleLbl="node0" presStyleIdx="0" presStyleCnt="1" custScaleX="120224" custScaleY="119080"/>
      <dgm:spPr/>
      <dgm:t>
        <a:bodyPr/>
        <a:lstStyle/>
        <a:p>
          <a:endParaRPr lang="es-MX"/>
        </a:p>
      </dgm:t>
    </dgm:pt>
    <dgm:pt modelId="{8C925957-69B8-49F1-92BA-E41CFF408EBA}" type="pres">
      <dgm:prSet presAssocID="{4E53CD38-077F-414E-83C5-F74F4FF3C294}" presName="node" presStyleLbl="node1" presStyleIdx="0" presStyleCnt="5" custScaleX="116615" custScaleY="111209">
        <dgm:presLayoutVars>
          <dgm:bulletEnabled val="1"/>
        </dgm:presLayoutVars>
      </dgm:prSet>
      <dgm:spPr/>
      <dgm:t>
        <a:bodyPr/>
        <a:lstStyle/>
        <a:p>
          <a:endParaRPr lang="es-MX"/>
        </a:p>
      </dgm:t>
    </dgm:pt>
    <dgm:pt modelId="{5D423FD7-58EB-4729-B711-887B5077B143}" type="pres">
      <dgm:prSet presAssocID="{4E53CD38-077F-414E-83C5-F74F4FF3C294}" presName="dummy" presStyleCnt="0"/>
      <dgm:spPr/>
    </dgm:pt>
    <dgm:pt modelId="{775DF3AE-FD51-4FBB-A77B-E344C2F6F0AB}" type="pres">
      <dgm:prSet presAssocID="{47889504-3BB7-4583-8FAC-163F9BA6A207}" presName="sibTrans" presStyleLbl="sibTrans2D1" presStyleIdx="0" presStyleCnt="5"/>
      <dgm:spPr/>
      <dgm:t>
        <a:bodyPr/>
        <a:lstStyle/>
        <a:p>
          <a:endParaRPr lang="es-MX"/>
        </a:p>
      </dgm:t>
    </dgm:pt>
    <dgm:pt modelId="{376DB519-9DF0-4A5A-B881-B2A6B852C1C5}" type="pres">
      <dgm:prSet presAssocID="{9FDA024E-1E00-42F5-B0DB-C7BADC5373E8}" presName="node" presStyleLbl="node1" presStyleIdx="1" presStyleCnt="5">
        <dgm:presLayoutVars>
          <dgm:bulletEnabled val="1"/>
        </dgm:presLayoutVars>
      </dgm:prSet>
      <dgm:spPr/>
      <dgm:t>
        <a:bodyPr/>
        <a:lstStyle/>
        <a:p>
          <a:endParaRPr lang="es-MX"/>
        </a:p>
      </dgm:t>
    </dgm:pt>
    <dgm:pt modelId="{7A672685-A101-4818-B10F-2CBB54125F5B}" type="pres">
      <dgm:prSet presAssocID="{9FDA024E-1E00-42F5-B0DB-C7BADC5373E8}" presName="dummy" presStyleCnt="0"/>
      <dgm:spPr/>
    </dgm:pt>
    <dgm:pt modelId="{D3659565-5891-4BBF-9A05-ACDA8F6BF904}" type="pres">
      <dgm:prSet presAssocID="{E224D230-7F51-4470-8327-D8530D684EFA}" presName="sibTrans" presStyleLbl="sibTrans2D1" presStyleIdx="1" presStyleCnt="5"/>
      <dgm:spPr/>
      <dgm:t>
        <a:bodyPr/>
        <a:lstStyle/>
        <a:p>
          <a:endParaRPr lang="es-MX"/>
        </a:p>
      </dgm:t>
    </dgm:pt>
    <dgm:pt modelId="{1EDBC7B1-3531-49D7-8C08-CBBB9591A8E7}" type="pres">
      <dgm:prSet presAssocID="{B9FF79D4-7BD8-48F6-9CD5-EEFC828E9B63}" presName="node" presStyleLbl="node1" presStyleIdx="2" presStyleCnt="5">
        <dgm:presLayoutVars>
          <dgm:bulletEnabled val="1"/>
        </dgm:presLayoutVars>
      </dgm:prSet>
      <dgm:spPr/>
      <dgm:t>
        <a:bodyPr/>
        <a:lstStyle/>
        <a:p>
          <a:endParaRPr lang="es-MX"/>
        </a:p>
      </dgm:t>
    </dgm:pt>
    <dgm:pt modelId="{4ECB25C0-A59B-4039-A91A-7E50584C48CD}" type="pres">
      <dgm:prSet presAssocID="{B9FF79D4-7BD8-48F6-9CD5-EEFC828E9B63}" presName="dummy" presStyleCnt="0"/>
      <dgm:spPr/>
    </dgm:pt>
    <dgm:pt modelId="{0F748773-9A13-4D29-97DA-2ACCD3139D28}" type="pres">
      <dgm:prSet presAssocID="{89AAF2CC-9403-4C11-9474-5533EC1258A8}" presName="sibTrans" presStyleLbl="sibTrans2D1" presStyleIdx="2" presStyleCnt="5"/>
      <dgm:spPr/>
      <dgm:t>
        <a:bodyPr/>
        <a:lstStyle/>
        <a:p>
          <a:endParaRPr lang="es-MX"/>
        </a:p>
      </dgm:t>
    </dgm:pt>
    <dgm:pt modelId="{1728806A-AEC1-41D7-B42F-52D1D6DCC01E}" type="pres">
      <dgm:prSet presAssocID="{A952A6B8-26F4-4232-B555-3D775442DEB5}" presName="node" presStyleLbl="node1" presStyleIdx="3" presStyleCnt="5">
        <dgm:presLayoutVars>
          <dgm:bulletEnabled val="1"/>
        </dgm:presLayoutVars>
      </dgm:prSet>
      <dgm:spPr/>
      <dgm:t>
        <a:bodyPr/>
        <a:lstStyle/>
        <a:p>
          <a:endParaRPr lang="es-MX"/>
        </a:p>
      </dgm:t>
    </dgm:pt>
    <dgm:pt modelId="{C2333206-37DF-4A2A-94F3-7187B4F0E2D8}" type="pres">
      <dgm:prSet presAssocID="{A952A6B8-26F4-4232-B555-3D775442DEB5}" presName="dummy" presStyleCnt="0"/>
      <dgm:spPr/>
    </dgm:pt>
    <dgm:pt modelId="{369E9752-CE4B-40C1-9E66-4BD7FC65DF92}" type="pres">
      <dgm:prSet presAssocID="{B495BAE1-EF55-4766-A4E3-59C5056947AD}" presName="sibTrans" presStyleLbl="sibTrans2D1" presStyleIdx="3" presStyleCnt="5"/>
      <dgm:spPr/>
      <dgm:t>
        <a:bodyPr/>
        <a:lstStyle/>
        <a:p>
          <a:endParaRPr lang="es-MX"/>
        </a:p>
      </dgm:t>
    </dgm:pt>
    <dgm:pt modelId="{E30AD183-DCA1-45A3-B180-0D79033107E3}" type="pres">
      <dgm:prSet presAssocID="{76815BAE-3DD9-4F34-A6D2-9939AE884947}" presName="node" presStyleLbl="node1" presStyleIdx="4" presStyleCnt="5" custScaleX="124056" custScaleY="122175">
        <dgm:presLayoutVars>
          <dgm:bulletEnabled val="1"/>
        </dgm:presLayoutVars>
      </dgm:prSet>
      <dgm:spPr/>
      <dgm:t>
        <a:bodyPr/>
        <a:lstStyle/>
        <a:p>
          <a:endParaRPr lang="es-MX"/>
        </a:p>
      </dgm:t>
    </dgm:pt>
    <dgm:pt modelId="{CABBE8A8-8AC7-49B0-8F80-210B3F3A2BF1}" type="pres">
      <dgm:prSet presAssocID="{76815BAE-3DD9-4F34-A6D2-9939AE884947}" presName="dummy" presStyleCnt="0"/>
      <dgm:spPr/>
    </dgm:pt>
    <dgm:pt modelId="{3F79E265-6856-4D85-83E0-10A8C158AAEE}" type="pres">
      <dgm:prSet presAssocID="{2E84579A-D06A-4A2E-996C-18752BBDD5F8}" presName="sibTrans" presStyleLbl="sibTrans2D1" presStyleIdx="4" presStyleCnt="5"/>
      <dgm:spPr/>
      <dgm:t>
        <a:bodyPr/>
        <a:lstStyle/>
        <a:p>
          <a:endParaRPr lang="es-MX"/>
        </a:p>
      </dgm:t>
    </dgm:pt>
  </dgm:ptLst>
  <dgm:cxnLst>
    <dgm:cxn modelId="{E26921A7-AB5B-42CF-A576-19D6E04D36F2}" type="presOf" srcId="{9FDA024E-1E00-42F5-B0DB-C7BADC5373E8}" destId="{376DB519-9DF0-4A5A-B881-B2A6B852C1C5}" srcOrd="0" destOrd="0" presId="urn:microsoft.com/office/officeart/2005/8/layout/radial6"/>
    <dgm:cxn modelId="{B153FC2C-6124-4888-995E-D48E901A84DE}" type="presOf" srcId="{B9FF79D4-7BD8-48F6-9CD5-EEFC828E9B63}" destId="{1EDBC7B1-3531-49D7-8C08-CBBB9591A8E7}" srcOrd="0" destOrd="0" presId="urn:microsoft.com/office/officeart/2005/8/layout/radial6"/>
    <dgm:cxn modelId="{58BE09E2-5263-4D8D-9BFA-0C434466749C}" srcId="{D71BDF72-18F3-4F22-8D28-0D6BDD069A85}" destId="{9FDA024E-1E00-42F5-B0DB-C7BADC5373E8}" srcOrd="1" destOrd="0" parTransId="{1648D253-5AA6-443C-9330-E4DEEA5F53E3}" sibTransId="{E224D230-7F51-4470-8327-D8530D684EFA}"/>
    <dgm:cxn modelId="{F5E6140C-C5F7-4775-B8F2-A799B0F61609}" srcId="{D71BDF72-18F3-4F22-8D28-0D6BDD069A85}" destId="{A952A6B8-26F4-4232-B555-3D775442DEB5}" srcOrd="3" destOrd="0" parTransId="{6D25A40C-FA8A-447E-9246-44AA733C26A9}" sibTransId="{B495BAE1-EF55-4766-A4E3-59C5056947AD}"/>
    <dgm:cxn modelId="{89FE845F-420F-4FCB-B49E-51ECA6B4DAFC}" type="presOf" srcId="{2E84579A-D06A-4A2E-996C-18752BBDD5F8}" destId="{3F79E265-6856-4D85-83E0-10A8C158AAEE}" srcOrd="0" destOrd="0" presId="urn:microsoft.com/office/officeart/2005/8/layout/radial6"/>
    <dgm:cxn modelId="{E354276B-4E4C-4724-827C-8C80177C263E}" type="presOf" srcId="{D71BDF72-18F3-4F22-8D28-0D6BDD069A85}" destId="{04ACFEF6-6423-4E64-B316-16323238B6B0}" srcOrd="0" destOrd="0" presId="urn:microsoft.com/office/officeart/2005/8/layout/radial6"/>
    <dgm:cxn modelId="{61FAC22E-E68D-40EE-83E6-83E7A2A571DB}" type="presOf" srcId="{47889504-3BB7-4583-8FAC-163F9BA6A207}" destId="{775DF3AE-FD51-4FBB-A77B-E344C2F6F0AB}" srcOrd="0" destOrd="0" presId="urn:microsoft.com/office/officeart/2005/8/layout/radial6"/>
    <dgm:cxn modelId="{F56D3E1B-CA5F-4633-A4E6-61C3FD14F64E}" srcId="{16673C05-1C20-419E-B23D-B98311AC2C90}" destId="{D71BDF72-18F3-4F22-8D28-0D6BDD069A85}" srcOrd="0" destOrd="0" parTransId="{2917FB65-E0E7-4BDD-95FF-A121229D9EE4}" sibTransId="{7746BC9E-4E0B-494B-A8CF-E512ED9750D7}"/>
    <dgm:cxn modelId="{14E8AE19-B4CF-4E95-88F5-9D65EB7C893C}" srcId="{D71BDF72-18F3-4F22-8D28-0D6BDD069A85}" destId="{76815BAE-3DD9-4F34-A6D2-9939AE884947}" srcOrd="4" destOrd="0" parTransId="{7BCBC004-0F5E-433A-9E69-C4A22D762E8B}" sibTransId="{2E84579A-D06A-4A2E-996C-18752BBDD5F8}"/>
    <dgm:cxn modelId="{4128C37A-0EDE-4336-A525-25EB6234907B}" type="presOf" srcId="{E224D230-7F51-4470-8327-D8530D684EFA}" destId="{D3659565-5891-4BBF-9A05-ACDA8F6BF904}" srcOrd="0" destOrd="0" presId="urn:microsoft.com/office/officeart/2005/8/layout/radial6"/>
    <dgm:cxn modelId="{019DDC8D-06F2-4821-B515-7FD134BB649F}" type="presOf" srcId="{A952A6B8-26F4-4232-B555-3D775442DEB5}" destId="{1728806A-AEC1-41D7-B42F-52D1D6DCC01E}" srcOrd="0" destOrd="0" presId="urn:microsoft.com/office/officeart/2005/8/layout/radial6"/>
    <dgm:cxn modelId="{0B15A6E9-32C0-44CB-9B97-E3CED80B596E}" type="presOf" srcId="{76815BAE-3DD9-4F34-A6D2-9939AE884947}" destId="{E30AD183-DCA1-45A3-B180-0D79033107E3}" srcOrd="0" destOrd="0" presId="urn:microsoft.com/office/officeart/2005/8/layout/radial6"/>
    <dgm:cxn modelId="{70F2AF5E-3BFA-49A6-87AD-723A4095347A}" srcId="{D71BDF72-18F3-4F22-8D28-0D6BDD069A85}" destId="{B9FF79D4-7BD8-48F6-9CD5-EEFC828E9B63}" srcOrd="2" destOrd="0" parTransId="{DE441C81-3A9E-4708-B5E5-53C28B34E474}" sibTransId="{89AAF2CC-9403-4C11-9474-5533EC1258A8}"/>
    <dgm:cxn modelId="{C5619669-7375-407F-A3BA-D7B23579651A}" srcId="{D71BDF72-18F3-4F22-8D28-0D6BDD069A85}" destId="{4E53CD38-077F-414E-83C5-F74F4FF3C294}" srcOrd="0" destOrd="0" parTransId="{BE7AC52B-9BC2-4D8A-B95D-61903A25BF63}" sibTransId="{47889504-3BB7-4583-8FAC-163F9BA6A207}"/>
    <dgm:cxn modelId="{CF89169C-769A-4788-B70C-8845FD840B65}" type="presOf" srcId="{B495BAE1-EF55-4766-A4E3-59C5056947AD}" destId="{369E9752-CE4B-40C1-9E66-4BD7FC65DF92}" srcOrd="0" destOrd="0" presId="urn:microsoft.com/office/officeart/2005/8/layout/radial6"/>
    <dgm:cxn modelId="{3D12E2DB-910C-4CDE-BEDD-7F2CA19BA491}" type="presOf" srcId="{89AAF2CC-9403-4C11-9474-5533EC1258A8}" destId="{0F748773-9A13-4D29-97DA-2ACCD3139D28}" srcOrd="0" destOrd="0" presId="urn:microsoft.com/office/officeart/2005/8/layout/radial6"/>
    <dgm:cxn modelId="{EF80B701-C8A5-4A23-9B92-BA24C5577113}" type="presOf" srcId="{16673C05-1C20-419E-B23D-B98311AC2C90}" destId="{08A3C295-5AE5-4B82-9DA6-1D91D7649BF8}" srcOrd="0" destOrd="0" presId="urn:microsoft.com/office/officeart/2005/8/layout/radial6"/>
    <dgm:cxn modelId="{18F5F2FE-47D4-455A-914A-4BF55B8DDFA3}" type="presOf" srcId="{4E53CD38-077F-414E-83C5-F74F4FF3C294}" destId="{8C925957-69B8-49F1-92BA-E41CFF408EBA}" srcOrd="0" destOrd="0" presId="urn:microsoft.com/office/officeart/2005/8/layout/radial6"/>
    <dgm:cxn modelId="{C99A25D8-364B-4854-A834-B42FBECD684C}" type="presParOf" srcId="{08A3C295-5AE5-4B82-9DA6-1D91D7649BF8}" destId="{04ACFEF6-6423-4E64-B316-16323238B6B0}" srcOrd="0" destOrd="0" presId="urn:microsoft.com/office/officeart/2005/8/layout/radial6"/>
    <dgm:cxn modelId="{371B8621-BB0B-4373-8753-295EE99E8603}" type="presParOf" srcId="{08A3C295-5AE5-4B82-9DA6-1D91D7649BF8}" destId="{8C925957-69B8-49F1-92BA-E41CFF408EBA}" srcOrd="1" destOrd="0" presId="urn:microsoft.com/office/officeart/2005/8/layout/radial6"/>
    <dgm:cxn modelId="{C383EC99-39C4-4D0E-BA4F-CF4A33D31375}" type="presParOf" srcId="{08A3C295-5AE5-4B82-9DA6-1D91D7649BF8}" destId="{5D423FD7-58EB-4729-B711-887B5077B143}" srcOrd="2" destOrd="0" presId="urn:microsoft.com/office/officeart/2005/8/layout/radial6"/>
    <dgm:cxn modelId="{AED90F2A-5A79-421D-A99E-5B5CED4030DA}" type="presParOf" srcId="{08A3C295-5AE5-4B82-9DA6-1D91D7649BF8}" destId="{775DF3AE-FD51-4FBB-A77B-E344C2F6F0AB}" srcOrd="3" destOrd="0" presId="urn:microsoft.com/office/officeart/2005/8/layout/radial6"/>
    <dgm:cxn modelId="{3BF87F09-FE6E-430E-A77E-8B45E19189C8}" type="presParOf" srcId="{08A3C295-5AE5-4B82-9DA6-1D91D7649BF8}" destId="{376DB519-9DF0-4A5A-B881-B2A6B852C1C5}" srcOrd="4" destOrd="0" presId="urn:microsoft.com/office/officeart/2005/8/layout/radial6"/>
    <dgm:cxn modelId="{5339929C-2F8E-4928-B8E5-338E65C950B3}" type="presParOf" srcId="{08A3C295-5AE5-4B82-9DA6-1D91D7649BF8}" destId="{7A672685-A101-4818-B10F-2CBB54125F5B}" srcOrd="5" destOrd="0" presId="urn:microsoft.com/office/officeart/2005/8/layout/radial6"/>
    <dgm:cxn modelId="{5E1DE9FC-0B04-4FAF-938D-FFCA62FAE257}" type="presParOf" srcId="{08A3C295-5AE5-4B82-9DA6-1D91D7649BF8}" destId="{D3659565-5891-4BBF-9A05-ACDA8F6BF904}" srcOrd="6" destOrd="0" presId="urn:microsoft.com/office/officeart/2005/8/layout/radial6"/>
    <dgm:cxn modelId="{EDDF3243-98DB-41E2-B27F-B49074839577}" type="presParOf" srcId="{08A3C295-5AE5-4B82-9DA6-1D91D7649BF8}" destId="{1EDBC7B1-3531-49D7-8C08-CBBB9591A8E7}" srcOrd="7" destOrd="0" presId="urn:microsoft.com/office/officeart/2005/8/layout/radial6"/>
    <dgm:cxn modelId="{AF9D1CA0-DB6F-46BE-A236-A980674E3D04}" type="presParOf" srcId="{08A3C295-5AE5-4B82-9DA6-1D91D7649BF8}" destId="{4ECB25C0-A59B-4039-A91A-7E50584C48CD}" srcOrd="8" destOrd="0" presId="urn:microsoft.com/office/officeart/2005/8/layout/radial6"/>
    <dgm:cxn modelId="{D63AD97D-F2FC-482A-B006-3BE0758EEE95}" type="presParOf" srcId="{08A3C295-5AE5-4B82-9DA6-1D91D7649BF8}" destId="{0F748773-9A13-4D29-97DA-2ACCD3139D28}" srcOrd="9" destOrd="0" presId="urn:microsoft.com/office/officeart/2005/8/layout/radial6"/>
    <dgm:cxn modelId="{44B4C008-363C-4567-A1A9-20355A979374}" type="presParOf" srcId="{08A3C295-5AE5-4B82-9DA6-1D91D7649BF8}" destId="{1728806A-AEC1-41D7-B42F-52D1D6DCC01E}" srcOrd="10" destOrd="0" presId="urn:microsoft.com/office/officeart/2005/8/layout/radial6"/>
    <dgm:cxn modelId="{A23485F9-BFD2-47E0-8D21-697319296AA6}" type="presParOf" srcId="{08A3C295-5AE5-4B82-9DA6-1D91D7649BF8}" destId="{C2333206-37DF-4A2A-94F3-7187B4F0E2D8}" srcOrd="11" destOrd="0" presId="urn:microsoft.com/office/officeart/2005/8/layout/radial6"/>
    <dgm:cxn modelId="{F5308A41-F412-48EA-902D-58C834B74ED5}" type="presParOf" srcId="{08A3C295-5AE5-4B82-9DA6-1D91D7649BF8}" destId="{369E9752-CE4B-40C1-9E66-4BD7FC65DF92}" srcOrd="12" destOrd="0" presId="urn:microsoft.com/office/officeart/2005/8/layout/radial6"/>
    <dgm:cxn modelId="{3A3246D4-4DE9-4994-9A57-B1ADD4F31227}" type="presParOf" srcId="{08A3C295-5AE5-4B82-9DA6-1D91D7649BF8}" destId="{E30AD183-DCA1-45A3-B180-0D79033107E3}" srcOrd="13" destOrd="0" presId="urn:microsoft.com/office/officeart/2005/8/layout/radial6"/>
    <dgm:cxn modelId="{2117722B-B056-4A64-B0FF-2B9DCAE63E9D}" type="presParOf" srcId="{08A3C295-5AE5-4B82-9DA6-1D91D7649BF8}" destId="{CABBE8A8-8AC7-49B0-8F80-210B3F3A2BF1}" srcOrd="14" destOrd="0" presId="urn:microsoft.com/office/officeart/2005/8/layout/radial6"/>
    <dgm:cxn modelId="{5A530D7C-F813-4730-AE7D-3ECB3B968B45}" type="presParOf" srcId="{08A3C295-5AE5-4B82-9DA6-1D91D7649BF8}" destId="{3F79E265-6856-4D85-83E0-10A8C158AAEE}" srcOrd="15" destOrd="0" presId="urn:microsoft.com/office/officeart/2005/8/layout/radial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B6F879-F850-42C4-99EE-28F538568D3A}"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s-MX"/>
        </a:p>
      </dgm:t>
    </dgm:pt>
    <dgm:pt modelId="{976E98F4-F957-41F7-A707-81FBD33BC041}">
      <dgm:prSet phldrT="[Texto]"/>
      <dgm:spPr>
        <a:xfrm>
          <a:off x="2151329" y="463807"/>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s-MX">
              <a:solidFill>
                <a:sysClr val="windowText" lastClr="000000">
                  <a:hueOff val="0"/>
                  <a:satOff val="0"/>
                  <a:lumOff val="0"/>
                  <a:alphaOff val="0"/>
                </a:sysClr>
              </a:solidFill>
              <a:latin typeface="Calibri"/>
              <a:ea typeface="+mn-ea"/>
              <a:cs typeface="+mn-cs"/>
            </a:rPr>
            <a:t>Pedro Hernández López </a:t>
          </a:r>
        </a:p>
      </dgm:t>
    </dgm:pt>
    <dgm:pt modelId="{FB5B94B6-F0DC-43FC-947E-27FBC0458554}" type="parTrans" cxnId="{9833AB75-4813-440D-86A5-1467BC2C70CF}">
      <dgm:prSet/>
      <dgm:spPr/>
      <dgm:t>
        <a:bodyPr/>
        <a:lstStyle/>
        <a:p>
          <a:endParaRPr lang="es-MX"/>
        </a:p>
      </dgm:t>
    </dgm:pt>
    <dgm:pt modelId="{94427AE0-3900-4DC6-AFD5-740C878DEBFF}" type="sibTrans" cxnId="{9833AB75-4813-440D-86A5-1467BC2C70CF}">
      <dgm:prSet/>
      <dgm:spPr/>
      <dgm:t>
        <a:bodyPr/>
        <a:lstStyle/>
        <a:p>
          <a:endParaRPr lang="es-MX"/>
        </a:p>
      </dgm:t>
    </dgm:pt>
    <dgm:pt modelId="{DFC254CD-F264-406D-AC2A-4159781840D2}" type="asst">
      <dgm:prSet phldrT="[Texto]"/>
      <dgm:spPr>
        <a:xfrm>
          <a:off x="719001" y="1304264"/>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s-MX">
              <a:solidFill>
                <a:sysClr val="windowText" lastClr="000000">
                  <a:hueOff val="0"/>
                  <a:satOff val="0"/>
                  <a:lumOff val="0"/>
                  <a:alphaOff val="0"/>
                </a:sysClr>
              </a:solidFill>
              <a:latin typeface="Calibri"/>
              <a:ea typeface="+mn-ea"/>
              <a:cs typeface="+mn-cs"/>
            </a:rPr>
            <a:t>Caso 2012</a:t>
          </a:r>
        </a:p>
      </dgm:t>
    </dgm:pt>
    <dgm:pt modelId="{69F119B8-FF0A-414A-8BD5-3E3F9748B7F2}" type="parTrans" cxnId="{84662BAF-8310-48D8-8F64-AF32E8318FBD}">
      <dgm:prSet/>
      <dgm:spPr>
        <a:xfrm>
          <a:off x="1902743" y="1055678"/>
          <a:ext cx="840456" cy="544521"/>
        </a:xfrm>
        <a:custGeom>
          <a:avLst/>
          <a:gdLst/>
          <a:ahLst/>
          <a:cxnLst/>
          <a:rect l="0" t="0" r="0" b="0"/>
          <a:pathLst>
            <a:path>
              <a:moveTo>
                <a:pt x="840456" y="0"/>
              </a:moveTo>
              <a:lnTo>
                <a:pt x="840456" y="544521"/>
              </a:lnTo>
              <a:lnTo>
                <a:pt x="0" y="544521"/>
              </a:lnTo>
            </a:path>
          </a:pathLst>
        </a:custGeom>
        <a:noFill/>
        <a:ln w="25400" cap="flat" cmpd="sng" algn="ctr">
          <a:solidFill>
            <a:srgbClr val="C0504D">
              <a:shade val="60000"/>
              <a:hueOff val="0"/>
              <a:satOff val="0"/>
              <a:lumOff val="0"/>
              <a:alphaOff val="0"/>
            </a:srgbClr>
          </a:solidFill>
          <a:prstDash val="solid"/>
        </a:ln>
        <a:effectLst/>
      </dgm:spPr>
      <dgm:t>
        <a:bodyPr/>
        <a:lstStyle/>
        <a:p>
          <a:endParaRPr lang="es-MX"/>
        </a:p>
      </dgm:t>
    </dgm:pt>
    <dgm:pt modelId="{7E2303C4-A276-4DA8-A646-B00D482C824E}" type="sibTrans" cxnId="{84662BAF-8310-48D8-8F64-AF32E8318FBD}">
      <dgm:prSet/>
      <dgm:spPr/>
      <dgm:t>
        <a:bodyPr/>
        <a:lstStyle/>
        <a:p>
          <a:endParaRPr lang="es-MX"/>
        </a:p>
      </dgm:t>
    </dgm:pt>
    <dgm:pt modelId="{D70B6D55-FCF4-401B-9EFB-BE18CD52D0DF}" type="asst">
      <dgm:prSet/>
      <dgm:spPr>
        <a:xfrm>
          <a:off x="3583656" y="1304264"/>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s-MX">
              <a:solidFill>
                <a:sysClr val="windowText" lastClr="000000">
                  <a:hueOff val="0"/>
                  <a:satOff val="0"/>
                  <a:lumOff val="0"/>
                  <a:alphaOff val="0"/>
                </a:sysClr>
              </a:solidFill>
              <a:latin typeface="Calibri"/>
              <a:ea typeface="+mn-ea"/>
              <a:cs typeface="+mn-cs"/>
            </a:rPr>
            <a:t>Caso 2013 </a:t>
          </a:r>
        </a:p>
      </dgm:t>
    </dgm:pt>
    <dgm:pt modelId="{AD18577C-D12A-43C0-8C00-051FAE600366}" type="parTrans" cxnId="{179E98EE-F587-405C-A877-44B6353A1C61}">
      <dgm:prSet/>
      <dgm:spPr>
        <a:xfrm>
          <a:off x="2743200" y="1055678"/>
          <a:ext cx="840456" cy="544521"/>
        </a:xfrm>
        <a:custGeom>
          <a:avLst/>
          <a:gdLst/>
          <a:ahLst/>
          <a:cxnLst/>
          <a:rect l="0" t="0" r="0" b="0"/>
          <a:pathLst>
            <a:path>
              <a:moveTo>
                <a:pt x="0" y="0"/>
              </a:moveTo>
              <a:lnTo>
                <a:pt x="0" y="544521"/>
              </a:lnTo>
              <a:lnTo>
                <a:pt x="840456" y="544521"/>
              </a:lnTo>
            </a:path>
          </a:pathLst>
        </a:custGeom>
        <a:noFill/>
        <a:ln w="25400" cap="flat" cmpd="sng" algn="ctr">
          <a:solidFill>
            <a:srgbClr val="C0504D">
              <a:shade val="60000"/>
              <a:hueOff val="0"/>
              <a:satOff val="0"/>
              <a:lumOff val="0"/>
              <a:alphaOff val="0"/>
            </a:srgbClr>
          </a:solidFill>
          <a:prstDash val="solid"/>
        </a:ln>
        <a:effectLst/>
      </dgm:spPr>
      <dgm:t>
        <a:bodyPr/>
        <a:lstStyle/>
        <a:p>
          <a:endParaRPr lang="es-MX"/>
        </a:p>
      </dgm:t>
    </dgm:pt>
    <dgm:pt modelId="{26FBCB55-B63C-4CCE-8988-8F10911D416E}" type="sibTrans" cxnId="{179E98EE-F587-405C-A877-44B6353A1C61}">
      <dgm:prSet/>
      <dgm:spPr/>
      <dgm:t>
        <a:bodyPr/>
        <a:lstStyle/>
        <a:p>
          <a:endParaRPr lang="es-MX"/>
        </a:p>
      </dgm:t>
    </dgm:pt>
    <dgm:pt modelId="{02F7A5BF-A205-485B-B611-384D74DC94C4}" type="asst">
      <dgm:prSet/>
      <dgm:spPr>
        <a:xfrm>
          <a:off x="2837"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s-MX">
              <a:solidFill>
                <a:sysClr val="windowText" lastClr="000000">
                  <a:hueOff val="0"/>
                  <a:satOff val="0"/>
                  <a:lumOff val="0"/>
                  <a:alphaOff val="0"/>
                </a:sysClr>
              </a:solidFill>
              <a:latin typeface="Calibri"/>
              <a:ea typeface="+mn-ea"/>
              <a:cs typeface="+mn-cs"/>
            </a:rPr>
            <a:t>Solicitud en materia penal</a:t>
          </a:r>
        </a:p>
      </dgm:t>
    </dgm:pt>
    <dgm:pt modelId="{820F2E43-774F-47F8-82D7-35E0F6156988}" type="parTrans" cxnId="{783D100C-1E05-4D58-89AA-36C1351D2CE7}">
      <dgm:prSet/>
      <dgm:spPr>
        <a:xfrm>
          <a:off x="1186579" y="1896135"/>
          <a:ext cx="124292" cy="544521"/>
        </a:xfrm>
        <a:custGeom>
          <a:avLst/>
          <a:gdLst/>
          <a:ahLst/>
          <a:cxnLst/>
          <a:rect l="0" t="0" r="0" b="0"/>
          <a:pathLst>
            <a:path>
              <a:moveTo>
                <a:pt x="124292" y="0"/>
              </a:moveTo>
              <a:lnTo>
                <a:pt x="124292" y="544521"/>
              </a:lnTo>
              <a:lnTo>
                <a:pt x="0" y="544521"/>
              </a:lnTo>
            </a:path>
          </a:pathLst>
        </a:custGeom>
        <a:noFill/>
        <a:ln w="25400" cap="flat" cmpd="sng" algn="ctr">
          <a:solidFill>
            <a:srgbClr val="C0504D">
              <a:shade val="80000"/>
              <a:hueOff val="0"/>
              <a:satOff val="0"/>
              <a:lumOff val="0"/>
              <a:alphaOff val="0"/>
            </a:srgbClr>
          </a:solidFill>
          <a:prstDash val="solid"/>
        </a:ln>
        <a:effectLst/>
      </dgm:spPr>
      <dgm:t>
        <a:bodyPr/>
        <a:lstStyle/>
        <a:p>
          <a:endParaRPr lang="es-MX"/>
        </a:p>
      </dgm:t>
    </dgm:pt>
    <dgm:pt modelId="{6F7CDEBD-86B3-44D3-BC75-54898E6746D9}" type="sibTrans" cxnId="{783D100C-1E05-4D58-89AA-36C1351D2CE7}">
      <dgm:prSet/>
      <dgm:spPr/>
      <dgm:t>
        <a:bodyPr/>
        <a:lstStyle/>
        <a:p>
          <a:endParaRPr lang="es-MX"/>
        </a:p>
      </dgm:t>
    </dgm:pt>
    <dgm:pt modelId="{0472FA1D-CEDA-483F-A022-0082AF3842C3}" type="asst">
      <dgm:prSet/>
      <dgm:spPr>
        <a:xfrm>
          <a:off x="1435165"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s-MX">
              <a:solidFill>
                <a:sysClr val="windowText" lastClr="000000">
                  <a:hueOff val="0"/>
                  <a:satOff val="0"/>
                  <a:lumOff val="0"/>
                  <a:alphaOff val="0"/>
                </a:sysClr>
              </a:solidFill>
              <a:latin typeface="Calibri"/>
              <a:ea typeface="+mn-ea"/>
              <a:cs typeface="+mn-cs"/>
            </a:rPr>
            <a:t>Solicitud en materia administrativa</a:t>
          </a:r>
        </a:p>
      </dgm:t>
    </dgm:pt>
    <dgm:pt modelId="{147B29AA-6A72-4650-9872-F0F082F809DA}" type="parTrans" cxnId="{D6BE379A-C351-4F07-BEE0-001253BC7EBE}">
      <dgm:prSet/>
      <dgm:spPr>
        <a:xfrm>
          <a:off x="1310872" y="1896135"/>
          <a:ext cx="124292" cy="544521"/>
        </a:xfrm>
        <a:custGeom>
          <a:avLst/>
          <a:gdLst/>
          <a:ahLst/>
          <a:cxnLst/>
          <a:rect l="0" t="0" r="0" b="0"/>
          <a:pathLst>
            <a:path>
              <a:moveTo>
                <a:pt x="0" y="0"/>
              </a:moveTo>
              <a:lnTo>
                <a:pt x="0" y="544521"/>
              </a:lnTo>
              <a:lnTo>
                <a:pt x="124292" y="544521"/>
              </a:lnTo>
            </a:path>
          </a:pathLst>
        </a:custGeom>
        <a:noFill/>
        <a:ln w="25400" cap="flat" cmpd="sng" algn="ctr">
          <a:solidFill>
            <a:srgbClr val="C0504D">
              <a:shade val="80000"/>
              <a:hueOff val="0"/>
              <a:satOff val="0"/>
              <a:lumOff val="0"/>
              <a:alphaOff val="0"/>
            </a:srgbClr>
          </a:solidFill>
          <a:prstDash val="solid"/>
        </a:ln>
        <a:effectLst/>
      </dgm:spPr>
      <dgm:t>
        <a:bodyPr/>
        <a:lstStyle/>
        <a:p>
          <a:endParaRPr lang="es-MX"/>
        </a:p>
      </dgm:t>
    </dgm:pt>
    <dgm:pt modelId="{3518676F-9C96-4526-BDFD-E6698FE863B8}" type="sibTrans" cxnId="{D6BE379A-C351-4F07-BEE0-001253BC7EBE}">
      <dgm:prSet/>
      <dgm:spPr/>
      <dgm:t>
        <a:bodyPr/>
        <a:lstStyle/>
        <a:p>
          <a:endParaRPr lang="es-MX"/>
        </a:p>
      </dgm:t>
    </dgm:pt>
    <dgm:pt modelId="{F94FD38F-407A-4CA8-9A95-1819D00FDC50}" type="asst">
      <dgm:prSet/>
      <dgm:spPr>
        <a:xfrm>
          <a:off x="2867492"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s-MX">
              <a:solidFill>
                <a:sysClr val="windowText" lastClr="000000">
                  <a:hueOff val="0"/>
                  <a:satOff val="0"/>
                  <a:lumOff val="0"/>
                  <a:alphaOff val="0"/>
                </a:sysClr>
              </a:solidFill>
              <a:latin typeface="Calibri"/>
              <a:ea typeface="+mn-ea"/>
              <a:cs typeface="+mn-cs"/>
            </a:rPr>
            <a:t>Solicitud en materia laboral</a:t>
          </a:r>
        </a:p>
      </dgm:t>
    </dgm:pt>
    <dgm:pt modelId="{CA2CF75C-2B74-485B-9481-47E995F1D55F}" type="parTrans" cxnId="{2C5C1709-210C-42A7-B4BE-B0410D1ED37A}">
      <dgm:prSet/>
      <dgm:spPr>
        <a:xfrm>
          <a:off x="4051234" y="1896135"/>
          <a:ext cx="124292" cy="544521"/>
        </a:xfrm>
        <a:custGeom>
          <a:avLst/>
          <a:gdLst/>
          <a:ahLst/>
          <a:cxnLst/>
          <a:rect l="0" t="0" r="0" b="0"/>
          <a:pathLst>
            <a:path>
              <a:moveTo>
                <a:pt x="124292" y="0"/>
              </a:moveTo>
              <a:lnTo>
                <a:pt x="124292" y="544521"/>
              </a:lnTo>
              <a:lnTo>
                <a:pt x="0" y="544521"/>
              </a:lnTo>
            </a:path>
          </a:pathLst>
        </a:custGeom>
        <a:noFill/>
        <a:ln w="25400" cap="flat" cmpd="sng" algn="ctr">
          <a:solidFill>
            <a:srgbClr val="C0504D">
              <a:shade val="80000"/>
              <a:hueOff val="0"/>
              <a:satOff val="0"/>
              <a:lumOff val="0"/>
              <a:alphaOff val="0"/>
            </a:srgbClr>
          </a:solidFill>
          <a:prstDash val="solid"/>
        </a:ln>
        <a:effectLst/>
      </dgm:spPr>
      <dgm:t>
        <a:bodyPr/>
        <a:lstStyle/>
        <a:p>
          <a:endParaRPr lang="es-MX"/>
        </a:p>
      </dgm:t>
    </dgm:pt>
    <dgm:pt modelId="{CAEF11AD-FC1A-466C-A307-76D0F3C7D04D}" type="sibTrans" cxnId="{2C5C1709-210C-42A7-B4BE-B0410D1ED37A}">
      <dgm:prSet/>
      <dgm:spPr/>
      <dgm:t>
        <a:bodyPr/>
        <a:lstStyle/>
        <a:p>
          <a:endParaRPr lang="es-MX"/>
        </a:p>
      </dgm:t>
    </dgm:pt>
    <dgm:pt modelId="{1045BA52-FF9B-42A2-B351-F4CF37A0B853}" type="asst">
      <dgm:prSet/>
      <dgm:spPr>
        <a:xfrm>
          <a:off x="4299820"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gm:spPr>
      <dgm:t>
        <a:bodyPr/>
        <a:lstStyle/>
        <a:p>
          <a:r>
            <a:rPr lang="es-MX">
              <a:solidFill>
                <a:sysClr val="windowText" lastClr="000000">
                  <a:hueOff val="0"/>
                  <a:satOff val="0"/>
                  <a:lumOff val="0"/>
                  <a:alphaOff val="0"/>
                </a:sysClr>
              </a:solidFill>
              <a:latin typeface="Calibri"/>
              <a:ea typeface="+mn-ea"/>
              <a:cs typeface="+mn-cs"/>
            </a:rPr>
            <a:t>Solicitud en materia migratoria</a:t>
          </a:r>
        </a:p>
      </dgm:t>
    </dgm:pt>
    <dgm:pt modelId="{EA733E0E-7E5F-4FF1-B9BB-7BF9A2631125}" type="parTrans" cxnId="{6B7E9C13-A386-49BB-A711-9FB765BF2914}">
      <dgm:prSet/>
      <dgm:spPr>
        <a:xfrm>
          <a:off x="4175527" y="1896135"/>
          <a:ext cx="124292" cy="544521"/>
        </a:xfrm>
        <a:custGeom>
          <a:avLst/>
          <a:gdLst/>
          <a:ahLst/>
          <a:cxnLst/>
          <a:rect l="0" t="0" r="0" b="0"/>
          <a:pathLst>
            <a:path>
              <a:moveTo>
                <a:pt x="0" y="0"/>
              </a:moveTo>
              <a:lnTo>
                <a:pt x="0" y="544521"/>
              </a:lnTo>
              <a:lnTo>
                <a:pt x="124292" y="544521"/>
              </a:lnTo>
            </a:path>
          </a:pathLst>
        </a:custGeom>
        <a:noFill/>
        <a:ln w="25400" cap="flat" cmpd="sng" algn="ctr">
          <a:solidFill>
            <a:srgbClr val="C0504D">
              <a:shade val="80000"/>
              <a:hueOff val="0"/>
              <a:satOff val="0"/>
              <a:lumOff val="0"/>
              <a:alphaOff val="0"/>
            </a:srgbClr>
          </a:solidFill>
          <a:prstDash val="solid"/>
        </a:ln>
        <a:effectLst/>
      </dgm:spPr>
      <dgm:t>
        <a:bodyPr/>
        <a:lstStyle/>
        <a:p>
          <a:endParaRPr lang="es-MX"/>
        </a:p>
      </dgm:t>
    </dgm:pt>
    <dgm:pt modelId="{5148BBE8-8B36-47E4-9299-71FF41DB6392}" type="sibTrans" cxnId="{6B7E9C13-A386-49BB-A711-9FB765BF2914}">
      <dgm:prSet/>
      <dgm:spPr/>
      <dgm:t>
        <a:bodyPr/>
        <a:lstStyle/>
        <a:p>
          <a:endParaRPr lang="es-MX"/>
        </a:p>
      </dgm:t>
    </dgm:pt>
    <dgm:pt modelId="{6F3BAE94-153A-4A19-9E37-B2DFD0D3F7DB}" type="pres">
      <dgm:prSet presAssocID="{7AB6F879-F850-42C4-99EE-28F538568D3A}" presName="hierChild1" presStyleCnt="0">
        <dgm:presLayoutVars>
          <dgm:orgChart val="1"/>
          <dgm:chPref val="1"/>
          <dgm:dir/>
          <dgm:animOne val="branch"/>
          <dgm:animLvl val="lvl"/>
          <dgm:resizeHandles/>
        </dgm:presLayoutVars>
      </dgm:prSet>
      <dgm:spPr/>
      <dgm:t>
        <a:bodyPr/>
        <a:lstStyle/>
        <a:p>
          <a:endParaRPr lang="es-MX"/>
        </a:p>
      </dgm:t>
    </dgm:pt>
    <dgm:pt modelId="{4BFCC012-3D49-4FA8-9FE7-5FD698F97C47}" type="pres">
      <dgm:prSet presAssocID="{976E98F4-F957-41F7-A707-81FBD33BC041}" presName="hierRoot1" presStyleCnt="0">
        <dgm:presLayoutVars>
          <dgm:hierBranch val="init"/>
        </dgm:presLayoutVars>
      </dgm:prSet>
      <dgm:spPr/>
    </dgm:pt>
    <dgm:pt modelId="{2A567536-8047-4BFB-B7D4-3F9F34730096}" type="pres">
      <dgm:prSet presAssocID="{976E98F4-F957-41F7-A707-81FBD33BC041}" presName="rootComposite1" presStyleCnt="0"/>
      <dgm:spPr/>
    </dgm:pt>
    <dgm:pt modelId="{5DAA5A96-1F03-486A-B22F-8F0E485C7BF6}" type="pres">
      <dgm:prSet presAssocID="{976E98F4-F957-41F7-A707-81FBD33BC041}" presName="rootText1" presStyleLbl="node0" presStyleIdx="0" presStyleCnt="1">
        <dgm:presLayoutVars>
          <dgm:chPref val="3"/>
        </dgm:presLayoutVars>
      </dgm:prSet>
      <dgm:spPr/>
      <dgm:t>
        <a:bodyPr/>
        <a:lstStyle/>
        <a:p>
          <a:endParaRPr lang="es-MX"/>
        </a:p>
      </dgm:t>
    </dgm:pt>
    <dgm:pt modelId="{1009EA6F-D5EA-4376-A58E-5A9CA937CB1D}" type="pres">
      <dgm:prSet presAssocID="{976E98F4-F957-41F7-A707-81FBD33BC041}" presName="rootConnector1" presStyleLbl="node1" presStyleIdx="0" presStyleCnt="0"/>
      <dgm:spPr/>
      <dgm:t>
        <a:bodyPr/>
        <a:lstStyle/>
        <a:p>
          <a:endParaRPr lang="es-MX"/>
        </a:p>
      </dgm:t>
    </dgm:pt>
    <dgm:pt modelId="{10B0CEFC-5CF0-4C61-AD8B-E99F9A1D156D}" type="pres">
      <dgm:prSet presAssocID="{976E98F4-F957-41F7-A707-81FBD33BC041}" presName="hierChild2" presStyleCnt="0"/>
      <dgm:spPr/>
    </dgm:pt>
    <dgm:pt modelId="{D8B2471C-6A6D-426A-B866-92D9C9A1FBA7}" type="pres">
      <dgm:prSet presAssocID="{976E98F4-F957-41F7-A707-81FBD33BC041}" presName="hierChild3" presStyleCnt="0"/>
      <dgm:spPr/>
    </dgm:pt>
    <dgm:pt modelId="{ABA30FE2-C539-44A4-A51C-494E43D32FDF}" type="pres">
      <dgm:prSet presAssocID="{69F119B8-FF0A-414A-8BD5-3E3F9748B7F2}" presName="Name111" presStyleLbl="parChTrans1D2" presStyleIdx="0" presStyleCnt="2"/>
      <dgm:spPr/>
      <dgm:t>
        <a:bodyPr/>
        <a:lstStyle/>
        <a:p>
          <a:endParaRPr lang="es-MX"/>
        </a:p>
      </dgm:t>
    </dgm:pt>
    <dgm:pt modelId="{4E54742F-D843-4FD0-A15C-CC1B1B048BF3}" type="pres">
      <dgm:prSet presAssocID="{DFC254CD-F264-406D-AC2A-4159781840D2}" presName="hierRoot3" presStyleCnt="0">
        <dgm:presLayoutVars>
          <dgm:hierBranch val="init"/>
        </dgm:presLayoutVars>
      </dgm:prSet>
      <dgm:spPr/>
    </dgm:pt>
    <dgm:pt modelId="{2B9FCA47-8281-4561-9DC2-7B4BC18A48E2}" type="pres">
      <dgm:prSet presAssocID="{DFC254CD-F264-406D-AC2A-4159781840D2}" presName="rootComposite3" presStyleCnt="0"/>
      <dgm:spPr/>
    </dgm:pt>
    <dgm:pt modelId="{D62E784E-00A5-4376-8E49-41BBC9167A4C}" type="pres">
      <dgm:prSet presAssocID="{DFC254CD-F264-406D-AC2A-4159781840D2}" presName="rootText3" presStyleLbl="asst1" presStyleIdx="0" presStyleCnt="6">
        <dgm:presLayoutVars>
          <dgm:chPref val="3"/>
        </dgm:presLayoutVars>
      </dgm:prSet>
      <dgm:spPr/>
      <dgm:t>
        <a:bodyPr/>
        <a:lstStyle/>
        <a:p>
          <a:endParaRPr lang="es-MX"/>
        </a:p>
      </dgm:t>
    </dgm:pt>
    <dgm:pt modelId="{99B5FE47-55A5-4B2F-9206-6D0E7A92A847}" type="pres">
      <dgm:prSet presAssocID="{DFC254CD-F264-406D-AC2A-4159781840D2}" presName="rootConnector3" presStyleLbl="asst1" presStyleIdx="0" presStyleCnt="6"/>
      <dgm:spPr/>
      <dgm:t>
        <a:bodyPr/>
        <a:lstStyle/>
        <a:p>
          <a:endParaRPr lang="es-MX"/>
        </a:p>
      </dgm:t>
    </dgm:pt>
    <dgm:pt modelId="{49AD4CE5-1CA3-4064-9E0F-762DBFC1C463}" type="pres">
      <dgm:prSet presAssocID="{DFC254CD-F264-406D-AC2A-4159781840D2}" presName="hierChild6" presStyleCnt="0"/>
      <dgm:spPr/>
    </dgm:pt>
    <dgm:pt modelId="{28906F54-2976-4B28-9BF9-55503D0983C1}" type="pres">
      <dgm:prSet presAssocID="{DFC254CD-F264-406D-AC2A-4159781840D2}" presName="hierChild7" presStyleCnt="0"/>
      <dgm:spPr/>
    </dgm:pt>
    <dgm:pt modelId="{5AADCFFC-0F89-4A1F-9C94-5F3E331D2976}" type="pres">
      <dgm:prSet presAssocID="{820F2E43-774F-47F8-82D7-35E0F6156988}" presName="Name111" presStyleLbl="parChTrans1D3" presStyleIdx="0" presStyleCnt="4"/>
      <dgm:spPr/>
      <dgm:t>
        <a:bodyPr/>
        <a:lstStyle/>
        <a:p>
          <a:endParaRPr lang="es-MX"/>
        </a:p>
      </dgm:t>
    </dgm:pt>
    <dgm:pt modelId="{B61BB5BB-F891-495E-8641-A37DAABF0078}" type="pres">
      <dgm:prSet presAssocID="{02F7A5BF-A205-485B-B611-384D74DC94C4}" presName="hierRoot3" presStyleCnt="0">
        <dgm:presLayoutVars>
          <dgm:hierBranch val="init"/>
        </dgm:presLayoutVars>
      </dgm:prSet>
      <dgm:spPr/>
    </dgm:pt>
    <dgm:pt modelId="{4B3DA4FA-4AB6-490A-A41A-709B64D16B70}" type="pres">
      <dgm:prSet presAssocID="{02F7A5BF-A205-485B-B611-384D74DC94C4}" presName="rootComposite3" presStyleCnt="0"/>
      <dgm:spPr/>
    </dgm:pt>
    <dgm:pt modelId="{69C9324C-5A36-4030-B0CD-A5EE64C7516B}" type="pres">
      <dgm:prSet presAssocID="{02F7A5BF-A205-485B-B611-384D74DC94C4}" presName="rootText3" presStyleLbl="asst1" presStyleIdx="1" presStyleCnt="6">
        <dgm:presLayoutVars>
          <dgm:chPref val="3"/>
        </dgm:presLayoutVars>
      </dgm:prSet>
      <dgm:spPr/>
      <dgm:t>
        <a:bodyPr/>
        <a:lstStyle/>
        <a:p>
          <a:endParaRPr lang="es-MX"/>
        </a:p>
      </dgm:t>
    </dgm:pt>
    <dgm:pt modelId="{91DE851C-66EA-4615-AEEF-D693D8C98F7A}" type="pres">
      <dgm:prSet presAssocID="{02F7A5BF-A205-485B-B611-384D74DC94C4}" presName="rootConnector3" presStyleLbl="asst1" presStyleIdx="1" presStyleCnt="6"/>
      <dgm:spPr/>
      <dgm:t>
        <a:bodyPr/>
        <a:lstStyle/>
        <a:p>
          <a:endParaRPr lang="es-MX"/>
        </a:p>
      </dgm:t>
    </dgm:pt>
    <dgm:pt modelId="{E0EFF70D-42E7-4473-9F84-B58588BF1F6C}" type="pres">
      <dgm:prSet presAssocID="{02F7A5BF-A205-485B-B611-384D74DC94C4}" presName="hierChild6" presStyleCnt="0"/>
      <dgm:spPr/>
    </dgm:pt>
    <dgm:pt modelId="{0C1DA04B-5C67-4DA3-B948-E00680580C1E}" type="pres">
      <dgm:prSet presAssocID="{02F7A5BF-A205-485B-B611-384D74DC94C4}" presName="hierChild7" presStyleCnt="0"/>
      <dgm:spPr/>
    </dgm:pt>
    <dgm:pt modelId="{1DFCA2CF-243B-40C4-80C9-07E268A2847F}" type="pres">
      <dgm:prSet presAssocID="{147B29AA-6A72-4650-9872-F0F082F809DA}" presName="Name111" presStyleLbl="parChTrans1D3" presStyleIdx="1" presStyleCnt="4"/>
      <dgm:spPr/>
      <dgm:t>
        <a:bodyPr/>
        <a:lstStyle/>
        <a:p>
          <a:endParaRPr lang="es-MX"/>
        </a:p>
      </dgm:t>
    </dgm:pt>
    <dgm:pt modelId="{54EB36AE-AB16-4E7A-B54E-E77B587D0243}" type="pres">
      <dgm:prSet presAssocID="{0472FA1D-CEDA-483F-A022-0082AF3842C3}" presName="hierRoot3" presStyleCnt="0">
        <dgm:presLayoutVars>
          <dgm:hierBranch val="init"/>
        </dgm:presLayoutVars>
      </dgm:prSet>
      <dgm:spPr/>
    </dgm:pt>
    <dgm:pt modelId="{235E221E-227A-4B0E-B8D4-BB82D12F07EC}" type="pres">
      <dgm:prSet presAssocID="{0472FA1D-CEDA-483F-A022-0082AF3842C3}" presName="rootComposite3" presStyleCnt="0"/>
      <dgm:spPr/>
    </dgm:pt>
    <dgm:pt modelId="{62A99CA7-B5E7-49A4-A91F-0F3ED8EC9E5D}" type="pres">
      <dgm:prSet presAssocID="{0472FA1D-CEDA-483F-A022-0082AF3842C3}" presName="rootText3" presStyleLbl="asst1" presStyleIdx="2" presStyleCnt="6">
        <dgm:presLayoutVars>
          <dgm:chPref val="3"/>
        </dgm:presLayoutVars>
      </dgm:prSet>
      <dgm:spPr/>
      <dgm:t>
        <a:bodyPr/>
        <a:lstStyle/>
        <a:p>
          <a:endParaRPr lang="es-MX"/>
        </a:p>
      </dgm:t>
    </dgm:pt>
    <dgm:pt modelId="{5A4A069E-3308-4DFB-80A9-63022EF166C1}" type="pres">
      <dgm:prSet presAssocID="{0472FA1D-CEDA-483F-A022-0082AF3842C3}" presName="rootConnector3" presStyleLbl="asst1" presStyleIdx="2" presStyleCnt="6"/>
      <dgm:spPr/>
      <dgm:t>
        <a:bodyPr/>
        <a:lstStyle/>
        <a:p>
          <a:endParaRPr lang="es-MX"/>
        </a:p>
      </dgm:t>
    </dgm:pt>
    <dgm:pt modelId="{9051BD7F-D9EB-41D0-9C98-B47A0BA73B2C}" type="pres">
      <dgm:prSet presAssocID="{0472FA1D-CEDA-483F-A022-0082AF3842C3}" presName="hierChild6" presStyleCnt="0"/>
      <dgm:spPr/>
    </dgm:pt>
    <dgm:pt modelId="{12D1488D-0135-4743-83DF-8F00AA89E65E}" type="pres">
      <dgm:prSet presAssocID="{0472FA1D-CEDA-483F-A022-0082AF3842C3}" presName="hierChild7" presStyleCnt="0"/>
      <dgm:spPr/>
    </dgm:pt>
    <dgm:pt modelId="{2C677A5C-2EA6-4B42-BC0D-0DB6F8261891}" type="pres">
      <dgm:prSet presAssocID="{AD18577C-D12A-43C0-8C00-051FAE600366}" presName="Name111" presStyleLbl="parChTrans1D2" presStyleIdx="1" presStyleCnt="2"/>
      <dgm:spPr/>
      <dgm:t>
        <a:bodyPr/>
        <a:lstStyle/>
        <a:p>
          <a:endParaRPr lang="es-MX"/>
        </a:p>
      </dgm:t>
    </dgm:pt>
    <dgm:pt modelId="{065572D5-5BE5-4A48-956C-E0CFE0178369}" type="pres">
      <dgm:prSet presAssocID="{D70B6D55-FCF4-401B-9EFB-BE18CD52D0DF}" presName="hierRoot3" presStyleCnt="0">
        <dgm:presLayoutVars>
          <dgm:hierBranch val="init"/>
        </dgm:presLayoutVars>
      </dgm:prSet>
      <dgm:spPr/>
    </dgm:pt>
    <dgm:pt modelId="{39D7CBA6-D336-4175-AE7D-AE5D85DC9719}" type="pres">
      <dgm:prSet presAssocID="{D70B6D55-FCF4-401B-9EFB-BE18CD52D0DF}" presName="rootComposite3" presStyleCnt="0"/>
      <dgm:spPr/>
    </dgm:pt>
    <dgm:pt modelId="{899305E1-49B6-4177-A2DB-B356EBDB9975}" type="pres">
      <dgm:prSet presAssocID="{D70B6D55-FCF4-401B-9EFB-BE18CD52D0DF}" presName="rootText3" presStyleLbl="asst1" presStyleIdx="3" presStyleCnt="6">
        <dgm:presLayoutVars>
          <dgm:chPref val="3"/>
        </dgm:presLayoutVars>
      </dgm:prSet>
      <dgm:spPr/>
      <dgm:t>
        <a:bodyPr/>
        <a:lstStyle/>
        <a:p>
          <a:endParaRPr lang="es-MX"/>
        </a:p>
      </dgm:t>
    </dgm:pt>
    <dgm:pt modelId="{642F74FE-91C0-454B-A5F9-B1B9669A4EA8}" type="pres">
      <dgm:prSet presAssocID="{D70B6D55-FCF4-401B-9EFB-BE18CD52D0DF}" presName="rootConnector3" presStyleLbl="asst1" presStyleIdx="3" presStyleCnt="6"/>
      <dgm:spPr/>
      <dgm:t>
        <a:bodyPr/>
        <a:lstStyle/>
        <a:p>
          <a:endParaRPr lang="es-MX"/>
        </a:p>
      </dgm:t>
    </dgm:pt>
    <dgm:pt modelId="{CBF762F1-9ED3-43B4-8517-421C3C3DB292}" type="pres">
      <dgm:prSet presAssocID="{D70B6D55-FCF4-401B-9EFB-BE18CD52D0DF}" presName="hierChild6" presStyleCnt="0"/>
      <dgm:spPr/>
    </dgm:pt>
    <dgm:pt modelId="{C3507099-FD58-45F9-8650-67FBDE71FFCB}" type="pres">
      <dgm:prSet presAssocID="{D70B6D55-FCF4-401B-9EFB-BE18CD52D0DF}" presName="hierChild7" presStyleCnt="0"/>
      <dgm:spPr/>
    </dgm:pt>
    <dgm:pt modelId="{DB811E07-56AC-4D23-A186-B709CCC57777}" type="pres">
      <dgm:prSet presAssocID="{CA2CF75C-2B74-485B-9481-47E995F1D55F}" presName="Name111" presStyleLbl="parChTrans1D3" presStyleIdx="2" presStyleCnt="4"/>
      <dgm:spPr/>
      <dgm:t>
        <a:bodyPr/>
        <a:lstStyle/>
        <a:p>
          <a:endParaRPr lang="es-MX"/>
        </a:p>
      </dgm:t>
    </dgm:pt>
    <dgm:pt modelId="{6D68360A-A328-4F18-B1F3-B38BC07BA7F1}" type="pres">
      <dgm:prSet presAssocID="{F94FD38F-407A-4CA8-9A95-1819D00FDC50}" presName="hierRoot3" presStyleCnt="0">
        <dgm:presLayoutVars>
          <dgm:hierBranch val="init"/>
        </dgm:presLayoutVars>
      </dgm:prSet>
      <dgm:spPr/>
    </dgm:pt>
    <dgm:pt modelId="{AB3BE9F6-2D7E-4C3D-ABAE-60023C93F036}" type="pres">
      <dgm:prSet presAssocID="{F94FD38F-407A-4CA8-9A95-1819D00FDC50}" presName="rootComposite3" presStyleCnt="0"/>
      <dgm:spPr/>
    </dgm:pt>
    <dgm:pt modelId="{CE6F62F9-9000-4BCF-8A10-3959792E6819}" type="pres">
      <dgm:prSet presAssocID="{F94FD38F-407A-4CA8-9A95-1819D00FDC50}" presName="rootText3" presStyleLbl="asst1" presStyleIdx="4" presStyleCnt="6">
        <dgm:presLayoutVars>
          <dgm:chPref val="3"/>
        </dgm:presLayoutVars>
      </dgm:prSet>
      <dgm:spPr/>
      <dgm:t>
        <a:bodyPr/>
        <a:lstStyle/>
        <a:p>
          <a:endParaRPr lang="es-MX"/>
        </a:p>
      </dgm:t>
    </dgm:pt>
    <dgm:pt modelId="{1D449D07-53D6-4883-AE81-097CC7BAA9D9}" type="pres">
      <dgm:prSet presAssocID="{F94FD38F-407A-4CA8-9A95-1819D00FDC50}" presName="rootConnector3" presStyleLbl="asst1" presStyleIdx="4" presStyleCnt="6"/>
      <dgm:spPr/>
      <dgm:t>
        <a:bodyPr/>
        <a:lstStyle/>
        <a:p>
          <a:endParaRPr lang="es-MX"/>
        </a:p>
      </dgm:t>
    </dgm:pt>
    <dgm:pt modelId="{4F0E36A6-CAEC-4EA2-93DE-4D409C99912D}" type="pres">
      <dgm:prSet presAssocID="{F94FD38F-407A-4CA8-9A95-1819D00FDC50}" presName="hierChild6" presStyleCnt="0"/>
      <dgm:spPr/>
    </dgm:pt>
    <dgm:pt modelId="{A9452280-DB7F-4027-8272-949291A7A545}" type="pres">
      <dgm:prSet presAssocID="{F94FD38F-407A-4CA8-9A95-1819D00FDC50}" presName="hierChild7" presStyleCnt="0"/>
      <dgm:spPr/>
    </dgm:pt>
    <dgm:pt modelId="{63580856-C06C-4F24-B24D-880DF22BF07D}" type="pres">
      <dgm:prSet presAssocID="{EA733E0E-7E5F-4FF1-B9BB-7BF9A2631125}" presName="Name111" presStyleLbl="parChTrans1D3" presStyleIdx="3" presStyleCnt="4"/>
      <dgm:spPr/>
      <dgm:t>
        <a:bodyPr/>
        <a:lstStyle/>
        <a:p>
          <a:endParaRPr lang="es-MX"/>
        </a:p>
      </dgm:t>
    </dgm:pt>
    <dgm:pt modelId="{BF156E03-247B-46FF-8F81-4AD437ACD1D2}" type="pres">
      <dgm:prSet presAssocID="{1045BA52-FF9B-42A2-B351-F4CF37A0B853}" presName="hierRoot3" presStyleCnt="0">
        <dgm:presLayoutVars>
          <dgm:hierBranch val="init"/>
        </dgm:presLayoutVars>
      </dgm:prSet>
      <dgm:spPr/>
    </dgm:pt>
    <dgm:pt modelId="{6A1E94B8-5FEA-41F5-8C21-76FF0C3C4061}" type="pres">
      <dgm:prSet presAssocID="{1045BA52-FF9B-42A2-B351-F4CF37A0B853}" presName="rootComposite3" presStyleCnt="0"/>
      <dgm:spPr/>
    </dgm:pt>
    <dgm:pt modelId="{83129591-D5A9-4CA1-B8BE-CF2E96B08495}" type="pres">
      <dgm:prSet presAssocID="{1045BA52-FF9B-42A2-B351-F4CF37A0B853}" presName="rootText3" presStyleLbl="asst1" presStyleIdx="5" presStyleCnt="6">
        <dgm:presLayoutVars>
          <dgm:chPref val="3"/>
        </dgm:presLayoutVars>
      </dgm:prSet>
      <dgm:spPr/>
      <dgm:t>
        <a:bodyPr/>
        <a:lstStyle/>
        <a:p>
          <a:endParaRPr lang="es-MX"/>
        </a:p>
      </dgm:t>
    </dgm:pt>
    <dgm:pt modelId="{A3118410-53B1-4C4A-A50A-623B3A810AE0}" type="pres">
      <dgm:prSet presAssocID="{1045BA52-FF9B-42A2-B351-F4CF37A0B853}" presName="rootConnector3" presStyleLbl="asst1" presStyleIdx="5" presStyleCnt="6"/>
      <dgm:spPr/>
      <dgm:t>
        <a:bodyPr/>
        <a:lstStyle/>
        <a:p>
          <a:endParaRPr lang="es-MX"/>
        </a:p>
      </dgm:t>
    </dgm:pt>
    <dgm:pt modelId="{3A07BE2E-4218-45FB-B4E5-A36B0B0E1C71}" type="pres">
      <dgm:prSet presAssocID="{1045BA52-FF9B-42A2-B351-F4CF37A0B853}" presName="hierChild6" presStyleCnt="0"/>
      <dgm:spPr/>
    </dgm:pt>
    <dgm:pt modelId="{AFCEC893-2A59-46F8-8B61-CFEA9D401119}" type="pres">
      <dgm:prSet presAssocID="{1045BA52-FF9B-42A2-B351-F4CF37A0B853}" presName="hierChild7" presStyleCnt="0"/>
      <dgm:spPr/>
    </dgm:pt>
  </dgm:ptLst>
  <dgm:cxnLst>
    <dgm:cxn modelId="{4F19C85D-A3C5-4A7C-9DF9-DD436070FE6B}" type="presOf" srcId="{F94FD38F-407A-4CA8-9A95-1819D00FDC50}" destId="{1D449D07-53D6-4883-AE81-097CC7BAA9D9}" srcOrd="1" destOrd="0" presId="urn:microsoft.com/office/officeart/2005/8/layout/orgChart1"/>
    <dgm:cxn modelId="{279F7695-953B-4B7C-9AAD-4062599F906A}" type="presOf" srcId="{D70B6D55-FCF4-401B-9EFB-BE18CD52D0DF}" destId="{899305E1-49B6-4177-A2DB-B356EBDB9975}" srcOrd="0" destOrd="0" presId="urn:microsoft.com/office/officeart/2005/8/layout/orgChart1"/>
    <dgm:cxn modelId="{C1306B28-148A-4BAE-BBF4-FD98FE5E048A}" type="presOf" srcId="{D70B6D55-FCF4-401B-9EFB-BE18CD52D0DF}" destId="{642F74FE-91C0-454B-A5F9-B1B9669A4EA8}" srcOrd="1" destOrd="0" presId="urn:microsoft.com/office/officeart/2005/8/layout/orgChart1"/>
    <dgm:cxn modelId="{EAD1A8FC-4F7F-4A3D-B7C1-96101CC62CC7}" type="presOf" srcId="{02F7A5BF-A205-485B-B611-384D74DC94C4}" destId="{91DE851C-66EA-4615-AEEF-D693D8C98F7A}" srcOrd="1" destOrd="0" presId="urn:microsoft.com/office/officeart/2005/8/layout/orgChart1"/>
    <dgm:cxn modelId="{7DF1D641-7AE5-4D49-B22F-727B0B4F7A68}" type="presOf" srcId="{1045BA52-FF9B-42A2-B351-F4CF37A0B853}" destId="{A3118410-53B1-4C4A-A50A-623B3A810AE0}" srcOrd="1" destOrd="0" presId="urn:microsoft.com/office/officeart/2005/8/layout/orgChart1"/>
    <dgm:cxn modelId="{179E98EE-F587-405C-A877-44B6353A1C61}" srcId="{976E98F4-F957-41F7-A707-81FBD33BC041}" destId="{D70B6D55-FCF4-401B-9EFB-BE18CD52D0DF}" srcOrd="1" destOrd="0" parTransId="{AD18577C-D12A-43C0-8C00-051FAE600366}" sibTransId="{26FBCB55-B63C-4CCE-8988-8F10911D416E}"/>
    <dgm:cxn modelId="{82266614-2859-4953-8482-61D6DC81C3B5}" type="presOf" srcId="{820F2E43-774F-47F8-82D7-35E0F6156988}" destId="{5AADCFFC-0F89-4A1F-9C94-5F3E331D2976}" srcOrd="0" destOrd="0" presId="urn:microsoft.com/office/officeart/2005/8/layout/orgChart1"/>
    <dgm:cxn modelId="{854ACE48-340C-4BAB-B751-53DC9CE852F6}" type="presOf" srcId="{69F119B8-FF0A-414A-8BD5-3E3F9748B7F2}" destId="{ABA30FE2-C539-44A4-A51C-494E43D32FDF}" srcOrd="0" destOrd="0" presId="urn:microsoft.com/office/officeart/2005/8/layout/orgChart1"/>
    <dgm:cxn modelId="{D6BE379A-C351-4F07-BEE0-001253BC7EBE}" srcId="{DFC254CD-F264-406D-AC2A-4159781840D2}" destId="{0472FA1D-CEDA-483F-A022-0082AF3842C3}" srcOrd="1" destOrd="0" parTransId="{147B29AA-6A72-4650-9872-F0F082F809DA}" sibTransId="{3518676F-9C96-4526-BDFD-E6698FE863B8}"/>
    <dgm:cxn modelId="{84662BAF-8310-48D8-8F64-AF32E8318FBD}" srcId="{976E98F4-F957-41F7-A707-81FBD33BC041}" destId="{DFC254CD-F264-406D-AC2A-4159781840D2}" srcOrd="0" destOrd="0" parTransId="{69F119B8-FF0A-414A-8BD5-3E3F9748B7F2}" sibTransId="{7E2303C4-A276-4DA8-A646-B00D482C824E}"/>
    <dgm:cxn modelId="{783D100C-1E05-4D58-89AA-36C1351D2CE7}" srcId="{DFC254CD-F264-406D-AC2A-4159781840D2}" destId="{02F7A5BF-A205-485B-B611-384D74DC94C4}" srcOrd="0" destOrd="0" parTransId="{820F2E43-774F-47F8-82D7-35E0F6156988}" sibTransId="{6F7CDEBD-86B3-44D3-BC75-54898E6746D9}"/>
    <dgm:cxn modelId="{D6E10434-0A0F-4663-9734-6452B0A701ED}" type="presOf" srcId="{7AB6F879-F850-42C4-99EE-28F538568D3A}" destId="{6F3BAE94-153A-4A19-9E37-B2DFD0D3F7DB}" srcOrd="0" destOrd="0" presId="urn:microsoft.com/office/officeart/2005/8/layout/orgChart1"/>
    <dgm:cxn modelId="{E95D6267-C999-4AB7-AB8C-B35BE12AE07C}" type="presOf" srcId="{DFC254CD-F264-406D-AC2A-4159781840D2}" destId="{99B5FE47-55A5-4B2F-9206-6D0E7A92A847}" srcOrd="1" destOrd="0" presId="urn:microsoft.com/office/officeart/2005/8/layout/orgChart1"/>
    <dgm:cxn modelId="{396A390C-7832-42CC-8061-8D3C650BC5E7}" type="presOf" srcId="{F94FD38F-407A-4CA8-9A95-1819D00FDC50}" destId="{CE6F62F9-9000-4BCF-8A10-3959792E6819}" srcOrd="0" destOrd="0" presId="urn:microsoft.com/office/officeart/2005/8/layout/orgChart1"/>
    <dgm:cxn modelId="{B7662E40-3710-4933-9282-4DC43F68878A}" type="presOf" srcId="{976E98F4-F957-41F7-A707-81FBD33BC041}" destId="{5DAA5A96-1F03-486A-B22F-8F0E485C7BF6}" srcOrd="0" destOrd="0" presId="urn:microsoft.com/office/officeart/2005/8/layout/orgChart1"/>
    <dgm:cxn modelId="{C2061B81-F216-43AD-A2CC-55E2DE486525}" type="presOf" srcId="{EA733E0E-7E5F-4FF1-B9BB-7BF9A2631125}" destId="{63580856-C06C-4F24-B24D-880DF22BF07D}" srcOrd="0" destOrd="0" presId="urn:microsoft.com/office/officeart/2005/8/layout/orgChart1"/>
    <dgm:cxn modelId="{9833AB75-4813-440D-86A5-1467BC2C70CF}" srcId="{7AB6F879-F850-42C4-99EE-28F538568D3A}" destId="{976E98F4-F957-41F7-A707-81FBD33BC041}" srcOrd="0" destOrd="0" parTransId="{FB5B94B6-F0DC-43FC-947E-27FBC0458554}" sibTransId="{94427AE0-3900-4DC6-AFD5-740C878DEBFF}"/>
    <dgm:cxn modelId="{28A097E5-964F-4B0E-95A9-7BCD840F0B86}" type="presOf" srcId="{02F7A5BF-A205-485B-B611-384D74DC94C4}" destId="{69C9324C-5A36-4030-B0CD-A5EE64C7516B}" srcOrd="0" destOrd="0" presId="urn:microsoft.com/office/officeart/2005/8/layout/orgChart1"/>
    <dgm:cxn modelId="{6B7E9C13-A386-49BB-A711-9FB765BF2914}" srcId="{D70B6D55-FCF4-401B-9EFB-BE18CD52D0DF}" destId="{1045BA52-FF9B-42A2-B351-F4CF37A0B853}" srcOrd="1" destOrd="0" parTransId="{EA733E0E-7E5F-4FF1-B9BB-7BF9A2631125}" sibTransId="{5148BBE8-8B36-47E4-9299-71FF41DB6392}"/>
    <dgm:cxn modelId="{91F9C046-5535-42CC-95FD-3CA5B5B8C1FF}" type="presOf" srcId="{1045BA52-FF9B-42A2-B351-F4CF37A0B853}" destId="{83129591-D5A9-4CA1-B8BE-CF2E96B08495}" srcOrd="0" destOrd="0" presId="urn:microsoft.com/office/officeart/2005/8/layout/orgChart1"/>
    <dgm:cxn modelId="{50E17108-B038-4B12-AD63-A80E168E7BFA}" type="presOf" srcId="{DFC254CD-F264-406D-AC2A-4159781840D2}" destId="{D62E784E-00A5-4376-8E49-41BBC9167A4C}" srcOrd="0" destOrd="0" presId="urn:microsoft.com/office/officeart/2005/8/layout/orgChart1"/>
    <dgm:cxn modelId="{3374A971-2384-44A1-8EC2-8B1FB435E2BE}" type="presOf" srcId="{0472FA1D-CEDA-483F-A022-0082AF3842C3}" destId="{62A99CA7-B5E7-49A4-A91F-0F3ED8EC9E5D}" srcOrd="0" destOrd="0" presId="urn:microsoft.com/office/officeart/2005/8/layout/orgChart1"/>
    <dgm:cxn modelId="{98C10F41-D0DA-47C4-8882-4A8D609E9168}" type="presOf" srcId="{976E98F4-F957-41F7-A707-81FBD33BC041}" destId="{1009EA6F-D5EA-4376-A58E-5A9CA937CB1D}" srcOrd="1" destOrd="0" presId="urn:microsoft.com/office/officeart/2005/8/layout/orgChart1"/>
    <dgm:cxn modelId="{940A961B-49F5-41C5-B016-91E74C457226}" type="presOf" srcId="{CA2CF75C-2B74-485B-9481-47E995F1D55F}" destId="{DB811E07-56AC-4D23-A186-B709CCC57777}" srcOrd="0" destOrd="0" presId="urn:microsoft.com/office/officeart/2005/8/layout/orgChart1"/>
    <dgm:cxn modelId="{563FF18E-86F6-4AA0-AFB7-AA75A87DACBF}" type="presOf" srcId="{AD18577C-D12A-43C0-8C00-051FAE600366}" destId="{2C677A5C-2EA6-4B42-BC0D-0DB6F8261891}" srcOrd="0" destOrd="0" presId="urn:microsoft.com/office/officeart/2005/8/layout/orgChart1"/>
    <dgm:cxn modelId="{2C5C1709-210C-42A7-B4BE-B0410D1ED37A}" srcId="{D70B6D55-FCF4-401B-9EFB-BE18CD52D0DF}" destId="{F94FD38F-407A-4CA8-9A95-1819D00FDC50}" srcOrd="0" destOrd="0" parTransId="{CA2CF75C-2B74-485B-9481-47E995F1D55F}" sibTransId="{CAEF11AD-FC1A-466C-A307-76D0F3C7D04D}"/>
    <dgm:cxn modelId="{EB650EB6-1966-4DF2-AFED-C7E24632E4D6}" type="presOf" srcId="{0472FA1D-CEDA-483F-A022-0082AF3842C3}" destId="{5A4A069E-3308-4DFB-80A9-63022EF166C1}" srcOrd="1" destOrd="0" presId="urn:microsoft.com/office/officeart/2005/8/layout/orgChart1"/>
    <dgm:cxn modelId="{A32C81CC-F9B0-4EAD-BB2A-808899AB34EE}" type="presOf" srcId="{147B29AA-6A72-4650-9872-F0F082F809DA}" destId="{1DFCA2CF-243B-40C4-80C9-07E268A2847F}" srcOrd="0" destOrd="0" presId="urn:microsoft.com/office/officeart/2005/8/layout/orgChart1"/>
    <dgm:cxn modelId="{ECA291C0-A963-4D79-9EAF-7AF3B37EF44B}" type="presParOf" srcId="{6F3BAE94-153A-4A19-9E37-B2DFD0D3F7DB}" destId="{4BFCC012-3D49-4FA8-9FE7-5FD698F97C47}" srcOrd="0" destOrd="0" presId="urn:microsoft.com/office/officeart/2005/8/layout/orgChart1"/>
    <dgm:cxn modelId="{C1B86ADE-2A54-4BB0-91C7-14A84245FFF0}" type="presParOf" srcId="{4BFCC012-3D49-4FA8-9FE7-5FD698F97C47}" destId="{2A567536-8047-4BFB-B7D4-3F9F34730096}" srcOrd="0" destOrd="0" presId="urn:microsoft.com/office/officeart/2005/8/layout/orgChart1"/>
    <dgm:cxn modelId="{487B5455-FC70-4BFC-80F8-5FBB403567DF}" type="presParOf" srcId="{2A567536-8047-4BFB-B7D4-3F9F34730096}" destId="{5DAA5A96-1F03-486A-B22F-8F0E485C7BF6}" srcOrd="0" destOrd="0" presId="urn:microsoft.com/office/officeart/2005/8/layout/orgChart1"/>
    <dgm:cxn modelId="{3A527F77-9FD7-464B-A258-C93CBF2B6A49}" type="presParOf" srcId="{2A567536-8047-4BFB-B7D4-3F9F34730096}" destId="{1009EA6F-D5EA-4376-A58E-5A9CA937CB1D}" srcOrd="1" destOrd="0" presId="urn:microsoft.com/office/officeart/2005/8/layout/orgChart1"/>
    <dgm:cxn modelId="{761BE118-17B1-463F-A5D0-F22C29EB08D1}" type="presParOf" srcId="{4BFCC012-3D49-4FA8-9FE7-5FD698F97C47}" destId="{10B0CEFC-5CF0-4C61-AD8B-E99F9A1D156D}" srcOrd="1" destOrd="0" presId="urn:microsoft.com/office/officeart/2005/8/layout/orgChart1"/>
    <dgm:cxn modelId="{D257BFFA-8630-41CB-A0BF-0D28A30FE785}" type="presParOf" srcId="{4BFCC012-3D49-4FA8-9FE7-5FD698F97C47}" destId="{D8B2471C-6A6D-426A-B866-92D9C9A1FBA7}" srcOrd="2" destOrd="0" presId="urn:microsoft.com/office/officeart/2005/8/layout/orgChart1"/>
    <dgm:cxn modelId="{37DCACD7-A46D-41BB-9891-5FCE0A40C2D3}" type="presParOf" srcId="{D8B2471C-6A6D-426A-B866-92D9C9A1FBA7}" destId="{ABA30FE2-C539-44A4-A51C-494E43D32FDF}" srcOrd="0" destOrd="0" presId="urn:microsoft.com/office/officeart/2005/8/layout/orgChart1"/>
    <dgm:cxn modelId="{96A35847-FC73-4830-BAF5-7F3557B933B9}" type="presParOf" srcId="{D8B2471C-6A6D-426A-B866-92D9C9A1FBA7}" destId="{4E54742F-D843-4FD0-A15C-CC1B1B048BF3}" srcOrd="1" destOrd="0" presId="urn:microsoft.com/office/officeart/2005/8/layout/orgChart1"/>
    <dgm:cxn modelId="{379C50FC-C97D-4867-91B5-C16DE3D49782}" type="presParOf" srcId="{4E54742F-D843-4FD0-A15C-CC1B1B048BF3}" destId="{2B9FCA47-8281-4561-9DC2-7B4BC18A48E2}" srcOrd="0" destOrd="0" presId="urn:microsoft.com/office/officeart/2005/8/layout/orgChart1"/>
    <dgm:cxn modelId="{153FDA9F-9188-4FCF-AFD9-5A4CD56B6D77}" type="presParOf" srcId="{2B9FCA47-8281-4561-9DC2-7B4BC18A48E2}" destId="{D62E784E-00A5-4376-8E49-41BBC9167A4C}" srcOrd="0" destOrd="0" presId="urn:microsoft.com/office/officeart/2005/8/layout/orgChart1"/>
    <dgm:cxn modelId="{434D295B-295A-4314-8C93-7C840E6B896F}" type="presParOf" srcId="{2B9FCA47-8281-4561-9DC2-7B4BC18A48E2}" destId="{99B5FE47-55A5-4B2F-9206-6D0E7A92A847}" srcOrd="1" destOrd="0" presId="urn:microsoft.com/office/officeart/2005/8/layout/orgChart1"/>
    <dgm:cxn modelId="{DDCF67C3-B73C-4607-A1EB-67F0D26BD262}" type="presParOf" srcId="{4E54742F-D843-4FD0-A15C-CC1B1B048BF3}" destId="{49AD4CE5-1CA3-4064-9E0F-762DBFC1C463}" srcOrd="1" destOrd="0" presId="urn:microsoft.com/office/officeart/2005/8/layout/orgChart1"/>
    <dgm:cxn modelId="{F93D1862-417D-400D-B8D5-409E89B66663}" type="presParOf" srcId="{4E54742F-D843-4FD0-A15C-CC1B1B048BF3}" destId="{28906F54-2976-4B28-9BF9-55503D0983C1}" srcOrd="2" destOrd="0" presId="urn:microsoft.com/office/officeart/2005/8/layout/orgChart1"/>
    <dgm:cxn modelId="{9BA6DF06-D3A3-43AD-A9F8-5B5DE1504E65}" type="presParOf" srcId="{28906F54-2976-4B28-9BF9-55503D0983C1}" destId="{5AADCFFC-0F89-4A1F-9C94-5F3E331D2976}" srcOrd="0" destOrd="0" presId="urn:microsoft.com/office/officeart/2005/8/layout/orgChart1"/>
    <dgm:cxn modelId="{444BFCFB-24B3-44ED-A943-2E83657B5FA9}" type="presParOf" srcId="{28906F54-2976-4B28-9BF9-55503D0983C1}" destId="{B61BB5BB-F891-495E-8641-A37DAABF0078}" srcOrd="1" destOrd="0" presId="urn:microsoft.com/office/officeart/2005/8/layout/orgChart1"/>
    <dgm:cxn modelId="{3E167ED4-2DC1-4EFD-B6E1-B1F77E8C7FD4}" type="presParOf" srcId="{B61BB5BB-F891-495E-8641-A37DAABF0078}" destId="{4B3DA4FA-4AB6-490A-A41A-709B64D16B70}" srcOrd="0" destOrd="0" presId="urn:microsoft.com/office/officeart/2005/8/layout/orgChart1"/>
    <dgm:cxn modelId="{5725D0DA-06C1-4179-9C23-F79CBA05B1A0}" type="presParOf" srcId="{4B3DA4FA-4AB6-490A-A41A-709B64D16B70}" destId="{69C9324C-5A36-4030-B0CD-A5EE64C7516B}" srcOrd="0" destOrd="0" presId="urn:microsoft.com/office/officeart/2005/8/layout/orgChart1"/>
    <dgm:cxn modelId="{C06CB336-57B5-400F-A45F-7A5E0F1E68F1}" type="presParOf" srcId="{4B3DA4FA-4AB6-490A-A41A-709B64D16B70}" destId="{91DE851C-66EA-4615-AEEF-D693D8C98F7A}" srcOrd="1" destOrd="0" presId="urn:microsoft.com/office/officeart/2005/8/layout/orgChart1"/>
    <dgm:cxn modelId="{39E3AB1E-7D11-4467-B732-AE1D107C3DD8}" type="presParOf" srcId="{B61BB5BB-F891-495E-8641-A37DAABF0078}" destId="{E0EFF70D-42E7-4473-9F84-B58588BF1F6C}" srcOrd="1" destOrd="0" presId="urn:microsoft.com/office/officeart/2005/8/layout/orgChart1"/>
    <dgm:cxn modelId="{06DA50DD-4982-4FF7-AF3D-BD9DF42EFEDF}" type="presParOf" srcId="{B61BB5BB-F891-495E-8641-A37DAABF0078}" destId="{0C1DA04B-5C67-4DA3-B948-E00680580C1E}" srcOrd="2" destOrd="0" presId="urn:microsoft.com/office/officeart/2005/8/layout/orgChart1"/>
    <dgm:cxn modelId="{CA8DBAEC-7808-4C1C-8772-6CB49889B2E6}" type="presParOf" srcId="{28906F54-2976-4B28-9BF9-55503D0983C1}" destId="{1DFCA2CF-243B-40C4-80C9-07E268A2847F}" srcOrd="2" destOrd="0" presId="urn:microsoft.com/office/officeart/2005/8/layout/orgChart1"/>
    <dgm:cxn modelId="{DCEF6532-E29E-494F-A31D-7926F194148C}" type="presParOf" srcId="{28906F54-2976-4B28-9BF9-55503D0983C1}" destId="{54EB36AE-AB16-4E7A-B54E-E77B587D0243}" srcOrd="3" destOrd="0" presId="urn:microsoft.com/office/officeart/2005/8/layout/orgChart1"/>
    <dgm:cxn modelId="{B2A44935-E62C-4D23-96D7-481FC4DC20A8}" type="presParOf" srcId="{54EB36AE-AB16-4E7A-B54E-E77B587D0243}" destId="{235E221E-227A-4B0E-B8D4-BB82D12F07EC}" srcOrd="0" destOrd="0" presId="urn:microsoft.com/office/officeart/2005/8/layout/orgChart1"/>
    <dgm:cxn modelId="{61AF1E2E-3789-469E-A0A7-93240D0AB7A4}" type="presParOf" srcId="{235E221E-227A-4B0E-B8D4-BB82D12F07EC}" destId="{62A99CA7-B5E7-49A4-A91F-0F3ED8EC9E5D}" srcOrd="0" destOrd="0" presId="urn:microsoft.com/office/officeart/2005/8/layout/orgChart1"/>
    <dgm:cxn modelId="{53C2EE2E-494A-4837-9A3B-F75CE711C8C1}" type="presParOf" srcId="{235E221E-227A-4B0E-B8D4-BB82D12F07EC}" destId="{5A4A069E-3308-4DFB-80A9-63022EF166C1}" srcOrd="1" destOrd="0" presId="urn:microsoft.com/office/officeart/2005/8/layout/orgChart1"/>
    <dgm:cxn modelId="{D7A22340-481D-4348-92D4-5F6C84F0F7D6}" type="presParOf" srcId="{54EB36AE-AB16-4E7A-B54E-E77B587D0243}" destId="{9051BD7F-D9EB-41D0-9C98-B47A0BA73B2C}" srcOrd="1" destOrd="0" presId="urn:microsoft.com/office/officeart/2005/8/layout/orgChart1"/>
    <dgm:cxn modelId="{F5D9C819-444C-488C-AA36-AB3A60935FA6}" type="presParOf" srcId="{54EB36AE-AB16-4E7A-B54E-E77B587D0243}" destId="{12D1488D-0135-4743-83DF-8F00AA89E65E}" srcOrd="2" destOrd="0" presId="urn:microsoft.com/office/officeart/2005/8/layout/orgChart1"/>
    <dgm:cxn modelId="{36C9B67E-9DEE-44D9-9097-804749C18654}" type="presParOf" srcId="{D8B2471C-6A6D-426A-B866-92D9C9A1FBA7}" destId="{2C677A5C-2EA6-4B42-BC0D-0DB6F8261891}" srcOrd="2" destOrd="0" presId="urn:microsoft.com/office/officeart/2005/8/layout/orgChart1"/>
    <dgm:cxn modelId="{C176142B-DA50-4666-BDDA-EF070C7833B7}" type="presParOf" srcId="{D8B2471C-6A6D-426A-B866-92D9C9A1FBA7}" destId="{065572D5-5BE5-4A48-956C-E0CFE0178369}" srcOrd="3" destOrd="0" presId="urn:microsoft.com/office/officeart/2005/8/layout/orgChart1"/>
    <dgm:cxn modelId="{5F3E6914-F746-4302-B9EF-5BD8CC24FBF3}" type="presParOf" srcId="{065572D5-5BE5-4A48-956C-E0CFE0178369}" destId="{39D7CBA6-D336-4175-AE7D-AE5D85DC9719}" srcOrd="0" destOrd="0" presId="urn:microsoft.com/office/officeart/2005/8/layout/orgChart1"/>
    <dgm:cxn modelId="{42A7BE8B-E8B5-4541-AA55-E84F9795B022}" type="presParOf" srcId="{39D7CBA6-D336-4175-AE7D-AE5D85DC9719}" destId="{899305E1-49B6-4177-A2DB-B356EBDB9975}" srcOrd="0" destOrd="0" presId="urn:microsoft.com/office/officeart/2005/8/layout/orgChart1"/>
    <dgm:cxn modelId="{274A6DD9-4111-487E-9DFD-07EFD6BDED63}" type="presParOf" srcId="{39D7CBA6-D336-4175-AE7D-AE5D85DC9719}" destId="{642F74FE-91C0-454B-A5F9-B1B9669A4EA8}" srcOrd="1" destOrd="0" presId="urn:microsoft.com/office/officeart/2005/8/layout/orgChart1"/>
    <dgm:cxn modelId="{CE81DA56-D277-48C9-938C-2669495A91F8}" type="presParOf" srcId="{065572D5-5BE5-4A48-956C-E0CFE0178369}" destId="{CBF762F1-9ED3-43B4-8517-421C3C3DB292}" srcOrd="1" destOrd="0" presId="urn:microsoft.com/office/officeart/2005/8/layout/orgChart1"/>
    <dgm:cxn modelId="{D0115ADA-A8C8-4A92-BD55-22F10F1DABBF}" type="presParOf" srcId="{065572D5-5BE5-4A48-956C-E0CFE0178369}" destId="{C3507099-FD58-45F9-8650-67FBDE71FFCB}" srcOrd="2" destOrd="0" presId="urn:microsoft.com/office/officeart/2005/8/layout/orgChart1"/>
    <dgm:cxn modelId="{DA95EC61-9B83-408E-BA55-4C2733CADCB7}" type="presParOf" srcId="{C3507099-FD58-45F9-8650-67FBDE71FFCB}" destId="{DB811E07-56AC-4D23-A186-B709CCC57777}" srcOrd="0" destOrd="0" presId="urn:microsoft.com/office/officeart/2005/8/layout/orgChart1"/>
    <dgm:cxn modelId="{D61C9462-03EB-4C89-BA98-4BA64B275F88}" type="presParOf" srcId="{C3507099-FD58-45F9-8650-67FBDE71FFCB}" destId="{6D68360A-A328-4F18-B1F3-B38BC07BA7F1}" srcOrd="1" destOrd="0" presId="urn:microsoft.com/office/officeart/2005/8/layout/orgChart1"/>
    <dgm:cxn modelId="{57B9735C-AE09-45C7-B60F-78CE61C64566}" type="presParOf" srcId="{6D68360A-A328-4F18-B1F3-B38BC07BA7F1}" destId="{AB3BE9F6-2D7E-4C3D-ABAE-60023C93F036}" srcOrd="0" destOrd="0" presId="urn:microsoft.com/office/officeart/2005/8/layout/orgChart1"/>
    <dgm:cxn modelId="{C06AD16E-051E-4505-A5B7-35936FB94CD4}" type="presParOf" srcId="{AB3BE9F6-2D7E-4C3D-ABAE-60023C93F036}" destId="{CE6F62F9-9000-4BCF-8A10-3959792E6819}" srcOrd="0" destOrd="0" presId="urn:microsoft.com/office/officeart/2005/8/layout/orgChart1"/>
    <dgm:cxn modelId="{EAEED25D-AACC-4BB0-8397-244D8011313C}" type="presParOf" srcId="{AB3BE9F6-2D7E-4C3D-ABAE-60023C93F036}" destId="{1D449D07-53D6-4883-AE81-097CC7BAA9D9}" srcOrd="1" destOrd="0" presId="urn:microsoft.com/office/officeart/2005/8/layout/orgChart1"/>
    <dgm:cxn modelId="{EC2C21C1-8C02-491E-B4D4-95B764240C53}" type="presParOf" srcId="{6D68360A-A328-4F18-B1F3-B38BC07BA7F1}" destId="{4F0E36A6-CAEC-4EA2-93DE-4D409C99912D}" srcOrd="1" destOrd="0" presId="urn:microsoft.com/office/officeart/2005/8/layout/orgChart1"/>
    <dgm:cxn modelId="{BA045E33-F675-416D-975D-6E582D991E51}" type="presParOf" srcId="{6D68360A-A328-4F18-B1F3-B38BC07BA7F1}" destId="{A9452280-DB7F-4027-8272-949291A7A545}" srcOrd="2" destOrd="0" presId="urn:microsoft.com/office/officeart/2005/8/layout/orgChart1"/>
    <dgm:cxn modelId="{F138132F-4407-4BCC-BF1E-BBE13B29348C}" type="presParOf" srcId="{C3507099-FD58-45F9-8650-67FBDE71FFCB}" destId="{63580856-C06C-4F24-B24D-880DF22BF07D}" srcOrd="2" destOrd="0" presId="urn:microsoft.com/office/officeart/2005/8/layout/orgChart1"/>
    <dgm:cxn modelId="{5FF12AB4-C0A8-4480-B0BB-492BAC9EE32F}" type="presParOf" srcId="{C3507099-FD58-45F9-8650-67FBDE71FFCB}" destId="{BF156E03-247B-46FF-8F81-4AD437ACD1D2}" srcOrd="3" destOrd="0" presId="urn:microsoft.com/office/officeart/2005/8/layout/orgChart1"/>
    <dgm:cxn modelId="{81941E42-0606-4EAF-B427-9B5030373579}" type="presParOf" srcId="{BF156E03-247B-46FF-8F81-4AD437ACD1D2}" destId="{6A1E94B8-5FEA-41F5-8C21-76FF0C3C4061}" srcOrd="0" destOrd="0" presId="urn:microsoft.com/office/officeart/2005/8/layout/orgChart1"/>
    <dgm:cxn modelId="{7443C1B9-A405-47E4-A75F-A081A972D535}" type="presParOf" srcId="{6A1E94B8-5FEA-41F5-8C21-76FF0C3C4061}" destId="{83129591-D5A9-4CA1-B8BE-CF2E96B08495}" srcOrd="0" destOrd="0" presId="urn:microsoft.com/office/officeart/2005/8/layout/orgChart1"/>
    <dgm:cxn modelId="{2598AED2-068C-4E45-995B-0C7D76FDB4D3}" type="presParOf" srcId="{6A1E94B8-5FEA-41F5-8C21-76FF0C3C4061}" destId="{A3118410-53B1-4C4A-A50A-623B3A810AE0}" srcOrd="1" destOrd="0" presId="urn:microsoft.com/office/officeart/2005/8/layout/orgChart1"/>
    <dgm:cxn modelId="{A017D7CA-D114-426D-9CDD-C344E8806D03}" type="presParOf" srcId="{BF156E03-247B-46FF-8F81-4AD437ACD1D2}" destId="{3A07BE2E-4218-45FB-B4E5-A36B0B0E1C71}" srcOrd="1" destOrd="0" presId="urn:microsoft.com/office/officeart/2005/8/layout/orgChart1"/>
    <dgm:cxn modelId="{B35C0AD6-9F62-4110-AF36-B9179520B2CE}" type="presParOf" srcId="{BF156E03-247B-46FF-8F81-4AD437ACD1D2}" destId="{AFCEC893-2A59-46F8-8B61-CFEA9D40111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2DA4E-6AE7-485B-9761-8C32C828CA47}">
      <dsp:nvSpPr>
        <dsp:cNvPr id="0" name=""/>
        <dsp:cNvSpPr/>
      </dsp:nvSpPr>
      <dsp:spPr>
        <a:xfrm>
          <a:off x="0" y="1584873"/>
          <a:ext cx="2700858" cy="2700858"/>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337C3-B4A3-4F10-928C-EC55FBED5564}">
      <dsp:nvSpPr>
        <dsp:cNvPr id="0" name=""/>
        <dsp:cNvSpPr/>
      </dsp:nvSpPr>
      <dsp:spPr>
        <a:xfrm>
          <a:off x="385997" y="1970871"/>
          <a:ext cx="1928862" cy="192886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53C45C-9F5E-4932-8EB1-0CA0391CECA8}">
      <dsp:nvSpPr>
        <dsp:cNvPr id="0" name=""/>
        <dsp:cNvSpPr/>
      </dsp:nvSpPr>
      <dsp:spPr>
        <a:xfrm>
          <a:off x="771770" y="2356643"/>
          <a:ext cx="1157317" cy="115731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595A86-144D-4827-BECF-5D3C944DC580}">
      <dsp:nvSpPr>
        <dsp:cNvPr id="0" name=""/>
        <dsp:cNvSpPr/>
      </dsp:nvSpPr>
      <dsp:spPr>
        <a:xfrm>
          <a:off x="1157542" y="2742416"/>
          <a:ext cx="385772" cy="38577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5781A2-3A78-458D-B1BD-2E37637238AA}">
      <dsp:nvSpPr>
        <dsp:cNvPr id="0" name=""/>
        <dsp:cNvSpPr/>
      </dsp:nvSpPr>
      <dsp:spPr>
        <a:xfrm>
          <a:off x="3151000" y="684587"/>
          <a:ext cx="1350429" cy="645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lvl="0" algn="l" defTabSz="577850">
            <a:lnSpc>
              <a:spcPct val="90000"/>
            </a:lnSpc>
            <a:spcBef>
              <a:spcPct val="0"/>
            </a:spcBef>
            <a:spcAft>
              <a:spcPct val="35000"/>
            </a:spcAft>
          </a:pPr>
          <a:r>
            <a:rPr lang="es-MX" sz="1300" kern="1200"/>
            <a:t>SIPC Herramienta de seguimiento de casos</a:t>
          </a:r>
        </a:p>
      </dsp:txBody>
      <dsp:txXfrm>
        <a:off x="3151000" y="684587"/>
        <a:ext cx="1350429" cy="645955"/>
      </dsp:txXfrm>
    </dsp:sp>
    <dsp:sp modelId="{9258E771-80FF-4A63-97DF-76E0276E9738}">
      <dsp:nvSpPr>
        <dsp:cNvPr id="0" name=""/>
        <dsp:cNvSpPr/>
      </dsp:nvSpPr>
      <dsp:spPr>
        <a:xfrm>
          <a:off x="2813393" y="1007565"/>
          <a:ext cx="337607"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4BEF15-6F38-47B5-8DEB-8914792AC167}">
      <dsp:nvSpPr>
        <dsp:cNvPr id="0" name=""/>
        <dsp:cNvSpPr/>
      </dsp:nvSpPr>
      <dsp:spPr>
        <a:xfrm rot="5400000">
          <a:off x="1116354" y="1220257"/>
          <a:ext cx="1908606" cy="1485471"/>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5750E6-1A69-45C1-A627-DF6542661DA5}">
      <dsp:nvSpPr>
        <dsp:cNvPr id="0" name=""/>
        <dsp:cNvSpPr/>
      </dsp:nvSpPr>
      <dsp:spPr>
        <a:xfrm>
          <a:off x="3151000" y="1330542"/>
          <a:ext cx="1350429" cy="645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lvl="0" algn="l" defTabSz="577850">
            <a:lnSpc>
              <a:spcPct val="90000"/>
            </a:lnSpc>
            <a:spcBef>
              <a:spcPct val="0"/>
            </a:spcBef>
            <a:spcAft>
              <a:spcPct val="35000"/>
            </a:spcAft>
          </a:pPr>
          <a:r>
            <a:rPr lang="es-MX" sz="1300" kern="1200"/>
            <a:t>SIRME</a:t>
          </a:r>
        </a:p>
      </dsp:txBody>
      <dsp:txXfrm>
        <a:off x="3151000" y="1330542"/>
        <a:ext cx="1350429" cy="645955"/>
      </dsp:txXfrm>
    </dsp:sp>
    <dsp:sp modelId="{4F8C8C1F-B4B1-4598-8CEB-E08BDAEFBB26}">
      <dsp:nvSpPr>
        <dsp:cNvPr id="0" name=""/>
        <dsp:cNvSpPr/>
      </dsp:nvSpPr>
      <dsp:spPr>
        <a:xfrm>
          <a:off x="2813393" y="1653520"/>
          <a:ext cx="337607"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F5FA33-CBE9-4521-9BE8-E3C1E223B98B}">
      <dsp:nvSpPr>
        <dsp:cNvPr id="0" name=""/>
        <dsp:cNvSpPr/>
      </dsp:nvSpPr>
      <dsp:spPr>
        <a:xfrm rot="5400000">
          <a:off x="1446759" y="1855634"/>
          <a:ext cx="1567397" cy="1163619"/>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D1C61D-56A7-40CA-A21B-7EB2C2B9A20C}">
      <dsp:nvSpPr>
        <dsp:cNvPr id="0" name=""/>
        <dsp:cNvSpPr/>
      </dsp:nvSpPr>
      <dsp:spPr>
        <a:xfrm>
          <a:off x="3151000" y="1976497"/>
          <a:ext cx="1350429" cy="645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lvl="0" algn="l" defTabSz="577850">
            <a:lnSpc>
              <a:spcPct val="90000"/>
            </a:lnSpc>
            <a:spcBef>
              <a:spcPct val="0"/>
            </a:spcBef>
            <a:spcAft>
              <a:spcPct val="35000"/>
            </a:spcAft>
          </a:pPr>
          <a:r>
            <a:rPr lang="es-MX" sz="1300" kern="1200"/>
            <a:t>Módulo estadístico</a:t>
          </a:r>
        </a:p>
      </dsp:txBody>
      <dsp:txXfrm>
        <a:off x="3151000" y="1976497"/>
        <a:ext cx="1350429" cy="645955"/>
      </dsp:txXfrm>
    </dsp:sp>
    <dsp:sp modelId="{2218F763-7D41-4D39-8603-3456F2609E68}">
      <dsp:nvSpPr>
        <dsp:cNvPr id="0" name=""/>
        <dsp:cNvSpPr/>
      </dsp:nvSpPr>
      <dsp:spPr>
        <a:xfrm>
          <a:off x="2813393" y="2299475"/>
          <a:ext cx="337607"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ABD404-BF2A-4E11-984E-2DA0CD020EA6}">
      <dsp:nvSpPr>
        <dsp:cNvPr id="0" name=""/>
        <dsp:cNvSpPr/>
      </dsp:nvSpPr>
      <dsp:spPr>
        <a:xfrm rot="5400000">
          <a:off x="1766586" y="2447797"/>
          <a:ext cx="1195579" cy="898035"/>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50C95C-09B6-46D0-BE52-10A3A298ABFE}">
      <dsp:nvSpPr>
        <dsp:cNvPr id="0" name=""/>
        <dsp:cNvSpPr/>
      </dsp:nvSpPr>
      <dsp:spPr>
        <a:xfrm>
          <a:off x="3151000" y="2622453"/>
          <a:ext cx="1350429" cy="645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lvl="0" algn="l" defTabSz="577850">
            <a:lnSpc>
              <a:spcPct val="90000"/>
            </a:lnSpc>
            <a:spcBef>
              <a:spcPct val="0"/>
            </a:spcBef>
            <a:spcAft>
              <a:spcPct val="35000"/>
            </a:spcAft>
          </a:pPr>
          <a:r>
            <a:rPr lang="es-MX" sz="1300" kern="1200"/>
            <a:t>Módulo de gestión de casos</a:t>
          </a:r>
        </a:p>
      </dsp:txBody>
      <dsp:txXfrm>
        <a:off x="3151000" y="2622453"/>
        <a:ext cx="1350429" cy="645955"/>
      </dsp:txXfrm>
    </dsp:sp>
    <dsp:sp modelId="{EC5F1426-240B-490E-8EE8-8A95EF50F7C8}">
      <dsp:nvSpPr>
        <dsp:cNvPr id="0" name=""/>
        <dsp:cNvSpPr/>
      </dsp:nvSpPr>
      <dsp:spPr>
        <a:xfrm>
          <a:off x="2813393" y="2945430"/>
          <a:ext cx="337607"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DD6C50-7749-445B-A18F-BA417A7F564A}">
      <dsp:nvSpPr>
        <dsp:cNvPr id="0" name=""/>
        <dsp:cNvSpPr/>
      </dsp:nvSpPr>
      <dsp:spPr>
        <a:xfrm rot="5400000">
          <a:off x="2087178" y="3042301"/>
          <a:ext cx="821781" cy="627499"/>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79E265-6856-4D85-83E0-10A8C158AAEE}">
      <dsp:nvSpPr>
        <dsp:cNvPr id="0" name=""/>
        <dsp:cNvSpPr/>
      </dsp:nvSpPr>
      <dsp:spPr>
        <a:xfrm>
          <a:off x="1171191" y="515302"/>
          <a:ext cx="3246409" cy="3246409"/>
        </a:xfrm>
        <a:prstGeom prst="blockArc">
          <a:avLst>
            <a:gd name="adj1" fmla="val 11880000"/>
            <a:gd name="adj2" fmla="val 16200000"/>
            <a:gd name="adj3" fmla="val 4638"/>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69E9752-CE4B-40C1-9E66-4BD7FC65DF92}">
      <dsp:nvSpPr>
        <dsp:cNvPr id="0" name=""/>
        <dsp:cNvSpPr/>
      </dsp:nvSpPr>
      <dsp:spPr>
        <a:xfrm>
          <a:off x="1171191" y="515302"/>
          <a:ext cx="3246409" cy="3246409"/>
        </a:xfrm>
        <a:prstGeom prst="blockArc">
          <a:avLst>
            <a:gd name="adj1" fmla="val 7560000"/>
            <a:gd name="adj2" fmla="val 11880000"/>
            <a:gd name="adj3" fmla="val 4638"/>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F748773-9A13-4D29-97DA-2ACCD3139D28}">
      <dsp:nvSpPr>
        <dsp:cNvPr id="0" name=""/>
        <dsp:cNvSpPr/>
      </dsp:nvSpPr>
      <dsp:spPr>
        <a:xfrm>
          <a:off x="1171191" y="515302"/>
          <a:ext cx="3246409" cy="3246409"/>
        </a:xfrm>
        <a:prstGeom prst="blockArc">
          <a:avLst>
            <a:gd name="adj1" fmla="val 3240000"/>
            <a:gd name="adj2" fmla="val 7560000"/>
            <a:gd name="adj3" fmla="val 4638"/>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3659565-5891-4BBF-9A05-ACDA8F6BF904}">
      <dsp:nvSpPr>
        <dsp:cNvPr id="0" name=""/>
        <dsp:cNvSpPr/>
      </dsp:nvSpPr>
      <dsp:spPr>
        <a:xfrm>
          <a:off x="1171191" y="515302"/>
          <a:ext cx="3246409" cy="3246409"/>
        </a:xfrm>
        <a:prstGeom prst="blockArc">
          <a:avLst>
            <a:gd name="adj1" fmla="val 20520000"/>
            <a:gd name="adj2" fmla="val 3240000"/>
            <a:gd name="adj3" fmla="val 4638"/>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75DF3AE-FD51-4FBB-A77B-E344C2F6F0AB}">
      <dsp:nvSpPr>
        <dsp:cNvPr id="0" name=""/>
        <dsp:cNvSpPr/>
      </dsp:nvSpPr>
      <dsp:spPr>
        <a:xfrm>
          <a:off x="1171191" y="515302"/>
          <a:ext cx="3246409" cy="3246409"/>
        </a:xfrm>
        <a:prstGeom prst="blockArc">
          <a:avLst>
            <a:gd name="adj1" fmla="val 16200000"/>
            <a:gd name="adj2" fmla="val 20520000"/>
            <a:gd name="adj3" fmla="val 4638"/>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4ACFEF6-6423-4E64-B316-16323238B6B0}">
      <dsp:nvSpPr>
        <dsp:cNvPr id="0" name=""/>
        <dsp:cNvSpPr/>
      </dsp:nvSpPr>
      <dsp:spPr>
        <a:xfrm>
          <a:off x="1896445" y="1249101"/>
          <a:ext cx="1795899" cy="1778810"/>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b="1" kern="1200" dirty="0"/>
            <a:t>SIPC</a:t>
          </a:r>
          <a:endParaRPr lang="es-MX" sz="1400" b="1" kern="1200" dirty="0"/>
        </a:p>
        <a:p>
          <a:pPr lvl="0" algn="ctr" defTabSz="800100">
            <a:lnSpc>
              <a:spcPct val="90000"/>
            </a:lnSpc>
            <a:spcBef>
              <a:spcPct val="0"/>
            </a:spcBef>
            <a:spcAft>
              <a:spcPct val="35000"/>
            </a:spcAft>
          </a:pPr>
          <a:r>
            <a:rPr lang="es-MX" sz="1400" kern="1200" dirty="0"/>
            <a:t>Sistema de Inteligencia consular</a:t>
          </a:r>
        </a:p>
      </dsp:txBody>
      <dsp:txXfrm>
        <a:off x="2159448" y="1509602"/>
        <a:ext cx="1269893" cy="1257808"/>
      </dsp:txXfrm>
    </dsp:sp>
    <dsp:sp modelId="{8C925957-69B8-49F1-92BA-E41CFF408EBA}">
      <dsp:nvSpPr>
        <dsp:cNvPr id="0" name=""/>
        <dsp:cNvSpPr/>
      </dsp:nvSpPr>
      <dsp:spPr>
        <a:xfrm>
          <a:off x="2184699" y="-28485"/>
          <a:ext cx="1219391" cy="1162863"/>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a:t>Módulo de Información estratégica</a:t>
          </a:r>
        </a:p>
      </dsp:txBody>
      <dsp:txXfrm>
        <a:off x="2363275" y="141812"/>
        <a:ext cx="862239" cy="822269"/>
      </dsp:txXfrm>
    </dsp:sp>
    <dsp:sp modelId="{376DB519-9DF0-4A5A-B881-B2A6B852C1C5}">
      <dsp:nvSpPr>
        <dsp:cNvPr id="0" name=""/>
        <dsp:cNvSpPr/>
      </dsp:nvSpPr>
      <dsp:spPr>
        <a:xfrm>
          <a:off x="3779525" y="1125713"/>
          <a:ext cx="1045656" cy="1045656"/>
        </a:xfrm>
        <a:prstGeom prst="ellipse">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a:t>Módulo de SIRME</a:t>
          </a:r>
        </a:p>
      </dsp:txBody>
      <dsp:txXfrm>
        <a:off x="3932658" y="1278846"/>
        <a:ext cx="739390" cy="739390"/>
      </dsp:txXfrm>
    </dsp:sp>
    <dsp:sp modelId="{1EDBC7B1-3531-49D7-8C08-CBBB9591A8E7}">
      <dsp:nvSpPr>
        <dsp:cNvPr id="0" name=""/>
        <dsp:cNvSpPr/>
      </dsp:nvSpPr>
      <dsp:spPr>
        <a:xfrm>
          <a:off x="3203537" y="2898424"/>
          <a:ext cx="1045656" cy="1045656"/>
        </a:xfrm>
        <a:prstGeom prst="ellipse">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a:t>Módulo de CIAM</a:t>
          </a:r>
        </a:p>
      </dsp:txBody>
      <dsp:txXfrm>
        <a:off x="3356670" y="3051557"/>
        <a:ext cx="739390" cy="739390"/>
      </dsp:txXfrm>
    </dsp:sp>
    <dsp:sp modelId="{1728806A-AEC1-41D7-B42F-52D1D6DCC01E}">
      <dsp:nvSpPr>
        <dsp:cNvPr id="0" name=""/>
        <dsp:cNvSpPr/>
      </dsp:nvSpPr>
      <dsp:spPr>
        <a:xfrm>
          <a:off x="1339598" y="2898424"/>
          <a:ext cx="1045656" cy="1045656"/>
        </a:xfrm>
        <a:prstGeom prst="ellipse">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a:t>Módulo de reportes y estadísticas</a:t>
          </a:r>
        </a:p>
      </dsp:txBody>
      <dsp:txXfrm>
        <a:off x="1492731" y="3051557"/>
        <a:ext cx="739390" cy="739390"/>
      </dsp:txXfrm>
    </dsp:sp>
    <dsp:sp modelId="{E30AD183-DCA1-45A3-B180-0D79033107E3}">
      <dsp:nvSpPr>
        <dsp:cNvPr id="0" name=""/>
        <dsp:cNvSpPr/>
      </dsp:nvSpPr>
      <dsp:spPr>
        <a:xfrm>
          <a:off x="637837" y="1009776"/>
          <a:ext cx="1297199" cy="1277530"/>
        </a:xfrm>
        <a:prstGeom prst="ellipse">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MX" sz="900" kern="1200"/>
            <a:t>Módulo de administración</a:t>
          </a:r>
        </a:p>
      </dsp:txBody>
      <dsp:txXfrm>
        <a:off x="827807" y="1196866"/>
        <a:ext cx="917259" cy="903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80856-C06C-4F24-B24D-880DF22BF07D}">
      <dsp:nvSpPr>
        <dsp:cNvPr id="0" name=""/>
        <dsp:cNvSpPr/>
      </dsp:nvSpPr>
      <dsp:spPr>
        <a:xfrm>
          <a:off x="4175527" y="1896135"/>
          <a:ext cx="124292" cy="544521"/>
        </a:xfrm>
        <a:custGeom>
          <a:avLst/>
          <a:gdLst/>
          <a:ahLst/>
          <a:cxnLst/>
          <a:rect l="0" t="0" r="0" b="0"/>
          <a:pathLst>
            <a:path>
              <a:moveTo>
                <a:pt x="0" y="0"/>
              </a:moveTo>
              <a:lnTo>
                <a:pt x="0" y="544521"/>
              </a:lnTo>
              <a:lnTo>
                <a:pt x="124292" y="544521"/>
              </a:lnTo>
            </a:path>
          </a:pathLst>
        </a:custGeom>
        <a:noFill/>
        <a:ln w="25400" cap="flat" cmpd="sng" algn="ctr">
          <a:solidFill>
            <a:srgbClr val="C0504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DB811E07-56AC-4D23-A186-B709CCC57777}">
      <dsp:nvSpPr>
        <dsp:cNvPr id="0" name=""/>
        <dsp:cNvSpPr/>
      </dsp:nvSpPr>
      <dsp:spPr>
        <a:xfrm>
          <a:off x="4051234" y="1896135"/>
          <a:ext cx="124292" cy="544521"/>
        </a:xfrm>
        <a:custGeom>
          <a:avLst/>
          <a:gdLst/>
          <a:ahLst/>
          <a:cxnLst/>
          <a:rect l="0" t="0" r="0" b="0"/>
          <a:pathLst>
            <a:path>
              <a:moveTo>
                <a:pt x="124292" y="0"/>
              </a:moveTo>
              <a:lnTo>
                <a:pt x="124292" y="544521"/>
              </a:lnTo>
              <a:lnTo>
                <a:pt x="0" y="544521"/>
              </a:lnTo>
            </a:path>
          </a:pathLst>
        </a:custGeom>
        <a:noFill/>
        <a:ln w="25400" cap="flat" cmpd="sng" algn="ctr">
          <a:solidFill>
            <a:srgbClr val="C0504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2C677A5C-2EA6-4B42-BC0D-0DB6F8261891}">
      <dsp:nvSpPr>
        <dsp:cNvPr id="0" name=""/>
        <dsp:cNvSpPr/>
      </dsp:nvSpPr>
      <dsp:spPr>
        <a:xfrm>
          <a:off x="2743200" y="1055678"/>
          <a:ext cx="840456" cy="544521"/>
        </a:xfrm>
        <a:custGeom>
          <a:avLst/>
          <a:gdLst/>
          <a:ahLst/>
          <a:cxnLst/>
          <a:rect l="0" t="0" r="0" b="0"/>
          <a:pathLst>
            <a:path>
              <a:moveTo>
                <a:pt x="0" y="0"/>
              </a:moveTo>
              <a:lnTo>
                <a:pt x="0" y="544521"/>
              </a:lnTo>
              <a:lnTo>
                <a:pt x="840456" y="544521"/>
              </a:lnTo>
            </a:path>
          </a:pathLst>
        </a:custGeom>
        <a:noFill/>
        <a:ln w="25400" cap="flat" cmpd="sng" algn="ctr">
          <a:solidFill>
            <a:srgbClr val="C0504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1DFCA2CF-243B-40C4-80C9-07E268A2847F}">
      <dsp:nvSpPr>
        <dsp:cNvPr id="0" name=""/>
        <dsp:cNvSpPr/>
      </dsp:nvSpPr>
      <dsp:spPr>
        <a:xfrm>
          <a:off x="1310872" y="1896135"/>
          <a:ext cx="124292" cy="544521"/>
        </a:xfrm>
        <a:custGeom>
          <a:avLst/>
          <a:gdLst/>
          <a:ahLst/>
          <a:cxnLst/>
          <a:rect l="0" t="0" r="0" b="0"/>
          <a:pathLst>
            <a:path>
              <a:moveTo>
                <a:pt x="0" y="0"/>
              </a:moveTo>
              <a:lnTo>
                <a:pt x="0" y="544521"/>
              </a:lnTo>
              <a:lnTo>
                <a:pt x="124292" y="544521"/>
              </a:lnTo>
            </a:path>
          </a:pathLst>
        </a:custGeom>
        <a:noFill/>
        <a:ln w="25400" cap="flat" cmpd="sng" algn="ctr">
          <a:solidFill>
            <a:srgbClr val="C0504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5AADCFFC-0F89-4A1F-9C94-5F3E331D2976}">
      <dsp:nvSpPr>
        <dsp:cNvPr id="0" name=""/>
        <dsp:cNvSpPr/>
      </dsp:nvSpPr>
      <dsp:spPr>
        <a:xfrm>
          <a:off x="1186579" y="1896135"/>
          <a:ext cx="124292" cy="544521"/>
        </a:xfrm>
        <a:custGeom>
          <a:avLst/>
          <a:gdLst/>
          <a:ahLst/>
          <a:cxnLst/>
          <a:rect l="0" t="0" r="0" b="0"/>
          <a:pathLst>
            <a:path>
              <a:moveTo>
                <a:pt x="124292" y="0"/>
              </a:moveTo>
              <a:lnTo>
                <a:pt x="124292" y="544521"/>
              </a:lnTo>
              <a:lnTo>
                <a:pt x="0" y="544521"/>
              </a:lnTo>
            </a:path>
          </a:pathLst>
        </a:custGeom>
        <a:noFill/>
        <a:ln w="25400" cap="flat" cmpd="sng" algn="ctr">
          <a:solidFill>
            <a:srgbClr val="C0504D">
              <a:shade val="8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ABA30FE2-C539-44A4-A51C-494E43D32FDF}">
      <dsp:nvSpPr>
        <dsp:cNvPr id="0" name=""/>
        <dsp:cNvSpPr/>
      </dsp:nvSpPr>
      <dsp:spPr>
        <a:xfrm>
          <a:off x="1902743" y="1055678"/>
          <a:ext cx="840456" cy="544521"/>
        </a:xfrm>
        <a:custGeom>
          <a:avLst/>
          <a:gdLst/>
          <a:ahLst/>
          <a:cxnLst/>
          <a:rect l="0" t="0" r="0" b="0"/>
          <a:pathLst>
            <a:path>
              <a:moveTo>
                <a:pt x="840456" y="0"/>
              </a:moveTo>
              <a:lnTo>
                <a:pt x="840456" y="544521"/>
              </a:lnTo>
              <a:lnTo>
                <a:pt x="0" y="544521"/>
              </a:lnTo>
            </a:path>
          </a:pathLst>
        </a:custGeom>
        <a:noFill/>
        <a:ln w="25400" cap="flat" cmpd="sng" algn="ctr">
          <a:solidFill>
            <a:srgbClr val="C0504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5DAA5A96-1F03-486A-B22F-8F0E485C7BF6}">
      <dsp:nvSpPr>
        <dsp:cNvPr id="0" name=""/>
        <dsp:cNvSpPr/>
      </dsp:nvSpPr>
      <dsp:spPr>
        <a:xfrm>
          <a:off x="2151329" y="463807"/>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MX" sz="1300" kern="1200">
              <a:solidFill>
                <a:sysClr val="windowText" lastClr="000000">
                  <a:hueOff val="0"/>
                  <a:satOff val="0"/>
                  <a:lumOff val="0"/>
                  <a:alphaOff val="0"/>
                </a:sysClr>
              </a:solidFill>
              <a:latin typeface="Calibri"/>
              <a:ea typeface="+mn-ea"/>
              <a:cs typeface="+mn-cs"/>
            </a:rPr>
            <a:t>Pedro Hernández López </a:t>
          </a:r>
        </a:p>
      </dsp:txBody>
      <dsp:txXfrm>
        <a:off x="2151329" y="463807"/>
        <a:ext cx="1183741" cy="591870"/>
      </dsp:txXfrm>
    </dsp:sp>
    <dsp:sp modelId="{D62E784E-00A5-4376-8E49-41BBC9167A4C}">
      <dsp:nvSpPr>
        <dsp:cNvPr id="0" name=""/>
        <dsp:cNvSpPr/>
      </dsp:nvSpPr>
      <dsp:spPr>
        <a:xfrm>
          <a:off x="719001" y="1304264"/>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MX" sz="1300" kern="1200">
              <a:solidFill>
                <a:sysClr val="windowText" lastClr="000000">
                  <a:hueOff val="0"/>
                  <a:satOff val="0"/>
                  <a:lumOff val="0"/>
                  <a:alphaOff val="0"/>
                </a:sysClr>
              </a:solidFill>
              <a:latin typeface="Calibri"/>
              <a:ea typeface="+mn-ea"/>
              <a:cs typeface="+mn-cs"/>
            </a:rPr>
            <a:t>Caso 2012</a:t>
          </a:r>
        </a:p>
      </dsp:txBody>
      <dsp:txXfrm>
        <a:off x="719001" y="1304264"/>
        <a:ext cx="1183741" cy="591870"/>
      </dsp:txXfrm>
    </dsp:sp>
    <dsp:sp modelId="{69C9324C-5A36-4030-B0CD-A5EE64C7516B}">
      <dsp:nvSpPr>
        <dsp:cNvPr id="0" name=""/>
        <dsp:cNvSpPr/>
      </dsp:nvSpPr>
      <dsp:spPr>
        <a:xfrm>
          <a:off x="2837"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MX" sz="1300" kern="1200">
              <a:solidFill>
                <a:sysClr val="windowText" lastClr="000000">
                  <a:hueOff val="0"/>
                  <a:satOff val="0"/>
                  <a:lumOff val="0"/>
                  <a:alphaOff val="0"/>
                </a:sysClr>
              </a:solidFill>
              <a:latin typeface="Calibri"/>
              <a:ea typeface="+mn-ea"/>
              <a:cs typeface="+mn-cs"/>
            </a:rPr>
            <a:t>Solicitud en materia penal</a:t>
          </a:r>
        </a:p>
      </dsp:txBody>
      <dsp:txXfrm>
        <a:off x="2837" y="2144721"/>
        <a:ext cx="1183741" cy="591870"/>
      </dsp:txXfrm>
    </dsp:sp>
    <dsp:sp modelId="{62A99CA7-B5E7-49A4-A91F-0F3ED8EC9E5D}">
      <dsp:nvSpPr>
        <dsp:cNvPr id="0" name=""/>
        <dsp:cNvSpPr/>
      </dsp:nvSpPr>
      <dsp:spPr>
        <a:xfrm>
          <a:off x="1435165"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MX" sz="1300" kern="1200">
              <a:solidFill>
                <a:sysClr val="windowText" lastClr="000000">
                  <a:hueOff val="0"/>
                  <a:satOff val="0"/>
                  <a:lumOff val="0"/>
                  <a:alphaOff val="0"/>
                </a:sysClr>
              </a:solidFill>
              <a:latin typeface="Calibri"/>
              <a:ea typeface="+mn-ea"/>
              <a:cs typeface="+mn-cs"/>
            </a:rPr>
            <a:t>Solicitud en materia administrativa</a:t>
          </a:r>
        </a:p>
      </dsp:txBody>
      <dsp:txXfrm>
        <a:off x="1435165" y="2144721"/>
        <a:ext cx="1183741" cy="591870"/>
      </dsp:txXfrm>
    </dsp:sp>
    <dsp:sp modelId="{899305E1-49B6-4177-A2DB-B356EBDB9975}">
      <dsp:nvSpPr>
        <dsp:cNvPr id="0" name=""/>
        <dsp:cNvSpPr/>
      </dsp:nvSpPr>
      <dsp:spPr>
        <a:xfrm>
          <a:off x="3583656" y="1304264"/>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MX" sz="1300" kern="1200">
              <a:solidFill>
                <a:sysClr val="windowText" lastClr="000000">
                  <a:hueOff val="0"/>
                  <a:satOff val="0"/>
                  <a:lumOff val="0"/>
                  <a:alphaOff val="0"/>
                </a:sysClr>
              </a:solidFill>
              <a:latin typeface="Calibri"/>
              <a:ea typeface="+mn-ea"/>
              <a:cs typeface="+mn-cs"/>
            </a:rPr>
            <a:t>Caso 2013 </a:t>
          </a:r>
        </a:p>
      </dsp:txBody>
      <dsp:txXfrm>
        <a:off x="3583656" y="1304264"/>
        <a:ext cx="1183741" cy="591870"/>
      </dsp:txXfrm>
    </dsp:sp>
    <dsp:sp modelId="{CE6F62F9-9000-4BCF-8A10-3959792E6819}">
      <dsp:nvSpPr>
        <dsp:cNvPr id="0" name=""/>
        <dsp:cNvSpPr/>
      </dsp:nvSpPr>
      <dsp:spPr>
        <a:xfrm>
          <a:off x="2867492"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MX" sz="1300" kern="1200">
              <a:solidFill>
                <a:sysClr val="windowText" lastClr="000000">
                  <a:hueOff val="0"/>
                  <a:satOff val="0"/>
                  <a:lumOff val="0"/>
                  <a:alphaOff val="0"/>
                </a:sysClr>
              </a:solidFill>
              <a:latin typeface="Calibri"/>
              <a:ea typeface="+mn-ea"/>
              <a:cs typeface="+mn-cs"/>
            </a:rPr>
            <a:t>Solicitud en materia laboral</a:t>
          </a:r>
        </a:p>
      </dsp:txBody>
      <dsp:txXfrm>
        <a:off x="2867492" y="2144721"/>
        <a:ext cx="1183741" cy="591870"/>
      </dsp:txXfrm>
    </dsp:sp>
    <dsp:sp modelId="{83129591-D5A9-4CA1-B8BE-CF2E96B08495}">
      <dsp:nvSpPr>
        <dsp:cNvPr id="0" name=""/>
        <dsp:cNvSpPr/>
      </dsp:nvSpPr>
      <dsp:spPr>
        <a:xfrm>
          <a:off x="4299820" y="2144721"/>
          <a:ext cx="1183741" cy="591870"/>
        </a:xfrm>
        <a:prstGeom prst="rect">
          <a:avLst/>
        </a:prstGeom>
        <a:solidFill>
          <a:sysClr val="window" lastClr="FFFFFF">
            <a:hueOff val="0"/>
            <a:satOff val="0"/>
            <a:lumOff val="0"/>
            <a:alphaOff val="0"/>
          </a:sysClr>
        </a:solidFill>
        <a:ln w="25400" cap="flat" cmpd="sng" algn="ctr">
          <a:solidFill>
            <a:srgbClr val="C0504D">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MX" sz="1300" kern="1200">
              <a:solidFill>
                <a:sysClr val="windowText" lastClr="000000">
                  <a:hueOff val="0"/>
                  <a:satOff val="0"/>
                  <a:lumOff val="0"/>
                  <a:alphaOff val="0"/>
                </a:sysClr>
              </a:solidFill>
              <a:latin typeface="Calibri"/>
              <a:ea typeface="+mn-ea"/>
              <a:cs typeface="+mn-cs"/>
            </a:rPr>
            <a:t>Solicitud en materia migratoria</a:t>
          </a:r>
        </a:p>
      </dsp:txBody>
      <dsp:txXfrm>
        <a:off x="4299820" y="2144721"/>
        <a:ext cx="1183741" cy="591870"/>
      </dsp:txXfrm>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C580751-45BB-4B40-931A-46C1F018B759}" type="datetime1">
              <a:rPr lang="es-MX" smtClean="0">
                <a:solidFill>
                  <a:prstClr val="black">
                    <a:tint val="75000"/>
                  </a:prstClr>
                </a:solidFill>
              </a:rPr>
              <a:pPr>
                <a:defRPr/>
              </a:pPr>
              <a:t>11/11/2016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4884548-1EC6-4218-95EE-0539AA05CC7E}"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393434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220A0792-E2F5-4606-AA3C-29C33B6ADA5C}" type="datetime1">
              <a:rPr lang="es-MX" smtClean="0">
                <a:solidFill>
                  <a:prstClr val="black">
                    <a:tint val="75000"/>
                  </a:prstClr>
                </a:solidFill>
              </a:rPr>
              <a:pPr>
                <a:defRPr/>
              </a:pPr>
              <a:t>11/11/2016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5E664126-40CE-4FCE-8CF4-7DA5585D5694}"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416979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E4A43EE0-3409-4324-AFC6-508D44BC8423}" type="datetime1">
              <a:rPr lang="es-MX" smtClean="0">
                <a:solidFill>
                  <a:prstClr val="black">
                    <a:tint val="75000"/>
                  </a:prstClr>
                </a:solidFill>
              </a:rPr>
              <a:pPr>
                <a:defRPr/>
              </a:pPr>
              <a:t>11/11/2016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510AA110-7D28-4223-8F46-95135F1ADC08}"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1334865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pPr>
              <a:defRPr/>
            </a:pPr>
            <a:fld id="{BBCE3A1B-C375-486D-BA9F-4A050EFF2D1B}" type="datetime1">
              <a:rPr lang="es-MX" smtClean="0">
                <a:solidFill>
                  <a:prstClr val="black">
                    <a:tint val="75000"/>
                  </a:prstClr>
                </a:solidFill>
              </a:rPr>
              <a:pPr>
                <a:defRPr/>
              </a:pPr>
              <a:t>11/11/2016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5" name="4 Marcador de número de diapositiva"/>
          <p:cNvSpPr>
            <a:spLocks noGrp="1"/>
          </p:cNvSpPr>
          <p:nvPr>
            <p:ph type="sldNum" sz="quarter" idx="12"/>
          </p:nvPr>
        </p:nvSpPr>
        <p:spPr/>
        <p:txBody>
          <a:bodyPr/>
          <a:lstStyle>
            <a:lvl1pPr>
              <a:defRPr/>
            </a:lvl1pPr>
          </a:lstStyle>
          <a:p>
            <a:pPr>
              <a:defRPr/>
            </a:pPr>
            <a:fld id="{CBAAC5A0-3E2B-4CFD-874F-6C07EB3B7083}"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3782463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pPr>
              <a:defRPr/>
            </a:pPr>
            <a:fld id="{FE30E5AF-4ED4-44FB-A867-5FF06EE167C8}" type="datetime1">
              <a:rPr lang="es-MX" smtClean="0">
                <a:solidFill>
                  <a:prstClr val="black">
                    <a:tint val="75000"/>
                  </a:prstClr>
                </a:solidFill>
              </a:rPr>
              <a:pPr>
                <a:defRPr/>
              </a:pPr>
              <a:t>11/11/2016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5" name="4 Marcador de número de diapositiva"/>
          <p:cNvSpPr>
            <a:spLocks noGrp="1"/>
          </p:cNvSpPr>
          <p:nvPr>
            <p:ph type="sldNum" sz="quarter" idx="12"/>
          </p:nvPr>
        </p:nvSpPr>
        <p:spPr/>
        <p:txBody>
          <a:bodyPr/>
          <a:lstStyle>
            <a:lvl1pPr>
              <a:defRPr/>
            </a:lvl1pPr>
          </a:lstStyle>
          <a:p>
            <a:pPr>
              <a:defRPr/>
            </a:pPr>
            <a:fld id="{FE52CC30-E091-4A9C-A7BA-EE7F77B14A90}"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506930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9" name="Shape 19"/>
          <p:cNvSpPr>
            <a:spLocks noGrp="1"/>
          </p:cNvSpPr>
          <p:nvPr>
            <p:ph type="sldNum" sz="quarter" idx="2"/>
          </p:nvPr>
        </p:nvSpPr>
        <p:spPr>
          <a:prstGeom prst="rect">
            <a:avLst/>
          </a:prstGeom>
        </p:spPr>
        <p:txBody>
          <a:bodyPr/>
          <a:lstStyle/>
          <a:p>
            <a:pPr lvl="0"/>
            <a:fld id="{86CB4B4D-7CA3-9044-876B-883B54F8677D}" type="slidenum">
              <a:t>‹Nº›</a:t>
            </a:fld>
            <a:endParaRPr/>
          </a:p>
        </p:txBody>
      </p:sp>
    </p:spTree>
    <p:extLst>
      <p:ext uri="{BB962C8B-B14F-4D97-AF65-F5344CB8AC3E}">
        <p14:creationId xmlns:p14="http://schemas.microsoft.com/office/powerpoint/2010/main" val="606026075"/>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8B3445BC-3890-4B30-A618-24B8481D5326}" type="datetime1">
              <a:rPr lang="es-MX" smtClean="0">
                <a:solidFill>
                  <a:prstClr val="black">
                    <a:tint val="75000"/>
                  </a:prstClr>
                </a:solidFill>
              </a:rPr>
              <a:pPr>
                <a:defRPr/>
              </a:pPr>
              <a:t>11/11/2016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FA73714E-D08E-475C-A8A9-AF1FF21BA477}"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1334492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A306A539-A997-48D2-A2D2-59C52E54F50D}" type="datetime1">
              <a:rPr lang="es-MX" smtClean="0">
                <a:solidFill>
                  <a:prstClr val="black">
                    <a:tint val="75000"/>
                  </a:prstClr>
                </a:solidFill>
              </a:rPr>
              <a:pPr>
                <a:defRPr/>
              </a:pPr>
              <a:t>11/11/2016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5132DCDE-A6D7-4F57-B121-42EA3F3A2CFC}"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1472774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pPr>
              <a:defRPr/>
            </a:pPr>
            <a:fld id="{6956D11D-04EC-4A7E-8E1C-8845DB8642D3}" type="datetime1">
              <a:rPr lang="es-MX" smtClean="0">
                <a:solidFill>
                  <a:prstClr val="black">
                    <a:tint val="75000"/>
                  </a:prstClr>
                </a:solidFill>
              </a:rPr>
              <a:pPr>
                <a:defRPr/>
              </a:pPr>
              <a:t>11/11/2016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E1F5C17F-88E9-4064-8A0C-5B478BF89D88}"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288526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pPr>
              <a:defRPr/>
            </a:pPr>
            <a:fld id="{84D3E22F-CAAB-4F47-927C-23C1676CDFAF}" type="datetime1">
              <a:rPr lang="es-MX" smtClean="0">
                <a:solidFill>
                  <a:prstClr val="black">
                    <a:tint val="75000"/>
                  </a:prstClr>
                </a:solidFill>
              </a:rPr>
              <a:pPr>
                <a:defRPr/>
              </a:pPr>
              <a:t>11/11/2016</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9" name="8 Marcador de número de diapositiva"/>
          <p:cNvSpPr>
            <a:spLocks noGrp="1"/>
          </p:cNvSpPr>
          <p:nvPr>
            <p:ph type="sldNum" sz="quarter" idx="12"/>
          </p:nvPr>
        </p:nvSpPr>
        <p:spPr/>
        <p:txBody>
          <a:bodyPr/>
          <a:lstStyle>
            <a:lvl1pPr>
              <a:defRPr/>
            </a:lvl1pPr>
          </a:lstStyle>
          <a:p>
            <a:pPr>
              <a:defRPr/>
            </a:pPr>
            <a:fld id="{E34966C7-3577-4DEC-BE76-B4C0AF5EF383}"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351261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pPr>
              <a:defRPr/>
            </a:pPr>
            <a:fld id="{DFFF5D90-158A-4CE4-A6DB-4BCFDA4C4F1F}" type="datetime1">
              <a:rPr lang="es-MX" smtClean="0">
                <a:solidFill>
                  <a:prstClr val="black">
                    <a:tint val="75000"/>
                  </a:prstClr>
                </a:solidFill>
              </a:rPr>
              <a:pPr>
                <a:defRPr/>
              </a:pPr>
              <a:t>11/11/2016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5" name="4 Marcador de número de diapositiva"/>
          <p:cNvSpPr>
            <a:spLocks noGrp="1"/>
          </p:cNvSpPr>
          <p:nvPr>
            <p:ph type="sldNum" sz="quarter" idx="12"/>
          </p:nvPr>
        </p:nvSpPr>
        <p:spPr/>
        <p:txBody>
          <a:bodyPr/>
          <a:lstStyle>
            <a:lvl1pPr>
              <a:defRPr/>
            </a:lvl1pPr>
          </a:lstStyle>
          <a:p>
            <a:pPr>
              <a:defRPr/>
            </a:pPr>
            <a:fld id="{EA22675D-784E-485C-BE18-B9F019988470}"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209484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F4FAD23F-47F1-4054-A1F0-8BFFBC3D5FA5}" type="datetime1">
              <a:rPr lang="es-MX" smtClean="0">
                <a:solidFill>
                  <a:prstClr val="black">
                    <a:tint val="75000"/>
                  </a:prstClr>
                </a:solidFill>
              </a:rPr>
              <a:pPr>
                <a:defRPr/>
              </a:pPr>
              <a:t>11/11/2016</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4" name="3 Marcador de número de diapositiva"/>
          <p:cNvSpPr>
            <a:spLocks noGrp="1"/>
          </p:cNvSpPr>
          <p:nvPr>
            <p:ph type="sldNum" sz="quarter" idx="12"/>
          </p:nvPr>
        </p:nvSpPr>
        <p:spPr/>
        <p:txBody>
          <a:bodyPr/>
          <a:lstStyle>
            <a:lvl1pPr>
              <a:defRPr/>
            </a:lvl1pPr>
          </a:lstStyle>
          <a:p>
            <a:pPr>
              <a:defRPr/>
            </a:pPr>
            <a:fld id="{ECB81CD1-D8A5-4B1F-9B82-B6A7F5114503}"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2751468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fld id="{DD7A5D05-986A-4D5F-A825-CCBBD823EC56}" type="datetime1">
              <a:rPr lang="es-MX" smtClean="0">
                <a:solidFill>
                  <a:prstClr val="black">
                    <a:tint val="75000"/>
                  </a:prstClr>
                </a:solidFill>
              </a:rPr>
              <a:pPr>
                <a:defRPr/>
              </a:pPr>
              <a:t>11/11/2016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E1465FCC-E54A-43F9-A895-1051B6DF29FB}"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192352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fld id="{AB036AD6-6B43-434C-90DA-90462EA0BC52}" type="datetime1">
              <a:rPr lang="es-MX" smtClean="0">
                <a:solidFill>
                  <a:prstClr val="black">
                    <a:tint val="75000"/>
                  </a:prstClr>
                </a:solidFill>
              </a:rPr>
              <a:pPr>
                <a:defRPr/>
              </a:pPr>
              <a:t>11/11/2016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MX">
              <a:solidFill>
                <a:prstClr val="black">
                  <a:lumMod val="50000"/>
                  <a:lumOff val="50000"/>
                </a:prstClr>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0E29A0C2-37CB-4C97-9FE5-3B3CBF207C7D}"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1510345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3" descr="C:\Users\UANL\Desktop\plantilla 2.jpg"/>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2551" y="0"/>
            <a:ext cx="12323235" cy="694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1 Marcador de título"/>
          <p:cNvSpPr>
            <a:spLocks noGrp="1"/>
          </p:cNvSpPr>
          <p:nvPr>
            <p:ph type="title"/>
          </p:nvPr>
        </p:nvSpPr>
        <p:spPr bwMode="auto">
          <a:xfrm>
            <a:off x="884767" y="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MX" smtClean="0"/>
              <a:t>DIRECCIÓN GENERAL DE TECNOLOGÍAS</a:t>
            </a:r>
            <a:br>
              <a:rPr lang="es-MX" smtClean="0"/>
            </a:br>
            <a:r>
              <a:rPr lang="es-MX" smtClean="0"/>
              <a:t>DE INFORMACIÓN E INNOVACIÓN</a:t>
            </a:r>
            <a:br>
              <a:rPr lang="es-MX" smtClean="0"/>
            </a:br>
            <a:r>
              <a:rPr lang="es-MX" smtClean="0"/>
              <a:t>Dirección de Desarrollo de Sistemas para el Exterior e Internet</a:t>
            </a:r>
          </a:p>
        </p:txBody>
      </p:sp>
      <p:sp>
        <p:nvSpPr>
          <p:cNvPr id="1028" name="2 Marcador de texto"/>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A9DFD80-D357-4F18-B4BD-119E727945BE}" type="datetime1">
              <a:rPr lang="es-MX">
                <a:solidFill>
                  <a:prstClr val="black">
                    <a:tint val="75000"/>
                  </a:prstClr>
                </a:solidFill>
              </a:rPr>
              <a:pPr>
                <a:defRPr/>
              </a:pPr>
              <a:t>11/11/2016</a:t>
            </a:fld>
            <a:endParaRPr lang="es-MX">
              <a:solidFill>
                <a:prstClr val="black">
                  <a:tint val="75000"/>
                </a:prstClr>
              </a:solidFill>
            </a:endParaRPr>
          </a:p>
        </p:txBody>
      </p:sp>
      <p:sp>
        <p:nvSpPr>
          <p:cNvPr id="5" name="4 Marcador de pie de página"/>
          <p:cNvSpPr>
            <a:spLocks noGrp="1"/>
          </p:cNvSpPr>
          <p:nvPr>
            <p:ph type="ftr" sz="quarter" idx="3"/>
          </p:nvPr>
        </p:nvSpPr>
        <p:spPr>
          <a:xfrm>
            <a:off x="1968500" y="6356351"/>
            <a:ext cx="7679267"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endParaRPr lang="es-MX" b="1">
              <a:solidFill>
                <a:prstClr val="black">
                  <a:lumMod val="50000"/>
                  <a:lumOff val="50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40C38CD-3077-4C2F-A5C1-848F73FE624E}" type="slidenum">
              <a:rPr lang="es-MX">
                <a:solidFill>
                  <a:prstClr val="black">
                    <a:tint val="75000"/>
                  </a:prstClr>
                </a:solidFill>
              </a:rPr>
              <a:pPr>
                <a:defRPr/>
              </a:pPr>
              <a:t>‹Nº›</a:t>
            </a:fld>
            <a:endParaRPr lang="es-MX">
              <a:solidFill>
                <a:prstClr val="black">
                  <a:tint val="75000"/>
                </a:prstClr>
              </a:solidFill>
            </a:endParaRPr>
          </a:p>
        </p:txBody>
      </p:sp>
    </p:spTree>
    <p:extLst>
      <p:ext uri="{BB962C8B-B14F-4D97-AF65-F5344CB8AC3E}">
        <p14:creationId xmlns:p14="http://schemas.microsoft.com/office/powerpoint/2010/main" val="3018919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Shape 312"/>
          <p:cNvSpPr>
            <a:spLocks noGrp="1"/>
          </p:cNvSpPr>
          <p:nvPr>
            <p:ph type="title" idx="4294967295"/>
          </p:nvPr>
        </p:nvSpPr>
        <p:spPr>
          <a:xfrm>
            <a:off x="2360756" y="2191357"/>
            <a:ext cx="7772400" cy="1362075"/>
          </a:xfrm>
          <a:prstGeom prst="rect">
            <a:avLst/>
          </a:prstGeom>
        </p:spPr>
        <p:txBody>
          <a:bodyPr vert="horz" wrap="square" lIns="0" tIns="0" rIns="0" bIns="0" numCol="1" anchor="t" anchorCtr="0" compatLnSpc="1">
            <a:prstTxWarp prst="textNoShape">
              <a:avLst/>
            </a:prstTxWarp>
            <a:noAutofit/>
          </a:bodyPr>
          <a:lstStyle>
            <a:lvl1pPr algn="l">
              <a:defRPr sz="4000"/>
            </a:lvl1pPr>
          </a:lstStyle>
          <a:p>
            <a:pPr lvl="0"/>
            <a:r>
              <a:rPr lang="es-ES" sz="3200" dirty="0" smtClean="0">
                <a:solidFill>
                  <a:prstClr val="black"/>
                </a:solidFill>
                <a:latin typeface="Soberana Sans" panose="02000000000000000000" pitchFamily="50" charset="0"/>
                <a:ea typeface="+mn-ea"/>
                <a:cs typeface="Calibri" pitchFamily="34" charset="0"/>
              </a:rPr>
              <a:t>Sistema </a:t>
            </a:r>
            <a:r>
              <a:rPr lang="es-ES" sz="3200" dirty="0">
                <a:solidFill>
                  <a:prstClr val="black"/>
                </a:solidFill>
                <a:latin typeface="Soberana Sans" panose="02000000000000000000" pitchFamily="50" charset="0"/>
                <a:ea typeface="+mn-ea"/>
                <a:cs typeface="Calibri" pitchFamily="34" charset="0"/>
              </a:rPr>
              <a:t>Integral de Protección Consular (SIPC)</a:t>
            </a:r>
            <a:br>
              <a:rPr lang="es-ES" sz="3200" dirty="0">
                <a:solidFill>
                  <a:prstClr val="black"/>
                </a:solidFill>
                <a:latin typeface="Soberana Sans" panose="02000000000000000000" pitchFamily="50" charset="0"/>
                <a:ea typeface="+mn-ea"/>
                <a:cs typeface="Calibri" pitchFamily="34" charset="0"/>
              </a:rPr>
            </a:br>
            <a:endParaRPr sz="6600" dirty="0">
              <a:latin typeface="Soberana Sans" panose="02000000000000000000" pitchFamily="50" charset="0"/>
            </a:endParaRPr>
          </a:p>
        </p:txBody>
      </p:sp>
      <p:sp>
        <p:nvSpPr>
          <p:cNvPr id="313" name="Shape 313"/>
          <p:cNvSpPr/>
          <p:nvPr/>
        </p:nvSpPr>
        <p:spPr>
          <a:xfrm>
            <a:off x="6844145" y="439857"/>
            <a:ext cx="3725430" cy="46166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lvl="0" algn="r">
              <a:defRPr sz="1800"/>
            </a:pPr>
            <a:r>
              <a:rPr sz="1000" b="1" dirty="0">
                <a:solidFill>
                  <a:srgbClr val="7F7F7F"/>
                </a:solidFill>
                <a:latin typeface="Adobe Caslon Pro"/>
                <a:ea typeface="Adobe Caslon Pro"/>
                <a:cs typeface="Adobe Caslon Pro"/>
                <a:sym typeface="Adobe Caslon Pro"/>
              </a:rPr>
              <a:t>DIRECCIÓN GENERAL DE</a:t>
            </a:r>
            <a:br>
              <a:rPr sz="1000" b="1" dirty="0">
                <a:solidFill>
                  <a:srgbClr val="7F7F7F"/>
                </a:solidFill>
                <a:latin typeface="Adobe Caslon Pro"/>
                <a:ea typeface="Adobe Caslon Pro"/>
                <a:cs typeface="Adobe Caslon Pro"/>
                <a:sym typeface="Adobe Caslon Pro"/>
              </a:rPr>
            </a:br>
            <a:r>
              <a:rPr sz="1000" b="1" dirty="0">
                <a:solidFill>
                  <a:srgbClr val="7F7F7F"/>
                </a:solidFill>
                <a:latin typeface="Adobe Caslon Pro"/>
                <a:ea typeface="Adobe Caslon Pro"/>
                <a:cs typeface="Adobe Caslon Pro"/>
                <a:sym typeface="Adobe Caslon Pro"/>
              </a:rPr>
              <a:t>PROTECCIÓN A MEXICANOS EN EL EXTERIOR</a:t>
            </a:r>
            <a:br>
              <a:rPr sz="1000" b="1" dirty="0">
                <a:solidFill>
                  <a:srgbClr val="7F7F7F"/>
                </a:solidFill>
                <a:latin typeface="Adobe Caslon Pro"/>
                <a:ea typeface="Adobe Caslon Pro"/>
                <a:cs typeface="Adobe Caslon Pro"/>
                <a:sym typeface="Adobe Caslon Pro"/>
              </a:rPr>
            </a:br>
            <a:endParaRPr sz="1000" b="1" dirty="0">
              <a:solidFill>
                <a:srgbClr val="7F7F7F"/>
              </a:solidFill>
              <a:latin typeface="Adobe Caslon Pro"/>
              <a:ea typeface="Adobe Caslon Pro"/>
              <a:cs typeface="Adobe Caslon Pro"/>
              <a:sym typeface="Adobe Caslon Pro"/>
            </a:endParaRPr>
          </a:p>
        </p:txBody>
      </p:sp>
      <p:sp>
        <p:nvSpPr>
          <p:cNvPr id="315" name="Shape 315"/>
          <p:cNvSpPr/>
          <p:nvPr/>
        </p:nvSpPr>
        <p:spPr>
          <a:xfrm>
            <a:off x="3152775" y="6537425"/>
            <a:ext cx="5759450" cy="307777"/>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sz="1000">
                <a:solidFill>
                  <a:srgbClr val="7F7F7F"/>
                </a:solidFill>
                <a:latin typeface="Adobe Caslon Pro"/>
                <a:ea typeface="Adobe Caslon Pro"/>
                <a:cs typeface="Adobe Caslon Pro"/>
                <a:sym typeface="Adobe Caslon Pro"/>
              </a:rPr>
              <a:t>Tels.: (55) 3686 - 5100  </a:t>
            </a:r>
            <a:r>
              <a:rPr sz="1000" b="1">
                <a:solidFill>
                  <a:srgbClr val="7F7F7F"/>
                </a:solidFill>
                <a:latin typeface="Adobe Caslon Pro"/>
                <a:ea typeface="Adobe Caslon Pro"/>
                <a:cs typeface="Adobe Caslon Pro"/>
                <a:sym typeface="Adobe Caslon Pro"/>
              </a:rPr>
              <a:t>http://www.sre.gob.mx</a:t>
            </a:r>
          </a:p>
        </p:txBody>
      </p:sp>
      <p:sp>
        <p:nvSpPr>
          <p:cNvPr id="316" name="Shape 316"/>
          <p:cNvSpPr/>
          <p:nvPr/>
        </p:nvSpPr>
        <p:spPr>
          <a:xfrm>
            <a:off x="8229600" y="6552815"/>
            <a:ext cx="2133600" cy="276999"/>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dirty="0"/>
              <a:t>29</a:t>
            </a:r>
            <a:endParaRPr dirty="0"/>
          </a:p>
        </p:txBody>
      </p:sp>
    </p:spTree>
    <p:extLst>
      <p:ext uri="{BB962C8B-B14F-4D97-AF65-F5344CB8AC3E}">
        <p14:creationId xmlns:p14="http://schemas.microsoft.com/office/powerpoint/2010/main" val="2494041023"/>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696192" y="931718"/>
            <a:ext cx="9611590" cy="4879284"/>
          </a:xfrm>
          <a:prstGeom prst="rect">
            <a:avLst/>
          </a:prstGeom>
        </p:spPr>
        <p:txBody>
          <a:bodyPr wrap="square">
            <a:spAutoFit/>
          </a:bodyPr>
          <a:lstStyle/>
          <a:p>
            <a:pPr algn="just">
              <a:spcBef>
                <a:spcPts val="1800"/>
              </a:spcBef>
              <a:spcAft>
                <a:spcPts val="600"/>
              </a:spcAft>
            </a:pPr>
            <a:r>
              <a:rPr lang="es-ES" sz="1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Bases de datos e información disponible para la DGPME  </a:t>
            </a:r>
            <a:endParaRPr lang="es-MX" sz="28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Centro de Información y Asistencia a Mexicanos (CIAM).</a:t>
            </a: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Registro de llamadas y solicitudes.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Sistema Integral de Administración Consular (SIAC).</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Documentos y trámites de documentos.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Sistema para la Gestión Programático Presupuestaria de las Representaciones de México en el Extranjero (SIGEP).</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Presupuesto para la ejecución de los programas de protección a mexicanos en el exterior.</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Aplicaciones virtuales para registro y seguimiento de casos de niñas, niños y adolescentes no acompañados.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Repatriación y seguimiento de casos de niñas, niños y adolescentes no acompañados en frontera.</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2368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696192" y="931718"/>
            <a:ext cx="9611590" cy="4930709"/>
          </a:xfrm>
          <a:prstGeom prst="rect">
            <a:avLst/>
          </a:prstGeom>
        </p:spPr>
        <p:txBody>
          <a:bodyPr wrap="square">
            <a:spAutoFit/>
          </a:bodyPr>
          <a:lstStyle/>
          <a:p>
            <a:pPr algn="just">
              <a:spcBef>
                <a:spcPts val="1800"/>
              </a:spcBef>
              <a:spcAft>
                <a:spcPts val="600"/>
              </a:spcAft>
            </a:pPr>
            <a:r>
              <a:rPr lang="es-ES" sz="1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Recomendaciones y propuestas generales</a:t>
            </a:r>
            <a:endParaRPr lang="es-MX" sz="28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lvl="0" algn="just">
              <a:lnSpc>
                <a:spcPct val="115000"/>
              </a:lnSpc>
              <a:spcAft>
                <a:spcPts val="800"/>
              </a:spcAft>
            </a:pPr>
            <a:r>
              <a:rPr lang="es-MX" sz="1400" b="1" dirty="0">
                <a:latin typeface="Soberana Sans" panose="02000000000000000000" pitchFamily="50" charset="0"/>
                <a:ea typeface="Calibri" panose="020F0502020204030204" pitchFamily="34" charset="0"/>
                <a:cs typeface="Times New Roman" panose="02020603050405020304" pitchFamily="18" charset="0"/>
              </a:rPr>
              <a:t>Definición conceptual de lo que se entiende por caso de protección.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Establecer criterios fijos de lo que se deberá capturar como caso de protección y su diferencia con asistencia y orientación. </a:t>
            </a: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Establecer definiciones claras de cada ámbito y rubro para evitar confusiones en la captura de información. </a:t>
            </a:r>
            <a:endParaRPr lang="es-MX" sz="1400" dirty="0" smtClean="0">
              <a:latin typeface="Soberana Sans" panose="02000000000000000000" pitchFamily="50"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spcAft>
                <a:spcPts val="0"/>
              </a:spcAft>
            </a:pPr>
            <a:r>
              <a:rPr lang="es-MX" sz="1400" b="1" dirty="0">
                <a:latin typeface="Soberana Sans" panose="02000000000000000000" pitchFamily="50" charset="0"/>
                <a:ea typeface="Calibri" panose="020F0502020204030204" pitchFamily="34" charset="0"/>
                <a:cs typeface="Times New Roman" panose="02020603050405020304" pitchFamily="18" charset="0"/>
              </a:rPr>
              <a:t>Clasificación de información.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Repensar la clasificación de ámbitos o rubros. Si bien estos responden a la naturaleza jurídica de las gestiones en Estados Unidos, se recomienda repensar si ésta es la manera más ágil y comprensible de sistematizar la información. </a:t>
            </a: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Revisar la posible incorporación y/o eliminación de opciones en el sistema. Los datos revelan demasiados “otros”. Se recomienda hacer el obligatorio el llenado del campo “especificar” cuando la opción “otro” sea seleccionada. </a:t>
            </a: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Ampliar rubros, tales como PRIM, recuperación de pertenencias y menores en </a:t>
            </a:r>
            <a:r>
              <a:rPr lang="es-MX" sz="1400" i="1" dirty="0" err="1">
                <a:latin typeface="Soberana Sans" panose="02000000000000000000" pitchFamily="50" charset="0"/>
                <a:ea typeface="Times New Roman" panose="02020603050405020304" pitchFamily="18" charset="0"/>
                <a:cs typeface="Times New Roman" panose="02020603050405020304" pitchFamily="18" charset="0"/>
              </a:rPr>
              <a:t>Juvenile</a:t>
            </a:r>
            <a:r>
              <a:rPr lang="es-MX" sz="1400" i="1" dirty="0">
                <a:latin typeface="Soberana Sans" panose="02000000000000000000" pitchFamily="50" charset="0"/>
                <a:ea typeface="Times New Roman" panose="02020603050405020304" pitchFamily="18" charset="0"/>
                <a:cs typeface="Times New Roman" panose="02020603050405020304" pitchFamily="18" charset="0"/>
              </a:rPr>
              <a:t> </a:t>
            </a:r>
            <a:r>
              <a:rPr lang="es-MX" sz="1400" i="1" dirty="0" err="1">
                <a:latin typeface="Soberana Sans" panose="02000000000000000000" pitchFamily="50" charset="0"/>
                <a:ea typeface="Times New Roman" panose="02020603050405020304" pitchFamily="18" charset="0"/>
                <a:cs typeface="Times New Roman" panose="02020603050405020304" pitchFamily="18" charset="0"/>
              </a:rPr>
              <a:t>Referral</a:t>
            </a:r>
            <a:r>
              <a:rPr lang="es-MX" sz="1400" i="1" dirty="0">
                <a:latin typeface="Soberana Sans" panose="02000000000000000000" pitchFamily="50" charset="0"/>
                <a:ea typeface="Times New Roman" panose="02020603050405020304" pitchFamily="18" charset="0"/>
                <a:cs typeface="Times New Roman" panose="02020603050405020304" pitchFamily="18" charset="0"/>
              </a:rPr>
              <a:t> </a:t>
            </a:r>
            <a:r>
              <a:rPr lang="es-MX" sz="1400" i="1" dirty="0" err="1">
                <a:latin typeface="Soberana Sans" panose="02000000000000000000" pitchFamily="50" charset="0"/>
                <a:ea typeface="Times New Roman" panose="02020603050405020304" pitchFamily="18" charset="0"/>
                <a:cs typeface="Times New Roman" panose="02020603050405020304" pitchFamily="18" charset="0"/>
              </a:rPr>
              <a:t>Process</a:t>
            </a:r>
            <a:r>
              <a:rPr lang="es-MX" sz="1400" i="1" dirty="0">
                <a:latin typeface="Soberana Sans" panose="02000000000000000000" pitchFamily="50" charset="0"/>
                <a:ea typeface="Times New Roman" panose="02020603050405020304" pitchFamily="18" charset="0"/>
                <a:cs typeface="Times New Roman" panose="02020603050405020304" pitchFamily="18" charset="0"/>
              </a:rPr>
              <a:t>. </a:t>
            </a:r>
            <a:r>
              <a:rPr lang="es-MX" sz="1400" dirty="0">
                <a:latin typeface="Soberana Sans" panose="02000000000000000000" pitchFamily="50" charset="0"/>
                <a:ea typeface="Times New Roman" panose="02020603050405020304" pitchFamily="18" charset="0"/>
                <a:cs typeface="Times New Roman" panose="02020603050405020304" pitchFamily="18" charset="0"/>
              </a:rPr>
              <a:t>Se dejará la opción para incluir rubros de programas u operativos futuros.</a:t>
            </a: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Utilizar lenguaje con perspectiva de género</a:t>
            </a: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Asegurar con el proveedor que el respaldo de la información siempre esté a disposición de la SRE. </a:t>
            </a: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Permitir subir y descargar archivos en formatos diversos.</a:t>
            </a:r>
            <a:endParaRPr lang="es-MX"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Trebuchet MS" panose="020B0603020202020204" pitchFamily="34" charset="0"/>
              <a:buChar char="-"/>
            </a:pPr>
            <a:r>
              <a:rPr lang="es-MX" sz="1400" dirty="0">
                <a:latin typeface="Soberana Sans" panose="02000000000000000000" pitchFamily="50" charset="0"/>
                <a:ea typeface="Times New Roman" panose="02020603050405020304" pitchFamily="18" charset="0"/>
                <a:cs typeface="Times New Roman" panose="02020603050405020304" pitchFamily="18" charset="0"/>
              </a:rPr>
              <a:t>Revisar las opciones existentes para adecuarlas a las exigencias de la realidad actual.</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601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696192" y="931718"/>
            <a:ext cx="9611590" cy="3831818"/>
          </a:xfrm>
          <a:prstGeom prst="rect">
            <a:avLst/>
          </a:prstGeom>
        </p:spPr>
        <p:txBody>
          <a:bodyPr wrap="square">
            <a:spAutoFit/>
          </a:bodyPr>
          <a:lstStyle/>
          <a:p>
            <a:pPr algn="just">
              <a:spcBef>
                <a:spcPts val="1800"/>
              </a:spcBef>
              <a:spcAft>
                <a:spcPts val="600"/>
              </a:spcAft>
            </a:pPr>
            <a:r>
              <a:rPr lang="es-ES" sz="1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Recomendaciones y propuestas </a:t>
            </a:r>
            <a:r>
              <a:rPr lang="es-ES" sz="1400" b="1" kern="0" dirty="0" smtClean="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generales</a:t>
            </a:r>
          </a:p>
          <a:p>
            <a:pPr lvl="0"/>
            <a:endParaRPr lang="es-MX" sz="1600" b="1" dirty="0" smtClean="0">
              <a:latin typeface="Soberana Sans" panose="02000000000000000000" pitchFamily="50" charset="0"/>
            </a:endParaRPr>
          </a:p>
          <a:p>
            <a:pPr lvl="0"/>
            <a:r>
              <a:rPr lang="es-MX" sz="1600" b="1" dirty="0" smtClean="0">
                <a:latin typeface="Soberana Sans" panose="02000000000000000000" pitchFamily="50" charset="0"/>
              </a:rPr>
              <a:t>Sistematización </a:t>
            </a:r>
            <a:r>
              <a:rPr lang="es-MX" sz="1600" b="1" dirty="0">
                <a:latin typeface="Soberana Sans" panose="02000000000000000000" pitchFamily="50" charset="0"/>
              </a:rPr>
              <a:t>de información de casos. </a:t>
            </a:r>
            <a:endParaRPr lang="es-MX" sz="1600" b="1" dirty="0" smtClean="0">
              <a:latin typeface="Soberana Sans" panose="02000000000000000000" pitchFamily="50" charset="0"/>
            </a:endParaRPr>
          </a:p>
          <a:p>
            <a:pPr lvl="0"/>
            <a:endParaRPr lang="es-MX" sz="1600" dirty="0">
              <a:latin typeface="Soberana Sans" panose="02000000000000000000" pitchFamily="50" charset="0"/>
            </a:endParaRPr>
          </a:p>
          <a:p>
            <a:pPr lvl="0"/>
            <a:r>
              <a:rPr lang="es-MX" sz="1600" dirty="0">
                <a:latin typeface="Soberana Sans" panose="02000000000000000000" pitchFamily="50" charset="0"/>
              </a:rPr>
              <a:t>La nueva principal unidad de medida deberá ser “personas” y no “casos”. De esta manera, una persona puede tener más de un caso y tendrá como hasta ahora un expediente único. </a:t>
            </a:r>
            <a:r>
              <a:rPr lang="es-ES" sz="1600" dirty="0">
                <a:latin typeface="Soberana Sans" panose="02000000000000000000" pitchFamily="50" charset="0"/>
              </a:rPr>
              <a:t>Cuando se requiera se hará una nota sobre el cambio metodológico y se explicará la variación.</a:t>
            </a:r>
            <a:endParaRPr lang="es-MX" sz="1600" dirty="0">
              <a:latin typeface="Soberana Sans" panose="02000000000000000000" pitchFamily="50" charset="0"/>
            </a:endParaRPr>
          </a:p>
          <a:p>
            <a:pPr lvl="0"/>
            <a:r>
              <a:rPr lang="es-MX" sz="1600" dirty="0">
                <a:latin typeface="Soberana Sans" panose="02000000000000000000" pitchFamily="50" charset="0"/>
              </a:rPr>
              <a:t>Bases de datos </a:t>
            </a:r>
            <a:r>
              <a:rPr lang="es-MX" sz="1600" dirty="0" err="1">
                <a:latin typeface="Soberana Sans" panose="02000000000000000000" pitchFamily="50" charset="0"/>
              </a:rPr>
              <a:t>georeferenciadas</a:t>
            </a:r>
            <a:r>
              <a:rPr lang="es-MX" sz="1600" dirty="0">
                <a:latin typeface="Soberana Sans" panose="02000000000000000000" pitchFamily="50" charset="0"/>
              </a:rPr>
              <a:t>, no sólo por circunscripción: esto facilitará la observación de demanda de servicios, tendencias y ubicación de población mexicana en ciudades y/o condados, especialmente en circunscripciones que comprendan más de un estado (EUA) o países (resto del mundo).   </a:t>
            </a:r>
            <a:endParaRPr lang="es-MX" sz="1600" dirty="0" smtClean="0">
              <a:latin typeface="Soberana Sans" panose="02000000000000000000" pitchFamily="50" charset="0"/>
            </a:endParaRPr>
          </a:p>
          <a:p>
            <a:pPr lvl="0"/>
            <a:endParaRPr lang="es-MX" sz="1600" dirty="0">
              <a:latin typeface="Soberana Sans" panose="02000000000000000000" pitchFamily="50" charset="0"/>
            </a:endParaRPr>
          </a:p>
          <a:p>
            <a:r>
              <a:rPr lang="es-MX" sz="1600" dirty="0">
                <a:latin typeface="Soberana Sans" panose="02000000000000000000" pitchFamily="50" charset="0"/>
              </a:rPr>
              <a:t>Los casos a su vez tendrán categorías de solicitudes. Un caso puede tener más de una solicitud. Los casos no tendrán categorías específicas, ya que en la realidad un caso contempla varias acciones y solicitudes que comprenden diversos temas y gestiones. </a:t>
            </a:r>
            <a:endParaRPr lang="es-MX" sz="1600" dirty="0">
              <a:effectLst/>
              <a:latin typeface="Soberana Sans" panose="02000000000000000000" pitchFamily="50"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5680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696192" y="931718"/>
            <a:ext cx="9611590" cy="632481"/>
          </a:xfrm>
          <a:prstGeom prst="rect">
            <a:avLst/>
          </a:prstGeom>
        </p:spPr>
        <p:txBody>
          <a:bodyPr wrap="square">
            <a:spAutoFit/>
          </a:bodyPr>
          <a:lstStyle/>
          <a:p>
            <a:pPr algn="just">
              <a:spcBef>
                <a:spcPts val="1800"/>
              </a:spcBef>
              <a:spcAft>
                <a:spcPts val="600"/>
              </a:spcAft>
            </a:pPr>
            <a:r>
              <a:rPr lang="es-ES" sz="1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Recomendaciones y propuestas generales</a:t>
            </a:r>
            <a:endParaRPr lang="es-MX" sz="28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lvl="0" algn="just">
              <a:lnSpc>
                <a:spcPct val="115000"/>
              </a:lnSpc>
              <a:spcAft>
                <a:spcPts val="800"/>
              </a:spcAft>
            </a:pP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8" name="Diagrama 7"/>
          <p:cNvGraphicFramePr/>
          <p:nvPr>
            <p:extLst>
              <p:ext uri="{D42A27DB-BD31-4B8C-83A1-F6EECF244321}">
                <p14:modId xmlns:p14="http://schemas.microsoft.com/office/powerpoint/2010/main" val="1885445708"/>
              </p:ext>
            </p:extLst>
          </p:nvPr>
        </p:nvGraphicFramePr>
        <p:xfrm>
          <a:off x="3289300" y="1174173"/>
          <a:ext cx="54864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ángulo 1"/>
          <p:cNvSpPr/>
          <p:nvPr/>
        </p:nvSpPr>
        <p:spPr>
          <a:xfrm>
            <a:off x="990600" y="4047990"/>
            <a:ext cx="6096000" cy="923330"/>
          </a:xfrm>
          <a:prstGeom prst="rect">
            <a:avLst/>
          </a:prstGeom>
        </p:spPr>
        <p:txBody>
          <a:bodyPr>
            <a:spAutoFit/>
          </a:bodyPr>
          <a:lstStyle/>
          <a:p>
            <a:r>
              <a:rPr lang="es-MX" dirty="0" smtClean="0">
                <a:latin typeface="Soberana Sans" panose="02000000000000000000" pitchFamily="50" charset="0"/>
                <a:ea typeface="Calibri" panose="020F0502020204030204" pitchFamily="34" charset="0"/>
                <a:cs typeface="Times New Roman" panose="02020603050405020304" pitchFamily="18" charset="0"/>
              </a:rPr>
              <a:t>Permite </a:t>
            </a:r>
            <a:r>
              <a:rPr lang="es-MX" dirty="0">
                <a:latin typeface="Soberana Sans" panose="02000000000000000000" pitchFamily="50" charset="0"/>
                <a:ea typeface="Calibri" panose="020F0502020204030204" pitchFamily="34" charset="0"/>
                <a:cs typeface="Times New Roman" panose="02020603050405020304" pitchFamily="18" charset="0"/>
              </a:rPr>
              <a:t>conocer de manera más rápida y eficaz el número exacto de cuántas personas fueron atendidas por los consulados.</a:t>
            </a:r>
            <a:endParaRPr lang="es-MX" dirty="0"/>
          </a:p>
        </p:txBody>
      </p:sp>
      <p:sp>
        <p:nvSpPr>
          <p:cNvPr id="3" name="Rectángulo 2"/>
          <p:cNvSpPr/>
          <p:nvPr/>
        </p:nvSpPr>
        <p:spPr>
          <a:xfrm>
            <a:off x="4473575" y="5055908"/>
            <a:ext cx="6096000" cy="923330"/>
          </a:xfrm>
          <a:prstGeom prst="rect">
            <a:avLst/>
          </a:prstGeom>
        </p:spPr>
        <p:txBody>
          <a:bodyPr>
            <a:spAutoFit/>
          </a:bodyPr>
          <a:lstStyle/>
          <a:p>
            <a:r>
              <a:rPr lang="es-MX" dirty="0">
                <a:latin typeface="Soberana Sans" panose="02000000000000000000" pitchFamily="50" charset="0"/>
                <a:ea typeface="Calibri" panose="020F0502020204030204" pitchFamily="34" charset="0"/>
                <a:cs typeface="Times New Roman" panose="02020603050405020304" pitchFamily="18" charset="0"/>
              </a:rPr>
              <a:t>Tener la información sistematizada con las unidades de “personas”, “casos” y “solicitudes”, permitiría reportar la información de acuerdo a las necesidades</a:t>
            </a:r>
            <a:endParaRPr lang="es-MX" dirty="0"/>
          </a:p>
        </p:txBody>
      </p:sp>
    </p:spTree>
    <p:extLst>
      <p:ext uri="{BB962C8B-B14F-4D97-AF65-F5344CB8AC3E}">
        <p14:creationId xmlns:p14="http://schemas.microsoft.com/office/powerpoint/2010/main" val="9140583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1981200" y="2204865"/>
            <a:ext cx="4186808" cy="3921299"/>
          </a:xfrm>
        </p:spPr>
        <p:txBody>
          <a:bodyPr/>
          <a:lstStyle/>
          <a:p>
            <a:pPr algn="just"/>
            <a:r>
              <a:rPr lang="es-ES" sz="2000" dirty="0">
                <a:latin typeface="Adobe Caslon Pro" pitchFamily="18" charset="0"/>
              </a:rPr>
              <a:t>Es una herramienta informática </a:t>
            </a:r>
            <a:r>
              <a:rPr lang="es-MX" sz="2000" dirty="0">
                <a:latin typeface="Adobe Caslon Pro" pitchFamily="18" charset="0"/>
              </a:rPr>
              <a:t>que permite el registro y seguimiento de casos de protección de mexicanos en el exterior, compartiendo la información para su gestión en tiempo real.</a:t>
            </a:r>
          </a:p>
          <a:p>
            <a:pPr algn="just"/>
            <a:r>
              <a:rPr lang="es-MX" sz="2000" dirty="0">
                <a:latin typeface="Adobe Caslon Pro" pitchFamily="18" charset="0"/>
              </a:rPr>
              <a:t>A partir de su instrumentación, se facilita y acelera la atención de solicitudes y seguimientos., además de ayudar a monitorear las necesidades de protección y ayudar a evaluar el desempeño de las representaciones.</a:t>
            </a:r>
          </a:p>
          <a:p>
            <a:pPr marL="0" indent="0" algn="just">
              <a:buNone/>
            </a:pPr>
            <a:endParaRPr lang="es-MX" sz="2000" dirty="0">
              <a:latin typeface="Adobe Caslon Pro" pitchFamily="18" charset="0"/>
            </a:endParaRPr>
          </a:p>
        </p:txBody>
      </p:sp>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11" name="10 CuadroTexto"/>
          <p:cNvSpPr txBox="1"/>
          <p:nvPr/>
        </p:nvSpPr>
        <p:spPr>
          <a:xfrm>
            <a:off x="1991544" y="1268761"/>
            <a:ext cx="5472608" cy="830997"/>
          </a:xfrm>
          <a:prstGeom prst="rect">
            <a:avLst/>
          </a:prstGeom>
          <a:noFill/>
        </p:spPr>
        <p:txBody>
          <a:bodyPr wrap="square" rtlCol="0">
            <a:spAutoFit/>
          </a:bodyPr>
          <a:lstStyle/>
          <a:p>
            <a:pPr fontAlgn="base">
              <a:spcBef>
                <a:spcPct val="0"/>
              </a:spcBef>
              <a:spcAft>
                <a:spcPct val="0"/>
              </a:spcAft>
            </a:pPr>
            <a:r>
              <a:rPr lang="es-ES" sz="2400" b="1" dirty="0">
                <a:solidFill>
                  <a:prstClr val="black"/>
                </a:solidFill>
                <a:latin typeface="Trajan Pro" pitchFamily="18" charset="0"/>
                <a:cs typeface="Calibri" pitchFamily="34" charset="0"/>
              </a:rPr>
              <a:t>Sistema Integral de Protección Consular (SIPC)</a:t>
            </a:r>
          </a:p>
        </p:txBody>
      </p:sp>
      <p:pic>
        <p:nvPicPr>
          <p:cNvPr id="12" name="Picture 4"/>
          <p:cNvPicPr>
            <a:picLocks noChangeAspect="1" noChangeArrowheads="1"/>
          </p:cNvPicPr>
          <p:nvPr/>
        </p:nvPicPr>
        <p:blipFill>
          <a:blip r:embed="rId2"/>
          <a:srcRect/>
          <a:stretch>
            <a:fillRect/>
          </a:stretch>
        </p:blipFill>
        <p:spPr bwMode="auto">
          <a:xfrm>
            <a:off x="6424480" y="2565004"/>
            <a:ext cx="3775976" cy="302423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687336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1309255" y="2204865"/>
            <a:ext cx="4858753" cy="3921299"/>
          </a:xfrm>
        </p:spPr>
        <p:txBody>
          <a:bodyPr/>
          <a:lstStyle/>
          <a:p>
            <a:pPr algn="just"/>
            <a:r>
              <a:rPr lang="es-ES" sz="1800" dirty="0">
                <a:latin typeface="Soberana Sans" panose="02000000000000000000" pitchFamily="50" charset="0"/>
              </a:rPr>
              <a:t>Es una herramienta informática </a:t>
            </a:r>
            <a:r>
              <a:rPr lang="es-MX" sz="1800" dirty="0">
                <a:latin typeface="Soberana Sans" panose="02000000000000000000" pitchFamily="50" charset="0"/>
              </a:rPr>
              <a:t>que permite el registro y seguimiento de casos de protección de mexicanos en el exterior, compartiendo la información para su gestión en tiempo real</a:t>
            </a:r>
            <a:r>
              <a:rPr lang="es-MX" sz="1800" dirty="0" smtClean="0">
                <a:latin typeface="Soberana Sans" panose="02000000000000000000" pitchFamily="50" charset="0"/>
              </a:rPr>
              <a:t>.</a:t>
            </a:r>
          </a:p>
          <a:p>
            <a:pPr algn="just"/>
            <a:endParaRPr lang="es-MX" sz="1800" dirty="0">
              <a:latin typeface="Soberana Sans" panose="02000000000000000000" pitchFamily="50" charset="0"/>
            </a:endParaRPr>
          </a:p>
          <a:p>
            <a:pPr algn="just"/>
            <a:r>
              <a:rPr lang="es-MX" sz="1800" dirty="0">
                <a:latin typeface="Soberana Sans" panose="02000000000000000000" pitchFamily="50" charset="0"/>
              </a:rPr>
              <a:t>A partir de su instrumentación, se facilita y acelera la atención de solicitudes y </a:t>
            </a:r>
            <a:r>
              <a:rPr lang="es-MX" sz="1800" dirty="0" smtClean="0">
                <a:latin typeface="Soberana Sans" panose="02000000000000000000" pitchFamily="50" charset="0"/>
              </a:rPr>
              <a:t>seguimientos, </a:t>
            </a:r>
            <a:r>
              <a:rPr lang="es-MX" sz="1800" dirty="0">
                <a:latin typeface="Soberana Sans" panose="02000000000000000000" pitchFamily="50" charset="0"/>
              </a:rPr>
              <a:t>además de ayudar a monitorear las necesidades de protección y ayudar a evaluar el desempeño de las representaciones.</a:t>
            </a:r>
          </a:p>
          <a:p>
            <a:pPr marL="0" indent="0" algn="just">
              <a:buNone/>
            </a:pPr>
            <a:endParaRPr lang="es-MX" sz="2000" dirty="0">
              <a:latin typeface="Adobe Caslon Pro" pitchFamily="18" charset="0"/>
            </a:endParaRPr>
          </a:p>
        </p:txBody>
      </p:sp>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11" name="10 CuadroTexto"/>
          <p:cNvSpPr txBox="1"/>
          <p:nvPr/>
        </p:nvSpPr>
        <p:spPr>
          <a:xfrm>
            <a:off x="2001935" y="1295400"/>
            <a:ext cx="5472608" cy="830997"/>
          </a:xfrm>
          <a:prstGeom prst="rect">
            <a:avLst/>
          </a:prstGeom>
          <a:noFill/>
        </p:spPr>
        <p:txBody>
          <a:bodyPr wrap="square" rtlCol="0">
            <a:spAutoFit/>
          </a:bodyPr>
          <a:lstStyle/>
          <a:p>
            <a:pPr fontAlgn="base">
              <a:spcBef>
                <a:spcPct val="0"/>
              </a:spcBef>
              <a:spcAft>
                <a:spcPct val="0"/>
              </a:spcAft>
            </a:pPr>
            <a:r>
              <a:rPr lang="es-ES" sz="2400" b="1" dirty="0">
                <a:solidFill>
                  <a:prstClr val="black"/>
                </a:solidFill>
                <a:latin typeface="Trajan Pro" pitchFamily="18" charset="0"/>
                <a:cs typeface="Calibri" pitchFamily="34" charset="0"/>
              </a:rPr>
              <a:t>Sistema Integral de Protección Consular (SIPC)</a:t>
            </a:r>
          </a:p>
        </p:txBody>
      </p:sp>
      <p:pic>
        <p:nvPicPr>
          <p:cNvPr id="12" name="Picture 4"/>
          <p:cNvPicPr>
            <a:picLocks noChangeAspect="1" noChangeArrowheads="1"/>
          </p:cNvPicPr>
          <p:nvPr/>
        </p:nvPicPr>
        <p:blipFill>
          <a:blip r:embed="rId2"/>
          <a:srcRect/>
          <a:stretch>
            <a:fillRect/>
          </a:stretch>
        </p:blipFill>
        <p:spPr bwMode="auto">
          <a:xfrm>
            <a:off x="6424480" y="2565004"/>
            <a:ext cx="3775976" cy="302423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764935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1309256" y="1454727"/>
            <a:ext cx="8873836" cy="4919295"/>
          </a:xfrm>
          <a:prstGeom prst="rect">
            <a:avLst/>
          </a:prstGeom>
        </p:spPr>
        <p:txBody>
          <a:bodyPr wrap="square">
            <a:spAutoFit/>
          </a:bodyPr>
          <a:lstStyle/>
          <a:p>
            <a:pPr algn="just">
              <a:spcBef>
                <a:spcPts val="1800"/>
              </a:spcBef>
              <a:spcAft>
                <a:spcPts val="600"/>
              </a:spcAft>
            </a:pPr>
            <a:r>
              <a:rPr lang="es-ES" sz="16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Contexto General </a:t>
            </a:r>
            <a:endParaRPr lang="es-MX" sz="32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ES" sz="1600" dirty="0">
                <a:latin typeface="Soberana Sans" panose="02000000000000000000" pitchFamily="50" charset="0"/>
                <a:ea typeface="Calibri" panose="020F0502020204030204" pitchFamily="34" charset="0"/>
                <a:cs typeface="Times New Roman" panose="02020603050405020304" pitchFamily="18" charset="0"/>
              </a:rPr>
              <a:t>El SIPC fue creado con el objetivo de contar con una herramienta que permita el control y seguimiento de los casos de protección que gestiona la Secretaría de Relaciones Exteriores a través de la Dirección General de Protección a Mexicanos en el Exterior (DGPME) con el apoyo de los consulados de México en todo el mundo y de las delegaciones foráneas, que permita el intercambio de información en tiempo real sin importar horarios y distancias, y que propicie una metodología uniforme para la atención de casos.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ES" sz="1600" dirty="0">
                <a:latin typeface="Soberana Sans" panose="02000000000000000000" pitchFamily="50" charset="0"/>
                <a:ea typeface="Calibri" panose="020F0502020204030204" pitchFamily="34" charset="0"/>
                <a:cs typeface="Times New Roman" panose="02020603050405020304" pitchFamily="18" charset="0"/>
              </a:rPr>
              <a:t>Se propone añadir valor a esta ya probada herramienta de registro y seguimiento de casos, formulando este sistema como una fuente de inteligencia consular. El nuevo SIPC generará estadística que funcionará como información estratégica para la DGPME. Asimismo, permitirá una práctica generalizada de consulta de manera más rápida, eficaz y precisa.</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ES" sz="1600" dirty="0">
                <a:latin typeface="Soberana Sans" panose="02000000000000000000" pitchFamily="50" charset="0"/>
                <a:ea typeface="Calibri" panose="020F0502020204030204" pitchFamily="34" charset="0"/>
                <a:cs typeface="Times New Roman" panose="02020603050405020304" pitchFamily="18" charset="0"/>
              </a:rPr>
              <a:t>La información que pueda ser consultada en el SIPC, no sólo se referirá a los casos atendidos. Existe información producida que podrá ser concentrada en el mismo sistema (presentadas más adelante en el apartado “Bases de datos disponibles para la DGPME”). Estas consultas permitirán tomar decisiones y diseñar acciones de protección de acuerdo a las necesidades que se presenten.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6928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graphicFrame>
        <p:nvGraphicFramePr>
          <p:cNvPr id="6" name="Diagrama 5"/>
          <p:cNvGraphicFramePr/>
          <p:nvPr>
            <p:extLst>
              <p:ext uri="{D42A27DB-BD31-4B8C-83A1-F6EECF244321}">
                <p14:modId xmlns:p14="http://schemas.microsoft.com/office/powerpoint/2010/main" val="2546164185"/>
              </p:ext>
            </p:extLst>
          </p:nvPr>
        </p:nvGraphicFramePr>
        <p:xfrm>
          <a:off x="1223961" y="1295399"/>
          <a:ext cx="4501430" cy="4970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a 7"/>
          <p:cNvGraphicFramePr/>
          <p:nvPr>
            <p:extLst>
              <p:ext uri="{D42A27DB-BD31-4B8C-83A1-F6EECF244321}">
                <p14:modId xmlns:p14="http://schemas.microsoft.com/office/powerpoint/2010/main" val="2554135901"/>
              </p:ext>
            </p:extLst>
          </p:nvPr>
        </p:nvGraphicFramePr>
        <p:xfrm>
          <a:off x="5915025" y="1866900"/>
          <a:ext cx="5463020" cy="394161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Cuadro de texto 5"/>
          <p:cNvSpPr txBox="1"/>
          <p:nvPr/>
        </p:nvSpPr>
        <p:spPr>
          <a:xfrm>
            <a:off x="1016577" y="1295400"/>
            <a:ext cx="1866900" cy="47625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457200" indent="-228600">
              <a:lnSpc>
                <a:spcPct val="115000"/>
              </a:lnSpc>
              <a:spcAft>
                <a:spcPts val="1000"/>
              </a:spcAft>
            </a:pPr>
            <a:r>
              <a:rPr lang="es-MX" sz="1200" b="1" dirty="0">
                <a:effectLst/>
                <a:latin typeface="Soberana Sans" panose="02000000000000000000" pitchFamily="50" charset="0"/>
                <a:ea typeface="Calibri" panose="020F0502020204030204" pitchFamily="34" charset="0"/>
                <a:cs typeface="Times New Roman" panose="02020603050405020304" pitchFamily="18" charset="0"/>
              </a:rPr>
              <a:t>SIPC </a:t>
            </a:r>
            <a:r>
              <a:rPr lang="es-MX" sz="1200" b="1" dirty="0" smtClean="0">
                <a:effectLst/>
                <a:latin typeface="Soberana Sans" panose="02000000000000000000" pitchFamily="50" charset="0"/>
                <a:ea typeface="Calibri" panose="020F0502020204030204" pitchFamily="34" charset="0"/>
                <a:cs typeface="Times New Roman" panose="02020603050405020304" pitchFamily="18" charset="0"/>
              </a:rPr>
              <a:t>ACTUAL</a:t>
            </a:r>
            <a:endParaRPr lang="es-MX" sz="1200" dirty="0">
              <a:effectLst/>
              <a:latin typeface="Soberana Sans" panose="02000000000000000000" pitchFamily="50" charset="0"/>
              <a:ea typeface="Calibri" panose="020F0502020204030204" pitchFamily="34" charset="0"/>
              <a:cs typeface="Times New Roman" panose="02020603050405020304" pitchFamily="18" charset="0"/>
            </a:endParaRPr>
          </a:p>
        </p:txBody>
      </p:sp>
      <p:sp>
        <p:nvSpPr>
          <p:cNvPr id="13" name="Cuadro de texto 6"/>
          <p:cNvSpPr txBox="1"/>
          <p:nvPr/>
        </p:nvSpPr>
        <p:spPr>
          <a:xfrm>
            <a:off x="6729846" y="1216602"/>
            <a:ext cx="2985654" cy="4762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457200" indent="-228600">
              <a:lnSpc>
                <a:spcPct val="115000"/>
              </a:lnSpc>
              <a:spcAft>
                <a:spcPts val="1000"/>
              </a:spcAft>
            </a:pPr>
            <a:r>
              <a:rPr lang="es-MX" sz="1200" b="1" dirty="0">
                <a:effectLst/>
                <a:latin typeface="Soberana Sans" panose="02000000000000000000" pitchFamily="50" charset="0"/>
                <a:ea typeface="Calibri" panose="020F0502020204030204" pitchFamily="34" charset="0"/>
                <a:cs typeface="Times New Roman" panose="02020603050405020304" pitchFamily="18" charset="0"/>
              </a:rPr>
              <a:t>PROPUESTA DE NUEVO SIPC</a:t>
            </a:r>
            <a:endParaRPr lang="es-MX" sz="1200" dirty="0">
              <a:effectLst/>
              <a:latin typeface="Soberana Sans" panose="02000000000000000000"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7044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1091047" y="1423555"/>
            <a:ext cx="8873836" cy="4429931"/>
          </a:xfrm>
          <a:prstGeom prst="rect">
            <a:avLst/>
          </a:prstGeom>
        </p:spPr>
        <p:txBody>
          <a:bodyPr wrap="square">
            <a:spAutoFit/>
          </a:bodyPr>
          <a:lstStyle/>
          <a:p>
            <a:pPr algn="just">
              <a:spcBef>
                <a:spcPts val="1800"/>
              </a:spcBef>
              <a:spcAft>
                <a:spcPts val="600"/>
              </a:spcAft>
            </a:pPr>
            <a:r>
              <a:rPr lang="es-ES" sz="16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Limitaciones y áreas de oportunidad</a:t>
            </a:r>
            <a:endParaRPr lang="es-MX" sz="32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ES" sz="1600" b="1" dirty="0">
                <a:latin typeface="Soberana Sans" panose="02000000000000000000" pitchFamily="50" charset="0"/>
                <a:ea typeface="Calibri" panose="020F0502020204030204" pitchFamily="34" charset="0"/>
                <a:cs typeface="Times New Roman" panose="02020603050405020304" pitchFamily="18" charset="0"/>
              </a:rPr>
              <a:t>Sistematización de información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Trebuchet MS" panose="020B0603020202020204" pitchFamily="34" charset="0"/>
              <a:buChar char="-"/>
            </a:pPr>
            <a:r>
              <a:rPr lang="es-ES" sz="1600" dirty="0">
                <a:latin typeface="Soberana Sans" panose="02000000000000000000" pitchFamily="50" charset="0"/>
                <a:ea typeface="Times New Roman" panose="02020603050405020304" pitchFamily="18" charset="0"/>
                <a:cs typeface="Times New Roman" panose="02020603050405020304" pitchFamily="18" charset="0"/>
              </a:rPr>
              <a:t>La información actualmente se captura con la unidad base de “casos”. Lo anterior no permite procesar los datos de manera ágil para saber cuántas personas se han atendido en total en cada rubro. </a:t>
            </a:r>
            <a:endParaRPr lang="es-MX" sz="16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Trebuchet MS" panose="020B0603020202020204" pitchFamily="34" charset="0"/>
              <a:buChar char="-"/>
            </a:pPr>
            <a:r>
              <a:rPr lang="es-ES" sz="1600" dirty="0">
                <a:latin typeface="Soberana Sans" panose="02000000000000000000" pitchFamily="50" charset="0"/>
                <a:ea typeface="Times New Roman" panose="02020603050405020304" pitchFamily="18" charset="0"/>
                <a:cs typeface="Times New Roman" panose="02020603050405020304" pitchFamily="18" charset="0"/>
              </a:rPr>
              <a:t>La experiencia indica que existe confusión entre los usuarios del SIPC para la clasificación de los ámbitos o rubros. Por ejemplo, un caso de divorcio se encuentra en el rubro “civil”. Esto resta tiempo al personal encargado de sistematizar la información final, ya que tiene que verificar que los casos estén en el rubro correcto. </a:t>
            </a:r>
            <a:endParaRPr lang="es-MX" sz="16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800"/>
              </a:spcAft>
              <a:buFont typeface="Trebuchet MS" panose="020B0603020202020204" pitchFamily="34" charset="0"/>
              <a:buChar char="-"/>
            </a:pPr>
            <a:r>
              <a:rPr lang="es-ES" sz="1600" dirty="0">
                <a:latin typeface="Soberana Sans" panose="02000000000000000000" pitchFamily="50" charset="0"/>
                <a:ea typeface="Times New Roman" panose="02020603050405020304" pitchFamily="18" charset="0"/>
                <a:cs typeface="Times New Roman" panose="02020603050405020304" pitchFamily="18" charset="0"/>
              </a:rPr>
              <a:t>Actualmente, la transferencia de casos de un rubro a otro genera discordancia en las cifras históricas. Por ejemplo, en el primer trimestre de 2012 hubo 10 casos de “penal”, en el segundo trimestre hay sólo 8 porque dos cambiaron de rubro. Este cambio no es visible en el sistema, lo que dificulta la comprensión del comportamiento estadístico de las series históricas. </a:t>
            </a:r>
            <a:endParaRPr lang="es-MX" sz="16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006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1215736" y="1295400"/>
            <a:ext cx="9071263" cy="3614323"/>
          </a:xfrm>
          <a:prstGeom prst="rect">
            <a:avLst/>
          </a:prstGeom>
        </p:spPr>
        <p:txBody>
          <a:bodyPr wrap="square">
            <a:spAutoFit/>
          </a:bodyPr>
          <a:lstStyle/>
          <a:p>
            <a:pPr algn="just">
              <a:spcBef>
                <a:spcPts val="1800"/>
              </a:spcBef>
              <a:spcAft>
                <a:spcPts val="600"/>
              </a:spcAft>
            </a:pPr>
            <a:r>
              <a:rPr lang="es-ES" sz="2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Limitaciones y áreas de oportunidad</a:t>
            </a:r>
            <a:endParaRPr lang="es-MX" sz="44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es-ES" sz="2400" b="1" dirty="0" smtClean="0">
                <a:latin typeface="Soberana Sans" panose="02000000000000000000" pitchFamily="50" charset="0"/>
                <a:ea typeface="Calibri" panose="020F0502020204030204" pitchFamily="34" charset="0"/>
                <a:cs typeface="Times New Roman" panose="02020603050405020304" pitchFamily="18" charset="0"/>
              </a:rPr>
              <a:t>Capacitación </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Trebuchet MS" panose="020B0603020202020204" pitchFamily="34" charset="0"/>
              <a:buChar char="-"/>
            </a:pPr>
            <a:r>
              <a:rPr lang="es-ES" sz="2400" dirty="0">
                <a:latin typeface="Soberana Sans" panose="02000000000000000000" pitchFamily="50" charset="0"/>
                <a:ea typeface="Times New Roman" panose="02020603050405020304" pitchFamily="18" charset="0"/>
                <a:cs typeface="Times New Roman" panose="02020603050405020304" pitchFamily="18" charset="0"/>
              </a:rPr>
              <a:t>Uno de los principales obstáculos para el correcto procesamiento de información es la falta de capacitación al personal consular para capturar información en el SIPC. Lo anterior, podría subsanarse con un manual actualizado sobre la utilización del programa y nuevos esquemas de capacitación, por ejemplo, en línea. </a:t>
            </a:r>
            <a:endParaRPr lang="es-MX"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7812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1215736" y="1295400"/>
            <a:ext cx="9071263" cy="3946721"/>
          </a:xfrm>
          <a:prstGeom prst="rect">
            <a:avLst/>
          </a:prstGeom>
        </p:spPr>
        <p:txBody>
          <a:bodyPr wrap="square">
            <a:spAutoFit/>
          </a:bodyPr>
          <a:lstStyle/>
          <a:p>
            <a:pPr algn="just">
              <a:spcBef>
                <a:spcPts val="1800"/>
              </a:spcBef>
              <a:spcAft>
                <a:spcPts val="600"/>
              </a:spcAft>
            </a:pPr>
            <a:r>
              <a:rPr lang="es-ES"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Gobierno Abierto</a:t>
            </a:r>
            <a:endParaRPr lang="es-MX" sz="36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es-ES" sz="2400" dirty="0">
                <a:latin typeface="Soberana Sans" panose="02000000000000000000" pitchFamily="50" charset="0"/>
                <a:ea typeface="Calibri" panose="020F0502020204030204" pitchFamily="34" charset="0"/>
                <a:cs typeface="Times New Roman" panose="02020603050405020304" pitchFamily="18" charset="0"/>
              </a:rPr>
              <a:t>El nuevo SIPC cumplirá con los requerimientos de Gobierno Abierto establecidos en la Ley General de Transparencia y Acceso a la Información Pública que contempla varios cambios respecto a la obligación que tienen las dependencias de publicar la información que corresponde a sus facultades en sus sitios de internet.</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ES" sz="2400" dirty="0">
                <a:latin typeface="Soberana Sans" panose="02000000000000000000" pitchFamily="50" charset="0"/>
                <a:ea typeface="Calibri" panose="020F0502020204030204" pitchFamily="34" charset="0"/>
                <a:cs typeface="Times New Roman" panose="02020603050405020304" pitchFamily="18" charset="0"/>
              </a:rPr>
              <a:t>Para esto, los datos publicados serán accesibles para los usuarios. </a:t>
            </a:r>
            <a:endParaRPr lang="es-ES" sz="2400" dirty="0" smtClean="0">
              <a:latin typeface="Soberana Sans" panose="02000000000000000000"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3802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696192" y="931718"/>
            <a:ext cx="9611590" cy="5955989"/>
          </a:xfrm>
          <a:prstGeom prst="rect">
            <a:avLst/>
          </a:prstGeom>
        </p:spPr>
        <p:txBody>
          <a:bodyPr wrap="square">
            <a:spAutoFit/>
          </a:bodyPr>
          <a:lstStyle/>
          <a:p>
            <a:pPr algn="just">
              <a:spcBef>
                <a:spcPts val="1800"/>
              </a:spcBef>
              <a:spcAft>
                <a:spcPts val="600"/>
              </a:spcAft>
            </a:pPr>
            <a:r>
              <a:rPr lang="es-ES" sz="1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Bases de datos e información disponible para la DGPME  </a:t>
            </a:r>
            <a:endParaRPr lang="es-MX" sz="28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A continuación se enlista las bases de datos que podrían ser analizadas con el nuevo SIPC, así como las herramientas y sistemas con los que interactuará: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Información previa contenida en el actual SIPC.</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Casos atendidos y dados de alta</a:t>
            </a:r>
            <a:r>
              <a:rPr lang="es-MX" sz="1400" dirty="0" smtClean="0">
                <a:latin typeface="Soberana Sans" panose="02000000000000000000" pitchFamily="50" charset="0"/>
                <a:ea typeface="Calibri" panose="020F0502020204030204" pitchFamily="34" charset="0"/>
                <a:cs typeface="Times New Roman" panose="02020603050405020304" pitchFamily="18" charset="0"/>
              </a:rPr>
              <a:t>.</a:t>
            </a: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smtClean="0">
              <a:latin typeface="Soberana Sans" panose="02000000000000000000" pitchFamily="50"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smtClean="0">
                <a:latin typeface="Soberana Sans" panose="02000000000000000000" pitchFamily="50" charset="0"/>
                <a:ea typeface="Calibri" panose="020F0502020204030204" pitchFamily="34" charset="0"/>
                <a:cs typeface="Times New Roman" panose="02020603050405020304" pitchFamily="18" charset="0"/>
              </a:rPr>
              <a:t>Sistema de Registro para Mexicanos en el Exterior (SIRME). </a:t>
            </a:r>
            <a:endParaRPr lang="es-MX" sz="14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smtClean="0">
                <a:latin typeface="Soberana Sans" panose="02000000000000000000" pitchFamily="50" charset="0"/>
                <a:ea typeface="Calibri" panose="020F0502020204030204" pitchFamily="34" charset="0"/>
                <a:cs typeface="Times New Roman" panose="02020603050405020304" pitchFamily="18" charset="0"/>
              </a:rPr>
              <a:t>Registro </a:t>
            </a:r>
            <a:r>
              <a:rPr lang="es-MX" sz="1400" dirty="0">
                <a:latin typeface="Soberana Sans" panose="02000000000000000000" pitchFamily="50" charset="0"/>
                <a:ea typeface="Calibri" panose="020F0502020204030204" pitchFamily="34" charset="0"/>
                <a:cs typeface="Times New Roman" panose="02020603050405020304" pitchFamily="18" charset="0"/>
              </a:rPr>
              <a:t>voluntario de personas mexicanas en el exterior</a:t>
            </a:r>
            <a:r>
              <a:rPr lang="es-MX" sz="1400" dirty="0" smtClean="0">
                <a:latin typeface="Soberana Sans" panose="02000000000000000000" pitchFamily="50" charset="0"/>
                <a:ea typeface="Calibri" panose="020F0502020204030204" pitchFamily="34" charset="0"/>
                <a:cs typeface="Times New Roman" panose="02020603050405020304" pitchFamily="18" charset="0"/>
              </a:rPr>
              <a:t>.</a:t>
            </a: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Información estratégica producida por los consulados.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Repatriación de niñas, niños y adolescentes no acompañados en frontera.</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Personas fallecidas en su intento de cruce indocumentado.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Incidentes de riesgo en intento de cruce indocumentado.</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Personas mexicanas rescatadas en la frontera sur de Estados Unidos en su intento por internarse sin documentos.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Estadísticas de casos de derecho de familia: restitución internacional de menores, pensiones alimenticias, custodias y adopciones internacionales.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Visitas a prisión y población carcelaria.</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Estadísticas de eventos para la atención de leyes y medidas migratorias.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8181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Marcador de título"/>
          <p:cNvSpPr txBox="1">
            <a:spLocks/>
          </p:cNvSpPr>
          <p:nvPr/>
        </p:nvSpPr>
        <p:spPr bwMode="auto">
          <a:xfrm>
            <a:off x="2339975"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fontAlgn="base">
              <a:spcBef>
                <a:spcPct val="0"/>
              </a:spcBef>
              <a:spcAft>
                <a:spcPct val="0"/>
              </a:spcAft>
              <a:defRPr sz="1000" b="1" kern="1200">
                <a:solidFill>
                  <a:srgbClr val="7F7F7F"/>
                </a:solidFill>
                <a:latin typeface="Adobe Caslon Pro" pitchFamily="18" charset="0"/>
                <a:ea typeface="+mj-ea"/>
                <a:cs typeface="+mj-cs"/>
              </a:defRPr>
            </a:lvl1pPr>
            <a:lvl2pPr algn="r" rtl="0" fontAlgn="base">
              <a:spcBef>
                <a:spcPct val="0"/>
              </a:spcBef>
              <a:spcAft>
                <a:spcPct val="0"/>
              </a:spcAft>
              <a:defRPr sz="1000" b="1">
                <a:solidFill>
                  <a:srgbClr val="7F7F7F"/>
                </a:solidFill>
                <a:latin typeface="Adobe Caslon Pro" pitchFamily="18" charset="0"/>
              </a:defRPr>
            </a:lvl2pPr>
            <a:lvl3pPr algn="r" rtl="0" fontAlgn="base">
              <a:spcBef>
                <a:spcPct val="0"/>
              </a:spcBef>
              <a:spcAft>
                <a:spcPct val="0"/>
              </a:spcAft>
              <a:defRPr sz="1000" b="1">
                <a:solidFill>
                  <a:srgbClr val="7F7F7F"/>
                </a:solidFill>
                <a:latin typeface="Adobe Caslon Pro" pitchFamily="18" charset="0"/>
              </a:defRPr>
            </a:lvl3pPr>
            <a:lvl4pPr algn="r" rtl="0" fontAlgn="base">
              <a:spcBef>
                <a:spcPct val="0"/>
              </a:spcBef>
              <a:spcAft>
                <a:spcPct val="0"/>
              </a:spcAft>
              <a:defRPr sz="1000" b="1">
                <a:solidFill>
                  <a:srgbClr val="7F7F7F"/>
                </a:solidFill>
                <a:latin typeface="Adobe Caslon Pro" pitchFamily="18" charset="0"/>
              </a:defRPr>
            </a:lvl4pPr>
            <a:lvl5pPr algn="r" rtl="0" fontAlgn="base">
              <a:spcBef>
                <a:spcPct val="0"/>
              </a:spcBef>
              <a:spcAft>
                <a:spcPct val="0"/>
              </a:spcAft>
              <a:defRPr sz="1000" b="1">
                <a:solidFill>
                  <a:srgbClr val="7F7F7F"/>
                </a:solidFill>
                <a:latin typeface="Adobe Caslon Pro" pitchFamily="18" charset="0"/>
              </a:defRPr>
            </a:lvl5pPr>
            <a:lvl6pPr marL="457200" algn="r" rtl="0" fontAlgn="base">
              <a:spcBef>
                <a:spcPct val="0"/>
              </a:spcBef>
              <a:spcAft>
                <a:spcPct val="0"/>
              </a:spcAft>
              <a:defRPr sz="1000" b="1">
                <a:solidFill>
                  <a:srgbClr val="7F7F7F"/>
                </a:solidFill>
                <a:latin typeface="Adobe Caslon Pro" pitchFamily="18" charset="0"/>
              </a:defRPr>
            </a:lvl6pPr>
            <a:lvl7pPr marL="914400" algn="r" rtl="0" fontAlgn="base">
              <a:spcBef>
                <a:spcPct val="0"/>
              </a:spcBef>
              <a:spcAft>
                <a:spcPct val="0"/>
              </a:spcAft>
              <a:defRPr sz="1000" b="1">
                <a:solidFill>
                  <a:srgbClr val="7F7F7F"/>
                </a:solidFill>
                <a:latin typeface="Adobe Caslon Pro" pitchFamily="18" charset="0"/>
              </a:defRPr>
            </a:lvl7pPr>
            <a:lvl8pPr marL="1371600" algn="r" rtl="0" fontAlgn="base">
              <a:spcBef>
                <a:spcPct val="0"/>
              </a:spcBef>
              <a:spcAft>
                <a:spcPct val="0"/>
              </a:spcAft>
              <a:defRPr sz="1000" b="1">
                <a:solidFill>
                  <a:srgbClr val="7F7F7F"/>
                </a:solidFill>
                <a:latin typeface="Adobe Caslon Pro" pitchFamily="18" charset="0"/>
              </a:defRPr>
            </a:lvl8pPr>
            <a:lvl9pPr marL="1828800" algn="r" rtl="0" fontAlgn="base">
              <a:spcBef>
                <a:spcPct val="0"/>
              </a:spcBef>
              <a:spcAft>
                <a:spcPct val="0"/>
              </a:spcAft>
              <a:defRPr sz="1000" b="1">
                <a:solidFill>
                  <a:srgbClr val="7F7F7F"/>
                </a:solidFill>
                <a:latin typeface="Adobe Caslon Pro" pitchFamily="18" charset="0"/>
              </a:defRPr>
            </a:lvl9pPr>
          </a:lstStyle>
          <a:p>
            <a:r>
              <a:rPr lang="es-MX" dirty="0"/>
              <a:t>DIRECCIÓN GENERAL DE</a:t>
            </a:r>
            <a:br>
              <a:rPr lang="es-MX" dirty="0"/>
            </a:br>
            <a:r>
              <a:rPr lang="es-MX" dirty="0"/>
              <a:t>PROTECCIÓN A MEXICANOS EN EL EXTERIOR</a:t>
            </a:r>
            <a:br>
              <a:rPr lang="es-MX" dirty="0"/>
            </a:br>
            <a:endParaRPr lang="es-MX" dirty="0"/>
          </a:p>
        </p:txBody>
      </p:sp>
      <p:sp>
        <p:nvSpPr>
          <p:cNvPr id="9" name="4 Marcador de pie de página"/>
          <p:cNvSpPr>
            <a:spLocks noGrp="1"/>
          </p:cNvSpPr>
          <p:nvPr>
            <p:ph type="ftr" sz="quarter" idx="4294967295"/>
          </p:nvPr>
        </p:nvSpPr>
        <p:spPr>
          <a:xfrm>
            <a:off x="3152775" y="6508751"/>
            <a:ext cx="5759450" cy="365125"/>
          </a:xfrm>
          <a:prstGeom prst="rect">
            <a:avLst/>
          </a:prstGeom>
        </p:spPr>
        <p:txBody>
          <a:bodyPr vert="horz" lIns="91440" tIns="45720" rIns="91440" bIns="45720" rtlCol="0" anchor="ctr"/>
          <a:lstStyle>
            <a:lvl1pPr algn="ctr" fontAlgn="auto">
              <a:spcBef>
                <a:spcPts val="0"/>
              </a:spcBef>
              <a:spcAft>
                <a:spcPts val="0"/>
              </a:spcAft>
              <a:defRPr sz="1000" dirty="0" smtClean="0">
                <a:solidFill>
                  <a:schemeClr val="tx1">
                    <a:lumMod val="50000"/>
                    <a:lumOff val="50000"/>
                  </a:schemeClr>
                </a:solidFill>
                <a:latin typeface="Adobe Caslon Pro" pitchFamily="18" charset="0"/>
                <a:cs typeface="+mn-cs"/>
              </a:defRPr>
            </a:lvl1pPr>
          </a:lstStyle>
          <a:p>
            <a:pPr>
              <a:defRPr/>
            </a:pPr>
            <a:r>
              <a:rPr lang="es-MX">
                <a:solidFill>
                  <a:prstClr val="black">
                    <a:lumMod val="50000"/>
                    <a:lumOff val="50000"/>
                  </a:prstClr>
                </a:solidFill>
              </a:rPr>
              <a:t>Avenida Juárez núm. 20, Col. Centro, Del. Cuauhtémoc, , C.P. 06010, México, D.F., </a:t>
            </a:r>
          </a:p>
          <a:p>
            <a:pPr>
              <a:defRPr/>
            </a:pPr>
            <a:r>
              <a:rPr lang="es-MX">
                <a:solidFill>
                  <a:prstClr val="black">
                    <a:lumMod val="50000"/>
                    <a:lumOff val="50000"/>
                  </a:prstClr>
                </a:solidFill>
              </a:rPr>
              <a:t>Tels.: (55) 3686 - 5100  </a:t>
            </a:r>
            <a:r>
              <a:rPr lang="es-MX" b="1">
                <a:solidFill>
                  <a:prstClr val="black">
                    <a:lumMod val="50000"/>
                    <a:lumOff val="50000"/>
                  </a:prstClr>
                </a:solidFill>
              </a:rPr>
              <a:t>http://www.sre.gob.mx</a:t>
            </a:r>
          </a:p>
        </p:txBody>
      </p:sp>
      <p:sp>
        <p:nvSpPr>
          <p:cNvPr id="5" name="Rectángulo 4"/>
          <p:cNvSpPr/>
          <p:nvPr/>
        </p:nvSpPr>
        <p:spPr>
          <a:xfrm>
            <a:off x="696192" y="931718"/>
            <a:ext cx="9611590" cy="4879284"/>
          </a:xfrm>
          <a:prstGeom prst="rect">
            <a:avLst/>
          </a:prstGeom>
        </p:spPr>
        <p:txBody>
          <a:bodyPr wrap="square">
            <a:spAutoFit/>
          </a:bodyPr>
          <a:lstStyle/>
          <a:p>
            <a:pPr algn="just">
              <a:spcBef>
                <a:spcPts val="1800"/>
              </a:spcBef>
              <a:spcAft>
                <a:spcPts val="600"/>
              </a:spcAft>
            </a:pPr>
            <a:r>
              <a:rPr lang="es-ES" sz="1400" b="1" kern="0" dirty="0">
                <a:solidFill>
                  <a:srgbClr val="C0504D"/>
                </a:solidFill>
                <a:latin typeface="Soberana Sans" panose="02000000000000000000" pitchFamily="50" charset="0"/>
                <a:ea typeface="Times New Roman" panose="02020603050405020304" pitchFamily="18" charset="0"/>
                <a:cs typeface="Times New Roman" panose="02020603050405020304" pitchFamily="18" charset="0"/>
              </a:rPr>
              <a:t>Bases de datos e información disponible para la DGPME  </a:t>
            </a:r>
            <a:endParaRPr lang="es-MX" sz="2800" b="1" kern="0" dirty="0">
              <a:solidFill>
                <a:srgbClr val="262626"/>
              </a:solidFill>
              <a:latin typeface="Cambria" panose="02040503050406030204" pitchFamily="18"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Centro de Información y Asistencia a Mexicanos (CIAM).</a:t>
            </a: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Registro de llamadas y solicitudes.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Sistema Integral de Administración Consular (SIAC).</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Documentos y trámites de documentos.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Sistema para la Gestión Programático Presupuestaria de las Representaciones de México en el Extranjero (SIGEP).</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Presupuesto para la ejecución de los programas de protección a mexicanos en el exterior.</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800"/>
              </a:spcAft>
            </a:pPr>
            <a:r>
              <a:rPr lang="es-MX" sz="1400" dirty="0">
                <a:latin typeface="Soberana Sans" panose="02000000000000000000" pitchFamily="50"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s-MX" sz="1400" b="1" dirty="0">
                <a:latin typeface="Soberana Sans" panose="02000000000000000000" pitchFamily="50" charset="0"/>
                <a:ea typeface="Calibri" panose="020F0502020204030204" pitchFamily="34" charset="0"/>
                <a:cs typeface="Times New Roman" panose="02020603050405020304" pitchFamily="18" charset="0"/>
              </a:rPr>
              <a:t>Aplicaciones virtuales para registro y seguimiento de casos de niñas, niños y adolescentes no acompañados.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s-MX" sz="1400" dirty="0">
                <a:latin typeface="Soberana Sans" panose="02000000000000000000" pitchFamily="50" charset="0"/>
                <a:ea typeface="Calibri" panose="020F0502020204030204" pitchFamily="34" charset="0"/>
                <a:cs typeface="Times New Roman" panose="02020603050405020304" pitchFamily="18" charset="0"/>
              </a:rPr>
              <a:t>Repatriación y seguimiento de casos de niñas, niños y adolescentes no acompañados en frontera.</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7923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1746</Words>
  <Application>Microsoft Office PowerPoint</Application>
  <PresentationFormat>Panorámica</PresentationFormat>
  <Paragraphs>151</Paragraphs>
  <Slides>14</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14</vt:i4>
      </vt:variant>
    </vt:vector>
  </HeadingPairs>
  <TitlesOfParts>
    <vt:vector size="24" baseType="lpstr">
      <vt:lpstr>Adobe Caslon Pro</vt:lpstr>
      <vt:lpstr>Arial</vt:lpstr>
      <vt:lpstr>Calibri</vt:lpstr>
      <vt:lpstr>Cambria</vt:lpstr>
      <vt:lpstr>Soberana Sans</vt:lpstr>
      <vt:lpstr>Symbol</vt:lpstr>
      <vt:lpstr>Times New Roman</vt:lpstr>
      <vt:lpstr>Trajan Pro</vt:lpstr>
      <vt:lpstr>Trebuchet MS</vt:lpstr>
      <vt:lpstr>1_Tema de Office</vt:lpstr>
      <vt:lpstr>Sistema Integral de Protección Consular (SIPC)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Calderón Hernández, Yazmín</dc:creator>
  <cp:lastModifiedBy>Mendoza Durán, Sandra Patricia</cp:lastModifiedBy>
  <cp:revision>4</cp:revision>
  <dcterms:created xsi:type="dcterms:W3CDTF">2016-11-12T01:41:40Z</dcterms:created>
  <dcterms:modified xsi:type="dcterms:W3CDTF">2016-11-12T02:18:44Z</dcterms:modified>
</cp:coreProperties>
</file>