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57" r:id="rId2"/>
    <p:sldId id="678" r:id="rId3"/>
    <p:sldId id="683" r:id="rId4"/>
    <p:sldId id="682" r:id="rId5"/>
    <p:sldId id="685" r:id="rId6"/>
    <p:sldId id="680" r:id="rId7"/>
    <p:sldId id="684" r:id="rId8"/>
  </p:sldIdLst>
  <p:sldSz cx="9144000" cy="6858000" type="screen4x3"/>
  <p:notesSz cx="68580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CC00"/>
    <a:srgbClr val="FF33CC"/>
    <a:srgbClr val="E74FB4"/>
    <a:srgbClr val="FF66CC"/>
    <a:srgbClr val="FF3300"/>
    <a:srgbClr val="9966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6" autoAdjust="0"/>
    <p:restoredTop sz="99635" autoAdjust="0"/>
  </p:normalViewPr>
  <p:slideViewPr>
    <p:cSldViewPr>
      <p:cViewPr varScale="1">
        <p:scale>
          <a:sx n="73" d="100"/>
          <a:sy n="73" d="100"/>
        </p:scale>
        <p:origin x="-522" y="-96"/>
      </p:cViewPr>
      <p:guideLst>
        <p:guide orient="horz" pos="4247"/>
        <p:guide pos="5511"/>
        <p:guide pos="5284"/>
        <p:guide pos="5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80" y="-96"/>
      </p:cViewPr>
      <p:guideLst>
        <p:guide orient="horz" pos="292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CF43B29-6E85-4165-A7B8-6A28712728BA}" type="datetimeFigureOut">
              <a:rPr lang="es-ES"/>
              <a:pPr>
                <a:defRPr/>
              </a:pPr>
              <a:t>06/12/2012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4CB70E7-F4C4-4610-A6F1-20D9B391A0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1" tIns="45126" rIns="90251" bIns="45126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1" tIns="45126" rIns="90251" bIns="45126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8075" y="698500"/>
            <a:ext cx="4643438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1" tIns="45126" rIns="90251" bIns="45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Las diapositivas 7 y 11 las oculte, pero son las que se pudieron vincular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1" tIns="45126" rIns="90251" bIns="45126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1" tIns="45126" rIns="90251" bIns="45126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fld id="{B20DDF75-3D89-4B97-B58C-FFE1898E91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 w="12700"/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C8288-671F-4EBD-901F-6FC639597FE7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67625" y="949325"/>
            <a:ext cx="2254250" cy="78676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00113" y="949325"/>
            <a:ext cx="6615112" cy="78676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900113" y="949325"/>
            <a:ext cx="9021762" cy="78676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92275" y="36449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883275" y="36449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949325"/>
            <a:ext cx="82296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3644900"/>
            <a:ext cx="82296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grpSp>
        <p:nvGrpSpPr>
          <p:cNvPr id="1028" name="Group 865"/>
          <p:cNvGrpSpPr>
            <a:grpSpLocks noChangeAspect="1"/>
          </p:cNvGrpSpPr>
          <p:nvPr userDrawn="1"/>
        </p:nvGrpSpPr>
        <p:grpSpPr bwMode="auto">
          <a:xfrm>
            <a:off x="152400" y="188913"/>
            <a:ext cx="1331913" cy="560387"/>
            <a:chOff x="1015" y="1885"/>
            <a:chExt cx="1270" cy="535"/>
          </a:xfrm>
        </p:grpSpPr>
        <p:sp>
          <p:nvSpPr>
            <p:cNvPr id="1890" name="Freeform 866"/>
            <p:cNvSpPr>
              <a:spLocks noChangeAspect="1" noEditPoints="1"/>
            </p:cNvSpPr>
            <p:nvPr/>
          </p:nvSpPr>
          <p:spPr bwMode="auto">
            <a:xfrm>
              <a:off x="1015" y="2378"/>
              <a:ext cx="1270" cy="4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26" y="9"/>
                </a:cxn>
                <a:cxn ang="0">
                  <a:pos x="23" y="12"/>
                </a:cxn>
                <a:cxn ang="0">
                  <a:pos x="24" y="3"/>
                </a:cxn>
                <a:cxn ang="0">
                  <a:pos x="30" y="2"/>
                </a:cxn>
                <a:cxn ang="0">
                  <a:pos x="41" y="0"/>
                </a:cxn>
                <a:cxn ang="0">
                  <a:pos x="42" y="0"/>
                </a:cxn>
                <a:cxn ang="0">
                  <a:pos x="53" y="2"/>
                </a:cxn>
                <a:cxn ang="0">
                  <a:pos x="59" y="11"/>
                </a:cxn>
                <a:cxn ang="0">
                  <a:pos x="67" y="8"/>
                </a:cxn>
                <a:cxn ang="0">
                  <a:pos x="58" y="0"/>
                </a:cxn>
                <a:cxn ang="0">
                  <a:pos x="78" y="2"/>
                </a:cxn>
                <a:cxn ang="0">
                  <a:pos x="89" y="12"/>
                </a:cxn>
                <a:cxn ang="0">
                  <a:pos x="82" y="6"/>
                </a:cxn>
                <a:cxn ang="0">
                  <a:pos x="86" y="9"/>
                </a:cxn>
                <a:cxn ang="0">
                  <a:pos x="109" y="12"/>
                </a:cxn>
                <a:cxn ang="0">
                  <a:pos x="116" y="9"/>
                </a:cxn>
                <a:cxn ang="0">
                  <a:pos x="124" y="8"/>
                </a:cxn>
                <a:cxn ang="0">
                  <a:pos x="128" y="6"/>
                </a:cxn>
                <a:cxn ang="0">
                  <a:pos x="136" y="1"/>
                </a:cxn>
                <a:cxn ang="0">
                  <a:pos x="145" y="10"/>
                </a:cxn>
                <a:cxn ang="0">
                  <a:pos x="141" y="2"/>
                </a:cxn>
                <a:cxn ang="0">
                  <a:pos x="150" y="12"/>
                </a:cxn>
                <a:cxn ang="0">
                  <a:pos x="164" y="10"/>
                </a:cxn>
                <a:cxn ang="0">
                  <a:pos x="159" y="2"/>
                </a:cxn>
                <a:cxn ang="0">
                  <a:pos x="155" y="6"/>
                </a:cxn>
                <a:cxn ang="0">
                  <a:pos x="171" y="3"/>
                </a:cxn>
                <a:cxn ang="0">
                  <a:pos x="172" y="0"/>
                </a:cxn>
                <a:cxn ang="0">
                  <a:pos x="192" y="8"/>
                </a:cxn>
                <a:cxn ang="0">
                  <a:pos x="187" y="6"/>
                </a:cxn>
                <a:cxn ang="0">
                  <a:pos x="206" y="10"/>
                </a:cxn>
                <a:cxn ang="0">
                  <a:pos x="221" y="12"/>
                </a:cxn>
                <a:cxn ang="0">
                  <a:pos x="217" y="2"/>
                </a:cxn>
                <a:cxn ang="0">
                  <a:pos x="217" y="10"/>
                </a:cxn>
                <a:cxn ang="0">
                  <a:pos x="232" y="10"/>
                </a:cxn>
                <a:cxn ang="0">
                  <a:pos x="238" y="2"/>
                </a:cxn>
                <a:cxn ang="0">
                  <a:pos x="250" y="3"/>
                </a:cxn>
                <a:cxn ang="0">
                  <a:pos x="262" y="0"/>
                </a:cxn>
                <a:cxn ang="0">
                  <a:pos x="265" y="12"/>
                </a:cxn>
                <a:cxn ang="0">
                  <a:pos x="272" y="2"/>
                </a:cxn>
                <a:cxn ang="0">
                  <a:pos x="282" y="5"/>
                </a:cxn>
                <a:cxn ang="0">
                  <a:pos x="277" y="10"/>
                </a:cxn>
                <a:cxn ang="0">
                  <a:pos x="282" y="0"/>
                </a:cxn>
                <a:cxn ang="0">
                  <a:pos x="292" y="2"/>
                </a:cxn>
                <a:cxn ang="0">
                  <a:pos x="292" y="12"/>
                </a:cxn>
                <a:cxn ang="0">
                  <a:pos x="291" y="0"/>
                </a:cxn>
                <a:cxn ang="0">
                  <a:pos x="305" y="8"/>
                </a:cxn>
                <a:cxn ang="0">
                  <a:pos x="301" y="6"/>
                </a:cxn>
                <a:cxn ang="0">
                  <a:pos x="309" y="6"/>
                </a:cxn>
                <a:cxn ang="0">
                  <a:pos x="319" y="10"/>
                </a:cxn>
                <a:cxn ang="0">
                  <a:pos x="319" y="2"/>
                </a:cxn>
                <a:cxn ang="0">
                  <a:pos x="326" y="0"/>
                </a:cxn>
                <a:cxn ang="0">
                  <a:pos x="342" y="6"/>
                </a:cxn>
                <a:cxn ang="0">
                  <a:pos x="338" y="3"/>
                </a:cxn>
                <a:cxn ang="0">
                  <a:pos x="332" y="3"/>
                </a:cxn>
                <a:cxn ang="0">
                  <a:pos x="353" y="12"/>
                </a:cxn>
                <a:cxn ang="0">
                  <a:pos x="344" y="0"/>
                </a:cxn>
              </a:cxnLst>
              <a:rect l="0" t="0" r="r" b="b"/>
              <a:pathLst>
                <a:path w="357" h="12">
                  <a:moveTo>
                    <a:pt x="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3" y="0"/>
                  </a:lnTo>
                  <a:lnTo>
                    <a:pt x="0" y="0"/>
                  </a:lnTo>
                  <a:close/>
                  <a:moveTo>
                    <a:pt x="6" y="0"/>
                  </a:moveTo>
                  <a:lnTo>
                    <a:pt x="6" y="12"/>
                  </a:lnTo>
                  <a:lnTo>
                    <a:pt x="9" y="12"/>
                  </a:lnTo>
                  <a:lnTo>
                    <a:pt x="9" y="3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10" y="0"/>
                  </a:lnTo>
                  <a:lnTo>
                    <a:pt x="6" y="0"/>
                  </a:lnTo>
                  <a:close/>
                  <a:moveTo>
                    <a:pt x="28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21" y="1"/>
                    <a:pt x="21" y="2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2" y="5"/>
                    <a:pt x="23" y="6"/>
                    <a:pt x="24" y="7"/>
                  </a:cubicBezTo>
                  <a:cubicBezTo>
                    <a:pt x="25" y="8"/>
                    <a:pt x="26" y="8"/>
                    <a:pt x="26" y="9"/>
                  </a:cubicBezTo>
                  <a:cubicBezTo>
                    <a:pt x="26" y="9"/>
                    <a:pt x="26" y="10"/>
                    <a:pt x="25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1" y="10"/>
                    <a:pt x="21" y="10"/>
                    <a:pt x="20" y="9"/>
                  </a:cubicBezTo>
                  <a:lnTo>
                    <a:pt x="21" y="12"/>
                  </a:lnTo>
                  <a:cubicBezTo>
                    <a:pt x="21" y="12"/>
                    <a:pt x="22" y="12"/>
                    <a:pt x="23" y="12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6" y="12"/>
                    <a:pt x="27" y="12"/>
                    <a:pt x="28" y="11"/>
                  </a:cubicBezTo>
                  <a:cubicBezTo>
                    <a:pt x="28" y="11"/>
                    <a:pt x="29" y="10"/>
                    <a:pt x="29" y="9"/>
                  </a:cubicBezTo>
                  <a:cubicBezTo>
                    <a:pt x="29" y="8"/>
                    <a:pt x="29" y="8"/>
                    <a:pt x="28" y="7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4" y="4"/>
                    <a:pt x="24" y="4"/>
                    <a:pt x="24" y="3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lnTo>
                    <a:pt x="28" y="0"/>
                  </a:lnTo>
                  <a:close/>
                  <a:moveTo>
                    <a:pt x="30" y="0"/>
                  </a:moveTo>
                  <a:lnTo>
                    <a:pt x="30" y="2"/>
                  </a:lnTo>
                  <a:lnTo>
                    <a:pt x="34" y="2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30" y="0"/>
                  </a:lnTo>
                  <a:close/>
                  <a:moveTo>
                    <a:pt x="42" y="0"/>
                  </a:moveTo>
                  <a:lnTo>
                    <a:pt x="42" y="12"/>
                  </a:lnTo>
                  <a:lnTo>
                    <a:pt x="45" y="12"/>
                  </a:lnTo>
                  <a:lnTo>
                    <a:pt x="45" y="0"/>
                  </a:lnTo>
                  <a:lnTo>
                    <a:pt x="42" y="0"/>
                  </a:lnTo>
                  <a:close/>
                  <a:moveTo>
                    <a:pt x="46" y="0"/>
                  </a:moveTo>
                  <a:lnTo>
                    <a:pt x="46" y="2"/>
                  </a:lnTo>
                  <a:lnTo>
                    <a:pt x="50" y="2"/>
                  </a:lnTo>
                  <a:lnTo>
                    <a:pt x="50" y="12"/>
                  </a:lnTo>
                  <a:lnTo>
                    <a:pt x="53" y="12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46" y="0"/>
                  </a:lnTo>
                  <a:close/>
                  <a:moveTo>
                    <a:pt x="58" y="0"/>
                  </a:moveTo>
                  <a:lnTo>
                    <a:pt x="58" y="8"/>
                  </a:lnTo>
                  <a:cubicBezTo>
                    <a:pt x="58" y="10"/>
                    <a:pt x="58" y="11"/>
                    <a:pt x="59" y="11"/>
                  </a:cubicBezTo>
                  <a:cubicBezTo>
                    <a:pt x="61" y="12"/>
                    <a:pt x="62" y="12"/>
                    <a:pt x="64" y="12"/>
                  </a:cubicBezTo>
                  <a:cubicBezTo>
                    <a:pt x="65" y="12"/>
                    <a:pt x="67" y="12"/>
                    <a:pt x="68" y="11"/>
                  </a:cubicBezTo>
                  <a:cubicBezTo>
                    <a:pt x="69" y="11"/>
                    <a:pt x="70" y="10"/>
                    <a:pt x="70" y="9"/>
                  </a:cubicBezTo>
                  <a:lnTo>
                    <a:pt x="70" y="0"/>
                  </a:lnTo>
                  <a:lnTo>
                    <a:pt x="67" y="0"/>
                  </a:lnTo>
                  <a:lnTo>
                    <a:pt x="67" y="8"/>
                  </a:lnTo>
                  <a:cubicBezTo>
                    <a:pt x="67" y="9"/>
                    <a:pt x="66" y="9"/>
                    <a:pt x="66" y="10"/>
                  </a:cubicBezTo>
                  <a:cubicBezTo>
                    <a:pt x="65" y="10"/>
                    <a:pt x="65" y="10"/>
                    <a:pt x="64" y="10"/>
                  </a:cubicBezTo>
                  <a:cubicBezTo>
                    <a:pt x="63" y="10"/>
                    <a:pt x="62" y="10"/>
                    <a:pt x="62" y="10"/>
                  </a:cubicBezTo>
                  <a:cubicBezTo>
                    <a:pt x="61" y="9"/>
                    <a:pt x="61" y="8"/>
                    <a:pt x="61" y="8"/>
                  </a:cubicBezTo>
                  <a:lnTo>
                    <a:pt x="61" y="0"/>
                  </a:lnTo>
                  <a:lnTo>
                    <a:pt x="58" y="0"/>
                  </a:lnTo>
                  <a:close/>
                  <a:moveTo>
                    <a:pt x="71" y="0"/>
                  </a:moveTo>
                  <a:lnTo>
                    <a:pt x="71" y="2"/>
                  </a:lnTo>
                  <a:lnTo>
                    <a:pt x="75" y="2"/>
                  </a:lnTo>
                  <a:lnTo>
                    <a:pt x="75" y="12"/>
                  </a:lnTo>
                  <a:lnTo>
                    <a:pt x="78" y="12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71" y="0"/>
                  </a:lnTo>
                  <a:close/>
                  <a:moveTo>
                    <a:pt x="82" y="6"/>
                  </a:moveTo>
                  <a:cubicBezTo>
                    <a:pt x="82" y="8"/>
                    <a:pt x="83" y="9"/>
                    <a:pt x="84" y="10"/>
                  </a:cubicBezTo>
                  <a:cubicBezTo>
                    <a:pt x="85" y="12"/>
                    <a:pt x="87" y="12"/>
                    <a:pt x="89" y="12"/>
                  </a:cubicBezTo>
                  <a:cubicBezTo>
                    <a:pt x="92" y="12"/>
                    <a:pt x="93" y="12"/>
                    <a:pt x="95" y="10"/>
                  </a:cubicBezTo>
                  <a:cubicBezTo>
                    <a:pt x="96" y="9"/>
                    <a:pt x="97" y="8"/>
                    <a:pt x="97" y="6"/>
                  </a:cubicBezTo>
                  <a:cubicBezTo>
                    <a:pt x="97" y="4"/>
                    <a:pt x="96" y="3"/>
                    <a:pt x="95" y="2"/>
                  </a:cubicBezTo>
                  <a:cubicBezTo>
                    <a:pt x="93" y="1"/>
                    <a:pt x="92" y="0"/>
                    <a:pt x="89" y="0"/>
                  </a:cubicBezTo>
                  <a:cubicBezTo>
                    <a:pt x="87" y="0"/>
                    <a:pt x="85" y="1"/>
                    <a:pt x="84" y="2"/>
                  </a:cubicBezTo>
                  <a:cubicBezTo>
                    <a:pt x="83" y="3"/>
                    <a:pt x="82" y="4"/>
                    <a:pt x="82" y="6"/>
                  </a:cubicBezTo>
                  <a:close/>
                  <a:moveTo>
                    <a:pt x="89" y="2"/>
                  </a:moveTo>
                  <a:cubicBezTo>
                    <a:pt x="91" y="2"/>
                    <a:pt x="92" y="2"/>
                    <a:pt x="93" y="3"/>
                  </a:cubicBezTo>
                  <a:cubicBezTo>
                    <a:pt x="93" y="4"/>
                    <a:pt x="94" y="5"/>
                    <a:pt x="94" y="6"/>
                  </a:cubicBezTo>
                  <a:cubicBezTo>
                    <a:pt x="94" y="7"/>
                    <a:pt x="93" y="8"/>
                    <a:pt x="93" y="9"/>
                  </a:cubicBezTo>
                  <a:cubicBezTo>
                    <a:pt x="92" y="10"/>
                    <a:pt x="91" y="10"/>
                    <a:pt x="89" y="10"/>
                  </a:cubicBezTo>
                  <a:cubicBezTo>
                    <a:pt x="88" y="10"/>
                    <a:pt x="87" y="10"/>
                    <a:pt x="86" y="9"/>
                  </a:cubicBezTo>
                  <a:cubicBezTo>
                    <a:pt x="85" y="8"/>
                    <a:pt x="85" y="7"/>
                    <a:pt x="85" y="6"/>
                  </a:cubicBezTo>
                  <a:cubicBezTo>
                    <a:pt x="85" y="5"/>
                    <a:pt x="85" y="4"/>
                    <a:pt x="86" y="3"/>
                  </a:cubicBezTo>
                  <a:cubicBezTo>
                    <a:pt x="87" y="2"/>
                    <a:pt x="88" y="2"/>
                    <a:pt x="89" y="2"/>
                  </a:cubicBezTo>
                  <a:close/>
                  <a:moveTo>
                    <a:pt x="106" y="0"/>
                  </a:moveTo>
                  <a:lnTo>
                    <a:pt x="106" y="12"/>
                  </a:lnTo>
                  <a:lnTo>
                    <a:pt x="109" y="12"/>
                  </a:lnTo>
                  <a:lnTo>
                    <a:pt x="109" y="3"/>
                  </a:lnTo>
                  <a:lnTo>
                    <a:pt x="115" y="12"/>
                  </a:lnTo>
                  <a:lnTo>
                    <a:pt x="119" y="12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16" y="9"/>
                  </a:lnTo>
                  <a:lnTo>
                    <a:pt x="110" y="0"/>
                  </a:lnTo>
                  <a:lnTo>
                    <a:pt x="106" y="0"/>
                  </a:lnTo>
                  <a:close/>
                  <a:moveTo>
                    <a:pt x="125" y="0"/>
                  </a:moveTo>
                  <a:lnTo>
                    <a:pt x="119" y="12"/>
                  </a:lnTo>
                  <a:lnTo>
                    <a:pt x="122" y="12"/>
                  </a:lnTo>
                  <a:lnTo>
                    <a:pt x="124" y="8"/>
                  </a:lnTo>
                  <a:lnTo>
                    <a:pt x="129" y="8"/>
                  </a:lnTo>
                  <a:lnTo>
                    <a:pt x="131" y="12"/>
                  </a:lnTo>
                  <a:lnTo>
                    <a:pt x="134" y="12"/>
                  </a:lnTo>
                  <a:lnTo>
                    <a:pt x="129" y="0"/>
                  </a:lnTo>
                  <a:lnTo>
                    <a:pt x="125" y="0"/>
                  </a:lnTo>
                  <a:close/>
                  <a:moveTo>
                    <a:pt x="128" y="6"/>
                  </a:moveTo>
                  <a:lnTo>
                    <a:pt x="125" y="6"/>
                  </a:lnTo>
                  <a:lnTo>
                    <a:pt x="127" y="2"/>
                  </a:lnTo>
                  <a:lnTo>
                    <a:pt x="128" y="6"/>
                  </a:lnTo>
                  <a:close/>
                  <a:moveTo>
                    <a:pt x="144" y="0"/>
                  </a:moveTo>
                  <a:cubicBezTo>
                    <a:pt x="144" y="0"/>
                    <a:pt x="143" y="0"/>
                    <a:pt x="141" y="0"/>
                  </a:cubicBezTo>
                  <a:cubicBezTo>
                    <a:pt x="139" y="0"/>
                    <a:pt x="138" y="0"/>
                    <a:pt x="136" y="1"/>
                  </a:cubicBezTo>
                  <a:cubicBezTo>
                    <a:pt x="135" y="2"/>
                    <a:pt x="134" y="4"/>
                    <a:pt x="134" y="6"/>
                  </a:cubicBezTo>
                  <a:cubicBezTo>
                    <a:pt x="134" y="8"/>
                    <a:pt x="134" y="9"/>
                    <a:pt x="136" y="10"/>
                  </a:cubicBezTo>
                  <a:cubicBezTo>
                    <a:pt x="137" y="12"/>
                    <a:pt x="139" y="12"/>
                    <a:pt x="141" y="12"/>
                  </a:cubicBezTo>
                  <a:cubicBezTo>
                    <a:pt x="142" y="12"/>
                    <a:pt x="142" y="12"/>
                    <a:pt x="143" y="12"/>
                  </a:cubicBezTo>
                  <a:cubicBezTo>
                    <a:pt x="143" y="12"/>
                    <a:pt x="144" y="12"/>
                    <a:pt x="145" y="12"/>
                  </a:cubicBezTo>
                  <a:lnTo>
                    <a:pt x="145" y="10"/>
                  </a:lnTo>
                  <a:cubicBezTo>
                    <a:pt x="144" y="10"/>
                    <a:pt x="144" y="10"/>
                    <a:pt x="143" y="10"/>
                  </a:cubicBezTo>
                  <a:cubicBezTo>
                    <a:pt x="143" y="10"/>
                    <a:pt x="142" y="10"/>
                    <a:pt x="142" y="10"/>
                  </a:cubicBezTo>
                  <a:cubicBezTo>
                    <a:pt x="140" y="10"/>
                    <a:pt x="139" y="10"/>
                    <a:pt x="138" y="9"/>
                  </a:cubicBezTo>
                  <a:cubicBezTo>
                    <a:pt x="137" y="8"/>
                    <a:pt x="137" y="7"/>
                    <a:pt x="137" y="6"/>
                  </a:cubicBezTo>
                  <a:cubicBezTo>
                    <a:pt x="137" y="5"/>
                    <a:pt x="137" y="4"/>
                    <a:pt x="138" y="3"/>
                  </a:cubicBezTo>
                  <a:cubicBezTo>
                    <a:pt x="139" y="2"/>
                    <a:pt x="140" y="2"/>
                    <a:pt x="141" y="2"/>
                  </a:cubicBezTo>
                  <a:cubicBezTo>
                    <a:pt x="142" y="2"/>
                    <a:pt x="142" y="2"/>
                    <a:pt x="143" y="2"/>
                  </a:cubicBezTo>
                  <a:cubicBezTo>
                    <a:pt x="144" y="2"/>
                    <a:pt x="144" y="2"/>
                    <a:pt x="145" y="3"/>
                  </a:cubicBezTo>
                  <a:lnTo>
                    <a:pt x="144" y="0"/>
                  </a:lnTo>
                  <a:close/>
                  <a:moveTo>
                    <a:pt x="147" y="0"/>
                  </a:moveTo>
                  <a:lnTo>
                    <a:pt x="147" y="12"/>
                  </a:lnTo>
                  <a:lnTo>
                    <a:pt x="150" y="12"/>
                  </a:lnTo>
                  <a:lnTo>
                    <a:pt x="150" y="0"/>
                  </a:lnTo>
                  <a:lnTo>
                    <a:pt x="147" y="0"/>
                  </a:lnTo>
                  <a:close/>
                  <a:moveTo>
                    <a:pt x="152" y="6"/>
                  </a:moveTo>
                  <a:cubicBezTo>
                    <a:pt x="152" y="8"/>
                    <a:pt x="152" y="9"/>
                    <a:pt x="154" y="10"/>
                  </a:cubicBezTo>
                  <a:cubicBezTo>
                    <a:pt x="155" y="12"/>
                    <a:pt x="157" y="12"/>
                    <a:pt x="159" y="12"/>
                  </a:cubicBezTo>
                  <a:cubicBezTo>
                    <a:pt x="161" y="12"/>
                    <a:pt x="163" y="12"/>
                    <a:pt x="164" y="10"/>
                  </a:cubicBezTo>
                  <a:cubicBezTo>
                    <a:pt x="166" y="9"/>
                    <a:pt x="166" y="8"/>
                    <a:pt x="166" y="6"/>
                  </a:cubicBezTo>
                  <a:cubicBezTo>
                    <a:pt x="166" y="4"/>
                    <a:pt x="166" y="3"/>
                    <a:pt x="165" y="2"/>
                  </a:cubicBezTo>
                  <a:cubicBezTo>
                    <a:pt x="163" y="1"/>
                    <a:pt x="161" y="0"/>
                    <a:pt x="159" y="0"/>
                  </a:cubicBezTo>
                  <a:cubicBezTo>
                    <a:pt x="157" y="0"/>
                    <a:pt x="155" y="1"/>
                    <a:pt x="154" y="2"/>
                  </a:cubicBezTo>
                  <a:cubicBezTo>
                    <a:pt x="152" y="3"/>
                    <a:pt x="152" y="4"/>
                    <a:pt x="152" y="6"/>
                  </a:cubicBezTo>
                  <a:close/>
                  <a:moveTo>
                    <a:pt x="159" y="2"/>
                  </a:moveTo>
                  <a:cubicBezTo>
                    <a:pt x="161" y="2"/>
                    <a:pt x="162" y="2"/>
                    <a:pt x="162" y="3"/>
                  </a:cubicBezTo>
                  <a:cubicBezTo>
                    <a:pt x="163" y="4"/>
                    <a:pt x="163" y="5"/>
                    <a:pt x="163" y="6"/>
                  </a:cubicBezTo>
                  <a:cubicBezTo>
                    <a:pt x="163" y="7"/>
                    <a:pt x="163" y="8"/>
                    <a:pt x="162" y="9"/>
                  </a:cubicBezTo>
                  <a:cubicBezTo>
                    <a:pt x="162" y="10"/>
                    <a:pt x="160" y="10"/>
                    <a:pt x="159" y="10"/>
                  </a:cubicBezTo>
                  <a:cubicBezTo>
                    <a:pt x="158" y="10"/>
                    <a:pt x="157" y="10"/>
                    <a:pt x="156" y="9"/>
                  </a:cubicBezTo>
                  <a:cubicBezTo>
                    <a:pt x="155" y="8"/>
                    <a:pt x="155" y="7"/>
                    <a:pt x="155" y="6"/>
                  </a:cubicBezTo>
                  <a:cubicBezTo>
                    <a:pt x="155" y="5"/>
                    <a:pt x="155" y="4"/>
                    <a:pt x="156" y="3"/>
                  </a:cubicBezTo>
                  <a:cubicBezTo>
                    <a:pt x="157" y="2"/>
                    <a:pt x="158" y="2"/>
                    <a:pt x="159" y="2"/>
                  </a:cubicBezTo>
                  <a:close/>
                  <a:moveTo>
                    <a:pt x="169" y="0"/>
                  </a:moveTo>
                  <a:lnTo>
                    <a:pt x="169" y="12"/>
                  </a:lnTo>
                  <a:lnTo>
                    <a:pt x="171" y="12"/>
                  </a:lnTo>
                  <a:lnTo>
                    <a:pt x="171" y="3"/>
                  </a:lnTo>
                  <a:lnTo>
                    <a:pt x="178" y="12"/>
                  </a:lnTo>
                  <a:lnTo>
                    <a:pt x="181" y="12"/>
                  </a:lnTo>
                  <a:lnTo>
                    <a:pt x="181" y="0"/>
                  </a:lnTo>
                  <a:lnTo>
                    <a:pt x="179" y="0"/>
                  </a:lnTo>
                  <a:lnTo>
                    <a:pt x="179" y="9"/>
                  </a:lnTo>
                  <a:lnTo>
                    <a:pt x="172" y="0"/>
                  </a:lnTo>
                  <a:lnTo>
                    <a:pt x="169" y="0"/>
                  </a:lnTo>
                  <a:close/>
                  <a:moveTo>
                    <a:pt x="188" y="0"/>
                  </a:moveTo>
                  <a:lnTo>
                    <a:pt x="182" y="12"/>
                  </a:lnTo>
                  <a:lnTo>
                    <a:pt x="185" y="12"/>
                  </a:lnTo>
                  <a:lnTo>
                    <a:pt x="187" y="8"/>
                  </a:lnTo>
                  <a:lnTo>
                    <a:pt x="192" y="8"/>
                  </a:lnTo>
                  <a:lnTo>
                    <a:pt x="193" y="12"/>
                  </a:lnTo>
                  <a:lnTo>
                    <a:pt x="196" y="12"/>
                  </a:lnTo>
                  <a:lnTo>
                    <a:pt x="191" y="0"/>
                  </a:lnTo>
                  <a:lnTo>
                    <a:pt x="188" y="0"/>
                  </a:lnTo>
                  <a:close/>
                  <a:moveTo>
                    <a:pt x="191" y="6"/>
                  </a:moveTo>
                  <a:lnTo>
                    <a:pt x="187" y="6"/>
                  </a:lnTo>
                  <a:lnTo>
                    <a:pt x="189" y="2"/>
                  </a:lnTo>
                  <a:lnTo>
                    <a:pt x="191" y="6"/>
                  </a:lnTo>
                  <a:close/>
                  <a:moveTo>
                    <a:pt x="197" y="0"/>
                  </a:moveTo>
                  <a:lnTo>
                    <a:pt x="197" y="12"/>
                  </a:lnTo>
                  <a:lnTo>
                    <a:pt x="206" y="12"/>
                  </a:lnTo>
                  <a:lnTo>
                    <a:pt x="206" y="10"/>
                  </a:lnTo>
                  <a:lnTo>
                    <a:pt x="200" y="10"/>
                  </a:lnTo>
                  <a:lnTo>
                    <a:pt x="200" y="0"/>
                  </a:lnTo>
                  <a:lnTo>
                    <a:pt x="197" y="0"/>
                  </a:lnTo>
                  <a:close/>
                  <a:moveTo>
                    <a:pt x="215" y="0"/>
                  </a:moveTo>
                  <a:lnTo>
                    <a:pt x="215" y="12"/>
                  </a:lnTo>
                  <a:lnTo>
                    <a:pt x="221" y="12"/>
                  </a:lnTo>
                  <a:cubicBezTo>
                    <a:pt x="223" y="12"/>
                    <a:pt x="224" y="11"/>
                    <a:pt x="225" y="10"/>
                  </a:cubicBezTo>
                  <a:cubicBezTo>
                    <a:pt x="226" y="9"/>
                    <a:pt x="227" y="7"/>
                    <a:pt x="227" y="6"/>
                  </a:cubicBezTo>
                  <a:cubicBezTo>
                    <a:pt x="227" y="4"/>
                    <a:pt x="226" y="3"/>
                    <a:pt x="225" y="2"/>
                  </a:cubicBezTo>
                  <a:cubicBezTo>
                    <a:pt x="224" y="1"/>
                    <a:pt x="223" y="0"/>
                    <a:pt x="221" y="0"/>
                  </a:cubicBezTo>
                  <a:lnTo>
                    <a:pt x="215" y="0"/>
                  </a:lnTo>
                  <a:close/>
                  <a:moveTo>
                    <a:pt x="217" y="2"/>
                  </a:moveTo>
                  <a:lnTo>
                    <a:pt x="220" y="2"/>
                  </a:lnTo>
                  <a:cubicBezTo>
                    <a:pt x="221" y="2"/>
                    <a:pt x="222" y="3"/>
                    <a:pt x="223" y="3"/>
                  </a:cubicBezTo>
                  <a:cubicBezTo>
                    <a:pt x="224" y="4"/>
                    <a:pt x="224" y="5"/>
                    <a:pt x="224" y="6"/>
                  </a:cubicBezTo>
                  <a:cubicBezTo>
                    <a:pt x="224" y="7"/>
                    <a:pt x="224" y="8"/>
                    <a:pt x="223" y="9"/>
                  </a:cubicBezTo>
                  <a:cubicBezTo>
                    <a:pt x="222" y="10"/>
                    <a:pt x="221" y="10"/>
                    <a:pt x="220" y="10"/>
                  </a:cubicBezTo>
                  <a:lnTo>
                    <a:pt x="217" y="10"/>
                  </a:lnTo>
                  <a:lnTo>
                    <a:pt x="217" y="2"/>
                  </a:lnTo>
                  <a:close/>
                  <a:moveTo>
                    <a:pt x="229" y="0"/>
                  </a:moveTo>
                  <a:lnTo>
                    <a:pt x="229" y="12"/>
                  </a:lnTo>
                  <a:lnTo>
                    <a:pt x="238" y="12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7"/>
                  </a:lnTo>
                  <a:lnTo>
                    <a:pt x="237" y="7"/>
                  </a:lnTo>
                  <a:lnTo>
                    <a:pt x="237" y="5"/>
                  </a:lnTo>
                  <a:lnTo>
                    <a:pt x="232" y="5"/>
                  </a:lnTo>
                  <a:lnTo>
                    <a:pt x="232" y="2"/>
                  </a:lnTo>
                  <a:lnTo>
                    <a:pt x="238" y="2"/>
                  </a:lnTo>
                  <a:lnTo>
                    <a:pt x="238" y="0"/>
                  </a:lnTo>
                  <a:lnTo>
                    <a:pt x="229" y="0"/>
                  </a:lnTo>
                  <a:close/>
                  <a:moveTo>
                    <a:pt x="248" y="0"/>
                  </a:moveTo>
                  <a:lnTo>
                    <a:pt x="248" y="12"/>
                  </a:lnTo>
                  <a:lnTo>
                    <a:pt x="250" y="12"/>
                  </a:lnTo>
                  <a:lnTo>
                    <a:pt x="250" y="3"/>
                  </a:lnTo>
                  <a:lnTo>
                    <a:pt x="253" y="12"/>
                  </a:lnTo>
                  <a:lnTo>
                    <a:pt x="256" y="12"/>
                  </a:lnTo>
                  <a:lnTo>
                    <a:pt x="259" y="3"/>
                  </a:lnTo>
                  <a:lnTo>
                    <a:pt x="259" y="12"/>
                  </a:lnTo>
                  <a:lnTo>
                    <a:pt x="262" y="12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5" y="9"/>
                  </a:lnTo>
                  <a:lnTo>
                    <a:pt x="252" y="0"/>
                  </a:lnTo>
                  <a:lnTo>
                    <a:pt x="248" y="0"/>
                  </a:lnTo>
                  <a:close/>
                  <a:moveTo>
                    <a:pt x="265" y="0"/>
                  </a:moveTo>
                  <a:lnTo>
                    <a:pt x="265" y="12"/>
                  </a:lnTo>
                  <a:lnTo>
                    <a:pt x="268" y="12"/>
                  </a:lnTo>
                  <a:lnTo>
                    <a:pt x="268" y="0"/>
                  </a:lnTo>
                  <a:lnTo>
                    <a:pt x="265" y="0"/>
                  </a:lnTo>
                  <a:close/>
                  <a:moveTo>
                    <a:pt x="282" y="0"/>
                  </a:moveTo>
                  <a:cubicBezTo>
                    <a:pt x="280" y="0"/>
                    <a:pt x="279" y="0"/>
                    <a:pt x="277" y="0"/>
                  </a:cubicBezTo>
                  <a:cubicBezTo>
                    <a:pt x="275" y="0"/>
                    <a:pt x="273" y="1"/>
                    <a:pt x="272" y="2"/>
                  </a:cubicBezTo>
                  <a:cubicBezTo>
                    <a:pt x="270" y="3"/>
                    <a:pt x="270" y="4"/>
                    <a:pt x="270" y="6"/>
                  </a:cubicBezTo>
                  <a:cubicBezTo>
                    <a:pt x="270" y="8"/>
                    <a:pt x="270" y="10"/>
                    <a:pt x="272" y="11"/>
                  </a:cubicBezTo>
                  <a:cubicBezTo>
                    <a:pt x="273" y="12"/>
                    <a:pt x="275" y="12"/>
                    <a:pt x="277" y="12"/>
                  </a:cubicBezTo>
                  <a:cubicBezTo>
                    <a:pt x="278" y="12"/>
                    <a:pt x="279" y="12"/>
                    <a:pt x="280" y="12"/>
                  </a:cubicBezTo>
                  <a:cubicBezTo>
                    <a:pt x="280" y="12"/>
                    <a:pt x="281" y="12"/>
                    <a:pt x="282" y="12"/>
                  </a:cubicBezTo>
                  <a:lnTo>
                    <a:pt x="282" y="5"/>
                  </a:lnTo>
                  <a:lnTo>
                    <a:pt x="277" y="5"/>
                  </a:lnTo>
                  <a:lnTo>
                    <a:pt x="277" y="7"/>
                  </a:lnTo>
                  <a:lnTo>
                    <a:pt x="279" y="7"/>
                  </a:lnTo>
                  <a:lnTo>
                    <a:pt x="279" y="10"/>
                  </a:lnTo>
                  <a:cubicBezTo>
                    <a:pt x="279" y="10"/>
                    <a:pt x="279" y="10"/>
                    <a:pt x="278" y="10"/>
                  </a:cubicBezTo>
                  <a:cubicBezTo>
                    <a:pt x="278" y="10"/>
                    <a:pt x="278" y="10"/>
                    <a:pt x="277" y="10"/>
                  </a:cubicBezTo>
                  <a:cubicBezTo>
                    <a:pt x="276" y="10"/>
                    <a:pt x="275" y="10"/>
                    <a:pt x="274" y="9"/>
                  </a:cubicBezTo>
                  <a:cubicBezTo>
                    <a:pt x="273" y="9"/>
                    <a:pt x="272" y="8"/>
                    <a:pt x="272" y="6"/>
                  </a:cubicBezTo>
                  <a:cubicBezTo>
                    <a:pt x="272" y="5"/>
                    <a:pt x="273" y="4"/>
                    <a:pt x="274" y="3"/>
                  </a:cubicBezTo>
                  <a:cubicBezTo>
                    <a:pt x="275" y="2"/>
                    <a:pt x="276" y="2"/>
                    <a:pt x="278" y="2"/>
                  </a:cubicBezTo>
                  <a:cubicBezTo>
                    <a:pt x="279" y="2"/>
                    <a:pt x="280" y="2"/>
                    <a:pt x="282" y="3"/>
                  </a:cubicBezTo>
                  <a:lnTo>
                    <a:pt x="282" y="0"/>
                  </a:lnTo>
                  <a:close/>
                  <a:moveTo>
                    <a:pt x="285" y="0"/>
                  </a:moveTo>
                  <a:lnTo>
                    <a:pt x="285" y="12"/>
                  </a:lnTo>
                  <a:lnTo>
                    <a:pt x="288" y="12"/>
                  </a:lnTo>
                  <a:lnTo>
                    <a:pt x="288" y="2"/>
                  </a:lnTo>
                  <a:lnTo>
                    <a:pt x="290" y="2"/>
                  </a:lnTo>
                  <a:cubicBezTo>
                    <a:pt x="291" y="2"/>
                    <a:pt x="291" y="2"/>
                    <a:pt x="292" y="2"/>
                  </a:cubicBezTo>
                  <a:cubicBezTo>
                    <a:pt x="292" y="3"/>
                    <a:pt x="292" y="3"/>
                    <a:pt x="292" y="4"/>
                  </a:cubicBezTo>
                  <a:cubicBezTo>
                    <a:pt x="292" y="4"/>
                    <a:pt x="292" y="5"/>
                    <a:pt x="291" y="5"/>
                  </a:cubicBezTo>
                  <a:cubicBezTo>
                    <a:pt x="291" y="5"/>
                    <a:pt x="290" y="6"/>
                    <a:pt x="289" y="6"/>
                  </a:cubicBezTo>
                  <a:cubicBezTo>
                    <a:pt x="289" y="6"/>
                    <a:pt x="289" y="6"/>
                    <a:pt x="289" y="6"/>
                  </a:cubicBezTo>
                  <a:cubicBezTo>
                    <a:pt x="289" y="6"/>
                    <a:pt x="288" y="6"/>
                    <a:pt x="288" y="5"/>
                  </a:cubicBezTo>
                  <a:lnTo>
                    <a:pt x="292" y="12"/>
                  </a:lnTo>
                  <a:lnTo>
                    <a:pt x="295" y="12"/>
                  </a:lnTo>
                  <a:lnTo>
                    <a:pt x="291" y="7"/>
                  </a:lnTo>
                  <a:cubicBezTo>
                    <a:pt x="292" y="7"/>
                    <a:pt x="293" y="6"/>
                    <a:pt x="294" y="6"/>
                  </a:cubicBezTo>
                  <a:cubicBezTo>
                    <a:pt x="295" y="5"/>
                    <a:pt x="295" y="4"/>
                    <a:pt x="295" y="3"/>
                  </a:cubicBezTo>
                  <a:cubicBezTo>
                    <a:pt x="295" y="2"/>
                    <a:pt x="295" y="2"/>
                    <a:pt x="294" y="1"/>
                  </a:cubicBezTo>
                  <a:cubicBezTo>
                    <a:pt x="293" y="1"/>
                    <a:pt x="292" y="0"/>
                    <a:pt x="291" y="0"/>
                  </a:cubicBezTo>
                  <a:lnTo>
                    <a:pt x="285" y="0"/>
                  </a:lnTo>
                  <a:close/>
                  <a:moveTo>
                    <a:pt x="301" y="0"/>
                  </a:moveTo>
                  <a:lnTo>
                    <a:pt x="295" y="12"/>
                  </a:lnTo>
                  <a:lnTo>
                    <a:pt x="298" y="12"/>
                  </a:lnTo>
                  <a:lnTo>
                    <a:pt x="300" y="8"/>
                  </a:lnTo>
                  <a:lnTo>
                    <a:pt x="305" y="8"/>
                  </a:lnTo>
                  <a:lnTo>
                    <a:pt x="306" y="12"/>
                  </a:lnTo>
                  <a:lnTo>
                    <a:pt x="310" y="12"/>
                  </a:lnTo>
                  <a:lnTo>
                    <a:pt x="304" y="0"/>
                  </a:lnTo>
                  <a:lnTo>
                    <a:pt x="301" y="0"/>
                  </a:lnTo>
                  <a:close/>
                  <a:moveTo>
                    <a:pt x="304" y="6"/>
                  </a:moveTo>
                  <a:lnTo>
                    <a:pt x="301" y="6"/>
                  </a:lnTo>
                  <a:lnTo>
                    <a:pt x="303" y="2"/>
                  </a:lnTo>
                  <a:lnTo>
                    <a:pt x="304" y="6"/>
                  </a:lnTo>
                  <a:close/>
                  <a:moveTo>
                    <a:pt x="320" y="0"/>
                  </a:moveTo>
                  <a:cubicBezTo>
                    <a:pt x="319" y="0"/>
                    <a:pt x="318" y="0"/>
                    <a:pt x="317" y="0"/>
                  </a:cubicBezTo>
                  <a:cubicBezTo>
                    <a:pt x="315" y="0"/>
                    <a:pt x="313" y="0"/>
                    <a:pt x="312" y="1"/>
                  </a:cubicBezTo>
                  <a:cubicBezTo>
                    <a:pt x="310" y="2"/>
                    <a:pt x="309" y="4"/>
                    <a:pt x="309" y="6"/>
                  </a:cubicBezTo>
                  <a:cubicBezTo>
                    <a:pt x="309" y="8"/>
                    <a:pt x="310" y="9"/>
                    <a:pt x="311" y="10"/>
                  </a:cubicBezTo>
                  <a:cubicBezTo>
                    <a:pt x="313" y="12"/>
                    <a:pt x="314" y="12"/>
                    <a:pt x="317" y="12"/>
                  </a:cubicBezTo>
                  <a:cubicBezTo>
                    <a:pt x="317" y="12"/>
                    <a:pt x="318" y="12"/>
                    <a:pt x="318" y="12"/>
                  </a:cubicBezTo>
                  <a:cubicBezTo>
                    <a:pt x="319" y="12"/>
                    <a:pt x="320" y="12"/>
                    <a:pt x="320" y="12"/>
                  </a:cubicBezTo>
                  <a:lnTo>
                    <a:pt x="321" y="10"/>
                  </a:lnTo>
                  <a:cubicBezTo>
                    <a:pt x="320" y="10"/>
                    <a:pt x="319" y="10"/>
                    <a:pt x="319" y="10"/>
                  </a:cubicBezTo>
                  <a:cubicBezTo>
                    <a:pt x="318" y="10"/>
                    <a:pt x="318" y="10"/>
                    <a:pt x="317" y="10"/>
                  </a:cubicBezTo>
                  <a:cubicBezTo>
                    <a:pt x="316" y="10"/>
                    <a:pt x="314" y="10"/>
                    <a:pt x="314" y="9"/>
                  </a:cubicBezTo>
                  <a:cubicBezTo>
                    <a:pt x="313" y="8"/>
                    <a:pt x="312" y="7"/>
                    <a:pt x="312" y="6"/>
                  </a:cubicBezTo>
                  <a:cubicBezTo>
                    <a:pt x="312" y="5"/>
                    <a:pt x="313" y="4"/>
                    <a:pt x="314" y="3"/>
                  </a:cubicBezTo>
                  <a:cubicBezTo>
                    <a:pt x="314" y="2"/>
                    <a:pt x="316" y="2"/>
                    <a:pt x="317" y="2"/>
                  </a:cubicBezTo>
                  <a:cubicBezTo>
                    <a:pt x="318" y="2"/>
                    <a:pt x="318" y="2"/>
                    <a:pt x="319" y="2"/>
                  </a:cubicBezTo>
                  <a:cubicBezTo>
                    <a:pt x="319" y="2"/>
                    <a:pt x="320" y="2"/>
                    <a:pt x="320" y="3"/>
                  </a:cubicBezTo>
                  <a:lnTo>
                    <a:pt x="320" y="0"/>
                  </a:lnTo>
                  <a:close/>
                  <a:moveTo>
                    <a:pt x="323" y="0"/>
                  </a:moveTo>
                  <a:lnTo>
                    <a:pt x="323" y="12"/>
                  </a:lnTo>
                  <a:lnTo>
                    <a:pt x="326" y="12"/>
                  </a:lnTo>
                  <a:lnTo>
                    <a:pt x="326" y="0"/>
                  </a:lnTo>
                  <a:lnTo>
                    <a:pt x="323" y="0"/>
                  </a:lnTo>
                  <a:close/>
                  <a:moveTo>
                    <a:pt x="327" y="6"/>
                  </a:moveTo>
                  <a:cubicBezTo>
                    <a:pt x="327" y="8"/>
                    <a:pt x="328" y="9"/>
                    <a:pt x="329" y="10"/>
                  </a:cubicBezTo>
                  <a:cubicBezTo>
                    <a:pt x="330" y="12"/>
                    <a:pt x="332" y="12"/>
                    <a:pt x="334" y="12"/>
                  </a:cubicBezTo>
                  <a:cubicBezTo>
                    <a:pt x="337" y="12"/>
                    <a:pt x="339" y="12"/>
                    <a:pt x="340" y="10"/>
                  </a:cubicBezTo>
                  <a:cubicBezTo>
                    <a:pt x="341" y="9"/>
                    <a:pt x="342" y="8"/>
                    <a:pt x="342" y="6"/>
                  </a:cubicBezTo>
                  <a:cubicBezTo>
                    <a:pt x="342" y="4"/>
                    <a:pt x="341" y="3"/>
                    <a:pt x="340" y="2"/>
                  </a:cubicBezTo>
                  <a:cubicBezTo>
                    <a:pt x="339" y="1"/>
                    <a:pt x="337" y="0"/>
                    <a:pt x="335" y="0"/>
                  </a:cubicBezTo>
                  <a:cubicBezTo>
                    <a:pt x="332" y="0"/>
                    <a:pt x="331" y="1"/>
                    <a:pt x="329" y="2"/>
                  </a:cubicBezTo>
                  <a:cubicBezTo>
                    <a:pt x="328" y="3"/>
                    <a:pt x="327" y="4"/>
                    <a:pt x="327" y="6"/>
                  </a:cubicBezTo>
                  <a:close/>
                  <a:moveTo>
                    <a:pt x="335" y="2"/>
                  </a:moveTo>
                  <a:cubicBezTo>
                    <a:pt x="336" y="2"/>
                    <a:pt x="337" y="2"/>
                    <a:pt x="338" y="3"/>
                  </a:cubicBezTo>
                  <a:cubicBezTo>
                    <a:pt x="339" y="4"/>
                    <a:pt x="339" y="5"/>
                    <a:pt x="339" y="6"/>
                  </a:cubicBezTo>
                  <a:cubicBezTo>
                    <a:pt x="339" y="7"/>
                    <a:pt x="339" y="8"/>
                    <a:pt x="338" y="9"/>
                  </a:cubicBezTo>
                  <a:cubicBezTo>
                    <a:pt x="337" y="10"/>
                    <a:pt x="336" y="10"/>
                    <a:pt x="335" y="10"/>
                  </a:cubicBezTo>
                  <a:cubicBezTo>
                    <a:pt x="333" y="10"/>
                    <a:pt x="332" y="10"/>
                    <a:pt x="331" y="9"/>
                  </a:cubicBezTo>
                  <a:cubicBezTo>
                    <a:pt x="331" y="8"/>
                    <a:pt x="330" y="7"/>
                    <a:pt x="330" y="6"/>
                  </a:cubicBezTo>
                  <a:cubicBezTo>
                    <a:pt x="330" y="5"/>
                    <a:pt x="331" y="4"/>
                    <a:pt x="332" y="3"/>
                  </a:cubicBezTo>
                  <a:cubicBezTo>
                    <a:pt x="332" y="2"/>
                    <a:pt x="333" y="2"/>
                    <a:pt x="335" y="2"/>
                  </a:cubicBezTo>
                  <a:close/>
                  <a:moveTo>
                    <a:pt x="344" y="0"/>
                  </a:moveTo>
                  <a:lnTo>
                    <a:pt x="344" y="12"/>
                  </a:lnTo>
                  <a:lnTo>
                    <a:pt x="347" y="12"/>
                  </a:lnTo>
                  <a:lnTo>
                    <a:pt x="347" y="3"/>
                  </a:lnTo>
                  <a:lnTo>
                    <a:pt x="353" y="12"/>
                  </a:lnTo>
                  <a:lnTo>
                    <a:pt x="357" y="12"/>
                  </a:lnTo>
                  <a:lnTo>
                    <a:pt x="357" y="0"/>
                  </a:lnTo>
                  <a:lnTo>
                    <a:pt x="354" y="0"/>
                  </a:lnTo>
                  <a:lnTo>
                    <a:pt x="354" y="9"/>
                  </a:lnTo>
                  <a:lnTo>
                    <a:pt x="348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91" name="Freeform 867"/>
            <p:cNvSpPr>
              <a:spLocks noChangeAspect="1" noEditPoints="1"/>
            </p:cNvSpPr>
            <p:nvPr/>
          </p:nvSpPr>
          <p:spPr bwMode="auto">
            <a:xfrm>
              <a:off x="1126" y="1885"/>
              <a:ext cx="1046" cy="4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10"/>
                </a:cxn>
                <a:cxn ang="0">
                  <a:pos x="8" y="7"/>
                </a:cxn>
                <a:cxn ang="0">
                  <a:pos x="8" y="1"/>
                </a:cxn>
                <a:cxn ang="0">
                  <a:pos x="14" y="7"/>
                </a:cxn>
                <a:cxn ang="0">
                  <a:pos x="20" y="0"/>
                </a:cxn>
                <a:cxn ang="0">
                  <a:pos x="24" y="11"/>
                </a:cxn>
                <a:cxn ang="0">
                  <a:pos x="30" y="11"/>
                </a:cxn>
                <a:cxn ang="0">
                  <a:pos x="33" y="3"/>
                </a:cxn>
                <a:cxn ang="0">
                  <a:pos x="41" y="2"/>
                </a:cxn>
                <a:cxn ang="0">
                  <a:pos x="39" y="6"/>
                </a:cxn>
                <a:cxn ang="0">
                  <a:pos x="45" y="1"/>
                </a:cxn>
                <a:cxn ang="0">
                  <a:pos x="57" y="10"/>
                </a:cxn>
                <a:cxn ang="0">
                  <a:pos x="50" y="2"/>
                </a:cxn>
                <a:cxn ang="0">
                  <a:pos x="62" y="2"/>
                </a:cxn>
                <a:cxn ang="0">
                  <a:pos x="58" y="0"/>
                </a:cxn>
                <a:cxn ang="0">
                  <a:pos x="77" y="12"/>
                </a:cxn>
                <a:cxn ang="0">
                  <a:pos x="73" y="2"/>
                </a:cxn>
                <a:cxn ang="0">
                  <a:pos x="87" y="2"/>
                </a:cxn>
                <a:cxn ang="0">
                  <a:pos x="84" y="6"/>
                </a:cxn>
                <a:cxn ang="0">
                  <a:pos x="90" y="1"/>
                </a:cxn>
                <a:cxn ang="0">
                  <a:pos x="96" y="0"/>
                </a:cxn>
                <a:cxn ang="0">
                  <a:pos x="107" y="8"/>
                </a:cxn>
                <a:cxn ang="0">
                  <a:pos x="102" y="6"/>
                </a:cxn>
                <a:cxn ang="0">
                  <a:pos x="130" y="10"/>
                </a:cxn>
                <a:cxn ang="0">
                  <a:pos x="125" y="2"/>
                </a:cxn>
                <a:cxn ang="0">
                  <a:pos x="122" y="2"/>
                </a:cxn>
                <a:cxn ang="0">
                  <a:pos x="137" y="7"/>
                </a:cxn>
                <a:cxn ang="0">
                  <a:pos x="143" y="0"/>
                </a:cxn>
                <a:cxn ang="0">
                  <a:pos x="154" y="11"/>
                </a:cxn>
                <a:cxn ang="0">
                  <a:pos x="160" y="7"/>
                </a:cxn>
                <a:cxn ang="0">
                  <a:pos x="155" y="6"/>
                </a:cxn>
                <a:cxn ang="0">
                  <a:pos x="168" y="11"/>
                </a:cxn>
                <a:cxn ang="0">
                  <a:pos x="168" y="2"/>
                </a:cxn>
                <a:cxn ang="0">
                  <a:pos x="174" y="11"/>
                </a:cxn>
                <a:cxn ang="0">
                  <a:pos x="183" y="12"/>
                </a:cxn>
                <a:cxn ang="0">
                  <a:pos x="193" y="5"/>
                </a:cxn>
                <a:cxn ang="0">
                  <a:pos x="186" y="2"/>
                </a:cxn>
                <a:cxn ang="0">
                  <a:pos x="186" y="5"/>
                </a:cxn>
                <a:cxn ang="0">
                  <a:pos x="190" y="10"/>
                </a:cxn>
                <a:cxn ang="0">
                  <a:pos x="205" y="10"/>
                </a:cxn>
                <a:cxn ang="0">
                  <a:pos x="199" y="2"/>
                </a:cxn>
                <a:cxn ang="0">
                  <a:pos x="210" y="12"/>
                </a:cxn>
                <a:cxn ang="0">
                  <a:pos x="212" y="6"/>
                </a:cxn>
                <a:cxn ang="0">
                  <a:pos x="217" y="6"/>
                </a:cxn>
                <a:cxn ang="0">
                  <a:pos x="219" y="12"/>
                </a:cxn>
                <a:cxn ang="0">
                  <a:pos x="229" y="0"/>
                </a:cxn>
                <a:cxn ang="0">
                  <a:pos x="236" y="12"/>
                </a:cxn>
                <a:cxn ang="0">
                  <a:pos x="239" y="0"/>
                </a:cxn>
                <a:cxn ang="0">
                  <a:pos x="255" y="0"/>
                </a:cxn>
                <a:cxn ang="0">
                  <a:pos x="258" y="12"/>
                </a:cxn>
                <a:cxn ang="0">
                  <a:pos x="251" y="3"/>
                </a:cxn>
                <a:cxn ang="0">
                  <a:pos x="260" y="12"/>
                </a:cxn>
                <a:cxn ang="0">
                  <a:pos x="272" y="12"/>
                </a:cxn>
                <a:cxn ang="0">
                  <a:pos x="265" y="6"/>
                </a:cxn>
                <a:cxn ang="0">
                  <a:pos x="269" y="9"/>
                </a:cxn>
                <a:cxn ang="0">
                  <a:pos x="285" y="12"/>
                </a:cxn>
                <a:cxn ang="0">
                  <a:pos x="292" y="9"/>
                </a:cxn>
              </a:cxnLst>
              <a:rect l="0" t="0" r="r" b="b"/>
              <a:pathLst>
                <a:path w="294" h="12">
                  <a:moveTo>
                    <a:pt x="8" y="1"/>
                  </a:move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6"/>
                    <a:pt x="4" y="7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0"/>
                    <a:pt x="0" y="10"/>
                  </a:cubicBezTo>
                  <a:lnTo>
                    <a:pt x="1" y="12"/>
                  </a:lnTo>
                  <a:cubicBezTo>
                    <a:pt x="1" y="12"/>
                    <a:pt x="2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8" y="11"/>
                    <a:pt x="9" y="10"/>
                    <a:pt x="9" y="9"/>
                  </a:cubicBezTo>
                  <a:cubicBezTo>
                    <a:pt x="9" y="9"/>
                    <a:pt x="9" y="8"/>
                    <a:pt x="8" y="7"/>
                  </a:cubicBezTo>
                  <a:cubicBezTo>
                    <a:pt x="8" y="7"/>
                    <a:pt x="7" y="6"/>
                    <a:pt x="5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7" y="2"/>
                    <a:pt x="7" y="2"/>
                    <a:pt x="8" y="3"/>
                  </a:cubicBezTo>
                  <a:lnTo>
                    <a:pt x="8" y="1"/>
                  </a:lnTo>
                  <a:close/>
                  <a:moveTo>
                    <a:pt x="11" y="0"/>
                  </a:moveTo>
                  <a:lnTo>
                    <a:pt x="11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1" y="0"/>
                  </a:lnTo>
                  <a:close/>
                  <a:moveTo>
                    <a:pt x="33" y="1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0"/>
                    <a:pt x="26" y="1"/>
                    <a:pt x="24" y="2"/>
                  </a:cubicBezTo>
                  <a:cubicBezTo>
                    <a:pt x="23" y="3"/>
                    <a:pt x="22" y="4"/>
                    <a:pt x="22" y="6"/>
                  </a:cubicBezTo>
                  <a:cubicBezTo>
                    <a:pt x="22" y="8"/>
                    <a:pt x="23" y="9"/>
                    <a:pt x="24" y="11"/>
                  </a:cubicBezTo>
                  <a:cubicBezTo>
                    <a:pt x="25" y="12"/>
                    <a:pt x="27" y="12"/>
                    <a:pt x="29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2"/>
                    <a:pt x="32" y="12"/>
                    <a:pt x="33" y="12"/>
                  </a:cubicBezTo>
                  <a:lnTo>
                    <a:pt x="33" y="10"/>
                  </a:lnTo>
                  <a:cubicBezTo>
                    <a:pt x="33" y="10"/>
                    <a:pt x="32" y="10"/>
                    <a:pt x="31" y="10"/>
                  </a:cubicBezTo>
                  <a:cubicBezTo>
                    <a:pt x="31" y="10"/>
                    <a:pt x="30" y="11"/>
                    <a:pt x="30" y="11"/>
                  </a:cubicBezTo>
                  <a:cubicBezTo>
                    <a:pt x="28" y="11"/>
                    <a:pt x="27" y="10"/>
                    <a:pt x="26" y="9"/>
                  </a:cubicBezTo>
                  <a:cubicBezTo>
                    <a:pt x="25" y="8"/>
                    <a:pt x="25" y="8"/>
                    <a:pt x="25" y="6"/>
                  </a:cubicBezTo>
                  <a:cubicBezTo>
                    <a:pt x="25" y="5"/>
                    <a:pt x="25" y="4"/>
                    <a:pt x="26" y="3"/>
                  </a:cubicBezTo>
                  <a:cubicBezTo>
                    <a:pt x="27" y="3"/>
                    <a:pt x="28" y="2"/>
                    <a:pt x="30" y="2"/>
                  </a:cubicBezTo>
                  <a:cubicBezTo>
                    <a:pt x="30" y="2"/>
                    <a:pt x="31" y="2"/>
                    <a:pt x="31" y="2"/>
                  </a:cubicBezTo>
                  <a:cubicBezTo>
                    <a:pt x="32" y="2"/>
                    <a:pt x="32" y="3"/>
                    <a:pt x="33" y="3"/>
                  </a:cubicBezTo>
                  <a:lnTo>
                    <a:pt x="33" y="1"/>
                  </a:lnTo>
                  <a:close/>
                  <a:moveTo>
                    <a:pt x="35" y="0"/>
                  </a:moveTo>
                  <a:lnTo>
                    <a:pt x="35" y="12"/>
                  </a:lnTo>
                  <a:lnTo>
                    <a:pt x="38" y="12"/>
                  </a:lnTo>
                  <a:lnTo>
                    <a:pt x="38" y="2"/>
                  </a:lnTo>
                  <a:lnTo>
                    <a:pt x="41" y="2"/>
                  </a:lnTo>
                  <a:cubicBezTo>
                    <a:pt x="41" y="2"/>
                    <a:pt x="42" y="2"/>
                    <a:pt x="42" y="3"/>
                  </a:cubicBezTo>
                  <a:cubicBezTo>
                    <a:pt x="42" y="3"/>
                    <a:pt x="43" y="3"/>
                    <a:pt x="43" y="4"/>
                  </a:cubicBezTo>
                  <a:cubicBezTo>
                    <a:pt x="43" y="4"/>
                    <a:pt x="42" y="5"/>
                    <a:pt x="42" y="5"/>
                  </a:cubicBezTo>
                  <a:cubicBezTo>
                    <a:pt x="41" y="6"/>
                    <a:pt x="41" y="6"/>
                    <a:pt x="40" y="6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lnTo>
                    <a:pt x="42" y="12"/>
                  </a:lnTo>
                  <a:lnTo>
                    <a:pt x="45" y="12"/>
                  </a:lnTo>
                  <a:lnTo>
                    <a:pt x="42" y="7"/>
                  </a:lnTo>
                  <a:cubicBezTo>
                    <a:pt x="43" y="7"/>
                    <a:pt x="44" y="6"/>
                    <a:pt x="45" y="6"/>
                  </a:cubicBezTo>
                  <a:cubicBezTo>
                    <a:pt x="45" y="5"/>
                    <a:pt x="46" y="4"/>
                    <a:pt x="46" y="3"/>
                  </a:cubicBezTo>
                  <a:cubicBezTo>
                    <a:pt x="46" y="3"/>
                    <a:pt x="45" y="2"/>
                    <a:pt x="45" y="1"/>
                  </a:cubicBezTo>
                  <a:cubicBezTo>
                    <a:pt x="44" y="1"/>
                    <a:pt x="43" y="0"/>
                    <a:pt x="41" y="0"/>
                  </a:cubicBezTo>
                  <a:lnTo>
                    <a:pt x="35" y="0"/>
                  </a:lnTo>
                  <a:close/>
                  <a:moveTo>
                    <a:pt x="47" y="0"/>
                  </a:moveTo>
                  <a:lnTo>
                    <a:pt x="47" y="12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0" y="10"/>
                  </a:lnTo>
                  <a:lnTo>
                    <a:pt x="50" y="7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50" y="2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47" y="0"/>
                  </a:lnTo>
                  <a:close/>
                  <a:moveTo>
                    <a:pt x="58" y="0"/>
                  </a:moveTo>
                  <a:lnTo>
                    <a:pt x="58" y="2"/>
                  </a:lnTo>
                  <a:lnTo>
                    <a:pt x="62" y="2"/>
                  </a:lnTo>
                  <a:lnTo>
                    <a:pt x="62" y="12"/>
                  </a:lnTo>
                  <a:lnTo>
                    <a:pt x="65" y="12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69" y="0"/>
                  </a:lnTo>
                  <a:lnTo>
                    <a:pt x="58" y="0"/>
                  </a:lnTo>
                  <a:close/>
                  <a:moveTo>
                    <a:pt x="72" y="0"/>
                  </a:moveTo>
                  <a:lnTo>
                    <a:pt x="66" y="12"/>
                  </a:lnTo>
                  <a:lnTo>
                    <a:pt x="69" y="12"/>
                  </a:lnTo>
                  <a:lnTo>
                    <a:pt x="71" y="8"/>
                  </a:lnTo>
                  <a:lnTo>
                    <a:pt x="76" y="8"/>
                  </a:lnTo>
                  <a:lnTo>
                    <a:pt x="77" y="12"/>
                  </a:lnTo>
                  <a:lnTo>
                    <a:pt x="80" y="12"/>
                  </a:lnTo>
                  <a:lnTo>
                    <a:pt x="75" y="0"/>
                  </a:lnTo>
                  <a:lnTo>
                    <a:pt x="72" y="0"/>
                  </a:lnTo>
                  <a:close/>
                  <a:moveTo>
                    <a:pt x="75" y="6"/>
                  </a:moveTo>
                  <a:lnTo>
                    <a:pt x="71" y="6"/>
                  </a:lnTo>
                  <a:lnTo>
                    <a:pt x="73" y="2"/>
                  </a:lnTo>
                  <a:lnTo>
                    <a:pt x="75" y="6"/>
                  </a:lnTo>
                  <a:close/>
                  <a:moveTo>
                    <a:pt x="81" y="0"/>
                  </a:moveTo>
                  <a:lnTo>
                    <a:pt x="81" y="12"/>
                  </a:lnTo>
                  <a:lnTo>
                    <a:pt x="84" y="12"/>
                  </a:lnTo>
                  <a:lnTo>
                    <a:pt x="84" y="2"/>
                  </a:lnTo>
                  <a:lnTo>
                    <a:pt x="87" y="2"/>
                  </a:lnTo>
                  <a:cubicBezTo>
                    <a:pt x="87" y="2"/>
                    <a:pt x="87" y="2"/>
                    <a:pt x="88" y="3"/>
                  </a:cubicBezTo>
                  <a:cubicBezTo>
                    <a:pt x="88" y="3"/>
                    <a:pt x="88" y="3"/>
                    <a:pt x="88" y="4"/>
                  </a:cubicBezTo>
                  <a:cubicBezTo>
                    <a:pt x="88" y="4"/>
                    <a:pt x="88" y="5"/>
                    <a:pt x="88" y="5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4" y="6"/>
                  </a:cubicBezTo>
                  <a:lnTo>
                    <a:pt x="88" y="12"/>
                  </a:lnTo>
                  <a:lnTo>
                    <a:pt x="91" y="12"/>
                  </a:lnTo>
                  <a:lnTo>
                    <a:pt x="88" y="7"/>
                  </a:lnTo>
                  <a:cubicBezTo>
                    <a:pt x="89" y="7"/>
                    <a:pt x="89" y="6"/>
                    <a:pt x="90" y="6"/>
                  </a:cubicBezTo>
                  <a:cubicBezTo>
                    <a:pt x="91" y="5"/>
                    <a:pt x="91" y="4"/>
                    <a:pt x="91" y="3"/>
                  </a:cubicBezTo>
                  <a:cubicBezTo>
                    <a:pt x="91" y="3"/>
                    <a:pt x="91" y="2"/>
                    <a:pt x="90" y="1"/>
                  </a:cubicBezTo>
                  <a:cubicBezTo>
                    <a:pt x="90" y="1"/>
                    <a:pt x="88" y="0"/>
                    <a:pt x="87" y="0"/>
                  </a:cubicBezTo>
                  <a:lnTo>
                    <a:pt x="81" y="0"/>
                  </a:lnTo>
                  <a:close/>
                  <a:moveTo>
                    <a:pt x="93" y="0"/>
                  </a:moveTo>
                  <a:lnTo>
                    <a:pt x="93" y="12"/>
                  </a:lnTo>
                  <a:lnTo>
                    <a:pt x="96" y="12"/>
                  </a:lnTo>
                  <a:lnTo>
                    <a:pt x="96" y="0"/>
                  </a:lnTo>
                  <a:lnTo>
                    <a:pt x="93" y="0"/>
                  </a:lnTo>
                  <a:close/>
                  <a:moveTo>
                    <a:pt x="103" y="0"/>
                  </a:moveTo>
                  <a:lnTo>
                    <a:pt x="97" y="12"/>
                  </a:lnTo>
                  <a:lnTo>
                    <a:pt x="100" y="12"/>
                  </a:lnTo>
                  <a:lnTo>
                    <a:pt x="102" y="8"/>
                  </a:lnTo>
                  <a:lnTo>
                    <a:pt x="107" y="8"/>
                  </a:lnTo>
                  <a:lnTo>
                    <a:pt x="108" y="12"/>
                  </a:lnTo>
                  <a:lnTo>
                    <a:pt x="111" y="12"/>
                  </a:lnTo>
                  <a:lnTo>
                    <a:pt x="106" y="0"/>
                  </a:lnTo>
                  <a:lnTo>
                    <a:pt x="103" y="0"/>
                  </a:lnTo>
                  <a:close/>
                  <a:moveTo>
                    <a:pt x="106" y="6"/>
                  </a:moveTo>
                  <a:lnTo>
                    <a:pt x="102" y="6"/>
                  </a:lnTo>
                  <a:lnTo>
                    <a:pt x="104" y="2"/>
                  </a:lnTo>
                  <a:lnTo>
                    <a:pt x="106" y="6"/>
                  </a:lnTo>
                  <a:close/>
                  <a:moveTo>
                    <a:pt x="119" y="0"/>
                  </a:moveTo>
                  <a:lnTo>
                    <a:pt x="119" y="12"/>
                  </a:lnTo>
                  <a:lnTo>
                    <a:pt x="126" y="12"/>
                  </a:lnTo>
                  <a:cubicBezTo>
                    <a:pt x="128" y="12"/>
                    <a:pt x="129" y="12"/>
                    <a:pt x="130" y="10"/>
                  </a:cubicBezTo>
                  <a:cubicBezTo>
                    <a:pt x="131" y="9"/>
                    <a:pt x="132" y="8"/>
                    <a:pt x="132" y="6"/>
                  </a:cubicBezTo>
                  <a:cubicBezTo>
                    <a:pt x="132" y="5"/>
                    <a:pt x="131" y="3"/>
                    <a:pt x="130" y="2"/>
                  </a:cubicBezTo>
                  <a:cubicBezTo>
                    <a:pt x="129" y="1"/>
                    <a:pt x="128" y="0"/>
                    <a:pt x="126" y="0"/>
                  </a:cubicBezTo>
                  <a:lnTo>
                    <a:pt x="119" y="0"/>
                  </a:lnTo>
                  <a:close/>
                  <a:moveTo>
                    <a:pt x="122" y="2"/>
                  </a:moveTo>
                  <a:lnTo>
                    <a:pt x="125" y="2"/>
                  </a:lnTo>
                  <a:cubicBezTo>
                    <a:pt x="126" y="2"/>
                    <a:pt x="127" y="3"/>
                    <a:pt x="128" y="3"/>
                  </a:cubicBezTo>
                  <a:cubicBezTo>
                    <a:pt x="129" y="4"/>
                    <a:pt x="129" y="5"/>
                    <a:pt x="129" y="6"/>
                  </a:cubicBezTo>
                  <a:cubicBezTo>
                    <a:pt x="129" y="7"/>
                    <a:pt x="129" y="8"/>
                    <a:pt x="128" y="9"/>
                  </a:cubicBezTo>
                  <a:cubicBezTo>
                    <a:pt x="127" y="10"/>
                    <a:pt x="126" y="10"/>
                    <a:pt x="125" y="10"/>
                  </a:cubicBezTo>
                  <a:lnTo>
                    <a:pt x="122" y="10"/>
                  </a:lnTo>
                  <a:lnTo>
                    <a:pt x="122" y="2"/>
                  </a:lnTo>
                  <a:close/>
                  <a:moveTo>
                    <a:pt x="134" y="0"/>
                  </a:moveTo>
                  <a:lnTo>
                    <a:pt x="134" y="12"/>
                  </a:lnTo>
                  <a:lnTo>
                    <a:pt x="143" y="12"/>
                  </a:lnTo>
                  <a:lnTo>
                    <a:pt x="143" y="10"/>
                  </a:lnTo>
                  <a:lnTo>
                    <a:pt x="137" y="10"/>
                  </a:lnTo>
                  <a:lnTo>
                    <a:pt x="137" y="7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37" y="5"/>
                  </a:lnTo>
                  <a:lnTo>
                    <a:pt x="137" y="2"/>
                  </a:lnTo>
                  <a:lnTo>
                    <a:pt x="143" y="2"/>
                  </a:lnTo>
                  <a:lnTo>
                    <a:pt x="143" y="0"/>
                  </a:lnTo>
                  <a:lnTo>
                    <a:pt x="134" y="0"/>
                  </a:lnTo>
                  <a:close/>
                  <a:moveTo>
                    <a:pt x="164" y="1"/>
                  </a:moveTo>
                  <a:cubicBezTo>
                    <a:pt x="163" y="0"/>
                    <a:pt x="161" y="0"/>
                    <a:pt x="160" y="0"/>
                  </a:cubicBezTo>
                  <a:cubicBezTo>
                    <a:pt x="158" y="0"/>
                    <a:pt x="156" y="1"/>
                    <a:pt x="154" y="2"/>
                  </a:cubicBezTo>
                  <a:cubicBezTo>
                    <a:pt x="153" y="3"/>
                    <a:pt x="152" y="4"/>
                    <a:pt x="152" y="6"/>
                  </a:cubicBezTo>
                  <a:cubicBezTo>
                    <a:pt x="152" y="8"/>
                    <a:pt x="153" y="10"/>
                    <a:pt x="154" y="11"/>
                  </a:cubicBezTo>
                  <a:cubicBezTo>
                    <a:pt x="156" y="12"/>
                    <a:pt x="157" y="12"/>
                    <a:pt x="160" y="12"/>
                  </a:cubicBezTo>
                  <a:cubicBezTo>
                    <a:pt x="160" y="12"/>
                    <a:pt x="161" y="12"/>
                    <a:pt x="162" y="12"/>
                  </a:cubicBezTo>
                  <a:cubicBezTo>
                    <a:pt x="163" y="12"/>
                    <a:pt x="164" y="12"/>
                    <a:pt x="165" y="12"/>
                  </a:cubicBezTo>
                  <a:lnTo>
                    <a:pt x="165" y="6"/>
                  </a:lnTo>
                  <a:lnTo>
                    <a:pt x="160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2" y="10"/>
                  </a:lnTo>
                  <a:cubicBezTo>
                    <a:pt x="161" y="10"/>
                    <a:pt x="161" y="10"/>
                    <a:pt x="161" y="11"/>
                  </a:cubicBezTo>
                  <a:cubicBezTo>
                    <a:pt x="160" y="11"/>
                    <a:pt x="160" y="11"/>
                    <a:pt x="159" y="11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5" y="9"/>
                    <a:pt x="155" y="8"/>
                    <a:pt x="155" y="6"/>
                  </a:cubicBezTo>
                  <a:cubicBezTo>
                    <a:pt x="155" y="5"/>
                    <a:pt x="155" y="4"/>
                    <a:pt x="156" y="3"/>
                  </a:cubicBezTo>
                  <a:cubicBezTo>
                    <a:pt x="158" y="3"/>
                    <a:pt x="159" y="2"/>
                    <a:pt x="160" y="2"/>
                  </a:cubicBezTo>
                  <a:cubicBezTo>
                    <a:pt x="162" y="2"/>
                    <a:pt x="163" y="2"/>
                    <a:pt x="164" y="3"/>
                  </a:cubicBezTo>
                  <a:lnTo>
                    <a:pt x="164" y="1"/>
                  </a:lnTo>
                  <a:close/>
                  <a:moveTo>
                    <a:pt x="166" y="6"/>
                  </a:moveTo>
                  <a:cubicBezTo>
                    <a:pt x="166" y="8"/>
                    <a:pt x="167" y="9"/>
                    <a:pt x="168" y="11"/>
                  </a:cubicBezTo>
                  <a:cubicBezTo>
                    <a:pt x="169" y="12"/>
                    <a:pt x="171" y="12"/>
                    <a:pt x="173" y="12"/>
                  </a:cubicBezTo>
                  <a:cubicBezTo>
                    <a:pt x="176" y="12"/>
                    <a:pt x="178" y="12"/>
                    <a:pt x="179" y="11"/>
                  </a:cubicBezTo>
                  <a:cubicBezTo>
                    <a:pt x="180" y="10"/>
                    <a:pt x="181" y="8"/>
                    <a:pt x="181" y="6"/>
                  </a:cubicBezTo>
                  <a:cubicBezTo>
                    <a:pt x="181" y="5"/>
                    <a:pt x="180" y="3"/>
                    <a:pt x="179" y="2"/>
                  </a:cubicBezTo>
                  <a:cubicBezTo>
                    <a:pt x="178" y="1"/>
                    <a:pt x="176" y="0"/>
                    <a:pt x="174" y="0"/>
                  </a:cubicBezTo>
                  <a:cubicBezTo>
                    <a:pt x="171" y="0"/>
                    <a:pt x="170" y="1"/>
                    <a:pt x="168" y="2"/>
                  </a:cubicBezTo>
                  <a:cubicBezTo>
                    <a:pt x="167" y="3"/>
                    <a:pt x="166" y="5"/>
                    <a:pt x="166" y="6"/>
                  </a:cubicBezTo>
                  <a:close/>
                  <a:moveTo>
                    <a:pt x="174" y="2"/>
                  </a:moveTo>
                  <a:cubicBezTo>
                    <a:pt x="175" y="2"/>
                    <a:pt x="176" y="2"/>
                    <a:pt x="177" y="3"/>
                  </a:cubicBezTo>
                  <a:cubicBezTo>
                    <a:pt x="178" y="4"/>
                    <a:pt x="178" y="5"/>
                    <a:pt x="178" y="6"/>
                  </a:cubicBezTo>
                  <a:cubicBezTo>
                    <a:pt x="178" y="7"/>
                    <a:pt x="178" y="9"/>
                    <a:pt x="177" y="9"/>
                  </a:cubicBezTo>
                  <a:cubicBezTo>
                    <a:pt x="176" y="10"/>
                    <a:pt x="175" y="11"/>
                    <a:pt x="174" y="11"/>
                  </a:cubicBezTo>
                  <a:cubicBezTo>
                    <a:pt x="172" y="11"/>
                    <a:pt x="171" y="10"/>
                    <a:pt x="170" y="9"/>
                  </a:cubicBezTo>
                  <a:cubicBezTo>
                    <a:pt x="170" y="8"/>
                    <a:pt x="169" y="7"/>
                    <a:pt x="169" y="6"/>
                  </a:cubicBezTo>
                  <a:cubicBezTo>
                    <a:pt x="169" y="5"/>
                    <a:pt x="170" y="4"/>
                    <a:pt x="171" y="3"/>
                  </a:cubicBezTo>
                  <a:cubicBezTo>
                    <a:pt x="171" y="2"/>
                    <a:pt x="172" y="2"/>
                    <a:pt x="174" y="2"/>
                  </a:cubicBezTo>
                  <a:close/>
                  <a:moveTo>
                    <a:pt x="183" y="0"/>
                  </a:moveTo>
                  <a:lnTo>
                    <a:pt x="183" y="12"/>
                  </a:lnTo>
                  <a:lnTo>
                    <a:pt x="190" y="12"/>
                  </a:lnTo>
                  <a:cubicBezTo>
                    <a:pt x="191" y="12"/>
                    <a:pt x="192" y="12"/>
                    <a:pt x="193" y="11"/>
                  </a:cubicBezTo>
                  <a:cubicBezTo>
                    <a:pt x="193" y="11"/>
                    <a:pt x="194" y="10"/>
                    <a:pt x="194" y="9"/>
                  </a:cubicBezTo>
                  <a:cubicBezTo>
                    <a:pt x="194" y="8"/>
                    <a:pt x="193" y="8"/>
                    <a:pt x="193" y="7"/>
                  </a:cubicBezTo>
                  <a:cubicBezTo>
                    <a:pt x="192" y="7"/>
                    <a:pt x="192" y="6"/>
                    <a:pt x="191" y="6"/>
                  </a:cubicBezTo>
                  <a:cubicBezTo>
                    <a:pt x="192" y="6"/>
                    <a:pt x="192" y="6"/>
                    <a:pt x="193" y="5"/>
                  </a:cubicBezTo>
                  <a:cubicBezTo>
                    <a:pt x="193" y="5"/>
                    <a:pt x="193" y="4"/>
                    <a:pt x="193" y="3"/>
                  </a:cubicBezTo>
                  <a:cubicBezTo>
                    <a:pt x="193" y="3"/>
                    <a:pt x="193" y="2"/>
                    <a:pt x="192" y="1"/>
                  </a:cubicBezTo>
                  <a:cubicBezTo>
                    <a:pt x="191" y="1"/>
                    <a:pt x="190" y="0"/>
                    <a:pt x="189" y="0"/>
                  </a:cubicBezTo>
                  <a:lnTo>
                    <a:pt x="183" y="0"/>
                  </a:lnTo>
                  <a:close/>
                  <a:moveTo>
                    <a:pt x="186" y="5"/>
                  </a:moveTo>
                  <a:lnTo>
                    <a:pt x="186" y="2"/>
                  </a:lnTo>
                  <a:lnTo>
                    <a:pt x="188" y="2"/>
                  </a:lnTo>
                  <a:cubicBezTo>
                    <a:pt x="189" y="2"/>
                    <a:pt x="189" y="2"/>
                    <a:pt x="190" y="3"/>
                  </a:cubicBezTo>
                  <a:cubicBezTo>
                    <a:pt x="190" y="3"/>
                    <a:pt x="190" y="3"/>
                    <a:pt x="190" y="4"/>
                  </a:cubicBezTo>
                  <a:cubicBezTo>
                    <a:pt x="190" y="4"/>
                    <a:pt x="190" y="4"/>
                    <a:pt x="190" y="5"/>
                  </a:cubicBezTo>
                  <a:cubicBezTo>
                    <a:pt x="189" y="5"/>
                    <a:pt x="189" y="5"/>
                    <a:pt x="188" y="5"/>
                  </a:cubicBezTo>
                  <a:lnTo>
                    <a:pt x="186" y="5"/>
                  </a:lnTo>
                  <a:close/>
                  <a:moveTo>
                    <a:pt x="186" y="11"/>
                  </a:moveTo>
                  <a:lnTo>
                    <a:pt x="186" y="7"/>
                  </a:lnTo>
                  <a:lnTo>
                    <a:pt x="189" y="7"/>
                  </a:lnTo>
                  <a:cubicBezTo>
                    <a:pt x="189" y="7"/>
                    <a:pt x="190" y="7"/>
                    <a:pt x="190" y="8"/>
                  </a:cubicBezTo>
                  <a:cubicBezTo>
                    <a:pt x="191" y="8"/>
                    <a:pt x="191" y="8"/>
                    <a:pt x="191" y="9"/>
                  </a:cubicBezTo>
                  <a:cubicBezTo>
                    <a:pt x="191" y="9"/>
                    <a:pt x="191" y="10"/>
                    <a:pt x="190" y="10"/>
                  </a:cubicBezTo>
                  <a:cubicBezTo>
                    <a:pt x="190" y="10"/>
                    <a:pt x="189" y="11"/>
                    <a:pt x="189" y="11"/>
                  </a:cubicBezTo>
                  <a:lnTo>
                    <a:pt x="186" y="11"/>
                  </a:lnTo>
                  <a:close/>
                  <a:moveTo>
                    <a:pt x="196" y="0"/>
                  </a:moveTo>
                  <a:lnTo>
                    <a:pt x="196" y="12"/>
                  </a:lnTo>
                  <a:lnTo>
                    <a:pt x="205" y="12"/>
                  </a:lnTo>
                  <a:lnTo>
                    <a:pt x="205" y="10"/>
                  </a:lnTo>
                  <a:lnTo>
                    <a:pt x="199" y="10"/>
                  </a:lnTo>
                  <a:lnTo>
                    <a:pt x="199" y="7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199" y="5"/>
                  </a:lnTo>
                  <a:lnTo>
                    <a:pt x="199" y="2"/>
                  </a:lnTo>
                  <a:lnTo>
                    <a:pt x="205" y="2"/>
                  </a:lnTo>
                  <a:lnTo>
                    <a:pt x="205" y="0"/>
                  </a:lnTo>
                  <a:lnTo>
                    <a:pt x="196" y="0"/>
                  </a:lnTo>
                  <a:close/>
                  <a:moveTo>
                    <a:pt x="208" y="0"/>
                  </a:moveTo>
                  <a:lnTo>
                    <a:pt x="208" y="12"/>
                  </a:lnTo>
                  <a:lnTo>
                    <a:pt x="210" y="12"/>
                  </a:lnTo>
                  <a:lnTo>
                    <a:pt x="210" y="2"/>
                  </a:lnTo>
                  <a:lnTo>
                    <a:pt x="213" y="2"/>
                  </a:lnTo>
                  <a:cubicBezTo>
                    <a:pt x="214" y="2"/>
                    <a:pt x="214" y="2"/>
                    <a:pt x="214" y="3"/>
                  </a:cubicBezTo>
                  <a:cubicBezTo>
                    <a:pt x="215" y="3"/>
                    <a:pt x="215" y="3"/>
                    <a:pt x="215" y="4"/>
                  </a:cubicBezTo>
                  <a:cubicBezTo>
                    <a:pt x="215" y="4"/>
                    <a:pt x="215" y="5"/>
                    <a:pt x="214" y="5"/>
                  </a:cubicBezTo>
                  <a:cubicBezTo>
                    <a:pt x="214" y="6"/>
                    <a:pt x="213" y="6"/>
                    <a:pt x="212" y="6"/>
                  </a:cubicBezTo>
                  <a:cubicBezTo>
                    <a:pt x="212" y="6"/>
                    <a:pt x="212" y="6"/>
                    <a:pt x="211" y="6"/>
                  </a:cubicBezTo>
                  <a:cubicBezTo>
                    <a:pt x="211" y="6"/>
                    <a:pt x="211" y="6"/>
                    <a:pt x="211" y="6"/>
                  </a:cubicBezTo>
                  <a:lnTo>
                    <a:pt x="214" y="12"/>
                  </a:lnTo>
                  <a:lnTo>
                    <a:pt x="217" y="12"/>
                  </a:lnTo>
                  <a:lnTo>
                    <a:pt x="214" y="7"/>
                  </a:lnTo>
                  <a:cubicBezTo>
                    <a:pt x="215" y="7"/>
                    <a:pt x="216" y="6"/>
                    <a:pt x="217" y="6"/>
                  </a:cubicBezTo>
                  <a:cubicBezTo>
                    <a:pt x="217" y="5"/>
                    <a:pt x="218" y="4"/>
                    <a:pt x="218" y="3"/>
                  </a:cubicBezTo>
                  <a:cubicBezTo>
                    <a:pt x="218" y="3"/>
                    <a:pt x="217" y="2"/>
                    <a:pt x="217" y="1"/>
                  </a:cubicBezTo>
                  <a:cubicBezTo>
                    <a:pt x="216" y="1"/>
                    <a:pt x="215" y="0"/>
                    <a:pt x="214" y="0"/>
                  </a:cubicBezTo>
                  <a:lnTo>
                    <a:pt x="208" y="0"/>
                  </a:lnTo>
                  <a:close/>
                  <a:moveTo>
                    <a:pt x="219" y="0"/>
                  </a:moveTo>
                  <a:lnTo>
                    <a:pt x="219" y="12"/>
                  </a:lnTo>
                  <a:lnTo>
                    <a:pt x="222" y="12"/>
                  </a:lnTo>
                  <a:lnTo>
                    <a:pt x="222" y="3"/>
                  </a:lnTo>
                  <a:lnTo>
                    <a:pt x="229" y="12"/>
                  </a:lnTo>
                  <a:lnTo>
                    <a:pt x="232" y="12"/>
                  </a:lnTo>
                  <a:lnTo>
                    <a:pt x="232" y="0"/>
                  </a:lnTo>
                  <a:lnTo>
                    <a:pt x="229" y="0"/>
                  </a:lnTo>
                  <a:lnTo>
                    <a:pt x="229" y="9"/>
                  </a:lnTo>
                  <a:lnTo>
                    <a:pt x="223" y="0"/>
                  </a:lnTo>
                  <a:lnTo>
                    <a:pt x="219" y="0"/>
                  </a:lnTo>
                  <a:close/>
                  <a:moveTo>
                    <a:pt x="239" y="0"/>
                  </a:moveTo>
                  <a:lnTo>
                    <a:pt x="233" y="12"/>
                  </a:lnTo>
                  <a:lnTo>
                    <a:pt x="236" y="12"/>
                  </a:lnTo>
                  <a:lnTo>
                    <a:pt x="238" y="8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7" y="12"/>
                  </a:lnTo>
                  <a:lnTo>
                    <a:pt x="242" y="0"/>
                  </a:lnTo>
                  <a:lnTo>
                    <a:pt x="239" y="0"/>
                  </a:lnTo>
                  <a:close/>
                  <a:moveTo>
                    <a:pt x="242" y="6"/>
                  </a:moveTo>
                  <a:lnTo>
                    <a:pt x="238" y="6"/>
                  </a:lnTo>
                  <a:lnTo>
                    <a:pt x="240" y="2"/>
                  </a:lnTo>
                  <a:lnTo>
                    <a:pt x="242" y="6"/>
                  </a:lnTo>
                  <a:close/>
                  <a:moveTo>
                    <a:pt x="258" y="1"/>
                  </a:moveTo>
                  <a:cubicBezTo>
                    <a:pt x="257" y="0"/>
                    <a:pt x="256" y="0"/>
                    <a:pt x="255" y="0"/>
                  </a:cubicBezTo>
                  <a:cubicBezTo>
                    <a:pt x="253" y="0"/>
                    <a:pt x="251" y="1"/>
                    <a:pt x="250" y="2"/>
                  </a:cubicBezTo>
                  <a:cubicBezTo>
                    <a:pt x="248" y="3"/>
                    <a:pt x="247" y="4"/>
                    <a:pt x="247" y="6"/>
                  </a:cubicBezTo>
                  <a:cubicBezTo>
                    <a:pt x="247" y="8"/>
                    <a:pt x="248" y="9"/>
                    <a:pt x="249" y="11"/>
                  </a:cubicBezTo>
                  <a:cubicBezTo>
                    <a:pt x="250" y="12"/>
                    <a:pt x="252" y="12"/>
                    <a:pt x="255" y="12"/>
                  </a:cubicBezTo>
                  <a:cubicBezTo>
                    <a:pt x="255" y="12"/>
                    <a:pt x="256" y="12"/>
                    <a:pt x="256" y="12"/>
                  </a:cubicBezTo>
                  <a:cubicBezTo>
                    <a:pt x="257" y="12"/>
                    <a:pt x="257" y="12"/>
                    <a:pt x="258" y="12"/>
                  </a:cubicBezTo>
                  <a:lnTo>
                    <a:pt x="258" y="10"/>
                  </a:lnTo>
                  <a:cubicBezTo>
                    <a:pt x="258" y="10"/>
                    <a:pt x="257" y="10"/>
                    <a:pt x="257" y="10"/>
                  </a:cubicBezTo>
                  <a:cubicBezTo>
                    <a:pt x="256" y="10"/>
                    <a:pt x="255" y="11"/>
                    <a:pt x="255" y="11"/>
                  </a:cubicBezTo>
                  <a:cubicBezTo>
                    <a:pt x="253" y="11"/>
                    <a:pt x="252" y="10"/>
                    <a:pt x="251" y="9"/>
                  </a:cubicBezTo>
                  <a:cubicBezTo>
                    <a:pt x="251" y="8"/>
                    <a:pt x="250" y="8"/>
                    <a:pt x="250" y="6"/>
                  </a:cubicBezTo>
                  <a:cubicBezTo>
                    <a:pt x="250" y="5"/>
                    <a:pt x="251" y="4"/>
                    <a:pt x="251" y="3"/>
                  </a:cubicBezTo>
                  <a:cubicBezTo>
                    <a:pt x="252" y="3"/>
                    <a:pt x="253" y="2"/>
                    <a:pt x="255" y="2"/>
                  </a:cubicBezTo>
                  <a:cubicBezTo>
                    <a:pt x="255" y="2"/>
                    <a:pt x="256" y="2"/>
                    <a:pt x="256" y="2"/>
                  </a:cubicBezTo>
                  <a:cubicBezTo>
                    <a:pt x="257" y="2"/>
                    <a:pt x="258" y="3"/>
                    <a:pt x="258" y="3"/>
                  </a:cubicBezTo>
                  <a:lnTo>
                    <a:pt x="258" y="1"/>
                  </a:lnTo>
                  <a:close/>
                  <a:moveTo>
                    <a:pt x="260" y="0"/>
                  </a:moveTo>
                  <a:lnTo>
                    <a:pt x="260" y="12"/>
                  </a:lnTo>
                  <a:lnTo>
                    <a:pt x="263" y="12"/>
                  </a:lnTo>
                  <a:lnTo>
                    <a:pt x="263" y="0"/>
                  </a:lnTo>
                  <a:lnTo>
                    <a:pt x="260" y="0"/>
                  </a:lnTo>
                  <a:close/>
                  <a:moveTo>
                    <a:pt x="265" y="6"/>
                  </a:moveTo>
                  <a:cubicBezTo>
                    <a:pt x="265" y="8"/>
                    <a:pt x="266" y="9"/>
                    <a:pt x="267" y="11"/>
                  </a:cubicBezTo>
                  <a:cubicBezTo>
                    <a:pt x="268" y="12"/>
                    <a:pt x="270" y="12"/>
                    <a:pt x="272" y="12"/>
                  </a:cubicBezTo>
                  <a:cubicBezTo>
                    <a:pt x="275" y="12"/>
                    <a:pt x="277" y="12"/>
                    <a:pt x="278" y="11"/>
                  </a:cubicBezTo>
                  <a:cubicBezTo>
                    <a:pt x="279" y="10"/>
                    <a:pt x="280" y="8"/>
                    <a:pt x="280" y="6"/>
                  </a:cubicBezTo>
                  <a:cubicBezTo>
                    <a:pt x="280" y="5"/>
                    <a:pt x="279" y="3"/>
                    <a:pt x="278" y="2"/>
                  </a:cubicBezTo>
                  <a:cubicBezTo>
                    <a:pt x="277" y="1"/>
                    <a:pt x="275" y="0"/>
                    <a:pt x="272" y="0"/>
                  </a:cubicBezTo>
                  <a:cubicBezTo>
                    <a:pt x="270" y="0"/>
                    <a:pt x="268" y="1"/>
                    <a:pt x="267" y="2"/>
                  </a:cubicBezTo>
                  <a:cubicBezTo>
                    <a:pt x="266" y="3"/>
                    <a:pt x="265" y="5"/>
                    <a:pt x="265" y="6"/>
                  </a:cubicBezTo>
                  <a:close/>
                  <a:moveTo>
                    <a:pt x="273" y="2"/>
                  </a:moveTo>
                  <a:cubicBezTo>
                    <a:pt x="274" y="2"/>
                    <a:pt x="275" y="2"/>
                    <a:pt x="276" y="3"/>
                  </a:cubicBezTo>
                  <a:cubicBezTo>
                    <a:pt x="276" y="4"/>
                    <a:pt x="277" y="5"/>
                    <a:pt x="277" y="6"/>
                  </a:cubicBezTo>
                  <a:cubicBezTo>
                    <a:pt x="277" y="7"/>
                    <a:pt x="276" y="9"/>
                    <a:pt x="276" y="9"/>
                  </a:cubicBezTo>
                  <a:cubicBezTo>
                    <a:pt x="275" y="10"/>
                    <a:pt x="274" y="11"/>
                    <a:pt x="272" y="11"/>
                  </a:cubicBezTo>
                  <a:cubicBezTo>
                    <a:pt x="271" y="11"/>
                    <a:pt x="270" y="10"/>
                    <a:pt x="269" y="9"/>
                  </a:cubicBezTo>
                  <a:cubicBezTo>
                    <a:pt x="269" y="8"/>
                    <a:pt x="268" y="7"/>
                    <a:pt x="268" y="6"/>
                  </a:cubicBezTo>
                  <a:cubicBezTo>
                    <a:pt x="268" y="5"/>
                    <a:pt x="269" y="4"/>
                    <a:pt x="269" y="3"/>
                  </a:cubicBezTo>
                  <a:cubicBezTo>
                    <a:pt x="270" y="2"/>
                    <a:pt x="271" y="2"/>
                    <a:pt x="273" y="2"/>
                  </a:cubicBezTo>
                  <a:close/>
                  <a:moveTo>
                    <a:pt x="282" y="0"/>
                  </a:moveTo>
                  <a:lnTo>
                    <a:pt x="282" y="12"/>
                  </a:lnTo>
                  <a:lnTo>
                    <a:pt x="285" y="12"/>
                  </a:lnTo>
                  <a:lnTo>
                    <a:pt x="285" y="3"/>
                  </a:lnTo>
                  <a:lnTo>
                    <a:pt x="291" y="12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92" y="0"/>
                  </a:lnTo>
                  <a:lnTo>
                    <a:pt x="292" y="9"/>
                  </a:lnTo>
                  <a:lnTo>
                    <a:pt x="28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92" name="Rectangle 868"/>
            <p:cNvSpPr>
              <a:spLocks noChangeAspect="1" noChangeArrowheads="1"/>
            </p:cNvSpPr>
            <p:nvPr/>
          </p:nvSpPr>
          <p:spPr bwMode="auto">
            <a:xfrm>
              <a:off x="1598" y="2021"/>
              <a:ext cx="64" cy="102"/>
            </a:xfrm>
            <a:prstGeom prst="rect">
              <a:avLst/>
            </a:prstGeom>
            <a:solidFill>
              <a:srgbClr val="EB3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93" name="Freeform 869"/>
            <p:cNvSpPr>
              <a:spLocks noChangeAspect="1"/>
            </p:cNvSpPr>
            <p:nvPr/>
          </p:nvSpPr>
          <p:spPr bwMode="auto">
            <a:xfrm>
              <a:off x="1315" y="2024"/>
              <a:ext cx="344" cy="273"/>
            </a:xfrm>
            <a:custGeom>
              <a:avLst/>
              <a:gdLst/>
              <a:ahLst/>
              <a:cxnLst>
                <a:cxn ang="0">
                  <a:pos x="97" y="51"/>
                </a:cxn>
                <a:cxn ang="0">
                  <a:pos x="97" y="67"/>
                </a:cxn>
                <a:cxn ang="0">
                  <a:pos x="93" y="75"/>
                </a:cxn>
                <a:cxn ang="0">
                  <a:pos x="84" y="78"/>
                </a:cxn>
                <a:cxn ang="0">
                  <a:pos x="55" y="78"/>
                </a:cxn>
                <a:cxn ang="0">
                  <a:pos x="45" y="73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6" y="27"/>
                </a:cxn>
                <a:cxn ang="0">
                  <a:pos x="0" y="27"/>
                </a:cxn>
                <a:cxn ang="0">
                  <a:pos x="0" y="10"/>
                </a:cxn>
                <a:cxn ang="0">
                  <a:pos x="3" y="3"/>
                </a:cxn>
                <a:cxn ang="0">
                  <a:pos x="12" y="0"/>
                </a:cxn>
                <a:cxn ang="0">
                  <a:pos x="44" y="0"/>
                </a:cxn>
                <a:cxn ang="0">
                  <a:pos x="54" y="5"/>
                </a:cxn>
                <a:cxn ang="0">
                  <a:pos x="79" y="64"/>
                </a:cxn>
                <a:cxn ang="0">
                  <a:pos x="81" y="64"/>
                </a:cxn>
                <a:cxn ang="0">
                  <a:pos x="81" y="51"/>
                </a:cxn>
                <a:cxn ang="0">
                  <a:pos x="97" y="51"/>
                </a:cxn>
              </a:cxnLst>
              <a:rect l="0" t="0" r="r" b="b"/>
              <a:pathLst>
                <a:path w="97" h="78">
                  <a:moveTo>
                    <a:pt x="97" y="51"/>
                  </a:moveTo>
                  <a:lnTo>
                    <a:pt x="97" y="67"/>
                  </a:lnTo>
                  <a:cubicBezTo>
                    <a:pt x="97" y="71"/>
                    <a:pt x="95" y="73"/>
                    <a:pt x="93" y="75"/>
                  </a:cubicBezTo>
                  <a:cubicBezTo>
                    <a:pt x="91" y="76"/>
                    <a:pt x="88" y="78"/>
                    <a:pt x="84" y="78"/>
                  </a:cubicBezTo>
                  <a:lnTo>
                    <a:pt x="55" y="78"/>
                  </a:lnTo>
                  <a:cubicBezTo>
                    <a:pt x="52" y="78"/>
                    <a:pt x="47" y="77"/>
                    <a:pt x="45" y="73"/>
                  </a:cubicBezTo>
                  <a:cubicBezTo>
                    <a:pt x="36" y="53"/>
                    <a:pt x="27" y="32"/>
                    <a:pt x="19" y="12"/>
                  </a:cubicBezTo>
                  <a:cubicBezTo>
                    <a:pt x="18" y="10"/>
                    <a:pt x="16" y="11"/>
                    <a:pt x="16" y="12"/>
                  </a:cubicBezTo>
                  <a:lnTo>
                    <a:pt x="16" y="27"/>
                  </a:lnTo>
                  <a:lnTo>
                    <a:pt x="0" y="27"/>
                  </a:lnTo>
                  <a:lnTo>
                    <a:pt x="0" y="10"/>
                  </a:lnTo>
                  <a:cubicBezTo>
                    <a:pt x="0" y="7"/>
                    <a:pt x="2" y="4"/>
                    <a:pt x="3" y="3"/>
                  </a:cubicBezTo>
                  <a:cubicBezTo>
                    <a:pt x="5" y="2"/>
                    <a:pt x="8" y="0"/>
                    <a:pt x="12" y="0"/>
                  </a:cubicBezTo>
                  <a:lnTo>
                    <a:pt x="44" y="0"/>
                  </a:lnTo>
                  <a:cubicBezTo>
                    <a:pt x="47" y="0"/>
                    <a:pt x="52" y="1"/>
                    <a:pt x="54" y="5"/>
                  </a:cubicBezTo>
                  <a:lnTo>
                    <a:pt x="79" y="64"/>
                  </a:lnTo>
                  <a:cubicBezTo>
                    <a:pt x="79" y="65"/>
                    <a:pt x="81" y="64"/>
                    <a:pt x="81" y="64"/>
                  </a:cubicBezTo>
                  <a:lnTo>
                    <a:pt x="81" y="51"/>
                  </a:lnTo>
                  <a:lnTo>
                    <a:pt x="97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94" name="Freeform 870"/>
            <p:cNvSpPr>
              <a:spLocks noChangeAspect="1" noEditPoints="1"/>
            </p:cNvSpPr>
            <p:nvPr/>
          </p:nvSpPr>
          <p:spPr bwMode="auto">
            <a:xfrm>
              <a:off x="1310" y="2021"/>
              <a:ext cx="351" cy="279"/>
            </a:xfrm>
            <a:custGeom>
              <a:avLst/>
              <a:gdLst/>
              <a:ahLst/>
              <a:cxnLst>
                <a:cxn ang="0">
                  <a:pos x="99" y="52"/>
                </a:cxn>
                <a:cxn ang="0">
                  <a:pos x="99" y="68"/>
                </a:cxn>
                <a:cxn ang="0">
                  <a:pos x="99" y="68"/>
                </a:cxn>
                <a:cxn ang="0">
                  <a:pos x="98" y="72"/>
                </a:cxn>
                <a:cxn ang="0">
                  <a:pos x="98" y="73"/>
                </a:cxn>
                <a:cxn ang="0">
                  <a:pos x="93" y="75"/>
                </a:cxn>
                <a:cxn ang="0">
                  <a:pos x="95" y="77"/>
                </a:cxn>
                <a:cxn ang="0">
                  <a:pos x="93" y="75"/>
                </a:cxn>
                <a:cxn ang="0">
                  <a:pos x="93" y="76"/>
                </a:cxn>
                <a:cxn ang="0">
                  <a:pos x="93" y="76"/>
                </a:cxn>
                <a:cxn ang="0">
                  <a:pos x="94" y="77"/>
                </a:cxn>
                <a:cxn ang="0">
                  <a:pos x="93" y="78"/>
                </a:cxn>
                <a:cxn ang="0">
                  <a:pos x="85" y="80"/>
                </a:cxn>
                <a:cxn ang="0">
                  <a:pos x="56" y="80"/>
                </a:cxn>
                <a:cxn ang="0">
                  <a:pos x="56" y="80"/>
                </a:cxn>
                <a:cxn ang="0">
                  <a:pos x="50" y="79"/>
                </a:cxn>
                <a:cxn ang="0">
                  <a:pos x="49" y="78"/>
                </a:cxn>
                <a:cxn ang="0">
                  <a:pos x="45" y="74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18" y="11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18" y="28"/>
                </a:cxn>
                <a:cxn ang="0">
                  <a:pos x="17" y="29"/>
                </a:cxn>
                <a:cxn ang="0">
                  <a:pos x="1" y="29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5" y="5"/>
                </a:cxn>
                <a:cxn ang="0">
                  <a:pos x="4" y="3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13" y="2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79" y="65"/>
                </a:cxn>
                <a:cxn ang="0">
                  <a:pos x="81" y="64"/>
                </a:cxn>
                <a:cxn ang="0">
                  <a:pos x="81" y="64"/>
                </a:cxn>
                <a:cxn ang="0">
                  <a:pos x="81" y="64"/>
                </a:cxn>
                <a:cxn ang="0">
                  <a:pos x="81" y="64"/>
                </a:cxn>
                <a:cxn ang="0">
                  <a:pos x="81" y="65"/>
                </a:cxn>
                <a:cxn ang="0">
                  <a:pos x="81" y="52"/>
                </a:cxn>
                <a:cxn ang="0">
                  <a:pos x="82" y="51"/>
                </a:cxn>
                <a:cxn ang="0">
                  <a:pos x="98" y="51"/>
                </a:cxn>
              </a:cxnLst>
              <a:rect l="0" t="0" r="r" b="b"/>
              <a:pathLst>
                <a:path w="99" h="80">
                  <a:moveTo>
                    <a:pt x="99" y="52"/>
                  </a:moveTo>
                  <a:lnTo>
                    <a:pt x="99" y="68"/>
                  </a:lnTo>
                  <a:lnTo>
                    <a:pt x="97" y="68"/>
                  </a:lnTo>
                  <a:lnTo>
                    <a:pt x="97" y="52"/>
                  </a:lnTo>
                  <a:lnTo>
                    <a:pt x="99" y="52"/>
                  </a:lnTo>
                  <a:close/>
                  <a:moveTo>
                    <a:pt x="99" y="68"/>
                  </a:moveTo>
                  <a:lnTo>
                    <a:pt x="99" y="68"/>
                  </a:lnTo>
                  <a:lnTo>
                    <a:pt x="97" y="68"/>
                  </a:lnTo>
                  <a:lnTo>
                    <a:pt x="97" y="68"/>
                  </a:lnTo>
                  <a:lnTo>
                    <a:pt x="99" y="68"/>
                  </a:lnTo>
                  <a:close/>
                  <a:moveTo>
                    <a:pt x="99" y="68"/>
                  </a:moveTo>
                  <a:cubicBezTo>
                    <a:pt x="99" y="70"/>
                    <a:pt x="98" y="71"/>
                    <a:pt x="98" y="72"/>
                  </a:cubicBezTo>
                  <a:lnTo>
                    <a:pt x="96" y="72"/>
                  </a:lnTo>
                  <a:cubicBezTo>
                    <a:pt x="96" y="71"/>
                    <a:pt x="97" y="70"/>
                    <a:pt x="97" y="68"/>
                  </a:cubicBezTo>
                  <a:lnTo>
                    <a:pt x="99" y="68"/>
                  </a:lnTo>
                  <a:close/>
                  <a:moveTo>
                    <a:pt x="96" y="72"/>
                  </a:moveTo>
                  <a:lnTo>
                    <a:pt x="96" y="72"/>
                  </a:lnTo>
                  <a:lnTo>
                    <a:pt x="97" y="72"/>
                  </a:lnTo>
                  <a:lnTo>
                    <a:pt x="96" y="72"/>
                  </a:lnTo>
                  <a:close/>
                  <a:moveTo>
                    <a:pt x="98" y="72"/>
                  </a:moveTo>
                  <a:cubicBezTo>
                    <a:pt x="98" y="73"/>
                    <a:pt x="98" y="73"/>
                    <a:pt x="98" y="73"/>
                  </a:cubicBezTo>
                  <a:lnTo>
                    <a:pt x="96" y="72"/>
                  </a:lnTo>
                  <a:cubicBezTo>
                    <a:pt x="96" y="72"/>
                    <a:pt x="96" y="72"/>
                    <a:pt x="96" y="72"/>
                  </a:cubicBezTo>
                  <a:lnTo>
                    <a:pt x="98" y="72"/>
                  </a:lnTo>
                  <a:close/>
                  <a:moveTo>
                    <a:pt x="98" y="73"/>
                  </a:moveTo>
                  <a:cubicBezTo>
                    <a:pt x="97" y="75"/>
                    <a:pt x="96" y="76"/>
                    <a:pt x="95" y="77"/>
                  </a:cubicBezTo>
                  <a:lnTo>
                    <a:pt x="93" y="75"/>
                  </a:lnTo>
                  <a:cubicBezTo>
                    <a:pt x="94" y="74"/>
                    <a:pt x="95" y="73"/>
                    <a:pt x="96" y="72"/>
                  </a:cubicBezTo>
                  <a:lnTo>
                    <a:pt x="98" y="73"/>
                  </a:lnTo>
                  <a:close/>
                  <a:moveTo>
                    <a:pt x="93" y="75"/>
                  </a:moveTo>
                  <a:lnTo>
                    <a:pt x="93" y="75"/>
                  </a:lnTo>
                  <a:lnTo>
                    <a:pt x="94" y="76"/>
                  </a:lnTo>
                  <a:lnTo>
                    <a:pt x="93" y="75"/>
                  </a:lnTo>
                  <a:close/>
                  <a:moveTo>
                    <a:pt x="95" y="77"/>
                  </a:moveTo>
                  <a:lnTo>
                    <a:pt x="95" y="77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5" y="77"/>
                  </a:lnTo>
                  <a:close/>
                  <a:moveTo>
                    <a:pt x="93" y="75"/>
                  </a:moveTo>
                  <a:lnTo>
                    <a:pt x="93" y="75"/>
                  </a:lnTo>
                  <a:lnTo>
                    <a:pt x="94" y="76"/>
                  </a:lnTo>
                  <a:lnTo>
                    <a:pt x="93" y="75"/>
                  </a:lnTo>
                  <a:close/>
                  <a:moveTo>
                    <a:pt x="95" y="77"/>
                  </a:moveTo>
                  <a:cubicBezTo>
                    <a:pt x="94" y="77"/>
                    <a:pt x="94" y="77"/>
                    <a:pt x="94" y="77"/>
                  </a:cubicBezTo>
                  <a:lnTo>
                    <a:pt x="93" y="76"/>
                  </a:lnTo>
                  <a:cubicBezTo>
                    <a:pt x="93" y="75"/>
                    <a:pt x="93" y="75"/>
                    <a:pt x="93" y="75"/>
                  </a:cubicBezTo>
                  <a:lnTo>
                    <a:pt x="95" y="77"/>
                  </a:lnTo>
                  <a:close/>
                  <a:moveTo>
                    <a:pt x="93" y="76"/>
                  </a:moveTo>
                  <a:lnTo>
                    <a:pt x="93" y="76"/>
                  </a:lnTo>
                  <a:lnTo>
                    <a:pt x="93" y="76"/>
                  </a:lnTo>
                  <a:close/>
                  <a:moveTo>
                    <a:pt x="94" y="77"/>
                  </a:moveTo>
                  <a:cubicBezTo>
                    <a:pt x="93" y="77"/>
                    <a:pt x="93" y="78"/>
                    <a:pt x="93" y="78"/>
                  </a:cubicBezTo>
                  <a:lnTo>
                    <a:pt x="92" y="76"/>
                  </a:lnTo>
                  <a:cubicBezTo>
                    <a:pt x="92" y="76"/>
                    <a:pt x="92" y="76"/>
                    <a:pt x="93" y="76"/>
                  </a:cubicBezTo>
                  <a:lnTo>
                    <a:pt x="94" y="77"/>
                  </a:lnTo>
                  <a:close/>
                  <a:moveTo>
                    <a:pt x="93" y="78"/>
                  </a:moveTo>
                  <a:lnTo>
                    <a:pt x="93" y="78"/>
                  </a:lnTo>
                  <a:lnTo>
                    <a:pt x="92" y="77"/>
                  </a:lnTo>
                  <a:lnTo>
                    <a:pt x="93" y="78"/>
                  </a:lnTo>
                  <a:close/>
                  <a:moveTo>
                    <a:pt x="93" y="78"/>
                  </a:moveTo>
                  <a:cubicBezTo>
                    <a:pt x="91" y="79"/>
                    <a:pt x="88" y="80"/>
                    <a:pt x="85" y="80"/>
                  </a:cubicBezTo>
                  <a:lnTo>
                    <a:pt x="85" y="78"/>
                  </a:lnTo>
                  <a:cubicBezTo>
                    <a:pt x="88" y="78"/>
                    <a:pt x="90" y="77"/>
                    <a:pt x="92" y="76"/>
                  </a:cubicBezTo>
                  <a:lnTo>
                    <a:pt x="93" y="78"/>
                  </a:lnTo>
                  <a:close/>
                  <a:moveTo>
                    <a:pt x="85" y="80"/>
                  </a:moveTo>
                  <a:lnTo>
                    <a:pt x="56" y="80"/>
                  </a:lnTo>
                  <a:lnTo>
                    <a:pt x="56" y="78"/>
                  </a:lnTo>
                  <a:lnTo>
                    <a:pt x="85" y="78"/>
                  </a:lnTo>
                  <a:lnTo>
                    <a:pt x="85" y="80"/>
                  </a:lnTo>
                  <a:close/>
                  <a:moveTo>
                    <a:pt x="56" y="80"/>
                  </a:moveTo>
                  <a:lnTo>
                    <a:pt x="56" y="80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80"/>
                  </a:lnTo>
                  <a:close/>
                  <a:moveTo>
                    <a:pt x="56" y="80"/>
                  </a:moveTo>
                  <a:cubicBezTo>
                    <a:pt x="54" y="80"/>
                    <a:pt x="52" y="80"/>
                    <a:pt x="50" y="79"/>
                  </a:cubicBezTo>
                  <a:lnTo>
                    <a:pt x="51" y="77"/>
                  </a:lnTo>
                  <a:cubicBezTo>
                    <a:pt x="53" y="78"/>
                    <a:pt x="54" y="78"/>
                    <a:pt x="56" y="78"/>
                  </a:cubicBezTo>
                  <a:lnTo>
                    <a:pt x="56" y="80"/>
                  </a:lnTo>
                  <a:close/>
                  <a:moveTo>
                    <a:pt x="50" y="79"/>
                  </a:moveTo>
                  <a:cubicBezTo>
                    <a:pt x="50" y="79"/>
                    <a:pt x="49" y="79"/>
                    <a:pt x="49" y="78"/>
                  </a:cubicBezTo>
                  <a:lnTo>
                    <a:pt x="50" y="77"/>
                  </a:lnTo>
                  <a:cubicBezTo>
                    <a:pt x="50" y="77"/>
                    <a:pt x="50" y="77"/>
                    <a:pt x="51" y="77"/>
                  </a:cubicBezTo>
                  <a:lnTo>
                    <a:pt x="50" y="79"/>
                  </a:lnTo>
                  <a:close/>
                  <a:moveTo>
                    <a:pt x="49" y="78"/>
                  </a:moveTo>
                  <a:cubicBezTo>
                    <a:pt x="47" y="78"/>
                    <a:pt x="46" y="76"/>
                    <a:pt x="45" y="74"/>
                  </a:cubicBezTo>
                  <a:lnTo>
                    <a:pt x="47" y="74"/>
                  </a:lnTo>
                  <a:cubicBezTo>
                    <a:pt x="47" y="75"/>
                    <a:pt x="49" y="76"/>
                    <a:pt x="50" y="77"/>
                  </a:cubicBezTo>
                  <a:lnTo>
                    <a:pt x="49" y="78"/>
                  </a:lnTo>
                  <a:close/>
                  <a:moveTo>
                    <a:pt x="45" y="74"/>
                  </a:moveTo>
                  <a:lnTo>
                    <a:pt x="45" y="74"/>
                  </a:lnTo>
                  <a:lnTo>
                    <a:pt x="46" y="74"/>
                  </a:lnTo>
                  <a:lnTo>
                    <a:pt x="45" y="74"/>
                  </a:lnTo>
                  <a:close/>
                  <a:moveTo>
                    <a:pt x="45" y="74"/>
                  </a:moveTo>
                  <a:lnTo>
                    <a:pt x="19" y="14"/>
                  </a:lnTo>
                  <a:lnTo>
                    <a:pt x="21" y="13"/>
                  </a:lnTo>
                  <a:lnTo>
                    <a:pt x="47" y="74"/>
                  </a:lnTo>
                  <a:lnTo>
                    <a:pt x="45" y="74"/>
                  </a:lnTo>
                  <a:close/>
                  <a:moveTo>
                    <a:pt x="19" y="14"/>
                  </a:moveTo>
                  <a:lnTo>
                    <a:pt x="19" y="14"/>
                  </a:lnTo>
                  <a:lnTo>
                    <a:pt x="19" y="14"/>
                  </a:lnTo>
                  <a:lnTo>
                    <a:pt x="20" y="13"/>
                  </a:lnTo>
                  <a:lnTo>
                    <a:pt x="19" y="14"/>
                  </a:lnTo>
                  <a:close/>
                  <a:moveTo>
                    <a:pt x="19" y="14"/>
                  </a:moveTo>
                  <a:cubicBezTo>
                    <a:pt x="19" y="13"/>
                    <a:pt x="19" y="13"/>
                    <a:pt x="18" y="13"/>
                  </a:cubicBezTo>
                  <a:lnTo>
                    <a:pt x="19" y="11"/>
                  </a:lnTo>
                  <a:cubicBezTo>
                    <a:pt x="20" y="11"/>
                    <a:pt x="21" y="12"/>
                    <a:pt x="21" y="13"/>
                  </a:cubicBezTo>
                  <a:lnTo>
                    <a:pt x="19" y="14"/>
                  </a:lnTo>
                  <a:close/>
                  <a:moveTo>
                    <a:pt x="18" y="13"/>
                  </a:moveTo>
                  <a:lnTo>
                    <a:pt x="18" y="13"/>
                  </a:lnTo>
                  <a:lnTo>
                    <a:pt x="19" y="12"/>
                  </a:lnTo>
                  <a:lnTo>
                    <a:pt x="18" y="13"/>
                  </a:lnTo>
                  <a:close/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lnTo>
                    <a:pt x="18" y="11"/>
                  </a:lnTo>
                  <a:cubicBezTo>
                    <a:pt x="18" y="11"/>
                    <a:pt x="19" y="11"/>
                    <a:pt x="19" y="11"/>
                  </a:cubicBezTo>
                  <a:lnTo>
                    <a:pt x="18" y="13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8" y="12"/>
                  </a:lnTo>
                  <a:lnTo>
                    <a:pt x="18" y="11"/>
                  </a:lnTo>
                  <a:close/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lnTo>
                    <a:pt x="17" y="12"/>
                  </a:lnTo>
                  <a:cubicBezTo>
                    <a:pt x="17" y="11"/>
                    <a:pt x="17" y="11"/>
                    <a:pt x="18" y="11"/>
                  </a:cubicBezTo>
                  <a:lnTo>
                    <a:pt x="18" y="13"/>
                  </a:lnTo>
                  <a:close/>
                  <a:moveTo>
                    <a:pt x="18" y="13"/>
                  </a:moveTo>
                  <a:lnTo>
                    <a:pt x="18" y="13"/>
                  </a:lnTo>
                  <a:lnTo>
                    <a:pt x="17" y="12"/>
                  </a:lnTo>
                  <a:lnTo>
                    <a:pt x="18" y="13"/>
                  </a:lnTo>
                  <a:close/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lnTo>
                    <a:pt x="16" y="13"/>
                  </a:lnTo>
                  <a:cubicBezTo>
                    <a:pt x="16" y="13"/>
                    <a:pt x="16" y="12"/>
                    <a:pt x="17" y="12"/>
                  </a:cubicBezTo>
                  <a:lnTo>
                    <a:pt x="18" y="13"/>
                  </a:lnTo>
                  <a:close/>
                  <a:moveTo>
                    <a:pt x="18" y="13"/>
                  </a:moveTo>
                  <a:lnTo>
                    <a:pt x="18" y="28"/>
                  </a:lnTo>
                  <a:lnTo>
                    <a:pt x="16" y="28"/>
                  </a:lnTo>
                  <a:lnTo>
                    <a:pt x="16" y="13"/>
                  </a:lnTo>
                  <a:lnTo>
                    <a:pt x="18" y="13"/>
                  </a:lnTo>
                  <a:close/>
                  <a:moveTo>
                    <a:pt x="18" y="28"/>
                  </a:moveTo>
                  <a:lnTo>
                    <a:pt x="18" y="29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18" y="28"/>
                  </a:lnTo>
                  <a:close/>
                  <a:moveTo>
                    <a:pt x="17" y="29"/>
                  </a:moveTo>
                  <a:lnTo>
                    <a:pt x="1" y="29"/>
                  </a:lnTo>
                  <a:lnTo>
                    <a:pt x="1" y="27"/>
                  </a:lnTo>
                  <a:lnTo>
                    <a:pt x="17" y="27"/>
                  </a:lnTo>
                  <a:lnTo>
                    <a:pt x="17" y="29"/>
                  </a:lnTo>
                  <a:close/>
                  <a:moveTo>
                    <a:pt x="1" y="29"/>
                  </a:moveTo>
                  <a:lnTo>
                    <a:pt x="0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9"/>
                  </a:lnTo>
                  <a:close/>
                  <a:moveTo>
                    <a:pt x="0" y="28"/>
                  </a:moveTo>
                  <a:lnTo>
                    <a:pt x="0" y="11"/>
                  </a:lnTo>
                  <a:lnTo>
                    <a:pt x="2" y="11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1"/>
                  </a:lnTo>
                  <a:close/>
                  <a:moveTo>
                    <a:pt x="0" y="11"/>
                  </a:moveTo>
                  <a:cubicBezTo>
                    <a:pt x="0" y="10"/>
                    <a:pt x="0" y="9"/>
                    <a:pt x="1" y="8"/>
                  </a:cubicBezTo>
                  <a:lnTo>
                    <a:pt x="3" y="8"/>
                  </a:lnTo>
                  <a:cubicBezTo>
                    <a:pt x="2" y="9"/>
                    <a:pt x="2" y="10"/>
                    <a:pt x="2" y="11"/>
                  </a:cubicBezTo>
                  <a:lnTo>
                    <a:pt x="0" y="11"/>
                  </a:lnTo>
                  <a:close/>
                  <a:moveTo>
                    <a:pt x="1" y="8"/>
                  </a:moveTo>
                  <a:lnTo>
                    <a:pt x="1" y="8"/>
                  </a:lnTo>
                  <a:lnTo>
                    <a:pt x="2" y="8"/>
                  </a:lnTo>
                  <a:lnTo>
                    <a:pt x="1" y="8"/>
                  </a:lnTo>
                  <a:close/>
                  <a:moveTo>
                    <a:pt x="1" y="8"/>
                  </a:moveTo>
                  <a:cubicBezTo>
                    <a:pt x="1" y="7"/>
                    <a:pt x="1" y="7"/>
                    <a:pt x="1" y="7"/>
                  </a:cubicBezTo>
                  <a:lnTo>
                    <a:pt x="3" y="8"/>
                  </a:lnTo>
                  <a:cubicBezTo>
                    <a:pt x="3" y="8"/>
                    <a:pt x="3" y="8"/>
                    <a:pt x="3" y="8"/>
                  </a:cubicBezTo>
                  <a:lnTo>
                    <a:pt x="1" y="8"/>
                  </a:lnTo>
                  <a:close/>
                  <a:moveTo>
                    <a:pt x="1" y="7"/>
                  </a:moveTo>
                  <a:cubicBezTo>
                    <a:pt x="2" y="5"/>
                    <a:pt x="3" y="4"/>
                    <a:pt x="4" y="3"/>
                  </a:cubicBezTo>
                  <a:lnTo>
                    <a:pt x="5" y="5"/>
                  </a:lnTo>
                  <a:cubicBezTo>
                    <a:pt x="4" y="5"/>
                    <a:pt x="4" y="6"/>
                    <a:pt x="3" y="8"/>
                  </a:cubicBezTo>
                  <a:lnTo>
                    <a:pt x="1" y="7"/>
                  </a:lnTo>
                  <a:close/>
                  <a:moveTo>
                    <a:pt x="5" y="5"/>
                  </a:moveTo>
                  <a:lnTo>
                    <a:pt x="5" y="5"/>
                  </a:lnTo>
                  <a:lnTo>
                    <a:pt x="4" y="4"/>
                  </a:lnTo>
                  <a:lnTo>
                    <a:pt x="5" y="5"/>
                  </a:lnTo>
                  <a:close/>
                  <a:moveTo>
                    <a:pt x="4" y="3"/>
                  </a:moveTo>
                  <a:lnTo>
                    <a:pt x="4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3"/>
                  </a:lnTo>
                  <a:close/>
                  <a:moveTo>
                    <a:pt x="5" y="5"/>
                  </a:moveTo>
                  <a:lnTo>
                    <a:pt x="5" y="5"/>
                  </a:lnTo>
                  <a:lnTo>
                    <a:pt x="4" y="4"/>
                  </a:lnTo>
                  <a:lnTo>
                    <a:pt x="5" y="5"/>
                  </a:lnTo>
                  <a:close/>
                  <a:moveTo>
                    <a:pt x="4" y="3"/>
                  </a:moveTo>
                  <a:cubicBezTo>
                    <a:pt x="4" y="3"/>
                    <a:pt x="4" y="3"/>
                    <a:pt x="5" y="3"/>
                  </a:cubicBezTo>
                  <a:lnTo>
                    <a:pt x="6" y="4"/>
                  </a:lnTo>
                  <a:cubicBezTo>
                    <a:pt x="6" y="4"/>
                    <a:pt x="5" y="5"/>
                    <a:pt x="5" y="5"/>
                  </a:cubicBezTo>
                  <a:lnTo>
                    <a:pt x="4" y="3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5" y="3"/>
                  </a:lnTo>
                  <a:lnTo>
                    <a:pt x="6" y="4"/>
                  </a:lnTo>
                  <a:close/>
                  <a:moveTo>
                    <a:pt x="5" y="3"/>
                  </a:moveTo>
                  <a:cubicBezTo>
                    <a:pt x="5" y="2"/>
                    <a:pt x="5" y="2"/>
                    <a:pt x="6" y="2"/>
                  </a:cubicBezTo>
                  <a:lnTo>
                    <a:pt x="7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3"/>
                  </a:lnTo>
                  <a:close/>
                  <a:moveTo>
                    <a:pt x="6" y="2"/>
                  </a:moveTo>
                  <a:cubicBezTo>
                    <a:pt x="8" y="1"/>
                    <a:pt x="10" y="0"/>
                    <a:pt x="13" y="0"/>
                  </a:cubicBezTo>
                  <a:lnTo>
                    <a:pt x="13" y="2"/>
                  </a:lnTo>
                  <a:cubicBezTo>
                    <a:pt x="11" y="2"/>
                    <a:pt x="9" y="3"/>
                    <a:pt x="7" y="4"/>
                  </a:cubicBezTo>
                  <a:lnTo>
                    <a:pt x="6" y="2"/>
                  </a:lnTo>
                  <a:close/>
                  <a:moveTo>
                    <a:pt x="13" y="0"/>
                  </a:moveTo>
                  <a:lnTo>
                    <a:pt x="45" y="0"/>
                  </a:lnTo>
                  <a:lnTo>
                    <a:pt x="45" y="2"/>
                  </a:lnTo>
                  <a:lnTo>
                    <a:pt x="13" y="2"/>
                  </a:lnTo>
                  <a:lnTo>
                    <a:pt x="13" y="0"/>
                  </a:lnTo>
                  <a:close/>
                  <a:moveTo>
                    <a:pt x="45" y="0"/>
                  </a:move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0"/>
                  </a:lnTo>
                  <a:close/>
                  <a:moveTo>
                    <a:pt x="45" y="0"/>
                  </a:moveTo>
                  <a:cubicBezTo>
                    <a:pt x="47" y="0"/>
                    <a:pt x="49" y="0"/>
                    <a:pt x="51" y="1"/>
                  </a:cubicBezTo>
                  <a:lnTo>
                    <a:pt x="50" y="3"/>
                  </a:lnTo>
                  <a:cubicBezTo>
                    <a:pt x="48" y="2"/>
                    <a:pt x="47" y="2"/>
                    <a:pt x="45" y="2"/>
                  </a:cubicBezTo>
                  <a:lnTo>
                    <a:pt x="45" y="0"/>
                  </a:lnTo>
                  <a:close/>
                  <a:moveTo>
                    <a:pt x="51" y="1"/>
                  </a:moveTo>
                  <a:cubicBezTo>
                    <a:pt x="51" y="1"/>
                    <a:pt x="52" y="1"/>
                    <a:pt x="52" y="1"/>
                  </a:cubicBezTo>
                  <a:lnTo>
                    <a:pt x="51" y="3"/>
                  </a:lnTo>
                  <a:cubicBezTo>
                    <a:pt x="51" y="3"/>
                    <a:pt x="50" y="3"/>
                    <a:pt x="50" y="3"/>
                  </a:cubicBezTo>
                  <a:lnTo>
                    <a:pt x="51" y="1"/>
                  </a:lnTo>
                  <a:close/>
                  <a:moveTo>
                    <a:pt x="52" y="1"/>
                  </a:moveTo>
                  <a:cubicBezTo>
                    <a:pt x="54" y="2"/>
                    <a:pt x="55" y="4"/>
                    <a:pt x="56" y="6"/>
                  </a:cubicBezTo>
                  <a:lnTo>
                    <a:pt x="54" y="6"/>
                  </a:lnTo>
                  <a:cubicBezTo>
                    <a:pt x="54" y="5"/>
                    <a:pt x="52" y="4"/>
                    <a:pt x="51" y="3"/>
                  </a:cubicBezTo>
                  <a:lnTo>
                    <a:pt x="52" y="1"/>
                  </a:lnTo>
                  <a:close/>
                  <a:moveTo>
                    <a:pt x="56" y="6"/>
                  </a:moveTo>
                  <a:lnTo>
                    <a:pt x="56" y="6"/>
                  </a:lnTo>
                  <a:lnTo>
                    <a:pt x="55" y="6"/>
                  </a:lnTo>
                  <a:lnTo>
                    <a:pt x="56" y="6"/>
                  </a:lnTo>
                  <a:close/>
                  <a:moveTo>
                    <a:pt x="56" y="6"/>
                  </a:moveTo>
                  <a:lnTo>
                    <a:pt x="81" y="64"/>
                  </a:lnTo>
                  <a:lnTo>
                    <a:pt x="79" y="65"/>
                  </a:lnTo>
                  <a:lnTo>
                    <a:pt x="54" y="6"/>
                  </a:lnTo>
                  <a:lnTo>
                    <a:pt x="56" y="6"/>
                  </a:lnTo>
                  <a:close/>
                  <a:moveTo>
                    <a:pt x="79" y="65"/>
                  </a:moveTo>
                  <a:lnTo>
                    <a:pt x="79" y="65"/>
                  </a:lnTo>
                  <a:lnTo>
                    <a:pt x="79" y="65"/>
                  </a:lnTo>
                  <a:lnTo>
                    <a:pt x="80" y="65"/>
                  </a:lnTo>
                  <a:lnTo>
                    <a:pt x="79" y="65"/>
                  </a:lnTo>
                  <a:close/>
                  <a:moveTo>
                    <a:pt x="81" y="64"/>
                  </a:moveTo>
                  <a:cubicBezTo>
                    <a:pt x="81" y="64"/>
                    <a:pt x="81" y="64"/>
                    <a:pt x="81" y="64"/>
                  </a:cubicBezTo>
                  <a:lnTo>
                    <a:pt x="81" y="66"/>
                  </a:lnTo>
                  <a:cubicBezTo>
                    <a:pt x="80" y="66"/>
                    <a:pt x="79" y="66"/>
                    <a:pt x="79" y="65"/>
                  </a:cubicBezTo>
                  <a:lnTo>
                    <a:pt x="81" y="64"/>
                  </a:lnTo>
                  <a:close/>
                  <a:moveTo>
                    <a:pt x="81" y="64"/>
                  </a:moveTo>
                  <a:cubicBezTo>
                    <a:pt x="81" y="64"/>
                    <a:pt x="81" y="64"/>
                    <a:pt x="81" y="64"/>
                  </a:cubicBezTo>
                  <a:lnTo>
                    <a:pt x="82" y="66"/>
                  </a:lnTo>
                  <a:cubicBezTo>
                    <a:pt x="81" y="66"/>
                    <a:pt x="81" y="66"/>
                    <a:pt x="81" y="66"/>
                  </a:cubicBezTo>
                  <a:lnTo>
                    <a:pt x="81" y="64"/>
                  </a:lnTo>
                  <a:close/>
                  <a:moveTo>
                    <a:pt x="81" y="64"/>
                  </a:moveTo>
                  <a:lnTo>
                    <a:pt x="81" y="64"/>
                  </a:lnTo>
                  <a:lnTo>
                    <a:pt x="81" y="65"/>
                  </a:lnTo>
                  <a:lnTo>
                    <a:pt x="81" y="64"/>
                  </a:lnTo>
                  <a:close/>
                  <a:moveTo>
                    <a:pt x="81" y="64"/>
                  </a:moveTo>
                  <a:cubicBezTo>
                    <a:pt x="81" y="64"/>
                    <a:pt x="81" y="64"/>
                    <a:pt x="81" y="64"/>
                  </a:cubicBezTo>
                  <a:lnTo>
                    <a:pt x="82" y="66"/>
                  </a:lnTo>
                  <a:cubicBezTo>
                    <a:pt x="82" y="66"/>
                    <a:pt x="82" y="66"/>
                    <a:pt x="82" y="66"/>
                  </a:cubicBezTo>
                  <a:lnTo>
                    <a:pt x="81" y="64"/>
                  </a:lnTo>
                  <a:close/>
                  <a:moveTo>
                    <a:pt x="81" y="64"/>
                  </a:moveTo>
                  <a:cubicBezTo>
                    <a:pt x="81" y="64"/>
                    <a:pt x="81" y="65"/>
                    <a:pt x="81" y="65"/>
                  </a:cubicBezTo>
                  <a:lnTo>
                    <a:pt x="83" y="65"/>
                  </a:lnTo>
                  <a:cubicBezTo>
                    <a:pt x="83" y="65"/>
                    <a:pt x="83" y="66"/>
                    <a:pt x="82" y="66"/>
                  </a:cubicBezTo>
                  <a:lnTo>
                    <a:pt x="81" y="64"/>
                  </a:lnTo>
                  <a:close/>
                  <a:moveTo>
                    <a:pt x="81" y="65"/>
                  </a:moveTo>
                  <a:lnTo>
                    <a:pt x="81" y="52"/>
                  </a:lnTo>
                  <a:lnTo>
                    <a:pt x="83" y="52"/>
                  </a:lnTo>
                  <a:lnTo>
                    <a:pt x="83" y="65"/>
                  </a:lnTo>
                  <a:lnTo>
                    <a:pt x="81" y="65"/>
                  </a:lnTo>
                  <a:close/>
                  <a:moveTo>
                    <a:pt x="81" y="52"/>
                  </a:moveTo>
                  <a:lnTo>
                    <a:pt x="81" y="51"/>
                  </a:lnTo>
                  <a:lnTo>
                    <a:pt x="82" y="51"/>
                  </a:lnTo>
                  <a:lnTo>
                    <a:pt x="82" y="52"/>
                  </a:lnTo>
                  <a:lnTo>
                    <a:pt x="81" y="52"/>
                  </a:lnTo>
                  <a:close/>
                  <a:moveTo>
                    <a:pt x="82" y="51"/>
                  </a:moveTo>
                  <a:lnTo>
                    <a:pt x="98" y="51"/>
                  </a:lnTo>
                  <a:lnTo>
                    <a:pt x="98" y="53"/>
                  </a:lnTo>
                  <a:lnTo>
                    <a:pt x="82" y="53"/>
                  </a:lnTo>
                  <a:lnTo>
                    <a:pt x="82" y="51"/>
                  </a:lnTo>
                  <a:close/>
                  <a:moveTo>
                    <a:pt x="98" y="51"/>
                  </a:moveTo>
                  <a:lnTo>
                    <a:pt x="99" y="51"/>
                  </a:lnTo>
                  <a:lnTo>
                    <a:pt x="99" y="52"/>
                  </a:lnTo>
                  <a:lnTo>
                    <a:pt x="98" y="52"/>
                  </a:lnTo>
                  <a:lnTo>
                    <a:pt x="98" y="51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95" name="Rectangle 871"/>
            <p:cNvSpPr>
              <a:spLocks noChangeAspect="1" noChangeArrowheads="1"/>
            </p:cNvSpPr>
            <p:nvPr/>
          </p:nvSpPr>
          <p:spPr bwMode="auto">
            <a:xfrm>
              <a:off x="1310" y="2199"/>
              <a:ext cx="64" cy="102"/>
            </a:xfrm>
            <a:prstGeom prst="rect">
              <a:avLst/>
            </a:prstGeom>
            <a:solidFill>
              <a:srgbClr val="006A4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96" name="Freeform 872"/>
            <p:cNvSpPr>
              <a:spLocks noChangeAspect="1"/>
            </p:cNvSpPr>
            <p:nvPr/>
          </p:nvSpPr>
          <p:spPr bwMode="auto">
            <a:xfrm>
              <a:off x="1711" y="2021"/>
              <a:ext cx="360" cy="279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10"/>
                </a:cxn>
                <a:cxn ang="0">
                  <a:pos x="5" y="3"/>
                </a:cxn>
                <a:cxn ang="0">
                  <a:pos x="13" y="0"/>
                </a:cxn>
                <a:cxn ang="0">
                  <a:pos x="21" y="2"/>
                </a:cxn>
                <a:cxn ang="0">
                  <a:pos x="26" y="9"/>
                </a:cxn>
                <a:cxn ang="0">
                  <a:pos x="50" y="62"/>
                </a:cxn>
                <a:cxn ang="0">
                  <a:pos x="73" y="10"/>
                </a:cxn>
                <a:cxn ang="0">
                  <a:pos x="79" y="3"/>
                </a:cxn>
                <a:cxn ang="0">
                  <a:pos x="87" y="1"/>
                </a:cxn>
                <a:cxn ang="0">
                  <a:pos x="96" y="3"/>
                </a:cxn>
                <a:cxn ang="0">
                  <a:pos x="101" y="9"/>
                </a:cxn>
                <a:cxn ang="0">
                  <a:pos x="101" y="80"/>
                </a:cxn>
                <a:cxn ang="0">
                  <a:pos x="87" y="80"/>
                </a:cxn>
                <a:cxn ang="0">
                  <a:pos x="87" y="16"/>
                </a:cxn>
                <a:cxn ang="0">
                  <a:pos x="61" y="74"/>
                </a:cxn>
                <a:cxn ang="0">
                  <a:pos x="56" y="78"/>
                </a:cxn>
                <a:cxn ang="0">
                  <a:pos x="50" y="80"/>
                </a:cxn>
                <a:cxn ang="0">
                  <a:pos x="40" y="74"/>
                </a:cxn>
                <a:cxn ang="0">
                  <a:pos x="14" y="16"/>
                </a:cxn>
                <a:cxn ang="0">
                  <a:pos x="14" y="80"/>
                </a:cxn>
                <a:cxn ang="0">
                  <a:pos x="0" y="80"/>
                </a:cxn>
              </a:cxnLst>
              <a:rect l="0" t="0" r="r" b="b"/>
              <a:pathLst>
                <a:path w="101" h="80">
                  <a:moveTo>
                    <a:pt x="0" y="80"/>
                  </a:moveTo>
                  <a:lnTo>
                    <a:pt x="0" y="10"/>
                  </a:lnTo>
                  <a:cubicBezTo>
                    <a:pt x="0" y="8"/>
                    <a:pt x="2" y="5"/>
                    <a:pt x="5" y="3"/>
                  </a:cubicBezTo>
                  <a:cubicBezTo>
                    <a:pt x="6" y="2"/>
                    <a:pt x="10" y="0"/>
                    <a:pt x="13" y="0"/>
                  </a:cubicBezTo>
                  <a:cubicBezTo>
                    <a:pt x="16" y="0"/>
                    <a:pt x="19" y="1"/>
                    <a:pt x="21" y="2"/>
                  </a:cubicBezTo>
                  <a:cubicBezTo>
                    <a:pt x="24" y="4"/>
                    <a:pt x="26" y="6"/>
                    <a:pt x="26" y="9"/>
                  </a:cubicBezTo>
                  <a:lnTo>
                    <a:pt x="50" y="62"/>
                  </a:lnTo>
                  <a:lnTo>
                    <a:pt x="73" y="10"/>
                  </a:lnTo>
                  <a:cubicBezTo>
                    <a:pt x="75" y="7"/>
                    <a:pt x="77" y="5"/>
                    <a:pt x="79" y="3"/>
                  </a:cubicBezTo>
                  <a:cubicBezTo>
                    <a:pt x="81" y="2"/>
                    <a:pt x="84" y="1"/>
                    <a:pt x="87" y="1"/>
                  </a:cubicBezTo>
                  <a:cubicBezTo>
                    <a:pt x="90" y="1"/>
                    <a:pt x="94" y="2"/>
                    <a:pt x="96" y="3"/>
                  </a:cubicBezTo>
                  <a:cubicBezTo>
                    <a:pt x="98" y="5"/>
                    <a:pt x="101" y="8"/>
                    <a:pt x="101" y="9"/>
                  </a:cubicBezTo>
                  <a:lnTo>
                    <a:pt x="101" y="80"/>
                  </a:lnTo>
                  <a:lnTo>
                    <a:pt x="87" y="80"/>
                  </a:lnTo>
                  <a:lnTo>
                    <a:pt x="87" y="16"/>
                  </a:lnTo>
                  <a:lnTo>
                    <a:pt x="61" y="74"/>
                  </a:lnTo>
                  <a:cubicBezTo>
                    <a:pt x="60" y="76"/>
                    <a:pt x="58" y="77"/>
                    <a:pt x="56" y="78"/>
                  </a:cubicBezTo>
                  <a:cubicBezTo>
                    <a:pt x="54" y="79"/>
                    <a:pt x="52" y="80"/>
                    <a:pt x="50" y="80"/>
                  </a:cubicBezTo>
                  <a:cubicBezTo>
                    <a:pt x="45" y="80"/>
                    <a:pt x="42" y="78"/>
                    <a:pt x="40" y="74"/>
                  </a:cubicBezTo>
                  <a:lnTo>
                    <a:pt x="14" y="16"/>
                  </a:lnTo>
                  <a:lnTo>
                    <a:pt x="14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97" name="Rectangle 873"/>
            <p:cNvSpPr>
              <a:spLocks noChangeAspect="1" noChangeArrowheads="1"/>
            </p:cNvSpPr>
            <p:nvPr/>
          </p:nvSpPr>
          <p:spPr bwMode="auto">
            <a:xfrm>
              <a:off x="1207" y="2021"/>
              <a:ext cx="53" cy="279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98" name="Rectangle 874"/>
            <p:cNvSpPr>
              <a:spLocks noChangeAspect="1" noChangeArrowheads="1"/>
            </p:cNvSpPr>
            <p:nvPr/>
          </p:nvSpPr>
          <p:spPr bwMode="auto">
            <a:xfrm>
              <a:off x="1015" y="2343"/>
              <a:ext cx="1267" cy="8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99" name="Rectangle 875"/>
            <p:cNvSpPr>
              <a:spLocks noChangeAspect="1" noChangeArrowheads="1"/>
            </p:cNvSpPr>
            <p:nvPr/>
          </p:nvSpPr>
          <p:spPr bwMode="auto">
            <a:xfrm>
              <a:off x="1015" y="1962"/>
              <a:ext cx="1267" cy="6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942" name="Rectangle 918"/>
          <p:cNvSpPr>
            <a:spLocks noChangeArrowheads="1"/>
          </p:cNvSpPr>
          <p:nvPr userDrawn="1"/>
        </p:nvSpPr>
        <p:spPr bwMode="auto">
          <a:xfrm>
            <a:off x="8208963" y="6350"/>
            <a:ext cx="935037" cy="6107113"/>
          </a:xfrm>
          <a:prstGeom prst="rect">
            <a:avLst/>
          </a:prstGeom>
          <a:gradFill rotWithShape="1">
            <a:gsLst>
              <a:gs pos="0">
                <a:srgbClr val="3983C5"/>
              </a:gs>
              <a:gs pos="100000">
                <a:srgbClr val="3983C5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44" name="Rectangle 920"/>
          <p:cNvSpPr>
            <a:spLocks noChangeArrowheads="1"/>
          </p:cNvSpPr>
          <p:nvPr userDrawn="1"/>
        </p:nvSpPr>
        <p:spPr bwMode="auto">
          <a:xfrm>
            <a:off x="-12700" y="6397625"/>
            <a:ext cx="7885113" cy="468313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5F5F5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031" name="Picture 921" descr="logo segob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7988" y="6021388"/>
            <a:ext cx="11160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" name="Rectangle 924"/>
          <p:cNvSpPr>
            <a:spLocks noChangeArrowheads="1"/>
          </p:cNvSpPr>
          <p:nvPr userDrawn="1"/>
        </p:nvSpPr>
        <p:spPr bwMode="auto">
          <a:xfrm>
            <a:off x="1763713" y="404813"/>
            <a:ext cx="6303962" cy="104775"/>
          </a:xfrm>
          <a:prstGeom prst="rect">
            <a:avLst/>
          </a:prstGeom>
          <a:gradFill rotWithShape="1">
            <a:gsLst>
              <a:gs pos="0">
                <a:srgbClr val="336699">
                  <a:gamma/>
                  <a:tint val="0"/>
                  <a:invGamma/>
                </a:srgbClr>
              </a:gs>
              <a:gs pos="100000">
                <a:srgbClr val="3366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51" name="Rectangle 927"/>
          <p:cNvSpPr>
            <a:spLocks noChangeArrowheads="1"/>
          </p:cNvSpPr>
          <p:nvPr userDrawn="1"/>
        </p:nvSpPr>
        <p:spPr bwMode="auto">
          <a:xfrm>
            <a:off x="1763713" y="476250"/>
            <a:ext cx="6049962" cy="87313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5F5F5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54" name="Rectangle 930"/>
          <p:cNvSpPr>
            <a:spLocks noChangeArrowheads="1"/>
          </p:cNvSpPr>
          <p:nvPr userDrawn="1"/>
        </p:nvSpPr>
        <p:spPr bwMode="auto">
          <a:xfrm rot="5400000">
            <a:off x="-2300287" y="3467100"/>
            <a:ext cx="5327650" cy="66675"/>
          </a:xfrm>
          <a:prstGeom prst="rect">
            <a:avLst/>
          </a:prstGeom>
          <a:gradFill rotWithShape="1">
            <a:gsLst>
              <a:gs pos="0">
                <a:srgbClr val="336699">
                  <a:gamma/>
                  <a:tint val="0"/>
                  <a:invGamma/>
                </a:srgbClr>
              </a:gs>
              <a:gs pos="100000">
                <a:srgbClr val="3366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55" name="Rectangle 931"/>
          <p:cNvSpPr>
            <a:spLocks noChangeArrowheads="1"/>
          </p:cNvSpPr>
          <p:nvPr userDrawn="1"/>
        </p:nvSpPr>
        <p:spPr bwMode="auto">
          <a:xfrm rot="5400000">
            <a:off x="-2377281" y="3459957"/>
            <a:ext cx="5329237" cy="8255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5F5F5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983C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983C5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983C5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983C5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983C5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983C5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983C5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983C5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983C5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migracion.go.c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88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954" name="AutoShape 88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55" name="Freeform 884"/>
            <p:cNvSpPr>
              <a:spLocks/>
            </p:cNvSpPr>
            <p:nvPr/>
          </p:nvSpPr>
          <p:spPr bwMode="auto">
            <a:xfrm>
              <a:off x="7" y="7"/>
              <a:ext cx="3969" cy="1717"/>
            </a:xfrm>
            <a:custGeom>
              <a:avLst/>
              <a:gdLst>
                <a:gd name="T0" fmla="*/ 0 w 1115"/>
                <a:gd name="T1" fmla="*/ 0 h 491"/>
                <a:gd name="T2" fmla="*/ 0 w 1115"/>
                <a:gd name="T3" fmla="*/ 2147483647 h 491"/>
                <a:gd name="T4" fmla="*/ 2147483647 w 1115"/>
                <a:gd name="T5" fmla="*/ 2147483647 h 491"/>
                <a:gd name="T6" fmla="*/ 2147483647 w 1115"/>
                <a:gd name="T7" fmla="*/ 0 h 491"/>
                <a:gd name="T8" fmla="*/ 0 w 1115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5"/>
                <a:gd name="T16" fmla="*/ 0 h 491"/>
                <a:gd name="T17" fmla="*/ 1115 w 1115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5" h="491">
                  <a:moveTo>
                    <a:pt x="0" y="0"/>
                  </a:moveTo>
                  <a:cubicBezTo>
                    <a:pt x="0" y="0"/>
                    <a:pt x="0" y="491"/>
                    <a:pt x="0" y="491"/>
                  </a:cubicBezTo>
                  <a:cubicBezTo>
                    <a:pt x="0" y="491"/>
                    <a:pt x="1115" y="491"/>
                    <a:pt x="1115" y="491"/>
                  </a:cubicBezTo>
                  <a:cubicBezTo>
                    <a:pt x="1115" y="491"/>
                    <a:pt x="1115" y="0"/>
                    <a:pt x="1115" y="0"/>
                  </a:cubicBezTo>
                  <a:cubicBezTo>
                    <a:pt x="1115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90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56" name="Freeform 7"/>
            <p:cNvSpPr>
              <a:spLocks/>
            </p:cNvSpPr>
            <p:nvPr/>
          </p:nvSpPr>
          <p:spPr bwMode="auto">
            <a:xfrm>
              <a:off x="7" y="1626"/>
              <a:ext cx="2499" cy="951"/>
            </a:xfrm>
            <a:custGeom>
              <a:avLst/>
              <a:gdLst>
                <a:gd name="T0" fmla="*/ 2147483647 w 702"/>
                <a:gd name="T1" fmla="*/ 2147483647 h 272"/>
                <a:gd name="T2" fmla="*/ 0 w 702"/>
                <a:gd name="T3" fmla="*/ 2147483647 h 272"/>
                <a:gd name="T4" fmla="*/ 0 w 702"/>
                <a:gd name="T5" fmla="*/ 0 h 272"/>
                <a:gd name="T6" fmla="*/ 2147483647 w 702"/>
                <a:gd name="T7" fmla="*/ 0 h 272"/>
                <a:gd name="T8" fmla="*/ 2147483647 w 702"/>
                <a:gd name="T9" fmla="*/ 2147483647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272"/>
                <a:gd name="T17" fmla="*/ 702 w 702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272">
                  <a:moveTo>
                    <a:pt x="702" y="272"/>
                  </a:moveTo>
                  <a:cubicBezTo>
                    <a:pt x="702" y="272"/>
                    <a:pt x="0" y="272"/>
                    <a:pt x="0" y="272"/>
                  </a:cubicBezTo>
                  <a:cubicBezTo>
                    <a:pt x="0" y="272"/>
                    <a:pt x="0" y="0"/>
                    <a:pt x="0" y="0"/>
                  </a:cubicBezTo>
                  <a:cubicBezTo>
                    <a:pt x="0" y="0"/>
                    <a:pt x="702" y="0"/>
                    <a:pt x="702" y="0"/>
                  </a:cubicBezTo>
                  <a:cubicBezTo>
                    <a:pt x="702" y="0"/>
                    <a:pt x="702" y="272"/>
                    <a:pt x="702" y="27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51" name="Freeform 8"/>
          <p:cNvSpPr>
            <a:spLocks/>
          </p:cNvSpPr>
          <p:nvPr/>
        </p:nvSpPr>
        <p:spPr bwMode="auto">
          <a:xfrm>
            <a:off x="11113" y="0"/>
            <a:ext cx="6300787" cy="2736850"/>
          </a:xfrm>
          <a:custGeom>
            <a:avLst/>
            <a:gdLst>
              <a:gd name="T0" fmla="*/ 0 w 1115"/>
              <a:gd name="T1" fmla="*/ 0 h 491"/>
              <a:gd name="T2" fmla="*/ 0 w 1115"/>
              <a:gd name="T3" fmla="*/ 2147483647 h 491"/>
              <a:gd name="T4" fmla="*/ 2147483647 w 1115"/>
              <a:gd name="T5" fmla="*/ 2147483647 h 491"/>
              <a:gd name="T6" fmla="*/ 2147483647 w 1115"/>
              <a:gd name="T7" fmla="*/ 0 h 491"/>
              <a:gd name="T8" fmla="*/ 0 w 1115"/>
              <a:gd name="T9" fmla="*/ 0 h 4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491"/>
              <a:gd name="T17" fmla="*/ 1115 w 1115"/>
              <a:gd name="T18" fmla="*/ 491 h 4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491">
                <a:moveTo>
                  <a:pt x="0" y="0"/>
                </a:moveTo>
                <a:cubicBezTo>
                  <a:pt x="0" y="0"/>
                  <a:pt x="0" y="491"/>
                  <a:pt x="0" y="491"/>
                </a:cubicBezTo>
                <a:cubicBezTo>
                  <a:pt x="0" y="491"/>
                  <a:pt x="1115" y="491"/>
                  <a:pt x="1115" y="491"/>
                </a:cubicBezTo>
                <a:cubicBezTo>
                  <a:pt x="1115" y="491"/>
                  <a:pt x="1115" y="0"/>
                  <a:pt x="1115" y="0"/>
                </a:cubicBezTo>
                <a:cubicBezTo>
                  <a:pt x="1115" y="0"/>
                  <a:pt x="0" y="0"/>
                  <a:pt x="0" y="0"/>
                </a:cubicBezTo>
                <a:close/>
              </a:path>
            </a:pathLst>
          </a:custGeom>
          <a:solidFill>
            <a:srgbClr val="0090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2" name="Freeform 13"/>
          <p:cNvSpPr>
            <a:spLocks/>
          </p:cNvSpPr>
          <p:nvPr/>
        </p:nvSpPr>
        <p:spPr bwMode="auto">
          <a:xfrm>
            <a:off x="6311900" y="0"/>
            <a:ext cx="2820988" cy="2736850"/>
          </a:xfrm>
          <a:custGeom>
            <a:avLst/>
            <a:gdLst>
              <a:gd name="T0" fmla="*/ 2147483647 w 499"/>
              <a:gd name="T1" fmla="*/ 2147483647 h 491"/>
              <a:gd name="T2" fmla="*/ 0 w 499"/>
              <a:gd name="T3" fmla="*/ 2147483647 h 491"/>
              <a:gd name="T4" fmla="*/ 0 w 499"/>
              <a:gd name="T5" fmla="*/ 0 h 491"/>
              <a:gd name="T6" fmla="*/ 2147483647 w 499"/>
              <a:gd name="T7" fmla="*/ 0 h 491"/>
              <a:gd name="T8" fmla="*/ 2147483647 w 499"/>
              <a:gd name="T9" fmla="*/ 2147483647 h 4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"/>
              <a:gd name="T16" fmla="*/ 0 h 491"/>
              <a:gd name="T17" fmla="*/ 499 w 499"/>
              <a:gd name="T18" fmla="*/ 491 h 4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" h="491">
                <a:moveTo>
                  <a:pt x="499" y="491"/>
                </a:moveTo>
                <a:cubicBezTo>
                  <a:pt x="499" y="491"/>
                  <a:pt x="0" y="491"/>
                  <a:pt x="0" y="491"/>
                </a:cubicBezTo>
                <a:cubicBezTo>
                  <a:pt x="0" y="491"/>
                  <a:pt x="0" y="0"/>
                  <a:pt x="0" y="0"/>
                </a:cubicBezTo>
                <a:cubicBezTo>
                  <a:pt x="0" y="0"/>
                  <a:pt x="499" y="0"/>
                  <a:pt x="499" y="0"/>
                </a:cubicBezTo>
                <a:cubicBezTo>
                  <a:pt x="499" y="0"/>
                  <a:pt x="499" y="491"/>
                  <a:pt x="499" y="491"/>
                </a:cubicBezTo>
                <a:close/>
              </a:path>
            </a:pathLst>
          </a:custGeom>
          <a:solidFill>
            <a:srgbClr val="0075C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3" name="Freeform 16"/>
          <p:cNvSpPr>
            <a:spLocks/>
          </p:cNvSpPr>
          <p:nvPr/>
        </p:nvSpPr>
        <p:spPr bwMode="auto">
          <a:xfrm>
            <a:off x="6311900" y="1454150"/>
            <a:ext cx="2820988" cy="2632075"/>
          </a:xfrm>
          <a:custGeom>
            <a:avLst/>
            <a:gdLst>
              <a:gd name="T0" fmla="*/ 2147483647 w 499"/>
              <a:gd name="T1" fmla="*/ 2147483647 h 474"/>
              <a:gd name="T2" fmla="*/ 0 w 499"/>
              <a:gd name="T3" fmla="*/ 2147483647 h 474"/>
              <a:gd name="T4" fmla="*/ 0 w 499"/>
              <a:gd name="T5" fmla="*/ 0 h 474"/>
              <a:gd name="T6" fmla="*/ 2147483647 w 499"/>
              <a:gd name="T7" fmla="*/ 0 h 474"/>
              <a:gd name="T8" fmla="*/ 2147483647 w 499"/>
              <a:gd name="T9" fmla="*/ 2147483647 h 4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"/>
              <a:gd name="T16" fmla="*/ 0 h 474"/>
              <a:gd name="T17" fmla="*/ 499 w 499"/>
              <a:gd name="T18" fmla="*/ 474 h 4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" h="474">
                <a:moveTo>
                  <a:pt x="499" y="474"/>
                </a:moveTo>
                <a:cubicBezTo>
                  <a:pt x="499" y="474"/>
                  <a:pt x="0" y="474"/>
                  <a:pt x="0" y="474"/>
                </a:cubicBezTo>
                <a:cubicBezTo>
                  <a:pt x="0" y="474"/>
                  <a:pt x="0" y="0"/>
                  <a:pt x="0" y="0"/>
                </a:cubicBezTo>
                <a:cubicBezTo>
                  <a:pt x="0" y="0"/>
                  <a:pt x="499" y="0"/>
                  <a:pt x="499" y="0"/>
                </a:cubicBezTo>
                <a:cubicBezTo>
                  <a:pt x="499" y="0"/>
                  <a:pt x="499" y="474"/>
                  <a:pt x="499" y="474"/>
                </a:cubicBezTo>
                <a:close/>
              </a:path>
            </a:pathLst>
          </a:custGeom>
          <a:solidFill>
            <a:srgbClr val="DDDDD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054" name="Group 881"/>
          <p:cNvGrpSpPr>
            <a:grpSpLocks/>
          </p:cNvGrpSpPr>
          <p:nvPr/>
        </p:nvGrpSpPr>
        <p:grpSpPr bwMode="auto">
          <a:xfrm>
            <a:off x="6731000" y="1781175"/>
            <a:ext cx="1982788" cy="1976438"/>
            <a:chOff x="4240" y="1122"/>
            <a:chExt cx="1249" cy="1245"/>
          </a:xfrm>
        </p:grpSpPr>
        <p:sp>
          <p:nvSpPr>
            <p:cNvPr id="2104" name="Freeform 17"/>
            <p:cNvSpPr>
              <a:spLocks/>
            </p:cNvSpPr>
            <p:nvPr/>
          </p:nvSpPr>
          <p:spPr bwMode="auto">
            <a:xfrm>
              <a:off x="5279" y="2035"/>
              <a:ext cx="29" cy="32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7" y="1"/>
                  </a:moveTo>
                  <a:cubicBezTo>
                    <a:pt x="5" y="1"/>
                    <a:pt x="4" y="0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6" y="9"/>
                    <a:pt x="8" y="7"/>
                    <a:pt x="8" y="5"/>
                  </a:cubicBezTo>
                  <a:cubicBezTo>
                    <a:pt x="8" y="4"/>
                    <a:pt x="8" y="2"/>
                    <a:pt x="7" y="1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5" name="Freeform 18"/>
            <p:cNvSpPr>
              <a:spLocks/>
            </p:cNvSpPr>
            <p:nvPr/>
          </p:nvSpPr>
          <p:spPr bwMode="auto">
            <a:xfrm>
              <a:off x="5279" y="2035"/>
              <a:ext cx="29" cy="32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7" y="1"/>
                  </a:moveTo>
                  <a:cubicBezTo>
                    <a:pt x="5" y="1"/>
                    <a:pt x="4" y="0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6" y="9"/>
                    <a:pt x="8" y="7"/>
                    <a:pt x="8" y="5"/>
                  </a:cubicBezTo>
                  <a:cubicBezTo>
                    <a:pt x="8" y="4"/>
                    <a:pt x="8" y="2"/>
                    <a:pt x="7" y="1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6" name="Freeform 19"/>
            <p:cNvSpPr>
              <a:spLocks/>
            </p:cNvSpPr>
            <p:nvPr/>
          </p:nvSpPr>
          <p:spPr bwMode="auto">
            <a:xfrm>
              <a:off x="5301" y="2063"/>
              <a:ext cx="46" cy="32"/>
            </a:xfrm>
            <a:custGeom>
              <a:avLst/>
              <a:gdLst>
                <a:gd name="T0" fmla="*/ 2147483647 w 13"/>
                <a:gd name="T1" fmla="*/ 2147483647 h 9"/>
                <a:gd name="T2" fmla="*/ 2147483647 w 13"/>
                <a:gd name="T3" fmla="*/ 2147483647 h 9"/>
                <a:gd name="T4" fmla="*/ 2147483647 w 13"/>
                <a:gd name="T5" fmla="*/ 2147483647 h 9"/>
                <a:gd name="T6" fmla="*/ 0 w 1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9"/>
                <a:gd name="T14" fmla="*/ 13 w 1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9">
                  <a:moveTo>
                    <a:pt x="13" y="9"/>
                  </a:moveTo>
                  <a:cubicBezTo>
                    <a:pt x="13" y="9"/>
                    <a:pt x="8" y="8"/>
                    <a:pt x="8" y="8"/>
                  </a:cubicBezTo>
                  <a:cubicBezTo>
                    <a:pt x="8" y="8"/>
                    <a:pt x="2" y="8"/>
                    <a:pt x="3" y="5"/>
                  </a:cubicBezTo>
                  <a:cubicBezTo>
                    <a:pt x="3" y="5"/>
                    <a:pt x="0" y="3"/>
                    <a:pt x="0" y="0"/>
                  </a:cubicBezTo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7" name="Freeform 20"/>
            <p:cNvSpPr>
              <a:spLocks/>
            </p:cNvSpPr>
            <p:nvPr/>
          </p:nvSpPr>
          <p:spPr bwMode="auto">
            <a:xfrm>
              <a:off x="5340" y="2077"/>
              <a:ext cx="32" cy="32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6"/>
                  </a:moveTo>
                  <a:cubicBezTo>
                    <a:pt x="9" y="5"/>
                    <a:pt x="9" y="3"/>
                    <a:pt x="9" y="3"/>
                  </a:cubicBezTo>
                  <a:cubicBezTo>
                    <a:pt x="7" y="1"/>
                    <a:pt x="2" y="0"/>
                    <a:pt x="1" y="4"/>
                  </a:cubicBezTo>
                  <a:cubicBezTo>
                    <a:pt x="0" y="8"/>
                    <a:pt x="3" y="9"/>
                    <a:pt x="6" y="9"/>
                  </a:cubicBezTo>
                  <a:cubicBezTo>
                    <a:pt x="6" y="9"/>
                    <a:pt x="9" y="8"/>
                    <a:pt x="9" y="6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8" name="Freeform 21"/>
            <p:cNvSpPr>
              <a:spLocks/>
            </p:cNvSpPr>
            <p:nvPr/>
          </p:nvSpPr>
          <p:spPr bwMode="auto">
            <a:xfrm>
              <a:off x="5340" y="2077"/>
              <a:ext cx="32" cy="32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6"/>
                  </a:moveTo>
                  <a:cubicBezTo>
                    <a:pt x="9" y="5"/>
                    <a:pt x="9" y="3"/>
                    <a:pt x="9" y="3"/>
                  </a:cubicBezTo>
                  <a:cubicBezTo>
                    <a:pt x="7" y="1"/>
                    <a:pt x="2" y="0"/>
                    <a:pt x="1" y="4"/>
                  </a:cubicBezTo>
                  <a:cubicBezTo>
                    <a:pt x="0" y="8"/>
                    <a:pt x="3" y="9"/>
                    <a:pt x="6" y="9"/>
                  </a:cubicBezTo>
                  <a:cubicBezTo>
                    <a:pt x="6" y="9"/>
                    <a:pt x="9" y="8"/>
                    <a:pt x="9" y="6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" name="Freeform 22"/>
            <p:cNvSpPr>
              <a:spLocks/>
            </p:cNvSpPr>
            <p:nvPr/>
          </p:nvSpPr>
          <p:spPr bwMode="auto">
            <a:xfrm>
              <a:off x="5361" y="1871"/>
              <a:ext cx="29" cy="28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7" y="8"/>
                    <a:pt x="8" y="5"/>
                    <a:pt x="7" y="3"/>
                  </a:cubicBezTo>
                  <a:cubicBezTo>
                    <a:pt x="7" y="2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0" name="Freeform 23"/>
            <p:cNvSpPr>
              <a:spLocks/>
            </p:cNvSpPr>
            <p:nvPr/>
          </p:nvSpPr>
          <p:spPr bwMode="auto">
            <a:xfrm>
              <a:off x="5361" y="1871"/>
              <a:ext cx="29" cy="28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7" y="8"/>
                    <a:pt x="8" y="5"/>
                    <a:pt x="7" y="3"/>
                  </a:cubicBezTo>
                  <a:cubicBezTo>
                    <a:pt x="7" y="2"/>
                    <a:pt x="6" y="0"/>
                    <a:pt x="4" y="0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1" name="Freeform 24"/>
            <p:cNvSpPr>
              <a:spLocks/>
            </p:cNvSpPr>
            <p:nvPr/>
          </p:nvSpPr>
          <p:spPr bwMode="auto">
            <a:xfrm>
              <a:off x="5382" y="1892"/>
              <a:ext cx="54" cy="28"/>
            </a:xfrm>
            <a:custGeom>
              <a:avLst/>
              <a:gdLst>
                <a:gd name="T0" fmla="*/ 2147483647 w 15"/>
                <a:gd name="T1" fmla="*/ 2147483647 h 8"/>
                <a:gd name="T2" fmla="*/ 2147483647 w 15"/>
                <a:gd name="T3" fmla="*/ 2147483647 h 8"/>
                <a:gd name="T4" fmla="*/ 2147483647 w 15"/>
                <a:gd name="T5" fmla="*/ 2147483647 h 8"/>
                <a:gd name="T6" fmla="*/ 0 w 15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8"/>
                <a:gd name="T14" fmla="*/ 15 w 15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8">
                  <a:moveTo>
                    <a:pt x="15" y="5"/>
                  </a:moveTo>
                  <a:cubicBezTo>
                    <a:pt x="15" y="5"/>
                    <a:pt x="11" y="5"/>
                    <a:pt x="11" y="5"/>
                  </a:cubicBezTo>
                  <a:cubicBezTo>
                    <a:pt x="11" y="5"/>
                    <a:pt x="5" y="8"/>
                    <a:pt x="5" y="5"/>
                  </a:cubicBezTo>
                  <a:cubicBezTo>
                    <a:pt x="5" y="5"/>
                    <a:pt x="2" y="4"/>
                    <a:pt x="0" y="0"/>
                  </a:cubicBezTo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2" name="Freeform 25"/>
            <p:cNvSpPr>
              <a:spLocks/>
            </p:cNvSpPr>
            <p:nvPr/>
          </p:nvSpPr>
          <p:spPr bwMode="auto">
            <a:xfrm>
              <a:off x="5432" y="1888"/>
              <a:ext cx="32" cy="32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5"/>
                  </a:moveTo>
                  <a:cubicBezTo>
                    <a:pt x="8" y="3"/>
                    <a:pt x="8" y="2"/>
                    <a:pt x="7" y="1"/>
                  </a:cubicBezTo>
                  <a:cubicBezTo>
                    <a:pt x="5" y="0"/>
                    <a:pt x="0" y="1"/>
                    <a:pt x="1" y="6"/>
                  </a:cubicBezTo>
                  <a:cubicBezTo>
                    <a:pt x="1" y="9"/>
                    <a:pt x="4" y="9"/>
                    <a:pt x="6" y="8"/>
                  </a:cubicBezTo>
                  <a:cubicBezTo>
                    <a:pt x="7" y="8"/>
                    <a:pt x="9" y="6"/>
                    <a:pt x="9" y="5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3" name="Freeform 26"/>
            <p:cNvSpPr>
              <a:spLocks/>
            </p:cNvSpPr>
            <p:nvPr/>
          </p:nvSpPr>
          <p:spPr bwMode="auto">
            <a:xfrm>
              <a:off x="5432" y="1888"/>
              <a:ext cx="32" cy="32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5"/>
                  </a:moveTo>
                  <a:cubicBezTo>
                    <a:pt x="8" y="3"/>
                    <a:pt x="8" y="2"/>
                    <a:pt x="7" y="1"/>
                  </a:cubicBezTo>
                  <a:cubicBezTo>
                    <a:pt x="5" y="0"/>
                    <a:pt x="0" y="1"/>
                    <a:pt x="1" y="6"/>
                  </a:cubicBezTo>
                  <a:cubicBezTo>
                    <a:pt x="1" y="9"/>
                    <a:pt x="4" y="9"/>
                    <a:pt x="6" y="8"/>
                  </a:cubicBezTo>
                  <a:cubicBezTo>
                    <a:pt x="7" y="8"/>
                    <a:pt x="9" y="6"/>
                    <a:pt x="9" y="5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4" name="Freeform 27"/>
            <p:cNvSpPr>
              <a:spLocks/>
            </p:cNvSpPr>
            <p:nvPr/>
          </p:nvSpPr>
          <p:spPr bwMode="auto">
            <a:xfrm>
              <a:off x="5130" y="2168"/>
              <a:ext cx="32" cy="31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0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8" y="1"/>
                  </a:moveTo>
                  <a:cubicBezTo>
                    <a:pt x="7" y="1"/>
                    <a:pt x="6" y="0"/>
                    <a:pt x="5" y="0"/>
                  </a:cubicBezTo>
                  <a:cubicBezTo>
                    <a:pt x="3" y="0"/>
                    <a:pt x="0" y="4"/>
                    <a:pt x="3" y="7"/>
                  </a:cubicBezTo>
                  <a:cubicBezTo>
                    <a:pt x="5" y="9"/>
                    <a:pt x="7" y="7"/>
                    <a:pt x="8" y="5"/>
                  </a:cubicBezTo>
                  <a:cubicBezTo>
                    <a:pt x="9" y="5"/>
                    <a:pt x="9" y="2"/>
                    <a:pt x="8" y="1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5" name="Freeform 28"/>
            <p:cNvSpPr>
              <a:spLocks/>
            </p:cNvSpPr>
            <p:nvPr/>
          </p:nvSpPr>
          <p:spPr bwMode="auto">
            <a:xfrm>
              <a:off x="5130" y="2168"/>
              <a:ext cx="32" cy="31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0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8" y="1"/>
                  </a:moveTo>
                  <a:cubicBezTo>
                    <a:pt x="7" y="1"/>
                    <a:pt x="6" y="0"/>
                    <a:pt x="5" y="0"/>
                  </a:cubicBezTo>
                  <a:cubicBezTo>
                    <a:pt x="3" y="0"/>
                    <a:pt x="0" y="4"/>
                    <a:pt x="3" y="7"/>
                  </a:cubicBezTo>
                  <a:cubicBezTo>
                    <a:pt x="5" y="9"/>
                    <a:pt x="7" y="7"/>
                    <a:pt x="8" y="5"/>
                  </a:cubicBezTo>
                  <a:cubicBezTo>
                    <a:pt x="9" y="5"/>
                    <a:pt x="9" y="2"/>
                    <a:pt x="8" y="1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6" name="Freeform 29"/>
            <p:cNvSpPr>
              <a:spLocks/>
            </p:cNvSpPr>
            <p:nvPr/>
          </p:nvSpPr>
          <p:spPr bwMode="auto">
            <a:xfrm>
              <a:off x="5147" y="2192"/>
              <a:ext cx="33" cy="49"/>
            </a:xfrm>
            <a:custGeom>
              <a:avLst/>
              <a:gdLst>
                <a:gd name="T0" fmla="*/ 2147483647 w 9"/>
                <a:gd name="T1" fmla="*/ 2147483647 h 14"/>
                <a:gd name="T2" fmla="*/ 2147483647 w 9"/>
                <a:gd name="T3" fmla="*/ 2147483647 h 14"/>
                <a:gd name="T4" fmla="*/ 2147483647 w 9"/>
                <a:gd name="T5" fmla="*/ 2147483647 h 14"/>
                <a:gd name="T6" fmla="*/ 0 w 9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4"/>
                <a:gd name="T14" fmla="*/ 9 w 9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4">
                  <a:moveTo>
                    <a:pt x="9" y="14"/>
                  </a:moveTo>
                  <a:cubicBezTo>
                    <a:pt x="9" y="14"/>
                    <a:pt x="5" y="11"/>
                    <a:pt x="5" y="11"/>
                  </a:cubicBezTo>
                  <a:cubicBezTo>
                    <a:pt x="5" y="11"/>
                    <a:pt x="0" y="9"/>
                    <a:pt x="1" y="7"/>
                  </a:cubicBezTo>
                  <a:cubicBezTo>
                    <a:pt x="1" y="7"/>
                    <a:pt x="0" y="4"/>
                    <a:pt x="0" y="0"/>
                  </a:cubicBezTo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7" name="Freeform 30"/>
            <p:cNvSpPr>
              <a:spLocks/>
            </p:cNvSpPr>
            <p:nvPr/>
          </p:nvSpPr>
          <p:spPr bwMode="auto">
            <a:xfrm>
              <a:off x="5172" y="2224"/>
              <a:ext cx="36" cy="35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9" y="8"/>
                  </a:moveTo>
                  <a:cubicBezTo>
                    <a:pt x="9" y="7"/>
                    <a:pt x="10" y="5"/>
                    <a:pt x="10" y="5"/>
                  </a:cubicBezTo>
                  <a:cubicBezTo>
                    <a:pt x="9" y="2"/>
                    <a:pt x="4" y="0"/>
                    <a:pt x="2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" y="10"/>
                    <a:pt x="8" y="10"/>
                    <a:pt x="9" y="8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8" name="Freeform 31"/>
            <p:cNvSpPr>
              <a:spLocks/>
            </p:cNvSpPr>
            <p:nvPr/>
          </p:nvSpPr>
          <p:spPr bwMode="auto">
            <a:xfrm>
              <a:off x="5172" y="2224"/>
              <a:ext cx="36" cy="35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9" y="8"/>
                  </a:moveTo>
                  <a:cubicBezTo>
                    <a:pt x="9" y="7"/>
                    <a:pt x="10" y="5"/>
                    <a:pt x="10" y="5"/>
                  </a:cubicBezTo>
                  <a:cubicBezTo>
                    <a:pt x="9" y="2"/>
                    <a:pt x="4" y="0"/>
                    <a:pt x="2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" y="10"/>
                    <a:pt x="8" y="10"/>
                    <a:pt x="9" y="8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9" name="Freeform 32"/>
            <p:cNvSpPr>
              <a:spLocks/>
            </p:cNvSpPr>
            <p:nvPr/>
          </p:nvSpPr>
          <p:spPr bwMode="auto">
            <a:xfrm>
              <a:off x="4560" y="2192"/>
              <a:ext cx="50" cy="53"/>
            </a:xfrm>
            <a:custGeom>
              <a:avLst/>
              <a:gdLst>
                <a:gd name="T0" fmla="*/ 2147483647 w 14"/>
                <a:gd name="T1" fmla="*/ 0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0 w 14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5"/>
                <a:gd name="T14" fmla="*/ 14 w 14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5">
                  <a:moveTo>
                    <a:pt x="7" y="0"/>
                  </a:moveTo>
                  <a:cubicBezTo>
                    <a:pt x="7" y="0"/>
                    <a:pt x="12" y="9"/>
                    <a:pt x="12" y="9"/>
                  </a:cubicBezTo>
                  <a:cubicBezTo>
                    <a:pt x="12" y="9"/>
                    <a:pt x="14" y="12"/>
                    <a:pt x="12" y="13"/>
                  </a:cubicBezTo>
                  <a:cubicBezTo>
                    <a:pt x="12" y="13"/>
                    <a:pt x="4" y="15"/>
                    <a:pt x="0" y="15"/>
                  </a:cubicBezTo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20" name="Freeform 33"/>
            <p:cNvSpPr>
              <a:spLocks/>
            </p:cNvSpPr>
            <p:nvPr/>
          </p:nvSpPr>
          <p:spPr bwMode="auto">
            <a:xfrm>
              <a:off x="4557" y="2189"/>
              <a:ext cx="49" cy="56"/>
            </a:xfrm>
            <a:custGeom>
              <a:avLst/>
              <a:gdLst>
                <a:gd name="T0" fmla="*/ 2147483647 w 14"/>
                <a:gd name="T1" fmla="*/ 0 h 16"/>
                <a:gd name="T2" fmla="*/ 2147483647 w 14"/>
                <a:gd name="T3" fmla="*/ 2147483647 h 16"/>
                <a:gd name="T4" fmla="*/ 2147483647 w 14"/>
                <a:gd name="T5" fmla="*/ 2147483647 h 16"/>
                <a:gd name="T6" fmla="*/ 0 w 14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6"/>
                <a:gd name="T14" fmla="*/ 14 w 1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6">
                  <a:moveTo>
                    <a:pt x="8" y="0"/>
                  </a:moveTo>
                  <a:cubicBezTo>
                    <a:pt x="8" y="0"/>
                    <a:pt x="13" y="12"/>
                    <a:pt x="13" y="12"/>
                  </a:cubicBezTo>
                  <a:cubicBezTo>
                    <a:pt x="13" y="12"/>
                    <a:pt x="14" y="12"/>
                    <a:pt x="12" y="13"/>
                  </a:cubicBezTo>
                  <a:cubicBezTo>
                    <a:pt x="12" y="13"/>
                    <a:pt x="5" y="15"/>
                    <a:pt x="0" y="16"/>
                  </a:cubicBezTo>
                </a:path>
              </a:pathLst>
            </a:custGeom>
            <a:noFill/>
            <a:ln w="0">
              <a:solidFill>
                <a:srgbClr val="DB923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21" name="Freeform 34"/>
            <p:cNvSpPr>
              <a:spLocks/>
            </p:cNvSpPr>
            <p:nvPr/>
          </p:nvSpPr>
          <p:spPr bwMode="auto">
            <a:xfrm>
              <a:off x="4557" y="2171"/>
              <a:ext cx="56" cy="39"/>
            </a:xfrm>
            <a:custGeom>
              <a:avLst/>
              <a:gdLst>
                <a:gd name="T0" fmla="*/ 2147483647 w 16"/>
                <a:gd name="T1" fmla="*/ 2147483647 h 11"/>
                <a:gd name="T2" fmla="*/ 2147483647 w 16"/>
                <a:gd name="T3" fmla="*/ 2147483647 h 11"/>
                <a:gd name="T4" fmla="*/ 2147483647 w 16"/>
                <a:gd name="T5" fmla="*/ 2147483647 h 11"/>
                <a:gd name="T6" fmla="*/ 2147483647 w 16"/>
                <a:gd name="T7" fmla="*/ 2147483647 h 11"/>
                <a:gd name="T8" fmla="*/ 2147483647 w 16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1"/>
                <a:gd name="T17" fmla="*/ 16 w 1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1">
                  <a:moveTo>
                    <a:pt x="14" y="3"/>
                  </a:moveTo>
                  <a:cubicBezTo>
                    <a:pt x="13" y="2"/>
                    <a:pt x="12" y="1"/>
                    <a:pt x="11" y="1"/>
                  </a:cubicBezTo>
                  <a:cubicBezTo>
                    <a:pt x="7" y="0"/>
                    <a:pt x="0" y="3"/>
                    <a:pt x="2" y="8"/>
                  </a:cubicBezTo>
                  <a:cubicBezTo>
                    <a:pt x="4" y="11"/>
                    <a:pt x="9" y="10"/>
                    <a:pt x="12" y="8"/>
                  </a:cubicBezTo>
                  <a:cubicBezTo>
                    <a:pt x="13" y="7"/>
                    <a:pt x="16" y="5"/>
                    <a:pt x="14" y="3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22" name="Freeform 35"/>
            <p:cNvSpPr>
              <a:spLocks/>
            </p:cNvSpPr>
            <p:nvPr/>
          </p:nvSpPr>
          <p:spPr bwMode="auto">
            <a:xfrm>
              <a:off x="4557" y="2171"/>
              <a:ext cx="56" cy="39"/>
            </a:xfrm>
            <a:custGeom>
              <a:avLst/>
              <a:gdLst>
                <a:gd name="T0" fmla="*/ 2147483647 w 16"/>
                <a:gd name="T1" fmla="*/ 2147483647 h 11"/>
                <a:gd name="T2" fmla="*/ 2147483647 w 16"/>
                <a:gd name="T3" fmla="*/ 2147483647 h 11"/>
                <a:gd name="T4" fmla="*/ 2147483647 w 16"/>
                <a:gd name="T5" fmla="*/ 2147483647 h 11"/>
                <a:gd name="T6" fmla="*/ 2147483647 w 16"/>
                <a:gd name="T7" fmla="*/ 2147483647 h 11"/>
                <a:gd name="T8" fmla="*/ 2147483647 w 16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1"/>
                <a:gd name="T17" fmla="*/ 16 w 1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1">
                  <a:moveTo>
                    <a:pt x="14" y="3"/>
                  </a:moveTo>
                  <a:cubicBezTo>
                    <a:pt x="13" y="2"/>
                    <a:pt x="12" y="1"/>
                    <a:pt x="11" y="1"/>
                  </a:cubicBezTo>
                  <a:cubicBezTo>
                    <a:pt x="7" y="0"/>
                    <a:pt x="0" y="3"/>
                    <a:pt x="2" y="8"/>
                  </a:cubicBezTo>
                  <a:cubicBezTo>
                    <a:pt x="4" y="11"/>
                    <a:pt x="9" y="10"/>
                    <a:pt x="12" y="8"/>
                  </a:cubicBezTo>
                  <a:cubicBezTo>
                    <a:pt x="13" y="7"/>
                    <a:pt x="16" y="5"/>
                    <a:pt x="14" y="3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23" name="Freeform 36"/>
            <p:cNvSpPr>
              <a:spLocks/>
            </p:cNvSpPr>
            <p:nvPr/>
          </p:nvSpPr>
          <p:spPr bwMode="auto">
            <a:xfrm>
              <a:off x="4574" y="2161"/>
              <a:ext cx="22" cy="17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5" y="4"/>
                  </a:moveTo>
                  <a:cubicBezTo>
                    <a:pt x="6" y="2"/>
                    <a:pt x="4" y="2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5"/>
                    <a:pt x="0" y="5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24" name="Freeform 37"/>
            <p:cNvSpPr>
              <a:spLocks/>
            </p:cNvSpPr>
            <p:nvPr/>
          </p:nvSpPr>
          <p:spPr bwMode="auto">
            <a:xfrm>
              <a:off x="4574" y="2161"/>
              <a:ext cx="22" cy="17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5" y="4"/>
                  </a:moveTo>
                  <a:cubicBezTo>
                    <a:pt x="6" y="2"/>
                    <a:pt x="4" y="2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5"/>
                    <a:pt x="0" y="5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25" name="Freeform 38"/>
            <p:cNvSpPr>
              <a:spLocks/>
            </p:cNvSpPr>
            <p:nvPr/>
          </p:nvSpPr>
          <p:spPr bwMode="auto">
            <a:xfrm>
              <a:off x="4535" y="2224"/>
              <a:ext cx="32" cy="45"/>
            </a:xfrm>
            <a:custGeom>
              <a:avLst/>
              <a:gdLst>
                <a:gd name="T0" fmla="*/ 2147483647 w 9"/>
                <a:gd name="T1" fmla="*/ 2147483647 h 13"/>
                <a:gd name="T2" fmla="*/ 2147483647 w 9"/>
                <a:gd name="T3" fmla="*/ 2147483647 h 13"/>
                <a:gd name="T4" fmla="*/ 2147483647 w 9"/>
                <a:gd name="T5" fmla="*/ 2147483647 h 13"/>
                <a:gd name="T6" fmla="*/ 2147483647 w 9"/>
                <a:gd name="T7" fmla="*/ 2147483647 h 13"/>
                <a:gd name="T8" fmla="*/ 2147483647 w 9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4" y="1"/>
                  </a:moveTo>
                  <a:cubicBezTo>
                    <a:pt x="3" y="2"/>
                    <a:pt x="2" y="2"/>
                    <a:pt x="1" y="3"/>
                  </a:cubicBezTo>
                  <a:cubicBezTo>
                    <a:pt x="0" y="6"/>
                    <a:pt x="1" y="13"/>
                    <a:pt x="5" y="12"/>
                  </a:cubicBezTo>
                  <a:cubicBezTo>
                    <a:pt x="8" y="12"/>
                    <a:pt x="9" y="7"/>
                    <a:pt x="8" y="4"/>
                  </a:cubicBezTo>
                  <a:cubicBezTo>
                    <a:pt x="7" y="3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26" name="Freeform 39"/>
            <p:cNvSpPr>
              <a:spLocks/>
            </p:cNvSpPr>
            <p:nvPr/>
          </p:nvSpPr>
          <p:spPr bwMode="auto">
            <a:xfrm>
              <a:off x="4535" y="2224"/>
              <a:ext cx="32" cy="45"/>
            </a:xfrm>
            <a:custGeom>
              <a:avLst/>
              <a:gdLst>
                <a:gd name="T0" fmla="*/ 2147483647 w 9"/>
                <a:gd name="T1" fmla="*/ 2147483647 h 13"/>
                <a:gd name="T2" fmla="*/ 2147483647 w 9"/>
                <a:gd name="T3" fmla="*/ 2147483647 h 13"/>
                <a:gd name="T4" fmla="*/ 2147483647 w 9"/>
                <a:gd name="T5" fmla="*/ 2147483647 h 13"/>
                <a:gd name="T6" fmla="*/ 2147483647 w 9"/>
                <a:gd name="T7" fmla="*/ 2147483647 h 13"/>
                <a:gd name="T8" fmla="*/ 2147483647 w 9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4" y="1"/>
                  </a:moveTo>
                  <a:cubicBezTo>
                    <a:pt x="3" y="2"/>
                    <a:pt x="2" y="2"/>
                    <a:pt x="1" y="3"/>
                  </a:cubicBezTo>
                  <a:cubicBezTo>
                    <a:pt x="0" y="6"/>
                    <a:pt x="1" y="13"/>
                    <a:pt x="5" y="12"/>
                  </a:cubicBezTo>
                  <a:cubicBezTo>
                    <a:pt x="8" y="12"/>
                    <a:pt x="9" y="7"/>
                    <a:pt x="8" y="4"/>
                  </a:cubicBezTo>
                  <a:cubicBezTo>
                    <a:pt x="7" y="3"/>
                    <a:pt x="6" y="0"/>
                    <a:pt x="4" y="1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27" name="Freeform 40"/>
            <p:cNvSpPr>
              <a:spLocks/>
            </p:cNvSpPr>
            <p:nvPr/>
          </p:nvSpPr>
          <p:spPr bwMode="auto">
            <a:xfrm>
              <a:off x="4525" y="2234"/>
              <a:ext cx="17" cy="21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4" y="1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6"/>
                    <a:pt x="4" y="6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28" name="Freeform 41"/>
            <p:cNvSpPr>
              <a:spLocks/>
            </p:cNvSpPr>
            <p:nvPr/>
          </p:nvSpPr>
          <p:spPr bwMode="auto">
            <a:xfrm>
              <a:off x="4525" y="2234"/>
              <a:ext cx="17" cy="21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4" y="1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6"/>
                    <a:pt x="4" y="6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29" name="Freeform 42"/>
            <p:cNvSpPr>
              <a:spLocks/>
            </p:cNvSpPr>
            <p:nvPr/>
          </p:nvSpPr>
          <p:spPr bwMode="auto">
            <a:xfrm>
              <a:off x="4382" y="2053"/>
              <a:ext cx="50" cy="49"/>
            </a:xfrm>
            <a:custGeom>
              <a:avLst/>
              <a:gdLst>
                <a:gd name="T0" fmla="*/ 2147483647 w 14"/>
                <a:gd name="T1" fmla="*/ 0 h 14"/>
                <a:gd name="T2" fmla="*/ 2147483647 w 14"/>
                <a:gd name="T3" fmla="*/ 2147483647 h 14"/>
                <a:gd name="T4" fmla="*/ 2147483647 w 14"/>
                <a:gd name="T5" fmla="*/ 2147483647 h 14"/>
                <a:gd name="T6" fmla="*/ 0 w 14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4"/>
                <a:gd name="T14" fmla="*/ 14 w 1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4">
                  <a:moveTo>
                    <a:pt x="14" y="0"/>
                  </a:moveTo>
                  <a:cubicBezTo>
                    <a:pt x="14" y="0"/>
                    <a:pt x="14" y="10"/>
                    <a:pt x="14" y="10"/>
                  </a:cubicBezTo>
                  <a:cubicBezTo>
                    <a:pt x="14" y="10"/>
                    <a:pt x="14" y="14"/>
                    <a:pt x="12" y="14"/>
                  </a:cubicBezTo>
                  <a:cubicBezTo>
                    <a:pt x="12" y="14"/>
                    <a:pt x="4" y="12"/>
                    <a:pt x="0" y="11"/>
                  </a:cubicBezTo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0" name="Freeform 43"/>
            <p:cNvSpPr>
              <a:spLocks/>
            </p:cNvSpPr>
            <p:nvPr/>
          </p:nvSpPr>
          <p:spPr bwMode="auto">
            <a:xfrm>
              <a:off x="4382" y="2053"/>
              <a:ext cx="50" cy="45"/>
            </a:xfrm>
            <a:custGeom>
              <a:avLst/>
              <a:gdLst>
                <a:gd name="T0" fmla="*/ 2147483647 w 14"/>
                <a:gd name="T1" fmla="*/ 0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0 w 14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13" y="0"/>
                  </a:moveTo>
                  <a:cubicBezTo>
                    <a:pt x="13" y="0"/>
                    <a:pt x="13" y="12"/>
                    <a:pt x="13" y="12"/>
                  </a:cubicBezTo>
                  <a:cubicBezTo>
                    <a:pt x="13" y="12"/>
                    <a:pt x="14" y="13"/>
                    <a:pt x="11" y="13"/>
                  </a:cubicBezTo>
                  <a:cubicBezTo>
                    <a:pt x="11" y="13"/>
                    <a:pt x="4" y="12"/>
                    <a:pt x="0" y="10"/>
                  </a:cubicBezTo>
                </a:path>
              </a:pathLst>
            </a:custGeom>
            <a:noFill/>
            <a:ln w="0">
              <a:solidFill>
                <a:srgbClr val="DB923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1" name="Freeform 44"/>
            <p:cNvSpPr>
              <a:spLocks/>
            </p:cNvSpPr>
            <p:nvPr/>
          </p:nvSpPr>
          <p:spPr bwMode="auto">
            <a:xfrm>
              <a:off x="4407" y="2032"/>
              <a:ext cx="50" cy="35"/>
            </a:xfrm>
            <a:custGeom>
              <a:avLst/>
              <a:gdLst>
                <a:gd name="T0" fmla="*/ 2147483647 w 14"/>
                <a:gd name="T1" fmla="*/ 2147483647 h 10"/>
                <a:gd name="T2" fmla="*/ 2147483647 w 14"/>
                <a:gd name="T3" fmla="*/ 2147483647 h 10"/>
                <a:gd name="T4" fmla="*/ 0 w 14"/>
                <a:gd name="T5" fmla="*/ 2147483647 h 10"/>
                <a:gd name="T6" fmla="*/ 2147483647 w 14"/>
                <a:gd name="T7" fmla="*/ 2147483647 h 10"/>
                <a:gd name="T8" fmla="*/ 2147483647 w 14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0"/>
                <a:gd name="T17" fmla="*/ 14 w 1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0">
                  <a:moveTo>
                    <a:pt x="13" y="7"/>
                  </a:moveTo>
                  <a:cubicBezTo>
                    <a:pt x="13" y="5"/>
                    <a:pt x="12" y="4"/>
                    <a:pt x="11" y="3"/>
                  </a:cubicBezTo>
                  <a:cubicBezTo>
                    <a:pt x="8" y="1"/>
                    <a:pt x="0" y="0"/>
                    <a:pt x="0" y="5"/>
                  </a:cubicBezTo>
                  <a:cubicBezTo>
                    <a:pt x="0" y="9"/>
                    <a:pt x="5" y="10"/>
                    <a:pt x="9" y="10"/>
                  </a:cubicBezTo>
                  <a:cubicBezTo>
                    <a:pt x="10" y="10"/>
                    <a:pt x="14" y="9"/>
                    <a:pt x="13" y="7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2" name="Freeform 45"/>
            <p:cNvSpPr>
              <a:spLocks/>
            </p:cNvSpPr>
            <p:nvPr/>
          </p:nvSpPr>
          <p:spPr bwMode="auto">
            <a:xfrm>
              <a:off x="4407" y="2032"/>
              <a:ext cx="50" cy="35"/>
            </a:xfrm>
            <a:custGeom>
              <a:avLst/>
              <a:gdLst>
                <a:gd name="T0" fmla="*/ 2147483647 w 14"/>
                <a:gd name="T1" fmla="*/ 2147483647 h 10"/>
                <a:gd name="T2" fmla="*/ 2147483647 w 14"/>
                <a:gd name="T3" fmla="*/ 2147483647 h 10"/>
                <a:gd name="T4" fmla="*/ 0 w 14"/>
                <a:gd name="T5" fmla="*/ 2147483647 h 10"/>
                <a:gd name="T6" fmla="*/ 2147483647 w 14"/>
                <a:gd name="T7" fmla="*/ 2147483647 h 10"/>
                <a:gd name="T8" fmla="*/ 2147483647 w 14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0"/>
                <a:gd name="T17" fmla="*/ 14 w 1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0">
                  <a:moveTo>
                    <a:pt x="13" y="7"/>
                  </a:moveTo>
                  <a:cubicBezTo>
                    <a:pt x="13" y="5"/>
                    <a:pt x="12" y="4"/>
                    <a:pt x="11" y="3"/>
                  </a:cubicBezTo>
                  <a:cubicBezTo>
                    <a:pt x="8" y="1"/>
                    <a:pt x="0" y="0"/>
                    <a:pt x="0" y="5"/>
                  </a:cubicBezTo>
                  <a:cubicBezTo>
                    <a:pt x="0" y="9"/>
                    <a:pt x="5" y="10"/>
                    <a:pt x="9" y="10"/>
                  </a:cubicBezTo>
                  <a:cubicBezTo>
                    <a:pt x="10" y="10"/>
                    <a:pt x="14" y="9"/>
                    <a:pt x="13" y="7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3" name="Freeform 46"/>
            <p:cNvSpPr>
              <a:spLocks/>
            </p:cNvSpPr>
            <p:nvPr/>
          </p:nvSpPr>
          <p:spPr bwMode="auto">
            <a:xfrm>
              <a:off x="4425" y="2025"/>
              <a:ext cx="25" cy="21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6" y="5"/>
                  </a:moveTo>
                  <a:cubicBezTo>
                    <a:pt x="7" y="3"/>
                    <a:pt x="6" y="3"/>
                    <a:pt x="5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4"/>
                    <a:pt x="0" y="3"/>
                    <a:pt x="2" y="4"/>
                  </a:cubicBezTo>
                  <a:cubicBezTo>
                    <a:pt x="3" y="5"/>
                    <a:pt x="5" y="6"/>
                    <a:pt x="6" y="5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4" name="Freeform 47"/>
            <p:cNvSpPr>
              <a:spLocks/>
            </p:cNvSpPr>
            <p:nvPr/>
          </p:nvSpPr>
          <p:spPr bwMode="auto">
            <a:xfrm>
              <a:off x="4425" y="2025"/>
              <a:ext cx="25" cy="21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6" y="5"/>
                  </a:moveTo>
                  <a:cubicBezTo>
                    <a:pt x="7" y="3"/>
                    <a:pt x="6" y="3"/>
                    <a:pt x="5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4"/>
                    <a:pt x="0" y="3"/>
                    <a:pt x="2" y="4"/>
                  </a:cubicBezTo>
                  <a:cubicBezTo>
                    <a:pt x="3" y="5"/>
                    <a:pt x="5" y="6"/>
                    <a:pt x="6" y="5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5" name="Freeform 48"/>
            <p:cNvSpPr>
              <a:spLocks/>
            </p:cNvSpPr>
            <p:nvPr/>
          </p:nvSpPr>
          <p:spPr bwMode="auto">
            <a:xfrm>
              <a:off x="4354" y="2070"/>
              <a:ext cx="39" cy="39"/>
            </a:xfrm>
            <a:custGeom>
              <a:avLst/>
              <a:gdLst>
                <a:gd name="T0" fmla="*/ 2147483647 w 11"/>
                <a:gd name="T1" fmla="*/ 0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9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3"/>
                    <a:pt x="0" y="9"/>
                    <a:pt x="3" y="10"/>
                  </a:cubicBezTo>
                  <a:cubicBezTo>
                    <a:pt x="7" y="11"/>
                    <a:pt x="9" y="7"/>
                    <a:pt x="10" y="4"/>
                  </a:cubicBezTo>
                  <a:cubicBezTo>
                    <a:pt x="10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6" name="Freeform 49"/>
            <p:cNvSpPr>
              <a:spLocks/>
            </p:cNvSpPr>
            <p:nvPr/>
          </p:nvSpPr>
          <p:spPr bwMode="auto">
            <a:xfrm>
              <a:off x="4354" y="2070"/>
              <a:ext cx="39" cy="39"/>
            </a:xfrm>
            <a:custGeom>
              <a:avLst/>
              <a:gdLst>
                <a:gd name="T0" fmla="*/ 2147483647 w 11"/>
                <a:gd name="T1" fmla="*/ 0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9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3"/>
                    <a:pt x="0" y="9"/>
                    <a:pt x="3" y="10"/>
                  </a:cubicBezTo>
                  <a:cubicBezTo>
                    <a:pt x="7" y="11"/>
                    <a:pt x="9" y="7"/>
                    <a:pt x="10" y="4"/>
                  </a:cubicBezTo>
                  <a:cubicBezTo>
                    <a:pt x="10" y="3"/>
                    <a:pt x="11" y="0"/>
                    <a:pt x="9" y="0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7" name="Freeform 50"/>
            <p:cNvSpPr>
              <a:spLocks/>
            </p:cNvSpPr>
            <p:nvPr/>
          </p:nvSpPr>
          <p:spPr bwMode="auto">
            <a:xfrm>
              <a:off x="4354" y="2070"/>
              <a:ext cx="17" cy="18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0 h 5"/>
                <a:gd name="T4" fmla="*/ 0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4" y="1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4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8" name="Freeform 51"/>
            <p:cNvSpPr>
              <a:spLocks/>
            </p:cNvSpPr>
            <p:nvPr/>
          </p:nvSpPr>
          <p:spPr bwMode="auto">
            <a:xfrm>
              <a:off x="4354" y="2070"/>
              <a:ext cx="17" cy="18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0 h 5"/>
                <a:gd name="T4" fmla="*/ 0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4" y="1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4" y="3"/>
                    <a:pt x="5" y="2"/>
                    <a:pt x="4" y="1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9" name="Freeform 52"/>
            <p:cNvSpPr>
              <a:spLocks/>
            </p:cNvSpPr>
            <p:nvPr/>
          </p:nvSpPr>
          <p:spPr bwMode="auto">
            <a:xfrm>
              <a:off x="4290" y="1885"/>
              <a:ext cx="57" cy="49"/>
            </a:xfrm>
            <a:custGeom>
              <a:avLst/>
              <a:gdLst>
                <a:gd name="T0" fmla="*/ 2147483647 w 16"/>
                <a:gd name="T1" fmla="*/ 0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0 w 16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4"/>
                <a:gd name="T14" fmla="*/ 16 w 16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4">
                  <a:moveTo>
                    <a:pt x="16" y="0"/>
                  </a:moveTo>
                  <a:cubicBezTo>
                    <a:pt x="16" y="0"/>
                    <a:pt x="13" y="9"/>
                    <a:pt x="13" y="9"/>
                  </a:cubicBezTo>
                  <a:cubicBezTo>
                    <a:pt x="13" y="9"/>
                    <a:pt x="12" y="14"/>
                    <a:pt x="10" y="13"/>
                  </a:cubicBezTo>
                  <a:cubicBezTo>
                    <a:pt x="10" y="13"/>
                    <a:pt x="4" y="9"/>
                    <a:pt x="0" y="6"/>
                  </a:cubicBezTo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0" name="Freeform 53"/>
            <p:cNvSpPr>
              <a:spLocks/>
            </p:cNvSpPr>
            <p:nvPr/>
          </p:nvSpPr>
          <p:spPr bwMode="auto">
            <a:xfrm>
              <a:off x="4290" y="1881"/>
              <a:ext cx="57" cy="46"/>
            </a:xfrm>
            <a:custGeom>
              <a:avLst/>
              <a:gdLst>
                <a:gd name="T0" fmla="*/ 2147483647 w 16"/>
                <a:gd name="T1" fmla="*/ 0 h 13"/>
                <a:gd name="T2" fmla="*/ 2147483647 w 16"/>
                <a:gd name="T3" fmla="*/ 2147483647 h 13"/>
                <a:gd name="T4" fmla="*/ 2147483647 w 16"/>
                <a:gd name="T5" fmla="*/ 2147483647 h 13"/>
                <a:gd name="T6" fmla="*/ 0 w 16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3"/>
                <a:gd name="T14" fmla="*/ 16 w 16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3">
                  <a:moveTo>
                    <a:pt x="16" y="0"/>
                  </a:moveTo>
                  <a:cubicBezTo>
                    <a:pt x="16" y="0"/>
                    <a:pt x="12" y="12"/>
                    <a:pt x="12" y="12"/>
                  </a:cubicBezTo>
                  <a:cubicBezTo>
                    <a:pt x="12" y="12"/>
                    <a:pt x="12" y="13"/>
                    <a:pt x="10" y="12"/>
                  </a:cubicBezTo>
                  <a:cubicBezTo>
                    <a:pt x="10" y="12"/>
                    <a:pt x="4" y="9"/>
                    <a:pt x="0" y="6"/>
                  </a:cubicBezTo>
                </a:path>
              </a:pathLst>
            </a:custGeom>
            <a:noFill/>
            <a:ln w="0">
              <a:solidFill>
                <a:srgbClr val="DB923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1" name="Freeform 54"/>
            <p:cNvSpPr>
              <a:spLocks/>
            </p:cNvSpPr>
            <p:nvPr/>
          </p:nvSpPr>
          <p:spPr bwMode="auto">
            <a:xfrm>
              <a:off x="4322" y="1857"/>
              <a:ext cx="46" cy="45"/>
            </a:xfrm>
            <a:custGeom>
              <a:avLst/>
              <a:gdLst>
                <a:gd name="T0" fmla="*/ 2147483647 w 13"/>
                <a:gd name="T1" fmla="*/ 2147483647 h 13"/>
                <a:gd name="T2" fmla="*/ 2147483647 w 13"/>
                <a:gd name="T3" fmla="*/ 2147483647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2147483647 w 13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13" y="10"/>
                  </a:moveTo>
                  <a:cubicBezTo>
                    <a:pt x="13" y="9"/>
                    <a:pt x="13" y="7"/>
                    <a:pt x="12" y="6"/>
                  </a:cubicBezTo>
                  <a:cubicBezTo>
                    <a:pt x="10" y="3"/>
                    <a:pt x="3" y="0"/>
                    <a:pt x="1" y="5"/>
                  </a:cubicBezTo>
                  <a:cubicBezTo>
                    <a:pt x="0" y="8"/>
                    <a:pt x="5" y="11"/>
                    <a:pt x="8" y="12"/>
                  </a:cubicBezTo>
                  <a:cubicBezTo>
                    <a:pt x="10" y="12"/>
                    <a:pt x="13" y="13"/>
                    <a:pt x="13" y="10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2" name="Freeform 55"/>
            <p:cNvSpPr>
              <a:spLocks/>
            </p:cNvSpPr>
            <p:nvPr/>
          </p:nvSpPr>
          <p:spPr bwMode="auto">
            <a:xfrm>
              <a:off x="4322" y="1857"/>
              <a:ext cx="46" cy="45"/>
            </a:xfrm>
            <a:custGeom>
              <a:avLst/>
              <a:gdLst>
                <a:gd name="T0" fmla="*/ 2147483647 w 13"/>
                <a:gd name="T1" fmla="*/ 2147483647 h 13"/>
                <a:gd name="T2" fmla="*/ 2147483647 w 13"/>
                <a:gd name="T3" fmla="*/ 2147483647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2147483647 w 13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13" y="10"/>
                  </a:moveTo>
                  <a:cubicBezTo>
                    <a:pt x="13" y="9"/>
                    <a:pt x="13" y="7"/>
                    <a:pt x="12" y="6"/>
                  </a:cubicBezTo>
                  <a:cubicBezTo>
                    <a:pt x="10" y="3"/>
                    <a:pt x="3" y="0"/>
                    <a:pt x="1" y="5"/>
                  </a:cubicBezTo>
                  <a:cubicBezTo>
                    <a:pt x="0" y="8"/>
                    <a:pt x="5" y="11"/>
                    <a:pt x="8" y="12"/>
                  </a:cubicBezTo>
                  <a:cubicBezTo>
                    <a:pt x="10" y="12"/>
                    <a:pt x="13" y="13"/>
                    <a:pt x="13" y="10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3" name="Freeform 56"/>
            <p:cNvSpPr>
              <a:spLocks/>
            </p:cNvSpPr>
            <p:nvPr/>
          </p:nvSpPr>
          <p:spPr bwMode="auto">
            <a:xfrm>
              <a:off x="4347" y="1860"/>
              <a:ext cx="24" cy="18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0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5" y="5"/>
                  </a:moveTo>
                  <a:cubicBezTo>
                    <a:pt x="7" y="4"/>
                    <a:pt x="6" y="3"/>
                    <a:pt x="6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0" y="2"/>
                    <a:pt x="0" y="2"/>
                    <a:pt x="2" y="3"/>
                  </a:cubicBezTo>
                  <a:cubicBezTo>
                    <a:pt x="3" y="4"/>
                    <a:pt x="4" y="5"/>
                    <a:pt x="5" y="5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4" name="Freeform 57"/>
            <p:cNvSpPr>
              <a:spLocks/>
            </p:cNvSpPr>
            <p:nvPr/>
          </p:nvSpPr>
          <p:spPr bwMode="auto">
            <a:xfrm>
              <a:off x="4347" y="1860"/>
              <a:ext cx="24" cy="18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0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5" y="5"/>
                  </a:moveTo>
                  <a:cubicBezTo>
                    <a:pt x="7" y="4"/>
                    <a:pt x="6" y="3"/>
                    <a:pt x="6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0" y="2"/>
                    <a:pt x="0" y="2"/>
                    <a:pt x="2" y="3"/>
                  </a:cubicBezTo>
                  <a:cubicBezTo>
                    <a:pt x="3" y="4"/>
                    <a:pt x="4" y="5"/>
                    <a:pt x="5" y="5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5" name="Freeform 58"/>
            <p:cNvSpPr>
              <a:spLocks/>
            </p:cNvSpPr>
            <p:nvPr/>
          </p:nvSpPr>
          <p:spPr bwMode="auto">
            <a:xfrm>
              <a:off x="4258" y="1885"/>
              <a:ext cx="46" cy="38"/>
            </a:xfrm>
            <a:custGeom>
              <a:avLst/>
              <a:gdLst>
                <a:gd name="T0" fmla="*/ 2147483647 w 13"/>
                <a:gd name="T1" fmla="*/ 2147483647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1"/>
                <a:gd name="T17" fmla="*/ 13 w 1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1">
                  <a:moveTo>
                    <a:pt x="11" y="1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1"/>
                    <a:pt x="0" y="7"/>
                    <a:pt x="3" y="9"/>
                  </a:cubicBezTo>
                  <a:cubicBezTo>
                    <a:pt x="6" y="11"/>
                    <a:pt x="10" y="8"/>
                    <a:pt x="11" y="5"/>
                  </a:cubicBezTo>
                  <a:cubicBezTo>
                    <a:pt x="12" y="4"/>
                    <a:pt x="13" y="1"/>
                    <a:pt x="11" y="1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6" name="Freeform 59"/>
            <p:cNvSpPr>
              <a:spLocks/>
            </p:cNvSpPr>
            <p:nvPr/>
          </p:nvSpPr>
          <p:spPr bwMode="auto">
            <a:xfrm>
              <a:off x="4258" y="1885"/>
              <a:ext cx="46" cy="38"/>
            </a:xfrm>
            <a:custGeom>
              <a:avLst/>
              <a:gdLst>
                <a:gd name="T0" fmla="*/ 2147483647 w 13"/>
                <a:gd name="T1" fmla="*/ 2147483647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1"/>
                <a:gd name="T17" fmla="*/ 13 w 1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1">
                  <a:moveTo>
                    <a:pt x="11" y="1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1"/>
                    <a:pt x="0" y="7"/>
                    <a:pt x="3" y="9"/>
                  </a:cubicBezTo>
                  <a:cubicBezTo>
                    <a:pt x="6" y="11"/>
                    <a:pt x="10" y="8"/>
                    <a:pt x="11" y="5"/>
                  </a:cubicBezTo>
                  <a:cubicBezTo>
                    <a:pt x="12" y="4"/>
                    <a:pt x="13" y="1"/>
                    <a:pt x="11" y="1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7" name="Freeform 60"/>
            <p:cNvSpPr>
              <a:spLocks/>
            </p:cNvSpPr>
            <p:nvPr/>
          </p:nvSpPr>
          <p:spPr bwMode="auto">
            <a:xfrm>
              <a:off x="4265" y="1878"/>
              <a:ext cx="17" cy="21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0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5" y="2"/>
                  </a:moveTo>
                  <a:cubicBezTo>
                    <a:pt x="5" y="1"/>
                    <a:pt x="3" y="1"/>
                    <a:pt x="2" y="1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1" y="6"/>
                    <a:pt x="1" y="5"/>
                    <a:pt x="3" y="5"/>
                  </a:cubicBezTo>
                  <a:cubicBezTo>
                    <a:pt x="4" y="4"/>
                    <a:pt x="5" y="4"/>
                    <a:pt x="5" y="2"/>
                  </a:cubicBezTo>
                  <a:close/>
                </a:path>
              </a:pathLst>
            </a:custGeom>
            <a:solidFill>
              <a:srgbClr val="F99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8" name="Freeform 61"/>
            <p:cNvSpPr>
              <a:spLocks/>
            </p:cNvSpPr>
            <p:nvPr/>
          </p:nvSpPr>
          <p:spPr bwMode="auto">
            <a:xfrm>
              <a:off x="4265" y="1878"/>
              <a:ext cx="17" cy="21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0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5" y="2"/>
                  </a:moveTo>
                  <a:cubicBezTo>
                    <a:pt x="5" y="1"/>
                    <a:pt x="3" y="1"/>
                    <a:pt x="2" y="1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1" y="6"/>
                    <a:pt x="1" y="5"/>
                    <a:pt x="3" y="5"/>
                  </a:cubicBezTo>
                  <a:cubicBezTo>
                    <a:pt x="4" y="4"/>
                    <a:pt x="5" y="4"/>
                    <a:pt x="5" y="2"/>
                  </a:cubicBezTo>
                  <a:close/>
                </a:path>
              </a:pathLst>
            </a:custGeom>
            <a:noFill/>
            <a:ln w="0">
              <a:solidFill>
                <a:srgbClr val="825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9" name="Freeform 62"/>
            <p:cNvSpPr>
              <a:spLocks/>
            </p:cNvSpPr>
            <p:nvPr/>
          </p:nvSpPr>
          <p:spPr bwMode="auto">
            <a:xfrm>
              <a:off x="4898" y="1860"/>
              <a:ext cx="524" cy="434"/>
            </a:xfrm>
            <a:custGeom>
              <a:avLst/>
              <a:gdLst>
                <a:gd name="T0" fmla="*/ 2147483647 w 147"/>
                <a:gd name="T1" fmla="*/ 0 h 124"/>
                <a:gd name="T2" fmla="*/ 2147483647 w 147"/>
                <a:gd name="T3" fmla="*/ 2147483647 h 124"/>
                <a:gd name="T4" fmla="*/ 0 w 147"/>
                <a:gd name="T5" fmla="*/ 2147483647 h 124"/>
                <a:gd name="T6" fmla="*/ 0 60000 65536"/>
                <a:gd name="T7" fmla="*/ 0 60000 65536"/>
                <a:gd name="T8" fmla="*/ 0 60000 65536"/>
                <a:gd name="T9" fmla="*/ 0 w 147"/>
                <a:gd name="T10" fmla="*/ 0 h 124"/>
                <a:gd name="T11" fmla="*/ 147 w 147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124">
                  <a:moveTo>
                    <a:pt x="147" y="0"/>
                  </a:moveTo>
                  <a:cubicBezTo>
                    <a:pt x="147" y="0"/>
                    <a:pt x="126" y="124"/>
                    <a:pt x="4" y="118"/>
                  </a:cubicBezTo>
                  <a:cubicBezTo>
                    <a:pt x="4" y="118"/>
                    <a:pt x="0" y="117"/>
                    <a:pt x="0" y="117"/>
                  </a:cubicBezTo>
                </a:path>
              </a:pathLst>
            </a:custGeom>
            <a:noFill/>
            <a:ln w="0">
              <a:solidFill>
                <a:srgbClr val="00553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" name="Freeform 63"/>
            <p:cNvSpPr>
              <a:spLocks/>
            </p:cNvSpPr>
            <p:nvPr/>
          </p:nvSpPr>
          <p:spPr bwMode="auto">
            <a:xfrm>
              <a:off x="4916" y="1853"/>
              <a:ext cx="506" cy="444"/>
            </a:xfrm>
            <a:custGeom>
              <a:avLst/>
              <a:gdLst>
                <a:gd name="T0" fmla="*/ 2147483647 w 142"/>
                <a:gd name="T1" fmla="*/ 0 h 127"/>
                <a:gd name="T2" fmla="*/ 0 w 142"/>
                <a:gd name="T3" fmla="*/ 2147483647 h 127"/>
                <a:gd name="T4" fmla="*/ 0 60000 65536"/>
                <a:gd name="T5" fmla="*/ 0 60000 65536"/>
                <a:gd name="T6" fmla="*/ 0 w 142"/>
                <a:gd name="T7" fmla="*/ 0 h 127"/>
                <a:gd name="T8" fmla="*/ 142 w 142"/>
                <a:gd name="T9" fmla="*/ 127 h 1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2" h="127">
                  <a:moveTo>
                    <a:pt x="142" y="0"/>
                  </a:moveTo>
                  <a:cubicBezTo>
                    <a:pt x="142" y="0"/>
                    <a:pt x="118" y="127"/>
                    <a:pt x="0" y="118"/>
                  </a:cubicBezTo>
                </a:path>
              </a:pathLst>
            </a:custGeom>
            <a:noFill/>
            <a:ln w="0">
              <a:solidFill>
                <a:srgbClr val="69C34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" name="Freeform 64"/>
            <p:cNvSpPr>
              <a:spLocks/>
            </p:cNvSpPr>
            <p:nvPr/>
          </p:nvSpPr>
          <p:spPr bwMode="auto">
            <a:xfrm>
              <a:off x="4311" y="1871"/>
              <a:ext cx="527" cy="433"/>
            </a:xfrm>
            <a:custGeom>
              <a:avLst/>
              <a:gdLst>
                <a:gd name="T0" fmla="*/ 0 w 148"/>
                <a:gd name="T1" fmla="*/ 0 h 124"/>
                <a:gd name="T2" fmla="*/ 2147483647 w 148"/>
                <a:gd name="T3" fmla="*/ 2147483647 h 124"/>
                <a:gd name="T4" fmla="*/ 0 60000 65536"/>
                <a:gd name="T5" fmla="*/ 0 60000 65536"/>
                <a:gd name="T6" fmla="*/ 0 w 148"/>
                <a:gd name="T7" fmla="*/ 0 h 124"/>
                <a:gd name="T8" fmla="*/ 148 w 148"/>
                <a:gd name="T9" fmla="*/ 124 h 1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8" h="124">
                  <a:moveTo>
                    <a:pt x="0" y="0"/>
                  </a:moveTo>
                  <a:cubicBezTo>
                    <a:pt x="0" y="0"/>
                    <a:pt x="27" y="124"/>
                    <a:pt x="148" y="114"/>
                  </a:cubicBezTo>
                </a:path>
              </a:pathLst>
            </a:custGeom>
            <a:noFill/>
            <a:ln w="0">
              <a:solidFill>
                <a:srgbClr val="00553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" name="Freeform 65"/>
            <p:cNvSpPr>
              <a:spLocks/>
            </p:cNvSpPr>
            <p:nvPr/>
          </p:nvSpPr>
          <p:spPr bwMode="auto">
            <a:xfrm>
              <a:off x="4314" y="1867"/>
              <a:ext cx="524" cy="441"/>
            </a:xfrm>
            <a:custGeom>
              <a:avLst/>
              <a:gdLst>
                <a:gd name="T0" fmla="*/ 0 w 147"/>
                <a:gd name="T1" fmla="*/ 0 h 126"/>
                <a:gd name="T2" fmla="*/ 2147483647 w 147"/>
                <a:gd name="T3" fmla="*/ 2147483647 h 126"/>
                <a:gd name="T4" fmla="*/ 0 60000 65536"/>
                <a:gd name="T5" fmla="*/ 0 60000 65536"/>
                <a:gd name="T6" fmla="*/ 0 w 147"/>
                <a:gd name="T7" fmla="*/ 0 h 126"/>
                <a:gd name="T8" fmla="*/ 147 w 147"/>
                <a:gd name="T9" fmla="*/ 126 h 1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7" h="126">
                  <a:moveTo>
                    <a:pt x="0" y="0"/>
                  </a:moveTo>
                  <a:cubicBezTo>
                    <a:pt x="0" y="0"/>
                    <a:pt x="29" y="126"/>
                    <a:pt x="147" y="113"/>
                  </a:cubicBezTo>
                </a:path>
              </a:pathLst>
            </a:custGeom>
            <a:noFill/>
            <a:ln w="0">
              <a:solidFill>
                <a:srgbClr val="69C34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" name="Freeform 66"/>
            <p:cNvSpPr>
              <a:spLocks/>
            </p:cNvSpPr>
            <p:nvPr/>
          </p:nvSpPr>
          <p:spPr bwMode="auto">
            <a:xfrm>
              <a:off x="5375" y="1731"/>
              <a:ext cx="111" cy="182"/>
            </a:xfrm>
            <a:custGeom>
              <a:avLst/>
              <a:gdLst>
                <a:gd name="T0" fmla="*/ 2147483647 w 31"/>
                <a:gd name="T1" fmla="*/ 2147483647 h 52"/>
                <a:gd name="T2" fmla="*/ 2147483647 w 31"/>
                <a:gd name="T3" fmla="*/ 2147483647 h 52"/>
                <a:gd name="T4" fmla="*/ 2147483647 w 31"/>
                <a:gd name="T5" fmla="*/ 2147483647 h 52"/>
                <a:gd name="T6" fmla="*/ 2147483647 w 31"/>
                <a:gd name="T7" fmla="*/ 2147483647 h 52"/>
                <a:gd name="T8" fmla="*/ 2147483647 w 31"/>
                <a:gd name="T9" fmla="*/ 2147483647 h 52"/>
                <a:gd name="T10" fmla="*/ 2147483647 w 31"/>
                <a:gd name="T11" fmla="*/ 2147483647 h 52"/>
                <a:gd name="T12" fmla="*/ 2147483647 w 31"/>
                <a:gd name="T13" fmla="*/ 2147483647 h 52"/>
                <a:gd name="T14" fmla="*/ 2147483647 w 31"/>
                <a:gd name="T15" fmla="*/ 2147483647 h 52"/>
                <a:gd name="T16" fmla="*/ 2147483647 w 31"/>
                <a:gd name="T17" fmla="*/ 2147483647 h 52"/>
                <a:gd name="T18" fmla="*/ 2147483647 w 31"/>
                <a:gd name="T19" fmla="*/ 2147483647 h 52"/>
                <a:gd name="T20" fmla="*/ 2147483647 w 31"/>
                <a:gd name="T21" fmla="*/ 2147483647 h 52"/>
                <a:gd name="T22" fmla="*/ 2147483647 w 31"/>
                <a:gd name="T23" fmla="*/ 2147483647 h 52"/>
                <a:gd name="T24" fmla="*/ 2147483647 w 31"/>
                <a:gd name="T25" fmla="*/ 0 h 52"/>
                <a:gd name="T26" fmla="*/ 2147483647 w 31"/>
                <a:gd name="T27" fmla="*/ 2147483647 h 52"/>
                <a:gd name="T28" fmla="*/ 2147483647 w 31"/>
                <a:gd name="T29" fmla="*/ 2147483647 h 52"/>
                <a:gd name="T30" fmla="*/ 2147483647 w 31"/>
                <a:gd name="T31" fmla="*/ 2147483647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52"/>
                <a:gd name="T50" fmla="*/ 31 w 31"/>
                <a:gd name="T51" fmla="*/ 52 h 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52">
                  <a:moveTo>
                    <a:pt x="3" y="11"/>
                  </a:moveTo>
                  <a:cubicBezTo>
                    <a:pt x="0" y="11"/>
                    <a:pt x="5" y="18"/>
                    <a:pt x="4" y="21"/>
                  </a:cubicBezTo>
                  <a:cubicBezTo>
                    <a:pt x="4" y="22"/>
                    <a:pt x="3" y="23"/>
                    <a:pt x="3" y="25"/>
                  </a:cubicBezTo>
                  <a:cubicBezTo>
                    <a:pt x="3" y="28"/>
                    <a:pt x="4" y="30"/>
                    <a:pt x="6" y="33"/>
                  </a:cubicBezTo>
                  <a:cubicBezTo>
                    <a:pt x="6" y="34"/>
                    <a:pt x="6" y="34"/>
                    <a:pt x="6" y="35"/>
                  </a:cubicBezTo>
                  <a:cubicBezTo>
                    <a:pt x="9" y="40"/>
                    <a:pt x="11" y="44"/>
                    <a:pt x="9" y="50"/>
                  </a:cubicBezTo>
                  <a:cubicBezTo>
                    <a:pt x="9" y="51"/>
                    <a:pt x="10" y="52"/>
                    <a:pt x="11" y="52"/>
                  </a:cubicBezTo>
                  <a:cubicBezTo>
                    <a:pt x="12" y="49"/>
                    <a:pt x="12" y="47"/>
                    <a:pt x="13" y="45"/>
                  </a:cubicBezTo>
                  <a:cubicBezTo>
                    <a:pt x="20" y="38"/>
                    <a:pt x="31" y="33"/>
                    <a:pt x="31" y="23"/>
                  </a:cubicBezTo>
                  <a:cubicBezTo>
                    <a:pt x="30" y="18"/>
                    <a:pt x="27" y="14"/>
                    <a:pt x="27" y="9"/>
                  </a:cubicBezTo>
                  <a:cubicBezTo>
                    <a:pt x="25" y="11"/>
                    <a:pt x="24" y="13"/>
                    <a:pt x="22" y="13"/>
                  </a:cubicBezTo>
                  <a:cubicBezTo>
                    <a:pt x="20" y="12"/>
                    <a:pt x="22" y="8"/>
                    <a:pt x="20" y="6"/>
                  </a:cubicBezTo>
                  <a:cubicBezTo>
                    <a:pt x="19" y="5"/>
                    <a:pt x="18" y="2"/>
                    <a:pt x="18" y="0"/>
                  </a:cubicBezTo>
                  <a:cubicBezTo>
                    <a:pt x="12" y="5"/>
                    <a:pt x="13" y="13"/>
                    <a:pt x="12" y="20"/>
                  </a:cubicBezTo>
                  <a:cubicBezTo>
                    <a:pt x="9" y="17"/>
                    <a:pt x="6" y="14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lose/>
                </a:path>
              </a:pathLst>
            </a:custGeom>
            <a:solidFill>
              <a:srgbClr val="006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" name="Freeform 67"/>
            <p:cNvSpPr>
              <a:spLocks/>
            </p:cNvSpPr>
            <p:nvPr/>
          </p:nvSpPr>
          <p:spPr bwMode="auto">
            <a:xfrm>
              <a:off x="5414" y="1752"/>
              <a:ext cx="50" cy="140"/>
            </a:xfrm>
            <a:custGeom>
              <a:avLst/>
              <a:gdLst>
                <a:gd name="T0" fmla="*/ 0 w 14"/>
                <a:gd name="T1" fmla="*/ 2147483647 h 40"/>
                <a:gd name="T2" fmla="*/ 0 w 14"/>
                <a:gd name="T3" fmla="*/ 2147483647 h 40"/>
                <a:gd name="T4" fmla="*/ 2147483647 w 14"/>
                <a:gd name="T5" fmla="*/ 2147483647 h 40"/>
                <a:gd name="T6" fmla="*/ 2147483647 w 14"/>
                <a:gd name="T7" fmla="*/ 2147483647 h 40"/>
                <a:gd name="T8" fmla="*/ 2147483647 w 14"/>
                <a:gd name="T9" fmla="*/ 2147483647 h 40"/>
                <a:gd name="T10" fmla="*/ 2147483647 w 14"/>
                <a:gd name="T11" fmla="*/ 2147483647 h 40"/>
                <a:gd name="T12" fmla="*/ 2147483647 w 14"/>
                <a:gd name="T13" fmla="*/ 2147483647 h 40"/>
                <a:gd name="T14" fmla="*/ 2147483647 w 14"/>
                <a:gd name="T15" fmla="*/ 0 h 40"/>
                <a:gd name="T16" fmla="*/ 2147483647 w 14"/>
                <a:gd name="T17" fmla="*/ 2147483647 h 40"/>
                <a:gd name="T18" fmla="*/ 2147483647 w 14"/>
                <a:gd name="T19" fmla="*/ 2147483647 h 40"/>
                <a:gd name="T20" fmla="*/ 2147483647 w 14"/>
                <a:gd name="T21" fmla="*/ 2147483647 h 40"/>
                <a:gd name="T22" fmla="*/ 2147483647 w 14"/>
                <a:gd name="T23" fmla="*/ 2147483647 h 40"/>
                <a:gd name="T24" fmla="*/ 0 w 14"/>
                <a:gd name="T25" fmla="*/ 2147483647 h 40"/>
                <a:gd name="T26" fmla="*/ 0 w 14"/>
                <a:gd name="T27" fmla="*/ 2147483647 h 40"/>
                <a:gd name="T28" fmla="*/ 0 w 14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40"/>
                <a:gd name="T47" fmla="*/ 14 w 14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40"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1" y="36"/>
                    <a:pt x="1" y="36"/>
                  </a:cubicBezTo>
                  <a:cubicBezTo>
                    <a:pt x="1" y="32"/>
                    <a:pt x="1" y="28"/>
                    <a:pt x="2" y="25"/>
                  </a:cubicBezTo>
                  <a:cubicBezTo>
                    <a:pt x="2" y="24"/>
                    <a:pt x="3" y="23"/>
                    <a:pt x="3" y="22"/>
                  </a:cubicBezTo>
                  <a:cubicBezTo>
                    <a:pt x="4" y="18"/>
                    <a:pt x="5" y="14"/>
                    <a:pt x="6" y="11"/>
                  </a:cubicBezTo>
                  <a:cubicBezTo>
                    <a:pt x="7" y="8"/>
                    <a:pt x="7" y="5"/>
                    <a:pt x="8" y="2"/>
                  </a:cubicBezTo>
                  <a:cubicBezTo>
                    <a:pt x="8" y="2"/>
                    <a:pt x="9" y="0"/>
                    <a:pt x="9" y="0"/>
                  </a:cubicBezTo>
                  <a:cubicBezTo>
                    <a:pt x="11" y="2"/>
                    <a:pt x="9" y="6"/>
                    <a:pt x="11" y="7"/>
                  </a:cubicBezTo>
                  <a:cubicBezTo>
                    <a:pt x="14" y="7"/>
                    <a:pt x="11" y="13"/>
                    <a:pt x="11" y="15"/>
                  </a:cubicBezTo>
                  <a:cubicBezTo>
                    <a:pt x="10" y="18"/>
                    <a:pt x="11" y="20"/>
                    <a:pt x="10" y="22"/>
                  </a:cubicBezTo>
                  <a:cubicBezTo>
                    <a:pt x="8" y="27"/>
                    <a:pt x="5" y="32"/>
                    <a:pt x="3" y="36"/>
                  </a:cubicBezTo>
                  <a:cubicBezTo>
                    <a:pt x="2" y="38"/>
                    <a:pt x="1" y="40"/>
                    <a:pt x="0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228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5" name="Freeform 68"/>
            <p:cNvSpPr>
              <a:spLocks/>
            </p:cNvSpPr>
            <p:nvPr/>
          </p:nvSpPr>
          <p:spPr bwMode="auto">
            <a:xfrm>
              <a:off x="5390" y="1769"/>
              <a:ext cx="32" cy="112"/>
            </a:xfrm>
            <a:custGeom>
              <a:avLst/>
              <a:gdLst>
                <a:gd name="T0" fmla="*/ 2147483647 w 9"/>
                <a:gd name="T1" fmla="*/ 2147483647 h 32"/>
                <a:gd name="T2" fmla="*/ 2147483647 w 9"/>
                <a:gd name="T3" fmla="*/ 2147483647 h 32"/>
                <a:gd name="T4" fmla="*/ 2147483647 w 9"/>
                <a:gd name="T5" fmla="*/ 2147483647 h 32"/>
                <a:gd name="T6" fmla="*/ 2147483647 w 9"/>
                <a:gd name="T7" fmla="*/ 2147483647 h 32"/>
                <a:gd name="T8" fmla="*/ 2147483647 w 9"/>
                <a:gd name="T9" fmla="*/ 2147483647 h 32"/>
                <a:gd name="T10" fmla="*/ 2147483647 w 9"/>
                <a:gd name="T11" fmla="*/ 2147483647 h 32"/>
                <a:gd name="T12" fmla="*/ 2147483647 w 9"/>
                <a:gd name="T13" fmla="*/ 2147483647 h 32"/>
                <a:gd name="T14" fmla="*/ 0 w 9"/>
                <a:gd name="T15" fmla="*/ 0 h 32"/>
                <a:gd name="T16" fmla="*/ 2147483647 w 9"/>
                <a:gd name="T17" fmla="*/ 2147483647 h 32"/>
                <a:gd name="T18" fmla="*/ 2147483647 w 9"/>
                <a:gd name="T19" fmla="*/ 2147483647 h 32"/>
                <a:gd name="T20" fmla="*/ 2147483647 w 9"/>
                <a:gd name="T21" fmla="*/ 214748364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32"/>
                <a:gd name="T35" fmla="*/ 9 w 9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32">
                  <a:moveTo>
                    <a:pt x="6" y="32"/>
                  </a:moveTo>
                  <a:cubicBezTo>
                    <a:pt x="6" y="30"/>
                    <a:pt x="6" y="28"/>
                    <a:pt x="5" y="27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4" y="24"/>
                    <a:pt x="4" y="23"/>
                    <a:pt x="4" y="22"/>
                  </a:cubicBezTo>
                  <a:cubicBezTo>
                    <a:pt x="4" y="21"/>
                    <a:pt x="4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7"/>
                    <a:pt x="2" y="17"/>
                    <a:pt x="2" y="16"/>
                  </a:cubicBezTo>
                  <a:cubicBezTo>
                    <a:pt x="2" y="10"/>
                    <a:pt x="3" y="4"/>
                    <a:pt x="0" y="0"/>
                  </a:cubicBezTo>
                  <a:cubicBezTo>
                    <a:pt x="2" y="3"/>
                    <a:pt x="5" y="6"/>
                    <a:pt x="8" y="9"/>
                  </a:cubicBezTo>
                  <a:cubicBezTo>
                    <a:pt x="9" y="11"/>
                    <a:pt x="7" y="16"/>
                    <a:pt x="6" y="20"/>
                  </a:cubicBezTo>
                  <a:cubicBezTo>
                    <a:pt x="5" y="24"/>
                    <a:pt x="5" y="28"/>
                    <a:pt x="6" y="32"/>
                  </a:cubicBezTo>
                  <a:close/>
                </a:path>
              </a:pathLst>
            </a:custGeom>
            <a:solidFill>
              <a:srgbClr val="228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6" name="Freeform 69"/>
            <p:cNvSpPr>
              <a:spLocks/>
            </p:cNvSpPr>
            <p:nvPr/>
          </p:nvSpPr>
          <p:spPr bwMode="auto">
            <a:xfrm>
              <a:off x="5414" y="1762"/>
              <a:ext cx="72" cy="151"/>
            </a:xfrm>
            <a:custGeom>
              <a:avLst/>
              <a:gdLst>
                <a:gd name="T0" fmla="*/ 0 w 20"/>
                <a:gd name="T1" fmla="*/ 2147483647 h 43"/>
                <a:gd name="T2" fmla="*/ 2147483647 w 20"/>
                <a:gd name="T3" fmla="*/ 2147483647 h 43"/>
                <a:gd name="T4" fmla="*/ 2147483647 w 20"/>
                <a:gd name="T5" fmla="*/ 2147483647 h 43"/>
                <a:gd name="T6" fmla="*/ 2147483647 w 20"/>
                <a:gd name="T7" fmla="*/ 2147483647 h 43"/>
                <a:gd name="T8" fmla="*/ 2147483647 w 20"/>
                <a:gd name="T9" fmla="*/ 0 h 43"/>
                <a:gd name="T10" fmla="*/ 2147483647 w 20"/>
                <a:gd name="T11" fmla="*/ 2147483647 h 43"/>
                <a:gd name="T12" fmla="*/ 2147483647 w 20"/>
                <a:gd name="T13" fmla="*/ 2147483647 h 43"/>
                <a:gd name="T14" fmla="*/ 0 w 20"/>
                <a:gd name="T15" fmla="*/ 2147483647 h 43"/>
                <a:gd name="T16" fmla="*/ 0 w 20"/>
                <a:gd name="T17" fmla="*/ 2147483647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43"/>
                <a:gd name="T29" fmla="*/ 20 w 2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43">
                  <a:moveTo>
                    <a:pt x="0" y="42"/>
                  </a:moveTo>
                  <a:cubicBezTo>
                    <a:pt x="0" y="39"/>
                    <a:pt x="1" y="36"/>
                    <a:pt x="4" y="33"/>
                  </a:cubicBezTo>
                  <a:cubicBezTo>
                    <a:pt x="8" y="29"/>
                    <a:pt x="13" y="24"/>
                    <a:pt x="13" y="17"/>
                  </a:cubicBezTo>
                  <a:cubicBezTo>
                    <a:pt x="13" y="16"/>
                    <a:pt x="14" y="16"/>
                    <a:pt x="14" y="15"/>
                  </a:cubicBezTo>
                  <a:cubicBezTo>
                    <a:pt x="14" y="12"/>
                    <a:pt x="16" y="3"/>
                    <a:pt x="16" y="0"/>
                  </a:cubicBezTo>
                  <a:cubicBezTo>
                    <a:pt x="16" y="5"/>
                    <a:pt x="19" y="9"/>
                    <a:pt x="20" y="14"/>
                  </a:cubicBezTo>
                  <a:cubicBezTo>
                    <a:pt x="20" y="24"/>
                    <a:pt x="9" y="29"/>
                    <a:pt x="2" y="36"/>
                  </a:cubicBezTo>
                  <a:cubicBezTo>
                    <a:pt x="1" y="38"/>
                    <a:pt x="1" y="40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</a:path>
              </a:pathLst>
            </a:custGeom>
            <a:solidFill>
              <a:srgbClr val="228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" name="Freeform 70"/>
            <p:cNvSpPr>
              <a:spLocks/>
            </p:cNvSpPr>
            <p:nvPr/>
          </p:nvSpPr>
          <p:spPr bwMode="auto">
            <a:xfrm>
              <a:off x="5318" y="1906"/>
              <a:ext cx="132" cy="185"/>
            </a:xfrm>
            <a:custGeom>
              <a:avLst/>
              <a:gdLst>
                <a:gd name="T0" fmla="*/ 2147483647 w 37"/>
                <a:gd name="T1" fmla="*/ 2147483647 h 53"/>
                <a:gd name="T2" fmla="*/ 2147483647 w 37"/>
                <a:gd name="T3" fmla="*/ 2147483647 h 53"/>
                <a:gd name="T4" fmla="*/ 2147483647 w 37"/>
                <a:gd name="T5" fmla="*/ 2147483647 h 53"/>
                <a:gd name="T6" fmla="*/ 2147483647 w 37"/>
                <a:gd name="T7" fmla="*/ 2147483647 h 53"/>
                <a:gd name="T8" fmla="*/ 2147483647 w 37"/>
                <a:gd name="T9" fmla="*/ 2147483647 h 53"/>
                <a:gd name="T10" fmla="*/ 0 w 37"/>
                <a:gd name="T11" fmla="*/ 2147483647 h 53"/>
                <a:gd name="T12" fmla="*/ 2147483647 w 37"/>
                <a:gd name="T13" fmla="*/ 2147483647 h 53"/>
                <a:gd name="T14" fmla="*/ 2147483647 w 37"/>
                <a:gd name="T15" fmla="*/ 2147483647 h 53"/>
                <a:gd name="T16" fmla="*/ 2147483647 w 37"/>
                <a:gd name="T17" fmla="*/ 2147483647 h 53"/>
                <a:gd name="T18" fmla="*/ 2147483647 w 37"/>
                <a:gd name="T19" fmla="*/ 2147483647 h 53"/>
                <a:gd name="T20" fmla="*/ 2147483647 w 37"/>
                <a:gd name="T21" fmla="*/ 2147483647 h 53"/>
                <a:gd name="T22" fmla="*/ 2147483647 w 37"/>
                <a:gd name="T23" fmla="*/ 2147483647 h 53"/>
                <a:gd name="T24" fmla="*/ 2147483647 w 37"/>
                <a:gd name="T25" fmla="*/ 0 h 53"/>
                <a:gd name="T26" fmla="*/ 2147483647 w 37"/>
                <a:gd name="T27" fmla="*/ 2147483647 h 53"/>
                <a:gd name="T28" fmla="*/ 2147483647 w 37"/>
                <a:gd name="T29" fmla="*/ 2147483647 h 53"/>
                <a:gd name="T30" fmla="*/ 2147483647 w 37"/>
                <a:gd name="T31" fmla="*/ 2147483647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53"/>
                <a:gd name="T50" fmla="*/ 37 w 37"/>
                <a:gd name="T51" fmla="*/ 53 h 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53">
                  <a:moveTo>
                    <a:pt x="14" y="7"/>
                  </a:moveTo>
                  <a:cubicBezTo>
                    <a:pt x="11" y="6"/>
                    <a:pt x="6" y="14"/>
                    <a:pt x="4" y="17"/>
                  </a:cubicBezTo>
                  <a:cubicBezTo>
                    <a:pt x="4" y="18"/>
                    <a:pt x="3" y="20"/>
                    <a:pt x="2" y="21"/>
                  </a:cubicBezTo>
                  <a:cubicBezTo>
                    <a:pt x="1" y="25"/>
                    <a:pt x="0" y="30"/>
                    <a:pt x="1" y="33"/>
                  </a:cubicBezTo>
                  <a:cubicBezTo>
                    <a:pt x="1" y="36"/>
                    <a:pt x="0" y="38"/>
                    <a:pt x="1" y="39"/>
                  </a:cubicBezTo>
                  <a:cubicBezTo>
                    <a:pt x="2" y="45"/>
                    <a:pt x="4" y="45"/>
                    <a:pt x="0" y="50"/>
                  </a:cubicBezTo>
                  <a:cubicBezTo>
                    <a:pt x="0" y="52"/>
                    <a:pt x="1" y="53"/>
                    <a:pt x="1" y="53"/>
                  </a:cubicBezTo>
                  <a:cubicBezTo>
                    <a:pt x="3" y="51"/>
                    <a:pt x="4" y="48"/>
                    <a:pt x="6" y="47"/>
                  </a:cubicBezTo>
                  <a:cubicBezTo>
                    <a:pt x="15" y="42"/>
                    <a:pt x="29" y="40"/>
                    <a:pt x="31" y="29"/>
                  </a:cubicBezTo>
                  <a:cubicBezTo>
                    <a:pt x="32" y="24"/>
                    <a:pt x="36" y="17"/>
                    <a:pt x="37" y="12"/>
                  </a:cubicBezTo>
                  <a:cubicBezTo>
                    <a:pt x="35" y="13"/>
                    <a:pt x="27" y="16"/>
                    <a:pt x="26" y="15"/>
                  </a:cubicBezTo>
                  <a:cubicBezTo>
                    <a:pt x="24" y="14"/>
                    <a:pt x="27" y="10"/>
                    <a:pt x="26" y="8"/>
                  </a:cubicBezTo>
                  <a:cubicBezTo>
                    <a:pt x="25" y="6"/>
                    <a:pt x="25" y="3"/>
                    <a:pt x="26" y="0"/>
                  </a:cubicBezTo>
                  <a:cubicBezTo>
                    <a:pt x="18" y="4"/>
                    <a:pt x="16" y="12"/>
                    <a:pt x="13" y="20"/>
                  </a:cubicBezTo>
                  <a:cubicBezTo>
                    <a:pt x="10" y="16"/>
                    <a:pt x="17" y="11"/>
                    <a:pt x="15" y="7"/>
                  </a:cubicBezTo>
                  <a:cubicBezTo>
                    <a:pt x="15" y="7"/>
                    <a:pt x="15" y="7"/>
                    <a:pt x="14" y="7"/>
                  </a:cubicBezTo>
                  <a:close/>
                </a:path>
              </a:pathLst>
            </a:custGeom>
            <a:solidFill>
              <a:srgbClr val="006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" name="Freeform 71"/>
            <p:cNvSpPr>
              <a:spLocks/>
            </p:cNvSpPr>
            <p:nvPr/>
          </p:nvSpPr>
          <p:spPr bwMode="auto">
            <a:xfrm>
              <a:off x="5329" y="1934"/>
              <a:ext cx="89" cy="136"/>
            </a:xfrm>
            <a:custGeom>
              <a:avLst/>
              <a:gdLst>
                <a:gd name="T0" fmla="*/ 2147483647 w 25"/>
                <a:gd name="T1" fmla="*/ 2147483647 h 39"/>
                <a:gd name="T2" fmla="*/ 2147483647 w 25"/>
                <a:gd name="T3" fmla="*/ 2147483647 h 39"/>
                <a:gd name="T4" fmla="*/ 2147483647 w 25"/>
                <a:gd name="T5" fmla="*/ 2147483647 h 39"/>
                <a:gd name="T6" fmla="*/ 2147483647 w 25"/>
                <a:gd name="T7" fmla="*/ 2147483647 h 39"/>
                <a:gd name="T8" fmla="*/ 2147483647 w 25"/>
                <a:gd name="T9" fmla="*/ 2147483647 h 39"/>
                <a:gd name="T10" fmla="*/ 2147483647 w 25"/>
                <a:gd name="T11" fmla="*/ 2147483647 h 39"/>
                <a:gd name="T12" fmla="*/ 2147483647 w 25"/>
                <a:gd name="T13" fmla="*/ 2147483647 h 39"/>
                <a:gd name="T14" fmla="*/ 2147483647 w 25"/>
                <a:gd name="T15" fmla="*/ 0 h 39"/>
                <a:gd name="T16" fmla="*/ 2147483647 w 25"/>
                <a:gd name="T17" fmla="*/ 2147483647 h 39"/>
                <a:gd name="T18" fmla="*/ 2147483647 w 25"/>
                <a:gd name="T19" fmla="*/ 2147483647 h 39"/>
                <a:gd name="T20" fmla="*/ 2147483647 w 25"/>
                <a:gd name="T21" fmla="*/ 2147483647 h 39"/>
                <a:gd name="T22" fmla="*/ 2147483647 w 25"/>
                <a:gd name="T23" fmla="*/ 2147483647 h 39"/>
                <a:gd name="T24" fmla="*/ 0 w 25"/>
                <a:gd name="T25" fmla="*/ 2147483647 h 39"/>
                <a:gd name="T26" fmla="*/ 2147483647 w 25"/>
                <a:gd name="T27" fmla="*/ 2147483647 h 39"/>
                <a:gd name="T28" fmla="*/ 2147483647 w 25"/>
                <a:gd name="T29" fmla="*/ 2147483647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39"/>
                <a:gd name="T47" fmla="*/ 25 w 25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39">
                  <a:moveTo>
                    <a:pt x="1" y="36"/>
                  </a:moveTo>
                  <a:cubicBezTo>
                    <a:pt x="1" y="36"/>
                    <a:pt x="1" y="36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4" y="31"/>
                    <a:pt x="5" y="27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2" y="17"/>
                    <a:pt x="14" y="13"/>
                    <a:pt x="16" y="10"/>
                  </a:cubicBezTo>
                  <a:cubicBezTo>
                    <a:pt x="18" y="8"/>
                    <a:pt x="19" y="4"/>
                    <a:pt x="21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4" y="2"/>
                    <a:pt x="21" y="6"/>
                    <a:pt x="23" y="7"/>
                  </a:cubicBezTo>
                  <a:cubicBezTo>
                    <a:pt x="25" y="9"/>
                    <a:pt x="20" y="13"/>
                    <a:pt x="19" y="16"/>
                  </a:cubicBezTo>
                  <a:cubicBezTo>
                    <a:pt x="18" y="19"/>
                    <a:pt x="18" y="21"/>
                    <a:pt x="16" y="24"/>
                  </a:cubicBezTo>
                  <a:cubicBezTo>
                    <a:pt x="12" y="28"/>
                    <a:pt x="8" y="32"/>
                    <a:pt x="5" y="36"/>
                  </a:cubicBezTo>
                  <a:cubicBezTo>
                    <a:pt x="3" y="37"/>
                    <a:pt x="2" y="39"/>
                    <a:pt x="0" y="39"/>
                  </a:cubicBezTo>
                  <a:cubicBezTo>
                    <a:pt x="1" y="39"/>
                    <a:pt x="1" y="38"/>
                    <a:pt x="1" y="37"/>
                  </a:cubicBezTo>
                  <a:cubicBezTo>
                    <a:pt x="1" y="37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228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" name="Freeform 72"/>
            <p:cNvSpPr>
              <a:spLocks/>
            </p:cNvSpPr>
            <p:nvPr/>
          </p:nvSpPr>
          <p:spPr bwMode="auto">
            <a:xfrm>
              <a:off x="5333" y="1930"/>
              <a:ext cx="46" cy="126"/>
            </a:xfrm>
            <a:custGeom>
              <a:avLst/>
              <a:gdLst>
                <a:gd name="T0" fmla="*/ 0 w 13"/>
                <a:gd name="T1" fmla="*/ 2147483647 h 36"/>
                <a:gd name="T2" fmla="*/ 0 w 13"/>
                <a:gd name="T3" fmla="*/ 2147483647 h 36"/>
                <a:gd name="T4" fmla="*/ 0 w 13"/>
                <a:gd name="T5" fmla="*/ 2147483647 h 36"/>
                <a:gd name="T6" fmla="*/ 0 w 13"/>
                <a:gd name="T7" fmla="*/ 2147483647 h 36"/>
                <a:gd name="T8" fmla="*/ 2147483647 w 13"/>
                <a:gd name="T9" fmla="*/ 2147483647 h 36"/>
                <a:gd name="T10" fmla="*/ 2147483647 w 13"/>
                <a:gd name="T11" fmla="*/ 2147483647 h 36"/>
                <a:gd name="T12" fmla="*/ 2147483647 w 13"/>
                <a:gd name="T13" fmla="*/ 2147483647 h 36"/>
                <a:gd name="T14" fmla="*/ 2147483647 w 13"/>
                <a:gd name="T15" fmla="*/ 0 h 36"/>
                <a:gd name="T16" fmla="*/ 2147483647 w 13"/>
                <a:gd name="T17" fmla="*/ 2147483647 h 36"/>
                <a:gd name="T18" fmla="*/ 2147483647 w 13"/>
                <a:gd name="T19" fmla="*/ 2147483647 h 36"/>
                <a:gd name="T20" fmla="*/ 0 w 13"/>
                <a:gd name="T21" fmla="*/ 2147483647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36"/>
                <a:gd name="T35" fmla="*/ 13 w 13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36">
                  <a:moveTo>
                    <a:pt x="0" y="36"/>
                  </a:moveTo>
                  <a:cubicBezTo>
                    <a:pt x="0" y="34"/>
                    <a:pt x="0" y="32"/>
                    <a:pt x="0" y="30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24"/>
                    <a:pt x="1" y="23"/>
                    <a:pt x="1" y="22"/>
                  </a:cubicBezTo>
                  <a:cubicBezTo>
                    <a:pt x="1" y="22"/>
                    <a:pt x="0" y="21"/>
                    <a:pt x="1" y="20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2" y="12"/>
                    <a:pt x="13" y="6"/>
                    <a:pt x="11" y="0"/>
                  </a:cubicBezTo>
                  <a:cubicBezTo>
                    <a:pt x="13" y="4"/>
                    <a:pt x="6" y="9"/>
                    <a:pt x="9" y="13"/>
                  </a:cubicBezTo>
                  <a:cubicBezTo>
                    <a:pt x="10" y="15"/>
                    <a:pt x="5" y="20"/>
                    <a:pt x="3" y="23"/>
                  </a:cubicBezTo>
                  <a:cubicBezTo>
                    <a:pt x="1" y="27"/>
                    <a:pt x="0" y="32"/>
                    <a:pt x="0" y="36"/>
                  </a:cubicBezTo>
                  <a:close/>
                </a:path>
              </a:pathLst>
            </a:custGeom>
            <a:solidFill>
              <a:srgbClr val="228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" name="Freeform 73"/>
            <p:cNvSpPr>
              <a:spLocks/>
            </p:cNvSpPr>
            <p:nvPr/>
          </p:nvSpPr>
          <p:spPr bwMode="auto">
            <a:xfrm>
              <a:off x="5322" y="1948"/>
              <a:ext cx="128" cy="143"/>
            </a:xfrm>
            <a:custGeom>
              <a:avLst/>
              <a:gdLst>
                <a:gd name="T0" fmla="*/ 2147483647 w 36"/>
                <a:gd name="T1" fmla="*/ 2147483647 h 41"/>
                <a:gd name="T2" fmla="*/ 2147483647 w 36"/>
                <a:gd name="T3" fmla="*/ 2147483647 h 41"/>
                <a:gd name="T4" fmla="*/ 2147483647 w 36"/>
                <a:gd name="T5" fmla="*/ 2147483647 h 41"/>
                <a:gd name="T6" fmla="*/ 2147483647 w 36"/>
                <a:gd name="T7" fmla="*/ 2147483647 h 41"/>
                <a:gd name="T8" fmla="*/ 2147483647 w 36"/>
                <a:gd name="T9" fmla="*/ 0 h 41"/>
                <a:gd name="T10" fmla="*/ 2147483647 w 36"/>
                <a:gd name="T11" fmla="*/ 2147483647 h 41"/>
                <a:gd name="T12" fmla="*/ 2147483647 w 36"/>
                <a:gd name="T13" fmla="*/ 2147483647 h 41"/>
                <a:gd name="T14" fmla="*/ 0 w 36"/>
                <a:gd name="T15" fmla="*/ 2147483647 h 41"/>
                <a:gd name="T16" fmla="*/ 2147483647 w 36"/>
                <a:gd name="T17" fmla="*/ 2147483647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41"/>
                <a:gd name="T29" fmla="*/ 36 w 36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41">
                  <a:moveTo>
                    <a:pt x="1" y="40"/>
                  </a:moveTo>
                  <a:cubicBezTo>
                    <a:pt x="2" y="37"/>
                    <a:pt x="4" y="34"/>
                    <a:pt x="7" y="32"/>
                  </a:cubicBezTo>
                  <a:cubicBezTo>
                    <a:pt x="14" y="29"/>
                    <a:pt x="20" y="25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5" y="13"/>
                    <a:pt x="35" y="4"/>
                    <a:pt x="36" y="0"/>
                  </a:cubicBezTo>
                  <a:cubicBezTo>
                    <a:pt x="35" y="5"/>
                    <a:pt x="31" y="12"/>
                    <a:pt x="30" y="17"/>
                  </a:cubicBezTo>
                  <a:cubicBezTo>
                    <a:pt x="28" y="28"/>
                    <a:pt x="14" y="30"/>
                    <a:pt x="5" y="35"/>
                  </a:cubicBezTo>
                  <a:cubicBezTo>
                    <a:pt x="3" y="36"/>
                    <a:pt x="2" y="39"/>
                    <a:pt x="0" y="41"/>
                  </a:cubicBezTo>
                  <a:cubicBezTo>
                    <a:pt x="0" y="41"/>
                    <a:pt x="1" y="40"/>
                    <a:pt x="1" y="40"/>
                  </a:cubicBezTo>
                  <a:close/>
                </a:path>
              </a:pathLst>
            </a:custGeom>
            <a:solidFill>
              <a:srgbClr val="228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" name="Freeform 74"/>
            <p:cNvSpPr>
              <a:spLocks/>
            </p:cNvSpPr>
            <p:nvPr/>
          </p:nvSpPr>
          <p:spPr bwMode="auto">
            <a:xfrm>
              <a:off x="5158" y="2074"/>
              <a:ext cx="164" cy="146"/>
            </a:xfrm>
            <a:custGeom>
              <a:avLst/>
              <a:gdLst>
                <a:gd name="T0" fmla="*/ 2147483647 w 46"/>
                <a:gd name="T1" fmla="*/ 2147483647 h 42"/>
                <a:gd name="T2" fmla="*/ 2147483647 w 46"/>
                <a:gd name="T3" fmla="*/ 2147483647 h 42"/>
                <a:gd name="T4" fmla="*/ 2147483647 w 46"/>
                <a:gd name="T5" fmla="*/ 2147483647 h 42"/>
                <a:gd name="T6" fmla="*/ 2147483647 w 46"/>
                <a:gd name="T7" fmla="*/ 2147483647 h 42"/>
                <a:gd name="T8" fmla="*/ 2147483647 w 46"/>
                <a:gd name="T9" fmla="*/ 2147483647 h 42"/>
                <a:gd name="T10" fmla="*/ 2147483647 w 46"/>
                <a:gd name="T11" fmla="*/ 2147483647 h 42"/>
                <a:gd name="T12" fmla="*/ 2147483647 w 46"/>
                <a:gd name="T13" fmla="*/ 2147483647 h 42"/>
                <a:gd name="T14" fmla="*/ 2147483647 w 46"/>
                <a:gd name="T15" fmla="*/ 2147483647 h 42"/>
                <a:gd name="T16" fmla="*/ 2147483647 w 46"/>
                <a:gd name="T17" fmla="*/ 2147483647 h 42"/>
                <a:gd name="T18" fmla="*/ 2147483647 w 46"/>
                <a:gd name="T19" fmla="*/ 2147483647 h 42"/>
                <a:gd name="T20" fmla="*/ 2147483647 w 46"/>
                <a:gd name="T21" fmla="*/ 2147483647 h 42"/>
                <a:gd name="T22" fmla="*/ 2147483647 w 46"/>
                <a:gd name="T23" fmla="*/ 2147483647 h 42"/>
                <a:gd name="T24" fmla="*/ 2147483647 w 46"/>
                <a:gd name="T25" fmla="*/ 2147483647 h 42"/>
                <a:gd name="T26" fmla="*/ 2147483647 w 46"/>
                <a:gd name="T27" fmla="*/ 2147483647 h 42"/>
                <a:gd name="T28" fmla="*/ 2147483647 w 46"/>
                <a:gd name="T29" fmla="*/ 2147483647 h 42"/>
                <a:gd name="T30" fmla="*/ 2147483647 w 46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42"/>
                <a:gd name="T50" fmla="*/ 46 w 46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42">
                  <a:moveTo>
                    <a:pt x="27" y="3"/>
                  </a:moveTo>
                  <a:cubicBezTo>
                    <a:pt x="25" y="0"/>
                    <a:pt x="22" y="10"/>
                    <a:pt x="19" y="13"/>
                  </a:cubicBezTo>
                  <a:cubicBezTo>
                    <a:pt x="18" y="14"/>
                    <a:pt x="16" y="14"/>
                    <a:pt x="15" y="15"/>
                  </a:cubicBezTo>
                  <a:cubicBezTo>
                    <a:pt x="13" y="17"/>
                    <a:pt x="12" y="20"/>
                    <a:pt x="11" y="23"/>
                  </a:cubicBezTo>
                  <a:cubicBezTo>
                    <a:pt x="11" y="24"/>
                    <a:pt x="10" y="24"/>
                    <a:pt x="10" y="25"/>
                  </a:cubicBezTo>
                  <a:cubicBezTo>
                    <a:pt x="9" y="31"/>
                    <a:pt x="8" y="36"/>
                    <a:pt x="2" y="39"/>
                  </a:cubicBezTo>
                  <a:cubicBezTo>
                    <a:pt x="0" y="40"/>
                    <a:pt x="1" y="42"/>
                    <a:pt x="2" y="42"/>
                  </a:cubicBezTo>
                  <a:cubicBezTo>
                    <a:pt x="4" y="41"/>
                    <a:pt x="6" y="39"/>
                    <a:pt x="8" y="39"/>
                  </a:cubicBezTo>
                  <a:cubicBezTo>
                    <a:pt x="19" y="38"/>
                    <a:pt x="32" y="42"/>
                    <a:pt x="39" y="33"/>
                  </a:cubicBezTo>
                  <a:cubicBezTo>
                    <a:pt x="42" y="29"/>
                    <a:pt x="42" y="21"/>
                    <a:pt x="45" y="16"/>
                  </a:cubicBezTo>
                  <a:cubicBezTo>
                    <a:pt x="43" y="17"/>
                    <a:pt x="41" y="21"/>
                    <a:pt x="40" y="19"/>
                  </a:cubicBezTo>
                  <a:cubicBezTo>
                    <a:pt x="39" y="17"/>
                    <a:pt x="43" y="15"/>
                    <a:pt x="43" y="13"/>
                  </a:cubicBezTo>
                  <a:cubicBezTo>
                    <a:pt x="43" y="10"/>
                    <a:pt x="44" y="8"/>
                    <a:pt x="46" y="6"/>
                  </a:cubicBezTo>
                  <a:cubicBezTo>
                    <a:pt x="28" y="8"/>
                    <a:pt x="32" y="13"/>
                    <a:pt x="26" y="18"/>
                  </a:cubicBezTo>
                  <a:cubicBezTo>
                    <a:pt x="25" y="13"/>
                    <a:pt x="28" y="7"/>
                    <a:pt x="28" y="2"/>
                  </a:cubicBezTo>
                  <a:cubicBezTo>
                    <a:pt x="28" y="3"/>
                    <a:pt x="27" y="3"/>
                    <a:pt x="27" y="3"/>
                  </a:cubicBezTo>
                  <a:close/>
                </a:path>
              </a:pathLst>
            </a:custGeom>
            <a:solidFill>
              <a:srgbClr val="006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" name="Freeform 75"/>
            <p:cNvSpPr>
              <a:spLocks/>
            </p:cNvSpPr>
            <p:nvPr/>
          </p:nvSpPr>
          <p:spPr bwMode="auto">
            <a:xfrm>
              <a:off x="5176" y="2119"/>
              <a:ext cx="135" cy="87"/>
            </a:xfrm>
            <a:custGeom>
              <a:avLst/>
              <a:gdLst>
                <a:gd name="T0" fmla="*/ 2147483647 w 38"/>
                <a:gd name="T1" fmla="*/ 2147483647 h 25"/>
                <a:gd name="T2" fmla="*/ 2147483647 w 38"/>
                <a:gd name="T3" fmla="*/ 2147483647 h 25"/>
                <a:gd name="T4" fmla="*/ 2147483647 w 38"/>
                <a:gd name="T5" fmla="*/ 2147483647 h 25"/>
                <a:gd name="T6" fmla="*/ 2147483647 w 38"/>
                <a:gd name="T7" fmla="*/ 2147483647 h 25"/>
                <a:gd name="T8" fmla="*/ 2147483647 w 38"/>
                <a:gd name="T9" fmla="*/ 2147483647 h 25"/>
                <a:gd name="T10" fmla="*/ 2147483647 w 38"/>
                <a:gd name="T11" fmla="*/ 2147483647 h 25"/>
                <a:gd name="T12" fmla="*/ 2147483647 w 38"/>
                <a:gd name="T13" fmla="*/ 2147483647 h 25"/>
                <a:gd name="T14" fmla="*/ 2147483647 w 38"/>
                <a:gd name="T15" fmla="*/ 0 h 25"/>
                <a:gd name="T16" fmla="*/ 2147483647 w 38"/>
                <a:gd name="T17" fmla="*/ 2147483647 h 25"/>
                <a:gd name="T18" fmla="*/ 2147483647 w 38"/>
                <a:gd name="T19" fmla="*/ 2147483647 h 25"/>
                <a:gd name="T20" fmla="*/ 2147483647 w 38"/>
                <a:gd name="T21" fmla="*/ 2147483647 h 25"/>
                <a:gd name="T22" fmla="*/ 2147483647 w 38"/>
                <a:gd name="T23" fmla="*/ 2147483647 h 25"/>
                <a:gd name="T24" fmla="*/ 0 w 38"/>
                <a:gd name="T25" fmla="*/ 2147483647 h 25"/>
                <a:gd name="T26" fmla="*/ 2147483647 w 38"/>
                <a:gd name="T27" fmla="*/ 2147483647 h 25"/>
                <a:gd name="T28" fmla="*/ 2147483647 w 38"/>
                <a:gd name="T29" fmla="*/ 2147483647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5"/>
                <a:gd name="T47" fmla="*/ 38 w 38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5"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8" y="19"/>
                    <a:pt x="10" y="16"/>
                    <a:pt x="14" y="13"/>
                  </a:cubicBezTo>
                  <a:cubicBezTo>
                    <a:pt x="15" y="13"/>
                    <a:pt x="16" y="13"/>
                    <a:pt x="17" y="12"/>
                  </a:cubicBezTo>
                  <a:cubicBezTo>
                    <a:pt x="21" y="10"/>
                    <a:pt x="24" y="8"/>
                    <a:pt x="28" y="6"/>
                  </a:cubicBezTo>
                  <a:cubicBezTo>
                    <a:pt x="30" y="5"/>
                    <a:pt x="33" y="2"/>
                    <a:pt x="36" y="1"/>
                  </a:cubicBezTo>
                  <a:cubicBezTo>
                    <a:pt x="36" y="0"/>
                    <a:pt x="38" y="0"/>
                    <a:pt x="38" y="0"/>
                  </a:cubicBezTo>
                  <a:cubicBezTo>
                    <a:pt x="38" y="2"/>
                    <a:pt x="34" y="4"/>
                    <a:pt x="35" y="6"/>
                  </a:cubicBezTo>
                  <a:cubicBezTo>
                    <a:pt x="36" y="8"/>
                    <a:pt x="30" y="11"/>
                    <a:pt x="28" y="13"/>
                  </a:cubicBezTo>
                  <a:cubicBezTo>
                    <a:pt x="26" y="15"/>
                    <a:pt x="25" y="17"/>
                    <a:pt x="22" y="18"/>
                  </a:cubicBezTo>
                  <a:cubicBezTo>
                    <a:pt x="17" y="20"/>
                    <a:pt x="11" y="22"/>
                    <a:pt x="6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4"/>
                    <a:pt x="2" y="24"/>
                    <a:pt x="2" y="23"/>
                  </a:cubicBezTo>
                  <a:cubicBezTo>
                    <a:pt x="2" y="23"/>
                    <a:pt x="3" y="23"/>
                    <a:pt x="3" y="23"/>
                  </a:cubicBezTo>
                  <a:close/>
                </a:path>
              </a:pathLst>
            </a:custGeom>
            <a:solidFill>
              <a:srgbClr val="228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" name="Freeform 76"/>
            <p:cNvSpPr>
              <a:spLocks/>
            </p:cNvSpPr>
            <p:nvPr/>
          </p:nvSpPr>
          <p:spPr bwMode="auto">
            <a:xfrm>
              <a:off x="5187" y="2081"/>
              <a:ext cx="71" cy="111"/>
            </a:xfrm>
            <a:custGeom>
              <a:avLst/>
              <a:gdLst>
                <a:gd name="T0" fmla="*/ 0 w 20"/>
                <a:gd name="T1" fmla="*/ 2147483647 h 32"/>
                <a:gd name="T2" fmla="*/ 2147483647 w 20"/>
                <a:gd name="T3" fmla="*/ 2147483647 h 32"/>
                <a:gd name="T4" fmla="*/ 2147483647 w 20"/>
                <a:gd name="T5" fmla="*/ 2147483647 h 32"/>
                <a:gd name="T6" fmla="*/ 2147483647 w 20"/>
                <a:gd name="T7" fmla="*/ 2147483647 h 32"/>
                <a:gd name="T8" fmla="*/ 2147483647 w 20"/>
                <a:gd name="T9" fmla="*/ 2147483647 h 32"/>
                <a:gd name="T10" fmla="*/ 2147483647 w 20"/>
                <a:gd name="T11" fmla="*/ 2147483647 h 32"/>
                <a:gd name="T12" fmla="*/ 2147483647 w 20"/>
                <a:gd name="T13" fmla="*/ 2147483647 h 32"/>
                <a:gd name="T14" fmla="*/ 2147483647 w 20"/>
                <a:gd name="T15" fmla="*/ 0 h 32"/>
                <a:gd name="T16" fmla="*/ 2147483647 w 20"/>
                <a:gd name="T17" fmla="*/ 2147483647 h 32"/>
                <a:gd name="T18" fmla="*/ 2147483647 w 20"/>
                <a:gd name="T19" fmla="*/ 2147483647 h 32"/>
                <a:gd name="T20" fmla="*/ 0 w 20"/>
                <a:gd name="T21" fmla="*/ 214748364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32"/>
                <a:gd name="T35" fmla="*/ 20 w 20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32">
                  <a:moveTo>
                    <a:pt x="0" y="32"/>
                  </a:moveTo>
                  <a:cubicBezTo>
                    <a:pt x="1" y="31"/>
                    <a:pt x="2" y="29"/>
                    <a:pt x="3" y="27"/>
                  </a:cubicBezTo>
                  <a:cubicBezTo>
                    <a:pt x="3" y="27"/>
                    <a:pt x="3" y="26"/>
                    <a:pt x="4" y="25"/>
                  </a:cubicBezTo>
                  <a:cubicBezTo>
                    <a:pt x="4" y="24"/>
                    <a:pt x="4" y="24"/>
                    <a:pt x="5" y="23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12" y="12"/>
                    <a:pt x="20" y="6"/>
                    <a:pt x="20" y="0"/>
                  </a:cubicBezTo>
                  <a:cubicBezTo>
                    <a:pt x="20" y="5"/>
                    <a:pt x="17" y="11"/>
                    <a:pt x="18" y="16"/>
                  </a:cubicBezTo>
                  <a:cubicBezTo>
                    <a:pt x="18" y="18"/>
                    <a:pt x="11" y="20"/>
                    <a:pt x="8" y="23"/>
                  </a:cubicBezTo>
                  <a:cubicBezTo>
                    <a:pt x="4" y="25"/>
                    <a:pt x="2" y="29"/>
                    <a:pt x="0" y="32"/>
                  </a:cubicBezTo>
                  <a:close/>
                </a:path>
              </a:pathLst>
            </a:custGeom>
            <a:solidFill>
              <a:srgbClr val="228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" name="Freeform 77"/>
            <p:cNvSpPr>
              <a:spLocks/>
            </p:cNvSpPr>
            <p:nvPr/>
          </p:nvSpPr>
          <p:spPr bwMode="auto">
            <a:xfrm>
              <a:off x="5165" y="2130"/>
              <a:ext cx="153" cy="90"/>
            </a:xfrm>
            <a:custGeom>
              <a:avLst/>
              <a:gdLst>
                <a:gd name="T0" fmla="*/ 0 w 43"/>
                <a:gd name="T1" fmla="*/ 2147483647 h 26"/>
                <a:gd name="T2" fmla="*/ 2147483647 w 43"/>
                <a:gd name="T3" fmla="*/ 2147483647 h 26"/>
                <a:gd name="T4" fmla="*/ 2147483647 w 43"/>
                <a:gd name="T5" fmla="*/ 2147483647 h 26"/>
                <a:gd name="T6" fmla="*/ 2147483647 w 43"/>
                <a:gd name="T7" fmla="*/ 2147483647 h 26"/>
                <a:gd name="T8" fmla="*/ 2147483647 w 43"/>
                <a:gd name="T9" fmla="*/ 0 h 26"/>
                <a:gd name="T10" fmla="*/ 2147483647 w 43"/>
                <a:gd name="T11" fmla="*/ 2147483647 h 26"/>
                <a:gd name="T12" fmla="*/ 2147483647 w 43"/>
                <a:gd name="T13" fmla="*/ 2147483647 h 26"/>
                <a:gd name="T14" fmla="*/ 0 w 43"/>
                <a:gd name="T15" fmla="*/ 2147483647 h 26"/>
                <a:gd name="T16" fmla="*/ 0 w 43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26"/>
                <a:gd name="T29" fmla="*/ 43 w 43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26">
                  <a:moveTo>
                    <a:pt x="0" y="25"/>
                  </a:moveTo>
                  <a:cubicBezTo>
                    <a:pt x="3" y="23"/>
                    <a:pt x="6" y="21"/>
                    <a:pt x="10" y="21"/>
                  </a:cubicBezTo>
                  <a:cubicBezTo>
                    <a:pt x="17" y="21"/>
                    <a:pt x="24" y="21"/>
                    <a:pt x="30" y="15"/>
                  </a:cubicBezTo>
                  <a:cubicBezTo>
                    <a:pt x="30" y="15"/>
                    <a:pt x="31" y="15"/>
                    <a:pt x="32" y="14"/>
                  </a:cubicBezTo>
                  <a:cubicBezTo>
                    <a:pt x="34" y="12"/>
                    <a:pt x="41" y="3"/>
                    <a:pt x="43" y="0"/>
                  </a:cubicBezTo>
                  <a:cubicBezTo>
                    <a:pt x="40" y="5"/>
                    <a:pt x="40" y="13"/>
                    <a:pt x="37" y="17"/>
                  </a:cubicBezTo>
                  <a:cubicBezTo>
                    <a:pt x="30" y="26"/>
                    <a:pt x="17" y="22"/>
                    <a:pt x="6" y="23"/>
                  </a:cubicBezTo>
                  <a:cubicBezTo>
                    <a:pt x="4" y="23"/>
                    <a:pt x="2" y="25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228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" name="Freeform 78"/>
            <p:cNvSpPr>
              <a:spLocks/>
            </p:cNvSpPr>
            <p:nvPr/>
          </p:nvSpPr>
          <p:spPr bwMode="auto">
            <a:xfrm>
              <a:off x="4898" y="2203"/>
              <a:ext cx="253" cy="122"/>
            </a:xfrm>
            <a:custGeom>
              <a:avLst/>
              <a:gdLst>
                <a:gd name="T0" fmla="*/ 2147483647 w 71"/>
                <a:gd name="T1" fmla="*/ 2147483647 h 35"/>
                <a:gd name="T2" fmla="*/ 2147483647 w 71"/>
                <a:gd name="T3" fmla="*/ 2147483647 h 35"/>
                <a:gd name="T4" fmla="*/ 2147483647 w 71"/>
                <a:gd name="T5" fmla="*/ 2147483647 h 35"/>
                <a:gd name="T6" fmla="*/ 2147483647 w 71"/>
                <a:gd name="T7" fmla="*/ 2147483647 h 35"/>
                <a:gd name="T8" fmla="*/ 2147483647 w 71"/>
                <a:gd name="T9" fmla="*/ 2147483647 h 35"/>
                <a:gd name="T10" fmla="*/ 2147483647 w 71"/>
                <a:gd name="T11" fmla="*/ 2147483647 h 35"/>
                <a:gd name="T12" fmla="*/ 2147483647 w 71"/>
                <a:gd name="T13" fmla="*/ 2147483647 h 35"/>
                <a:gd name="T14" fmla="*/ 2147483647 w 71"/>
                <a:gd name="T15" fmla="*/ 2147483647 h 35"/>
                <a:gd name="T16" fmla="*/ 2147483647 w 71"/>
                <a:gd name="T17" fmla="*/ 2147483647 h 35"/>
                <a:gd name="T18" fmla="*/ 2147483647 w 71"/>
                <a:gd name="T19" fmla="*/ 2147483647 h 35"/>
                <a:gd name="T20" fmla="*/ 2147483647 w 71"/>
                <a:gd name="T21" fmla="*/ 2147483647 h 35"/>
                <a:gd name="T22" fmla="*/ 2147483647 w 71"/>
                <a:gd name="T23" fmla="*/ 2147483647 h 35"/>
                <a:gd name="T24" fmla="*/ 2147483647 w 71"/>
                <a:gd name="T25" fmla="*/ 2147483647 h 35"/>
                <a:gd name="T26" fmla="*/ 2147483647 w 71"/>
                <a:gd name="T27" fmla="*/ 2147483647 h 35"/>
                <a:gd name="T28" fmla="*/ 2147483647 w 71"/>
                <a:gd name="T29" fmla="*/ 2147483647 h 35"/>
                <a:gd name="T30" fmla="*/ 2147483647 w 71"/>
                <a:gd name="T31" fmla="*/ 2147483647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"/>
                <a:gd name="T49" fmla="*/ 0 h 35"/>
                <a:gd name="T50" fmla="*/ 71 w 71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" h="35">
                  <a:moveTo>
                    <a:pt x="59" y="3"/>
                  </a:moveTo>
                  <a:cubicBezTo>
                    <a:pt x="59" y="0"/>
                    <a:pt x="42" y="5"/>
                    <a:pt x="39" y="5"/>
                  </a:cubicBezTo>
                  <a:cubicBezTo>
                    <a:pt x="35" y="5"/>
                    <a:pt x="27" y="13"/>
                    <a:pt x="28" y="13"/>
                  </a:cubicBezTo>
                  <a:cubicBezTo>
                    <a:pt x="25" y="13"/>
                    <a:pt x="27" y="15"/>
                    <a:pt x="23" y="15"/>
                  </a:cubicBezTo>
                  <a:cubicBezTo>
                    <a:pt x="22" y="15"/>
                    <a:pt x="17" y="15"/>
                    <a:pt x="16" y="15"/>
                  </a:cubicBezTo>
                  <a:cubicBezTo>
                    <a:pt x="14" y="13"/>
                    <a:pt x="9" y="17"/>
                    <a:pt x="2" y="16"/>
                  </a:cubicBezTo>
                  <a:cubicBezTo>
                    <a:pt x="1" y="16"/>
                    <a:pt x="0" y="18"/>
                    <a:pt x="1" y="18"/>
                  </a:cubicBezTo>
                  <a:cubicBezTo>
                    <a:pt x="3" y="19"/>
                    <a:pt x="6" y="18"/>
                    <a:pt x="8" y="19"/>
                  </a:cubicBezTo>
                  <a:cubicBezTo>
                    <a:pt x="16" y="25"/>
                    <a:pt x="35" y="35"/>
                    <a:pt x="46" y="32"/>
                  </a:cubicBezTo>
                  <a:cubicBezTo>
                    <a:pt x="51" y="31"/>
                    <a:pt x="62" y="23"/>
                    <a:pt x="67" y="22"/>
                  </a:cubicBezTo>
                  <a:cubicBezTo>
                    <a:pt x="65" y="21"/>
                    <a:pt x="55" y="22"/>
                    <a:pt x="55" y="20"/>
                  </a:cubicBezTo>
                  <a:cubicBezTo>
                    <a:pt x="55" y="18"/>
                    <a:pt x="63" y="17"/>
                    <a:pt x="64" y="15"/>
                  </a:cubicBezTo>
                  <a:cubicBezTo>
                    <a:pt x="66" y="13"/>
                    <a:pt x="68" y="10"/>
                    <a:pt x="71" y="9"/>
                  </a:cubicBezTo>
                  <a:cubicBezTo>
                    <a:pt x="55" y="5"/>
                    <a:pt x="42" y="13"/>
                    <a:pt x="34" y="13"/>
                  </a:cubicBezTo>
                  <a:cubicBezTo>
                    <a:pt x="37" y="10"/>
                    <a:pt x="57" y="7"/>
                    <a:pt x="60" y="4"/>
                  </a:cubicBezTo>
                  <a:cubicBezTo>
                    <a:pt x="60" y="4"/>
                    <a:pt x="59" y="4"/>
                    <a:pt x="59" y="3"/>
                  </a:cubicBezTo>
                  <a:close/>
                </a:path>
              </a:pathLst>
            </a:custGeom>
            <a:solidFill>
              <a:srgbClr val="006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" name="Freeform 79"/>
            <p:cNvSpPr>
              <a:spLocks/>
            </p:cNvSpPr>
            <p:nvPr/>
          </p:nvSpPr>
          <p:spPr bwMode="auto">
            <a:xfrm>
              <a:off x="4920" y="2234"/>
              <a:ext cx="231" cy="56"/>
            </a:xfrm>
            <a:custGeom>
              <a:avLst/>
              <a:gdLst>
                <a:gd name="T0" fmla="*/ 2147483647 w 65"/>
                <a:gd name="T1" fmla="*/ 2147483647 h 16"/>
                <a:gd name="T2" fmla="*/ 2147483647 w 65"/>
                <a:gd name="T3" fmla="*/ 2147483647 h 16"/>
                <a:gd name="T4" fmla="*/ 2147483647 w 65"/>
                <a:gd name="T5" fmla="*/ 2147483647 h 16"/>
                <a:gd name="T6" fmla="*/ 2147483647 w 65"/>
                <a:gd name="T7" fmla="*/ 2147483647 h 16"/>
                <a:gd name="T8" fmla="*/ 2147483647 w 65"/>
                <a:gd name="T9" fmla="*/ 2147483647 h 16"/>
                <a:gd name="T10" fmla="*/ 2147483647 w 65"/>
                <a:gd name="T11" fmla="*/ 2147483647 h 16"/>
                <a:gd name="T12" fmla="*/ 2147483647 w 65"/>
                <a:gd name="T13" fmla="*/ 2147483647 h 16"/>
                <a:gd name="T14" fmla="*/ 2147483647 w 65"/>
                <a:gd name="T15" fmla="*/ 0 h 16"/>
                <a:gd name="T16" fmla="*/ 2147483647 w 65"/>
                <a:gd name="T17" fmla="*/ 2147483647 h 16"/>
                <a:gd name="T18" fmla="*/ 2147483647 w 65"/>
                <a:gd name="T19" fmla="*/ 2147483647 h 16"/>
                <a:gd name="T20" fmla="*/ 2147483647 w 65"/>
                <a:gd name="T21" fmla="*/ 2147483647 h 16"/>
                <a:gd name="T22" fmla="*/ 2147483647 w 65"/>
                <a:gd name="T23" fmla="*/ 2147483647 h 16"/>
                <a:gd name="T24" fmla="*/ 0 w 65"/>
                <a:gd name="T25" fmla="*/ 2147483647 h 16"/>
                <a:gd name="T26" fmla="*/ 2147483647 w 65"/>
                <a:gd name="T27" fmla="*/ 2147483647 h 16"/>
                <a:gd name="T28" fmla="*/ 2147483647 w 65"/>
                <a:gd name="T29" fmla="*/ 2147483647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"/>
                <a:gd name="T46" fmla="*/ 0 h 16"/>
                <a:gd name="T47" fmla="*/ 65 w 65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" h="16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9" y="8"/>
                    <a:pt x="14" y="12"/>
                    <a:pt x="18" y="12"/>
                  </a:cubicBezTo>
                  <a:cubicBezTo>
                    <a:pt x="20" y="12"/>
                    <a:pt x="21" y="13"/>
                    <a:pt x="22" y="13"/>
                  </a:cubicBezTo>
                  <a:cubicBezTo>
                    <a:pt x="26" y="14"/>
                    <a:pt x="28" y="12"/>
                    <a:pt x="32" y="13"/>
                  </a:cubicBezTo>
                  <a:cubicBezTo>
                    <a:pt x="35" y="13"/>
                    <a:pt x="53" y="1"/>
                    <a:pt x="56" y="1"/>
                  </a:cubicBezTo>
                  <a:cubicBezTo>
                    <a:pt x="57" y="2"/>
                    <a:pt x="65" y="0"/>
                    <a:pt x="65" y="0"/>
                  </a:cubicBezTo>
                  <a:cubicBezTo>
                    <a:pt x="64" y="5"/>
                    <a:pt x="49" y="9"/>
                    <a:pt x="49" y="11"/>
                  </a:cubicBezTo>
                  <a:cubicBezTo>
                    <a:pt x="49" y="14"/>
                    <a:pt x="32" y="15"/>
                    <a:pt x="29" y="15"/>
                  </a:cubicBezTo>
                  <a:cubicBezTo>
                    <a:pt x="26" y="15"/>
                    <a:pt x="24" y="16"/>
                    <a:pt x="21" y="15"/>
                  </a:cubicBezTo>
                  <a:cubicBezTo>
                    <a:pt x="16" y="14"/>
                    <a:pt x="11" y="12"/>
                    <a:pt x="5" y="10"/>
                  </a:cubicBezTo>
                  <a:cubicBezTo>
                    <a:pt x="3" y="10"/>
                    <a:pt x="1" y="10"/>
                    <a:pt x="0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228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" name="Freeform 80"/>
            <p:cNvSpPr>
              <a:spLocks/>
            </p:cNvSpPr>
            <p:nvPr/>
          </p:nvSpPr>
          <p:spPr bwMode="auto">
            <a:xfrm>
              <a:off x="4934" y="2199"/>
              <a:ext cx="178" cy="70"/>
            </a:xfrm>
            <a:custGeom>
              <a:avLst/>
              <a:gdLst>
                <a:gd name="T0" fmla="*/ 0 w 50"/>
                <a:gd name="T1" fmla="*/ 2147483647 h 20"/>
                <a:gd name="T2" fmla="*/ 2147483647 w 50"/>
                <a:gd name="T3" fmla="*/ 2147483647 h 20"/>
                <a:gd name="T4" fmla="*/ 2147483647 w 50"/>
                <a:gd name="T5" fmla="*/ 2147483647 h 20"/>
                <a:gd name="T6" fmla="*/ 2147483647 w 50"/>
                <a:gd name="T7" fmla="*/ 2147483647 h 20"/>
                <a:gd name="T8" fmla="*/ 2147483647 w 50"/>
                <a:gd name="T9" fmla="*/ 2147483647 h 20"/>
                <a:gd name="T10" fmla="*/ 2147483647 w 50"/>
                <a:gd name="T11" fmla="*/ 2147483647 h 20"/>
                <a:gd name="T12" fmla="*/ 2147483647 w 50"/>
                <a:gd name="T13" fmla="*/ 2147483647 h 20"/>
                <a:gd name="T14" fmla="*/ 2147483647 w 50"/>
                <a:gd name="T15" fmla="*/ 2147483647 h 20"/>
                <a:gd name="T16" fmla="*/ 2147483647 w 50"/>
                <a:gd name="T17" fmla="*/ 2147483647 h 20"/>
                <a:gd name="T18" fmla="*/ 2147483647 w 50"/>
                <a:gd name="T19" fmla="*/ 2147483647 h 20"/>
                <a:gd name="T20" fmla="*/ 0 w 50"/>
                <a:gd name="T21" fmla="*/ 2147483647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20"/>
                <a:gd name="T35" fmla="*/ 50 w 50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20">
                  <a:moveTo>
                    <a:pt x="0" y="16"/>
                  </a:moveTo>
                  <a:cubicBezTo>
                    <a:pt x="2" y="16"/>
                    <a:pt x="5" y="17"/>
                    <a:pt x="6" y="16"/>
                  </a:cubicBezTo>
                  <a:cubicBezTo>
                    <a:pt x="7" y="16"/>
                    <a:pt x="8" y="18"/>
                    <a:pt x="9" y="17"/>
                  </a:cubicBezTo>
                  <a:cubicBezTo>
                    <a:pt x="10" y="17"/>
                    <a:pt x="10" y="18"/>
                    <a:pt x="11" y="17"/>
                  </a:cubicBezTo>
                  <a:cubicBezTo>
                    <a:pt x="11" y="17"/>
                    <a:pt x="13" y="17"/>
                    <a:pt x="14" y="17"/>
                  </a:cubicBezTo>
                  <a:cubicBezTo>
                    <a:pt x="15" y="16"/>
                    <a:pt x="16" y="17"/>
                    <a:pt x="16" y="17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44" y="0"/>
                    <a:pt x="46" y="9"/>
                    <a:pt x="50" y="5"/>
                  </a:cubicBezTo>
                  <a:cubicBezTo>
                    <a:pt x="47" y="8"/>
                    <a:pt x="27" y="11"/>
                    <a:pt x="24" y="14"/>
                  </a:cubicBezTo>
                  <a:cubicBezTo>
                    <a:pt x="21" y="20"/>
                    <a:pt x="19" y="19"/>
                    <a:pt x="11" y="19"/>
                  </a:cubicBezTo>
                  <a:cubicBezTo>
                    <a:pt x="6" y="19"/>
                    <a:pt x="4" y="15"/>
                    <a:pt x="0" y="16"/>
                  </a:cubicBezTo>
                  <a:close/>
                </a:path>
              </a:pathLst>
            </a:custGeom>
            <a:solidFill>
              <a:srgbClr val="228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" name="Freeform 81"/>
            <p:cNvSpPr>
              <a:spLocks/>
            </p:cNvSpPr>
            <p:nvPr/>
          </p:nvSpPr>
          <p:spPr bwMode="auto">
            <a:xfrm>
              <a:off x="4902" y="2262"/>
              <a:ext cx="235" cy="63"/>
            </a:xfrm>
            <a:custGeom>
              <a:avLst/>
              <a:gdLst>
                <a:gd name="T0" fmla="*/ 0 w 66"/>
                <a:gd name="T1" fmla="*/ 2147483647 h 18"/>
                <a:gd name="T2" fmla="*/ 2147483647 w 66"/>
                <a:gd name="T3" fmla="*/ 2147483647 h 18"/>
                <a:gd name="T4" fmla="*/ 2147483647 w 66"/>
                <a:gd name="T5" fmla="*/ 2147483647 h 18"/>
                <a:gd name="T6" fmla="*/ 2147483647 w 66"/>
                <a:gd name="T7" fmla="*/ 2147483647 h 18"/>
                <a:gd name="T8" fmla="*/ 2147483647 w 66"/>
                <a:gd name="T9" fmla="*/ 2147483647 h 18"/>
                <a:gd name="T10" fmla="*/ 2147483647 w 66"/>
                <a:gd name="T11" fmla="*/ 2147483647 h 18"/>
                <a:gd name="T12" fmla="*/ 2147483647 w 66"/>
                <a:gd name="T13" fmla="*/ 2147483647 h 18"/>
                <a:gd name="T14" fmla="*/ 0 w 66"/>
                <a:gd name="T15" fmla="*/ 2147483647 h 18"/>
                <a:gd name="T16" fmla="*/ 0 w 6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18"/>
                <a:gd name="T29" fmla="*/ 66 w 66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18">
                  <a:moveTo>
                    <a:pt x="0" y="1"/>
                  </a:moveTo>
                  <a:cubicBezTo>
                    <a:pt x="4" y="0"/>
                    <a:pt x="7" y="1"/>
                    <a:pt x="10" y="3"/>
                  </a:cubicBezTo>
                  <a:cubicBezTo>
                    <a:pt x="16" y="7"/>
                    <a:pt x="22" y="12"/>
                    <a:pt x="30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6" y="11"/>
                    <a:pt x="62" y="6"/>
                    <a:pt x="66" y="5"/>
                  </a:cubicBezTo>
                  <a:cubicBezTo>
                    <a:pt x="61" y="6"/>
                    <a:pt x="50" y="14"/>
                    <a:pt x="45" y="15"/>
                  </a:cubicBezTo>
                  <a:cubicBezTo>
                    <a:pt x="34" y="18"/>
                    <a:pt x="15" y="8"/>
                    <a:pt x="7" y="2"/>
                  </a:cubicBezTo>
                  <a:cubicBezTo>
                    <a:pt x="5" y="1"/>
                    <a:pt x="2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28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" name="Freeform 82"/>
            <p:cNvSpPr>
              <a:spLocks/>
            </p:cNvSpPr>
            <p:nvPr/>
          </p:nvSpPr>
          <p:spPr bwMode="auto">
            <a:xfrm>
              <a:off x="4247" y="1727"/>
              <a:ext cx="107" cy="154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2147483647 w 30"/>
                <a:gd name="T5" fmla="*/ 2147483647 h 44"/>
                <a:gd name="T6" fmla="*/ 2147483647 w 30"/>
                <a:gd name="T7" fmla="*/ 2147483647 h 44"/>
                <a:gd name="T8" fmla="*/ 2147483647 w 30"/>
                <a:gd name="T9" fmla="*/ 2147483647 h 44"/>
                <a:gd name="T10" fmla="*/ 2147483647 w 30"/>
                <a:gd name="T11" fmla="*/ 2147483647 h 44"/>
                <a:gd name="T12" fmla="*/ 2147483647 w 30"/>
                <a:gd name="T13" fmla="*/ 2147483647 h 44"/>
                <a:gd name="T14" fmla="*/ 2147483647 w 30"/>
                <a:gd name="T15" fmla="*/ 2147483647 h 44"/>
                <a:gd name="T16" fmla="*/ 2147483647 w 30"/>
                <a:gd name="T17" fmla="*/ 2147483647 h 44"/>
                <a:gd name="T18" fmla="*/ 2147483647 w 30"/>
                <a:gd name="T19" fmla="*/ 2147483647 h 44"/>
                <a:gd name="T20" fmla="*/ 2147483647 w 30"/>
                <a:gd name="T21" fmla="*/ 2147483647 h 44"/>
                <a:gd name="T22" fmla="*/ 2147483647 w 30"/>
                <a:gd name="T23" fmla="*/ 2147483647 h 44"/>
                <a:gd name="T24" fmla="*/ 2147483647 w 30"/>
                <a:gd name="T25" fmla="*/ 2147483647 h 44"/>
                <a:gd name="T26" fmla="*/ 2147483647 w 30"/>
                <a:gd name="T27" fmla="*/ 2147483647 h 44"/>
                <a:gd name="T28" fmla="*/ 2147483647 w 30"/>
                <a:gd name="T29" fmla="*/ 2147483647 h 44"/>
                <a:gd name="T30" fmla="*/ 2147483647 w 30"/>
                <a:gd name="T31" fmla="*/ 2147483647 h 44"/>
                <a:gd name="T32" fmla="*/ 2147483647 w 30"/>
                <a:gd name="T33" fmla="*/ 2147483647 h 44"/>
                <a:gd name="T34" fmla="*/ 2147483647 w 30"/>
                <a:gd name="T35" fmla="*/ 2147483647 h 44"/>
                <a:gd name="T36" fmla="*/ 2147483647 w 30"/>
                <a:gd name="T37" fmla="*/ 2147483647 h 44"/>
                <a:gd name="T38" fmla="*/ 2147483647 w 30"/>
                <a:gd name="T39" fmla="*/ 2147483647 h 44"/>
                <a:gd name="T40" fmla="*/ 2147483647 w 30"/>
                <a:gd name="T41" fmla="*/ 2147483647 h 44"/>
                <a:gd name="T42" fmla="*/ 2147483647 w 30"/>
                <a:gd name="T43" fmla="*/ 2147483647 h 44"/>
                <a:gd name="T44" fmla="*/ 2147483647 w 30"/>
                <a:gd name="T45" fmla="*/ 2147483647 h 44"/>
                <a:gd name="T46" fmla="*/ 2147483647 w 30"/>
                <a:gd name="T47" fmla="*/ 2147483647 h 44"/>
                <a:gd name="T48" fmla="*/ 2147483647 w 30"/>
                <a:gd name="T49" fmla="*/ 2147483647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44"/>
                <a:gd name="T77" fmla="*/ 30 w 30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44">
                  <a:moveTo>
                    <a:pt x="20" y="42"/>
                  </a:moveTo>
                  <a:cubicBezTo>
                    <a:pt x="20" y="40"/>
                    <a:pt x="21" y="38"/>
                    <a:pt x="21" y="36"/>
                  </a:cubicBezTo>
                  <a:cubicBezTo>
                    <a:pt x="21" y="36"/>
                    <a:pt x="22" y="35"/>
                    <a:pt x="22" y="35"/>
                  </a:cubicBezTo>
                  <a:cubicBezTo>
                    <a:pt x="22" y="30"/>
                    <a:pt x="26" y="27"/>
                    <a:pt x="28" y="24"/>
                  </a:cubicBezTo>
                  <a:cubicBezTo>
                    <a:pt x="30" y="19"/>
                    <a:pt x="24" y="23"/>
                    <a:pt x="21" y="22"/>
                  </a:cubicBezTo>
                  <a:cubicBezTo>
                    <a:pt x="20" y="22"/>
                    <a:pt x="20" y="21"/>
                    <a:pt x="20" y="21"/>
                  </a:cubicBezTo>
                  <a:cubicBezTo>
                    <a:pt x="26" y="19"/>
                    <a:pt x="30" y="15"/>
                    <a:pt x="28" y="9"/>
                  </a:cubicBezTo>
                  <a:cubicBezTo>
                    <a:pt x="27" y="11"/>
                    <a:pt x="23" y="12"/>
                    <a:pt x="23" y="10"/>
                  </a:cubicBezTo>
                  <a:cubicBezTo>
                    <a:pt x="23" y="8"/>
                    <a:pt x="27" y="7"/>
                    <a:pt x="26" y="4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ubicBezTo>
                    <a:pt x="22" y="3"/>
                    <a:pt x="18" y="0"/>
                    <a:pt x="15" y="3"/>
                  </a:cubicBezTo>
                  <a:cubicBezTo>
                    <a:pt x="12" y="6"/>
                    <a:pt x="15" y="11"/>
                    <a:pt x="13" y="13"/>
                  </a:cubicBezTo>
                  <a:cubicBezTo>
                    <a:pt x="11" y="15"/>
                    <a:pt x="9" y="10"/>
                    <a:pt x="8" y="9"/>
                  </a:cubicBezTo>
                  <a:cubicBezTo>
                    <a:pt x="5" y="8"/>
                    <a:pt x="5" y="15"/>
                    <a:pt x="5" y="17"/>
                  </a:cubicBezTo>
                  <a:cubicBezTo>
                    <a:pt x="5" y="19"/>
                    <a:pt x="7" y="20"/>
                    <a:pt x="8" y="22"/>
                  </a:cubicBezTo>
                  <a:cubicBezTo>
                    <a:pt x="8" y="22"/>
                    <a:pt x="9" y="23"/>
                    <a:pt x="8" y="23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4" y="22"/>
                    <a:pt x="1" y="21"/>
                    <a:pt x="1" y="23"/>
                  </a:cubicBezTo>
                  <a:cubicBezTo>
                    <a:pt x="0" y="28"/>
                    <a:pt x="5" y="31"/>
                    <a:pt x="9" y="33"/>
                  </a:cubicBezTo>
                  <a:cubicBezTo>
                    <a:pt x="10" y="33"/>
                    <a:pt x="11" y="35"/>
                    <a:pt x="12" y="37"/>
                  </a:cubicBezTo>
                  <a:cubicBezTo>
                    <a:pt x="13" y="38"/>
                    <a:pt x="17" y="39"/>
                    <a:pt x="17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3"/>
                    <a:pt x="19" y="44"/>
                    <a:pt x="19" y="44"/>
                  </a:cubicBezTo>
                  <a:cubicBezTo>
                    <a:pt x="20" y="44"/>
                    <a:pt x="19" y="43"/>
                    <a:pt x="20" y="42"/>
                  </a:cubicBezTo>
                  <a:close/>
                </a:path>
              </a:pathLst>
            </a:custGeom>
            <a:solidFill>
              <a:srgbClr val="0089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" name="Freeform 83"/>
            <p:cNvSpPr>
              <a:spLocks/>
            </p:cNvSpPr>
            <p:nvPr/>
          </p:nvSpPr>
          <p:spPr bwMode="auto">
            <a:xfrm>
              <a:off x="4247" y="1727"/>
              <a:ext cx="100" cy="154"/>
            </a:xfrm>
            <a:custGeom>
              <a:avLst/>
              <a:gdLst>
                <a:gd name="T0" fmla="*/ 2147483647 w 28"/>
                <a:gd name="T1" fmla="*/ 2147483647 h 44"/>
                <a:gd name="T2" fmla="*/ 2147483647 w 28"/>
                <a:gd name="T3" fmla="*/ 2147483647 h 44"/>
                <a:gd name="T4" fmla="*/ 2147483647 w 28"/>
                <a:gd name="T5" fmla="*/ 2147483647 h 44"/>
                <a:gd name="T6" fmla="*/ 2147483647 w 28"/>
                <a:gd name="T7" fmla="*/ 2147483647 h 44"/>
                <a:gd name="T8" fmla="*/ 2147483647 w 28"/>
                <a:gd name="T9" fmla="*/ 2147483647 h 44"/>
                <a:gd name="T10" fmla="*/ 2147483647 w 28"/>
                <a:gd name="T11" fmla="*/ 2147483647 h 44"/>
                <a:gd name="T12" fmla="*/ 2147483647 w 28"/>
                <a:gd name="T13" fmla="*/ 2147483647 h 44"/>
                <a:gd name="T14" fmla="*/ 2147483647 w 28"/>
                <a:gd name="T15" fmla="*/ 2147483647 h 44"/>
                <a:gd name="T16" fmla="*/ 2147483647 w 28"/>
                <a:gd name="T17" fmla="*/ 2147483647 h 44"/>
                <a:gd name="T18" fmla="*/ 2147483647 w 28"/>
                <a:gd name="T19" fmla="*/ 2147483647 h 44"/>
                <a:gd name="T20" fmla="*/ 2147483647 w 28"/>
                <a:gd name="T21" fmla="*/ 2147483647 h 44"/>
                <a:gd name="T22" fmla="*/ 2147483647 w 28"/>
                <a:gd name="T23" fmla="*/ 2147483647 h 44"/>
                <a:gd name="T24" fmla="*/ 2147483647 w 28"/>
                <a:gd name="T25" fmla="*/ 2147483647 h 44"/>
                <a:gd name="T26" fmla="*/ 2147483647 w 28"/>
                <a:gd name="T27" fmla="*/ 2147483647 h 44"/>
                <a:gd name="T28" fmla="*/ 2147483647 w 28"/>
                <a:gd name="T29" fmla="*/ 2147483647 h 44"/>
                <a:gd name="T30" fmla="*/ 2147483647 w 28"/>
                <a:gd name="T31" fmla="*/ 2147483647 h 44"/>
                <a:gd name="T32" fmla="*/ 2147483647 w 28"/>
                <a:gd name="T33" fmla="*/ 2147483647 h 44"/>
                <a:gd name="T34" fmla="*/ 2147483647 w 28"/>
                <a:gd name="T35" fmla="*/ 2147483647 h 44"/>
                <a:gd name="T36" fmla="*/ 2147483647 w 28"/>
                <a:gd name="T37" fmla="*/ 2147483647 h 44"/>
                <a:gd name="T38" fmla="*/ 2147483647 w 28"/>
                <a:gd name="T39" fmla="*/ 2147483647 h 44"/>
                <a:gd name="T40" fmla="*/ 2147483647 w 28"/>
                <a:gd name="T41" fmla="*/ 2147483647 h 44"/>
                <a:gd name="T42" fmla="*/ 2147483647 w 28"/>
                <a:gd name="T43" fmla="*/ 2147483647 h 44"/>
                <a:gd name="T44" fmla="*/ 2147483647 w 28"/>
                <a:gd name="T45" fmla="*/ 2147483647 h 44"/>
                <a:gd name="T46" fmla="*/ 2147483647 w 28"/>
                <a:gd name="T47" fmla="*/ 2147483647 h 44"/>
                <a:gd name="T48" fmla="*/ 2147483647 w 28"/>
                <a:gd name="T49" fmla="*/ 2147483647 h 44"/>
                <a:gd name="T50" fmla="*/ 2147483647 w 28"/>
                <a:gd name="T51" fmla="*/ 2147483647 h 44"/>
                <a:gd name="T52" fmla="*/ 2147483647 w 28"/>
                <a:gd name="T53" fmla="*/ 2147483647 h 44"/>
                <a:gd name="T54" fmla="*/ 2147483647 w 28"/>
                <a:gd name="T55" fmla="*/ 2147483647 h 44"/>
                <a:gd name="T56" fmla="*/ 2147483647 w 28"/>
                <a:gd name="T57" fmla="*/ 2147483647 h 44"/>
                <a:gd name="T58" fmla="*/ 2147483647 w 28"/>
                <a:gd name="T59" fmla="*/ 2147483647 h 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"/>
                <a:gd name="T91" fmla="*/ 0 h 44"/>
                <a:gd name="T92" fmla="*/ 28 w 28"/>
                <a:gd name="T93" fmla="*/ 44 h 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" h="44">
                  <a:moveTo>
                    <a:pt x="19" y="44"/>
                  </a:moveTo>
                  <a:cubicBezTo>
                    <a:pt x="20" y="44"/>
                    <a:pt x="18" y="42"/>
                    <a:pt x="18" y="42"/>
                  </a:cubicBezTo>
                  <a:cubicBezTo>
                    <a:pt x="18" y="42"/>
                    <a:pt x="18" y="42"/>
                    <a:pt x="17" y="42"/>
                  </a:cubicBezTo>
                  <a:cubicBezTo>
                    <a:pt x="17" y="39"/>
                    <a:pt x="13" y="38"/>
                    <a:pt x="12" y="37"/>
                  </a:cubicBezTo>
                  <a:cubicBezTo>
                    <a:pt x="11" y="35"/>
                    <a:pt x="10" y="33"/>
                    <a:pt x="9" y="33"/>
                  </a:cubicBezTo>
                  <a:cubicBezTo>
                    <a:pt x="5" y="31"/>
                    <a:pt x="0" y="28"/>
                    <a:pt x="1" y="23"/>
                  </a:cubicBezTo>
                  <a:cubicBezTo>
                    <a:pt x="1" y="21"/>
                    <a:pt x="4" y="22"/>
                    <a:pt x="6" y="23"/>
                  </a:cubicBezTo>
                  <a:cubicBezTo>
                    <a:pt x="7" y="24"/>
                    <a:pt x="8" y="24"/>
                    <a:pt x="8" y="23"/>
                  </a:cubicBezTo>
                  <a:cubicBezTo>
                    <a:pt x="9" y="23"/>
                    <a:pt x="8" y="22"/>
                    <a:pt x="8" y="22"/>
                  </a:cubicBezTo>
                  <a:cubicBezTo>
                    <a:pt x="7" y="20"/>
                    <a:pt x="5" y="19"/>
                    <a:pt x="5" y="17"/>
                  </a:cubicBezTo>
                  <a:cubicBezTo>
                    <a:pt x="5" y="15"/>
                    <a:pt x="5" y="8"/>
                    <a:pt x="8" y="9"/>
                  </a:cubicBezTo>
                  <a:cubicBezTo>
                    <a:pt x="9" y="10"/>
                    <a:pt x="11" y="15"/>
                    <a:pt x="13" y="13"/>
                  </a:cubicBezTo>
                  <a:cubicBezTo>
                    <a:pt x="15" y="11"/>
                    <a:pt x="12" y="6"/>
                    <a:pt x="15" y="3"/>
                  </a:cubicBezTo>
                  <a:cubicBezTo>
                    <a:pt x="18" y="0"/>
                    <a:pt x="22" y="3"/>
                    <a:pt x="25" y="1"/>
                  </a:cubicBezTo>
                  <a:cubicBezTo>
                    <a:pt x="26" y="0"/>
                    <a:pt x="28" y="2"/>
                    <a:pt x="27" y="3"/>
                  </a:cubicBezTo>
                  <a:cubicBezTo>
                    <a:pt x="27" y="3"/>
                    <a:pt x="22" y="5"/>
                    <a:pt x="22" y="9"/>
                  </a:cubicBezTo>
                  <a:cubicBezTo>
                    <a:pt x="22" y="5"/>
                    <a:pt x="19" y="2"/>
                    <a:pt x="17" y="4"/>
                  </a:cubicBezTo>
                  <a:cubicBezTo>
                    <a:pt x="13" y="7"/>
                    <a:pt x="17" y="14"/>
                    <a:pt x="15" y="19"/>
                  </a:cubicBezTo>
                  <a:cubicBezTo>
                    <a:pt x="15" y="19"/>
                    <a:pt x="14" y="18"/>
                    <a:pt x="14" y="18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0" y="15"/>
                    <a:pt x="11" y="14"/>
                    <a:pt x="8" y="14"/>
                  </a:cubicBezTo>
                  <a:cubicBezTo>
                    <a:pt x="6" y="14"/>
                    <a:pt x="6" y="15"/>
                    <a:pt x="7" y="16"/>
                  </a:cubicBezTo>
                  <a:cubicBezTo>
                    <a:pt x="8" y="20"/>
                    <a:pt x="15" y="25"/>
                    <a:pt x="14" y="28"/>
                  </a:cubicBezTo>
                  <a:cubicBezTo>
                    <a:pt x="13" y="31"/>
                    <a:pt x="5" y="24"/>
                    <a:pt x="2" y="23"/>
                  </a:cubicBezTo>
                  <a:cubicBezTo>
                    <a:pt x="1" y="27"/>
                    <a:pt x="6" y="27"/>
                    <a:pt x="9" y="30"/>
                  </a:cubicBezTo>
                  <a:cubicBezTo>
                    <a:pt x="10" y="31"/>
                    <a:pt x="13" y="32"/>
                    <a:pt x="15" y="33"/>
                  </a:cubicBezTo>
                  <a:cubicBezTo>
                    <a:pt x="16" y="34"/>
                    <a:pt x="12" y="36"/>
                    <a:pt x="13" y="36"/>
                  </a:cubicBezTo>
                  <a:cubicBezTo>
                    <a:pt x="13" y="36"/>
                    <a:pt x="15" y="36"/>
                    <a:pt x="16" y="36"/>
                  </a:cubicBezTo>
                  <a:cubicBezTo>
                    <a:pt x="16" y="37"/>
                    <a:pt x="15" y="37"/>
                    <a:pt x="14" y="38"/>
                  </a:cubicBezTo>
                  <a:cubicBezTo>
                    <a:pt x="14" y="39"/>
                    <a:pt x="21" y="44"/>
                    <a:pt x="19" y="44"/>
                  </a:cubicBezTo>
                  <a:close/>
                </a:path>
              </a:pathLst>
            </a:custGeom>
            <a:solidFill>
              <a:srgbClr val="006D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" name="Freeform 84"/>
            <p:cNvSpPr>
              <a:spLocks/>
            </p:cNvSpPr>
            <p:nvPr/>
          </p:nvSpPr>
          <p:spPr bwMode="auto">
            <a:xfrm>
              <a:off x="4282" y="1734"/>
              <a:ext cx="72" cy="147"/>
            </a:xfrm>
            <a:custGeom>
              <a:avLst/>
              <a:gdLst>
                <a:gd name="T0" fmla="*/ 2147483647 w 20"/>
                <a:gd name="T1" fmla="*/ 2147483647 h 42"/>
                <a:gd name="T2" fmla="*/ 2147483647 w 20"/>
                <a:gd name="T3" fmla="*/ 2147483647 h 42"/>
                <a:gd name="T4" fmla="*/ 2147483647 w 20"/>
                <a:gd name="T5" fmla="*/ 2147483647 h 42"/>
                <a:gd name="T6" fmla="*/ 2147483647 w 20"/>
                <a:gd name="T7" fmla="*/ 2147483647 h 42"/>
                <a:gd name="T8" fmla="*/ 2147483647 w 20"/>
                <a:gd name="T9" fmla="*/ 2147483647 h 42"/>
                <a:gd name="T10" fmla="*/ 2147483647 w 20"/>
                <a:gd name="T11" fmla="*/ 2147483647 h 42"/>
                <a:gd name="T12" fmla="*/ 2147483647 w 20"/>
                <a:gd name="T13" fmla="*/ 2147483647 h 42"/>
                <a:gd name="T14" fmla="*/ 2147483647 w 20"/>
                <a:gd name="T15" fmla="*/ 2147483647 h 42"/>
                <a:gd name="T16" fmla="*/ 2147483647 w 20"/>
                <a:gd name="T17" fmla="*/ 2147483647 h 42"/>
                <a:gd name="T18" fmla="*/ 2147483647 w 20"/>
                <a:gd name="T19" fmla="*/ 2147483647 h 42"/>
                <a:gd name="T20" fmla="*/ 2147483647 w 20"/>
                <a:gd name="T21" fmla="*/ 2147483647 h 42"/>
                <a:gd name="T22" fmla="*/ 2147483647 w 20"/>
                <a:gd name="T23" fmla="*/ 0 h 42"/>
                <a:gd name="T24" fmla="*/ 2147483647 w 20"/>
                <a:gd name="T25" fmla="*/ 2147483647 h 42"/>
                <a:gd name="T26" fmla="*/ 2147483647 w 20"/>
                <a:gd name="T27" fmla="*/ 2147483647 h 42"/>
                <a:gd name="T28" fmla="*/ 2147483647 w 20"/>
                <a:gd name="T29" fmla="*/ 2147483647 h 42"/>
                <a:gd name="T30" fmla="*/ 2147483647 w 20"/>
                <a:gd name="T31" fmla="*/ 2147483647 h 42"/>
                <a:gd name="T32" fmla="*/ 2147483647 w 20"/>
                <a:gd name="T33" fmla="*/ 2147483647 h 42"/>
                <a:gd name="T34" fmla="*/ 2147483647 w 20"/>
                <a:gd name="T35" fmla="*/ 2147483647 h 42"/>
                <a:gd name="T36" fmla="*/ 2147483647 w 20"/>
                <a:gd name="T37" fmla="*/ 2147483647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42"/>
                <a:gd name="T59" fmla="*/ 20 w 20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42">
                  <a:moveTo>
                    <a:pt x="9" y="42"/>
                  </a:moveTo>
                  <a:cubicBezTo>
                    <a:pt x="10" y="42"/>
                    <a:pt x="9" y="41"/>
                    <a:pt x="10" y="40"/>
                  </a:cubicBezTo>
                  <a:cubicBezTo>
                    <a:pt x="10" y="38"/>
                    <a:pt x="11" y="36"/>
                    <a:pt x="11" y="34"/>
                  </a:cubicBezTo>
                  <a:cubicBezTo>
                    <a:pt x="11" y="34"/>
                    <a:pt x="12" y="33"/>
                    <a:pt x="12" y="33"/>
                  </a:cubicBezTo>
                  <a:cubicBezTo>
                    <a:pt x="12" y="28"/>
                    <a:pt x="16" y="25"/>
                    <a:pt x="18" y="22"/>
                  </a:cubicBezTo>
                  <a:cubicBezTo>
                    <a:pt x="20" y="17"/>
                    <a:pt x="14" y="21"/>
                    <a:pt x="11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6" y="17"/>
                    <a:pt x="20" y="13"/>
                    <a:pt x="18" y="7"/>
                  </a:cubicBezTo>
                  <a:cubicBezTo>
                    <a:pt x="17" y="9"/>
                    <a:pt x="13" y="10"/>
                    <a:pt x="13" y="8"/>
                  </a:cubicBezTo>
                  <a:cubicBezTo>
                    <a:pt x="13" y="6"/>
                    <a:pt x="17" y="5"/>
                    <a:pt x="16" y="2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3"/>
                    <a:pt x="10" y="7"/>
                    <a:pt x="10" y="11"/>
                  </a:cubicBezTo>
                  <a:cubicBezTo>
                    <a:pt x="9" y="13"/>
                    <a:pt x="16" y="9"/>
                    <a:pt x="17" y="11"/>
                  </a:cubicBezTo>
                  <a:cubicBezTo>
                    <a:pt x="18" y="13"/>
                    <a:pt x="14" y="13"/>
                    <a:pt x="11" y="14"/>
                  </a:cubicBezTo>
                  <a:cubicBezTo>
                    <a:pt x="0" y="16"/>
                    <a:pt x="4" y="23"/>
                    <a:pt x="5" y="24"/>
                  </a:cubicBezTo>
                  <a:cubicBezTo>
                    <a:pt x="7" y="25"/>
                    <a:pt x="13" y="23"/>
                    <a:pt x="16" y="22"/>
                  </a:cubicBezTo>
                  <a:cubicBezTo>
                    <a:pt x="5" y="29"/>
                    <a:pt x="7" y="35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lose/>
                </a:path>
              </a:pathLst>
            </a:custGeom>
            <a:solidFill>
              <a:srgbClr val="69C3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" name="Freeform 85"/>
            <p:cNvSpPr>
              <a:spLocks noEditPoints="1"/>
            </p:cNvSpPr>
            <p:nvPr/>
          </p:nvSpPr>
          <p:spPr bwMode="auto">
            <a:xfrm>
              <a:off x="4254" y="1738"/>
              <a:ext cx="93" cy="140"/>
            </a:xfrm>
            <a:custGeom>
              <a:avLst/>
              <a:gdLst>
                <a:gd name="T0" fmla="*/ 2147483647 w 26"/>
                <a:gd name="T1" fmla="*/ 2147483647 h 40"/>
                <a:gd name="T2" fmla="*/ 2147483647 w 26"/>
                <a:gd name="T3" fmla="*/ 2147483647 h 40"/>
                <a:gd name="T4" fmla="*/ 2147483647 w 26"/>
                <a:gd name="T5" fmla="*/ 2147483647 h 40"/>
                <a:gd name="T6" fmla="*/ 2147483647 w 26"/>
                <a:gd name="T7" fmla="*/ 2147483647 h 40"/>
                <a:gd name="T8" fmla="*/ 2147483647 w 26"/>
                <a:gd name="T9" fmla="*/ 2147483647 h 40"/>
                <a:gd name="T10" fmla="*/ 0 w 26"/>
                <a:gd name="T11" fmla="*/ 2147483647 h 40"/>
                <a:gd name="T12" fmla="*/ 2147483647 w 26"/>
                <a:gd name="T13" fmla="*/ 2147483647 h 40"/>
                <a:gd name="T14" fmla="*/ 2147483647 w 26"/>
                <a:gd name="T15" fmla="*/ 2147483647 h 40"/>
                <a:gd name="T16" fmla="*/ 2147483647 w 26"/>
                <a:gd name="T17" fmla="*/ 0 h 40"/>
                <a:gd name="T18" fmla="*/ 2147483647 w 26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40"/>
                <a:gd name="T32" fmla="*/ 26 w 26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40">
                  <a:moveTo>
                    <a:pt x="14" y="14"/>
                  </a:moveTo>
                  <a:cubicBezTo>
                    <a:pt x="14" y="14"/>
                    <a:pt x="19" y="16"/>
                    <a:pt x="26" y="8"/>
                  </a:cubicBezTo>
                  <a:moveTo>
                    <a:pt x="13" y="25"/>
                  </a:moveTo>
                  <a:cubicBezTo>
                    <a:pt x="13" y="25"/>
                    <a:pt x="22" y="23"/>
                    <a:pt x="25" y="20"/>
                  </a:cubicBezTo>
                  <a:moveTo>
                    <a:pt x="13" y="29"/>
                  </a:moveTo>
                  <a:cubicBezTo>
                    <a:pt x="13" y="29"/>
                    <a:pt x="2" y="26"/>
                    <a:pt x="0" y="20"/>
                  </a:cubicBezTo>
                  <a:moveTo>
                    <a:pt x="13" y="19"/>
                  </a:moveTo>
                  <a:cubicBezTo>
                    <a:pt x="13" y="19"/>
                    <a:pt x="5" y="13"/>
                    <a:pt x="5" y="10"/>
                  </a:cubicBezTo>
                  <a:moveTo>
                    <a:pt x="21" y="0"/>
                  </a:moveTo>
                  <a:cubicBezTo>
                    <a:pt x="21" y="0"/>
                    <a:pt x="6" y="15"/>
                    <a:pt x="17" y="40"/>
                  </a:cubicBezTo>
                </a:path>
              </a:pathLst>
            </a:custGeom>
            <a:noFill/>
            <a:ln w="0">
              <a:solidFill>
                <a:srgbClr val="004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" name="Freeform 86"/>
            <p:cNvSpPr>
              <a:spLocks/>
            </p:cNvSpPr>
            <p:nvPr/>
          </p:nvSpPr>
          <p:spPr bwMode="auto">
            <a:xfrm>
              <a:off x="4293" y="1923"/>
              <a:ext cx="110" cy="147"/>
            </a:xfrm>
            <a:custGeom>
              <a:avLst/>
              <a:gdLst>
                <a:gd name="T0" fmla="*/ 2147483647 w 31"/>
                <a:gd name="T1" fmla="*/ 2147483647 h 42"/>
                <a:gd name="T2" fmla="*/ 2147483647 w 31"/>
                <a:gd name="T3" fmla="*/ 2147483647 h 42"/>
                <a:gd name="T4" fmla="*/ 2147483647 w 31"/>
                <a:gd name="T5" fmla="*/ 2147483647 h 42"/>
                <a:gd name="T6" fmla="*/ 2147483647 w 31"/>
                <a:gd name="T7" fmla="*/ 2147483647 h 42"/>
                <a:gd name="T8" fmla="*/ 2147483647 w 31"/>
                <a:gd name="T9" fmla="*/ 2147483647 h 42"/>
                <a:gd name="T10" fmla="*/ 2147483647 w 31"/>
                <a:gd name="T11" fmla="*/ 2147483647 h 42"/>
                <a:gd name="T12" fmla="*/ 2147483647 w 31"/>
                <a:gd name="T13" fmla="*/ 2147483647 h 42"/>
                <a:gd name="T14" fmla="*/ 2147483647 w 31"/>
                <a:gd name="T15" fmla="*/ 2147483647 h 42"/>
                <a:gd name="T16" fmla="*/ 2147483647 w 31"/>
                <a:gd name="T17" fmla="*/ 2147483647 h 42"/>
                <a:gd name="T18" fmla="*/ 2147483647 w 31"/>
                <a:gd name="T19" fmla="*/ 2147483647 h 42"/>
                <a:gd name="T20" fmla="*/ 2147483647 w 31"/>
                <a:gd name="T21" fmla="*/ 2147483647 h 42"/>
                <a:gd name="T22" fmla="*/ 2147483647 w 31"/>
                <a:gd name="T23" fmla="*/ 2147483647 h 42"/>
                <a:gd name="T24" fmla="*/ 2147483647 w 31"/>
                <a:gd name="T25" fmla="*/ 2147483647 h 42"/>
                <a:gd name="T26" fmla="*/ 2147483647 w 31"/>
                <a:gd name="T27" fmla="*/ 2147483647 h 42"/>
                <a:gd name="T28" fmla="*/ 2147483647 w 31"/>
                <a:gd name="T29" fmla="*/ 2147483647 h 42"/>
                <a:gd name="T30" fmla="*/ 2147483647 w 31"/>
                <a:gd name="T31" fmla="*/ 2147483647 h 42"/>
                <a:gd name="T32" fmla="*/ 2147483647 w 31"/>
                <a:gd name="T33" fmla="*/ 2147483647 h 42"/>
                <a:gd name="T34" fmla="*/ 2147483647 w 31"/>
                <a:gd name="T35" fmla="*/ 2147483647 h 42"/>
                <a:gd name="T36" fmla="*/ 2147483647 w 31"/>
                <a:gd name="T37" fmla="*/ 2147483647 h 42"/>
                <a:gd name="T38" fmla="*/ 2147483647 w 31"/>
                <a:gd name="T39" fmla="*/ 2147483647 h 42"/>
                <a:gd name="T40" fmla="*/ 2147483647 w 31"/>
                <a:gd name="T41" fmla="*/ 2147483647 h 42"/>
                <a:gd name="T42" fmla="*/ 2147483647 w 31"/>
                <a:gd name="T43" fmla="*/ 2147483647 h 42"/>
                <a:gd name="T44" fmla="*/ 2147483647 w 31"/>
                <a:gd name="T45" fmla="*/ 2147483647 h 42"/>
                <a:gd name="T46" fmla="*/ 2147483647 w 31"/>
                <a:gd name="T47" fmla="*/ 2147483647 h 42"/>
                <a:gd name="T48" fmla="*/ 2147483647 w 31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42"/>
                <a:gd name="T77" fmla="*/ 31 w 31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42">
                  <a:moveTo>
                    <a:pt x="30" y="39"/>
                  </a:moveTo>
                  <a:cubicBezTo>
                    <a:pt x="29" y="37"/>
                    <a:pt x="29" y="36"/>
                    <a:pt x="29" y="34"/>
                  </a:cubicBezTo>
                  <a:cubicBezTo>
                    <a:pt x="29" y="33"/>
                    <a:pt x="28" y="32"/>
                    <a:pt x="29" y="32"/>
                  </a:cubicBezTo>
                  <a:cubicBezTo>
                    <a:pt x="25" y="28"/>
                    <a:pt x="28" y="23"/>
                    <a:pt x="27" y="19"/>
                  </a:cubicBezTo>
                  <a:cubicBezTo>
                    <a:pt x="27" y="14"/>
                    <a:pt x="23" y="21"/>
                    <a:pt x="20" y="22"/>
                  </a:cubicBezTo>
                  <a:cubicBezTo>
                    <a:pt x="20" y="22"/>
                    <a:pt x="20" y="21"/>
                    <a:pt x="20" y="21"/>
                  </a:cubicBezTo>
                  <a:cubicBezTo>
                    <a:pt x="24" y="17"/>
                    <a:pt x="25" y="11"/>
                    <a:pt x="20" y="7"/>
                  </a:cubicBezTo>
                  <a:cubicBezTo>
                    <a:pt x="20" y="9"/>
                    <a:pt x="17" y="12"/>
                    <a:pt x="16" y="11"/>
                  </a:cubicBezTo>
                  <a:cubicBezTo>
                    <a:pt x="15" y="9"/>
                    <a:pt x="18" y="6"/>
                    <a:pt x="15" y="4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6" y="1"/>
                    <a:pt x="13" y="0"/>
                    <a:pt x="13" y="2"/>
                  </a:cubicBezTo>
                  <a:cubicBezTo>
                    <a:pt x="11" y="5"/>
                    <a:pt x="7" y="5"/>
                    <a:pt x="6" y="8"/>
                  </a:cubicBezTo>
                  <a:cubicBezTo>
                    <a:pt x="5" y="12"/>
                    <a:pt x="10" y="15"/>
                    <a:pt x="9" y="19"/>
                  </a:cubicBezTo>
                  <a:cubicBezTo>
                    <a:pt x="9" y="21"/>
                    <a:pt x="4" y="18"/>
                    <a:pt x="3" y="18"/>
                  </a:cubicBezTo>
                  <a:cubicBezTo>
                    <a:pt x="0" y="18"/>
                    <a:pt x="4" y="24"/>
                    <a:pt x="5" y="26"/>
                  </a:cubicBezTo>
                  <a:cubicBezTo>
                    <a:pt x="6" y="27"/>
                    <a:pt x="8" y="28"/>
                    <a:pt x="10" y="28"/>
                  </a:cubicBezTo>
                  <a:cubicBezTo>
                    <a:pt x="10" y="28"/>
                    <a:pt x="11" y="29"/>
                    <a:pt x="11" y="29"/>
                  </a:cubicBezTo>
                  <a:cubicBezTo>
                    <a:pt x="11" y="31"/>
                    <a:pt x="9" y="31"/>
                    <a:pt x="9" y="31"/>
                  </a:cubicBezTo>
                  <a:cubicBezTo>
                    <a:pt x="7" y="30"/>
                    <a:pt x="3" y="31"/>
                    <a:pt x="4" y="33"/>
                  </a:cubicBezTo>
                  <a:cubicBezTo>
                    <a:pt x="6" y="37"/>
                    <a:pt x="12" y="38"/>
                    <a:pt x="16" y="37"/>
                  </a:cubicBezTo>
                  <a:cubicBezTo>
                    <a:pt x="18" y="37"/>
                    <a:pt x="19" y="38"/>
                    <a:pt x="21" y="39"/>
                  </a:cubicBezTo>
                  <a:cubicBezTo>
                    <a:pt x="23" y="40"/>
                    <a:pt x="26" y="39"/>
                    <a:pt x="28" y="40"/>
                  </a:cubicBezTo>
                  <a:cubicBezTo>
                    <a:pt x="29" y="41"/>
                    <a:pt x="29" y="40"/>
                    <a:pt x="29" y="40"/>
                  </a:cubicBezTo>
                  <a:cubicBezTo>
                    <a:pt x="29" y="41"/>
                    <a:pt x="31" y="42"/>
                    <a:pt x="31" y="41"/>
                  </a:cubicBezTo>
                  <a:cubicBezTo>
                    <a:pt x="31" y="41"/>
                    <a:pt x="31" y="40"/>
                    <a:pt x="30" y="39"/>
                  </a:cubicBezTo>
                  <a:close/>
                </a:path>
              </a:pathLst>
            </a:custGeom>
            <a:solidFill>
              <a:srgbClr val="0089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" name="Freeform 87"/>
            <p:cNvSpPr>
              <a:spLocks/>
            </p:cNvSpPr>
            <p:nvPr/>
          </p:nvSpPr>
          <p:spPr bwMode="auto">
            <a:xfrm>
              <a:off x="4293" y="1923"/>
              <a:ext cx="114" cy="144"/>
            </a:xfrm>
            <a:custGeom>
              <a:avLst/>
              <a:gdLst>
                <a:gd name="T0" fmla="*/ 2147483647 w 32"/>
                <a:gd name="T1" fmla="*/ 2147483647 h 41"/>
                <a:gd name="T2" fmla="*/ 2147483647 w 32"/>
                <a:gd name="T3" fmla="*/ 2147483647 h 41"/>
                <a:gd name="T4" fmla="*/ 2147483647 w 32"/>
                <a:gd name="T5" fmla="*/ 2147483647 h 41"/>
                <a:gd name="T6" fmla="*/ 2147483647 w 32"/>
                <a:gd name="T7" fmla="*/ 2147483647 h 41"/>
                <a:gd name="T8" fmla="*/ 2147483647 w 32"/>
                <a:gd name="T9" fmla="*/ 2147483647 h 41"/>
                <a:gd name="T10" fmla="*/ 2147483647 w 32"/>
                <a:gd name="T11" fmla="*/ 2147483647 h 41"/>
                <a:gd name="T12" fmla="*/ 2147483647 w 32"/>
                <a:gd name="T13" fmla="*/ 2147483647 h 41"/>
                <a:gd name="T14" fmla="*/ 2147483647 w 32"/>
                <a:gd name="T15" fmla="*/ 2147483647 h 41"/>
                <a:gd name="T16" fmla="*/ 2147483647 w 32"/>
                <a:gd name="T17" fmla="*/ 2147483647 h 41"/>
                <a:gd name="T18" fmla="*/ 2147483647 w 32"/>
                <a:gd name="T19" fmla="*/ 2147483647 h 41"/>
                <a:gd name="T20" fmla="*/ 2147483647 w 32"/>
                <a:gd name="T21" fmla="*/ 2147483647 h 41"/>
                <a:gd name="T22" fmla="*/ 2147483647 w 32"/>
                <a:gd name="T23" fmla="*/ 2147483647 h 41"/>
                <a:gd name="T24" fmla="*/ 2147483647 w 32"/>
                <a:gd name="T25" fmla="*/ 2147483647 h 41"/>
                <a:gd name="T26" fmla="*/ 2147483647 w 32"/>
                <a:gd name="T27" fmla="*/ 2147483647 h 41"/>
                <a:gd name="T28" fmla="*/ 2147483647 w 32"/>
                <a:gd name="T29" fmla="*/ 2147483647 h 41"/>
                <a:gd name="T30" fmla="*/ 2147483647 w 32"/>
                <a:gd name="T31" fmla="*/ 2147483647 h 41"/>
                <a:gd name="T32" fmla="*/ 2147483647 w 32"/>
                <a:gd name="T33" fmla="*/ 2147483647 h 41"/>
                <a:gd name="T34" fmla="*/ 2147483647 w 32"/>
                <a:gd name="T35" fmla="*/ 2147483647 h 41"/>
                <a:gd name="T36" fmla="*/ 2147483647 w 32"/>
                <a:gd name="T37" fmla="*/ 2147483647 h 41"/>
                <a:gd name="T38" fmla="*/ 2147483647 w 32"/>
                <a:gd name="T39" fmla="*/ 2147483647 h 41"/>
                <a:gd name="T40" fmla="*/ 2147483647 w 32"/>
                <a:gd name="T41" fmla="*/ 2147483647 h 41"/>
                <a:gd name="T42" fmla="*/ 2147483647 w 32"/>
                <a:gd name="T43" fmla="*/ 2147483647 h 41"/>
                <a:gd name="T44" fmla="*/ 2147483647 w 32"/>
                <a:gd name="T45" fmla="*/ 2147483647 h 41"/>
                <a:gd name="T46" fmla="*/ 2147483647 w 32"/>
                <a:gd name="T47" fmla="*/ 2147483647 h 41"/>
                <a:gd name="T48" fmla="*/ 2147483647 w 32"/>
                <a:gd name="T49" fmla="*/ 2147483647 h 41"/>
                <a:gd name="T50" fmla="*/ 2147483647 w 32"/>
                <a:gd name="T51" fmla="*/ 2147483647 h 41"/>
                <a:gd name="T52" fmla="*/ 2147483647 w 32"/>
                <a:gd name="T53" fmla="*/ 2147483647 h 41"/>
                <a:gd name="T54" fmla="*/ 2147483647 w 32"/>
                <a:gd name="T55" fmla="*/ 2147483647 h 41"/>
                <a:gd name="T56" fmla="*/ 2147483647 w 32"/>
                <a:gd name="T57" fmla="*/ 2147483647 h 41"/>
                <a:gd name="T58" fmla="*/ 2147483647 w 32"/>
                <a:gd name="T59" fmla="*/ 2147483647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"/>
                <a:gd name="T91" fmla="*/ 0 h 41"/>
                <a:gd name="T92" fmla="*/ 32 w 32"/>
                <a:gd name="T93" fmla="*/ 41 h 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" h="41">
                  <a:moveTo>
                    <a:pt x="31" y="41"/>
                  </a:moveTo>
                  <a:cubicBezTo>
                    <a:pt x="31" y="41"/>
                    <a:pt x="29" y="40"/>
                    <a:pt x="29" y="40"/>
                  </a:cubicBezTo>
                  <a:cubicBezTo>
                    <a:pt x="29" y="40"/>
                    <a:pt x="29" y="41"/>
                    <a:pt x="28" y="40"/>
                  </a:cubicBezTo>
                  <a:cubicBezTo>
                    <a:pt x="26" y="39"/>
                    <a:pt x="23" y="40"/>
                    <a:pt x="21" y="39"/>
                  </a:cubicBezTo>
                  <a:cubicBezTo>
                    <a:pt x="19" y="38"/>
                    <a:pt x="18" y="37"/>
                    <a:pt x="16" y="37"/>
                  </a:cubicBezTo>
                  <a:cubicBezTo>
                    <a:pt x="12" y="38"/>
                    <a:pt x="6" y="37"/>
                    <a:pt x="4" y="33"/>
                  </a:cubicBezTo>
                  <a:cubicBezTo>
                    <a:pt x="3" y="31"/>
                    <a:pt x="7" y="30"/>
                    <a:pt x="9" y="31"/>
                  </a:cubicBezTo>
                  <a:cubicBezTo>
                    <a:pt x="9" y="31"/>
                    <a:pt x="11" y="31"/>
                    <a:pt x="11" y="29"/>
                  </a:cubicBezTo>
                  <a:cubicBezTo>
                    <a:pt x="11" y="29"/>
                    <a:pt x="10" y="28"/>
                    <a:pt x="10" y="28"/>
                  </a:cubicBezTo>
                  <a:cubicBezTo>
                    <a:pt x="8" y="28"/>
                    <a:pt x="6" y="27"/>
                    <a:pt x="5" y="26"/>
                  </a:cubicBezTo>
                  <a:cubicBezTo>
                    <a:pt x="4" y="24"/>
                    <a:pt x="0" y="18"/>
                    <a:pt x="3" y="18"/>
                  </a:cubicBezTo>
                  <a:cubicBezTo>
                    <a:pt x="4" y="18"/>
                    <a:pt x="9" y="21"/>
                    <a:pt x="9" y="19"/>
                  </a:cubicBezTo>
                  <a:cubicBezTo>
                    <a:pt x="10" y="15"/>
                    <a:pt x="5" y="12"/>
                    <a:pt x="6" y="8"/>
                  </a:cubicBezTo>
                  <a:cubicBezTo>
                    <a:pt x="7" y="5"/>
                    <a:pt x="11" y="5"/>
                    <a:pt x="13" y="2"/>
                  </a:cubicBezTo>
                  <a:cubicBezTo>
                    <a:pt x="13" y="0"/>
                    <a:pt x="16" y="1"/>
                    <a:pt x="16" y="2"/>
                  </a:cubicBezTo>
                  <a:cubicBezTo>
                    <a:pt x="16" y="3"/>
                    <a:pt x="13" y="7"/>
                    <a:pt x="15" y="10"/>
                  </a:cubicBezTo>
                  <a:cubicBezTo>
                    <a:pt x="13" y="7"/>
                    <a:pt x="9" y="5"/>
                    <a:pt x="8" y="8"/>
                  </a:cubicBezTo>
                  <a:cubicBezTo>
                    <a:pt x="6" y="14"/>
                    <a:pt x="13" y="17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8" y="21"/>
                    <a:pt x="8" y="20"/>
                    <a:pt x="6" y="21"/>
                  </a:cubicBezTo>
                  <a:cubicBezTo>
                    <a:pt x="4" y="23"/>
                    <a:pt x="5" y="23"/>
                    <a:pt x="6" y="24"/>
                  </a:cubicBezTo>
                  <a:cubicBezTo>
                    <a:pt x="8" y="26"/>
                    <a:pt x="17" y="28"/>
                    <a:pt x="18" y="30"/>
                  </a:cubicBezTo>
                  <a:cubicBezTo>
                    <a:pt x="19" y="33"/>
                    <a:pt x="8" y="32"/>
                    <a:pt x="5" y="32"/>
                  </a:cubicBezTo>
                  <a:cubicBezTo>
                    <a:pt x="6" y="36"/>
                    <a:pt x="11" y="34"/>
                    <a:pt x="15" y="35"/>
                  </a:cubicBezTo>
                  <a:cubicBezTo>
                    <a:pt x="16" y="35"/>
                    <a:pt x="19" y="35"/>
                    <a:pt x="22" y="34"/>
                  </a:cubicBezTo>
                  <a:cubicBezTo>
                    <a:pt x="22" y="34"/>
                    <a:pt x="21" y="38"/>
                    <a:pt x="21" y="38"/>
                  </a:cubicBezTo>
                  <a:cubicBezTo>
                    <a:pt x="22" y="38"/>
                    <a:pt x="24" y="37"/>
                    <a:pt x="24" y="37"/>
                  </a:cubicBezTo>
                  <a:cubicBezTo>
                    <a:pt x="24" y="37"/>
                    <a:pt x="23" y="38"/>
                    <a:pt x="23" y="39"/>
                  </a:cubicBezTo>
                  <a:cubicBezTo>
                    <a:pt x="24" y="39"/>
                    <a:pt x="32" y="40"/>
                    <a:pt x="31" y="41"/>
                  </a:cubicBezTo>
                  <a:close/>
                </a:path>
              </a:pathLst>
            </a:custGeom>
            <a:solidFill>
              <a:srgbClr val="006D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" name="Freeform 88"/>
            <p:cNvSpPr>
              <a:spLocks/>
            </p:cNvSpPr>
            <p:nvPr/>
          </p:nvSpPr>
          <p:spPr bwMode="auto">
            <a:xfrm>
              <a:off x="4325" y="1930"/>
              <a:ext cx="78" cy="137"/>
            </a:xfrm>
            <a:custGeom>
              <a:avLst/>
              <a:gdLst>
                <a:gd name="T0" fmla="*/ 2147483647 w 22"/>
                <a:gd name="T1" fmla="*/ 2147483647 h 39"/>
                <a:gd name="T2" fmla="*/ 2147483647 w 22"/>
                <a:gd name="T3" fmla="*/ 2147483647 h 39"/>
                <a:gd name="T4" fmla="*/ 2147483647 w 22"/>
                <a:gd name="T5" fmla="*/ 2147483647 h 39"/>
                <a:gd name="T6" fmla="*/ 2147483647 w 22"/>
                <a:gd name="T7" fmla="*/ 2147483647 h 39"/>
                <a:gd name="T8" fmla="*/ 2147483647 w 22"/>
                <a:gd name="T9" fmla="*/ 2147483647 h 39"/>
                <a:gd name="T10" fmla="*/ 2147483647 w 22"/>
                <a:gd name="T11" fmla="*/ 2147483647 h 39"/>
                <a:gd name="T12" fmla="*/ 2147483647 w 22"/>
                <a:gd name="T13" fmla="*/ 2147483647 h 39"/>
                <a:gd name="T14" fmla="*/ 2147483647 w 22"/>
                <a:gd name="T15" fmla="*/ 2147483647 h 39"/>
                <a:gd name="T16" fmla="*/ 2147483647 w 22"/>
                <a:gd name="T17" fmla="*/ 2147483647 h 39"/>
                <a:gd name="T18" fmla="*/ 2147483647 w 22"/>
                <a:gd name="T19" fmla="*/ 2147483647 h 39"/>
                <a:gd name="T20" fmla="*/ 2147483647 w 22"/>
                <a:gd name="T21" fmla="*/ 0 h 39"/>
                <a:gd name="T22" fmla="*/ 2147483647 w 22"/>
                <a:gd name="T23" fmla="*/ 0 h 39"/>
                <a:gd name="T24" fmla="*/ 2147483647 w 22"/>
                <a:gd name="T25" fmla="*/ 2147483647 h 39"/>
                <a:gd name="T26" fmla="*/ 2147483647 w 22"/>
                <a:gd name="T27" fmla="*/ 2147483647 h 39"/>
                <a:gd name="T28" fmla="*/ 2147483647 w 22"/>
                <a:gd name="T29" fmla="*/ 2147483647 h 39"/>
                <a:gd name="T30" fmla="*/ 2147483647 w 22"/>
                <a:gd name="T31" fmla="*/ 2147483647 h 39"/>
                <a:gd name="T32" fmla="*/ 2147483647 w 22"/>
                <a:gd name="T33" fmla="*/ 2147483647 h 39"/>
                <a:gd name="T34" fmla="*/ 2147483647 w 22"/>
                <a:gd name="T35" fmla="*/ 2147483647 h 39"/>
                <a:gd name="T36" fmla="*/ 2147483647 w 22"/>
                <a:gd name="T37" fmla="*/ 2147483647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39"/>
                <a:gd name="T59" fmla="*/ 22 w 22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39">
                  <a:moveTo>
                    <a:pt x="22" y="39"/>
                  </a:moveTo>
                  <a:cubicBezTo>
                    <a:pt x="22" y="39"/>
                    <a:pt x="22" y="38"/>
                    <a:pt x="21" y="37"/>
                  </a:cubicBezTo>
                  <a:cubicBezTo>
                    <a:pt x="20" y="35"/>
                    <a:pt x="20" y="34"/>
                    <a:pt x="20" y="32"/>
                  </a:cubicBezTo>
                  <a:cubicBezTo>
                    <a:pt x="20" y="31"/>
                    <a:pt x="19" y="30"/>
                    <a:pt x="20" y="30"/>
                  </a:cubicBezTo>
                  <a:cubicBezTo>
                    <a:pt x="16" y="26"/>
                    <a:pt x="19" y="21"/>
                    <a:pt x="18" y="17"/>
                  </a:cubicBezTo>
                  <a:cubicBezTo>
                    <a:pt x="18" y="12"/>
                    <a:pt x="14" y="19"/>
                    <a:pt x="11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5" y="15"/>
                    <a:pt x="16" y="9"/>
                    <a:pt x="11" y="5"/>
                  </a:cubicBezTo>
                  <a:cubicBezTo>
                    <a:pt x="11" y="7"/>
                    <a:pt x="8" y="10"/>
                    <a:pt x="7" y="9"/>
                  </a:cubicBezTo>
                  <a:cubicBezTo>
                    <a:pt x="6" y="7"/>
                    <a:pt x="9" y="4"/>
                    <a:pt x="6" y="2"/>
                  </a:cubicBezTo>
                  <a:cubicBezTo>
                    <a:pt x="6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4" y="9"/>
                    <a:pt x="6" y="12"/>
                  </a:cubicBezTo>
                  <a:cubicBezTo>
                    <a:pt x="7" y="15"/>
                    <a:pt x="10" y="8"/>
                    <a:pt x="12" y="9"/>
                  </a:cubicBezTo>
                  <a:cubicBezTo>
                    <a:pt x="14" y="10"/>
                    <a:pt x="10" y="13"/>
                    <a:pt x="8" y="14"/>
                  </a:cubicBezTo>
                  <a:cubicBezTo>
                    <a:pt x="0" y="22"/>
                    <a:pt x="7" y="26"/>
                    <a:pt x="9" y="26"/>
                  </a:cubicBezTo>
                  <a:cubicBezTo>
                    <a:pt x="11" y="26"/>
                    <a:pt x="15" y="21"/>
                    <a:pt x="17" y="19"/>
                  </a:cubicBezTo>
                  <a:cubicBezTo>
                    <a:pt x="12" y="30"/>
                    <a:pt x="16" y="35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lose/>
                </a:path>
              </a:pathLst>
            </a:custGeom>
            <a:solidFill>
              <a:srgbClr val="69C3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" name="Freeform 89"/>
            <p:cNvSpPr>
              <a:spLocks noEditPoints="1"/>
            </p:cNvSpPr>
            <p:nvPr/>
          </p:nvSpPr>
          <p:spPr bwMode="auto">
            <a:xfrm>
              <a:off x="4307" y="1941"/>
              <a:ext cx="93" cy="126"/>
            </a:xfrm>
            <a:custGeom>
              <a:avLst/>
              <a:gdLst>
                <a:gd name="T0" fmla="*/ 2147483647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2147483647 w 26"/>
                <a:gd name="T9" fmla="*/ 2147483647 h 36"/>
                <a:gd name="T10" fmla="*/ 2147483647 w 26"/>
                <a:gd name="T11" fmla="*/ 2147483647 h 36"/>
                <a:gd name="T12" fmla="*/ 2147483647 w 26"/>
                <a:gd name="T13" fmla="*/ 2147483647 h 36"/>
                <a:gd name="T14" fmla="*/ 0 w 26"/>
                <a:gd name="T15" fmla="*/ 2147483647 h 36"/>
                <a:gd name="T16" fmla="*/ 2147483647 w 26"/>
                <a:gd name="T17" fmla="*/ 0 h 36"/>
                <a:gd name="T18" fmla="*/ 2147483647 w 26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36"/>
                <a:gd name="T32" fmla="*/ 26 w 26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36">
                  <a:moveTo>
                    <a:pt x="10" y="15"/>
                  </a:moveTo>
                  <a:cubicBezTo>
                    <a:pt x="10" y="15"/>
                    <a:pt x="15" y="14"/>
                    <a:pt x="16" y="4"/>
                  </a:cubicBezTo>
                  <a:moveTo>
                    <a:pt x="15" y="25"/>
                  </a:moveTo>
                  <a:cubicBezTo>
                    <a:pt x="15" y="25"/>
                    <a:pt x="21" y="18"/>
                    <a:pt x="22" y="14"/>
                  </a:cubicBezTo>
                  <a:moveTo>
                    <a:pt x="17" y="28"/>
                  </a:moveTo>
                  <a:cubicBezTo>
                    <a:pt x="17" y="28"/>
                    <a:pt x="5" y="32"/>
                    <a:pt x="1" y="27"/>
                  </a:cubicBezTo>
                  <a:moveTo>
                    <a:pt x="12" y="20"/>
                  </a:moveTo>
                  <a:cubicBezTo>
                    <a:pt x="12" y="20"/>
                    <a:pt x="2" y="19"/>
                    <a:pt x="0" y="16"/>
                  </a:cubicBezTo>
                  <a:moveTo>
                    <a:pt x="9" y="0"/>
                  </a:moveTo>
                  <a:cubicBezTo>
                    <a:pt x="9" y="0"/>
                    <a:pt x="3" y="21"/>
                    <a:pt x="26" y="36"/>
                  </a:cubicBezTo>
                </a:path>
              </a:pathLst>
            </a:custGeom>
            <a:noFill/>
            <a:ln w="0">
              <a:solidFill>
                <a:srgbClr val="004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" name="Freeform 90"/>
            <p:cNvSpPr>
              <a:spLocks/>
            </p:cNvSpPr>
            <p:nvPr/>
          </p:nvSpPr>
          <p:spPr bwMode="auto">
            <a:xfrm>
              <a:off x="4414" y="2091"/>
              <a:ext cx="135" cy="133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2147483647 h 38"/>
                <a:gd name="T34" fmla="*/ 2147483647 w 38"/>
                <a:gd name="T35" fmla="*/ 2147483647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2147483647 w 38"/>
                <a:gd name="T43" fmla="*/ 2147483647 h 38"/>
                <a:gd name="T44" fmla="*/ 2147483647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38"/>
                <a:gd name="T77" fmla="*/ 38 w 38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38">
                  <a:moveTo>
                    <a:pt x="36" y="31"/>
                  </a:moveTo>
                  <a:cubicBezTo>
                    <a:pt x="35" y="29"/>
                    <a:pt x="34" y="28"/>
                    <a:pt x="32" y="26"/>
                  </a:cubicBezTo>
                  <a:cubicBezTo>
                    <a:pt x="32" y="26"/>
                    <a:pt x="32" y="25"/>
                    <a:pt x="32" y="24"/>
                  </a:cubicBezTo>
                  <a:cubicBezTo>
                    <a:pt x="28" y="22"/>
                    <a:pt x="28" y="17"/>
                    <a:pt x="26" y="13"/>
                  </a:cubicBezTo>
                  <a:cubicBezTo>
                    <a:pt x="24" y="9"/>
                    <a:pt x="23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2"/>
                    <a:pt x="21" y="6"/>
                    <a:pt x="14" y="4"/>
                  </a:cubicBezTo>
                  <a:cubicBezTo>
                    <a:pt x="16" y="6"/>
                    <a:pt x="14" y="10"/>
                    <a:pt x="13" y="9"/>
                  </a:cubicBezTo>
                  <a:cubicBezTo>
                    <a:pt x="11" y="8"/>
                    <a:pt x="12" y="4"/>
                    <a:pt x="9" y="3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2"/>
                  </a:cubicBezTo>
                  <a:cubicBezTo>
                    <a:pt x="6" y="6"/>
                    <a:pt x="2" y="7"/>
                    <a:pt x="2" y="11"/>
                  </a:cubicBezTo>
                  <a:cubicBezTo>
                    <a:pt x="3" y="15"/>
                    <a:pt x="9" y="16"/>
                    <a:pt x="9" y="19"/>
                  </a:cubicBezTo>
                  <a:cubicBezTo>
                    <a:pt x="9" y="22"/>
                    <a:pt x="4" y="20"/>
                    <a:pt x="3" y="21"/>
                  </a:cubicBezTo>
                  <a:cubicBezTo>
                    <a:pt x="0" y="22"/>
                    <a:pt x="6" y="26"/>
                    <a:pt x="8" y="27"/>
                  </a:cubicBezTo>
                  <a:cubicBezTo>
                    <a:pt x="9" y="28"/>
                    <a:pt x="11" y="28"/>
                    <a:pt x="13" y="28"/>
                  </a:cubicBezTo>
                  <a:cubicBezTo>
                    <a:pt x="13" y="28"/>
                    <a:pt x="14" y="28"/>
                    <a:pt x="14" y="29"/>
                  </a:cubicBezTo>
                  <a:cubicBezTo>
                    <a:pt x="15" y="30"/>
                    <a:pt x="14" y="30"/>
                    <a:pt x="13" y="31"/>
                  </a:cubicBezTo>
                  <a:cubicBezTo>
                    <a:pt x="11" y="31"/>
                    <a:pt x="8" y="33"/>
                    <a:pt x="10" y="34"/>
                  </a:cubicBezTo>
                  <a:cubicBezTo>
                    <a:pt x="13" y="38"/>
                    <a:pt x="18" y="36"/>
                    <a:pt x="22" y="34"/>
                  </a:cubicBezTo>
                  <a:cubicBezTo>
                    <a:pt x="23" y="33"/>
                    <a:pt x="25" y="34"/>
                    <a:pt x="27" y="34"/>
                  </a:cubicBezTo>
                  <a:cubicBezTo>
                    <a:pt x="29" y="34"/>
                    <a:pt x="32" y="32"/>
                    <a:pt x="35" y="33"/>
                  </a:cubicBezTo>
                  <a:cubicBezTo>
                    <a:pt x="35" y="33"/>
                    <a:pt x="35" y="32"/>
                    <a:pt x="35" y="32"/>
                  </a:cubicBezTo>
                  <a:cubicBezTo>
                    <a:pt x="36" y="33"/>
                    <a:pt x="37" y="33"/>
                    <a:pt x="37" y="33"/>
                  </a:cubicBezTo>
                  <a:cubicBezTo>
                    <a:pt x="38" y="32"/>
                    <a:pt x="37" y="32"/>
                    <a:pt x="36" y="31"/>
                  </a:cubicBezTo>
                  <a:close/>
                </a:path>
              </a:pathLst>
            </a:custGeom>
            <a:solidFill>
              <a:srgbClr val="0089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" name="Freeform 91"/>
            <p:cNvSpPr>
              <a:spLocks/>
            </p:cNvSpPr>
            <p:nvPr/>
          </p:nvSpPr>
          <p:spPr bwMode="auto">
            <a:xfrm>
              <a:off x="4414" y="2091"/>
              <a:ext cx="135" cy="133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2147483647 h 38"/>
                <a:gd name="T34" fmla="*/ 2147483647 w 38"/>
                <a:gd name="T35" fmla="*/ 2147483647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2147483647 w 38"/>
                <a:gd name="T43" fmla="*/ 2147483647 h 38"/>
                <a:gd name="T44" fmla="*/ 2147483647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2147483647 w 38"/>
                <a:gd name="T51" fmla="*/ 2147483647 h 38"/>
                <a:gd name="T52" fmla="*/ 2147483647 w 38"/>
                <a:gd name="T53" fmla="*/ 2147483647 h 38"/>
                <a:gd name="T54" fmla="*/ 2147483647 w 38"/>
                <a:gd name="T55" fmla="*/ 2147483647 h 38"/>
                <a:gd name="T56" fmla="*/ 2147483647 w 38"/>
                <a:gd name="T57" fmla="*/ 2147483647 h 38"/>
                <a:gd name="T58" fmla="*/ 2147483647 w 38"/>
                <a:gd name="T59" fmla="*/ 2147483647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"/>
                <a:gd name="T91" fmla="*/ 0 h 38"/>
                <a:gd name="T92" fmla="*/ 38 w 38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" h="38">
                  <a:moveTo>
                    <a:pt x="37" y="33"/>
                  </a:moveTo>
                  <a:cubicBezTo>
                    <a:pt x="38" y="32"/>
                    <a:pt x="36" y="32"/>
                    <a:pt x="35" y="32"/>
                  </a:cubicBezTo>
                  <a:cubicBezTo>
                    <a:pt x="35" y="32"/>
                    <a:pt x="35" y="33"/>
                    <a:pt x="35" y="33"/>
                  </a:cubicBezTo>
                  <a:cubicBezTo>
                    <a:pt x="32" y="32"/>
                    <a:pt x="29" y="34"/>
                    <a:pt x="27" y="34"/>
                  </a:cubicBezTo>
                  <a:cubicBezTo>
                    <a:pt x="25" y="34"/>
                    <a:pt x="23" y="33"/>
                    <a:pt x="22" y="34"/>
                  </a:cubicBezTo>
                  <a:cubicBezTo>
                    <a:pt x="18" y="36"/>
                    <a:pt x="13" y="38"/>
                    <a:pt x="10" y="34"/>
                  </a:cubicBezTo>
                  <a:cubicBezTo>
                    <a:pt x="8" y="33"/>
                    <a:pt x="11" y="31"/>
                    <a:pt x="13" y="31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3" y="28"/>
                    <a:pt x="13" y="28"/>
                  </a:cubicBezTo>
                  <a:cubicBezTo>
                    <a:pt x="11" y="28"/>
                    <a:pt x="9" y="28"/>
                    <a:pt x="8" y="27"/>
                  </a:cubicBezTo>
                  <a:cubicBezTo>
                    <a:pt x="6" y="26"/>
                    <a:pt x="0" y="22"/>
                    <a:pt x="3" y="21"/>
                  </a:cubicBezTo>
                  <a:cubicBezTo>
                    <a:pt x="4" y="20"/>
                    <a:pt x="9" y="22"/>
                    <a:pt x="9" y="19"/>
                  </a:cubicBezTo>
                  <a:cubicBezTo>
                    <a:pt x="9" y="16"/>
                    <a:pt x="3" y="15"/>
                    <a:pt x="2" y="11"/>
                  </a:cubicBezTo>
                  <a:cubicBezTo>
                    <a:pt x="2" y="7"/>
                    <a:pt x="6" y="6"/>
                    <a:pt x="6" y="2"/>
                  </a:cubicBezTo>
                  <a:cubicBezTo>
                    <a:pt x="6" y="0"/>
                    <a:pt x="9" y="0"/>
                    <a:pt x="9" y="1"/>
                  </a:cubicBezTo>
                  <a:cubicBezTo>
                    <a:pt x="9" y="2"/>
                    <a:pt x="8" y="7"/>
                    <a:pt x="11" y="9"/>
                  </a:cubicBezTo>
                  <a:cubicBezTo>
                    <a:pt x="8" y="7"/>
                    <a:pt x="4" y="7"/>
                    <a:pt x="4" y="10"/>
                  </a:cubicBezTo>
                  <a:cubicBezTo>
                    <a:pt x="4" y="16"/>
                    <a:pt x="12" y="16"/>
                    <a:pt x="15" y="21"/>
                  </a:cubicBezTo>
                  <a:cubicBezTo>
                    <a:pt x="15" y="21"/>
                    <a:pt x="14" y="21"/>
                    <a:pt x="13" y="21"/>
                  </a:cubicBezTo>
                  <a:cubicBezTo>
                    <a:pt x="13" y="21"/>
                    <a:pt x="11" y="21"/>
                    <a:pt x="11" y="21"/>
                  </a:cubicBezTo>
                  <a:cubicBezTo>
                    <a:pt x="8" y="22"/>
                    <a:pt x="8" y="21"/>
                    <a:pt x="7" y="23"/>
                  </a:cubicBezTo>
                  <a:cubicBezTo>
                    <a:pt x="5" y="25"/>
                    <a:pt x="6" y="25"/>
                    <a:pt x="8" y="26"/>
                  </a:cubicBezTo>
                  <a:cubicBezTo>
                    <a:pt x="11" y="27"/>
                    <a:pt x="20" y="25"/>
                    <a:pt x="21" y="27"/>
                  </a:cubicBezTo>
                  <a:cubicBezTo>
                    <a:pt x="23" y="30"/>
                    <a:pt x="13" y="32"/>
                    <a:pt x="10" y="33"/>
                  </a:cubicBezTo>
                  <a:cubicBezTo>
                    <a:pt x="13" y="37"/>
                    <a:pt x="16" y="33"/>
                    <a:pt x="20" y="32"/>
                  </a:cubicBezTo>
                  <a:cubicBezTo>
                    <a:pt x="22" y="32"/>
                    <a:pt x="24" y="30"/>
                    <a:pt x="26" y="29"/>
                  </a:cubicBezTo>
                  <a:cubicBezTo>
                    <a:pt x="27" y="29"/>
                    <a:pt x="27" y="33"/>
                    <a:pt x="27" y="33"/>
                  </a:cubicBezTo>
                  <a:cubicBezTo>
                    <a:pt x="28" y="33"/>
                    <a:pt x="29" y="31"/>
                    <a:pt x="29" y="31"/>
                  </a:cubicBezTo>
                  <a:cubicBezTo>
                    <a:pt x="30" y="31"/>
                    <a:pt x="29" y="32"/>
                    <a:pt x="30" y="33"/>
                  </a:cubicBezTo>
                  <a:cubicBezTo>
                    <a:pt x="30" y="33"/>
                    <a:pt x="38" y="31"/>
                    <a:pt x="37" y="33"/>
                  </a:cubicBezTo>
                  <a:close/>
                </a:path>
              </a:pathLst>
            </a:custGeom>
            <a:solidFill>
              <a:srgbClr val="006D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9" name="Freeform 92"/>
            <p:cNvSpPr>
              <a:spLocks/>
            </p:cNvSpPr>
            <p:nvPr/>
          </p:nvSpPr>
          <p:spPr bwMode="auto">
            <a:xfrm>
              <a:off x="4443" y="2095"/>
              <a:ext cx="106" cy="111"/>
            </a:xfrm>
            <a:custGeom>
              <a:avLst/>
              <a:gdLst>
                <a:gd name="T0" fmla="*/ 2147483647 w 30"/>
                <a:gd name="T1" fmla="*/ 2147483647 h 32"/>
                <a:gd name="T2" fmla="*/ 2147483647 w 30"/>
                <a:gd name="T3" fmla="*/ 2147483647 h 32"/>
                <a:gd name="T4" fmla="*/ 2147483647 w 30"/>
                <a:gd name="T5" fmla="*/ 2147483647 h 32"/>
                <a:gd name="T6" fmla="*/ 2147483647 w 30"/>
                <a:gd name="T7" fmla="*/ 2147483647 h 32"/>
                <a:gd name="T8" fmla="*/ 2147483647 w 30"/>
                <a:gd name="T9" fmla="*/ 2147483647 h 32"/>
                <a:gd name="T10" fmla="*/ 2147483647 w 30"/>
                <a:gd name="T11" fmla="*/ 2147483647 h 32"/>
                <a:gd name="T12" fmla="*/ 2147483647 w 30"/>
                <a:gd name="T13" fmla="*/ 2147483647 h 32"/>
                <a:gd name="T14" fmla="*/ 2147483647 w 30"/>
                <a:gd name="T15" fmla="*/ 2147483647 h 32"/>
                <a:gd name="T16" fmla="*/ 2147483647 w 30"/>
                <a:gd name="T17" fmla="*/ 2147483647 h 32"/>
                <a:gd name="T18" fmla="*/ 2147483647 w 30"/>
                <a:gd name="T19" fmla="*/ 2147483647 h 32"/>
                <a:gd name="T20" fmla="*/ 2147483647 w 30"/>
                <a:gd name="T21" fmla="*/ 0 h 32"/>
                <a:gd name="T22" fmla="*/ 2147483647 w 30"/>
                <a:gd name="T23" fmla="*/ 0 h 32"/>
                <a:gd name="T24" fmla="*/ 2147483647 w 30"/>
                <a:gd name="T25" fmla="*/ 2147483647 h 32"/>
                <a:gd name="T26" fmla="*/ 2147483647 w 30"/>
                <a:gd name="T27" fmla="*/ 2147483647 h 32"/>
                <a:gd name="T28" fmla="*/ 2147483647 w 30"/>
                <a:gd name="T29" fmla="*/ 2147483647 h 32"/>
                <a:gd name="T30" fmla="*/ 2147483647 w 30"/>
                <a:gd name="T31" fmla="*/ 2147483647 h 32"/>
                <a:gd name="T32" fmla="*/ 2147483647 w 30"/>
                <a:gd name="T33" fmla="*/ 2147483647 h 32"/>
                <a:gd name="T34" fmla="*/ 2147483647 w 30"/>
                <a:gd name="T35" fmla="*/ 2147483647 h 32"/>
                <a:gd name="T36" fmla="*/ 2147483647 w 30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32"/>
                <a:gd name="T59" fmla="*/ 30 w 30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32">
                  <a:moveTo>
                    <a:pt x="29" y="32"/>
                  </a:moveTo>
                  <a:cubicBezTo>
                    <a:pt x="30" y="31"/>
                    <a:pt x="29" y="31"/>
                    <a:pt x="28" y="30"/>
                  </a:cubicBezTo>
                  <a:cubicBezTo>
                    <a:pt x="27" y="28"/>
                    <a:pt x="26" y="27"/>
                    <a:pt x="24" y="25"/>
                  </a:cubicBezTo>
                  <a:cubicBezTo>
                    <a:pt x="24" y="25"/>
                    <a:pt x="24" y="24"/>
                    <a:pt x="24" y="23"/>
                  </a:cubicBezTo>
                  <a:cubicBezTo>
                    <a:pt x="20" y="21"/>
                    <a:pt x="20" y="16"/>
                    <a:pt x="18" y="12"/>
                  </a:cubicBezTo>
                  <a:cubicBezTo>
                    <a:pt x="16" y="8"/>
                    <a:pt x="15" y="15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1"/>
                    <a:pt x="13" y="5"/>
                    <a:pt x="6" y="3"/>
                  </a:cubicBezTo>
                  <a:cubicBezTo>
                    <a:pt x="8" y="5"/>
                    <a:pt x="6" y="9"/>
                    <a:pt x="5" y="8"/>
                  </a:cubicBezTo>
                  <a:cubicBezTo>
                    <a:pt x="3" y="7"/>
                    <a:pt x="4" y="3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2" y="10"/>
                    <a:pt x="4" y="12"/>
                  </a:cubicBezTo>
                  <a:cubicBezTo>
                    <a:pt x="6" y="14"/>
                    <a:pt x="7" y="6"/>
                    <a:pt x="9" y="7"/>
                  </a:cubicBezTo>
                  <a:cubicBezTo>
                    <a:pt x="11" y="7"/>
                    <a:pt x="9" y="11"/>
                    <a:pt x="8" y="13"/>
                  </a:cubicBezTo>
                  <a:cubicBezTo>
                    <a:pt x="3" y="23"/>
                    <a:pt x="11" y="25"/>
                    <a:pt x="12" y="24"/>
                  </a:cubicBezTo>
                  <a:cubicBezTo>
                    <a:pt x="15" y="23"/>
                    <a:pt x="16" y="17"/>
                    <a:pt x="17" y="15"/>
                  </a:cubicBezTo>
                  <a:cubicBezTo>
                    <a:pt x="16" y="27"/>
                    <a:pt x="22" y="30"/>
                    <a:pt x="29" y="31"/>
                  </a:cubicBezTo>
                  <a:cubicBezTo>
                    <a:pt x="29" y="31"/>
                    <a:pt x="29" y="32"/>
                    <a:pt x="29" y="32"/>
                  </a:cubicBezTo>
                  <a:close/>
                </a:path>
              </a:pathLst>
            </a:custGeom>
            <a:solidFill>
              <a:srgbClr val="69C3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0" name="Freeform 93"/>
            <p:cNvSpPr>
              <a:spLocks noEditPoints="1"/>
            </p:cNvSpPr>
            <p:nvPr/>
          </p:nvSpPr>
          <p:spPr bwMode="auto">
            <a:xfrm>
              <a:off x="4432" y="2109"/>
              <a:ext cx="110" cy="108"/>
            </a:xfrm>
            <a:custGeom>
              <a:avLst/>
              <a:gdLst>
                <a:gd name="T0" fmla="*/ 2147483647 w 31"/>
                <a:gd name="T1" fmla="*/ 2147483647 h 31"/>
                <a:gd name="T2" fmla="*/ 2147483647 w 31"/>
                <a:gd name="T3" fmla="*/ 2147483647 h 31"/>
                <a:gd name="T4" fmla="*/ 2147483647 w 31"/>
                <a:gd name="T5" fmla="*/ 2147483647 h 31"/>
                <a:gd name="T6" fmla="*/ 2147483647 w 31"/>
                <a:gd name="T7" fmla="*/ 2147483647 h 31"/>
                <a:gd name="T8" fmla="*/ 2147483647 w 31"/>
                <a:gd name="T9" fmla="*/ 2147483647 h 31"/>
                <a:gd name="T10" fmla="*/ 2147483647 w 31"/>
                <a:gd name="T11" fmla="*/ 2147483647 h 31"/>
                <a:gd name="T12" fmla="*/ 2147483647 w 31"/>
                <a:gd name="T13" fmla="*/ 2147483647 h 31"/>
                <a:gd name="T14" fmla="*/ 0 w 31"/>
                <a:gd name="T15" fmla="*/ 2147483647 h 31"/>
                <a:gd name="T16" fmla="*/ 2147483647 w 31"/>
                <a:gd name="T17" fmla="*/ 0 h 31"/>
                <a:gd name="T18" fmla="*/ 2147483647 w 31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31"/>
                <a:gd name="T32" fmla="*/ 31 w 31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31">
                  <a:moveTo>
                    <a:pt x="9" y="14"/>
                  </a:moveTo>
                  <a:cubicBezTo>
                    <a:pt x="9" y="14"/>
                    <a:pt x="13" y="11"/>
                    <a:pt x="11" y="1"/>
                  </a:cubicBezTo>
                  <a:moveTo>
                    <a:pt x="17" y="21"/>
                  </a:moveTo>
                  <a:cubicBezTo>
                    <a:pt x="17" y="21"/>
                    <a:pt x="21" y="13"/>
                    <a:pt x="20" y="8"/>
                  </a:cubicBezTo>
                  <a:moveTo>
                    <a:pt x="20" y="23"/>
                  </a:moveTo>
                  <a:cubicBezTo>
                    <a:pt x="20" y="23"/>
                    <a:pt x="11" y="31"/>
                    <a:pt x="5" y="28"/>
                  </a:cubicBezTo>
                  <a:moveTo>
                    <a:pt x="13" y="18"/>
                  </a:moveTo>
                  <a:cubicBezTo>
                    <a:pt x="13" y="18"/>
                    <a:pt x="3" y="21"/>
                    <a:pt x="0" y="18"/>
                  </a:cubicBezTo>
                  <a:moveTo>
                    <a:pt x="3" y="0"/>
                  </a:moveTo>
                  <a:cubicBezTo>
                    <a:pt x="3" y="0"/>
                    <a:pt x="5" y="21"/>
                    <a:pt x="31" y="27"/>
                  </a:cubicBezTo>
                </a:path>
              </a:pathLst>
            </a:custGeom>
            <a:noFill/>
            <a:ln w="0">
              <a:solidFill>
                <a:srgbClr val="004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" name="Freeform 94"/>
            <p:cNvSpPr>
              <a:spLocks/>
            </p:cNvSpPr>
            <p:nvPr/>
          </p:nvSpPr>
          <p:spPr bwMode="auto">
            <a:xfrm>
              <a:off x="4592" y="2210"/>
              <a:ext cx="207" cy="140"/>
            </a:xfrm>
            <a:custGeom>
              <a:avLst/>
              <a:gdLst>
                <a:gd name="T0" fmla="*/ 2147483647 w 58"/>
                <a:gd name="T1" fmla="*/ 2147483647 h 40"/>
                <a:gd name="T2" fmla="*/ 2147483647 w 58"/>
                <a:gd name="T3" fmla="*/ 2147483647 h 40"/>
                <a:gd name="T4" fmla="*/ 2147483647 w 58"/>
                <a:gd name="T5" fmla="*/ 2147483647 h 40"/>
                <a:gd name="T6" fmla="*/ 2147483647 w 58"/>
                <a:gd name="T7" fmla="*/ 2147483647 h 40"/>
                <a:gd name="T8" fmla="*/ 2147483647 w 58"/>
                <a:gd name="T9" fmla="*/ 2147483647 h 40"/>
                <a:gd name="T10" fmla="*/ 2147483647 w 58"/>
                <a:gd name="T11" fmla="*/ 2147483647 h 40"/>
                <a:gd name="T12" fmla="*/ 2147483647 w 58"/>
                <a:gd name="T13" fmla="*/ 2147483647 h 40"/>
                <a:gd name="T14" fmla="*/ 2147483647 w 58"/>
                <a:gd name="T15" fmla="*/ 2147483647 h 40"/>
                <a:gd name="T16" fmla="*/ 2147483647 w 58"/>
                <a:gd name="T17" fmla="*/ 2147483647 h 40"/>
                <a:gd name="T18" fmla="*/ 2147483647 w 58"/>
                <a:gd name="T19" fmla="*/ 2147483647 h 40"/>
                <a:gd name="T20" fmla="*/ 2147483647 w 58"/>
                <a:gd name="T21" fmla="*/ 2147483647 h 40"/>
                <a:gd name="T22" fmla="*/ 2147483647 w 58"/>
                <a:gd name="T23" fmla="*/ 2147483647 h 40"/>
                <a:gd name="T24" fmla="*/ 2147483647 w 58"/>
                <a:gd name="T25" fmla="*/ 2147483647 h 40"/>
                <a:gd name="T26" fmla="*/ 2147483647 w 58"/>
                <a:gd name="T27" fmla="*/ 2147483647 h 40"/>
                <a:gd name="T28" fmla="*/ 2147483647 w 58"/>
                <a:gd name="T29" fmla="*/ 2147483647 h 40"/>
                <a:gd name="T30" fmla="*/ 2147483647 w 58"/>
                <a:gd name="T31" fmla="*/ 2147483647 h 40"/>
                <a:gd name="T32" fmla="*/ 2147483647 w 58"/>
                <a:gd name="T33" fmla="*/ 2147483647 h 40"/>
                <a:gd name="T34" fmla="*/ 2147483647 w 58"/>
                <a:gd name="T35" fmla="*/ 2147483647 h 40"/>
                <a:gd name="T36" fmla="*/ 2147483647 w 58"/>
                <a:gd name="T37" fmla="*/ 2147483647 h 40"/>
                <a:gd name="T38" fmla="*/ 2147483647 w 58"/>
                <a:gd name="T39" fmla="*/ 2147483647 h 40"/>
                <a:gd name="T40" fmla="*/ 2147483647 w 58"/>
                <a:gd name="T41" fmla="*/ 2147483647 h 40"/>
                <a:gd name="T42" fmla="*/ 2147483647 w 58"/>
                <a:gd name="T43" fmla="*/ 2147483647 h 40"/>
                <a:gd name="T44" fmla="*/ 2147483647 w 58"/>
                <a:gd name="T45" fmla="*/ 2147483647 h 40"/>
                <a:gd name="T46" fmla="*/ 2147483647 w 58"/>
                <a:gd name="T47" fmla="*/ 2147483647 h 40"/>
                <a:gd name="T48" fmla="*/ 2147483647 w 58"/>
                <a:gd name="T49" fmla="*/ 2147483647 h 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40"/>
                <a:gd name="T77" fmla="*/ 58 w 58"/>
                <a:gd name="T78" fmla="*/ 40 h 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40">
                  <a:moveTo>
                    <a:pt x="55" y="16"/>
                  </a:moveTo>
                  <a:cubicBezTo>
                    <a:pt x="52" y="15"/>
                    <a:pt x="50" y="14"/>
                    <a:pt x="48" y="13"/>
                  </a:cubicBezTo>
                  <a:cubicBezTo>
                    <a:pt x="47" y="13"/>
                    <a:pt x="46" y="13"/>
                    <a:pt x="46" y="12"/>
                  </a:cubicBezTo>
                  <a:cubicBezTo>
                    <a:pt x="39" y="12"/>
                    <a:pt x="36" y="6"/>
                    <a:pt x="31" y="3"/>
                  </a:cubicBezTo>
                  <a:cubicBezTo>
                    <a:pt x="25" y="0"/>
                    <a:pt x="30" y="9"/>
                    <a:pt x="29" y="13"/>
                  </a:cubicBezTo>
                  <a:cubicBezTo>
                    <a:pt x="28" y="13"/>
                    <a:pt x="28" y="14"/>
                    <a:pt x="28" y="13"/>
                  </a:cubicBezTo>
                  <a:cubicBezTo>
                    <a:pt x="26" y="5"/>
                    <a:pt x="20" y="0"/>
                    <a:pt x="12" y="2"/>
                  </a:cubicBezTo>
                  <a:cubicBezTo>
                    <a:pt x="14" y="3"/>
                    <a:pt x="15" y="9"/>
                    <a:pt x="14" y="9"/>
                  </a:cubicBezTo>
                  <a:cubicBezTo>
                    <a:pt x="11" y="9"/>
                    <a:pt x="10" y="4"/>
                    <a:pt x="5" y="4"/>
                  </a:cubicBezTo>
                  <a:cubicBezTo>
                    <a:pt x="5" y="4"/>
                    <a:pt x="4" y="3"/>
                    <a:pt x="4" y="3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4" y="10"/>
                    <a:pt x="0" y="14"/>
                    <a:pt x="3" y="18"/>
                  </a:cubicBezTo>
                  <a:cubicBezTo>
                    <a:pt x="6" y="23"/>
                    <a:pt x="14" y="19"/>
                    <a:pt x="17" y="23"/>
                  </a:cubicBezTo>
                  <a:cubicBezTo>
                    <a:pt x="19" y="25"/>
                    <a:pt x="12" y="27"/>
                    <a:pt x="11" y="29"/>
                  </a:cubicBezTo>
                  <a:cubicBezTo>
                    <a:pt x="9" y="33"/>
                    <a:pt x="18" y="33"/>
                    <a:pt x="21" y="33"/>
                  </a:cubicBezTo>
                  <a:cubicBezTo>
                    <a:pt x="23" y="33"/>
                    <a:pt x="25" y="31"/>
                    <a:pt x="27" y="30"/>
                  </a:cubicBezTo>
                  <a:cubicBezTo>
                    <a:pt x="28" y="29"/>
                    <a:pt x="29" y="29"/>
                    <a:pt x="30" y="29"/>
                  </a:cubicBezTo>
                  <a:cubicBezTo>
                    <a:pt x="31" y="30"/>
                    <a:pt x="30" y="32"/>
                    <a:pt x="29" y="32"/>
                  </a:cubicBezTo>
                  <a:cubicBezTo>
                    <a:pt x="27" y="34"/>
                    <a:pt x="25" y="39"/>
                    <a:pt x="28" y="39"/>
                  </a:cubicBezTo>
                  <a:cubicBezTo>
                    <a:pt x="35" y="40"/>
                    <a:pt x="39" y="35"/>
                    <a:pt x="42" y="29"/>
                  </a:cubicBezTo>
                  <a:cubicBezTo>
                    <a:pt x="43" y="28"/>
                    <a:pt x="46" y="27"/>
                    <a:pt x="48" y="26"/>
                  </a:cubicBezTo>
                  <a:cubicBezTo>
                    <a:pt x="50" y="24"/>
                    <a:pt x="52" y="20"/>
                    <a:pt x="55" y="19"/>
                  </a:cubicBezTo>
                  <a:cubicBezTo>
                    <a:pt x="55" y="19"/>
                    <a:pt x="55" y="18"/>
                    <a:pt x="56" y="18"/>
                  </a:cubicBezTo>
                  <a:cubicBezTo>
                    <a:pt x="56" y="18"/>
                    <a:pt x="58" y="17"/>
                    <a:pt x="58" y="17"/>
                  </a:cubicBezTo>
                  <a:cubicBezTo>
                    <a:pt x="58" y="16"/>
                    <a:pt x="56" y="16"/>
                    <a:pt x="55" y="16"/>
                  </a:cubicBezTo>
                  <a:close/>
                </a:path>
              </a:pathLst>
            </a:custGeom>
            <a:solidFill>
              <a:srgbClr val="0089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2" name="Freeform 95"/>
            <p:cNvSpPr>
              <a:spLocks/>
            </p:cNvSpPr>
            <p:nvPr/>
          </p:nvSpPr>
          <p:spPr bwMode="auto">
            <a:xfrm>
              <a:off x="4592" y="2217"/>
              <a:ext cx="207" cy="133"/>
            </a:xfrm>
            <a:custGeom>
              <a:avLst/>
              <a:gdLst>
                <a:gd name="T0" fmla="*/ 2147483647 w 58"/>
                <a:gd name="T1" fmla="*/ 2147483647 h 38"/>
                <a:gd name="T2" fmla="*/ 2147483647 w 58"/>
                <a:gd name="T3" fmla="*/ 2147483647 h 38"/>
                <a:gd name="T4" fmla="*/ 2147483647 w 58"/>
                <a:gd name="T5" fmla="*/ 2147483647 h 38"/>
                <a:gd name="T6" fmla="*/ 2147483647 w 58"/>
                <a:gd name="T7" fmla="*/ 2147483647 h 38"/>
                <a:gd name="T8" fmla="*/ 2147483647 w 58"/>
                <a:gd name="T9" fmla="*/ 2147483647 h 38"/>
                <a:gd name="T10" fmla="*/ 2147483647 w 58"/>
                <a:gd name="T11" fmla="*/ 2147483647 h 38"/>
                <a:gd name="T12" fmla="*/ 2147483647 w 58"/>
                <a:gd name="T13" fmla="*/ 2147483647 h 38"/>
                <a:gd name="T14" fmla="*/ 2147483647 w 58"/>
                <a:gd name="T15" fmla="*/ 2147483647 h 38"/>
                <a:gd name="T16" fmla="*/ 2147483647 w 58"/>
                <a:gd name="T17" fmla="*/ 2147483647 h 38"/>
                <a:gd name="T18" fmla="*/ 2147483647 w 58"/>
                <a:gd name="T19" fmla="*/ 2147483647 h 38"/>
                <a:gd name="T20" fmla="*/ 2147483647 w 58"/>
                <a:gd name="T21" fmla="*/ 2147483647 h 38"/>
                <a:gd name="T22" fmla="*/ 2147483647 w 58"/>
                <a:gd name="T23" fmla="*/ 2147483647 h 38"/>
                <a:gd name="T24" fmla="*/ 2147483647 w 58"/>
                <a:gd name="T25" fmla="*/ 2147483647 h 38"/>
                <a:gd name="T26" fmla="*/ 2147483647 w 58"/>
                <a:gd name="T27" fmla="*/ 2147483647 h 38"/>
                <a:gd name="T28" fmla="*/ 2147483647 w 58"/>
                <a:gd name="T29" fmla="*/ 2147483647 h 38"/>
                <a:gd name="T30" fmla="*/ 2147483647 w 58"/>
                <a:gd name="T31" fmla="*/ 2147483647 h 38"/>
                <a:gd name="T32" fmla="*/ 2147483647 w 58"/>
                <a:gd name="T33" fmla="*/ 2147483647 h 38"/>
                <a:gd name="T34" fmla="*/ 2147483647 w 58"/>
                <a:gd name="T35" fmla="*/ 2147483647 h 38"/>
                <a:gd name="T36" fmla="*/ 2147483647 w 58"/>
                <a:gd name="T37" fmla="*/ 2147483647 h 38"/>
                <a:gd name="T38" fmla="*/ 2147483647 w 58"/>
                <a:gd name="T39" fmla="*/ 2147483647 h 38"/>
                <a:gd name="T40" fmla="*/ 2147483647 w 58"/>
                <a:gd name="T41" fmla="*/ 2147483647 h 38"/>
                <a:gd name="T42" fmla="*/ 2147483647 w 58"/>
                <a:gd name="T43" fmla="*/ 2147483647 h 38"/>
                <a:gd name="T44" fmla="*/ 2147483647 w 58"/>
                <a:gd name="T45" fmla="*/ 2147483647 h 38"/>
                <a:gd name="T46" fmla="*/ 2147483647 w 58"/>
                <a:gd name="T47" fmla="*/ 2147483647 h 38"/>
                <a:gd name="T48" fmla="*/ 2147483647 w 58"/>
                <a:gd name="T49" fmla="*/ 2147483647 h 38"/>
                <a:gd name="T50" fmla="*/ 2147483647 w 58"/>
                <a:gd name="T51" fmla="*/ 2147483647 h 38"/>
                <a:gd name="T52" fmla="*/ 2147483647 w 58"/>
                <a:gd name="T53" fmla="*/ 2147483647 h 38"/>
                <a:gd name="T54" fmla="*/ 2147483647 w 58"/>
                <a:gd name="T55" fmla="*/ 2147483647 h 38"/>
                <a:gd name="T56" fmla="*/ 2147483647 w 58"/>
                <a:gd name="T57" fmla="*/ 2147483647 h 38"/>
                <a:gd name="T58" fmla="*/ 2147483647 w 58"/>
                <a:gd name="T59" fmla="*/ 2147483647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38"/>
                <a:gd name="T92" fmla="*/ 58 w 58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38">
                  <a:moveTo>
                    <a:pt x="58" y="15"/>
                  </a:moveTo>
                  <a:cubicBezTo>
                    <a:pt x="58" y="14"/>
                    <a:pt x="56" y="16"/>
                    <a:pt x="56" y="16"/>
                  </a:cubicBezTo>
                  <a:cubicBezTo>
                    <a:pt x="55" y="16"/>
                    <a:pt x="55" y="17"/>
                    <a:pt x="55" y="17"/>
                  </a:cubicBezTo>
                  <a:cubicBezTo>
                    <a:pt x="52" y="18"/>
                    <a:pt x="50" y="22"/>
                    <a:pt x="48" y="24"/>
                  </a:cubicBezTo>
                  <a:cubicBezTo>
                    <a:pt x="46" y="25"/>
                    <a:pt x="43" y="26"/>
                    <a:pt x="42" y="27"/>
                  </a:cubicBezTo>
                  <a:cubicBezTo>
                    <a:pt x="39" y="33"/>
                    <a:pt x="35" y="38"/>
                    <a:pt x="28" y="37"/>
                  </a:cubicBezTo>
                  <a:cubicBezTo>
                    <a:pt x="25" y="37"/>
                    <a:pt x="27" y="32"/>
                    <a:pt x="29" y="30"/>
                  </a:cubicBezTo>
                  <a:cubicBezTo>
                    <a:pt x="30" y="30"/>
                    <a:pt x="31" y="28"/>
                    <a:pt x="30" y="27"/>
                  </a:cubicBezTo>
                  <a:cubicBezTo>
                    <a:pt x="29" y="27"/>
                    <a:pt x="28" y="27"/>
                    <a:pt x="27" y="28"/>
                  </a:cubicBezTo>
                  <a:cubicBezTo>
                    <a:pt x="25" y="29"/>
                    <a:pt x="23" y="31"/>
                    <a:pt x="21" y="31"/>
                  </a:cubicBezTo>
                  <a:cubicBezTo>
                    <a:pt x="18" y="31"/>
                    <a:pt x="9" y="31"/>
                    <a:pt x="11" y="27"/>
                  </a:cubicBezTo>
                  <a:cubicBezTo>
                    <a:pt x="12" y="25"/>
                    <a:pt x="19" y="23"/>
                    <a:pt x="17" y="21"/>
                  </a:cubicBezTo>
                  <a:cubicBezTo>
                    <a:pt x="14" y="17"/>
                    <a:pt x="6" y="21"/>
                    <a:pt x="3" y="16"/>
                  </a:cubicBezTo>
                  <a:cubicBezTo>
                    <a:pt x="0" y="12"/>
                    <a:pt x="4" y="8"/>
                    <a:pt x="1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5" y="2"/>
                    <a:pt x="7" y="8"/>
                    <a:pt x="11" y="8"/>
                  </a:cubicBezTo>
                  <a:cubicBezTo>
                    <a:pt x="7" y="7"/>
                    <a:pt x="2" y="11"/>
                    <a:pt x="4" y="14"/>
                  </a:cubicBezTo>
                  <a:cubicBezTo>
                    <a:pt x="9" y="20"/>
                    <a:pt x="18" y="15"/>
                    <a:pt x="24" y="18"/>
                  </a:cubicBezTo>
                  <a:cubicBezTo>
                    <a:pt x="25" y="18"/>
                    <a:pt x="23" y="19"/>
                    <a:pt x="23" y="19"/>
                  </a:cubicBezTo>
                  <a:cubicBezTo>
                    <a:pt x="22" y="20"/>
                    <a:pt x="20" y="21"/>
                    <a:pt x="20" y="21"/>
                  </a:cubicBezTo>
                  <a:cubicBezTo>
                    <a:pt x="18" y="24"/>
                    <a:pt x="17" y="24"/>
                    <a:pt x="17" y="27"/>
                  </a:cubicBezTo>
                  <a:cubicBezTo>
                    <a:pt x="17" y="30"/>
                    <a:pt x="18" y="30"/>
                    <a:pt x="20" y="29"/>
                  </a:cubicBezTo>
                  <a:cubicBezTo>
                    <a:pt x="24" y="28"/>
                    <a:pt x="32" y="19"/>
                    <a:pt x="36" y="20"/>
                  </a:cubicBezTo>
                  <a:cubicBezTo>
                    <a:pt x="40" y="22"/>
                    <a:pt x="31" y="32"/>
                    <a:pt x="28" y="36"/>
                  </a:cubicBezTo>
                  <a:cubicBezTo>
                    <a:pt x="33" y="37"/>
                    <a:pt x="35" y="31"/>
                    <a:pt x="38" y="27"/>
                  </a:cubicBezTo>
                  <a:cubicBezTo>
                    <a:pt x="40" y="26"/>
                    <a:pt x="42" y="22"/>
                    <a:pt x="43" y="19"/>
                  </a:cubicBezTo>
                  <a:cubicBezTo>
                    <a:pt x="44" y="19"/>
                    <a:pt x="46" y="23"/>
                    <a:pt x="47" y="23"/>
                  </a:cubicBezTo>
                  <a:cubicBezTo>
                    <a:pt x="47" y="22"/>
                    <a:pt x="47" y="19"/>
                    <a:pt x="48" y="18"/>
                  </a:cubicBezTo>
                  <a:cubicBezTo>
                    <a:pt x="48" y="19"/>
                    <a:pt x="49" y="20"/>
                    <a:pt x="49" y="21"/>
                  </a:cubicBezTo>
                  <a:cubicBezTo>
                    <a:pt x="50" y="21"/>
                    <a:pt x="57" y="12"/>
                    <a:pt x="58" y="15"/>
                  </a:cubicBezTo>
                  <a:close/>
                </a:path>
              </a:pathLst>
            </a:custGeom>
            <a:solidFill>
              <a:srgbClr val="006D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3" name="Freeform 96"/>
            <p:cNvSpPr>
              <a:spLocks/>
            </p:cNvSpPr>
            <p:nvPr/>
          </p:nvSpPr>
          <p:spPr bwMode="auto">
            <a:xfrm>
              <a:off x="4603" y="2210"/>
              <a:ext cx="196" cy="91"/>
            </a:xfrm>
            <a:custGeom>
              <a:avLst/>
              <a:gdLst>
                <a:gd name="T0" fmla="*/ 2147483647 w 55"/>
                <a:gd name="T1" fmla="*/ 2147483647 h 26"/>
                <a:gd name="T2" fmla="*/ 2147483647 w 55"/>
                <a:gd name="T3" fmla="*/ 2147483647 h 26"/>
                <a:gd name="T4" fmla="*/ 2147483647 w 55"/>
                <a:gd name="T5" fmla="*/ 2147483647 h 26"/>
                <a:gd name="T6" fmla="*/ 2147483647 w 55"/>
                <a:gd name="T7" fmla="*/ 2147483647 h 26"/>
                <a:gd name="T8" fmla="*/ 2147483647 w 55"/>
                <a:gd name="T9" fmla="*/ 2147483647 h 26"/>
                <a:gd name="T10" fmla="*/ 2147483647 w 55"/>
                <a:gd name="T11" fmla="*/ 2147483647 h 26"/>
                <a:gd name="T12" fmla="*/ 2147483647 w 55"/>
                <a:gd name="T13" fmla="*/ 2147483647 h 26"/>
                <a:gd name="T14" fmla="*/ 2147483647 w 55"/>
                <a:gd name="T15" fmla="*/ 2147483647 h 26"/>
                <a:gd name="T16" fmla="*/ 2147483647 w 55"/>
                <a:gd name="T17" fmla="*/ 2147483647 h 26"/>
                <a:gd name="T18" fmla="*/ 2147483647 w 55"/>
                <a:gd name="T19" fmla="*/ 2147483647 h 26"/>
                <a:gd name="T20" fmla="*/ 2147483647 w 55"/>
                <a:gd name="T21" fmla="*/ 2147483647 h 26"/>
                <a:gd name="T22" fmla="*/ 0 w 55"/>
                <a:gd name="T23" fmla="*/ 2147483647 h 26"/>
                <a:gd name="T24" fmla="*/ 2147483647 w 55"/>
                <a:gd name="T25" fmla="*/ 2147483647 h 26"/>
                <a:gd name="T26" fmla="*/ 2147483647 w 55"/>
                <a:gd name="T27" fmla="*/ 2147483647 h 26"/>
                <a:gd name="T28" fmla="*/ 2147483647 w 55"/>
                <a:gd name="T29" fmla="*/ 2147483647 h 26"/>
                <a:gd name="T30" fmla="*/ 2147483647 w 55"/>
                <a:gd name="T31" fmla="*/ 2147483647 h 26"/>
                <a:gd name="T32" fmla="*/ 2147483647 w 55"/>
                <a:gd name="T33" fmla="*/ 2147483647 h 26"/>
                <a:gd name="T34" fmla="*/ 2147483647 w 55"/>
                <a:gd name="T35" fmla="*/ 2147483647 h 26"/>
                <a:gd name="T36" fmla="*/ 2147483647 w 55"/>
                <a:gd name="T37" fmla="*/ 2147483647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26"/>
                <a:gd name="T59" fmla="*/ 55 w 55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26">
                  <a:moveTo>
                    <a:pt x="55" y="17"/>
                  </a:moveTo>
                  <a:cubicBezTo>
                    <a:pt x="55" y="16"/>
                    <a:pt x="53" y="16"/>
                    <a:pt x="52" y="16"/>
                  </a:cubicBezTo>
                  <a:cubicBezTo>
                    <a:pt x="49" y="15"/>
                    <a:pt x="47" y="14"/>
                    <a:pt x="45" y="13"/>
                  </a:cubicBezTo>
                  <a:cubicBezTo>
                    <a:pt x="44" y="13"/>
                    <a:pt x="43" y="13"/>
                    <a:pt x="43" y="12"/>
                  </a:cubicBezTo>
                  <a:cubicBezTo>
                    <a:pt x="36" y="12"/>
                    <a:pt x="33" y="6"/>
                    <a:pt x="28" y="3"/>
                  </a:cubicBezTo>
                  <a:cubicBezTo>
                    <a:pt x="22" y="0"/>
                    <a:pt x="27" y="9"/>
                    <a:pt x="26" y="13"/>
                  </a:cubicBezTo>
                  <a:cubicBezTo>
                    <a:pt x="25" y="13"/>
                    <a:pt x="25" y="14"/>
                    <a:pt x="25" y="13"/>
                  </a:cubicBezTo>
                  <a:cubicBezTo>
                    <a:pt x="23" y="5"/>
                    <a:pt x="17" y="0"/>
                    <a:pt x="9" y="2"/>
                  </a:cubicBezTo>
                  <a:cubicBezTo>
                    <a:pt x="11" y="3"/>
                    <a:pt x="12" y="9"/>
                    <a:pt x="11" y="9"/>
                  </a:cubicBezTo>
                  <a:cubicBezTo>
                    <a:pt x="8" y="9"/>
                    <a:pt x="7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8"/>
                    <a:pt x="8" y="13"/>
                    <a:pt x="13" y="14"/>
                  </a:cubicBezTo>
                  <a:cubicBezTo>
                    <a:pt x="17" y="14"/>
                    <a:pt x="11" y="5"/>
                    <a:pt x="14" y="4"/>
                  </a:cubicBezTo>
                  <a:cubicBezTo>
                    <a:pt x="17" y="3"/>
                    <a:pt x="17" y="9"/>
                    <a:pt x="18" y="12"/>
                  </a:cubicBezTo>
                  <a:cubicBezTo>
                    <a:pt x="19" y="26"/>
                    <a:pt x="29" y="23"/>
                    <a:pt x="31" y="21"/>
                  </a:cubicBezTo>
                  <a:cubicBezTo>
                    <a:pt x="32" y="18"/>
                    <a:pt x="29" y="10"/>
                    <a:pt x="29" y="7"/>
                  </a:cubicBezTo>
                  <a:cubicBezTo>
                    <a:pt x="37" y="21"/>
                    <a:pt x="46" y="20"/>
                    <a:pt x="54" y="16"/>
                  </a:cubicBezTo>
                  <a:cubicBezTo>
                    <a:pt x="54" y="16"/>
                    <a:pt x="55" y="17"/>
                    <a:pt x="55" y="17"/>
                  </a:cubicBezTo>
                  <a:close/>
                </a:path>
              </a:pathLst>
            </a:custGeom>
            <a:solidFill>
              <a:srgbClr val="69C3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4" name="Freeform 97"/>
            <p:cNvSpPr>
              <a:spLocks noEditPoints="1"/>
            </p:cNvSpPr>
            <p:nvPr/>
          </p:nvSpPr>
          <p:spPr bwMode="auto">
            <a:xfrm>
              <a:off x="4606" y="2220"/>
              <a:ext cx="189" cy="123"/>
            </a:xfrm>
            <a:custGeom>
              <a:avLst/>
              <a:gdLst>
                <a:gd name="T0" fmla="*/ 2147483647 w 53"/>
                <a:gd name="T1" fmla="*/ 2147483647 h 35"/>
                <a:gd name="T2" fmla="*/ 2147483647 w 53"/>
                <a:gd name="T3" fmla="*/ 0 h 35"/>
                <a:gd name="T4" fmla="*/ 2147483647 w 53"/>
                <a:gd name="T5" fmla="*/ 2147483647 h 35"/>
                <a:gd name="T6" fmla="*/ 2147483647 w 53"/>
                <a:gd name="T7" fmla="*/ 2147483647 h 35"/>
                <a:gd name="T8" fmla="*/ 2147483647 w 53"/>
                <a:gd name="T9" fmla="*/ 2147483647 h 35"/>
                <a:gd name="T10" fmla="*/ 2147483647 w 53"/>
                <a:gd name="T11" fmla="*/ 2147483647 h 35"/>
                <a:gd name="T12" fmla="*/ 2147483647 w 53"/>
                <a:gd name="T13" fmla="*/ 2147483647 h 35"/>
                <a:gd name="T14" fmla="*/ 2147483647 w 53"/>
                <a:gd name="T15" fmla="*/ 2147483647 h 35"/>
                <a:gd name="T16" fmla="*/ 0 w 53"/>
                <a:gd name="T17" fmla="*/ 2147483647 h 35"/>
                <a:gd name="T18" fmla="*/ 2147483647 w 53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35"/>
                <a:gd name="T32" fmla="*/ 53 w 53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35">
                  <a:moveTo>
                    <a:pt x="18" y="16"/>
                  </a:moveTo>
                  <a:cubicBezTo>
                    <a:pt x="18" y="16"/>
                    <a:pt x="20" y="10"/>
                    <a:pt x="10" y="0"/>
                  </a:cubicBezTo>
                  <a:moveTo>
                    <a:pt x="32" y="18"/>
                  </a:moveTo>
                  <a:cubicBezTo>
                    <a:pt x="32" y="18"/>
                    <a:pt x="30" y="6"/>
                    <a:pt x="26" y="1"/>
                  </a:cubicBezTo>
                  <a:moveTo>
                    <a:pt x="37" y="18"/>
                  </a:moveTo>
                  <a:cubicBezTo>
                    <a:pt x="37" y="18"/>
                    <a:pt x="32" y="33"/>
                    <a:pt x="24" y="35"/>
                  </a:cubicBezTo>
                  <a:moveTo>
                    <a:pt x="25" y="18"/>
                  </a:moveTo>
                  <a:cubicBezTo>
                    <a:pt x="25" y="18"/>
                    <a:pt x="16" y="28"/>
                    <a:pt x="11" y="27"/>
                  </a:cubicBezTo>
                  <a:moveTo>
                    <a:pt x="0" y="5"/>
                  </a:moveTo>
                  <a:cubicBezTo>
                    <a:pt x="0" y="5"/>
                    <a:pt x="19" y="27"/>
                    <a:pt x="53" y="14"/>
                  </a:cubicBezTo>
                </a:path>
              </a:pathLst>
            </a:custGeom>
            <a:noFill/>
            <a:ln w="0">
              <a:solidFill>
                <a:srgbClr val="004838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5" name="Freeform 98"/>
            <p:cNvSpPr>
              <a:spLocks/>
            </p:cNvSpPr>
            <p:nvPr/>
          </p:nvSpPr>
          <p:spPr bwMode="auto">
            <a:xfrm>
              <a:off x="4898" y="2273"/>
              <a:ext cx="71" cy="38"/>
            </a:xfrm>
            <a:custGeom>
              <a:avLst/>
              <a:gdLst>
                <a:gd name="T0" fmla="*/ 2147483647 w 20"/>
                <a:gd name="T1" fmla="*/ 2147483647 h 11"/>
                <a:gd name="T2" fmla="*/ 2147483647 w 20"/>
                <a:gd name="T3" fmla="*/ 2147483647 h 11"/>
                <a:gd name="T4" fmla="*/ 0 w 20"/>
                <a:gd name="T5" fmla="*/ 2147483647 h 11"/>
                <a:gd name="T6" fmla="*/ 0 w 20"/>
                <a:gd name="T7" fmla="*/ 0 h 11"/>
                <a:gd name="T8" fmla="*/ 2147483647 w 20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1"/>
                <a:gd name="T17" fmla="*/ 20 w 2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1">
                  <a:moveTo>
                    <a:pt x="20" y="9"/>
                  </a:moveTo>
                  <a:cubicBezTo>
                    <a:pt x="20" y="9"/>
                    <a:pt x="19" y="11"/>
                    <a:pt x="19" y="11"/>
                  </a:cubicBezTo>
                  <a:cubicBezTo>
                    <a:pt x="10" y="5"/>
                    <a:pt x="9" y="5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5" y="1"/>
                    <a:pt x="13" y="4"/>
                    <a:pt x="20" y="9"/>
                  </a:cubicBezTo>
                  <a:close/>
                </a:path>
              </a:pathLst>
            </a:custGeom>
            <a:solidFill>
              <a:srgbClr val="69C3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6" name="Freeform 99"/>
            <p:cNvSpPr>
              <a:spLocks/>
            </p:cNvSpPr>
            <p:nvPr/>
          </p:nvSpPr>
          <p:spPr bwMode="auto">
            <a:xfrm>
              <a:off x="4898" y="2273"/>
              <a:ext cx="71" cy="38"/>
            </a:xfrm>
            <a:custGeom>
              <a:avLst/>
              <a:gdLst>
                <a:gd name="T0" fmla="*/ 2147483647 w 20"/>
                <a:gd name="T1" fmla="*/ 2147483647 h 11"/>
                <a:gd name="T2" fmla="*/ 2147483647 w 20"/>
                <a:gd name="T3" fmla="*/ 2147483647 h 11"/>
                <a:gd name="T4" fmla="*/ 0 w 20"/>
                <a:gd name="T5" fmla="*/ 2147483647 h 11"/>
                <a:gd name="T6" fmla="*/ 0 w 20"/>
                <a:gd name="T7" fmla="*/ 0 h 11"/>
                <a:gd name="T8" fmla="*/ 2147483647 w 20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1"/>
                <a:gd name="T17" fmla="*/ 20 w 2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1">
                  <a:moveTo>
                    <a:pt x="20" y="9"/>
                  </a:moveTo>
                  <a:cubicBezTo>
                    <a:pt x="20" y="9"/>
                    <a:pt x="19" y="11"/>
                    <a:pt x="19" y="11"/>
                  </a:cubicBezTo>
                  <a:cubicBezTo>
                    <a:pt x="10" y="5"/>
                    <a:pt x="9" y="5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5" y="1"/>
                    <a:pt x="13" y="4"/>
                    <a:pt x="20" y="9"/>
                  </a:cubicBezTo>
                  <a:close/>
                </a:path>
              </a:pathLst>
            </a:custGeom>
            <a:noFill/>
            <a:ln w="0">
              <a:solidFill>
                <a:srgbClr val="69C34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7" name="Freeform 100"/>
            <p:cNvSpPr>
              <a:spLocks/>
            </p:cNvSpPr>
            <p:nvPr/>
          </p:nvSpPr>
          <p:spPr bwMode="auto">
            <a:xfrm>
              <a:off x="4898" y="2273"/>
              <a:ext cx="68" cy="35"/>
            </a:xfrm>
            <a:custGeom>
              <a:avLst/>
              <a:gdLst>
                <a:gd name="T0" fmla="*/ 0 w 19"/>
                <a:gd name="T1" fmla="*/ 0 h 10"/>
                <a:gd name="T2" fmla="*/ 2147483647 w 19"/>
                <a:gd name="T3" fmla="*/ 2147483647 h 10"/>
                <a:gd name="T4" fmla="*/ 0 60000 65536"/>
                <a:gd name="T5" fmla="*/ 0 60000 65536"/>
                <a:gd name="T6" fmla="*/ 0 w 19"/>
                <a:gd name="T7" fmla="*/ 0 h 10"/>
                <a:gd name="T8" fmla="*/ 19 w 19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0">
                  <a:moveTo>
                    <a:pt x="0" y="0"/>
                  </a:moveTo>
                  <a:cubicBezTo>
                    <a:pt x="6" y="2"/>
                    <a:pt x="12" y="5"/>
                    <a:pt x="19" y="10"/>
                  </a:cubicBezTo>
                </a:path>
              </a:pathLst>
            </a:custGeom>
            <a:noFill/>
            <a:ln w="0">
              <a:solidFill>
                <a:srgbClr val="00553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8" name="Freeform 101"/>
            <p:cNvSpPr>
              <a:spLocks/>
            </p:cNvSpPr>
            <p:nvPr/>
          </p:nvSpPr>
          <p:spPr bwMode="auto">
            <a:xfrm>
              <a:off x="4770" y="2276"/>
              <a:ext cx="68" cy="42"/>
            </a:xfrm>
            <a:custGeom>
              <a:avLst/>
              <a:gdLst>
                <a:gd name="T0" fmla="*/ 0 w 19"/>
                <a:gd name="T1" fmla="*/ 2147483647 h 12"/>
                <a:gd name="T2" fmla="*/ 2147483647 w 19"/>
                <a:gd name="T3" fmla="*/ 2147483647 h 12"/>
                <a:gd name="T4" fmla="*/ 2147483647 w 19"/>
                <a:gd name="T5" fmla="*/ 2147483647 h 12"/>
                <a:gd name="T6" fmla="*/ 2147483647 w 19"/>
                <a:gd name="T7" fmla="*/ 0 h 12"/>
                <a:gd name="T8" fmla="*/ 0 w 19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0" y="10"/>
                  </a:moveTo>
                  <a:cubicBezTo>
                    <a:pt x="0" y="10"/>
                    <a:pt x="1" y="12"/>
                    <a:pt x="1" y="12"/>
                  </a:cubicBezTo>
                  <a:cubicBezTo>
                    <a:pt x="10" y="5"/>
                    <a:pt x="10" y="5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3" y="1"/>
                    <a:pt x="7" y="5"/>
                    <a:pt x="0" y="10"/>
                  </a:cubicBezTo>
                  <a:close/>
                </a:path>
              </a:pathLst>
            </a:custGeom>
            <a:solidFill>
              <a:srgbClr val="69C3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9" name="Freeform 102"/>
            <p:cNvSpPr>
              <a:spLocks/>
            </p:cNvSpPr>
            <p:nvPr/>
          </p:nvSpPr>
          <p:spPr bwMode="auto">
            <a:xfrm>
              <a:off x="4770" y="2276"/>
              <a:ext cx="68" cy="42"/>
            </a:xfrm>
            <a:custGeom>
              <a:avLst/>
              <a:gdLst>
                <a:gd name="T0" fmla="*/ 0 w 19"/>
                <a:gd name="T1" fmla="*/ 2147483647 h 12"/>
                <a:gd name="T2" fmla="*/ 2147483647 w 19"/>
                <a:gd name="T3" fmla="*/ 2147483647 h 12"/>
                <a:gd name="T4" fmla="*/ 2147483647 w 19"/>
                <a:gd name="T5" fmla="*/ 2147483647 h 12"/>
                <a:gd name="T6" fmla="*/ 2147483647 w 19"/>
                <a:gd name="T7" fmla="*/ 0 h 12"/>
                <a:gd name="T8" fmla="*/ 0 w 19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0" y="10"/>
                  </a:moveTo>
                  <a:cubicBezTo>
                    <a:pt x="0" y="10"/>
                    <a:pt x="1" y="12"/>
                    <a:pt x="1" y="12"/>
                  </a:cubicBezTo>
                  <a:cubicBezTo>
                    <a:pt x="10" y="5"/>
                    <a:pt x="10" y="5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3" y="1"/>
                    <a:pt x="7" y="5"/>
                    <a:pt x="0" y="10"/>
                  </a:cubicBezTo>
                  <a:close/>
                </a:path>
              </a:pathLst>
            </a:custGeom>
            <a:noFill/>
            <a:ln w="0">
              <a:solidFill>
                <a:srgbClr val="69C34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0" name="Freeform 103"/>
            <p:cNvSpPr>
              <a:spLocks/>
            </p:cNvSpPr>
            <p:nvPr/>
          </p:nvSpPr>
          <p:spPr bwMode="auto">
            <a:xfrm>
              <a:off x="4774" y="2276"/>
              <a:ext cx="64" cy="35"/>
            </a:xfrm>
            <a:custGeom>
              <a:avLst/>
              <a:gdLst>
                <a:gd name="T0" fmla="*/ 2147483647 w 18"/>
                <a:gd name="T1" fmla="*/ 0 h 10"/>
                <a:gd name="T2" fmla="*/ 0 w 18"/>
                <a:gd name="T3" fmla="*/ 2147483647 h 10"/>
                <a:gd name="T4" fmla="*/ 0 60000 65536"/>
                <a:gd name="T5" fmla="*/ 0 60000 65536"/>
                <a:gd name="T6" fmla="*/ 0 w 18"/>
                <a:gd name="T7" fmla="*/ 0 h 10"/>
                <a:gd name="T8" fmla="*/ 18 w 18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0">
                  <a:moveTo>
                    <a:pt x="18" y="0"/>
                  </a:moveTo>
                  <a:cubicBezTo>
                    <a:pt x="12" y="2"/>
                    <a:pt x="7" y="5"/>
                    <a:pt x="0" y="10"/>
                  </a:cubicBezTo>
                </a:path>
              </a:pathLst>
            </a:custGeom>
            <a:noFill/>
            <a:ln w="0">
              <a:solidFill>
                <a:srgbClr val="00553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1" name="Freeform 104"/>
            <p:cNvSpPr>
              <a:spLocks/>
            </p:cNvSpPr>
            <p:nvPr/>
          </p:nvSpPr>
          <p:spPr bwMode="auto">
            <a:xfrm>
              <a:off x="4784" y="2287"/>
              <a:ext cx="79" cy="66"/>
            </a:xfrm>
            <a:custGeom>
              <a:avLst/>
              <a:gdLst>
                <a:gd name="T0" fmla="*/ 2147483647 w 22"/>
                <a:gd name="T1" fmla="*/ 2147483647 h 19"/>
                <a:gd name="T2" fmla="*/ 2147483647 w 22"/>
                <a:gd name="T3" fmla="*/ 2147483647 h 19"/>
                <a:gd name="T4" fmla="*/ 2147483647 w 22"/>
                <a:gd name="T5" fmla="*/ 2147483647 h 19"/>
                <a:gd name="T6" fmla="*/ 2147483647 w 22"/>
                <a:gd name="T7" fmla="*/ 2147483647 h 19"/>
                <a:gd name="T8" fmla="*/ 2147483647 w 22"/>
                <a:gd name="T9" fmla="*/ 2147483647 h 19"/>
                <a:gd name="T10" fmla="*/ 2147483647 w 22"/>
                <a:gd name="T11" fmla="*/ 2147483647 h 19"/>
                <a:gd name="T12" fmla="*/ 2147483647 w 22"/>
                <a:gd name="T13" fmla="*/ 2147483647 h 19"/>
                <a:gd name="T14" fmla="*/ 2147483647 w 22"/>
                <a:gd name="T15" fmla="*/ 2147483647 h 19"/>
                <a:gd name="T16" fmla="*/ 0 w 22"/>
                <a:gd name="T17" fmla="*/ 2147483647 h 19"/>
                <a:gd name="T18" fmla="*/ 2147483647 w 22"/>
                <a:gd name="T19" fmla="*/ 2147483647 h 19"/>
                <a:gd name="T20" fmla="*/ 2147483647 w 22"/>
                <a:gd name="T21" fmla="*/ 2147483647 h 19"/>
                <a:gd name="T22" fmla="*/ 2147483647 w 22"/>
                <a:gd name="T23" fmla="*/ 0 h 19"/>
                <a:gd name="T24" fmla="*/ 2147483647 w 22"/>
                <a:gd name="T25" fmla="*/ 2147483647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9"/>
                <a:gd name="T41" fmla="*/ 22 w 22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9">
                  <a:moveTo>
                    <a:pt x="22" y="2"/>
                  </a:moveTo>
                  <a:cubicBezTo>
                    <a:pt x="21" y="3"/>
                    <a:pt x="20" y="4"/>
                    <a:pt x="19" y="5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5" y="8"/>
                    <a:pt x="13" y="9"/>
                    <a:pt x="12" y="10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8" y="13"/>
                    <a:pt x="8" y="16"/>
                    <a:pt x="6" y="17"/>
                  </a:cubicBezTo>
                  <a:cubicBezTo>
                    <a:pt x="5" y="18"/>
                    <a:pt x="3" y="18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1" y="18"/>
                    <a:pt x="1" y="16"/>
                    <a:pt x="2" y="15"/>
                  </a:cubicBezTo>
                  <a:cubicBezTo>
                    <a:pt x="4" y="9"/>
                    <a:pt x="10" y="6"/>
                    <a:pt x="15" y="3"/>
                  </a:cubicBezTo>
                  <a:cubicBezTo>
                    <a:pt x="16" y="3"/>
                    <a:pt x="17" y="1"/>
                    <a:pt x="18" y="0"/>
                  </a:cubicBezTo>
                  <a:cubicBezTo>
                    <a:pt x="19" y="0"/>
                    <a:pt x="20" y="2"/>
                    <a:pt x="22" y="2"/>
                  </a:cubicBezTo>
                  <a:close/>
                </a:path>
              </a:pathLst>
            </a:custGeom>
            <a:solidFill>
              <a:srgbClr val="006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2" name="Freeform 105"/>
            <p:cNvSpPr>
              <a:spLocks/>
            </p:cNvSpPr>
            <p:nvPr/>
          </p:nvSpPr>
          <p:spPr bwMode="auto">
            <a:xfrm>
              <a:off x="4784" y="2287"/>
              <a:ext cx="79" cy="66"/>
            </a:xfrm>
            <a:custGeom>
              <a:avLst/>
              <a:gdLst>
                <a:gd name="T0" fmla="*/ 2147483647 w 22"/>
                <a:gd name="T1" fmla="*/ 2147483647 h 19"/>
                <a:gd name="T2" fmla="*/ 2147483647 w 22"/>
                <a:gd name="T3" fmla="*/ 2147483647 h 19"/>
                <a:gd name="T4" fmla="*/ 2147483647 w 22"/>
                <a:gd name="T5" fmla="*/ 2147483647 h 19"/>
                <a:gd name="T6" fmla="*/ 2147483647 w 22"/>
                <a:gd name="T7" fmla="*/ 2147483647 h 19"/>
                <a:gd name="T8" fmla="*/ 2147483647 w 22"/>
                <a:gd name="T9" fmla="*/ 2147483647 h 19"/>
                <a:gd name="T10" fmla="*/ 2147483647 w 22"/>
                <a:gd name="T11" fmla="*/ 2147483647 h 19"/>
                <a:gd name="T12" fmla="*/ 2147483647 w 22"/>
                <a:gd name="T13" fmla="*/ 2147483647 h 19"/>
                <a:gd name="T14" fmla="*/ 2147483647 w 22"/>
                <a:gd name="T15" fmla="*/ 2147483647 h 19"/>
                <a:gd name="T16" fmla="*/ 0 w 22"/>
                <a:gd name="T17" fmla="*/ 2147483647 h 19"/>
                <a:gd name="T18" fmla="*/ 2147483647 w 22"/>
                <a:gd name="T19" fmla="*/ 2147483647 h 19"/>
                <a:gd name="T20" fmla="*/ 2147483647 w 22"/>
                <a:gd name="T21" fmla="*/ 2147483647 h 19"/>
                <a:gd name="T22" fmla="*/ 2147483647 w 22"/>
                <a:gd name="T23" fmla="*/ 0 h 19"/>
                <a:gd name="T24" fmla="*/ 2147483647 w 22"/>
                <a:gd name="T25" fmla="*/ 2147483647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9"/>
                <a:gd name="T41" fmla="*/ 22 w 22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9">
                  <a:moveTo>
                    <a:pt x="22" y="2"/>
                  </a:moveTo>
                  <a:cubicBezTo>
                    <a:pt x="21" y="3"/>
                    <a:pt x="20" y="4"/>
                    <a:pt x="19" y="5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5" y="8"/>
                    <a:pt x="13" y="9"/>
                    <a:pt x="12" y="10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8" y="13"/>
                    <a:pt x="8" y="16"/>
                    <a:pt x="6" y="17"/>
                  </a:cubicBezTo>
                  <a:cubicBezTo>
                    <a:pt x="5" y="18"/>
                    <a:pt x="3" y="18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1" y="18"/>
                    <a:pt x="1" y="16"/>
                    <a:pt x="2" y="15"/>
                  </a:cubicBezTo>
                  <a:cubicBezTo>
                    <a:pt x="4" y="9"/>
                    <a:pt x="10" y="6"/>
                    <a:pt x="15" y="3"/>
                  </a:cubicBezTo>
                  <a:cubicBezTo>
                    <a:pt x="16" y="3"/>
                    <a:pt x="17" y="1"/>
                    <a:pt x="18" y="0"/>
                  </a:cubicBezTo>
                  <a:cubicBezTo>
                    <a:pt x="19" y="0"/>
                    <a:pt x="20" y="2"/>
                    <a:pt x="22" y="2"/>
                  </a:cubicBezTo>
                  <a:close/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3" name="Freeform 106"/>
            <p:cNvSpPr>
              <a:spLocks/>
            </p:cNvSpPr>
            <p:nvPr/>
          </p:nvSpPr>
          <p:spPr bwMode="auto">
            <a:xfrm>
              <a:off x="4834" y="2245"/>
              <a:ext cx="25" cy="4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2147483647 w 7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3"/>
                <a:gd name="T14" fmla="*/ 7 w 7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3">
                  <a:moveTo>
                    <a:pt x="7" y="13"/>
                  </a:moveTo>
                  <a:cubicBezTo>
                    <a:pt x="4" y="13"/>
                    <a:pt x="1" y="12"/>
                    <a:pt x="1" y="7"/>
                  </a:cubicBezTo>
                  <a:cubicBezTo>
                    <a:pt x="1" y="7"/>
                    <a:pt x="0" y="1"/>
                    <a:pt x="6" y="0"/>
                  </a:cubicBezTo>
                  <a:cubicBezTo>
                    <a:pt x="6" y="0"/>
                    <a:pt x="6" y="12"/>
                    <a:pt x="7" y="13"/>
                  </a:cubicBezTo>
                  <a:close/>
                </a:path>
              </a:pathLst>
            </a:custGeom>
            <a:solidFill>
              <a:srgbClr val="006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4" name="Freeform 107"/>
            <p:cNvSpPr>
              <a:spLocks/>
            </p:cNvSpPr>
            <p:nvPr/>
          </p:nvSpPr>
          <p:spPr bwMode="auto">
            <a:xfrm>
              <a:off x="4834" y="2245"/>
              <a:ext cx="25" cy="4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2147483647 w 7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3"/>
                <a:gd name="T14" fmla="*/ 7 w 7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3">
                  <a:moveTo>
                    <a:pt x="7" y="13"/>
                  </a:moveTo>
                  <a:cubicBezTo>
                    <a:pt x="4" y="13"/>
                    <a:pt x="1" y="12"/>
                    <a:pt x="1" y="7"/>
                  </a:cubicBezTo>
                  <a:cubicBezTo>
                    <a:pt x="1" y="7"/>
                    <a:pt x="0" y="1"/>
                    <a:pt x="6" y="0"/>
                  </a:cubicBezTo>
                  <a:cubicBezTo>
                    <a:pt x="6" y="0"/>
                    <a:pt x="6" y="12"/>
                    <a:pt x="7" y="13"/>
                  </a:cubicBezTo>
                  <a:close/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5" name="Freeform 108"/>
            <p:cNvSpPr>
              <a:spLocks/>
            </p:cNvSpPr>
            <p:nvPr/>
          </p:nvSpPr>
          <p:spPr bwMode="auto">
            <a:xfrm>
              <a:off x="4880" y="2245"/>
              <a:ext cx="22" cy="45"/>
            </a:xfrm>
            <a:custGeom>
              <a:avLst/>
              <a:gdLst>
                <a:gd name="T0" fmla="*/ 0 w 6"/>
                <a:gd name="T1" fmla="*/ 2147483647 h 13"/>
                <a:gd name="T2" fmla="*/ 2147483647 w 6"/>
                <a:gd name="T3" fmla="*/ 2147483647 h 13"/>
                <a:gd name="T4" fmla="*/ 0 w 6"/>
                <a:gd name="T5" fmla="*/ 0 h 13"/>
                <a:gd name="T6" fmla="*/ 0 w 6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3"/>
                <a:gd name="T14" fmla="*/ 6 w 6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3">
                  <a:moveTo>
                    <a:pt x="0" y="13"/>
                  </a:moveTo>
                  <a:cubicBezTo>
                    <a:pt x="2" y="13"/>
                    <a:pt x="6" y="11"/>
                    <a:pt x="5" y="7"/>
                  </a:cubicBezTo>
                  <a:cubicBezTo>
                    <a:pt x="5" y="7"/>
                    <a:pt x="6" y="1"/>
                    <a:pt x="0" y="0"/>
                  </a:cubicBezTo>
                  <a:cubicBezTo>
                    <a:pt x="0" y="0"/>
                    <a:pt x="0" y="11"/>
                    <a:pt x="0" y="13"/>
                  </a:cubicBezTo>
                  <a:close/>
                </a:path>
              </a:pathLst>
            </a:custGeom>
            <a:solidFill>
              <a:srgbClr val="C63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6" name="Freeform 109"/>
            <p:cNvSpPr>
              <a:spLocks/>
            </p:cNvSpPr>
            <p:nvPr/>
          </p:nvSpPr>
          <p:spPr bwMode="auto">
            <a:xfrm>
              <a:off x="4880" y="2245"/>
              <a:ext cx="22" cy="45"/>
            </a:xfrm>
            <a:custGeom>
              <a:avLst/>
              <a:gdLst>
                <a:gd name="T0" fmla="*/ 0 w 6"/>
                <a:gd name="T1" fmla="*/ 2147483647 h 13"/>
                <a:gd name="T2" fmla="*/ 2147483647 w 6"/>
                <a:gd name="T3" fmla="*/ 2147483647 h 13"/>
                <a:gd name="T4" fmla="*/ 0 w 6"/>
                <a:gd name="T5" fmla="*/ 0 h 13"/>
                <a:gd name="T6" fmla="*/ 0 w 6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3"/>
                <a:gd name="T14" fmla="*/ 6 w 6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3">
                  <a:moveTo>
                    <a:pt x="0" y="13"/>
                  </a:moveTo>
                  <a:cubicBezTo>
                    <a:pt x="2" y="13"/>
                    <a:pt x="6" y="11"/>
                    <a:pt x="5" y="7"/>
                  </a:cubicBezTo>
                  <a:cubicBezTo>
                    <a:pt x="5" y="7"/>
                    <a:pt x="6" y="1"/>
                    <a:pt x="0" y="0"/>
                  </a:cubicBezTo>
                  <a:cubicBezTo>
                    <a:pt x="0" y="0"/>
                    <a:pt x="0" y="11"/>
                    <a:pt x="0" y="13"/>
                  </a:cubicBezTo>
                  <a:close/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7" name="Freeform 110"/>
            <p:cNvSpPr>
              <a:spLocks/>
            </p:cNvSpPr>
            <p:nvPr/>
          </p:nvSpPr>
          <p:spPr bwMode="auto">
            <a:xfrm>
              <a:off x="4824" y="2290"/>
              <a:ext cx="56" cy="56"/>
            </a:xfrm>
            <a:custGeom>
              <a:avLst/>
              <a:gdLst>
                <a:gd name="T0" fmla="*/ 0 w 16"/>
                <a:gd name="T1" fmla="*/ 2147483647 h 16"/>
                <a:gd name="T2" fmla="*/ 2147483647 w 16"/>
                <a:gd name="T3" fmla="*/ 2147483647 h 16"/>
                <a:gd name="T4" fmla="*/ 2147483647 w 16"/>
                <a:gd name="T5" fmla="*/ 0 h 16"/>
                <a:gd name="T6" fmla="*/ 0 w 16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0" y="16"/>
                  </a:moveTo>
                  <a:cubicBezTo>
                    <a:pt x="1" y="15"/>
                    <a:pt x="2" y="14"/>
                    <a:pt x="4" y="13"/>
                  </a:cubicBezTo>
                  <a:cubicBezTo>
                    <a:pt x="5" y="12"/>
                    <a:pt x="16" y="5"/>
                    <a:pt x="15" y="0"/>
                  </a:cubicBezTo>
                  <a:cubicBezTo>
                    <a:pt x="15" y="0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C63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8" name="Freeform 111"/>
            <p:cNvSpPr>
              <a:spLocks/>
            </p:cNvSpPr>
            <p:nvPr/>
          </p:nvSpPr>
          <p:spPr bwMode="auto">
            <a:xfrm>
              <a:off x="4824" y="2290"/>
              <a:ext cx="56" cy="56"/>
            </a:xfrm>
            <a:custGeom>
              <a:avLst/>
              <a:gdLst>
                <a:gd name="T0" fmla="*/ 0 w 16"/>
                <a:gd name="T1" fmla="*/ 2147483647 h 16"/>
                <a:gd name="T2" fmla="*/ 2147483647 w 16"/>
                <a:gd name="T3" fmla="*/ 2147483647 h 16"/>
                <a:gd name="T4" fmla="*/ 2147483647 w 16"/>
                <a:gd name="T5" fmla="*/ 0 h 16"/>
                <a:gd name="T6" fmla="*/ 0 60000 65536"/>
                <a:gd name="T7" fmla="*/ 0 60000 65536"/>
                <a:gd name="T8" fmla="*/ 0 60000 65536"/>
                <a:gd name="T9" fmla="*/ 0 w 16"/>
                <a:gd name="T10" fmla="*/ 0 h 16"/>
                <a:gd name="T11" fmla="*/ 16 w 16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6">
                  <a:moveTo>
                    <a:pt x="0" y="16"/>
                  </a:moveTo>
                  <a:cubicBezTo>
                    <a:pt x="1" y="15"/>
                    <a:pt x="2" y="14"/>
                    <a:pt x="4" y="13"/>
                  </a:cubicBezTo>
                  <a:cubicBezTo>
                    <a:pt x="5" y="12"/>
                    <a:pt x="16" y="5"/>
                    <a:pt x="15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9" name="Freeform 112"/>
            <p:cNvSpPr>
              <a:spLocks/>
            </p:cNvSpPr>
            <p:nvPr/>
          </p:nvSpPr>
          <p:spPr bwMode="auto">
            <a:xfrm>
              <a:off x="4856" y="2245"/>
              <a:ext cx="24" cy="49"/>
            </a:xfrm>
            <a:custGeom>
              <a:avLst/>
              <a:gdLst>
                <a:gd name="T0" fmla="*/ 2147483647 w 7"/>
                <a:gd name="T1" fmla="*/ 2147483647 h 14"/>
                <a:gd name="T2" fmla="*/ 2147483647 w 7"/>
                <a:gd name="T3" fmla="*/ 0 h 14"/>
                <a:gd name="T4" fmla="*/ 2147483647 w 7"/>
                <a:gd name="T5" fmla="*/ 0 h 14"/>
                <a:gd name="T6" fmla="*/ 0 w 7"/>
                <a:gd name="T7" fmla="*/ 0 h 14"/>
                <a:gd name="T8" fmla="*/ 2147483647 w 7"/>
                <a:gd name="T9" fmla="*/ 2147483647 h 14"/>
                <a:gd name="T10" fmla="*/ 2147483647 w 7"/>
                <a:gd name="T11" fmla="*/ 2147483647 h 14"/>
                <a:gd name="T12" fmla="*/ 2147483647 w 7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4"/>
                <a:gd name="T23" fmla="*/ 7 w 7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4">
                  <a:moveTo>
                    <a:pt x="7" y="13"/>
                  </a:moveTo>
                  <a:cubicBezTo>
                    <a:pt x="7" y="12"/>
                    <a:pt x="7" y="0"/>
                    <a:pt x="7" y="0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2"/>
                    <a:pt x="1" y="13"/>
                  </a:cubicBezTo>
                  <a:cubicBezTo>
                    <a:pt x="1" y="13"/>
                    <a:pt x="2" y="14"/>
                    <a:pt x="4" y="14"/>
                  </a:cubicBezTo>
                  <a:cubicBezTo>
                    <a:pt x="5" y="13"/>
                    <a:pt x="7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0" name="Freeform 113"/>
            <p:cNvSpPr>
              <a:spLocks/>
            </p:cNvSpPr>
            <p:nvPr/>
          </p:nvSpPr>
          <p:spPr bwMode="auto">
            <a:xfrm>
              <a:off x="4856" y="2245"/>
              <a:ext cx="24" cy="49"/>
            </a:xfrm>
            <a:custGeom>
              <a:avLst/>
              <a:gdLst>
                <a:gd name="T0" fmla="*/ 2147483647 w 7"/>
                <a:gd name="T1" fmla="*/ 2147483647 h 14"/>
                <a:gd name="T2" fmla="*/ 2147483647 w 7"/>
                <a:gd name="T3" fmla="*/ 0 h 14"/>
                <a:gd name="T4" fmla="*/ 2147483647 w 7"/>
                <a:gd name="T5" fmla="*/ 0 h 14"/>
                <a:gd name="T6" fmla="*/ 0 w 7"/>
                <a:gd name="T7" fmla="*/ 0 h 14"/>
                <a:gd name="T8" fmla="*/ 2147483647 w 7"/>
                <a:gd name="T9" fmla="*/ 2147483647 h 14"/>
                <a:gd name="T10" fmla="*/ 2147483647 w 7"/>
                <a:gd name="T11" fmla="*/ 2147483647 h 14"/>
                <a:gd name="T12" fmla="*/ 2147483647 w 7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4"/>
                <a:gd name="T23" fmla="*/ 7 w 7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4">
                  <a:moveTo>
                    <a:pt x="7" y="13"/>
                  </a:moveTo>
                  <a:cubicBezTo>
                    <a:pt x="7" y="12"/>
                    <a:pt x="7" y="0"/>
                    <a:pt x="7" y="0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2"/>
                    <a:pt x="1" y="13"/>
                  </a:cubicBezTo>
                  <a:cubicBezTo>
                    <a:pt x="1" y="13"/>
                    <a:pt x="2" y="14"/>
                    <a:pt x="4" y="14"/>
                  </a:cubicBezTo>
                  <a:cubicBezTo>
                    <a:pt x="5" y="13"/>
                    <a:pt x="7" y="13"/>
                    <a:pt x="7" y="13"/>
                  </a:cubicBezTo>
                  <a:close/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1" name="Freeform 114"/>
            <p:cNvSpPr>
              <a:spLocks/>
            </p:cNvSpPr>
            <p:nvPr/>
          </p:nvSpPr>
          <p:spPr bwMode="auto">
            <a:xfrm>
              <a:off x="4870" y="2325"/>
              <a:ext cx="53" cy="39"/>
            </a:xfrm>
            <a:custGeom>
              <a:avLst/>
              <a:gdLst>
                <a:gd name="T0" fmla="*/ 2147483647 w 15"/>
                <a:gd name="T1" fmla="*/ 0 h 11"/>
                <a:gd name="T2" fmla="*/ 2147483647 w 15"/>
                <a:gd name="T3" fmla="*/ 2147483647 h 11"/>
                <a:gd name="T4" fmla="*/ 2147483647 w 15"/>
                <a:gd name="T5" fmla="*/ 2147483647 h 11"/>
                <a:gd name="T6" fmla="*/ 2147483647 w 15"/>
                <a:gd name="T7" fmla="*/ 2147483647 h 11"/>
                <a:gd name="T8" fmla="*/ 0 w 15"/>
                <a:gd name="T9" fmla="*/ 2147483647 h 11"/>
                <a:gd name="T10" fmla="*/ 2147483647 w 15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1"/>
                <a:gd name="T20" fmla="*/ 15 w 1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1">
                  <a:moveTo>
                    <a:pt x="3" y="0"/>
                  </a:moveTo>
                  <a:cubicBezTo>
                    <a:pt x="3" y="0"/>
                    <a:pt x="6" y="4"/>
                    <a:pt x="15" y="6"/>
                  </a:cubicBezTo>
                  <a:cubicBezTo>
                    <a:pt x="15" y="6"/>
                    <a:pt x="13" y="11"/>
                    <a:pt x="13" y="11"/>
                  </a:cubicBezTo>
                  <a:cubicBezTo>
                    <a:pt x="13" y="11"/>
                    <a:pt x="8" y="9"/>
                    <a:pt x="5" y="8"/>
                  </a:cubicBezTo>
                  <a:cubicBezTo>
                    <a:pt x="2" y="6"/>
                    <a:pt x="0" y="3"/>
                    <a:pt x="0" y="3"/>
                  </a:cubicBezTo>
                  <a:cubicBezTo>
                    <a:pt x="0" y="3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006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2" name="Freeform 115"/>
            <p:cNvSpPr>
              <a:spLocks/>
            </p:cNvSpPr>
            <p:nvPr/>
          </p:nvSpPr>
          <p:spPr bwMode="auto">
            <a:xfrm>
              <a:off x="4870" y="2325"/>
              <a:ext cx="53" cy="39"/>
            </a:xfrm>
            <a:custGeom>
              <a:avLst/>
              <a:gdLst>
                <a:gd name="T0" fmla="*/ 2147483647 w 15"/>
                <a:gd name="T1" fmla="*/ 0 h 11"/>
                <a:gd name="T2" fmla="*/ 2147483647 w 15"/>
                <a:gd name="T3" fmla="*/ 2147483647 h 11"/>
                <a:gd name="T4" fmla="*/ 2147483647 w 15"/>
                <a:gd name="T5" fmla="*/ 2147483647 h 11"/>
                <a:gd name="T6" fmla="*/ 2147483647 w 15"/>
                <a:gd name="T7" fmla="*/ 2147483647 h 11"/>
                <a:gd name="T8" fmla="*/ 0 w 15"/>
                <a:gd name="T9" fmla="*/ 2147483647 h 11"/>
                <a:gd name="T10" fmla="*/ 2147483647 w 15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1"/>
                <a:gd name="T20" fmla="*/ 15 w 1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1">
                  <a:moveTo>
                    <a:pt x="3" y="0"/>
                  </a:moveTo>
                  <a:cubicBezTo>
                    <a:pt x="3" y="0"/>
                    <a:pt x="6" y="4"/>
                    <a:pt x="15" y="6"/>
                  </a:cubicBezTo>
                  <a:cubicBezTo>
                    <a:pt x="15" y="6"/>
                    <a:pt x="13" y="11"/>
                    <a:pt x="13" y="11"/>
                  </a:cubicBezTo>
                  <a:cubicBezTo>
                    <a:pt x="13" y="11"/>
                    <a:pt x="8" y="9"/>
                    <a:pt x="5" y="8"/>
                  </a:cubicBezTo>
                  <a:cubicBezTo>
                    <a:pt x="2" y="6"/>
                    <a:pt x="0" y="3"/>
                    <a:pt x="0" y="3"/>
                  </a:cubicBezTo>
                  <a:cubicBezTo>
                    <a:pt x="0" y="3"/>
                    <a:pt x="2" y="1"/>
                    <a:pt x="3" y="0"/>
                  </a:cubicBezTo>
                  <a:close/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3" name="Freeform 116"/>
            <p:cNvSpPr>
              <a:spLocks/>
            </p:cNvSpPr>
            <p:nvPr/>
          </p:nvSpPr>
          <p:spPr bwMode="auto">
            <a:xfrm>
              <a:off x="4880" y="2311"/>
              <a:ext cx="65" cy="35"/>
            </a:xfrm>
            <a:custGeom>
              <a:avLst/>
              <a:gdLst>
                <a:gd name="T0" fmla="*/ 0 w 18"/>
                <a:gd name="T1" fmla="*/ 2147483647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2147483647 h 10"/>
                <a:gd name="T10" fmla="*/ 2147483647 w 18"/>
                <a:gd name="T11" fmla="*/ 2147483647 h 10"/>
                <a:gd name="T12" fmla="*/ 2147483647 w 18"/>
                <a:gd name="T13" fmla="*/ 2147483647 h 10"/>
                <a:gd name="T14" fmla="*/ 2147483647 w 18"/>
                <a:gd name="T15" fmla="*/ 0 h 10"/>
                <a:gd name="T16" fmla="*/ 0 w 1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0"/>
                <a:gd name="T29" fmla="*/ 18 w 18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0">
                  <a:moveTo>
                    <a:pt x="0" y="4"/>
                  </a:moveTo>
                  <a:cubicBezTo>
                    <a:pt x="0" y="4"/>
                    <a:pt x="3" y="8"/>
                    <a:pt x="12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3" y="10"/>
                    <a:pt x="18" y="10"/>
                    <a:pt x="18" y="10"/>
                  </a:cubicBezTo>
                  <a:cubicBezTo>
                    <a:pt x="17" y="10"/>
                    <a:pt x="15" y="8"/>
                    <a:pt x="13" y="7"/>
                  </a:cubicBezTo>
                  <a:cubicBezTo>
                    <a:pt x="12" y="7"/>
                    <a:pt x="11" y="6"/>
                    <a:pt x="10" y="6"/>
                  </a:cubicBezTo>
                  <a:cubicBezTo>
                    <a:pt x="10" y="6"/>
                    <a:pt x="6" y="4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4" name="Freeform 117"/>
            <p:cNvSpPr>
              <a:spLocks/>
            </p:cNvSpPr>
            <p:nvPr/>
          </p:nvSpPr>
          <p:spPr bwMode="auto">
            <a:xfrm>
              <a:off x="4880" y="2311"/>
              <a:ext cx="65" cy="35"/>
            </a:xfrm>
            <a:custGeom>
              <a:avLst/>
              <a:gdLst>
                <a:gd name="T0" fmla="*/ 0 w 18"/>
                <a:gd name="T1" fmla="*/ 2147483647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2147483647 h 10"/>
                <a:gd name="T10" fmla="*/ 2147483647 w 18"/>
                <a:gd name="T11" fmla="*/ 2147483647 h 10"/>
                <a:gd name="T12" fmla="*/ 2147483647 w 18"/>
                <a:gd name="T13" fmla="*/ 2147483647 h 10"/>
                <a:gd name="T14" fmla="*/ 2147483647 w 18"/>
                <a:gd name="T15" fmla="*/ 0 h 10"/>
                <a:gd name="T16" fmla="*/ 0 w 1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0"/>
                <a:gd name="T29" fmla="*/ 18 w 18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0">
                  <a:moveTo>
                    <a:pt x="0" y="4"/>
                  </a:moveTo>
                  <a:cubicBezTo>
                    <a:pt x="0" y="4"/>
                    <a:pt x="3" y="8"/>
                    <a:pt x="12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3" y="10"/>
                    <a:pt x="18" y="10"/>
                    <a:pt x="18" y="10"/>
                  </a:cubicBezTo>
                  <a:cubicBezTo>
                    <a:pt x="17" y="10"/>
                    <a:pt x="15" y="8"/>
                    <a:pt x="13" y="7"/>
                  </a:cubicBezTo>
                  <a:cubicBezTo>
                    <a:pt x="12" y="7"/>
                    <a:pt x="11" y="6"/>
                    <a:pt x="10" y="6"/>
                  </a:cubicBezTo>
                  <a:cubicBezTo>
                    <a:pt x="10" y="6"/>
                    <a:pt x="6" y="4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1" y="2"/>
                    <a:pt x="0" y="4"/>
                  </a:cubicBezTo>
                  <a:close/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5" name="Freeform 118"/>
            <p:cNvSpPr>
              <a:spLocks/>
            </p:cNvSpPr>
            <p:nvPr/>
          </p:nvSpPr>
          <p:spPr bwMode="auto">
            <a:xfrm>
              <a:off x="4806" y="2290"/>
              <a:ext cx="74" cy="56"/>
            </a:xfrm>
            <a:custGeom>
              <a:avLst/>
              <a:gdLst>
                <a:gd name="T0" fmla="*/ 2147483647 w 21"/>
                <a:gd name="T1" fmla="*/ 2147483647 h 16"/>
                <a:gd name="T2" fmla="*/ 2147483647 w 21"/>
                <a:gd name="T3" fmla="*/ 2147483647 h 16"/>
                <a:gd name="T4" fmla="*/ 2147483647 w 21"/>
                <a:gd name="T5" fmla="*/ 0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2147483647 w 21"/>
                <a:gd name="T13" fmla="*/ 2147483647 h 16"/>
                <a:gd name="T14" fmla="*/ 2147483647 w 21"/>
                <a:gd name="T15" fmla="*/ 2147483647 h 16"/>
                <a:gd name="T16" fmla="*/ 2147483647 w 21"/>
                <a:gd name="T17" fmla="*/ 2147483647 h 16"/>
                <a:gd name="T18" fmla="*/ 2147483647 w 21"/>
                <a:gd name="T19" fmla="*/ 2147483647 h 16"/>
                <a:gd name="T20" fmla="*/ 0 w 21"/>
                <a:gd name="T21" fmla="*/ 2147483647 h 16"/>
                <a:gd name="T22" fmla="*/ 2147483647 w 21"/>
                <a:gd name="T23" fmla="*/ 2147483647 h 16"/>
                <a:gd name="T24" fmla="*/ 2147483647 w 21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6"/>
                <a:gd name="T41" fmla="*/ 21 w 21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6">
                  <a:moveTo>
                    <a:pt x="5" y="16"/>
                  </a:moveTo>
                  <a:cubicBezTo>
                    <a:pt x="6" y="15"/>
                    <a:pt x="7" y="14"/>
                    <a:pt x="9" y="13"/>
                  </a:cubicBezTo>
                  <a:cubicBezTo>
                    <a:pt x="10" y="12"/>
                    <a:pt x="21" y="5"/>
                    <a:pt x="20" y="0"/>
                  </a:cubicBezTo>
                  <a:cubicBezTo>
                    <a:pt x="20" y="0"/>
                    <a:pt x="19" y="1"/>
                    <a:pt x="18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5" y="2"/>
                    <a:pt x="14" y="3"/>
                    <a:pt x="13" y="4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1" y="6"/>
                    <a:pt x="11" y="6"/>
                    <a:pt x="10" y="7"/>
                  </a:cubicBezTo>
                  <a:cubicBezTo>
                    <a:pt x="9" y="7"/>
                    <a:pt x="7" y="8"/>
                    <a:pt x="6" y="9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2" y="12"/>
                    <a:pt x="2" y="15"/>
                    <a:pt x="0" y="16"/>
                  </a:cubicBezTo>
                  <a:cubicBezTo>
                    <a:pt x="0" y="16"/>
                    <a:pt x="3" y="15"/>
                    <a:pt x="3" y="15"/>
                  </a:cubicBezTo>
                  <a:cubicBezTo>
                    <a:pt x="3" y="15"/>
                    <a:pt x="5" y="16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6" name="Freeform 119"/>
            <p:cNvSpPr>
              <a:spLocks/>
            </p:cNvSpPr>
            <p:nvPr/>
          </p:nvSpPr>
          <p:spPr bwMode="auto">
            <a:xfrm>
              <a:off x="4806" y="2290"/>
              <a:ext cx="74" cy="56"/>
            </a:xfrm>
            <a:custGeom>
              <a:avLst/>
              <a:gdLst>
                <a:gd name="T0" fmla="*/ 2147483647 w 21"/>
                <a:gd name="T1" fmla="*/ 2147483647 h 16"/>
                <a:gd name="T2" fmla="*/ 2147483647 w 21"/>
                <a:gd name="T3" fmla="*/ 2147483647 h 16"/>
                <a:gd name="T4" fmla="*/ 2147483647 w 21"/>
                <a:gd name="T5" fmla="*/ 0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2147483647 w 21"/>
                <a:gd name="T13" fmla="*/ 2147483647 h 16"/>
                <a:gd name="T14" fmla="*/ 2147483647 w 21"/>
                <a:gd name="T15" fmla="*/ 2147483647 h 16"/>
                <a:gd name="T16" fmla="*/ 2147483647 w 21"/>
                <a:gd name="T17" fmla="*/ 2147483647 h 16"/>
                <a:gd name="T18" fmla="*/ 2147483647 w 21"/>
                <a:gd name="T19" fmla="*/ 2147483647 h 16"/>
                <a:gd name="T20" fmla="*/ 0 w 21"/>
                <a:gd name="T21" fmla="*/ 2147483647 h 16"/>
                <a:gd name="T22" fmla="*/ 2147483647 w 21"/>
                <a:gd name="T23" fmla="*/ 2147483647 h 16"/>
                <a:gd name="T24" fmla="*/ 2147483647 w 21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6"/>
                <a:gd name="T41" fmla="*/ 21 w 21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6">
                  <a:moveTo>
                    <a:pt x="5" y="16"/>
                  </a:moveTo>
                  <a:cubicBezTo>
                    <a:pt x="6" y="15"/>
                    <a:pt x="7" y="14"/>
                    <a:pt x="9" y="13"/>
                  </a:cubicBezTo>
                  <a:cubicBezTo>
                    <a:pt x="10" y="12"/>
                    <a:pt x="21" y="5"/>
                    <a:pt x="20" y="0"/>
                  </a:cubicBezTo>
                  <a:cubicBezTo>
                    <a:pt x="20" y="0"/>
                    <a:pt x="19" y="1"/>
                    <a:pt x="18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5" y="2"/>
                    <a:pt x="14" y="3"/>
                    <a:pt x="13" y="4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1" y="6"/>
                    <a:pt x="11" y="6"/>
                    <a:pt x="10" y="7"/>
                  </a:cubicBezTo>
                  <a:cubicBezTo>
                    <a:pt x="9" y="7"/>
                    <a:pt x="7" y="8"/>
                    <a:pt x="6" y="9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2" y="12"/>
                    <a:pt x="2" y="15"/>
                    <a:pt x="0" y="16"/>
                  </a:cubicBezTo>
                  <a:cubicBezTo>
                    <a:pt x="0" y="16"/>
                    <a:pt x="3" y="15"/>
                    <a:pt x="3" y="15"/>
                  </a:cubicBezTo>
                  <a:cubicBezTo>
                    <a:pt x="3" y="15"/>
                    <a:pt x="5" y="16"/>
                    <a:pt x="5" y="16"/>
                  </a:cubicBezTo>
                  <a:close/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7" name="Freeform 120"/>
            <p:cNvSpPr>
              <a:spLocks/>
            </p:cNvSpPr>
            <p:nvPr/>
          </p:nvSpPr>
          <p:spPr bwMode="auto">
            <a:xfrm>
              <a:off x="4824" y="2283"/>
              <a:ext cx="142" cy="84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0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2147483647 w 40"/>
                <a:gd name="T13" fmla="*/ 2147483647 h 24"/>
                <a:gd name="T14" fmla="*/ 2147483647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2147483647 w 40"/>
                <a:gd name="T21" fmla="*/ 2147483647 h 24"/>
                <a:gd name="T22" fmla="*/ 2147483647 w 40"/>
                <a:gd name="T23" fmla="*/ 2147483647 h 24"/>
                <a:gd name="T24" fmla="*/ 2147483647 w 40"/>
                <a:gd name="T25" fmla="*/ 2147483647 h 24"/>
                <a:gd name="T26" fmla="*/ 2147483647 w 40"/>
                <a:gd name="T27" fmla="*/ 2147483647 h 24"/>
                <a:gd name="T28" fmla="*/ 2147483647 w 40"/>
                <a:gd name="T29" fmla="*/ 2147483647 h 24"/>
                <a:gd name="T30" fmla="*/ 2147483647 w 40"/>
                <a:gd name="T31" fmla="*/ 2147483647 h 24"/>
                <a:gd name="T32" fmla="*/ 2147483647 w 40"/>
                <a:gd name="T33" fmla="*/ 2147483647 h 24"/>
                <a:gd name="T34" fmla="*/ 2147483647 w 40"/>
                <a:gd name="T35" fmla="*/ 2147483647 h 24"/>
                <a:gd name="T36" fmla="*/ 2147483647 w 40"/>
                <a:gd name="T37" fmla="*/ 2147483647 h 24"/>
                <a:gd name="T38" fmla="*/ 0 w 40"/>
                <a:gd name="T39" fmla="*/ 2147483647 h 24"/>
                <a:gd name="T40" fmla="*/ 0 w 40"/>
                <a:gd name="T41" fmla="*/ 2147483647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"/>
                <a:gd name="T64" fmla="*/ 0 h 24"/>
                <a:gd name="T65" fmla="*/ 40 w 40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" h="24">
                  <a:moveTo>
                    <a:pt x="0" y="18"/>
                  </a:moveTo>
                  <a:cubicBezTo>
                    <a:pt x="1" y="17"/>
                    <a:pt x="2" y="16"/>
                    <a:pt x="4" y="15"/>
                  </a:cubicBezTo>
                  <a:cubicBezTo>
                    <a:pt x="5" y="14"/>
                    <a:pt x="16" y="7"/>
                    <a:pt x="15" y="2"/>
                  </a:cubicBezTo>
                  <a:cubicBezTo>
                    <a:pt x="18" y="2"/>
                    <a:pt x="18" y="2"/>
                    <a:pt x="20" y="0"/>
                  </a:cubicBezTo>
                  <a:cubicBezTo>
                    <a:pt x="20" y="2"/>
                    <a:pt x="21" y="5"/>
                    <a:pt x="22" y="6"/>
                  </a:cubicBezTo>
                  <a:cubicBezTo>
                    <a:pt x="22" y="6"/>
                    <a:pt x="23" y="7"/>
                    <a:pt x="23" y="7"/>
                  </a:cubicBezTo>
                  <a:cubicBezTo>
                    <a:pt x="24" y="8"/>
                    <a:pt x="25" y="8"/>
                    <a:pt x="26" y="9"/>
                  </a:cubicBezTo>
                  <a:cubicBezTo>
                    <a:pt x="26" y="9"/>
                    <a:pt x="26" y="9"/>
                    <a:pt x="27" y="10"/>
                  </a:cubicBezTo>
                  <a:cubicBezTo>
                    <a:pt x="28" y="11"/>
                    <a:pt x="30" y="11"/>
                    <a:pt x="31" y="12"/>
                  </a:cubicBezTo>
                  <a:cubicBezTo>
                    <a:pt x="33" y="13"/>
                    <a:pt x="36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39" y="18"/>
                    <a:pt x="40" y="18"/>
                  </a:cubicBezTo>
                  <a:cubicBezTo>
                    <a:pt x="38" y="18"/>
                    <a:pt x="36" y="19"/>
                    <a:pt x="34" y="18"/>
                  </a:cubicBezTo>
                  <a:cubicBezTo>
                    <a:pt x="33" y="18"/>
                    <a:pt x="31" y="16"/>
                    <a:pt x="29" y="15"/>
                  </a:cubicBezTo>
                  <a:cubicBezTo>
                    <a:pt x="28" y="15"/>
                    <a:pt x="27" y="14"/>
                    <a:pt x="26" y="14"/>
                  </a:cubicBezTo>
                  <a:cubicBezTo>
                    <a:pt x="26" y="14"/>
                    <a:pt x="22" y="12"/>
                    <a:pt x="20" y="9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8"/>
                    <a:pt x="16" y="13"/>
                    <a:pt x="14" y="14"/>
                  </a:cubicBezTo>
                  <a:cubicBezTo>
                    <a:pt x="10" y="17"/>
                    <a:pt x="6" y="20"/>
                    <a:pt x="3" y="24"/>
                  </a:cubicBezTo>
                  <a:cubicBezTo>
                    <a:pt x="2" y="22"/>
                    <a:pt x="1" y="21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C63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8" name="Freeform 121"/>
            <p:cNvSpPr>
              <a:spLocks noEditPoints="1"/>
            </p:cNvSpPr>
            <p:nvPr/>
          </p:nvSpPr>
          <p:spPr bwMode="auto">
            <a:xfrm>
              <a:off x="4824" y="2283"/>
              <a:ext cx="142" cy="84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0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2147483647 w 40"/>
                <a:gd name="T13" fmla="*/ 2147483647 h 24"/>
                <a:gd name="T14" fmla="*/ 2147483647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2147483647 w 40"/>
                <a:gd name="T21" fmla="*/ 2147483647 h 24"/>
                <a:gd name="T22" fmla="*/ 2147483647 w 40"/>
                <a:gd name="T23" fmla="*/ 2147483647 h 24"/>
                <a:gd name="T24" fmla="*/ 2147483647 w 40"/>
                <a:gd name="T25" fmla="*/ 2147483647 h 24"/>
                <a:gd name="T26" fmla="*/ 2147483647 w 40"/>
                <a:gd name="T27" fmla="*/ 2147483647 h 24"/>
                <a:gd name="T28" fmla="*/ 2147483647 w 40"/>
                <a:gd name="T29" fmla="*/ 2147483647 h 24"/>
                <a:gd name="T30" fmla="*/ 2147483647 w 40"/>
                <a:gd name="T31" fmla="*/ 2147483647 h 24"/>
                <a:gd name="T32" fmla="*/ 2147483647 w 40"/>
                <a:gd name="T33" fmla="*/ 2147483647 h 24"/>
                <a:gd name="T34" fmla="*/ 2147483647 w 40"/>
                <a:gd name="T35" fmla="*/ 2147483647 h 24"/>
                <a:gd name="T36" fmla="*/ 2147483647 w 40"/>
                <a:gd name="T37" fmla="*/ 2147483647 h 24"/>
                <a:gd name="T38" fmla="*/ 0 w 40"/>
                <a:gd name="T39" fmla="*/ 2147483647 h 24"/>
                <a:gd name="T40" fmla="*/ 0 w 40"/>
                <a:gd name="T41" fmla="*/ 2147483647 h 24"/>
                <a:gd name="T42" fmla="*/ 2147483647 w 40"/>
                <a:gd name="T43" fmla="*/ 2147483647 h 24"/>
                <a:gd name="T44" fmla="*/ 2147483647 w 40"/>
                <a:gd name="T45" fmla="*/ 2147483647 h 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"/>
                <a:gd name="T70" fmla="*/ 0 h 24"/>
                <a:gd name="T71" fmla="*/ 40 w 40"/>
                <a:gd name="T72" fmla="*/ 24 h 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" h="24">
                  <a:moveTo>
                    <a:pt x="0" y="18"/>
                  </a:moveTo>
                  <a:cubicBezTo>
                    <a:pt x="1" y="17"/>
                    <a:pt x="2" y="16"/>
                    <a:pt x="4" y="15"/>
                  </a:cubicBezTo>
                  <a:cubicBezTo>
                    <a:pt x="5" y="14"/>
                    <a:pt x="16" y="7"/>
                    <a:pt x="15" y="2"/>
                  </a:cubicBezTo>
                  <a:cubicBezTo>
                    <a:pt x="18" y="2"/>
                    <a:pt x="18" y="2"/>
                    <a:pt x="20" y="0"/>
                  </a:cubicBezTo>
                  <a:cubicBezTo>
                    <a:pt x="20" y="2"/>
                    <a:pt x="21" y="5"/>
                    <a:pt x="22" y="6"/>
                  </a:cubicBezTo>
                  <a:cubicBezTo>
                    <a:pt x="22" y="6"/>
                    <a:pt x="23" y="7"/>
                    <a:pt x="23" y="7"/>
                  </a:cubicBezTo>
                  <a:cubicBezTo>
                    <a:pt x="24" y="8"/>
                    <a:pt x="25" y="8"/>
                    <a:pt x="26" y="9"/>
                  </a:cubicBezTo>
                  <a:cubicBezTo>
                    <a:pt x="26" y="9"/>
                    <a:pt x="26" y="9"/>
                    <a:pt x="27" y="10"/>
                  </a:cubicBezTo>
                  <a:cubicBezTo>
                    <a:pt x="28" y="11"/>
                    <a:pt x="30" y="11"/>
                    <a:pt x="31" y="12"/>
                  </a:cubicBezTo>
                  <a:cubicBezTo>
                    <a:pt x="33" y="13"/>
                    <a:pt x="36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39" y="18"/>
                    <a:pt x="40" y="18"/>
                  </a:cubicBezTo>
                  <a:cubicBezTo>
                    <a:pt x="38" y="18"/>
                    <a:pt x="36" y="19"/>
                    <a:pt x="34" y="18"/>
                  </a:cubicBezTo>
                  <a:cubicBezTo>
                    <a:pt x="33" y="18"/>
                    <a:pt x="31" y="16"/>
                    <a:pt x="29" y="15"/>
                  </a:cubicBezTo>
                  <a:cubicBezTo>
                    <a:pt x="28" y="15"/>
                    <a:pt x="27" y="14"/>
                    <a:pt x="26" y="14"/>
                  </a:cubicBezTo>
                  <a:cubicBezTo>
                    <a:pt x="26" y="14"/>
                    <a:pt x="22" y="12"/>
                    <a:pt x="20" y="9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8"/>
                    <a:pt x="16" y="13"/>
                    <a:pt x="14" y="14"/>
                  </a:cubicBezTo>
                  <a:cubicBezTo>
                    <a:pt x="10" y="17"/>
                    <a:pt x="6" y="20"/>
                    <a:pt x="3" y="24"/>
                  </a:cubicBezTo>
                  <a:cubicBezTo>
                    <a:pt x="2" y="22"/>
                    <a:pt x="1" y="21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lose/>
                  <a:moveTo>
                    <a:pt x="20" y="1"/>
                  </a:moveTo>
                  <a:cubicBezTo>
                    <a:pt x="20" y="1"/>
                    <a:pt x="20" y="6"/>
                    <a:pt x="18" y="8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9" name="Freeform 122"/>
            <p:cNvSpPr>
              <a:spLocks noEditPoints="1"/>
            </p:cNvSpPr>
            <p:nvPr/>
          </p:nvSpPr>
          <p:spPr bwMode="auto">
            <a:xfrm>
              <a:off x="4866" y="1122"/>
              <a:ext cx="79" cy="91"/>
            </a:xfrm>
            <a:custGeom>
              <a:avLst/>
              <a:gdLst>
                <a:gd name="T0" fmla="*/ 2147483647 w 22"/>
                <a:gd name="T1" fmla="*/ 0 h 26"/>
                <a:gd name="T2" fmla="*/ 2147483647 w 22"/>
                <a:gd name="T3" fmla="*/ 0 h 26"/>
                <a:gd name="T4" fmla="*/ 2147483647 w 22"/>
                <a:gd name="T5" fmla="*/ 2147483647 h 26"/>
                <a:gd name="T6" fmla="*/ 2147483647 w 22"/>
                <a:gd name="T7" fmla="*/ 2147483647 h 26"/>
                <a:gd name="T8" fmla="*/ 2147483647 w 22"/>
                <a:gd name="T9" fmla="*/ 2147483647 h 26"/>
                <a:gd name="T10" fmla="*/ 2147483647 w 22"/>
                <a:gd name="T11" fmla="*/ 2147483647 h 26"/>
                <a:gd name="T12" fmla="*/ 2147483647 w 22"/>
                <a:gd name="T13" fmla="*/ 2147483647 h 26"/>
                <a:gd name="T14" fmla="*/ 2147483647 w 22"/>
                <a:gd name="T15" fmla="*/ 2147483647 h 26"/>
                <a:gd name="T16" fmla="*/ 2147483647 w 22"/>
                <a:gd name="T17" fmla="*/ 2147483647 h 26"/>
                <a:gd name="T18" fmla="*/ 2147483647 w 22"/>
                <a:gd name="T19" fmla="*/ 2147483647 h 26"/>
                <a:gd name="T20" fmla="*/ 2147483647 w 22"/>
                <a:gd name="T21" fmla="*/ 2147483647 h 26"/>
                <a:gd name="T22" fmla="*/ 2147483647 w 22"/>
                <a:gd name="T23" fmla="*/ 2147483647 h 26"/>
                <a:gd name="T24" fmla="*/ 0 w 22"/>
                <a:gd name="T25" fmla="*/ 2147483647 h 26"/>
                <a:gd name="T26" fmla="*/ 0 w 22"/>
                <a:gd name="T27" fmla="*/ 2147483647 h 26"/>
                <a:gd name="T28" fmla="*/ 2147483647 w 22"/>
                <a:gd name="T29" fmla="*/ 2147483647 h 26"/>
                <a:gd name="T30" fmla="*/ 2147483647 w 22"/>
                <a:gd name="T31" fmla="*/ 2147483647 h 26"/>
                <a:gd name="T32" fmla="*/ 2147483647 w 22"/>
                <a:gd name="T33" fmla="*/ 0 h 26"/>
                <a:gd name="T34" fmla="*/ 2147483647 w 22"/>
                <a:gd name="T35" fmla="*/ 0 h 26"/>
                <a:gd name="T36" fmla="*/ 2147483647 w 22"/>
                <a:gd name="T37" fmla="*/ 2147483647 h 26"/>
                <a:gd name="T38" fmla="*/ 2147483647 w 22"/>
                <a:gd name="T39" fmla="*/ 2147483647 h 26"/>
                <a:gd name="T40" fmla="*/ 2147483647 w 22"/>
                <a:gd name="T41" fmla="*/ 2147483647 h 26"/>
                <a:gd name="T42" fmla="*/ 2147483647 w 22"/>
                <a:gd name="T43" fmla="*/ 2147483647 h 26"/>
                <a:gd name="T44" fmla="*/ 2147483647 w 22"/>
                <a:gd name="T45" fmla="*/ 2147483647 h 26"/>
                <a:gd name="T46" fmla="*/ 2147483647 w 22"/>
                <a:gd name="T47" fmla="*/ 2147483647 h 26"/>
                <a:gd name="T48" fmla="*/ 2147483647 w 22"/>
                <a:gd name="T49" fmla="*/ 2147483647 h 26"/>
                <a:gd name="T50" fmla="*/ 2147483647 w 22"/>
                <a:gd name="T51" fmla="*/ 2147483647 h 26"/>
                <a:gd name="T52" fmla="*/ 2147483647 w 22"/>
                <a:gd name="T53" fmla="*/ 2147483647 h 26"/>
                <a:gd name="T54" fmla="*/ 2147483647 w 22"/>
                <a:gd name="T55" fmla="*/ 2147483647 h 26"/>
                <a:gd name="T56" fmla="*/ 2147483647 w 22"/>
                <a:gd name="T57" fmla="*/ 2147483647 h 26"/>
                <a:gd name="T58" fmla="*/ 2147483647 w 22"/>
                <a:gd name="T59" fmla="*/ 2147483647 h 26"/>
                <a:gd name="T60" fmla="*/ 2147483647 w 22"/>
                <a:gd name="T61" fmla="*/ 2147483647 h 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"/>
                <a:gd name="T94" fmla="*/ 0 h 26"/>
                <a:gd name="T95" fmla="*/ 22 w 22"/>
                <a:gd name="T96" fmla="*/ 26 h 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" h="26">
                  <a:moveTo>
                    <a:pt x="9" y="0"/>
                  </a:moveTo>
                  <a:cubicBezTo>
                    <a:pt x="11" y="0"/>
                    <a:pt x="13" y="0"/>
                    <a:pt x="15" y="0"/>
                  </a:cubicBezTo>
                  <a:cubicBezTo>
                    <a:pt x="16" y="1"/>
                    <a:pt x="18" y="2"/>
                    <a:pt x="19" y="3"/>
                  </a:cubicBezTo>
                  <a:cubicBezTo>
                    <a:pt x="19" y="4"/>
                    <a:pt x="19" y="4"/>
                    <a:pt x="19" y="5"/>
                  </a:cubicBezTo>
                  <a:cubicBezTo>
                    <a:pt x="20" y="7"/>
                    <a:pt x="21" y="9"/>
                    <a:pt x="21" y="11"/>
                  </a:cubicBezTo>
                  <a:cubicBezTo>
                    <a:pt x="22" y="15"/>
                    <a:pt x="20" y="18"/>
                    <a:pt x="19" y="20"/>
                  </a:cubicBezTo>
                  <a:cubicBezTo>
                    <a:pt x="19" y="21"/>
                    <a:pt x="18" y="21"/>
                    <a:pt x="18" y="22"/>
                  </a:cubicBezTo>
                  <a:cubicBezTo>
                    <a:pt x="16" y="24"/>
                    <a:pt x="14" y="26"/>
                    <a:pt x="11" y="26"/>
                  </a:cubicBezTo>
                  <a:cubicBezTo>
                    <a:pt x="10" y="26"/>
                    <a:pt x="9" y="26"/>
                    <a:pt x="9" y="26"/>
                  </a:cubicBezTo>
                  <a:cubicBezTo>
                    <a:pt x="7" y="25"/>
                    <a:pt x="5" y="25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1"/>
                    <a:pt x="2" y="20"/>
                    <a:pt x="1" y="18"/>
                  </a:cubicBezTo>
                  <a:cubicBezTo>
                    <a:pt x="1" y="17"/>
                    <a:pt x="1" y="17"/>
                    <a:pt x="0" y="16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10"/>
                    <a:pt x="1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3" y="4"/>
                    <a:pt x="4" y="2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lose/>
                  <a:moveTo>
                    <a:pt x="10" y="2"/>
                  </a:moveTo>
                  <a:cubicBezTo>
                    <a:pt x="10" y="2"/>
                    <a:pt x="10" y="2"/>
                    <a:pt x="9" y="3"/>
                  </a:cubicBezTo>
                  <a:cubicBezTo>
                    <a:pt x="8" y="3"/>
                    <a:pt x="7" y="5"/>
                    <a:pt x="6" y="6"/>
                  </a:cubicBezTo>
                  <a:cubicBezTo>
                    <a:pt x="6" y="6"/>
                    <a:pt x="5" y="12"/>
                    <a:pt x="5" y="12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7"/>
                    <a:pt x="6" y="18"/>
                    <a:pt x="6" y="19"/>
                  </a:cubicBezTo>
                  <a:cubicBezTo>
                    <a:pt x="6" y="21"/>
                    <a:pt x="8" y="23"/>
                    <a:pt x="10" y="23"/>
                  </a:cubicBezTo>
                  <a:cubicBezTo>
                    <a:pt x="13" y="23"/>
                    <a:pt x="14" y="20"/>
                    <a:pt x="15" y="18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6" y="14"/>
                    <a:pt x="16" y="11"/>
                    <a:pt x="16" y="8"/>
                  </a:cubicBezTo>
                  <a:cubicBezTo>
                    <a:pt x="16" y="7"/>
                    <a:pt x="15" y="5"/>
                    <a:pt x="14" y="4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1" y="2"/>
                    <a:pt x="10" y="2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10" name="Freeform 123"/>
            <p:cNvSpPr>
              <a:spLocks noEditPoints="1"/>
            </p:cNvSpPr>
            <p:nvPr/>
          </p:nvSpPr>
          <p:spPr bwMode="auto">
            <a:xfrm>
              <a:off x="4777" y="1122"/>
              <a:ext cx="82" cy="95"/>
            </a:xfrm>
            <a:custGeom>
              <a:avLst/>
              <a:gdLst>
                <a:gd name="T0" fmla="*/ 2147483647 w 23"/>
                <a:gd name="T1" fmla="*/ 0 h 27"/>
                <a:gd name="T2" fmla="*/ 2147483647 w 23"/>
                <a:gd name="T3" fmla="*/ 2147483647 h 27"/>
                <a:gd name="T4" fmla="*/ 2147483647 w 23"/>
                <a:gd name="T5" fmla="*/ 2147483647 h 27"/>
                <a:gd name="T6" fmla="*/ 2147483647 w 23"/>
                <a:gd name="T7" fmla="*/ 2147483647 h 27"/>
                <a:gd name="T8" fmla="*/ 2147483647 w 23"/>
                <a:gd name="T9" fmla="*/ 2147483647 h 27"/>
                <a:gd name="T10" fmla="*/ 2147483647 w 23"/>
                <a:gd name="T11" fmla="*/ 2147483647 h 27"/>
                <a:gd name="T12" fmla="*/ 2147483647 w 23"/>
                <a:gd name="T13" fmla="*/ 2147483647 h 27"/>
                <a:gd name="T14" fmla="*/ 2147483647 w 23"/>
                <a:gd name="T15" fmla="*/ 2147483647 h 27"/>
                <a:gd name="T16" fmla="*/ 2147483647 w 23"/>
                <a:gd name="T17" fmla="*/ 2147483647 h 27"/>
                <a:gd name="T18" fmla="*/ 2147483647 w 23"/>
                <a:gd name="T19" fmla="*/ 2147483647 h 27"/>
                <a:gd name="T20" fmla="*/ 2147483647 w 23"/>
                <a:gd name="T21" fmla="*/ 2147483647 h 27"/>
                <a:gd name="T22" fmla="*/ 2147483647 w 23"/>
                <a:gd name="T23" fmla="*/ 2147483647 h 27"/>
                <a:gd name="T24" fmla="*/ 2147483647 w 23"/>
                <a:gd name="T25" fmla="*/ 2147483647 h 27"/>
                <a:gd name="T26" fmla="*/ 2147483647 w 23"/>
                <a:gd name="T27" fmla="*/ 2147483647 h 27"/>
                <a:gd name="T28" fmla="*/ 2147483647 w 23"/>
                <a:gd name="T29" fmla="*/ 2147483647 h 27"/>
                <a:gd name="T30" fmla="*/ 2147483647 w 23"/>
                <a:gd name="T31" fmla="*/ 2147483647 h 27"/>
                <a:gd name="T32" fmla="*/ 2147483647 w 23"/>
                <a:gd name="T33" fmla="*/ 2147483647 h 27"/>
                <a:gd name="T34" fmla="*/ 2147483647 w 23"/>
                <a:gd name="T35" fmla="*/ 2147483647 h 27"/>
                <a:gd name="T36" fmla="*/ 2147483647 w 23"/>
                <a:gd name="T37" fmla="*/ 0 h 27"/>
                <a:gd name="T38" fmla="*/ 2147483647 w 23"/>
                <a:gd name="T39" fmla="*/ 0 h 27"/>
                <a:gd name="T40" fmla="*/ 2147483647 w 23"/>
                <a:gd name="T41" fmla="*/ 0 h 27"/>
                <a:gd name="T42" fmla="*/ 2147483647 w 23"/>
                <a:gd name="T43" fmla="*/ 0 h 27"/>
                <a:gd name="T44" fmla="*/ 2147483647 w 23"/>
                <a:gd name="T45" fmla="*/ 2147483647 h 27"/>
                <a:gd name="T46" fmla="*/ 2147483647 w 23"/>
                <a:gd name="T47" fmla="*/ 2147483647 h 27"/>
                <a:gd name="T48" fmla="*/ 2147483647 w 23"/>
                <a:gd name="T49" fmla="*/ 2147483647 h 27"/>
                <a:gd name="T50" fmla="*/ 2147483647 w 23"/>
                <a:gd name="T51" fmla="*/ 2147483647 h 27"/>
                <a:gd name="T52" fmla="*/ 2147483647 w 23"/>
                <a:gd name="T53" fmla="*/ 2147483647 h 27"/>
                <a:gd name="T54" fmla="*/ 2147483647 w 23"/>
                <a:gd name="T55" fmla="*/ 2147483647 h 27"/>
                <a:gd name="T56" fmla="*/ 2147483647 w 23"/>
                <a:gd name="T57" fmla="*/ 2147483647 h 27"/>
                <a:gd name="T58" fmla="*/ 2147483647 w 23"/>
                <a:gd name="T59" fmla="*/ 2147483647 h 27"/>
                <a:gd name="T60" fmla="*/ 2147483647 w 23"/>
                <a:gd name="T61" fmla="*/ 2147483647 h 27"/>
                <a:gd name="T62" fmla="*/ 2147483647 w 23"/>
                <a:gd name="T63" fmla="*/ 2147483647 h 27"/>
                <a:gd name="T64" fmla="*/ 2147483647 w 23"/>
                <a:gd name="T65" fmla="*/ 2147483647 h 27"/>
                <a:gd name="T66" fmla="*/ 2147483647 w 23"/>
                <a:gd name="T67" fmla="*/ 2147483647 h 27"/>
                <a:gd name="T68" fmla="*/ 2147483647 w 23"/>
                <a:gd name="T69" fmla="*/ 2147483647 h 27"/>
                <a:gd name="T70" fmla="*/ 2147483647 w 23"/>
                <a:gd name="T71" fmla="*/ 2147483647 h 27"/>
                <a:gd name="T72" fmla="*/ 2147483647 w 23"/>
                <a:gd name="T73" fmla="*/ 2147483647 h 27"/>
                <a:gd name="T74" fmla="*/ 2147483647 w 23"/>
                <a:gd name="T75" fmla="*/ 2147483647 h 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"/>
                <a:gd name="T115" fmla="*/ 0 h 27"/>
                <a:gd name="T116" fmla="*/ 23 w 23"/>
                <a:gd name="T117" fmla="*/ 27 h 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" h="27">
                  <a:moveTo>
                    <a:pt x="10" y="0"/>
                  </a:moveTo>
                  <a:cubicBezTo>
                    <a:pt x="12" y="0"/>
                    <a:pt x="14" y="1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1" y="5"/>
                    <a:pt x="23" y="9"/>
                    <a:pt x="23" y="13"/>
                  </a:cubicBezTo>
                  <a:cubicBezTo>
                    <a:pt x="23" y="13"/>
                    <a:pt x="23" y="15"/>
                    <a:pt x="23" y="15"/>
                  </a:cubicBezTo>
                  <a:cubicBezTo>
                    <a:pt x="23" y="15"/>
                    <a:pt x="22" y="17"/>
                    <a:pt x="22" y="17"/>
                  </a:cubicBezTo>
                  <a:cubicBezTo>
                    <a:pt x="21" y="19"/>
                    <a:pt x="19" y="22"/>
                    <a:pt x="17" y="24"/>
                  </a:cubicBezTo>
                  <a:cubicBezTo>
                    <a:pt x="16" y="25"/>
                    <a:pt x="14" y="25"/>
                    <a:pt x="13" y="26"/>
                  </a:cubicBezTo>
                  <a:cubicBezTo>
                    <a:pt x="12" y="26"/>
                    <a:pt x="11" y="26"/>
                    <a:pt x="10" y="26"/>
                  </a:cubicBezTo>
                  <a:cubicBezTo>
                    <a:pt x="8" y="26"/>
                    <a:pt x="6" y="27"/>
                    <a:pt x="4" y="26"/>
                  </a:cubicBezTo>
                  <a:cubicBezTo>
                    <a:pt x="3" y="26"/>
                    <a:pt x="2" y="26"/>
                    <a:pt x="3" y="25"/>
                  </a:cubicBezTo>
                  <a:cubicBezTo>
                    <a:pt x="4" y="24"/>
                    <a:pt x="5" y="24"/>
                    <a:pt x="5" y="23"/>
                  </a:cubicBezTo>
                  <a:cubicBezTo>
                    <a:pt x="5" y="22"/>
                    <a:pt x="4" y="20"/>
                    <a:pt x="4" y="19"/>
                  </a:cubicBezTo>
                  <a:cubicBezTo>
                    <a:pt x="4" y="17"/>
                    <a:pt x="4" y="15"/>
                    <a:pt x="4" y="13"/>
                  </a:cubicBezTo>
                  <a:cubicBezTo>
                    <a:pt x="4" y="13"/>
                    <a:pt x="3" y="9"/>
                    <a:pt x="3" y="9"/>
                  </a:cubicBezTo>
                  <a:cubicBezTo>
                    <a:pt x="3" y="8"/>
                    <a:pt x="3" y="6"/>
                    <a:pt x="3" y="5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3"/>
                    <a:pt x="0" y="3"/>
                    <a:pt x="1" y="2"/>
                  </a:cubicBezTo>
                  <a:cubicBezTo>
                    <a:pt x="1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lose/>
                  <a:moveTo>
                    <a:pt x="9" y="3"/>
                  </a:moveTo>
                  <a:cubicBezTo>
                    <a:pt x="9" y="4"/>
                    <a:pt x="8" y="4"/>
                    <a:pt x="8" y="5"/>
                  </a:cubicBezTo>
                  <a:cubicBezTo>
                    <a:pt x="8" y="5"/>
                    <a:pt x="9" y="7"/>
                    <a:pt x="9" y="7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6"/>
                    <a:pt x="10" y="17"/>
                    <a:pt x="10" y="18"/>
                  </a:cubicBezTo>
                  <a:cubicBezTo>
                    <a:pt x="10" y="19"/>
                    <a:pt x="9" y="21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4" y="21"/>
                    <a:pt x="15" y="20"/>
                  </a:cubicBezTo>
                  <a:cubicBezTo>
                    <a:pt x="15" y="20"/>
                    <a:pt x="15" y="20"/>
                    <a:pt x="16" y="19"/>
                  </a:cubicBezTo>
                  <a:cubicBezTo>
                    <a:pt x="16" y="19"/>
                    <a:pt x="17" y="17"/>
                    <a:pt x="17" y="17"/>
                  </a:cubicBezTo>
                  <a:cubicBezTo>
                    <a:pt x="17" y="17"/>
                    <a:pt x="17" y="17"/>
                    <a:pt x="17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6" y="8"/>
                    <a:pt x="13" y="3"/>
                    <a:pt x="9" y="3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11" name="Freeform 124"/>
            <p:cNvSpPr>
              <a:spLocks/>
            </p:cNvSpPr>
            <p:nvPr/>
          </p:nvSpPr>
          <p:spPr bwMode="auto">
            <a:xfrm>
              <a:off x="4941" y="1133"/>
              <a:ext cx="71" cy="91"/>
            </a:xfrm>
            <a:custGeom>
              <a:avLst/>
              <a:gdLst>
                <a:gd name="T0" fmla="*/ 2147483647 w 20"/>
                <a:gd name="T1" fmla="*/ 0 h 26"/>
                <a:gd name="T2" fmla="*/ 2147483647 w 20"/>
                <a:gd name="T3" fmla="*/ 0 h 26"/>
                <a:gd name="T4" fmla="*/ 2147483647 w 20"/>
                <a:gd name="T5" fmla="*/ 2147483647 h 26"/>
                <a:gd name="T6" fmla="*/ 2147483647 w 20"/>
                <a:gd name="T7" fmla="*/ 2147483647 h 26"/>
                <a:gd name="T8" fmla="*/ 2147483647 w 20"/>
                <a:gd name="T9" fmla="*/ 2147483647 h 26"/>
                <a:gd name="T10" fmla="*/ 2147483647 w 20"/>
                <a:gd name="T11" fmla="*/ 2147483647 h 26"/>
                <a:gd name="T12" fmla="*/ 2147483647 w 20"/>
                <a:gd name="T13" fmla="*/ 2147483647 h 26"/>
                <a:gd name="T14" fmla="*/ 2147483647 w 20"/>
                <a:gd name="T15" fmla="*/ 2147483647 h 26"/>
                <a:gd name="T16" fmla="*/ 2147483647 w 20"/>
                <a:gd name="T17" fmla="*/ 2147483647 h 26"/>
                <a:gd name="T18" fmla="*/ 2147483647 w 20"/>
                <a:gd name="T19" fmla="*/ 2147483647 h 26"/>
                <a:gd name="T20" fmla="*/ 2147483647 w 20"/>
                <a:gd name="T21" fmla="*/ 2147483647 h 26"/>
                <a:gd name="T22" fmla="*/ 2147483647 w 20"/>
                <a:gd name="T23" fmla="*/ 2147483647 h 26"/>
                <a:gd name="T24" fmla="*/ 2147483647 w 20"/>
                <a:gd name="T25" fmla="*/ 2147483647 h 26"/>
                <a:gd name="T26" fmla="*/ 2147483647 w 20"/>
                <a:gd name="T27" fmla="*/ 2147483647 h 26"/>
                <a:gd name="T28" fmla="*/ 2147483647 w 20"/>
                <a:gd name="T29" fmla="*/ 2147483647 h 26"/>
                <a:gd name="T30" fmla="*/ 0 w 20"/>
                <a:gd name="T31" fmla="*/ 2147483647 h 26"/>
                <a:gd name="T32" fmla="*/ 2147483647 w 20"/>
                <a:gd name="T33" fmla="*/ 2147483647 h 26"/>
                <a:gd name="T34" fmla="*/ 2147483647 w 20"/>
                <a:gd name="T35" fmla="*/ 2147483647 h 26"/>
                <a:gd name="T36" fmla="*/ 2147483647 w 20"/>
                <a:gd name="T37" fmla="*/ 2147483647 h 26"/>
                <a:gd name="T38" fmla="*/ 2147483647 w 20"/>
                <a:gd name="T39" fmla="*/ 2147483647 h 26"/>
                <a:gd name="T40" fmla="*/ 2147483647 w 20"/>
                <a:gd name="T41" fmla="*/ 2147483647 h 26"/>
                <a:gd name="T42" fmla="*/ 2147483647 w 20"/>
                <a:gd name="T43" fmla="*/ 2147483647 h 26"/>
                <a:gd name="T44" fmla="*/ 2147483647 w 20"/>
                <a:gd name="T45" fmla="*/ 2147483647 h 26"/>
                <a:gd name="T46" fmla="*/ 2147483647 w 20"/>
                <a:gd name="T47" fmla="*/ 2147483647 h 26"/>
                <a:gd name="T48" fmla="*/ 2147483647 w 20"/>
                <a:gd name="T49" fmla="*/ 2147483647 h 26"/>
                <a:gd name="T50" fmla="*/ 2147483647 w 20"/>
                <a:gd name="T51" fmla="*/ 0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26"/>
                <a:gd name="T80" fmla="*/ 20 w 20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26">
                  <a:moveTo>
                    <a:pt x="10" y="0"/>
                  </a:moveTo>
                  <a:cubicBezTo>
                    <a:pt x="11" y="0"/>
                    <a:pt x="12" y="0"/>
                    <a:pt x="13" y="0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7" y="2"/>
                    <a:pt x="18" y="1"/>
                    <a:pt x="18" y="2"/>
                  </a:cubicBezTo>
                  <a:cubicBezTo>
                    <a:pt x="20" y="2"/>
                    <a:pt x="19" y="6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6" y="7"/>
                    <a:pt x="15" y="6"/>
                    <a:pt x="15" y="5"/>
                  </a:cubicBezTo>
                  <a:cubicBezTo>
                    <a:pt x="14" y="3"/>
                    <a:pt x="12" y="2"/>
                    <a:pt x="10" y="3"/>
                  </a:cubicBezTo>
                  <a:cubicBezTo>
                    <a:pt x="9" y="4"/>
                    <a:pt x="9" y="5"/>
                    <a:pt x="8" y="6"/>
                  </a:cubicBezTo>
                  <a:cubicBezTo>
                    <a:pt x="8" y="9"/>
                    <a:pt x="12" y="10"/>
                    <a:pt x="14" y="11"/>
                  </a:cubicBezTo>
                  <a:cubicBezTo>
                    <a:pt x="16" y="12"/>
                    <a:pt x="17" y="14"/>
                    <a:pt x="17" y="15"/>
                  </a:cubicBezTo>
                  <a:cubicBezTo>
                    <a:pt x="19" y="22"/>
                    <a:pt x="15" y="26"/>
                    <a:pt x="9" y="26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4" y="24"/>
                    <a:pt x="4" y="24"/>
                    <a:pt x="3" y="24"/>
                  </a:cubicBezTo>
                  <a:cubicBezTo>
                    <a:pt x="3" y="24"/>
                    <a:pt x="2" y="24"/>
                    <a:pt x="2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2"/>
                    <a:pt x="0" y="15"/>
                    <a:pt x="3" y="16"/>
                  </a:cubicBezTo>
                  <a:cubicBezTo>
                    <a:pt x="4" y="16"/>
                    <a:pt x="4" y="19"/>
                    <a:pt x="4" y="20"/>
                  </a:cubicBezTo>
                  <a:cubicBezTo>
                    <a:pt x="5" y="22"/>
                    <a:pt x="7" y="24"/>
                    <a:pt x="10" y="24"/>
                  </a:cubicBezTo>
                  <a:cubicBezTo>
                    <a:pt x="10" y="24"/>
                    <a:pt x="11" y="24"/>
                    <a:pt x="11" y="23"/>
                  </a:cubicBezTo>
                  <a:cubicBezTo>
                    <a:pt x="13" y="23"/>
                    <a:pt x="14" y="21"/>
                    <a:pt x="14" y="19"/>
                  </a:cubicBezTo>
                  <a:cubicBezTo>
                    <a:pt x="13" y="15"/>
                    <a:pt x="9" y="15"/>
                    <a:pt x="7" y="13"/>
                  </a:cubicBezTo>
                  <a:cubicBezTo>
                    <a:pt x="5" y="12"/>
                    <a:pt x="4" y="9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7" y="1"/>
                    <a:pt x="9" y="1"/>
                    <a:pt x="10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12" name="Freeform 125"/>
            <p:cNvSpPr>
              <a:spLocks/>
            </p:cNvSpPr>
            <p:nvPr/>
          </p:nvSpPr>
          <p:spPr bwMode="auto">
            <a:xfrm>
              <a:off x="4731" y="1129"/>
              <a:ext cx="46" cy="95"/>
            </a:xfrm>
            <a:custGeom>
              <a:avLst/>
              <a:gdLst>
                <a:gd name="T0" fmla="*/ 2147483647 w 13"/>
                <a:gd name="T1" fmla="*/ 0 h 27"/>
                <a:gd name="T2" fmla="*/ 2147483647 w 13"/>
                <a:gd name="T3" fmla="*/ 0 h 27"/>
                <a:gd name="T4" fmla="*/ 2147483647 w 13"/>
                <a:gd name="T5" fmla="*/ 2147483647 h 27"/>
                <a:gd name="T6" fmla="*/ 2147483647 w 13"/>
                <a:gd name="T7" fmla="*/ 2147483647 h 27"/>
                <a:gd name="T8" fmla="*/ 2147483647 w 13"/>
                <a:gd name="T9" fmla="*/ 2147483647 h 27"/>
                <a:gd name="T10" fmla="*/ 2147483647 w 13"/>
                <a:gd name="T11" fmla="*/ 2147483647 h 27"/>
                <a:gd name="T12" fmla="*/ 2147483647 w 13"/>
                <a:gd name="T13" fmla="*/ 2147483647 h 27"/>
                <a:gd name="T14" fmla="*/ 2147483647 w 13"/>
                <a:gd name="T15" fmla="*/ 2147483647 h 27"/>
                <a:gd name="T16" fmla="*/ 2147483647 w 13"/>
                <a:gd name="T17" fmla="*/ 2147483647 h 27"/>
                <a:gd name="T18" fmla="*/ 2147483647 w 13"/>
                <a:gd name="T19" fmla="*/ 2147483647 h 27"/>
                <a:gd name="T20" fmla="*/ 2147483647 w 13"/>
                <a:gd name="T21" fmla="*/ 2147483647 h 27"/>
                <a:gd name="T22" fmla="*/ 2147483647 w 13"/>
                <a:gd name="T23" fmla="*/ 2147483647 h 27"/>
                <a:gd name="T24" fmla="*/ 2147483647 w 13"/>
                <a:gd name="T25" fmla="*/ 2147483647 h 27"/>
                <a:gd name="T26" fmla="*/ 2147483647 w 13"/>
                <a:gd name="T27" fmla="*/ 2147483647 h 27"/>
                <a:gd name="T28" fmla="*/ 2147483647 w 13"/>
                <a:gd name="T29" fmla="*/ 2147483647 h 27"/>
                <a:gd name="T30" fmla="*/ 2147483647 w 13"/>
                <a:gd name="T31" fmla="*/ 2147483647 h 27"/>
                <a:gd name="T32" fmla="*/ 2147483647 w 13"/>
                <a:gd name="T33" fmla="*/ 2147483647 h 27"/>
                <a:gd name="T34" fmla="*/ 2147483647 w 13"/>
                <a:gd name="T35" fmla="*/ 2147483647 h 27"/>
                <a:gd name="T36" fmla="*/ 2147483647 w 13"/>
                <a:gd name="T37" fmla="*/ 2147483647 h 27"/>
                <a:gd name="T38" fmla="*/ 2147483647 w 13"/>
                <a:gd name="T39" fmla="*/ 2147483647 h 27"/>
                <a:gd name="T40" fmla="*/ 2147483647 w 13"/>
                <a:gd name="T41" fmla="*/ 2147483647 h 27"/>
                <a:gd name="T42" fmla="*/ 2147483647 w 13"/>
                <a:gd name="T43" fmla="*/ 2147483647 h 27"/>
                <a:gd name="T44" fmla="*/ 0 w 13"/>
                <a:gd name="T45" fmla="*/ 2147483647 h 27"/>
                <a:gd name="T46" fmla="*/ 0 w 13"/>
                <a:gd name="T47" fmla="*/ 2147483647 h 27"/>
                <a:gd name="T48" fmla="*/ 2147483647 w 13"/>
                <a:gd name="T49" fmla="*/ 2147483647 h 27"/>
                <a:gd name="T50" fmla="*/ 2147483647 w 13"/>
                <a:gd name="T51" fmla="*/ 0 h 27"/>
                <a:gd name="T52" fmla="*/ 2147483647 w 13"/>
                <a:gd name="T53" fmla="*/ 0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"/>
                <a:gd name="T82" fmla="*/ 0 h 27"/>
                <a:gd name="T83" fmla="*/ 13 w 13"/>
                <a:gd name="T84" fmla="*/ 27 h 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" h="27">
                  <a:moveTo>
                    <a:pt x="6" y="0"/>
                  </a:moveTo>
                  <a:cubicBezTo>
                    <a:pt x="7" y="0"/>
                    <a:pt x="8" y="0"/>
                    <a:pt x="8" y="0"/>
                  </a:cubicBezTo>
                  <a:cubicBezTo>
                    <a:pt x="9" y="2"/>
                    <a:pt x="7" y="2"/>
                    <a:pt x="7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8" y="8"/>
                    <a:pt x="8" y="9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9" y="14"/>
                    <a:pt x="9" y="15"/>
                    <a:pt x="10" y="17"/>
                  </a:cubicBezTo>
                  <a:cubicBezTo>
                    <a:pt x="10" y="17"/>
                    <a:pt x="10" y="17"/>
                    <a:pt x="10" y="18"/>
                  </a:cubicBezTo>
                  <a:cubicBezTo>
                    <a:pt x="10" y="20"/>
                    <a:pt x="10" y="21"/>
                    <a:pt x="11" y="22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4"/>
                    <a:pt x="13" y="24"/>
                    <a:pt x="13" y="25"/>
                  </a:cubicBezTo>
                  <a:cubicBezTo>
                    <a:pt x="13" y="26"/>
                    <a:pt x="9" y="26"/>
                    <a:pt x="8" y="26"/>
                  </a:cubicBezTo>
                  <a:cubicBezTo>
                    <a:pt x="7" y="26"/>
                    <a:pt x="7" y="26"/>
                    <a:pt x="6" y="27"/>
                  </a:cubicBezTo>
                  <a:cubicBezTo>
                    <a:pt x="6" y="27"/>
                    <a:pt x="5" y="27"/>
                    <a:pt x="5" y="26"/>
                  </a:cubicBezTo>
                  <a:cubicBezTo>
                    <a:pt x="4" y="25"/>
                    <a:pt x="5" y="25"/>
                    <a:pt x="6" y="24"/>
                  </a:cubicBezTo>
                  <a:cubicBezTo>
                    <a:pt x="6" y="24"/>
                    <a:pt x="6" y="23"/>
                    <a:pt x="6" y="23"/>
                  </a:cubicBezTo>
                  <a:cubicBezTo>
                    <a:pt x="5" y="21"/>
                    <a:pt x="5" y="19"/>
                    <a:pt x="5" y="17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9"/>
                    <a:pt x="3" y="7"/>
                    <a:pt x="2" y="6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13" name="Freeform 126"/>
            <p:cNvSpPr>
              <a:spLocks/>
            </p:cNvSpPr>
            <p:nvPr/>
          </p:nvSpPr>
          <p:spPr bwMode="auto">
            <a:xfrm>
              <a:off x="4649" y="1136"/>
              <a:ext cx="89" cy="109"/>
            </a:xfrm>
            <a:custGeom>
              <a:avLst/>
              <a:gdLst>
                <a:gd name="T0" fmla="*/ 2147483647 w 25"/>
                <a:gd name="T1" fmla="*/ 0 h 31"/>
                <a:gd name="T2" fmla="*/ 2147483647 w 25"/>
                <a:gd name="T3" fmla="*/ 2147483647 h 31"/>
                <a:gd name="T4" fmla="*/ 2147483647 w 25"/>
                <a:gd name="T5" fmla="*/ 2147483647 h 31"/>
                <a:gd name="T6" fmla="*/ 2147483647 w 25"/>
                <a:gd name="T7" fmla="*/ 2147483647 h 31"/>
                <a:gd name="T8" fmla="*/ 2147483647 w 25"/>
                <a:gd name="T9" fmla="*/ 2147483647 h 31"/>
                <a:gd name="T10" fmla="*/ 2147483647 w 25"/>
                <a:gd name="T11" fmla="*/ 2147483647 h 31"/>
                <a:gd name="T12" fmla="*/ 2147483647 w 25"/>
                <a:gd name="T13" fmla="*/ 2147483647 h 31"/>
                <a:gd name="T14" fmla="*/ 2147483647 w 25"/>
                <a:gd name="T15" fmla="*/ 2147483647 h 31"/>
                <a:gd name="T16" fmla="*/ 2147483647 w 25"/>
                <a:gd name="T17" fmla="*/ 2147483647 h 31"/>
                <a:gd name="T18" fmla="*/ 2147483647 w 25"/>
                <a:gd name="T19" fmla="*/ 2147483647 h 31"/>
                <a:gd name="T20" fmla="*/ 2147483647 w 25"/>
                <a:gd name="T21" fmla="*/ 2147483647 h 31"/>
                <a:gd name="T22" fmla="*/ 2147483647 w 25"/>
                <a:gd name="T23" fmla="*/ 2147483647 h 31"/>
                <a:gd name="T24" fmla="*/ 2147483647 w 25"/>
                <a:gd name="T25" fmla="*/ 2147483647 h 31"/>
                <a:gd name="T26" fmla="*/ 2147483647 w 25"/>
                <a:gd name="T27" fmla="*/ 2147483647 h 31"/>
                <a:gd name="T28" fmla="*/ 2147483647 w 25"/>
                <a:gd name="T29" fmla="*/ 2147483647 h 31"/>
                <a:gd name="T30" fmla="*/ 2147483647 w 25"/>
                <a:gd name="T31" fmla="*/ 2147483647 h 31"/>
                <a:gd name="T32" fmla="*/ 2147483647 w 25"/>
                <a:gd name="T33" fmla="*/ 2147483647 h 31"/>
                <a:gd name="T34" fmla="*/ 2147483647 w 25"/>
                <a:gd name="T35" fmla="*/ 2147483647 h 31"/>
                <a:gd name="T36" fmla="*/ 2147483647 w 25"/>
                <a:gd name="T37" fmla="*/ 2147483647 h 31"/>
                <a:gd name="T38" fmla="*/ 2147483647 w 25"/>
                <a:gd name="T39" fmla="*/ 2147483647 h 31"/>
                <a:gd name="T40" fmla="*/ 2147483647 w 25"/>
                <a:gd name="T41" fmla="*/ 2147483647 h 31"/>
                <a:gd name="T42" fmla="*/ 2147483647 w 25"/>
                <a:gd name="T43" fmla="*/ 2147483647 h 31"/>
                <a:gd name="T44" fmla="*/ 2147483647 w 25"/>
                <a:gd name="T45" fmla="*/ 2147483647 h 31"/>
                <a:gd name="T46" fmla="*/ 2147483647 w 25"/>
                <a:gd name="T47" fmla="*/ 2147483647 h 31"/>
                <a:gd name="T48" fmla="*/ 2147483647 w 25"/>
                <a:gd name="T49" fmla="*/ 2147483647 h 31"/>
                <a:gd name="T50" fmla="*/ 2147483647 w 25"/>
                <a:gd name="T51" fmla="*/ 2147483647 h 31"/>
                <a:gd name="T52" fmla="*/ 2147483647 w 25"/>
                <a:gd name="T53" fmla="*/ 2147483647 h 31"/>
                <a:gd name="T54" fmla="*/ 2147483647 w 25"/>
                <a:gd name="T55" fmla="*/ 2147483647 h 31"/>
                <a:gd name="T56" fmla="*/ 2147483647 w 25"/>
                <a:gd name="T57" fmla="*/ 2147483647 h 31"/>
                <a:gd name="T58" fmla="*/ 2147483647 w 25"/>
                <a:gd name="T59" fmla="*/ 2147483647 h 31"/>
                <a:gd name="T60" fmla="*/ 2147483647 w 25"/>
                <a:gd name="T61" fmla="*/ 2147483647 h 31"/>
                <a:gd name="T62" fmla="*/ 2147483647 w 25"/>
                <a:gd name="T63" fmla="*/ 2147483647 h 31"/>
                <a:gd name="T64" fmla="*/ 2147483647 w 25"/>
                <a:gd name="T65" fmla="*/ 2147483647 h 31"/>
                <a:gd name="T66" fmla="*/ 2147483647 w 25"/>
                <a:gd name="T67" fmla="*/ 2147483647 h 31"/>
                <a:gd name="T68" fmla="*/ 2147483647 w 25"/>
                <a:gd name="T69" fmla="*/ 2147483647 h 31"/>
                <a:gd name="T70" fmla="*/ 2147483647 w 25"/>
                <a:gd name="T71" fmla="*/ 2147483647 h 31"/>
                <a:gd name="T72" fmla="*/ 0 w 25"/>
                <a:gd name="T73" fmla="*/ 2147483647 h 31"/>
                <a:gd name="T74" fmla="*/ 2147483647 w 25"/>
                <a:gd name="T75" fmla="*/ 2147483647 h 31"/>
                <a:gd name="T76" fmla="*/ 2147483647 w 25"/>
                <a:gd name="T77" fmla="*/ 2147483647 h 31"/>
                <a:gd name="T78" fmla="*/ 2147483647 w 25"/>
                <a:gd name="T79" fmla="*/ 2147483647 h 31"/>
                <a:gd name="T80" fmla="*/ 2147483647 w 25"/>
                <a:gd name="T81" fmla="*/ 2147483647 h 31"/>
                <a:gd name="T82" fmla="*/ 2147483647 w 25"/>
                <a:gd name="T83" fmla="*/ 2147483647 h 31"/>
                <a:gd name="T84" fmla="*/ 2147483647 w 25"/>
                <a:gd name="T85" fmla="*/ 2147483647 h 31"/>
                <a:gd name="T86" fmla="*/ 2147483647 w 25"/>
                <a:gd name="T87" fmla="*/ 2147483647 h 31"/>
                <a:gd name="T88" fmla="*/ 2147483647 w 25"/>
                <a:gd name="T89" fmla="*/ 2147483647 h 31"/>
                <a:gd name="T90" fmla="*/ 2147483647 w 25"/>
                <a:gd name="T91" fmla="*/ 2147483647 h 31"/>
                <a:gd name="T92" fmla="*/ 2147483647 w 25"/>
                <a:gd name="T93" fmla="*/ 2147483647 h 31"/>
                <a:gd name="T94" fmla="*/ 2147483647 w 25"/>
                <a:gd name="T95" fmla="*/ 2147483647 h 31"/>
                <a:gd name="T96" fmla="*/ 2147483647 w 25"/>
                <a:gd name="T97" fmla="*/ 2147483647 h 31"/>
                <a:gd name="T98" fmla="*/ 2147483647 w 25"/>
                <a:gd name="T99" fmla="*/ 0 h 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"/>
                <a:gd name="T151" fmla="*/ 0 h 31"/>
                <a:gd name="T152" fmla="*/ 25 w 25"/>
                <a:gd name="T153" fmla="*/ 31 h 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" h="31">
                  <a:moveTo>
                    <a:pt x="17" y="0"/>
                  </a:moveTo>
                  <a:cubicBezTo>
                    <a:pt x="18" y="0"/>
                    <a:pt x="19" y="0"/>
                    <a:pt x="19" y="1"/>
                  </a:cubicBezTo>
                  <a:cubicBezTo>
                    <a:pt x="20" y="1"/>
                    <a:pt x="20" y="2"/>
                    <a:pt x="19" y="3"/>
                  </a:cubicBezTo>
                  <a:cubicBezTo>
                    <a:pt x="19" y="3"/>
                    <a:pt x="18" y="4"/>
                    <a:pt x="18" y="4"/>
                  </a:cubicBezTo>
                  <a:cubicBezTo>
                    <a:pt x="19" y="5"/>
                    <a:pt x="19" y="5"/>
                    <a:pt x="19" y="6"/>
                  </a:cubicBezTo>
                  <a:cubicBezTo>
                    <a:pt x="19" y="6"/>
                    <a:pt x="19" y="7"/>
                    <a:pt x="20" y="8"/>
                  </a:cubicBezTo>
                  <a:cubicBezTo>
                    <a:pt x="20" y="8"/>
                    <a:pt x="20" y="9"/>
                    <a:pt x="20" y="9"/>
                  </a:cubicBezTo>
                  <a:cubicBezTo>
                    <a:pt x="20" y="10"/>
                    <a:pt x="21" y="11"/>
                    <a:pt x="21" y="13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2" y="15"/>
                    <a:pt x="22" y="15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4" y="21"/>
                    <a:pt x="25" y="23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1" y="25"/>
                    <a:pt x="20" y="24"/>
                    <a:pt x="19" y="23"/>
                  </a:cubicBezTo>
                  <a:cubicBezTo>
                    <a:pt x="18" y="22"/>
                    <a:pt x="18" y="22"/>
                    <a:pt x="17" y="21"/>
                  </a:cubicBezTo>
                  <a:cubicBezTo>
                    <a:pt x="16" y="21"/>
                    <a:pt x="15" y="20"/>
                    <a:pt x="15" y="19"/>
                  </a:cubicBezTo>
                  <a:cubicBezTo>
                    <a:pt x="13" y="18"/>
                    <a:pt x="12" y="17"/>
                    <a:pt x="10" y="16"/>
                  </a:cubicBezTo>
                  <a:cubicBezTo>
                    <a:pt x="10" y="15"/>
                    <a:pt x="9" y="14"/>
                    <a:pt x="8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8"/>
                    <a:pt x="9" y="18"/>
                    <a:pt x="9" y="19"/>
                  </a:cubicBezTo>
                  <a:cubicBezTo>
                    <a:pt x="9" y="19"/>
                    <a:pt x="9" y="20"/>
                    <a:pt x="9" y="20"/>
                  </a:cubicBezTo>
                  <a:cubicBezTo>
                    <a:pt x="9" y="21"/>
                    <a:pt x="10" y="22"/>
                    <a:pt x="10" y="22"/>
                  </a:cubicBezTo>
                  <a:cubicBezTo>
                    <a:pt x="10" y="23"/>
                    <a:pt x="10" y="23"/>
                    <a:pt x="10" y="24"/>
                  </a:cubicBezTo>
                  <a:cubicBezTo>
                    <a:pt x="10" y="24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7"/>
                    <a:pt x="13" y="26"/>
                    <a:pt x="13" y="27"/>
                  </a:cubicBezTo>
                  <a:cubicBezTo>
                    <a:pt x="13" y="27"/>
                    <a:pt x="14" y="28"/>
                    <a:pt x="13" y="28"/>
                  </a:cubicBezTo>
                  <a:cubicBezTo>
                    <a:pt x="13" y="29"/>
                    <a:pt x="8" y="31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5"/>
                    <a:pt x="7" y="24"/>
                    <a:pt x="7" y="22"/>
                  </a:cubicBezTo>
                  <a:cubicBezTo>
                    <a:pt x="6" y="18"/>
                    <a:pt x="4" y="14"/>
                    <a:pt x="3" y="10"/>
                  </a:cubicBezTo>
                  <a:cubicBezTo>
                    <a:pt x="3" y="9"/>
                    <a:pt x="2" y="8"/>
                    <a:pt x="2" y="8"/>
                  </a:cubicBezTo>
                  <a:cubicBezTo>
                    <a:pt x="1" y="7"/>
                    <a:pt x="0" y="8"/>
                    <a:pt x="0" y="6"/>
                  </a:cubicBezTo>
                  <a:cubicBezTo>
                    <a:pt x="1" y="5"/>
                    <a:pt x="3" y="4"/>
                    <a:pt x="4" y="5"/>
                  </a:cubicBezTo>
                  <a:cubicBezTo>
                    <a:pt x="5" y="5"/>
                    <a:pt x="6" y="6"/>
                    <a:pt x="7" y="7"/>
                  </a:cubicBezTo>
                  <a:cubicBezTo>
                    <a:pt x="8" y="8"/>
                    <a:pt x="9" y="8"/>
                    <a:pt x="10" y="9"/>
                  </a:cubicBezTo>
                  <a:cubicBezTo>
                    <a:pt x="10" y="9"/>
                    <a:pt x="11" y="10"/>
                    <a:pt x="12" y="11"/>
                  </a:cubicBezTo>
                  <a:cubicBezTo>
                    <a:pt x="12" y="11"/>
                    <a:pt x="13" y="12"/>
                    <a:pt x="13" y="12"/>
                  </a:cubicBezTo>
                  <a:cubicBezTo>
                    <a:pt x="15" y="13"/>
                    <a:pt x="16" y="15"/>
                    <a:pt x="18" y="16"/>
                  </a:cubicBezTo>
                  <a:cubicBezTo>
                    <a:pt x="18" y="16"/>
                    <a:pt x="18" y="16"/>
                    <a:pt x="19" y="16"/>
                  </a:cubicBezTo>
                  <a:cubicBezTo>
                    <a:pt x="19" y="16"/>
                    <a:pt x="19" y="15"/>
                    <a:pt x="19" y="15"/>
                  </a:cubicBezTo>
                  <a:cubicBezTo>
                    <a:pt x="19" y="14"/>
                    <a:pt x="18" y="13"/>
                    <a:pt x="18" y="12"/>
                  </a:cubicBezTo>
                  <a:cubicBezTo>
                    <a:pt x="17" y="10"/>
                    <a:pt x="17" y="9"/>
                    <a:pt x="16" y="7"/>
                  </a:cubicBezTo>
                  <a:cubicBezTo>
                    <a:pt x="16" y="6"/>
                    <a:pt x="16" y="5"/>
                    <a:pt x="15" y="4"/>
                  </a:cubicBezTo>
                  <a:cubicBezTo>
                    <a:pt x="14" y="4"/>
                    <a:pt x="13" y="4"/>
                    <a:pt x="13" y="3"/>
                  </a:cubicBezTo>
                  <a:cubicBezTo>
                    <a:pt x="12" y="1"/>
                    <a:pt x="16" y="1"/>
                    <a:pt x="17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14" name="Freeform 127"/>
            <p:cNvSpPr>
              <a:spLocks/>
            </p:cNvSpPr>
            <p:nvPr/>
          </p:nvSpPr>
          <p:spPr bwMode="auto">
            <a:xfrm>
              <a:off x="5044" y="1161"/>
              <a:ext cx="114" cy="115"/>
            </a:xfrm>
            <a:custGeom>
              <a:avLst/>
              <a:gdLst>
                <a:gd name="T0" fmla="*/ 2147483647 w 32"/>
                <a:gd name="T1" fmla="*/ 0 h 33"/>
                <a:gd name="T2" fmla="*/ 2147483647 w 32"/>
                <a:gd name="T3" fmla="*/ 2147483647 h 33"/>
                <a:gd name="T4" fmla="*/ 2147483647 w 32"/>
                <a:gd name="T5" fmla="*/ 2147483647 h 33"/>
                <a:gd name="T6" fmla="*/ 2147483647 w 32"/>
                <a:gd name="T7" fmla="*/ 2147483647 h 33"/>
                <a:gd name="T8" fmla="*/ 2147483647 w 32"/>
                <a:gd name="T9" fmla="*/ 2147483647 h 33"/>
                <a:gd name="T10" fmla="*/ 2147483647 w 32"/>
                <a:gd name="T11" fmla="*/ 2147483647 h 33"/>
                <a:gd name="T12" fmla="*/ 2147483647 w 32"/>
                <a:gd name="T13" fmla="*/ 2147483647 h 33"/>
                <a:gd name="T14" fmla="*/ 2147483647 w 32"/>
                <a:gd name="T15" fmla="*/ 2147483647 h 33"/>
                <a:gd name="T16" fmla="*/ 2147483647 w 32"/>
                <a:gd name="T17" fmla="*/ 2147483647 h 33"/>
                <a:gd name="T18" fmla="*/ 2147483647 w 32"/>
                <a:gd name="T19" fmla="*/ 2147483647 h 33"/>
                <a:gd name="T20" fmla="*/ 2147483647 w 32"/>
                <a:gd name="T21" fmla="*/ 2147483647 h 33"/>
                <a:gd name="T22" fmla="*/ 2147483647 w 32"/>
                <a:gd name="T23" fmla="*/ 2147483647 h 33"/>
                <a:gd name="T24" fmla="*/ 2147483647 w 32"/>
                <a:gd name="T25" fmla="*/ 2147483647 h 33"/>
                <a:gd name="T26" fmla="*/ 2147483647 w 32"/>
                <a:gd name="T27" fmla="*/ 2147483647 h 33"/>
                <a:gd name="T28" fmla="*/ 2147483647 w 32"/>
                <a:gd name="T29" fmla="*/ 2147483647 h 33"/>
                <a:gd name="T30" fmla="*/ 2147483647 w 32"/>
                <a:gd name="T31" fmla="*/ 2147483647 h 33"/>
                <a:gd name="T32" fmla="*/ 2147483647 w 32"/>
                <a:gd name="T33" fmla="*/ 2147483647 h 33"/>
                <a:gd name="T34" fmla="*/ 2147483647 w 32"/>
                <a:gd name="T35" fmla="*/ 2147483647 h 33"/>
                <a:gd name="T36" fmla="*/ 2147483647 w 32"/>
                <a:gd name="T37" fmla="*/ 2147483647 h 33"/>
                <a:gd name="T38" fmla="*/ 2147483647 w 32"/>
                <a:gd name="T39" fmla="*/ 2147483647 h 33"/>
                <a:gd name="T40" fmla="*/ 2147483647 w 32"/>
                <a:gd name="T41" fmla="*/ 2147483647 h 33"/>
                <a:gd name="T42" fmla="*/ 2147483647 w 32"/>
                <a:gd name="T43" fmla="*/ 2147483647 h 33"/>
                <a:gd name="T44" fmla="*/ 2147483647 w 32"/>
                <a:gd name="T45" fmla="*/ 2147483647 h 33"/>
                <a:gd name="T46" fmla="*/ 2147483647 w 32"/>
                <a:gd name="T47" fmla="*/ 2147483647 h 33"/>
                <a:gd name="T48" fmla="*/ 2147483647 w 32"/>
                <a:gd name="T49" fmla="*/ 2147483647 h 33"/>
                <a:gd name="T50" fmla="*/ 2147483647 w 32"/>
                <a:gd name="T51" fmla="*/ 2147483647 h 33"/>
                <a:gd name="T52" fmla="*/ 2147483647 w 32"/>
                <a:gd name="T53" fmla="*/ 2147483647 h 33"/>
                <a:gd name="T54" fmla="*/ 2147483647 w 32"/>
                <a:gd name="T55" fmla="*/ 2147483647 h 33"/>
                <a:gd name="T56" fmla="*/ 2147483647 w 32"/>
                <a:gd name="T57" fmla="*/ 2147483647 h 33"/>
                <a:gd name="T58" fmla="*/ 2147483647 w 32"/>
                <a:gd name="T59" fmla="*/ 2147483647 h 33"/>
                <a:gd name="T60" fmla="*/ 2147483647 w 32"/>
                <a:gd name="T61" fmla="*/ 2147483647 h 33"/>
                <a:gd name="T62" fmla="*/ 2147483647 w 32"/>
                <a:gd name="T63" fmla="*/ 2147483647 h 33"/>
                <a:gd name="T64" fmla="*/ 2147483647 w 32"/>
                <a:gd name="T65" fmla="*/ 2147483647 h 33"/>
                <a:gd name="T66" fmla="*/ 2147483647 w 32"/>
                <a:gd name="T67" fmla="*/ 2147483647 h 33"/>
                <a:gd name="T68" fmla="*/ 2147483647 w 32"/>
                <a:gd name="T69" fmla="*/ 2147483647 h 33"/>
                <a:gd name="T70" fmla="*/ 2147483647 w 32"/>
                <a:gd name="T71" fmla="*/ 2147483647 h 33"/>
                <a:gd name="T72" fmla="*/ 2147483647 w 32"/>
                <a:gd name="T73" fmla="*/ 2147483647 h 33"/>
                <a:gd name="T74" fmla="*/ 2147483647 w 32"/>
                <a:gd name="T75" fmla="*/ 2147483647 h 33"/>
                <a:gd name="T76" fmla="*/ 2147483647 w 32"/>
                <a:gd name="T77" fmla="*/ 2147483647 h 33"/>
                <a:gd name="T78" fmla="*/ 2147483647 w 32"/>
                <a:gd name="T79" fmla="*/ 2147483647 h 33"/>
                <a:gd name="T80" fmla="*/ 2147483647 w 32"/>
                <a:gd name="T81" fmla="*/ 2147483647 h 33"/>
                <a:gd name="T82" fmla="*/ 2147483647 w 32"/>
                <a:gd name="T83" fmla="*/ 2147483647 h 33"/>
                <a:gd name="T84" fmla="*/ 2147483647 w 32"/>
                <a:gd name="T85" fmla="*/ 2147483647 h 33"/>
                <a:gd name="T86" fmla="*/ 2147483647 w 32"/>
                <a:gd name="T87" fmla="*/ 2147483647 h 33"/>
                <a:gd name="T88" fmla="*/ 2147483647 w 32"/>
                <a:gd name="T89" fmla="*/ 2147483647 h 33"/>
                <a:gd name="T90" fmla="*/ 0 w 32"/>
                <a:gd name="T91" fmla="*/ 2147483647 h 33"/>
                <a:gd name="T92" fmla="*/ 0 w 32"/>
                <a:gd name="T93" fmla="*/ 2147483647 h 33"/>
                <a:gd name="T94" fmla="*/ 0 w 32"/>
                <a:gd name="T95" fmla="*/ 2147483647 h 33"/>
                <a:gd name="T96" fmla="*/ 2147483647 w 32"/>
                <a:gd name="T97" fmla="*/ 2147483647 h 33"/>
                <a:gd name="T98" fmla="*/ 2147483647 w 32"/>
                <a:gd name="T99" fmla="*/ 2147483647 h 33"/>
                <a:gd name="T100" fmla="*/ 2147483647 w 32"/>
                <a:gd name="T101" fmla="*/ 2147483647 h 33"/>
                <a:gd name="T102" fmla="*/ 2147483647 w 32"/>
                <a:gd name="T103" fmla="*/ 2147483647 h 33"/>
                <a:gd name="T104" fmla="*/ 2147483647 w 32"/>
                <a:gd name="T105" fmla="*/ 2147483647 h 33"/>
                <a:gd name="T106" fmla="*/ 2147483647 w 32"/>
                <a:gd name="T107" fmla="*/ 2147483647 h 33"/>
                <a:gd name="T108" fmla="*/ 2147483647 w 32"/>
                <a:gd name="T109" fmla="*/ 2147483647 h 33"/>
                <a:gd name="T110" fmla="*/ 2147483647 w 32"/>
                <a:gd name="T111" fmla="*/ 2147483647 h 33"/>
                <a:gd name="T112" fmla="*/ 2147483647 w 32"/>
                <a:gd name="T113" fmla="*/ 2147483647 h 33"/>
                <a:gd name="T114" fmla="*/ 2147483647 w 32"/>
                <a:gd name="T115" fmla="*/ 2147483647 h 33"/>
                <a:gd name="T116" fmla="*/ 2147483647 w 32"/>
                <a:gd name="T117" fmla="*/ 0 h 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"/>
                <a:gd name="T178" fmla="*/ 0 h 33"/>
                <a:gd name="T179" fmla="*/ 32 w 32"/>
                <a:gd name="T180" fmla="*/ 33 h 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" h="33">
                  <a:moveTo>
                    <a:pt x="11" y="0"/>
                  </a:moveTo>
                  <a:cubicBezTo>
                    <a:pt x="12" y="0"/>
                    <a:pt x="15" y="1"/>
                    <a:pt x="16" y="2"/>
                  </a:cubicBezTo>
                  <a:cubicBezTo>
                    <a:pt x="16" y="3"/>
                    <a:pt x="16" y="10"/>
                    <a:pt x="16" y="12"/>
                  </a:cubicBezTo>
                  <a:cubicBezTo>
                    <a:pt x="16" y="14"/>
                    <a:pt x="16" y="16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7"/>
                    <a:pt x="18" y="16"/>
                    <a:pt x="19" y="15"/>
                  </a:cubicBezTo>
                  <a:cubicBezTo>
                    <a:pt x="21" y="13"/>
                    <a:pt x="23" y="12"/>
                    <a:pt x="24" y="10"/>
                  </a:cubicBezTo>
                  <a:cubicBezTo>
                    <a:pt x="24" y="9"/>
                    <a:pt x="26" y="7"/>
                    <a:pt x="27" y="7"/>
                  </a:cubicBezTo>
                  <a:cubicBezTo>
                    <a:pt x="28" y="6"/>
                    <a:pt x="30" y="8"/>
                    <a:pt x="31" y="9"/>
                  </a:cubicBezTo>
                  <a:cubicBezTo>
                    <a:pt x="32" y="9"/>
                    <a:pt x="31" y="10"/>
                    <a:pt x="30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8" y="12"/>
                    <a:pt x="27" y="15"/>
                    <a:pt x="27" y="16"/>
                  </a:cubicBezTo>
                  <a:cubicBezTo>
                    <a:pt x="26" y="18"/>
                    <a:pt x="25" y="20"/>
                    <a:pt x="24" y="22"/>
                  </a:cubicBezTo>
                  <a:cubicBezTo>
                    <a:pt x="24" y="24"/>
                    <a:pt x="23" y="26"/>
                    <a:pt x="23" y="27"/>
                  </a:cubicBezTo>
                  <a:cubicBezTo>
                    <a:pt x="22" y="28"/>
                    <a:pt x="22" y="29"/>
                    <a:pt x="22" y="30"/>
                  </a:cubicBezTo>
                  <a:cubicBezTo>
                    <a:pt x="23" y="30"/>
                    <a:pt x="25" y="32"/>
                    <a:pt x="23" y="33"/>
                  </a:cubicBezTo>
                  <a:cubicBezTo>
                    <a:pt x="22" y="33"/>
                    <a:pt x="20" y="31"/>
                    <a:pt x="19" y="31"/>
                  </a:cubicBezTo>
                  <a:cubicBezTo>
                    <a:pt x="18" y="31"/>
                    <a:pt x="16" y="30"/>
                    <a:pt x="16" y="29"/>
                  </a:cubicBezTo>
                  <a:cubicBezTo>
                    <a:pt x="15" y="29"/>
                    <a:pt x="15" y="28"/>
                    <a:pt x="16" y="28"/>
                  </a:cubicBezTo>
                  <a:cubicBezTo>
                    <a:pt x="16" y="27"/>
                    <a:pt x="17" y="28"/>
                    <a:pt x="18" y="27"/>
                  </a:cubicBezTo>
                  <a:cubicBezTo>
                    <a:pt x="18" y="26"/>
                    <a:pt x="19" y="24"/>
                    <a:pt x="19" y="23"/>
                  </a:cubicBezTo>
                  <a:cubicBezTo>
                    <a:pt x="19" y="23"/>
                    <a:pt x="19" y="23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8"/>
                    <a:pt x="20" y="18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6" y="22"/>
                    <a:pt x="16" y="23"/>
                    <a:pt x="16" y="23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3" y="26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4"/>
                    <a:pt x="11" y="22"/>
                    <a:pt x="11" y="20"/>
                  </a:cubicBezTo>
                  <a:cubicBezTo>
                    <a:pt x="11" y="17"/>
                    <a:pt x="11" y="15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0" y="12"/>
                    <a:pt x="9" y="14"/>
                    <a:pt x="9" y="15"/>
                  </a:cubicBezTo>
                  <a:cubicBezTo>
                    <a:pt x="9" y="15"/>
                    <a:pt x="8" y="16"/>
                    <a:pt x="8" y="16"/>
                  </a:cubicBezTo>
                  <a:cubicBezTo>
                    <a:pt x="7" y="18"/>
                    <a:pt x="6" y="19"/>
                    <a:pt x="6" y="21"/>
                  </a:cubicBezTo>
                  <a:cubicBezTo>
                    <a:pt x="5" y="22"/>
                    <a:pt x="7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4" y="24"/>
                  </a:cubicBezTo>
                  <a:cubicBezTo>
                    <a:pt x="4" y="24"/>
                    <a:pt x="4" y="24"/>
                    <a:pt x="3" y="24"/>
                  </a:cubicBezTo>
                  <a:cubicBezTo>
                    <a:pt x="2" y="23"/>
                    <a:pt x="1" y="23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0"/>
                    <a:pt x="4" y="19"/>
                  </a:cubicBezTo>
                  <a:cubicBezTo>
                    <a:pt x="4" y="19"/>
                    <a:pt x="4" y="18"/>
                    <a:pt x="4" y="18"/>
                  </a:cubicBezTo>
                  <a:cubicBezTo>
                    <a:pt x="5" y="17"/>
                    <a:pt x="5" y="16"/>
                    <a:pt x="6" y="14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0"/>
                    <a:pt x="9" y="9"/>
                    <a:pt x="10" y="8"/>
                  </a:cubicBezTo>
                  <a:cubicBezTo>
                    <a:pt x="10" y="7"/>
                    <a:pt x="11" y="6"/>
                    <a:pt x="11" y="5"/>
                  </a:cubicBezTo>
                  <a:cubicBezTo>
                    <a:pt x="11" y="4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15" name="Freeform 128"/>
            <p:cNvSpPr>
              <a:spLocks/>
            </p:cNvSpPr>
            <p:nvPr/>
          </p:nvSpPr>
          <p:spPr bwMode="auto">
            <a:xfrm>
              <a:off x="4567" y="1164"/>
              <a:ext cx="86" cy="98"/>
            </a:xfrm>
            <a:custGeom>
              <a:avLst/>
              <a:gdLst>
                <a:gd name="T0" fmla="*/ 2147483647 w 24"/>
                <a:gd name="T1" fmla="*/ 0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2147483647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2147483647 w 24"/>
                <a:gd name="T23" fmla="*/ 2147483647 h 28"/>
                <a:gd name="T24" fmla="*/ 2147483647 w 24"/>
                <a:gd name="T25" fmla="*/ 2147483647 h 28"/>
                <a:gd name="T26" fmla="*/ 2147483647 w 24"/>
                <a:gd name="T27" fmla="*/ 2147483647 h 28"/>
                <a:gd name="T28" fmla="*/ 2147483647 w 24"/>
                <a:gd name="T29" fmla="*/ 2147483647 h 28"/>
                <a:gd name="T30" fmla="*/ 2147483647 w 24"/>
                <a:gd name="T31" fmla="*/ 2147483647 h 28"/>
                <a:gd name="T32" fmla="*/ 2147483647 w 24"/>
                <a:gd name="T33" fmla="*/ 2147483647 h 28"/>
                <a:gd name="T34" fmla="*/ 0 w 24"/>
                <a:gd name="T35" fmla="*/ 2147483647 h 28"/>
                <a:gd name="T36" fmla="*/ 0 w 24"/>
                <a:gd name="T37" fmla="*/ 2147483647 h 28"/>
                <a:gd name="T38" fmla="*/ 2147483647 w 24"/>
                <a:gd name="T39" fmla="*/ 2147483647 h 28"/>
                <a:gd name="T40" fmla="*/ 2147483647 w 24"/>
                <a:gd name="T41" fmla="*/ 2147483647 h 28"/>
                <a:gd name="T42" fmla="*/ 2147483647 w 24"/>
                <a:gd name="T43" fmla="*/ 2147483647 h 28"/>
                <a:gd name="T44" fmla="*/ 2147483647 w 24"/>
                <a:gd name="T45" fmla="*/ 2147483647 h 28"/>
                <a:gd name="T46" fmla="*/ 2147483647 w 24"/>
                <a:gd name="T47" fmla="*/ 2147483647 h 28"/>
                <a:gd name="T48" fmla="*/ 2147483647 w 24"/>
                <a:gd name="T49" fmla="*/ 2147483647 h 28"/>
                <a:gd name="T50" fmla="*/ 2147483647 w 24"/>
                <a:gd name="T51" fmla="*/ 2147483647 h 28"/>
                <a:gd name="T52" fmla="*/ 2147483647 w 24"/>
                <a:gd name="T53" fmla="*/ 2147483647 h 28"/>
                <a:gd name="T54" fmla="*/ 2147483647 w 24"/>
                <a:gd name="T55" fmla="*/ 2147483647 h 28"/>
                <a:gd name="T56" fmla="*/ 2147483647 w 24"/>
                <a:gd name="T57" fmla="*/ 2147483647 h 28"/>
                <a:gd name="T58" fmla="*/ 2147483647 w 24"/>
                <a:gd name="T59" fmla="*/ 2147483647 h 28"/>
                <a:gd name="T60" fmla="*/ 2147483647 w 24"/>
                <a:gd name="T61" fmla="*/ 2147483647 h 28"/>
                <a:gd name="T62" fmla="*/ 2147483647 w 24"/>
                <a:gd name="T63" fmla="*/ 2147483647 h 28"/>
                <a:gd name="T64" fmla="*/ 2147483647 w 24"/>
                <a:gd name="T65" fmla="*/ 2147483647 h 28"/>
                <a:gd name="T66" fmla="*/ 2147483647 w 24"/>
                <a:gd name="T67" fmla="*/ 0 h 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"/>
                <a:gd name="T103" fmla="*/ 0 h 28"/>
                <a:gd name="T104" fmla="*/ 24 w 24"/>
                <a:gd name="T105" fmla="*/ 28 h 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" h="28">
                  <a:moveTo>
                    <a:pt x="17" y="0"/>
                  </a:moveTo>
                  <a:cubicBezTo>
                    <a:pt x="18" y="0"/>
                    <a:pt x="19" y="1"/>
                    <a:pt x="18" y="2"/>
                  </a:cubicBezTo>
                  <a:cubicBezTo>
                    <a:pt x="18" y="2"/>
                    <a:pt x="18" y="2"/>
                    <a:pt x="18" y="3"/>
                  </a:cubicBezTo>
                  <a:cubicBezTo>
                    <a:pt x="18" y="4"/>
                    <a:pt x="18" y="5"/>
                    <a:pt x="19" y="6"/>
                  </a:cubicBezTo>
                  <a:cubicBezTo>
                    <a:pt x="20" y="9"/>
                    <a:pt x="21" y="12"/>
                    <a:pt x="23" y="14"/>
                  </a:cubicBezTo>
                  <a:cubicBezTo>
                    <a:pt x="23" y="16"/>
                    <a:pt x="24" y="17"/>
                    <a:pt x="24" y="18"/>
                  </a:cubicBezTo>
                  <a:cubicBezTo>
                    <a:pt x="24" y="19"/>
                    <a:pt x="24" y="22"/>
                    <a:pt x="24" y="23"/>
                  </a:cubicBezTo>
                  <a:cubicBezTo>
                    <a:pt x="23" y="24"/>
                    <a:pt x="22" y="26"/>
                    <a:pt x="20" y="27"/>
                  </a:cubicBezTo>
                  <a:cubicBezTo>
                    <a:pt x="20" y="27"/>
                    <a:pt x="19" y="27"/>
                    <a:pt x="18" y="28"/>
                  </a:cubicBezTo>
                  <a:cubicBezTo>
                    <a:pt x="18" y="28"/>
                    <a:pt x="17" y="28"/>
                    <a:pt x="17" y="28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3" y="27"/>
                    <a:pt x="12" y="27"/>
                    <a:pt x="11" y="26"/>
                  </a:cubicBezTo>
                  <a:cubicBezTo>
                    <a:pt x="9" y="25"/>
                    <a:pt x="8" y="22"/>
                    <a:pt x="7" y="20"/>
                  </a:cubicBezTo>
                  <a:cubicBezTo>
                    <a:pt x="7" y="19"/>
                    <a:pt x="6" y="18"/>
                    <a:pt x="5" y="17"/>
                  </a:cubicBezTo>
                  <a:cubicBezTo>
                    <a:pt x="5" y="16"/>
                    <a:pt x="4" y="15"/>
                    <a:pt x="4" y="13"/>
                  </a:cubicBezTo>
                  <a:cubicBezTo>
                    <a:pt x="4" y="13"/>
                    <a:pt x="3" y="12"/>
                    <a:pt x="3" y="12"/>
                  </a:cubicBezTo>
                  <a:cubicBezTo>
                    <a:pt x="3" y="11"/>
                    <a:pt x="3" y="11"/>
                    <a:pt x="2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7" y="4"/>
                    <a:pt x="8" y="5"/>
                  </a:cubicBezTo>
                  <a:cubicBezTo>
                    <a:pt x="9" y="6"/>
                    <a:pt x="7" y="7"/>
                    <a:pt x="7" y="8"/>
                  </a:cubicBezTo>
                  <a:cubicBezTo>
                    <a:pt x="7" y="8"/>
                    <a:pt x="7" y="9"/>
                    <a:pt x="8" y="9"/>
                  </a:cubicBezTo>
                  <a:cubicBezTo>
                    <a:pt x="8" y="11"/>
                    <a:pt x="9" y="13"/>
                    <a:pt x="10" y="14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1" y="17"/>
                    <a:pt x="12" y="18"/>
                    <a:pt x="12" y="20"/>
                  </a:cubicBezTo>
                  <a:cubicBezTo>
                    <a:pt x="13" y="21"/>
                    <a:pt x="14" y="23"/>
                    <a:pt x="15" y="24"/>
                  </a:cubicBezTo>
                  <a:cubicBezTo>
                    <a:pt x="16" y="25"/>
                    <a:pt x="17" y="25"/>
                    <a:pt x="19" y="25"/>
                  </a:cubicBezTo>
                  <a:cubicBezTo>
                    <a:pt x="20" y="24"/>
                    <a:pt x="22" y="23"/>
                    <a:pt x="22" y="21"/>
                  </a:cubicBezTo>
                  <a:cubicBezTo>
                    <a:pt x="22" y="19"/>
                    <a:pt x="19" y="15"/>
                    <a:pt x="18" y="12"/>
                  </a:cubicBezTo>
                  <a:cubicBezTo>
                    <a:pt x="18" y="11"/>
                    <a:pt x="17" y="10"/>
                    <a:pt x="17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5" y="6"/>
                    <a:pt x="15" y="5"/>
                    <a:pt x="15" y="4"/>
                  </a:cubicBezTo>
                  <a:cubicBezTo>
                    <a:pt x="14" y="4"/>
                    <a:pt x="11" y="4"/>
                    <a:pt x="12" y="3"/>
                  </a:cubicBezTo>
                  <a:cubicBezTo>
                    <a:pt x="12" y="1"/>
                    <a:pt x="16" y="0"/>
                    <a:pt x="17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16" name="Freeform 129"/>
            <p:cNvSpPr>
              <a:spLocks/>
            </p:cNvSpPr>
            <p:nvPr/>
          </p:nvSpPr>
          <p:spPr bwMode="auto">
            <a:xfrm>
              <a:off x="5130" y="1203"/>
              <a:ext cx="92" cy="108"/>
            </a:xfrm>
            <a:custGeom>
              <a:avLst/>
              <a:gdLst>
                <a:gd name="T0" fmla="*/ 2147483647 w 26"/>
                <a:gd name="T1" fmla="*/ 0 h 31"/>
                <a:gd name="T2" fmla="*/ 2147483647 w 26"/>
                <a:gd name="T3" fmla="*/ 2147483647 h 31"/>
                <a:gd name="T4" fmla="*/ 2147483647 w 26"/>
                <a:gd name="T5" fmla="*/ 2147483647 h 31"/>
                <a:gd name="T6" fmla="*/ 2147483647 w 26"/>
                <a:gd name="T7" fmla="*/ 2147483647 h 31"/>
                <a:gd name="T8" fmla="*/ 2147483647 w 26"/>
                <a:gd name="T9" fmla="*/ 2147483647 h 31"/>
                <a:gd name="T10" fmla="*/ 2147483647 w 26"/>
                <a:gd name="T11" fmla="*/ 2147483647 h 31"/>
                <a:gd name="T12" fmla="*/ 2147483647 w 26"/>
                <a:gd name="T13" fmla="*/ 2147483647 h 31"/>
                <a:gd name="T14" fmla="*/ 2147483647 w 26"/>
                <a:gd name="T15" fmla="*/ 2147483647 h 31"/>
                <a:gd name="T16" fmla="*/ 2147483647 w 26"/>
                <a:gd name="T17" fmla="*/ 2147483647 h 31"/>
                <a:gd name="T18" fmla="*/ 2147483647 w 26"/>
                <a:gd name="T19" fmla="*/ 2147483647 h 31"/>
                <a:gd name="T20" fmla="*/ 2147483647 w 26"/>
                <a:gd name="T21" fmla="*/ 2147483647 h 31"/>
                <a:gd name="T22" fmla="*/ 2147483647 w 26"/>
                <a:gd name="T23" fmla="*/ 2147483647 h 31"/>
                <a:gd name="T24" fmla="*/ 2147483647 w 26"/>
                <a:gd name="T25" fmla="*/ 2147483647 h 31"/>
                <a:gd name="T26" fmla="*/ 2147483647 w 26"/>
                <a:gd name="T27" fmla="*/ 2147483647 h 31"/>
                <a:gd name="T28" fmla="*/ 2147483647 w 26"/>
                <a:gd name="T29" fmla="*/ 2147483647 h 31"/>
                <a:gd name="T30" fmla="*/ 2147483647 w 26"/>
                <a:gd name="T31" fmla="*/ 2147483647 h 31"/>
                <a:gd name="T32" fmla="*/ 2147483647 w 26"/>
                <a:gd name="T33" fmla="*/ 2147483647 h 31"/>
                <a:gd name="T34" fmla="*/ 2147483647 w 26"/>
                <a:gd name="T35" fmla="*/ 2147483647 h 31"/>
                <a:gd name="T36" fmla="*/ 2147483647 w 26"/>
                <a:gd name="T37" fmla="*/ 2147483647 h 31"/>
                <a:gd name="T38" fmla="*/ 2147483647 w 26"/>
                <a:gd name="T39" fmla="*/ 2147483647 h 31"/>
                <a:gd name="T40" fmla="*/ 2147483647 w 26"/>
                <a:gd name="T41" fmla="*/ 2147483647 h 31"/>
                <a:gd name="T42" fmla="*/ 2147483647 w 26"/>
                <a:gd name="T43" fmla="*/ 2147483647 h 31"/>
                <a:gd name="T44" fmla="*/ 2147483647 w 26"/>
                <a:gd name="T45" fmla="*/ 2147483647 h 31"/>
                <a:gd name="T46" fmla="*/ 2147483647 w 26"/>
                <a:gd name="T47" fmla="*/ 2147483647 h 31"/>
                <a:gd name="T48" fmla="*/ 2147483647 w 26"/>
                <a:gd name="T49" fmla="*/ 2147483647 h 31"/>
                <a:gd name="T50" fmla="*/ 2147483647 w 26"/>
                <a:gd name="T51" fmla="*/ 2147483647 h 31"/>
                <a:gd name="T52" fmla="*/ 2147483647 w 26"/>
                <a:gd name="T53" fmla="*/ 2147483647 h 31"/>
                <a:gd name="T54" fmla="*/ 2147483647 w 26"/>
                <a:gd name="T55" fmla="*/ 2147483647 h 31"/>
                <a:gd name="T56" fmla="*/ 2147483647 w 26"/>
                <a:gd name="T57" fmla="*/ 2147483647 h 31"/>
                <a:gd name="T58" fmla="*/ 0 w 26"/>
                <a:gd name="T59" fmla="*/ 2147483647 h 31"/>
                <a:gd name="T60" fmla="*/ 0 w 26"/>
                <a:gd name="T61" fmla="*/ 2147483647 h 31"/>
                <a:gd name="T62" fmla="*/ 2147483647 w 26"/>
                <a:gd name="T63" fmla="*/ 2147483647 h 31"/>
                <a:gd name="T64" fmla="*/ 2147483647 w 26"/>
                <a:gd name="T65" fmla="*/ 2147483647 h 31"/>
                <a:gd name="T66" fmla="*/ 2147483647 w 26"/>
                <a:gd name="T67" fmla="*/ 2147483647 h 31"/>
                <a:gd name="T68" fmla="*/ 2147483647 w 26"/>
                <a:gd name="T69" fmla="*/ 2147483647 h 31"/>
                <a:gd name="T70" fmla="*/ 2147483647 w 26"/>
                <a:gd name="T71" fmla="*/ 2147483647 h 31"/>
                <a:gd name="T72" fmla="*/ 2147483647 w 26"/>
                <a:gd name="T73" fmla="*/ 2147483647 h 31"/>
                <a:gd name="T74" fmla="*/ 2147483647 w 26"/>
                <a:gd name="T75" fmla="*/ 0 h 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31"/>
                <a:gd name="T116" fmla="*/ 26 w 26"/>
                <a:gd name="T117" fmla="*/ 31 h 3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31">
                  <a:moveTo>
                    <a:pt x="13" y="0"/>
                  </a:moveTo>
                  <a:cubicBezTo>
                    <a:pt x="14" y="1"/>
                    <a:pt x="15" y="1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8" y="3"/>
                    <a:pt x="18" y="3"/>
                    <a:pt x="19" y="4"/>
                  </a:cubicBezTo>
                  <a:cubicBezTo>
                    <a:pt x="19" y="4"/>
                    <a:pt x="20" y="4"/>
                    <a:pt x="20" y="4"/>
                  </a:cubicBezTo>
                  <a:cubicBezTo>
                    <a:pt x="22" y="5"/>
                    <a:pt x="23" y="6"/>
                    <a:pt x="25" y="7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9"/>
                    <a:pt x="25" y="11"/>
                    <a:pt x="25" y="11"/>
                  </a:cubicBezTo>
                  <a:cubicBezTo>
                    <a:pt x="24" y="11"/>
                    <a:pt x="24" y="12"/>
                    <a:pt x="24" y="12"/>
                  </a:cubicBezTo>
                  <a:cubicBezTo>
                    <a:pt x="23" y="11"/>
                    <a:pt x="23" y="9"/>
                    <a:pt x="23" y="9"/>
                  </a:cubicBezTo>
                  <a:cubicBezTo>
                    <a:pt x="22" y="8"/>
                    <a:pt x="19" y="6"/>
                    <a:pt x="18" y="6"/>
                  </a:cubicBezTo>
                  <a:cubicBezTo>
                    <a:pt x="17" y="6"/>
                    <a:pt x="14" y="12"/>
                    <a:pt x="14" y="13"/>
                  </a:cubicBezTo>
                  <a:cubicBezTo>
                    <a:pt x="14" y="14"/>
                    <a:pt x="16" y="16"/>
                    <a:pt x="17" y="16"/>
                  </a:cubicBezTo>
                  <a:cubicBezTo>
                    <a:pt x="17" y="15"/>
                    <a:pt x="19" y="14"/>
                    <a:pt x="20" y="15"/>
                  </a:cubicBezTo>
                  <a:cubicBezTo>
                    <a:pt x="20" y="16"/>
                    <a:pt x="17" y="20"/>
                    <a:pt x="16" y="20"/>
                  </a:cubicBezTo>
                  <a:cubicBezTo>
                    <a:pt x="14" y="21"/>
                    <a:pt x="15" y="19"/>
                    <a:pt x="15" y="18"/>
                  </a:cubicBezTo>
                  <a:cubicBezTo>
                    <a:pt x="15" y="17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0" y="17"/>
                    <a:pt x="10" y="19"/>
                    <a:pt x="9" y="21"/>
                  </a:cubicBezTo>
                  <a:cubicBezTo>
                    <a:pt x="8" y="21"/>
                    <a:pt x="8" y="22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8" y="24"/>
                    <a:pt x="9" y="24"/>
                    <a:pt x="10" y="25"/>
                  </a:cubicBezTo>
                  <a:cubicBezTo>
                    <a:pt x="11" y="26"/>
                    <a:pt x="13" y="27"/>
                    <a:pt x="14" y="28"/>
                  </a:cubicBezTo>
                  <a:cubicBezTo>
                    <a:pt x="15" y="28"/>
                    <a:pt x="17" y="27"/>
                    <a:pt x="17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7" y="30"/>
                    <a:pt x="16" y="31"/>
                    <a:pt x="16" y="31"/>
                  </a:cubicBezTo>
                  <a:cubicBezTo>
                    <a:pt x="15" y="31"/>
                    <a:pt x="10" y="28"/>
                    <a:pt x="9" y="27"/>
                  </a:cubicBezTo>
                  <a:cubicBezTo>
                    <a:pt x="9" y="27"/>
                    <a:pt x="8" y="27"/>
                    <a:pt x="7" y="26"/>
                  </a:cubicBezTo>
                  <a:cubicBezTo>
                    <a:pt x="6" y="25"/>
                    <a:pt x="5" y="25"/>
                    <a:pt x="4" y="24"/>
                  </a:cubicBezTo>
                  <a:cubicBezTo>
                    <a:pt x="3" y="23"/>
                    <a:pt x="1" y="23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3" y="20"/>
                    <a:pt x="4" y="19"/>
                  </a:cubicBezTo>
                  <a:cubicBezTo>
                    <a:pt x="4" y="19"/>
                    <a:pt x="4" y="18"/>
                    <a:pt x="5" y="17"/>
                  </a:cubicBezTo>
                  <a:cubicBezTo>
                    <a:pt x="6" y="16"/>
                    <a:pt x="7" y="14"/>
                    <a:pt x="8" y="13"/>
                  </a:cubicBezTo>
                  <a:cubicBezTo>
                    <a:pt x="9" y="11"/>
                    <a:pt x="11" y="8"/>
                    <a:pt x="13" y="6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3" y="2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17" name="Freeform 130"/>
            <p:cNvSpPr>
              <a:spLocks/>
            </p:cNvSpPr>
            <p:nvPr/>
          </p:nvSpPr>
          <p:spPr bwMode="auto">
            <a:xfrm>
              <a:off x="4478" y="1234"/>
              <a:ext cx="82" cy="98"/>
            </a:xfrm>
            <a:custGeom>
              <a:avLst/>
              <a:gdLst>
                <a:gd name="T0" fmla="*/ 2147483647 w 23"/>
                <a:gd name="T1" fmla="*/ 0 h 28"/>
                <a:gd name="T2" fmla="*/ 2147483647 w 23"/>
                <a:gd name="T3" fmla="*/ 2147483647 h 28"/>
                <a:gd name="T4" fmla="*/ 2147483647 w 23"/>
                <a:gd name="T5" fmla="*/ 2147483647 h 28"/>
                <a:gd name="T6" fmla="*/ 2147483647 w 23"/>
                <a:gd name="T7" fmla="*/ 2147483647 h 28"/>
                <a:gd name="T8" fmla="*/ 2147483647 w 23"/>
                <a:gd name="T9" fmla="*/ 2147483647 h 28"/>
                <a:gd name="T10" fmla="*/ 2147483647 w 23"/>
                <a:gd name="T11" fmla="*/ 2147483647 h 28"/>
                <a:gd name="T12" fmla="*/ 2147483647 w 23"/>
                <a:gd name="T13" fmla="*/ 2147483647 h 28"/>
                <a:gd name="T14" fmla="*/ 2147483647 w 23"/>
                <a:gd name="T15" fmla="*/ 2147483647 h 28"/>
                <a:gd name="T16" fmla="*/ 2147483647 w 23"/>
                <a:gd name="T17" fmla="*/ 2147483647 h 28"/>
                <a:gd name="T18" fmla="*/ 2147483647 w 23"/>
                <a:gd name="T19" fmla="*/ 2147483647 h 28"/>
                <a:gd name="T20" fmla="*/ 2147483647 w 23"/>
                <a:gd name="T21" fmla="*/ 2147483647 h 28"/>
                <a:gd name="T22" fmla="*/ 2147483647 w 23"/>
                <a:gd name="T23" fmla="*/ 2147483647 h 28"/>
                <a:gd name="T24" fmla="*/ 2147483647 w 23"/>
                <a:gd name="T25" fmla="*/ 2147483647 h 28"/>
                <a:gd name="T26" fmla="*/ 2147483647 w 23"/>
                <a:gd name="T27" fmla="*/ 2147483647 h 28"/>
                <a:gd name="T28" fmla="*/ 2147483647 w 23"/>
                <a:gd name="T29" fmla="*/ 2147483647 h 28"/>
                <a:gd name="T30" fmla="*/ 2147483647 w 23"/>
                <a:gd name="T31" fmla="*/ 2147483647 h 28"/>
                <a:gd name="T32" fmla="*/ 2147483647 w 23"/>
                <a:gd name="T33" fmla="*/ 2147483647 h 28"/>
                <a:gd name="T34" fmla="*/ 2147483647 w 23"/>
                <a:gd name="T35" fmla="*/ 2147483647 h 28"/>
                <a:gd name="T36" fmla="*/ 2147483647 w 23"/>
                <a:gd name="T37" fmla="*/ 2147483647 h 28"/>
                <a:gd name="T38" fmla="*/ 2147483647 w 23"/>
                <a:gd name="T39" fmla="*/ 2147483647 h 28"/>
                <a:gd name="T40" fmla="*/ 2147483647 w 23"/>
                <a:gd name="T41" fmla="*/ 2147483647 h 28"/>
                <a:gd name="T42" fmla="*/ 2147483647 w 23"/>
                <a:gd name="T43" fmla="*/ 2147483647 h 28"/>
                <a:gd name="T44" fmla="*/ 2147483647 w 23"/>
                <a:gd name="T45" fmla="*/ 2147483647 h 28"/>
                <a:gd name="T46" fmla="*/ 2147483647 w 23"/>
                <a:gd name="T47" fmla="*/ 2147483647 h 28"/>
                <a:gd name="T48" fmla="*/ 2147483647 w 23"/>
                <a:gd name="T49" fmla="*/ 2147483647 h 28"/>
                <a:gd name="T50" fmla="*/ 2147483647 w 23"/>
                <a:gd name="T51" fmla="*/ 2147483647 h 28"/>
                <a:gd name="T52" fmla="*/ 2147483647 w 23"/>
                <a:gd name="T53" fmla="*/ 2147483647 h 28"/>
                <a:gd name="T54" fmla="*/ 2147483647 w 23"/>
                <a:gd name="T55" fmla="*/ 0 h 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"/>
                <a:gd name="T85" fmla="*/ 0 h 28"/>
                <a:gd name="T86" fmla="*/ 23 w 23"/>
                <a:gd name="T87" fmla="*/ 28 h 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" h="28">
                  <a:moveTo>
                    <a:pt x="8" y="0"/>
                  </a:moveTo>
                  <a:cubicBezTo>
                    <a:pt x="8" y="0"/>
                    <a:pt x="9" y="0"/>
                    <a:pt x="9" y="1"/>
                  </a:cubicBezTo>
                  <a:cubicBezTo>
                    <a:pt x="10" y="1"/>
                    <a:pt x="12" y="4"/>
                    <a:pt x="11" y="5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6" y="4"/>
                    <a:pt x="4" y="5"/>
                    <a:pt x="3" y="7"/>
                  </a:cubicBezTo>
                  <a:cubicBezTo>
                    <a:pt x="3" y="8"/>
                    <a:pt x="4" y="10"/>
                    <a:pt x="4" y="10"/>
                  </a:cubicBezTo>
                  <a:cubicBezTo>
                    <a:pt x="6" y="12"/>
                    <a:pt x="8" y="12"/>
                    <a:pt x="9" y="11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4" y="9"/>
                    <a:pt x="15" y="10"/>
                    <a:pt x="17" y="10"/>
                  </a:cubicBezTo>
                  <a:cubicBezTo>
                    <a:pt x="20" y="12"/>
                    <a:pt x="23" y="14"/>
                    <a:pt x="22" y="18"/>
                  </a:cubicBezTo>
                  <a:cubicBezTo>
                    <a:pt x="22" y="20"/>
                    <a:pt x="22" y="21"/>
                    <a:pt x="21" y="23"/>
                  </a:cubicBezTo>
                  <a:cubicBezTo>
                    <a:pt x="20" y="24"/>
                    <a:pt x="18" y="25"/>
                    <a:pt x="16" y="26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6"/>
                    <a:pt x="14" y="28"/>
                    <a:pt x="12" y="28"/>
                  </a:cubicBezTo>
                  <a:cubicBezTo>
                    <a:pt x="11" y="28"/>
                    <a:pt x="8" y="24"/>
                    <a:pt x="8" y="23"/>
                  </a:cubicBezTo>
                  <a:cubicBezTo>
                    <a:pt x="8" y="19"/>
                    <a:pt x="12" y="22"/>
                    <a:pt x="13" y="23"/>
                  </a:cubicBezTo>
                  <a:cubicBezTo>
                    <a:pt x="14" y="23"/>
                    <a:pt x="15" y="23"/>
                    <a:pt x="16" y="23"/>
                  </a:cubicBezTo>
                  <a:cubicBezTo>
                    <a:pt x="16" y="23"/>
                    <a:pt x="17" y="23"/>
                    <a:pt x="17" y="22"/>
                  </a:cubicBezTo>
                  <a:cubicBezTo>
                    <a:pt x="18" y="22"/>
                    <a:pt x="20" y="20"/>
                    <a:pt x="20" y="19"/>
                  </a:cubicBezTo>
                  <a:cubicBezTo>
                    <a:pt x="20" y="18"/>
                    <a:pt x="19" y="17"/>
                    <a:pt x="19" y="17"/>
                  </a:cubicBezTo>
                  <a:cubicBezTo>
                    <a:pt x="19" y="16"/>
                    <a:pt x="18" y="15"/>
                    <a:pt x="17" y="15"/>
                  </a:cubicBezTo>
                  <a:cubicBezTo>
                    <a:pt x="15" y="14"/>
                    <a:pt x="13" y="15"/>
                    <a:pt x="12" y="16"/>
                  </a:cubicBezTo>
                  <a:cubicBezTo>
                    <a:pt x="11" y="16"/>
                    <a:pt x="9" y="16"/>
                    <a:pt x="8" y="17"/>
                  </a:cubicBezTo>
                  <a:cubicBezTo>
                    <a:pt x="7" y="17"/>
                    <a:pt x="5" y="16"/>
                    <a:pt x="4" y="15"/>
                  </a:cubicBezTo>
                  <a:cubicBezTo>
                    <a:pt x="1" y="13"/>
                    <a:pt x="0" y="8"/>
                    <a:pt x="2" y="5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1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18" name="Freeform 131"/>
            <p:cNvSpPr>
              <a:spLocks/>
            </p:cNvSpPr>
            <p:nvPr/>
          </p:nvSpPr>
          <p:spPr bwMode="auto">
            <a:xfrm>
              <a:off x="5190" y="1248"/>
              <a:ext cx="107" cy="109"/>
            </a:xfrm>
            <a:custGeom>
              <a:avLst/>
              <a:gdLst>
                <a:gd name="T0" fmla="*/ 2147483647 w 30"/>
                <a:gd name="T1" fmla="*/ 0 h 31"/>
                <a:gd name="T2" fmla="*/ 2147483647 w 30"/>
                <a:gd name="T3" fmla="*/ 2147483647 h 31"/>
                <a:gd name="T4" fmla="*/ 2147483647 w 30"/>
                <a:gd name="T5" fmla="*/ 2147483647 h 31"/>
                <a:gd name="T6" fmla="*/ 2147483647 w 30"/>
                <a:gd name="T7" fmla="*/ 2147483647 h 31"/>
                <a:gd name="T8" fmla="*/ 2147483647 w 30"/>
                <a:gd name="T9" fmla="*/ 2147483647 h 31"/>
                <a:gd name="T10" fmla="*/ 2147483647 w 30"/>
                <a:gd name="T11" fmla="*/ 2147483647 h 31"/>
                <a:gd name="T12" fmla="*/ 2147483647 w 30"/>
                <a:gd name="T13" fmla="*/ 2147483647 h 31"/>
                <a:gd name="T14" fmla="*/ 2147483647 w 30"/>
                <a:gd name="T15" fmla="*/ 2147483647 h 31"/>
                <a:gd name="T16" fmla="*/ 2147483647 w 30"/>
                <a:gd name="T17" fmla="*/ 2147483647 h 31"/>
                <a:gd name="T18" fmla="*/ 2147483647 w 30"/>
                <a:gd name="T19" fmla="*/ 2147483647 h 31"/>
                <a:gd name="T20" fmla="*/ 2147483647 w 30"/>
                <a:gd name="T21" fmla="*/ 2147483647 h 31"/>
                <a:gd name="T22" fmla="*/ 2147483647 w 30"/>
                <a:gd name="T23" fmla="*/ 2147483647 h 31"/>
                <a:gd name="T24" fmla="*/ 2147483647 w 30"/>
                <a:gd name="T25" fmla="*/ 2147483647 h 31"/>
                <a:gd name="T26" fmla="*/ 2147483647 w 30"/>
                <a:gd name="T27" fmla="*/ 2147483647 h 31"/>
                <a:gd name="T28" fmla="*/ 2147483647 w 30"/>
                <a:gd name="T29" fmla="*/ 2147483647 h 31"/>
                <a:gd name="T30" fmla="*/ 2147483647 w 30"/>
                <a:gd name="T31" fmla="*/ 2147483647 h 31"/>
                <a:gd name="T32" fmla="*/ 2147483647 w 30"/>
                <a:gd name="T33" fmla="*/ 2147483647 h 31"/>
                <a:gd name="T34" fmla="*/ 2147483647 w 30"/>
                <a:gd name="T35" fmla="*/ 2147483647 h 31"/>
                <a:gd name="T36" fmla="*/ 2147483647 w 30"/>
                <a:gd name="T37" fmla="*/ 2147483647 h 31"/>
                <a:gd name="T38" fmla="*/ 2147483647 w 30"/>
                <a:gd name="T39" fmla="*/ 2147483647 h 31"/>
                <a:gd name="T40" fmla="*/ 2147483647 w 30"/>
                <a:gd name="T41" fmla="*/ 2147483647 h 31"/>
                <a:gd name="T42" fmla="*/ 2147483647 w 30"/>
                <a:gd name="T43" fmla="*/ 2147483647 h 31"/>
                <a:gd name="T44" fmla="*/ 2147483647 w 30"/>
                <a:gd name="T45" fmla="*/ 2147483647 h 31"/>
                <a:gd name="T46" fmla="*/ 2147483647 w 30"/>
                <a:gd name="T47" fmla="*/ 2147483647 h 31"/>
                <a:gd name="T48" fmla="*/ 2147483647 w 30"/>
                <a:gd name="T49" fmla="*/ 2147483647 h 31"/>
                <a:gd name="T50" fmla="*/ 2147483647 w 30"/>
                <a:gd name="T51" fmla="*/ 2147483647 h 31"/>
                <a:gd name="T52" fmla="*/ 2147483647 w 30"/>
                <a:gd name="T53" fmla="*/ 2147483647 h 31"/>
                <a:gd name="T54" fmla="*/ 2147483647 w 30"/>
                <a:gd name="T55" fmla="*/ 2147483647 h 31"/>
                <a:gd name="T56" fmla="*/ 2147483647 w 30"/>
                <a:gd name="T57" fmla="*/ 2147483647 h 31"/>
                <a:gd name="T58" fmla="*/ 2147483647 w 30"/>
                <a:gd name="T59" fmla="*/ 2147483647 h 31"/>
                <a:gd name="T60" fmla="*/ 2147483647 w 30"/>
                <a:gd name="T61" fmla="*/ 2147483647 h 31"/>
                <a:gd name="T62" fmla="*/ 0 w 30"/>
                <a:gd name="T63" fmla="*/ 2147483647 h 31"/>
                <a:gd name="T64" fmla="*/ 2147483647 w 30"/>
                <a:gd name="T65" fmla="*/ 2147483647 h 31"/>
                <a:gd name="T66" fmla="*/ 2147483647 w 30"/>
                <a:gd name="T67" fmla="*/ 2147483647 h 31"/>
                <a:gd name="T68" fmla="*/ 2147483647 w 30"/>
                <a:gd name="T69" fmla="*/ 2147483647 h 31"/>
                <a:gd name="T70" fmla="*/ 2147483647 w 30"/>
                <a:gd name="T71" fmla="*/ 2147483647 h 31"/>
                <a:gd name="T72" fmla="*/ 2147483647 w 30"/>
                <a:gd name="T73" fmla="*/ 2147483647 h 31"/>
                <a:gd name="T74" fmla="*/ 2147483647 w 30"/>
                <a:gd name="T75" fmla="*/ 2147483647 h 31"/>
                <a:gd name="T76" fmla="*/ 2147483647 w 30"/>
                <a:gd name="T77" fmla="*/ 2147483647 h 31"/>
                <a:gd name="T78" fmla="*/ 2147483647 w 30"/>
                <a:gd name="T79" fmla="*/ 2147483647 h 31"/>
                <a:gd name="T80" fmla="*/ 2147483647 w 30"/>
                <a:gd name="T81" fmla="*/ 0 h 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"/>
                <a:gd name="T124" fmla="*/ 0 h 31"/>
                <a:gd name="T125" fmla="*/ 30 w 30"/>
                <a:gd name="T126" fmla="*/ 31 h 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" h="31">
                  <a:moveTo>
                    <a:pt x="16" y="0"/>
                  </a:moveTo>
                  <a:cubicBezTo>
                    <a:pt x="17" y="1"/>
                    <a:pt x="18" y="1"/>
                    <a:pt x="19" y="2"/>
                  </a:cubicBezTo>
                  <a:cubicBezTo>
                    <a:pt x="19" y="3"/>
                    <a:pt x="22" y="4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1" y="6"/>
                    <a:pt x="20" y="7"/>
                  </a:cubicBezTo>
                  <a:cubicBezTo>
                    <a:pt x="20" y="7"/>
                    <a:pt x="18" y="12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2"/>
                    <a:pt x="24" y="11"/>
                    <a:pt x="24" y="10"/>
                  </a:cubicBezTo>
                  <a:cubicBezTo>
                    <a:pt x="25" y="10"/>
                    <a:pt x="24" y="9"/>
                    <a:pt x="24" y="8"/>
                  </a:cubicBezTo>
                  <a:cubicBezTo>
                    <a:pt x="25" y="7"/>
                    <a:pt x="28" y="10"/>
                    <a:pt x="28" y="11"/>
                  </a:cubicBezTo>
                  <a:cubicBezTo>
                    <a:pt x="29" y="11"/>
                    <a:pt x="30" y="11"/>
                    <a:pt x="30" y="13"/>
                  </a:cubicBezTo>
                  <a:cubicBezTo>
                    <a:pt x="30" y="13"/>
                    <a:pt x="29" y="13"/>
                    <a:pt x="29" y="13"/>
                  </a:cubicBezTo>
                  <a:cubicBezTo>
                    <a:pt x="28" y="13"/>
                    <a:pt x="27" y="12"/>
                    <a:pt x="26" y="13"/>
                  </a:cubicBezTo>
                  <a:cubicBezTo>
                    <a:pt x="26" y="13"/>
                    <a:pt x="25" y="13"/>
                    <a:pt x="25" y="13"/>
                  </a:cubicBezTo>
                  <a:cubicBezTo>
                    <a:pt x="23" y="14"/>
                    <a:pt x="22" y="14"/>
                    <a:pt x="21" y="15"/>
                  </a:cubicBezTo>
                  <a:cubicBezTo>
                    <a:pt x="20" y="15"/>
                    <a:pt x="18" y="15"/>
                    <a:pt x="17" y="17"/>
                  </a:cubicBezTo>
                  <a:cubicBezTo>
                    <a:pt x="16" y="18"/>
                    <a:pt x="16" y="19"/>
                    <a:pt x="16" y="21"/>
                  </a:cubicBezTo>
                  <a:cubicBezTo>
                    <a:pt x="15" y="23"/>
                    <a:pt x="15" y="25"/>
                    <a:pt x="14" y="27"/>
                  </a:cubicBezTo>
                  <a:cubicBezTo>
                    <a:pt x="14" y="27"/>
                    <a:pt x="14" y="28"/>
                    <a:pt x="14" y="28"/>
                  </a:cubicBezTo>
                  <a:cubicBezTo>
                    <a:pt x="14" y="29"/>
                    <a:pt x="15" y="29"/>
                    <a:pt x="15" y="30"/>
                  </a:cubicBezTo>
                  <a:cubicBezTo>
                    <a:pt x="15" y="30"/>
                    <a:pt x="15" y="31"/>
                    <a:pt x="14" y="31"/>
                  </a:cubicBezTo>
                  <a:cubicBezTo>
                    <a:pt x="13" y="31"/>
                    <a:pt x="12" y="30"/>
                    <a:pt x="12" y="29"/>
                  </a:cubicBezTo>
                  <a:cubicBezTo>
                    <a:pt x="11" y="29"/>
                    <a:pt x="8" y="26"/>
                    <a:pt x="8" y="26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9" y="24"/>
                    <a:pt x="10" y="24"/>
                    <a:pt x="10" y="24"/>
                  </a:cubicBezTo>
                  <a:cubicBezTo>
                    <a:pt x="11" y="23"/>
                    <a:pt x="11" y="21"/>
                    <a:pt x="11" y="20"/>
                  </a:cubicBezTo>
                  <a:cubicBezTo>
                    <a:pt x="11" y="20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7" y="20"/>
                    <a:pt x="6" y="21"/>
                  </a:cubicBezTo>
                  <a:cubicBezTo>
                    <a:pt x="6" y="21"/>
                    <a:pt x="6" y="23"/>
                    <a:pt x="5" y="23"/>
                  </a:cubicBezTo>
                  <a:cubicBezTo>
                    <a:pt x="4" y="23"/>
                    <a:pt x="3" y="22"/>
                    <a:pt x="3" y="21"/>
                  </a:cubicBezTo>
                  <a:cubicBezTo>
                    <a:pt x="2" y="21"/>
                    <a:pt x="0" y="20"/>
                    <a:pt x="0" y="19"/>
                  </a:cubicBezTo>
                  <a:cubicBezTo>
                    <a:pt x="0" y="18"/>
                    <a:pt x="3" y="19"/>
                    <a:pt x="4" y="19"/>
                  </a:cubicBezTo>
                  <a:cubicBezTo>
                    <a:pt x="6" y="18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5" y="6"/>
                    <a:pt x="16" y="5"/>
                    <a:pt x="16" y="4"/>
                  </a:cubicBezTo>
                  <a:cubicBezTo>
                    <a:pt x="16" y="3"/>
                    <a:pt x="14" y="2"/>
                    <a:pt x="15" y="1"/>
                  </a:cubicBezTo>
                  <a:cubicBezTo>
                    <a:pt x="15" y="1"/>
                    <a:pt x="16" y="1"/>
                    <a:pt x="16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19" name="Freeform 132"/>
            <p:cNvSpPr>
              <a:spLocks/>
            </p:cNvSpPr>
            <p:nvPr/>
          </p:nvSpPr>
          <p:spPr bwMode="auto">
            <a:xfrm>
              <a:off x="5240" y="1304"/>
              <a:ext cx="89" cy="81"/>
            </a:xfrm>
            <a:custGeom>
              <a:avLst/>
              <a:gdLst>
                <a:gd name="T0" fmla="*/ 2147483647 w 25"/>
                <a:gd name="T1" fmla="*/ 0 h 23"/>
                <a:gd name="T2" fmla="*/ 2147483647 w 25"/>
                <a:gd name="T3" fmla="*/ 2147483647 h 23"/>
                <a:gd name="T4" fmla="*/ 2147483647 w 25"/>
                <a:gd name="T5" fmla="*/ 2147483647 h 23"/>
                <a:gd name="T6" fmla="*/ 2147483647 w 25"/>
                <a:gd name="T7" fmla="*/ 2147483647 h 23"/>
                <a:gd name="T8" fmla="*/ 2147483647 w 25"/>
                <a:gd name="T9" fmla="*/ 2147483647 h 23"/>
                <a:gd name="T10" fmla="*/ 2147483647 w 25"/>
                <a:gd name="T11" fmla="*/ 2147483647 h 23"/>
                <a:gd name="T12" fmla="*/ 2147483647 w 25"/>
                <a:gd name="T13" fmla="*/ 2147483647 h 23"/>
                <a:gd name="T14" fmla="*/ 2147483647 w 25"/>
                <a:gd name="T15" fmla="*/ 2147483647 h 23"/>
                <a:gd name="T16" fmla="*/ 2147483647 w 25"/>
                <a:gd name="T17" fmla="*/ 2147483647 h 23"/>
                <a:gd name="T18" fmla="*/ 2147483647 w 25"/>
                <a:gd name="T19" fmla="*/ 2147483647 h 23"/>
                <a:gd name="T20" fmla="*/ 2147483647 w 25"/>
                <a:gd name="T21" fmla="*/ 2147483647 h 23"/>
                <a:gd name="T22" fmla="*/ 2147483647 w 25"/>
                <a:gd name="T23" fmla="*/ 2147483647 h 23"/>
                <a:gd name="T24" fmla="*/ 2147483647 w 25"/>
                <a:gd name="T25" fmla="*/ 2147483647 h 23"/>
                <a:gd name="T26" fmla="*/ 2147483647 w 25"/>
                <a:gd name="T27" fmla="*/ 2147483647 h 23"/>
                <a:gd name="T28" fmla="*/ 2147483647 w 25"/>
                <a:gd name="T29" fmla="*/ 2147483647 h 23"/>
                <a:gd name="T30" fmla="*/ 2147483647 w 25"/>
                <a:gd name="T31" fmla="*/ 2147483647 h 23"/>
                <a:gd name="T32" fmla="*/ 2147483647 w 25"/>
                <a:gd name="T33" fmla="*/ 2147483647 h 23"/>
                <a:gd name="T34" fmla="*/ 2147483647 w 25"/>
                <a:gd name="T35" fmla="*/ 2147483647 h 23"/>
                <a:gd name="T36" fmla="*/ 2147483647 w 25"/>
                <a:gd name="T37" fmla="*/ 2147483647 h 23"/>
                <a:gd name="T38" fmla="*/ 2147483647 w 25"/>
                <a:gd name="T39" fmla="*/ 0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23"/>
                <a:gd name="T62" fmla="*/ 25 w 25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23">
                  <a:moveTo>
                    <a:pt x="18" y="0"/>
                  </a:moveTo>
                  <a:cubicBezTo>
                    <a:pt x="20" y="0"/>
                    <a:pt x="22" y="2"/>
                    <a:pt x="23" y="4"/>
                  </a:cubicBezTo>
                  <a:cubicBezTo>
                    <a:pt x="23" y="4"/>
                    <a:pt x="24" y="5"/>
                    <a:pt x="24" y="5"/>
                  </a:cubicBezTo>
                  <a:cubicBezTo>
                    <a:pt x="24" y="6"/>
                    <a:pt x="24" y="6"/>
                    <a:pt x="25" y="6"/>
                  </a:cubicBezTo>
                  <a:cubicBezTo>
                    <a:pt x="24" y="7"/>
                    <a:pt x="23" y="6"/>
                    <a:pt x="22" y="7"/>
                  </a:cubicBezTo>
                  <a:cubicBezTo>
                    <a:pt x="21" y="7"/>
                    <a:pt x="20" y="7"/>
                    <a:pt x="20" y="8"/>
                  </a:cubicBezTo>
                  <a:cubicBezTo>
                    <a:pt x="17" y="10"/>
                    <a:pt x="15" y="13"/>
                    <a:pt x="12" y="15"/>
                  </a:cubicBezTo>
                  <a:cubicBezTo>
                    <a:pt x="11" y="17"/>
                    <a:pt x="8" y="18"/>
                    <a:pt x="7" y="20"/>
                  </a:cubicBezTo>
                  <a:cubicBezTo>
                    <a:pt x="7" y="20"/>
                    <a:pt x="8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3"/>
                    <a:pt x="4" y="21"/>
                    <a:pt x="3" y="20"/>
                  </a:cubicBezTo>
                  <a:cubicBezTo>
                    <a:pt x="3" y="19"/>
                    <a:pt x="1" y="18"/>
                    <a:pt x="1" y="18"/>
                  </a:cubicBezTo>
                  <a:cubicBezTo>
                    <a:pt x="0" y="17"/>
                    <a:pt x="1" y="15"/>
                    <a:pt x="2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5"/>
                    <a:pt x="7" y="13"/>
                    <a:pt x="8" y="12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0" y="10"/>
                    <a:pt x="11" y="9"/>
                    <a:pt x="11" y="9"/>
                  </a:cubicBezTo>
                  <a:cubicBezTo>
                    <a:pt x="12" y="7"/>
                    <a:pt x="14" y="6"/>
                    <a:pt x="15" y="5"/>
                  </a:cubicBezTo>
                  <a:cubicBezTo>
                    <a:pt x="16" y="4"/>
                    <a:pt x="17" y="4"/>
                    <a:pt x="17" y="3"/>
                  </a:cubicBezTo>
                  <a:cubicBezTo>
                    <a:pt x="18" y="2"/>
                    <a:pt x="17" y="1"/>
                    <a:pt x="18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20" name="Freeform 133"/>
            <p:cNvSpPr>
              <a:spLocks noEditPoints="1"/>
            </p:cNvSpPr>
            <p:nvPr/>
          </p:nvSpPr>
          <p:spPr bwMode="auto">
            <a:xfrm>
              <a:off x="4418" y="1287"/>
              <a:ext cx="89" cy="87"/>
            </a:xfrm>
            <a:custGeom>
              <a:avLst/>
              <a:gdLst>
                <a:gd name="T0" fmla="*/ 2147483647 w 25"/>
                <a:gd name="T1" fmla="*/ 0 h 25"/>
                <a:gd name="T2" fmla="*/ 2147483647 w 25"/>
                <a:gd name="T3" fmla="*/ 2147483647 h 25"/>
                <a:gd name="T4" fmla="*/ 2147483647 w 25"/>
                <a:gd name="T5" fmla="*/ 2147483647 h 25"/>
                <a:gd name="T6" fmla="*/ 2147483647 w 25"/>
                <a:gd name="T7" fmla="*/ 2147483647 h 25"/>
                <a:gd name="T8" fmla="*/ 2147483647 w 25"/>
                <a:gd name="T9" fmla="*/ 2147483647 h 25"/>
                <a:gd name="T10" fmla="*/ 2147483647 w 25"/>
                <a:gd name="T11" fmla="*/ 2147483647 h 25"/>
                <a:gd name="T12" fmla="*/ 2147483647 w 25"/>
                <a:gd name="T13" fmla="*/ 2147483647 h 25"/>
                <a:gd name="T14" fmla="*/ 2147483647 w 25"/>
                <a:gd name="T15" fmla="*/ 2147483647 h 25"/>
                <a:gd name="T16" fmla="*/ 2147483647 w 25"/>
                <a:gd name="T17" fmla="*/ 2147483647 h 25"/>
                <a:gd name="T18" fmla="*/ 2147483647 w 25"/>
                <a:gd name="T19" fmla="*/ 2147483647 h 25"/>
                <a:gd name="T20" fmla="*/ 2147483647 w 25"/>
                <a:gd name="T21" fmla="*/ 2147483647 h 25"/>
                <a:gd name="T22" fmla="*/ 2147483647 w 25"/>
                <a:gd name="T23" fmla="*/ 2147483647 h 25"/>
                <a:gd name="T24" fmla="*/ 2147483647 w 25"/>
                <a:gd name="T25" fmla="*/ 2147483647 h 25"/>
                <a:gd name="T26" fmla="*/ 2147483647 w 25"/>
                <a:gd name="T27" fmla="*/ 2147483647 h 25"/>
                <a:gd name="T28" fmla="*/ 2147483647 w 25"/>
                <a:gd name="T29" fmla="*/ 0 h 25"/>
                <a:gd name="T30" fmla="*/ 2147483647 w 25"/>
                <a:gd name="T31" fmla="*/ 2147483647 h 25"/>
                <a:gd name="T32" fmla="*/ 2147483647 w 25"/>
                <a:gd name="T33" fmla="*/ 2147483647 h 25"/>
                <a:gd name="T34" fmla="*/ 2147483647 w 25"/>
                <a:gd name="T35" fmla="*/ 2147483647 h 25"/>
                <a:gd name="T36" fmla="*/ 2147483647 w 25"/>
                <a:gd name="T37" fmla="*/ 2147483647 h 25"/>
                <a:gd name="T38" fmla="*/ 2147483647 w 25"/>
                <a:gd name="T39" fmla="*/ 2147483647 h 25"/>
                <a:gd name="T40" fmla="*/ 2147483647 w 25"/>
                <a:gd name="T41" fmla="*/ 2147483647 h 25"/>
                <a:gd name="T42" fmla="*/ 2147483647 w 25"/>
                <a:gd name="T43" fmla="*/ 2147483647 h 25"/>
                <a:gd name="T44" fmla="*/ 2147483647 w 25"/>
                <a:gd name="T45" fmla="*/ 2147483647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"/>
                <a:gd name="T70" fmla="*/ 0 h 25"/>
                <a:gd name="T71" fmla="*/ 25 w 25"/>
                <a:gd name="T72" fmla="*/ 25 h 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" h="25">
                  <a:moveTo>
                    <a:pt x="7" y="0"/>
                  </a:moveTo>
                  <a:cubicBezTo>
                    <a:pt x="10" y="0"/>
                    <a:pt x="13" y="0"/>
                    <a:pt x="16" y="2"/>
                  </a:cubicBezTo>
                  <a:cubicBezTo>
                    <a:pt x="18" y="3"/>
                    <a:pt x="21" y="5"/>
                    <a:pt x="22" y="8"/>
                  </a:cubicBezTo>
                  <a:cubicBezTo>
                    <a:pt x="23" y="9"/>
                    <a:pt x="23" y="10"/>
                    <a:pt x="24" y="11"/>
                  </a:cubicBezTo>
                  <a:cubicBezTo>
                    <a:pt x="24" y="12"/>
                    <a:pt x="24" y="13"/>
                    <a:pt x="24" y="14"/>
                  </a:cubicBezTo>
                  <a:cubicBezTo>
                    <a:pt x="25" y="18"/>
                    <a:pt x="23" y="21"/>
                    <a:pt x="20" y="23"/>
                  </a:cubicBezTo>
                  <a:cubicBezTo>
                    <a:pt x="18" y="24"/>
                    <a:pt x="16" y="25"/>
                    <a:pt x="13" y="24"/>
                  </a:cubicBezTo>
                  <a:cubicBezTo>
                    <a:pt x="12" y="24"/>
                    <a:pt x="12" y="24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9" y="23"/>
                    <a:pt x="9" y="22"/>
                    <a:pt x="8" y="22"/>
                  </a:cubicBezTo>
                  <a:cubicBezTo>
                    <a:pt x="7" y="21"/>
                    <a:pt x="6" y="21"/>
                    <a:pt x="5" y="20"/>
                  </a:cubicBezTo>
                  <a:cubicBezTo>
                    <a:pt x="4" y="19"/>
                    <a:pt x="4" y="18"/>
                    <a:pt x="3" y="17"/>
                  </a:cubicBezTo>
                  <a:cubicBezTo>
                    <a:pt x="3" y="16"/>
                    <a:pt x="2" y="15"/>
                    <a:pt x="1" y="14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4" y="1"/>
                    <a:pt x="6" y="1"/>
                    <a:pt x="7" y="0"/>
                  </a:cubicBezTo>
                  <a:close/>
                  <a:moveTo>
                    <a:pt x="7" y="3"/>
                  </a:moveTo>
                  <a:cubicBezTo>
                    <a:pt x="6" y="4"/>
                    <a:pt x="4" y="4"/>
                    <a:pt x="4" y="6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5" y="13"/>
                    <a:pt x="8" y="16"/>
                    <a:pt x="12" y="19"/>
                  </a:cubicBezTo>
                  <a:cubicBezTo>
                    <a:pt x="13" y="19"/>
                    <a:pt x="14" y="19"/>
                    <a:pt x="14" y="20"/>
                  </a:cubicBezTo>
                  <a:cubicBezTo>
                    <a:pt x="16" y="20"/>
                    <a:pt x="18" y="21"/>
                    <a:pt x="19" y="20"/>
                  </a:cubicBezTo>
                  <a:cubicBezTo>
                    <a:pt x="24" y="17"/>
                    <a:pt x="17" y="9"/>
                    <a:pt x="14" y="6"/>
                  </a:cubicBezTo>
                  <a:cubicBezTo>
                    <a:pt x="12" y="5"/>
                    <a:pt x="9" y="4"/>
                    <a:pt x="7" y="3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21" name="Freeform 134"/>
            <p:cNvSpPr>
              <a:spLocks/>
            </p:cNvSpPr>
            <p:nvPr/>
          </p:nvSpPr>
          <p:spPr bwMode="auto">
            <a:xfrm>
              <a:off x="5283" y="1350"/>
              <a:ext cx="99" cy="80"/>
            </a:xfrm>
            <a:custGeom>
              <a:avLst/>
              <a:gdLst>
                <a:gd name="T0" fmla="*/ 2147483647 w 28"/>
                <a:gd name="T1" fmla="*/ 0 h 23"/>
                <a:gd name="T2" fmla="*/ 2147483647 w 28"/>
                <a:gd name="T3" fmla="*/ 2147483647 h 23"/>
                <a:gd name="T4" fmla="*/ 2147483647 w 28"/>
                <a:gd name="T5" fmla="*/ 2147483647 h 23"/>
                <a:gd name="T6" fmla="*/ 2147483647 w 28"/>
                <a:gd name="T7" fmla="*/ 2147483647 h 23"/>
                <a:gd name="T8" fmla="*/ 2147483647 w 28"/>
                <a:gd name="T9" fmla="*/ 2147483647 h 23"/>
                <a:gd name="T10" fmla="*/ 2147483647 w 28"/>
                <a:gd name="T11" fmla="*/ 2147483647 h 23"/>
                <a:gd name="T12" fmla="*/ 2147483647 w 28"/>
                <a:gd name="T13" fmla="*/ 2147483647 h 23"/>
                <a:gd name="T14" fmla="*/ 2147483647 w 28"/>
                <a:gd name="T15" fmla="*/ 2147483647 h 23"/>
                <a:gd name="T16" fmla="*/ 2147483647 w 28"/>
                <a:gd name="T17" fmla="*/ 2147483647 h 23"/>
                <a:gd name="T18" fmla="*/ 2147483647 w 28"/>
                <a:gd name="T19" fmla="*/ 2147483647 h 23"/>
                <a:gd name="T20" fmla="*/ 2147483647 w 28"/>
                <a:gd name="T21" fmla="*/ 2147483647 h 23"/>
                <a:gd name="T22" fmla="*/ 2147483647 w 28"/>
                <a:gd name="T23" fmla="*/ 2147483647 h 23"/>
                <a:gd name="T24" fmla="*/ 2147483647 w 28"/>
                <a:gd name="T25" fmla="*/ 2147483647 h 23"/>
                <a:gd name="T26" fmla="*/ 2147483647 w 28"/>
                <a:gd name="T27" fmla="*/ 2147483647 h 23"/>
                <a:gd name="T28" fmla="*/ 2147483647 w 28"/>
                <a:gd name="T29" fmla="*/ 2147483647 h 23"/>
                <a:gd name="T30" fmla="*/ 2147483647 w 28"/>
                <a:gd name="T31" fmla="*/ 2147483647 h 23"/>
                <a:gd name="T32" fmla="*/ 2147483647 w 28"/>
                <a:gd name="T33" fmla="*/ 2147483647 h 23"/>
                <a:gd name="T34" fmla="*/ 2147483647 w 28"/>
                <a:gd name="T35" fmla="*/ 2147483647 h 23"/>
                <a:gd name="T36" fmla="*/ 2147483647 w 28"/>
                <a:gd name="T37" fmla="*/ 2147483647 h 23"/>
                <a:gd name="T38" fmla="*/ 0 w 28"/>
                <a:gd name="T39" fmla="*/ 2147483647 h 23"/>
                <a:gd name="T40" fmla="*/ 2147483647 w 28"/>
                <a:gd name="T41" fmla="*/ 2147483647 h 23"/>
                <a:gd name="T42" fmla="*/ 2147483647 w 28"/>
                <a:gd name="T43" fmla="*/ 2147483647 h 23"/>
                <a:gd name="T44" fmla="*/ 2147483647 w 28"/>
                <a:gd name="T45" fmla="*/ 2147483647 h 23"/>
                <a:gd name="T46" fmla="*/ 2147483647 w 28"/>
                <a:gd name="T47" fmla="*/ 0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"/>
                <a:gd name="T73" fmla="*/ 0 h 23"/>
                <a:gd name="T74" fmla="*/ 28 w 28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" h="23">
                  <a:moveTo>
                    <a:pt x="14" y="0"/>
                  </a:moveTo>
                  <a:cubicBezTo>
                    <a:pt x="18" y="0"/>
                    <a:pt x="21" y="1"/>
                    <a:pt x="23" y="4"/>
                  </a:cubicBezTo>
                  <a:cubicBezTo>
                    <a:pt x="24" y="5"/>
                    <a:pt x="24" y="7"/>
                    <a:pt x="25" y="8"/>
                  </a:cubicBezTo>
                  <a:cubicBezTo>
                    <a:pt x="25" y="8"/>
                    <a:pt x="26" y="8"/>
                    <a:pt x="26" y="9"/>
                  </a:cubicBezTo>
                  <a:cubicBezTo>
                    <a:pt x="28" y="11"/>
                    <a:pt x="25" y="12"/>
                    <a:pt x="24" y="12"/>
                  </a:cubicBezTo>
                  <a:cubicBezTo>
                    <a:pt x="23" y="13"/>
                    <a:pt x="22" y="14"/>
                    <a:pt x="21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0" y="12"/>
                    <a:pt x="20" y="11"/>
                    <a:pt x="21" y="11"/>
                  </a:cubicBezTo>
                  <a:cubicBezTo>
                    <a:pt x="22" y="9"/>
                    <a:pt x="22" y="7"/>
                    <a:pt x="21" y="5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5" y="3"/>
                    <a:pt x="11" y="5"/>
                    <a:pt x="8" y="7"/>
                  </a:cubicBezTo>
                  <a:cubicBezTo>
                    <a:pt x="7" y="9"/>
                    <a:pt x="3" y="14"/>
                    <a:pt x="3" y="16"/>
                  </a:cubicBezTo>
                  <a:cubicBezTo>
                    <a:pt x="3" y="17"/>
                    <a:pt x="4" y="18"/>
                    <a:pt x="5" y="18"/>
                  </a:cubicBezTo>
                  <a:cubicBezTo>
                    <a:pt x="6" y="20"/>
                    <a:pt x="7" y="20"/>
                    <a:pt x="8" y="20"/>
                  </a:cubicBezTo>
                  <a:cubicBezTo>
                    <a:pt x="9" y="20"/>
                    <a:pt x="11" y="19"/>
                    <a:pt x="1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21"/>
                    <a:pt x="12" y="23"/>
                    <a:pt x="10" y="23"/>
                  </a:cubicBezTo>
                  <a:cubicBezTo>
                    <a:pt x="7" y="23"/>
                    <a:pt x="6" y="23"/>
                    <a:pt x="4" y="21"/>
                  </a:cubicBezTo>
                  <a:cubicBezTo>
                    <a:pt x="4" y="21"/>
                    <a:pt x="3" y="21"/>
                    <a:pt x="2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4"/>
                    <a:pt x="6" y="3"/>
                    <a:pt x="8" y="2"/>
                  </a:cubicBezTo>
                  <a:cubicBezTo>
                    <a:pt x="10" y="1"/>
                    <a:pt x="12" y="1"/>
                    <a:pt x="14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22" name="Freeform 135"/>
            <p:cNvSpPr>
              <a:spLocks noEditPoints="1"/>
            </p:cNvSpPr>
            <p:nvPr/>
          </p:nvSpPr>
          <p:spPr bwMode="auto">
            <a:xfrm>
              <a:off x="4347" y="1353"/>
              <a:ext cx="103" cy="95"/>
            </a:xfrm>
            <a:custGeom>
              <a:avLst/>
              <a:gdLst>
                <a:gd name="T0" fmla="*/ 2147483647 w 29"/>
                <a:gd name="T1" fmla="*/ 0 h 27"/>
                <a:gd name="T2" fmla="*/ 2147483647 w 29"/>
                <a:gd name="T3" fmla="*/ 0 h 27"/>
                <a:gd name="T4" fmla="*/ 2147483647 w 29"/>
                <a:gd name="T5" fmla="*/ 2147483647 h 27"/>
                <a:gd name="T6" fmla="*/ 2147483647 w 29"/>
                <a:gd name="T7" fmla="*/ 2147483647 h 27"/>
                <a:gd name="T8" fmla="*/ 2147483647 w 29"/>
                <a:gd name="T9" fmla="*/ 2147483647 h 27"/>
                <a:gd name="T10" fmla="*/ 2147483647 w 29"/>
                <a:gd name="T11" fmla="*/ 2147483647 h 27"/>
                <a:gd name="T12" fmla="*/ 2147483647 w 29"/>
                <a:gd name="T13" fmla="*/ 2147483647 h 27"/>
                <a:gd name="T14" fmla="*/ 2147483647 w 29"/>
                <a:gd name="T15" fmla="*/ 2147483647 h 27"/>
                <a:gd name="T16" fmla="*/ 2147483647 w 29"/>
                <a:gd name="T17" fmla="*/ 2147483647 h 27"/>
                <a:gd name="T18" fmla="*/ 2147483647 w 29"/>
                <a:gd name="T19" fmla="*/ 2147483647 h 27"/>
                <a:gd name="T20" fmla="*/ 2147483647 w 29"/>
                <a:gd name="T21" fmla="*/ 2147483647 h 27"/>
                <a:gd name="T22" fmla="*/ 2147483647 w 29"/>
                <a:gd name="T23" fmla="*/ 2147483647 h 27"/>
                <a:gd name="T24" fmla="*/ 2147483647 w 29"/>
                <a:gd name="T25" fmla="*/ 2147483647 h 27"/>
                <a:gd name="T26" fmla="*/ 2147483647 w 29"/>
                <a:gd name="T27" fmla="*/ 2147483647 h 27"/>
                <a:gd name="T28" fmla="*/ 2147483647 w 29"/>
                <a:gd name="T29" fmla="*/ 2147483647 h 27"/>
                <a:gd name="T30" fmla="*/ 2147483647 w 29"/>
                <a:gd name="T31" fmla="*/ 2147483647 h 27"/>
                <a:gd name="T32" fmla="*/ 2147483647 w 29"/>
                <a:gd name="T33" fmla="*/ 2147483647 h 27"/>
                <a:gd name="T34" fmla="*/ 2147483647 w 29"/>
                <a:gd name="T35" fmla="*/ 2147483647 h 27"/>
                <a:gd name="T36" fmla="*/ 2147483647 w 29"/>
                <a:gd name="T37" fmla="*/ 2147483647 h 27"/>
                <a:gd name="T38" fmla="*/ 2147483647 w 29"/>
                <a:gd name="T39" fmla="*/ 2147483647 h 27"/>
                <a:gd name="T40" fmla="*/ 2147483647 w 29"/>
                <a:gd name="T41" fmla="*/ 2147483647 h 27"/>
                <a:gd name="T42" fmla="*/ 2147483647 w 29"/>
                <a:gd name="T43" fmla="*/ 2147483647 h 27"/>
                <a:gd name="T44" fmla="*/ 2147483647 w 29"/>
                <a:gd name="T45" fmla="*/ 2147483647 h 27"/>
                <a:gd name="T46" fmla="*/ 2147483647 w 29"/>
                <a:gd name="T47" fmla="*/ 2147483647 h 27"/>
                <a:gd name="T48" fmla="*/ 2147483647 w 29"/>
                <a:gd name="T49" fmla="*/ 2147483647 h 27"/>
                <a:gd name="T50" fmla="*/ 2147483647 w 29"/>
                <a:gd name="T51" fmla="*/ 2147483647 h 27"/>
                <a:gd name="T52" fmla="*/ 2147483647 w 29"/>
                <a:gd name="T53" fmla="*/ 0 h 27"/>
                <a:gd name="T54" fmla="*/ 2147483647 w 29"/>
                <a:gd name="T55" fmla="*/ 2147483647 h 27"/>
                <a:gd name="T56" fmla="*/ 2147483647 w 29"/>
                <a:gd name="T57" fmla="*/ 2147483647 h 27"/>
                <a:gd name="T58" fmla="*/ 2147483647 w 29"/>
                <a:gd name="T59" fmla="*/ 2147483647 h 27"/>
                <a:gd name="T60" fmla="*/ 2147483647 w 29"/>
                <a:gd name="T61" fmla="*/ 2147483647 h 27"/>
                <a:gd name="T62" fmla="*/ 2147483647 w 29"/>
                <a:gd name="T63" fmla="*/ 2147483647 h 27"/>
                <a:gd name="T64" fmla="*/ 2147483647 w 29"/>
                <a:gd name="T65" fmla="*/ 2147483647 h 27"/>
                <a:gd name="T66" fmla="*/ 2147483647 w 29"/>
                <a:gd name="T67" fmla="*/ 2147483647 h 27"/>
                <a:gd name="T68" fmla="*/ 2147483647 w 29"/>
                <a:gd name="T69" fmla="*/ 2147483647 h 27"/>
                <a:gd name="T70" fmla="*/ 2147483647 w 29"/>
                <a:gd name="T71" fmla="*/ 2147483647 h 27"/>
                <a:gd name="T72" fmla="*/ 2147483647 w 29"/>
                <a:gd name="T73" fmla="*/ 2147483647 h 27"/>
                <a:gd name="T74" fmla="*/ 2147483647 w 29"/>
                <a:gd name="T75" fmla="*/ 2147483647 h 27"/>
                <a:gd name="T76" fmla="*/ 2147483647 w 29"/>
                <a:gd name="T77" fmla="*/ 2147483647 h 27"/>
                <a:gd name="T78" fmla="*/ 2147483647 w 29"/>
                <a:gd name="T79" fmla="*/ 2147483647 h 27"/>
                <a:gd name="T80" fmla="*/ 2147483647 w 29"/>
                <a:gd name="T81" fmla="*/ 2147483647 h 27"/>
                <a:gd name="T82" fmla="*/ 2147483647 w 29"/>
                <a:gd name="T83" fmla="*/ 2147483647 h 27"/>
                <a:gd name="T84" fmla="*/ 2147483647 w 29"/>
                <a:gd name="T85" fmla="*/ 2147483647 h 27"/>
                <a:gd name="T86" fmla="*/ 2147483647 w 29"/>
                <a:gd name="T87" fmla="*/ 2147483647 h 27"/>
                <a:gd name="T88" fmla="*/ 2147483647 w 29"/>
                <a:gd name="T89" fmla="*/ 2147483647 h 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27"/>
                <a:gd name="T137" fmla="*/ 29 w 29"/>
                <a:gd name="T138" fmla="*/ 27 h 2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27">
                  <a:moveTo>
                    <a:pt x="13" y="0"/>
                  </a:moveTo>
                  <a:cubicBezTo>
                    <a:pt x="15" y="0"/>
                    <a:pt x="16" y="0"/>
                    <a:pt x="18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2" y="1"/>
                    <a:pt x="22" y="2"/>
                    <a:pt x="23" y="2"/>
                  </a:cubicBezTo>
                  <a:cubicBezTo>
                    <a:pt x="27" y="5"/>
                    <a:pt x="29" y="10"/>
                    <a:pt x="28" y="15"/>
                  </a:cubicBezTo>
                  <a:cubicBezTo>
                    <a:pt x="28" y="17"/>
                    <a:pt x="27" y="19"/>
                    <a:pt x="26" y="20"/>
                  </a:cubicBezTo>
                  <a:cubicBezTo>
                    <a:pt x="26" y="20"/>
                    <a:pt x="25" y="21"/>
                    <a:pt x="25" y="22"/>
                  </a:cubicBezTo>
                  <a:cubicBezTo>
                    <a:pt x="24" y="22"/>
                    <a:pt x="24" y="23"/>
                    <a:pt x="23" y="24"/>
                  </a:cubicBezTo>
                  <a:cubicBezTo>
                    <a:pt x="23" y="25"/>
                    <a:pt x="22" y="26"/>
                    <a:pt x="21" y="26"/>
                  </a:cubicBezTo>
                  <a:cubicBezTo>
                    <a:pt x="21" y="27"/>
                    <a:pt x="20" y="27"/>
                    <a:pt x="20" y="26"/>
                  </a:cubicBezTo>
                  <a:cubicBezTo>
                    <a:pt x="19" y="26"/>
                    <a:pt x="20" y="25"/>
                    <a:pt x="20" y="24"/>
                  </a:cubicBezTo>
                  <a:cubicBezTo>
                    <a:pt x="20" y="23"/>
                    <a:pt x="18" y="22"/>
                    <a:pt x="17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2" y="18"/>
                    <a:pt x="12" y="17"/>
                  </a:cubicBezTo>
                  <a:cubicBezTo>
                    <a:pt x="11" y="17"/>
                    <a:pt x="10" y="16"/>
                    <a:pt x="10" y="16"/>
                  </a:cubicBezTo>
                  <a:cubicBezTo>
                    <a:pt x="9" y="15"/>
                    <a:pt x="9" y="15"/>
                    <a:pt x="8" y="15"/>
                  </a:cubicBezTo>
                  <a:cubicBezTo>
                    <a:pt x="7" y="13"/>
                    <a:pt x="5" y="12"/>
                    <a:pt x="4" y="11"/>
                  </a:cubicBezTo>
                  <a:cubicBezTo>
                    <a:pt x="3" y="11"/>
                    <a:pt x="2" y="12"/>
                    <a:pt x="2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6" y="3"/>
                    <a:pt x="6" y="3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9" y="0"/>
                    <a:pt x="12" y="0"/>
                    <a:pt x="13" y="0"/>
                  </a:cubicBezTo>
                  <a:close/>
                  <a:moveTo>
                    <a:pt x="14" y="4"/>
                  </a:move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4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8" y="8"/>
                    <a:pt x="9" y="9"/>
                    <a:pt x="11" y="10"/>
                  </a:cubicBezTo>
                  <a:cubicBezTo>
                    <a:pt x="12" y="11"/>
                    <a:pt x="13" y="12"/>
                    <a:pt x="14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18" y="16"/>
                    <a:pt x="19" y="16"/>
                    <a:pt x="19" y="17"/>
                  </a:cubicBezTo>
                  <a:cubicBezTo>
                    <a:pt x="20" y="18"/>
                    <a:pt x="21" y="18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9"/>
                    <a:pt x="25" y="17"/>
                    <a:pt x="25" y="15"/>
                  </a:cubicBezTo>
                  <a:cubicBezTo>
                    <a:pt x="25" y="12"/>
                    <a:pt x="23" y="8"/>
                    <a:pt x="20" y="6"/>
                  </a:cubicBezTo>
                  <a:cubicBezTo>
                    <a:pt x="20" y="6"/>
                    <a:pt x="19" y="5"/>
                    <a:pt x="18" y="5"/>
                  </a:cubicBezTo>
                  <a:cubicBezTo>
                    <a:pt x="17" y="5"/>
                    <a:pt x="16" y="4"/>
                    <a:pt x="14" y="4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23" name="Freeform 136"/>
            <p:cNvSpPr>
              <a:spLocks noEditPoints="1"/>
            </p:cNvSpPr>
            <p:nvPr/>
          </p:nvSpPr>
          <p:spPr bwMode="auto">
            <a:xfrm>
              <a:off x="5308" y="1420"/>
              <a:ext cx="103" cy="80"/>
            </a:xfrm>
            <a:custGeom>
              <a:avLst/>
              <a:gdLst>
                <a:gd name="T0" fmla="*/ 2147483647 w 29"/>
                <a:gd name="T1" fmla="*/ 0 h 23"/>
                <a:gd name="T2" fmla="*/ 2147483647 w 29"/>
                <a:gd name="T3" fmla="*/ 2147483647 h 23"/>
                <a:gd name="T4" fmla="*/ 2147483647 w 29"/>
                <a:gd name="T5" fmla="*/ 2147483647 h 23"/>
                <a:gd name="T6" fmla="*/ 2147483647 w 29"/>
                <a:gd name="T7" fmla="*/ 2147483647 h 23"/>
                <a:gd name="T8" fmla="*/ 2147483647 w 29"/>
                <a:gd name="T9" fmla="*/ 2147483647 h 23"/>
                <a:gd name="T10" fmla="*/ 2147483647 w 29"/>
                <a:gd name="T11" fmla="*/ 2147483647 h 23"/>
                <a:gd name="T12" fmla="*/ 2147483647 w 29"/>
                <a:gd name="T13" fmla="*/ 2147483647 h 23"/>
                <a:gd name="T14" fmla="*/ 2147483647 w 29"/>
                <a:gd name="T15" fmla="*/ 2147483647 h 23"/>
                <a:gd name="T16" fmla="*/ 2147483647 w 29"/>
                <a:gd name="T17" fmla="*/ 2147483647 h 23"/>
                <a:gd name="T18" fmla="*/ 2147483647 w 29"/>
                <a:gd name="T19" fmla="*/ 2147483647 h 23"/>
                <a:gd name="T20" fmla="*/ 2147483647 w 29"/>
                <a:gd name="T21" fmla="*/ 2147483647 h 23"/>
                <a:gd name="T22" fmla="*/ 2147483647 w 29"/>
                <a:gd name="T23" fmla="*/ 2147483647 h 23"/>
                <a:gd name="T24" fmla="*/ 2147483647 w 29"/>
                <a:gd name="T25" fmla="*/ 2147483647 h 23"/>
                <a:gd name="T26" fmla="*/ 2147483647 w 29"/>
                <a:gd name="T27" fmla="*/ 2147483647 h 23"/>
                <a:gd name="T28" fmla="*/ 2147483647 w 29"/>
                <a:gd name="T29" fmla="*/ 2147483647 h 23"/>
                <a:gd name="T30" fmla="*/ 2147483647 w 29"/>
                <a:gd name="T31" fmla="*/ 2147483647 h 23"/>
                <a:gd name="T32" fmla="*/ 2147483647 w 29"/>
                <a:gd name="T33" fmla="*/ 2147483647 h 23"/>
                <a:gd name="T34" fmla="*/ 2147483647 w 29"/>
                <a:gd name="T35" fmla="*/ 2147483647 h 23"/>
                <a:gd name="T36" fmla="*/ 2147483647 w 29"/>
                <a:gd name="T37" fmla="*/ 2147483647 h 23"/>
                <a:gd name="T38" fmla="*/ 2147483647 w 29"/>
                <a:gd name="T39" fmla="*/ 2147483647 h 23"/>
                <a:gd name="T40" fmla="*/ 2147483647 w 29"/>
                <a:gd name="T41" fmla="*/ 2147483647 h 23"/>
                <a:gd name="T42" fmla="*/ 2147483647 w 29"/>
                <a:gd name="T43" fmla="*/ 2147483647 h 23"/>
                <a:gd name="T44" fmla="*/ 2147483647 w 29"/>
                <a:gd name="T45" fmla="*/ 2147483647 h 23"/>
                <a:gd name="T46" fmla="*/ 2147483647 w 29"/>
                <a:gd name="T47" fmla="*/ 2147483647 h 23"/>
                <a:gd name="T48" fmla="*/ 0 w 29"/>
                <a:gd name="T49" fmla="*/ 2147483647 h 23"/>
                <a:gd name="T50" fmla="*/ 2147483647 w 29"/>
                <a:gd name="T51" fmla="*/ 2147483647 h 23"/>
                <a:gd name="T52" fmla="*/ 2147483647 w 29"/>
                <a:gd name="T53" fmla="*/ 2147483647 h 23"/>
                <a:gd name="T54" fmla="*/ 2147483647 w 29"/>
                <a:gd name="T55" fmla="*/ 2147483647 h 23"/>
                <a:gd name="T56" fmla="*/ 2147483647 w 29"/>
                <a:gd name="T57" fmla="*/ 2147483647 h 23"/>
                <a:gd name="T58" fmla="*/ 2147483647 w 29"/>
                <a:gd name="T59" fmla="*/ 2147483647 h 23"/>
                <a:gd name="T60" fmla="*/ 2147483647 w 29"/>
                <a:gd name="T61" fmla="*/ 2147483647 h 23"/>
                <a:gd name="T62" fmla="*/ 2147483647 w 29"/>
                <a:gd name="T63" fmla="*/ 2147483647 h 23"/>
                <a:gd name="T64" fmla="*/ 2147483647 w 29"/>
                <a:gd name="T65" fmla="*/ 0 h 23"/>
                <a:gd name="T66" fmla="*/ 2147483647 w 29"/>
                <a:gd name="T67" fmla="*/ 2147483647 h 23"/>
                <a:gd name="T68" fmla="*/ 2147483647 w 29"/>
                <a:gd name="T69" fmla="*/ 2147483647 h 23"/>
                <a:gd name="T70" fmla="*/ 2147483647 w 29"/>
                <a:gd name="T71" fmla="*/ 2147483647 h 23"/>
                <a:gd name="T72" fmla="*/ 2147483647 w 29"/>
                <a:gd name="T73" fmla="*/ 2147483647 h 23"/>
                <a:gd name="T74" fmla="*/ 2147483647 w 29"/>
                <a:gd name="T75" fmla="*/ 2147483647 h 23"/>
                <a:gd name="T76" fmla="*/ 2147483647 w 29"/>
                <a:gd name="T77" fmla="*/ 2147483647 h 23"/>
                <a:gd name="T78" fmla="*/ 2147483647 w 29"/>
                <a:gd name="T79" fmla="*/ 2147483647 h 23"/>
                <a:gd name="T80" fmla="*/ 2147483647 w 29"/>
                <a:gd name="T81" fmla="*/ 2147483647 h 23"/>
                <a:gd name="T82" fmla="*/ 2147483647 w 29"/>
                <a:gd name="T83" fmla="*/ 2147483647 h 23"/>
                <a:gd name="T84" fmla="*/ 2147483647 w 29"/>
                <a:gd name="T85" fmla="*/ 2147483647 h 23"/>
                <a:gd name="T86" fmla="*/ 2147483647 w 29"/>
                <a:gd name="T87" fmla="*/ 2147483647 h 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"/>
                <a:gd name="T133" fmla="*/ 0 h 23"/>
                <a:gd name="T134" fmla="*/ 29 w 29"/>
                <a:gd name="T135" fmla="*/ 23 h 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" h="23">
                  <a:moveTo>
                    <a:pt x="26" y="0"/>
                  </a:moveTo>
                  <a:cubicBezTo>
                    <a:pt x="27" y="0"/>
                    <a:pt x="29" y="3"/>
                    <a:pt x="29" y="4"/>
                  </a:cubicBezTo>
                  <a:cubicBezTo>
                    <a:pt x="28" y="5"/>
                    <a:pt x="23" y="10"/>
                    <a:pt x="22" y="11"/>
                  </a:cubicBezTo>
                  <a:cubicBezTo>
                    <a:pt x="22" y="11"/>
                    <a:pt x="21" y="12"/>
                    <a:pt x="21" y="12"/>
                  </a:cubicBezTo>
                  <a:cubicBezTo>
                    <a:pt x="20" y="13"/>
                    <a:pt x="18" y="14"/>
                    <a:pt x="17" y="16"/>
                  </a:cubicBezTo>
                  <a:cubicBezTo>
                    <a:pt x="17" y="16"/>
                    <a:pt x="16" y="17"/>
                    <a:pt x="16" y="17"/>
                  </a:cubicBezTo>
                  <a:cubicBezTo>
                    <a:pt x="16" y="17"/>
                    <a:pt x="14" y="18"/>
                    <a:pt x="14" y="18"/>
                  </a:cubicBezTo>
                  <a:cubicBezTo>
                    <a:pt x="14" y="19"/>
                    <a:pt x="13" y="20"/>
                    <a:pt x="12" y="21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3"/>
                    <a:pt x="12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2"/>
                    <a:pt x="10" y="22"/>
                    <a:pt x="9" y="21"/>
                  </a:cubicBezTo>
                  <a:cubicBezTo>
                    <a:pt x="9" y="21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7" y="17"/>
                    <a:pt x="7" y="17"/>
                    <a:pt x="7" y="16"/>
                  </a:cubicBezTo>
                  <a:cubicBezTo>
                    <a:pt x="7" y="16"/>
                    <a:pt x="8" y="15"/>
                    <a:pt x="8" y="15"/>
                  </a:cubicBezTo>
                  <a:cubicBezTo>
                    <a:pt x="9" y="15"/>
                    <a:pt x="9" y="16"/>
                    <a:pt x="10" y="16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2" y="14"/>
                    <a:pt x="14" y="12"/>
                    <a:pt x="13" y="10"/>
                  </a:cubicBezTo>
                  <a:cubicBezTo>
                    <a:pt x="12" y="10"/>
                    <a:pt x="12" y="8"/>
                    <a:pt x="11" y="8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6" y="9"/>
                    <a:pt x="6" y="11"/>
                    <a:pt x="5" y="11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0" y="6"/>
                    <a:pt x="0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5"/>
                    <a:pt x="3" y="7"/>
                    <a:pt x="5" y="7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4" y="4"/>
                    <a:pt x="18" y="3"/>
                    <a:pt x="22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0"/>
                    <a:pt x="25" y="0"/>
                    <a:pt x="26" y="0"/>
                  </a:cubicBezTo>
                  <a:close/>
                  <a:moveTo>
                    <a:pt x="19" y="5"/>
                  </a:moveTo>
                  <a:cubicBezTo>
                    <a:pt x="18" y="5"/>
                    <a:pt x="17" y="5"/>
                    <a:pt x="16" y="6"/>
                  </a:cubicBezTo>
                  <a:cubicBezTo>
                    <a:pt x="15" y="6"/>
                    <a:pt x="15" y="6"/>
                    <a:pt x="14" y="6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4" y="9"/>
                    <a:pt x="15" y="9"/>
                    <a:pt x="15" y="10"/>
                  </a:cubicBezTo>
                  <a:cubicBezTo>
                    <a:pt x="16" y="10"/>
                    <a:pt x="18" y="7"/>
                    <a:pt x="19" y="7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24" name="Freeform 137"/>
            <p:cNvSpPr>
              <a:spLocks noEditPoints="1"/>
            </p:cNvSpPr>
            <p:nvPr/>
          </p:nvSpPr>
          <p:spPr bwMode="auto">
            <a:xfrm>
              <a:off x="4314" y="1430"/>
              <a:ext cx="104" cy="81"/>
            </a:xfrm>
            <a:custGeom>
              <a:avLst/>
              <a:gdLst>
                <a:gd name="T0" fmla="*/ 2147483647 w 29"/>
                <a:gd name="T1" fmla="*/ 0 h 23"/>
                <a:gd name="T2" fmla="*/ 2147483647 w 29"/>
                <a:gd name="T3" fmla="*/ 2147483647 h 23"/>
                <a:gd name="T4" fmla="*/ 2147483647 w 29"/>
                <a:gd name="T5" fmla="*/ 2147483647 h 23"/>
                <a:gd name="T6" fmla="*/ 2147483647 w 29"/>
                <a:gd name="T7" fmla="*/ 2147483647 h 23"/>
                <a:gd name="T8" fmla="*/ 2147483647 w 29"/>
                <a:gd name="T9" fmla="*/ 2147483647 h 23"/>
                <a:gd name="T10" fmla="*/ 2147483647 w 29"/>
                <a:gd name="T11" fmla="*/ 2147483647 h 23"/>
                <a:gd name="T12" fmla="*/ 2147483647 w 29"/>
                <a:gd name="T13" fmla="*/ 2147483647 h 23"/>
                <a:gd name="T14" fmla="*/ 2147483647 w 29"/>
                <a:gd name="T15" fmla="*/ 2147483647 h 23"/>
                <a:gd name="T16" fmla="*/ 2147483647 w 29"/>
                <a:gd name="T17" fmla="*/ 2147483647 h 23"/>
                <a:gd name="T18" fmla="*/ 2147483647 w 29"/>
                <a:gd name="T19" fmla="*/ 2147483647 h 23"/>
                <a:gd name="T20" fmla="*/ 2147483647 w 29"/>
                <a:gd name="T21" fmla="*/ 2147483647 h 23"/>
                <a:gd name="T22" fmla="*/ 2147483647 w 29"/>
                <a:gd name="T23" fmla="*/ 2147483647 h 23"/>
                <a:gd name="T24" fmla="*/ 2147483647 w 29"/>
                <a:gd name="T25" fmla="*/ 2147483647 h 23"/>
                <a:gd name="T26" fmla="*/ 2147483647 w 29"/>
                <a:gd name="T27" fmla="*/ 2147483647 h 23"/>
                <a:gd name="T28" fmla="*/ 2147483647 w 29"/>
                <a:gd name="T29" fmla="*/ 2147483647 h 23"/>
                <a:gd name="T30" fmla="*/ 2147483647 w 29"/>
                <a:gd name="T31" fmla="*/ 2147483647 h 23"/>
                <a:gd name="T32" fmla="*/ 2147483647 w 29"/>
                <a:gd name="T33" fmla="*/ 2147483647 h 23"/>
                <a:gd name="T34" fmla="*/ 2147483647 w 29"/>
                <a:gd name="T35" fmla="*/ 2147483647 h 23"/>
                <a:gd name="T36" fmla="*/ 2147483647 w 29"/>
                <a:gd name="T37" fmla="*/ 2147483647 h 23"/>
                <a:gd name="T38" fmla="*/ 2147483647 w 29"/>
                <a:gd name="T39" fmla="*/ 2147483647 h 23"/>
                <a:gd name="T40" fmla="*/ 2147483647 w 29"/>
                <a:gd name="T41" fmla="*/ 2147483647 h 23"/>
                <a:gd name="T42" fmla="*/ 2147483647 w 29"/>
                <a:gd name="T43" fmla="*/ 2147483647 h 23"/>
                <a:gd name="T44" fmla="*/ 2147483647 w 29"/>
                <a:gd name="T45" fmla="*/ 2147483647 h 23"/>
                <a:gd name="T46" fmla="*/ 2147483647 w 29"/>
                <a:gd name="T47" fmla="*/ 2147483647 h 23"/>
                <a:gd name="T48" fmla="*/ 2147483647 w 29"/>
                <a:gd name="T49" fmla="*/ 2147483647 h 23"/>
                <a:gd name="T50" fmla="*/ 2147483647 w 29"/>
                <a:gd name="T51" fmla="*/ 2147483647 h 23"/>
                <a:gd name="T52" fmla="*/ 2147483647 w 29"/>
                <a:gd name="T53" fmla="*/ 2147483647 h 23"/>
                <a:gd name="T54" fmla="*/ 0 w 29"/>
                <a:gd name="T55" fmla="*/ 2147483647 h 23"/>
                <a:gd name="T56" fmla="*/ 2147483647 w 29"/>
                <a:gd name="T57" fmla="*/ 0 h 23"/>
                <a:gd name="T58" fmla="*/ 2147483647 w 29"/>
                <a:gd name="T59" fmla="*/ 2147483647 h 23"/>
                <a:gd name="T60" fmla="*/ 2147483647 w 29"/>
                <a:gd name="T61" fmla="*/ 2147483647 h 23"/>
                <a:gd name="T62" fmla="*/ 2147483647 w 29"/>
                <a:gd name="T63" fmla="*/ 2147483647 h 23"/>
                <a:gd name="T64" fmla="*/ 2147483647 w 29"/>
                <a:gd name="T65" fmla="*/ 2147483647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23"/>
                <a:gd name="T101" fmla="*/ 29 w 29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23">
                  <a:moveTo>
                    <a:pt x="2" y="0"/>
                  </a:moveTo>
                  <a:cubicBezTo>
                    <a:pt x="4" y="1"/>
                    <a:pt x="6" y="1"/>
                    <a:pt x="8" y="2"/>
                  </a:cubicBezTo>
                  <a:cubicBezTo>
                    <a:pt x="10" y="2"/>
                    <a:pt x="11" y="3"/>
                    <a:pt x="13" y="3"/>
                  </a:cubicBezTo>
                  <a:cubicBezTo>
                    <a:pt x="14" y="3"/>
                    <a:pt x="14" y="3"/>
                    <a:pt x="15" y="4"/>
                  </a:cubicBezTo>
                  <a:cubicBezTo>
                    <a:pt x="16" y="4"/>
                    <a:pt x="17" y="4"/>
                    <a:pt x="19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1" y="5"/>
                    <a:pt x="22" y="6"/>
                    <a:pt x="22" y="6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8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8"/>
                    <a:pt x="27" y="9"/>
                    <a:pt x="27" y="10"/>
                  </a:cubicBezTo>
                  <a:cubicBezTo>
                    <a:pt x="27" y="11"/>
                    <a:pt x="25" y="14"/>
                    <a:pt x="23" y="13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2" y="11"/>
                    <a:pt x="21" y="10"/>
                    <a:pt x="21" y="10"/>
                  </a:cubicBezTo>
                  <a:cubicBezTo>
                    <a:pt x="20" y="10"/>
                    <a:pt x="19" y="9"/>
                    <a:pt x="18" y="10"/>
                  </a:cubicBezTo>
                  <a:cubicBezTo>
                    <a:pt x="17" y="10"/>
                    <a:pt x="16" y="13"/>
                    <a:pt x="15" y="13"/>
                  </a:cubicBezTo>
                  <a:cubicBezTo>
                    <a:pt x="15" y="15"/>
                    <a:pt x="16" y="16"/>
                    <a:pt x="17" y="17"/>
                  </a:cubicBezTo>
                  <a:cubicBezTo>
                    <a:pt x="18" y="17"/>
                    <a:pt x="18" y="18"/>
                    <a:pt x="19" y="18"/>
                  </a:cubicBezTo>
                  <a:cubicBezTo>
                    <a:pt x="20" y="18"/>
                    <a:pt x="20" y="17"/>
                    <a:pt x="21" y="17"/>
                  </a:cubicBezTo>
                  <a:cubicBezTo>
                    <a:pt x="23" y="18"/>
                    <a:pt x="21" y="20"/>
                    <a:pt x="21" y="21"/>
                  </a:cubicBezTo>
                  <a:cubicBezTo>
                    <a:pt x="21" y="21"/>
                    <a:pt x="20" y="22"/>
                    <a:pt x="20" y="23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8" y="21"/>
                    <a:pt x="18" y="21"/>
                  </a:cubicBezTo>
                  <a:cubicBezTo>
                    <a:pt x="17" y="20"/>
                    <a:pt x="16" y="19"/>
                    <a:pt x="16" y="19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1" y="14"/>
                    <a:pt x="7" y="11"/>
                    <a:pt x="4" y="8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lose/>
                  <a:moveTo>
                    <a:pt x="7" y="7"/>
                  </a:moveTo>
                  <a:cubicBezTo>
                    <a:pt x="7" y="8"/>
                    <a:pt x="12" y="12"/>
                    <a:pt x="13" y="12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4" y="8"/>
                    <a:pt x="8" y="7"/>
                    <a:pt x="7" y="7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25" name="Freeform 138"/>
            <p:cNvSpPr>
              <a:spLocks/>
            </p:cNvSpPr>
            <p:nvPr/>
          </p:nvSpPr>
          <p:spPr bwMode="auto">
            <a:xfrm>
              <a:off x="5347" y="1472"/>
              <a:ext cx="114" cy="91"/>
            </a:xfrm>
            <a:custGeom>
              <a:avLst/>
              <a:gdLst>
                <a:gd name="T0" fmla="*/ 2147483647 w 32"/>
                <a:gd name="T1" fmla="*/ 0 h 26"/>
                <a:gd name="T2" fmla="*/ 2147483647 w 32"/>
                <a:gd name="T3" fmla="*/ 2147483647 h 26"/>
                <a:gd name="T4" fmla="*/ 2147483647 w 32"/>
                <a:gd name="T5" fmla="*/ 2147483647 h 26"/>
                <a:gd name="T6" fmla="*/ 2147483647 w 32"/>
                <a:gd name="T7" fmla="*/ 2147483647 h 26"/>
                <a:gd name="T8" fmla="*/ 2147483647 w 32"/>
                <a:gd name="T9" fmla="*/ 2147483647 h 26"/>
                <a:gd name="T10" fmla="*/ 2147483647 w 32"/>
                <a:gd name="T11" fmla="*/ 2147483647 h 26"/>
                <a:gd name="T12" fmla="*/ 2147483647 w 32"/>
                <a:gd name="T13" fmla="*/ 2147483647 h 26"/>
                <a:gd name="T14" fmla="*/ 2147483647 w 32"/>
                <a:gd name="T15" fmla="*/ 2147483647 h 26"/>
                <a:gd name="T16" fmla="*/ 2147483647 w 32"/>
                <a:gd name="T17" fmla="*/ 2147483647 h 26"/>
                <a:gd name="T18" fmla="*/ 2147483647 w 32"/>
                <a:gd name="T19" fmla="*/ 2147483647 h 26"/>
                <a:gd name="T20" fmla="*/ 2147483647 w 32"/>
                <a:gd name="T21" fmla="*/ 2147483647 h 26"/>
                <a:gd name="T22" fmla="*/ 2147483647 w 32"/>
                <a:gd name="T23" fmla="*/ 2147483647 h 26"/>
                <a:gd name="T24" fmla="*/ 2147483647 w 32"/>
                <a:gd name="T25" fmla="*/ 2147483647 h 26"/>
                <a:gd name="T26" fmla="*/ 2147483647 w 32"/>
                <a:gd name="T27" fmla="*/ 2147483647 h 26"/>
                <a:gd name="T28" fmla="*/ 2147483647 w 32"/>
                <a:gd name="T29" fmla="*/ 2147483647 h 26"/>
                <a:gd name="T30" fmla="*/ 2147483647 w 32"/>
                <a:gd name="T31" fmla="*/ 2147483647 h 26"/>
                <a:gd name="T32" fmla="*/ 2147483647 w 32"/>
                <a:gd name="T33" fmla="*/ 2147483647 h 26"/>
                <a:gd name="T34" fmla="*/ 2147483647 w 32"/>
                <a:gd name="T35" fmla="*/ 2147483647 h 26"/>
                <a:gd name="T36" fmla="*/ 2147483647 w 32"/>
                <a:gd name="T37" fmla="*/ 2147483647 h 26"/>
                <a:gd name="T38" fmla="*/ 2147483647 w 32"/>
                <a:gd name="T39" fmla="*/ 2147483647 h 26"/>
                <a:gd name="T40" fmla="*/ 2147483647 w 32"/>
                <a:gd name="T41" fmla="*/ 2147483647 h 26"/>
                <a:gd name="T42" fmla="*/ 2147483647 w 32"/>
                <a:gd name="T43" fmla="*/ 2147483647 h 26"/>
                <a:gd name="T44" fmla="*/ 2147483647 w 32"/>
                <a:gd name="T45" fmla="*/ 2147483647 h 26"/>
                <a:gd name="T46" fmla="*/ 2147483647 w 32"/>
                <a:gd name="T47" fmla="*/ 2147483647 h 26"/>
                <a:gd name="T48" fmla="*/ 2147483647 w 32"/>
                <a:gd name="T49" fmla="*/ 2147483647 h 26"/>
                <a:gd name="T50" fmla="*/ 2147483647 w 32"/>
                <a:gd name="T51" fmla="*/ 2147483647 h 26"/>
                <a:gd name="T52" fmla="*/ 2147483647 w 32"/>
                <a:gd name="T53" fmla="*/ 2147483647 h 26"/>
                <a:gd name="T54" fmla="*/ 2147483647 w 32"/>
                <a:gd name="T55" fmla="*/ 2147483647 h 26"/>
                <a:gd name="T56" fmla="*/ 2147483647 w 32"/>
                <a:gd name="T57" fmla="*/ 2147483647 h 26"/>
                <a:gd name="T58" fmla="*/ 0 w 32"/>
                <a:gd name="T59" fmla="*/ 2147483647 h 26"/>
                <a:gd name="T60" fmla="*/ 2147483647 w 32"/>
                <a:gd name="T61" fmla="*/ 2147483647 h 26"/>
                <a:gd name="T62" fmla="*/ 2147483647 w 32"/>
                <a:gd name="T63" fmla="*/ 2147483647 h 26"/>
                <a:gd name="T64" fmla="*/ 2147483647 w 32"/>
                <a:gd name="T65" fmla="*/ 2147483647 h 26"/>
                <a:gd name="T66" fmla="*/ 2147483647 w 32"/>
                <a:gd name="T67" fmla="*/ 2147483647 h 26"/>
                <a:gd name="T68" fmla="*/ 2147483647 w 32"/>
                <a:gd name="T69" fmla="*/ 2147483647 h 26"/>
                <a:gd name="T70" fmla="*/ 2147483647 w 32"/>
                <a:gd name="T71" fmla="*/ 2147483647 h 26"/>
                <a:gd name="T72" fmla="*/ 2147483647 w 32"/>
                <a:gd name="T73" fmla="*/ 2147483647 h 26"/>
                <a:gd name="T74" fmla="*/ 2147483647 w 32"/>
                <a:gd name="T75" fmla="*/ 2147483647 h 26"/>
                <a:gd name="T76" fmla="*/ 2147483647 w 32"/>
                <a:gd name="T77" fmla="*/ 2147483647 h 26"/>
                <a:gd name="T78" fmla="*/ 2147483647 w 32"/>
                <a:gd name="T79" fmla="*/ 2147483647 h 26"/>
                <a:gd name="T80" fmla="*/ 2147483647 w 32"/>
                <a:gd name="T81" fmla="*/ 2147483647 h 26"/>
                <a:gd name="T82" fmla="*/ 2147483647 w 32"/>
                <a:gd name="T83" fmla="*/ 2147483647 h 26"/>
                <a:gd name="T84" fmla="*/ 2147483647 w 32"/>
                <a:gd name="T85" fmla="*/ 2147483647 h 26"/>
                <a:gd name="T86" fmla="*/ 2147483647 w 32"/>
                <a:gd name="T87" fmla="*/ 2147483647 h 26"/>
                <a:gd name="T88" fmla="*/ 2147483647 w 32"/>
                <a:gd name="T89" fmla="*/ 0 h 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"/>
                <a:gd name="T136" fmla="*/ 0 h 26"/>
                <a:gd name="T137" fmla="*/ 32 w 32"/>
                <a:gd name="T138" fmla="*/ 26 h 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" h="26">
                  <a:moveTo>
                    <a:pt x="23" y="0"/>
                  </a:moveTo>
                  <a:cubicBezTo>
                    <a:pt x="25" y="1"/>
                    <a:pt x="26" y="3"/>
                    <a:pt x="25" y="5"/>
                  </a:cubicBezTo>
                  <a:cubicBezTo>
                    <a:pt x="25" y="6"/>
                    <a:pt x="24" y="7"/>
                    <a:pt x="23" y="8"/>
                  </a:cubicBezTo>
                  <a:cubicBezTo>
                    <a:pt x="21" y="11"/>
                    <a:pt x="19" y="14"/>
                    <a:pt x="17" y="17"/>
                  </a:cubicBezTo>
                  <a:cubicBezTo>
                    <a:pt x="17" y="18"/>
                    <a:pt x="16" y="19"/>
                    <a:pt x="16" y="20"/>
                  </a:cubicBezTo>
                  <a:cubicBezTo>
                    <a:pt x="16" y="20"/>
                    <a:pt x="16" y="20"/>
                    <a:pt x="17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20" y="19"/>
                    <a:pt x="21" y="18"/>
                    <a:pt x="22" y="17"/>
                  </a:cubicBezTo>
                  <a:cubicBezTo>
                    <a:pt x="25" y="16"/>
                    <a:pt x="27" y="16"/>
                    <a:pt x="28" y="14"/>
                  </a:cubicBezTo>
                  <a:cubicBezTo>
                    <a:pt x="28" y="13"/>
                    <a:pt x="28" y="13"/>
                    <a:pt x="29" y="13"/>
                  </a:cubicBezTo>
                  <a:cubicBezTo>
                    <a:pt x="30" y="13"/>
                    <a:pt x="32" y="17"/>
                    <a:pt x="32" y="18"/>
                  </a:cubicBezTo>
                  <a:cubicBezTo>
                    <a:pt x="32" y="20"/>
                    <a:pt x="30" y="19"/>
                    <a:pt x="30" y="19"/>
                  </a:cubicBezTo>
                  <a:cubicBezTo>
                    <a:pt x="29" y="18"/>
                    <a:pt x="29" y="18"/>
                    <a:pt x="28" y="18"/>
                  </a:cubicBezTo>
                  <a:cubicBezTo>
                    <a:pt x="27" y="18"/>
                    <a:pt x="26" y="19"/>
                    <a:pt x="25" y="19"/>
                  </a:cubicBezTo>
                  <a:cubicBezTo>
                    <a:pt x="20" y="21"/>
                    <a:pt x="16" y="23"/>
                    <a:pt x="11" y="25"/>
                  </a:cubicBezTo>
                  <a:cubicBezTo>
                    <a:pt x="10" y="25"/>
                    <a:pt x="8" y="26"/>
                    <a:pt x="8" y="26"/>
                  </a:cubicBezTo>
                  <a:cubicBezTo>
                    <a:pt x="7" y="25"/>
                    <a:pt x="7" y="24"/>
                    <a:pt x="7" y="23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9" y="21"/>
                    <a:pt x="9" y="20"/>
                    <a:pt x="10" y="19"/>
                  </a:cubicBezTo>
                  <a:cubicBezTo>
                    <a:pt x="11" y="17"/>
                    <a:pt x="13" y="15"/>
                    <a:pt x="14" y="13"/>
                  </a:cubicBezTo>
                  <a:cubicBezTo>
                    <a:pt x="15" y="11"/>
                    <a:pt x="16" y="10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5" y="9"/>
                    <a:pt x="15" y="9"/>
                  </a:cubicBezTo>
                  <a:cubicBezTo>
                    <a:pt x="14" y="9"/>
                    <a:pt x="13" y="9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7" y="12"/>
                    <a:pt x="5" y="13"/>
                  </a:cubicBezTo>
                  <a:cubicBezTo>
                    <a:pt x="4" y="14"/>
                    <a:pt x="6" y="16"/>
                    <a:pt x="4" y="16"/>
                  </a:cubicBezTo>
                  <a:cubicBezTo>
                    <a:pt x="4" y="16"/>
                    <a:pt x="3" y="16"/>
                    <a:pt x="3" y="16"/>
                  </a:cubicBezTo>
                  <a:cubicBezTo>
                    <a:pt x="3" y="15"/>
                    <a:pt x="0" y="10"/>
                    <a:pt x="0" y="10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6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8"/>
                    <a:pt x="11" y="8"/>
                    <a:pt x="12" y="7"/>
                  </a:cubicBezTo>
                  <a:cubicBezTo>
                    <a:pt x="12" y="7"/>
                    <a:pt x="13" y="7"/>
                    <a:pt x="14" y="6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7" y="5"/>
                    <a:pt x="18" y="5"/>
                    <a:pt x="19" y="4"/>
                  </a:cubicBezTo>
                  <a:cubicBezTo>
                    <a:pt x="20" y="4"/>
                    <a:pt x="21" y="4"/>
                    <a:pt x="21" y="3"/>
                  </a:cubicBezTo>
                  <a:cubicBezTo>
                    <a:pt x="22" y="3"/>
                    <a:pt x="22" y="3"/>
                    <a:pt x="22" y="2"/>
                  </a:cubicBezTo>
                  <a:cubicBezTo>
                    <a:pt x="22" y="2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26" name="Freeform 139"/>
            <p:cNvSpPr>
              <a:spLocks/>
            </p:cNvSpPr>
            <p:nvPr/>
          </p:nvSpPr>
          <p:spPr bwMode="auto">
            <a:xfrm>
              <a:off x="4272" y="1469"/>
              <a:ext cx="107" cy="84"/>
            </a:xfrm>
            <a:custGeom>
              <a:avLst/>
              <a:gdLst>
                <a:gd name="T0" fmla="*/ 2147483647 w 30"/>
                <a:gd name="T1" fmla="*/ 0 h 24"/>
                <a:gd name="T2" fmla="*/ 2147483647 w 30"/>
                <a:gd name="T3" fmla="*/ 2147483647 h 24"/>
                <a:gd name="T4" fmla="*/ 2147483647 w 30"/>
                <a:gd name="T5" fmla="*/ 2147483647 h 24"/>
                <a:gd name="T6" fmla="*/ 2147483647 w 30"/>
                <a:gd name="T7" fmla="*/ 2147483647 h 24"/>
                <a:gd name="T8" fmla="*/ 2147483647 w 30"/>
                <a:gd name="T9" fmla="*/ 2147483647 h 24"/>
                <a:gd name="T10" fmla="*/ 2147483647 w 30"/>
                <a:gd name="T11" fmla="*/ 2147483647 h 24"/>
                <a:gd name="T12" fmla="*/ 2147483647 w 30"/>
                <a:gd name="T13" fmla="*/ 2147483647 h 24"/>
                <a:gd name="T14" fmla="*/ 2147483647 w 30"/>
                <a:gd name="T15" fmla="*/ 2147483647 h 24"/>
                <a:gd name="T16" fmla="*/ 2147483647 w 30"/>
                <a:gd name="T17" fmla="*/ 2147483647 h 24"/>
                <a:gd name="T18" fmla="*/ 2147483647 w 30"/>
                <a:gd name="T19" fmla="*/ 2147483647 h 24"/>
                <a:gd name="T20" fmla="*/ 2147483647 w 30"/>
                <a:gd name="T21" fmla="*/ 2147483647 h 24"/>
                <a:gd name="T22" fmla="*/ 2147483647 w 30"/>
                <a:gd name="T23" fmla="*/ 2147483647 h 24"/>
                <a:gd name="T24" fmla="*/ 2147483647 w 30"/>
                <a:gd name="T25" fmla="*/ 2147483647 h 24"/>
                <a:gd name="T26" fmla="*/ 2147483647 w 30"/>
                <a:gd name="T27" fmla="*/ 2147483647 h 24"/>
                <a:gd name="T28" fmla="*/ 2147483647 w 30"/>
                <a:gd name="T29" fmla="*/ 2147483647 h 24"/>
                <a:gd name="T30" fmla="*/ 2147483647 w 30"/>
                <a:gd name="T31" fmla="*/ 2147483647 h 24"/>
                <a:gd name="T32" fmla="*/ 2147483647 w 30"/>
                <a:gd name="T33" fmla="*/ 2147483647 h 24"/>
                <a:gd name="T34" fmla="*/ 2147483647 w 30"/>
                <a:gd name="T35" fmla="*/ 2147483647 h 24"/>
                <a:gd name="T36" fmla="*/ 2147483647 w 30"/>
                <a:gd name="T37" fmla="*/ 2147483647 h 24"/>
                <a:gd name="T38" fmla="*/ 2147483647 w 30"/>
                <a:gd name="T39" fmla="*/ 2147483647 h 24"/>
                <a:gd name="T40" fmla="*/ 2147483647 w 30"/>
                <a:gd name="T41" fmla="*/ 2147483647 h 24"/>
                <a:gd name="T42" fmla="*/ 2147483647 w 30"/>
                <a:gd name="T43" fmla="*/ 2147483647 h 24"/>
                <a:gd name="T44" fmla="*/ 2147483647 w 30"/>
                <a:gd name="T45" fmla="*/ 2147483647 h 24"/>
                <a:gd name="T46" fmla="*/ 2147483647 w 30"/>
                <a:gd name="T47" fmla="*/ 2147483647 h 24"/>
                <a:gd name="T48" fmla="*/ 2147483647 w 30"/>
                <a:gd name="T49" fmla="*/ 2147483647 h 24"/>
                <a:gd name="T50" fmla="*/ 2147483647 w 30"/>
                <a:gd name="T51" fmla="*/ 2147483647 h 24"/>
                <a:gd name="T52" fmla="*/ 2147483647 w 30"/>
                <a:gd name="T53" fmla="*/ 2147483647 h 24"/>
                <a:gd name="T54" fmla="*/ 2147483647 w 30"/>
                <a:gd name="T55" fmla="*/ 2147483647 h 24"/>
                <a:gd name="T56" fmla="*/ 2147483647 w 30"/>
                <a:gd name="T57" fmla="*/ 2147483647 h 24"/>
                <a:gd name="T58" fmla="*/ 2147483647 w 30"/>
                <a:gd name="T59" fmla="*/ 2147483647 h 24"/>
                <a:gd name="T60" fmla="*/ 2147483647 w 30"/>
                <a:gd name="T61" fmla="*/ 2147483647 h 24"/>
                <a:gd name="T62" fmla="*/ 2147483647 w 30"/>
                <a:gd name="T63" fmla="*/ 2147483647 h 24"/>
                <a:gd name="T64" fmla="*/ 2147483647 w 30"/>
                <a:gd name="T65" fmla="*/ 2147483647 h 24"/>
                <a:gd name="T66" fmla="*/ 0 w 30"/>
                <a:gd name="T67" fmla="*/ 2147483647 h 24"/>
                <a:gd name="T68" fmla="*/ 2147483647 w 30"/>
                <a:gd name="T69" fmla="*/ 2147483647 h 24"/>
                <a:gd name="T70" fmla="*/ 2147483647 w 30"/>
                <a:gd name="T71" fmla="*/ 2147483647 h 24"/>
                <a:gd name="T72" fmla="*/ 2147483647 w 30"/>
                <a:gd name="T73" fmla="*/ 2147483647 h 24"/>
                <a:gd name="T74" fmla="*/ 2147483647 w 30"/>
                <a:gd name="T75" fmla="*/ 2147483647 h 24"/>
                <a:gd name="T76" fmla="*/ 2147483647 w 30"/>
                <a:gd name="T77" fmla="*/ 0 h 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"/>
                <a:gd name="T118" fmla="*/ 0 h 24"/>
                <a:gd name="T119" fmla="*/ 30 w 30"/>
                <a:gd name="T120" fmla="*/ 24 h 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" h="24">
                  <a:moveTo>
                    <a:pt x="8" y="0"/>
                  </a:moveTo>
                  <a:cubicBezTo>
                    <a:pt x="10" y="0"/>
                    <a:pt x="12" y="1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8" y="6"/>
                    <a:pt x="8" y="7"/>
                  </a:cubicBezTo>
                  <a:cubicBezTo>
                    <a:pt x="8" y="7"/>
                    <a:pt x="7" y="8"/>
                    <a:pt x="7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9" y="9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2" y="11"/>
                    <a:pt x="14" y="11"/>
                    <a:pt x="15" y="11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7" y="12"/>
                    <a:pt x="18" y="13"/>
                    <a:pt x="19" y="13"/>
                  </a:cubicBezTo>
                  <a:cubicBezTo>
                    <a:pt x="20" y="14"/>
                    <a:pt x="21" y="14"/>
                    <a:pt x="22" y="14"/>
                  </a:cubicBezTo>
                  <a:cubicBezTo>
                    <a:pt x="23" y="15"/>
                    <a:pt x="24" y="16"/>
                    <a:pt x="26" y="16"/>
                  </a:cubicBezTo>
                  <a:cubicBezTo>
                    <a:pt x="27" y="16"/>
                    <a:pt x="29" y="14"/>
                    <a:pt x="29" y="16"/>
                  </a:cubicBezTo>
                  <a:cubicBezTo>
                    <a:pt x="30" y="17"/>
                    <a:pt x="28" y="21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4"/>
                    <a:pt x="25" y="21"/>
                    <a:pt x="24" y="21"/>
                  </a:cubicBezTo>
                  <a:cubicBezTo>
                    <a:pt x="23" y="20"/>
                    <a:pt x="21" y="20"/>
                    <a:pt x="20" y="19"/>
                  </a:cubicBezTo>
                  <a:cubicBezTo>
                    <a:pt x="19" y="19"/>
                    <a:pt x="19" y="19"/>
                    <a:pt x="18" y="18"/>
                  </a:cubicBezTo>
                  <a:cubicBezTo>
                    <a:pt x="17" y="18"/>
                    <a:pt x="16" y="18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2" y="16"/>
                    <a:pt x="10" y="15"/>
                    <a:pt x="8" y="14"/>
                  </a:cubicBezTo>
                  <a:cubicBezTo>
                    <a:pt x="8" y="14"/>
                    <a:pt x="7" y="14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4"/>
                    <a:pt x="4" y="17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5" y="20"/>
                    <a:pt x="4" y="21"/>
                    <a:pt x="3" y="20"/>
                  </a:cubicBezTo>
                  <a:cubicBezTo>
                    <a:pt x="2" y="20"/>
                    <a:pt x="2" y="20"/>
                    <a:pt x="1" y="20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1" y="17"/>
                    <a:pt x="1" y="16"/>
                    <a:pt x="2" y="15"/>
                  </a:cubicBezTo>
                  <a:cubicBezTo>
                    <a:pt x="2" y="13"/>
                    <a:pt x="3" y="11"/>
                    <a:pt x="4" y="9"/>
                  </a:cubicBezTo>
                  <a:cubicBezTo>
                    <a:pt x="4" y="8"/>
                    <a:pt x="5" y="7"/>
                    <a:pt x="5" y="6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8" y="1"/>
                    <a:pt x="8" y="1"/>
                    <a:pt x="8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27" name="Freeform 140"/>
            <p:cNvSpPr>
              <a:spLocks noEditPoints="1"/>
            </p:cNvSpPr>
            <p:nvPr/>
          </p:nvSpPr>
          <p:spPr bwMode="auto">
            <a:xfrm>
              <a:off x="5379" y="1556"/>
              <a:ext cx="92" cy="73"/>
            </a:xfrm>
            <a:custGeom>
              <a:avLst/>
              <a:gdLst>
                <a:gd name="T0" fmla="*/ 2147483647 w 26"/>
                <a:gd name="T1" fmla="*/ 0 h 21"/>
                <a:gd name="T2" fmla="*/ 2147483647 w 26"/>
                <a:gd name="T3" fmla="*/ 2147483647 h 21"/>
                <a:gd name="T4" fmla="*/ 2147483647 w 26"/>
                <a:gd name="T5" fmla="*/ 2147483647 h 21"/>
                <a:gd name="T6" fmla="*/ 2147483647 w 26"/>
                <a:gd name="T7" fmla="*/ 2147483647 h 21"/>
                <a:gd name="T8" fmla="*/ 2147483647 w 26"/>
                <a:gd name="T9" fmla="*/ 2147483647 h 21"/>
                <a:gd name="T10" fmla="*/ 2147483647 w 26"/>
                <a:gd name="T11" fmla="*/ 2147483647 h 21"/>
                <a:gd name="T12" fmla="*/ 2147483647 w 26"/>
                <a:gd name="T13" fmla="*/ 2147483647 h 21"/>
                <a:gd name="T14" fmla="*/ 2147483647 w 26"/>
                <a:gd name="T15" fmla="*/ 2147483647 h 21"/>
                <a:gd name="T16" fmla="*/ 2147483647 w 26"/>
                <a:gd name="T17" fmla="*/ 2147483647 h 21"/>
                <a:gd name="T18" fmla="*/ 2147483647 w 26"/>
                <a:gd name="T19" fmla="*/ 2147483647 h 21"/>
                <a:gd name="T20" fmla="*/ 2147483647 w 26"/>
                <a:gd name="T21" fmla="*/ 2147483647 h 21"/>
                <a:gd name="T22" fmla="*/ 0 w 26"/>
                <a:gd name="T23" fmla="*/ 2147483647 h 21"/>
                <a:gd name="T24" fmla="*/ 2147483647 w 26"/>
                <a:gd name="T25" fmla="*/ 2147483647 h 21"/>
                <a:gd name="T26" fmla="*/ 2147483647 w 26"/>
                <a:gd name="T27" fmla="*/ 2147483647 h 21"/>
                <a:gd name="T28" fmla="*/ 2147483647 w 26"/>
                <a:gd name="T29" fmla="*/ 2147483647 h 21"/>
                <a:gd name="T30" fmla="*/ 2147483647 w 26"/>
                <a:gd name="T31" fmla="*/ 0 h 21"/>
                <a:gd name="T32" fmla="*/ 2147483647 w 26"/>
                <a:gd name="T33" fmla="*/ 2147483647 h 21"/>
                <a:gd name="T34" fmla="*/ 2147483647 w 26"/>
                <a:gd name="T35" fmla="*/ 2147483647 h 21"/>
                <a:gd name="T36" fmla="*/ 2147483647 w 26"/>
                <a:gd name="T37" fmla="*/ 2147483647 h 21"/>
                <a:gd name="T38" fmla="*/ 2147483647 w 26"/>
                <a:gd name="T39" fmla="*/ 2147483647 h 21"/>
                <a:gd name="T40" fmla="*/ 2147483647 w 26"/>
                <a:gd name="T41" fmla="*/ 2147483647 h 21"/>
                <a:gd name="T42" fmla="*/ 2147483647 w 26"/>
                <a:gd name="T43" fmla="*/ 2147483647 h 21"/>
                <a:gd name="T44" fmla="*/ 2147483647 w 26"/>
                <a:gd name="T45" fmla="*/ 2147483647 h 21"/>
                <a:gd name="T46" fmla="*/ 2147483647 w 26"/>
                <a:gd name="T47" fmla="*/ 2147483647 h 21"/>
                <a:gd name="T48" fmla="*/ 2147483647 w 26"/>
                <a:gd name="T49" fmla="*/ 2147483647 h 21"/>
                <a:gd name="T50" fmla="*/ 2147483647 w 26"/>
                <a:gd name="T51" fmla="*/ 2147483647 h 21"/>
                <a:gd name="T52" fmla="*/ 2147483647 w 26"/>
                <a:gd name="T53" fmla="*/ 2147483647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"/>
                <a:gd name="T82" fmla="*/ 0 h 21"/>
                <a:gd name="T83" fmla="*/ 26 w 26"/>
                <a:gd name="T84" fmla="*/ 21 h 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" h="21">
                  <a:moveTo>
                    <a:pt x="13" y="0"/>
                  </a:moveTo>
                  <a:cubicBezTo>
                    <a:pt x="18" y="0"/>
                    <a:pt x="22" y="1"/>
                    <a:pt x="25" y="4"/>
                  </a:cubicBezTo>
                  <a:cubicBezTo>
                    <a:pt x="26" y="6"/>
                    <a:pt x="26" y="7"/>
                    <a:pt x="26" y="9"/>
                  </a:cubicBezTo>
                  <a:cubicBezTo>
                    <a:pt x="26" y="10"/>
                    <a:pt x="26" y="12"/>
                    <a:pt x="26" y="13"/>
                  </a:cubicBezTo>
                  <a:cubicBezTo>
                    <a:pt x="25" y="15"/>
                    <a:pt x="23" y="17"/>
                    <a:pt x="22" y="18"/>
                  </a:cubicBezTo>
                  <a:cubicBezTo>
                    <a:pt x="22" y="18"/>
                    <a:pt x="21" y="18"/>
                    <a:pt x="21" y="19"/>
                  </a:cubicBezTo>
                  <a:cubicBezTo>
                    <a:pt x="20" y="19"/>
                    <a:pt x="19" y="20"/>
                    <a:pt x="17" y="20"/>
                  </a:cubicBezTo>
                  <a:cubicBezTo>
                    <a:pt x="16" y="21"/>
                    <a:pt x="14" y="21"/>
                    <a:pt x="13" y="21"/>
                  </a:cubicBezTo>
                  <a:cubicBezTo>
                    <a:pt x="11" y="21"/>
                    <a:pt x="10" y="21"/>
                    <a:pt x="8" y="21"/>
                  </a:cubicBezTo>
                  <a:cubicBezTo>
                    <a:pt x="8" y="20"/>
                    <a:pt x="7" y="20"/>
                    <a:pt x="7" y="20"/>
                  </a:cubicBezTo>
                  <a:cubicBezTo>
                    <a:pt x="5" y="20"/>
                    <a:pt x="4" y="19"/>
                    <a:pt x="3" y="18"/>
                  </a:cubicBezTo>
                  <a:cubicBezTo>
                    <a:pt x="2" y="17"/>
                    <a:pt x="0" y="13"/>
                    <a:pt x="0" y="12"/>
                  </a:cubicBezTo>
                  <a:cubicBezTo>
                    <a:pt x="0" y="9"/>
                    <a:pt x="3" y="5"/>
                    <a:pt x="5" y="3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9" y="1"/>
                    <a:pt x="10" y="1"/>
                  </a:cubicBezTo>
                  <a:cubicBezTo>
                    <a:pt x="11" y="0"/>
                    <a:pt x="12" y="0"/>
                    <a:pt x="13" y="0"/>
                  </a:cubicBezTo>
                  <a:close/>
                  <a:moveTo>
                    <a:pt x="14" y="4"/>
                  </a:moveTo>
                  <a:cubicBezTo>
                    <a:pt x="13" y="5"/>
                    <a:pt x="12" y="5"/>
                    <a:pt x="11" y="5"/>
                  </a:cubicBezTo>
                  <a:cubicBezTo>
                    <a:pt x="9" y="6"/>
                    <a:pt x="7" y="7"/>
                    <a:pt x="6" y="8"/>
                  </a:cubicBezTo>
                  <a:cubicBezTo>
                    <a:pt x="5" y="8"/>
                    <a:pt x="5" y="9"/>
                    <a:pt x="4" y="9"/>
                  </a:cubicBezTo>
                  <a:cubicBezTo>
                    <a:pt x="2" y="12"/>
                    <a:pt x="3" y="15"/>
                    <a:pt x="6" y="16"/>
                  </a:cubicBezTo>
                  <a:cubicBezTo>
                    <a:pt x="7" y="16"/>
                    <a:pt x="9" y="16"/>
                    <a:pt x="9" y="16"/>
                  </a:cubicBezTo>
                  <a:cubicBezTo>
                    <a:pt x="10" y="16"/>
                    <a:pt x="13" y="16"/>
                    <a:pt x="14" y="16"/>
                  </a:cubicBezTo>
                  <a:cubicBezTo>
                    <a:pt x="18" y="16"/>
                    <a:pt x="20" y="15"/>
                    <a:pt x="22" y="12"/>
                  </a:cubicBezTo>
                  <a:cubicBezTo>
                    <a:pt x="23" y="12"/>
                    <a:pt x="23" y="12"/>
                    <a:pt x="24" y="11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5"/>
                    <a:pt x="18" y="4"/>
                    <a:pt x="14" y="4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28" name="Freeform 141"/>
            <p:cNvSpPr>
              <a:spLocks/>
            </p:cNvSpPr>
            <p:nvPr/>
          </p:nvSpPr>
          <p:spPr bwMode="auto">
            <a:xfrm>
              <a:off x="4258" y="1553"/>
              <a:ext cx="96" cy="73"/>
            </a:xfrm>
            <a:custGeom>
              <a:avLst/>
              <a:gdLst>
                <a:gd name="T0" fmla="*/ 2147483647 w 27"/>
                <a:gd name="T1" fmla="*/ 0 h 21"/>
                <a:gd name="T2" fmla="*/ 2147483647 w 27"/>
                <a:gd name="T3" fmla="*/ 2147483647 h 21"/>
                <a:gd name="T4" fmla="*/ 2147483647 w 27"/>
                <a:gd name="T5" fmla="*/ 2147483647 h 21"/>
                <a:gd name="T6" fmla="*/ 2147483647 w 27"/>
                <a:gd name="T7" fmla="*/ 2147483647 h 21"/>
                <a:gd name="T8" fmla="*/ 2147483647 w 27"/>
                <a:gd name="T9" fmla="*/ 2147483647 h 21"/>
                <a:gd name="T10" fmla="*/ 2147483647 w 27"/>
                <a:gd name="T11" fmla="*/ 2147483647 h 21"/>
                <a:gd name="T12" fmla="*/ 2147483647 w 27"/>
                <a:gd name="T13" fmla="*/ 2147483647 h 21"/>
                <a:gd name="T14" fmla="*/ 2147483647 w 27"/>
                <a:gd name="T15" fmla="*/ 2147483647 h 21"/>
                <a:gd name="T16" fmla="*/ 2147483647 w 27"/>
                <a:gd name="T17" fmla="*/ 2147483647 h 21"/>
                <a:gd name="T18" fmla="*/ 2147483647 w 27"/>
                <a:gd name="T19" fmla="*/ 2147483647 h 21"/>
                <a:gd name="T20" fmla="*/ 2147483647 w 27"/>
                <a:gd name="T21" fmla="*/ 2147483647 h 21"/>
                <a:gd name="T22" fmla="*/ 2147483647 w 27"/>
                <a:gd name="T23" fmla="*/ 2147483647 h 21"/>
                <a:gd name="T24" fmla="*/ 2147483647 w 27"/>
                <a:gd name="T25" fmla="*/ 2147483647 h 21"/>
                <a:gd name="T26" fmla="*/ 2147483647 w 27"/>
                <a:gd name="T27" fmla="*/ 2147483647 h 21"/>
                <a:gd name="T28" fmla="*/ 2147483647 w 27"/>
                <a:gd name="T29" fmla="*/ 2147483647 h 21"/>
                <a:gd name="T30" fmla="*/ 2147483647 w 27"/>
                <a:gd name="T31" fmla="*/ 2147483647 h 21"/>
                <a:gd name="T32" fmla="*/ 2147483647 w 27"/>
                <a:gd name="T33" fmla="*/ 2147483647 h 21"/>
                <a:gd name="T34" fmla="*/ 2147483647 w 27"/>
                <a:gd name="T35" fmla="*/ 2147483647 h 21"/>
                <a:gd name="T36" fmla="*/ 2147483647 w 27"/>
                <a:gd name="T37" fmla="*/ 2147483647 h 21"/>
                <a:gd name="T38" fmla="*/ 2147483647 w 27"/>
                <a:gd name="T39" fmla="*/ 2147483647 h 21"/>
                <a:gd name="T40" fmla="*/ 2147483647 w 27"/>
                <a:gd name="T41" fmla="*/ 2147483647 h 21"/>
                <a:gd name="T42" fmla="*/ 2147483647 w 27"/>
                <a:gd name="T43" fmla="*/ 2147483647 h 21"/>
                <a:gd name="T44" fmla="*/ 2147483647 w 27"/>
                <a:gd name="T45" fmla="*/ 2147483647 h 21"/>
                <a:gd name="T46" fmla="*/ 2147483647 w 27"/>
                <a:gd name="T47" fmla="*/ 2147483647 h 21"/>
                <a:gd name="T48" fmla="*/ 2147483647 w 27"/>
                <a:gd name="T49" fmla="*/ 2147483647 h 21"/>
                <a:gd name="T50" fmla="*/ 2147483647 w 27"/>
                <a:gd name="T51" fmla="*/ 2147483647 h 21"/>
                <a:gd name="T52" fmla="*/ 2147483647 w 27"/>
                <a:gd name="T53" fmla="*/ 2147483647 h 21"/>
                <a:gd name="T54" fmla="*/ 2147483647 w 27"/>
                <a:gd name="T55" fmla="*/ 2147483647 h 21"/>
                <a:gd name="T56" fmla="*/ 0 w 27"/>
                <a:gd name="T57" fmla="*/ 2147483647 h 21"/>
                <a:gd name="T58" fmla="*/ 2147483647 w 27"/>
                <a:gd name="T59" fmla="*/ 2147483647 h 21"/>
                <a:gd name="T60" fmla="*/ 2147483647 w 27"/>
                <a:gd name="T61" fmla="*/ 2147483647 h 21"/>
                <a:gd name="T62" fmla="*/ 2147483647 w 27"/>
                <a:gd name="T63" fmla="*/ 2147483647 h 21"/>
                <a:gd name="T64" fmla="*/ 2147483647 w 27"/>
                <a:gd name="T65" fmla="*/ 0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21"/>
                <a:gd name="T101" fmla="*/ 27 w 27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21">
                  <a:moveTo>
                    <a:pt x="2" y="0"/>
                  </a:moveTo>
                  <a:cubicBezTo>
                    <a:pt x="4" y="0"/>
                    <a:pt x="8" y="1"/>
                    <a:pt x="8" y="3"/>
                  </a:cubicBezTo>
                  <a:cubicBezTo>
                    <a:pt x="8" y="3"/>
                    <a:pt x="8" y="4"/>
                    <a:pt x="7" y="4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2" y="6"/>
                    <a:pt x="2" y="9"/>
                    <a:pt x="4" y="10"/>
                  </a:cubicBezTo>
                  <a:cubicBezTo>
                    <a:pt x="5" y="11"/>
                    <a:pt x="5" y="12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10" y="9"/>
                    <a:pt x="10" y="8"/>
                    <a:pt x="11" y="7"/>
                  </a:cubicBezTo>
                  <a:cubicBezTo>
                    <a:pt x="12" y="5"/>
                    <a:pt x="14" y="3"/>
                    <a:pt x="17" y="3"/>
                  </a:cubicBezTo>
                  <a:cubicBezTo>
                    <a:pt x="18" y="3"/>
                    <a:pt x="19" y="2"/>
                    <a:pt x="21" y="3"/>
                  </a:cubicBezTo>
                  <a:cubicBezTo>
                    <a:pt x="21" y="3"/>
                    <a:pt x="22" y="3"/>
                    <a:pt x="22" y="4"/>
                  </a:cubicBezTo>
                  <a:cubicBezTo>
                    <a:pt x="23" y="4"/>
                    <a:pt x="24" y="5"/>
                    <a:pt x="25" y="6"/>
                  </a:cubicBezTo>
                  <a:cubicBezTo>
                    <a:pt x="25" y="7"/>
                    <a:pt x="25" y="7"/>
                    <a:pt x="26" y="8"/>
                  </a:cubicBezTo>
                  <a:cubicBezTo>
                    <a:pt x="27" y="10"/>
                    <a:pt x="27" y="12"/>
                    <a:pt x="26" y="14"/>
                  </a:cubicBezTo>
                  <a:cubicBezTo>
                    <a:pt x="25" y="16"/>
                    <a:pt x="25" y="17"/>
                    <a:pt x="24" y="18"/>
                  </a:cubicBezTo>
                  <a:cubicBezTo>
                    <a:pt x="24" y="19"/>
                    <a:pt x="25" y="20"/>
                    <a:pt x="24" y="21"/>
                  </a:cubicBezTo>
                  <a:cubicBezTo>
                    <a:pt x="23" y="21"/>
                    <a:pt x="16" y="19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6"/>
                    <a:pt x="18" y="17"/>
                    <a:pt x="19" y="17"/>
                  </a:cubicBezTo>
                  <a:cubicBezTo>
                    <a:pt x="19" y="17"/>
                    <a:pt x="20" y="17"/>
                    <a:pt x="20" y="17"/>
                  </a:cubicBezTo>
                  <a:cubicBezTo>
                    <a:pt x="21" y="17"/>
                    <a:pt x="22" y="16"/>
                    <a:pt x="22" y="15"/>
                  </a:cubicBezTo>
                  <a:cubicBezTo>
                    <a:pt x="26" y="12"/>
                    <a:pt x="24" y="7"/>
                    <a:pt x="20" y="7"/>
                  </a:cubicBezTo>
                  <a:cubicBezTo>
                    <a:pt x="16" y="7"/>
                    <a:pt x="16" y="11"/>
                    <a:pt x="14" y="13"/>
                  </a:cubicBezTo>
                  <a:cubicBezTo>
                    <a:pt x="14" y="14"/>
                    <a:pt x="13" y="14"/>
                    <a:pt x="13" y="14"/>
                  </a:cubicBezTo>
                  <a:cubicBezTo>
                    <a:pt x="12" y="15"/>
                    <a:pt x="12" y="15"/>
                    <a:pt x="11" y="15"/>
                  </a:cubicBezTo>
                  <a:cubicBezTo>
                    <a:pt x="10" y="16"/>
                    <a:pt x="8" y="16"/>
                    <a:pt x="6" y="16"/>
                  </a:cubicBezTo>
                  <a:cubicBezTo>
                    <a:pt x="4" y="15"/>
                    <a:pt x="2" y="13"/>
                    <a:pt x="1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29" name="Freeform 142"/>
            <p:cNvSpPr>
              <a:spLocks/>
            </p:cNvSpPr>
            <p:nvPr/>
          </p:nvSpPr>
          <p:spPr bwMode="auto">
            <a:xfrm>
              <a:off x="5390" y="1636"/>
              <a:ext cx="99" cy="63"/>
            </a:xfrm>
            <a:custGeom>
              <a:avLst/>
              <a:gdLst>
                <a:gd name="T0" fmla="*/ 2147483647 w 28"/>
                <a:gd name="T1" fmla="*/ 0 h 18"/>
                <a:gd name="T2" fmla="*/ 2147483647 w 28"/>
                <a:gd name="T3" fmla="*/ 2147483647 h 18"/>
                <a:gd name="T4" fmla="*/ 2147483647 w 28"/>
                <a:gd name="T5" fmla="*/ 2147483647 h 18"/>
                <a:gd name="T6" fmla="*/ 2147483647 w 28"/>
                <a:gd name="T7" fmla="*/ 2147483647 h 18"/>
                <a:gd name="T8" fmla="*/ 2147483647 w 28"/>
                <a:gd name="T9" fmla="*/ 2147483647 h 18"/>
                <a:gd name="T10" fmla="*/ 2147483647 w 28"/>
                <a:gd name="T11" fmla="*/ 2147483647 h 18"/>
                <a:gd name="T12" fmla="*/ 2147483647 w 28"/>
                <a:gd name="T13" fmla="*/ 2147483647 h 18"/>
                <a:gd name="T14" fmla="*/ 2147483647 w 28"/>
                <a:gd name="T15" fmla="*/ 2147483647 h 18"/>
                <a:gd name="T16" fmla="*/ 2147483647 w 28"/>
                <a:gd name="T17" fmla="*/ 2147483647 h 18"/>
                <a:gd name="T18" fmla="*/ 2147483647 w 28"/>
                <a:gd name="T19" fmla="*/ 2147483647 h 18"/>
                <a:gd name="T20" fmla="*/ 2147483647 w 28"/>
                <a:gd name="T21" fmla="*/ 2147483647 h 18"/>
                <a:gd name="T22" fmla="*/ 2147483647 w 28"/>
                <a:gd name="T23" fmla="*/ 2147483647 h 18"/>
                <a:gd name="T24" fmla="*/ 2147483647 w 28"/>
                <a:gd name="T25" fmla="*/ 2147483647 h 18"/>
                <a:gd name="T26" fmla="*/ 2147483647 w 28"/>
                <a:gd name="T27" fmla="*/ 2147483647 h 18"/>
                <a:gd name="T28" fmla="*/ 2147483647 w 28"/>
                <a:gd name="T29" fmla="*/ 2147483647 h 18"/>
                <a:gd name="T30" fmla="*/ 2147483647 w 28"/>
                <a:gd name="T31" fmla="*/ 2147483647 h 18"/>
                <a:gd name="T32" fmla="*/ 2147483647 w 28"/>
                <a:gd name="T33" fmla="*/ 2147483647 h 18"/>
                <a:gd name="T34" fmla="*/ 2147483647 w 28"/>
                <a:gd name="T35" fmla="*/ 2147483647 h 18"/>
                <a:gd name="T36" fmla="*/ 2147483647 w 28"/>
                <a:gd name="T37" fmla="*/ 2147483647 h 18"/>
                <a:gd name="T38" fmla="*/ 2147483647 w 28"/>
                <a:gd name="T39" fmla="*/ 2147483647 h 18"/>
                <a:gd name="T40" fmla="*/ 2147483647 w 28"/>
                <a:gd name="T41" fmla="*/ 2147483647 h 18"/>
                <a:gd name="T42" fmla="*/ 2147483647 w 28"/>
                <a:gd name="T43" fmla="*/ 2147483647 h 18"/>
                <a:gd name="T44" fmla="*/ 2147483647 w 28"/>
                <a:gd name="T45" fmla="*/ 2147483647 h 18"/>
                <a:gd name="T46" fmla="*/ 2147483647 w 28"/>
                <a:gd name="T47" fmla="*/ 2147483647 h 18"/>
                <a:gd name="T48" fmla="*/ 2147483647 w 28"/>
                <a:gd name="T49" fmla="*/ 2147483647 h 18"/>
                <a:gd name="T50" fmla="*/ 2147483647 w 28"/>
                <a:gd name="T51" fmla="*/ 2147483647 h 18"/>
                <a:gd name="T52" fmla="*/ 2147483647 w 28"/>
                <a:gd name="T53" fmla="*/ 0 h 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"/>
                <a:gd name="T82" fmla="*/ 0 h 18"/>
                <a:gd name="T83" fmla="*/ 28 w 28"/>
                <a:gd name="T84" fmla="*/ 18 h 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" h="18">
                  <a:moveTo>
                    <a:pt x="19" y="0"/>
                  </a:moveTo>
                  <a:cubicBezTo>
                    <a:pt x="22" y="0"/>
                    <a:pt x="24" y="1"/>
                    <a:pt x="26" y="4"/>
                  </a:cubicBezTo>
                  <a:cubicBezTo>
                    <a:pt x="26" y="4"/>
                    <a:pt x="27" y="5"/>
                    <a:pt x="27" y="6"/>
                  </a:cubicBezTo>
                  <a:cubicBezTo>
                    <a:pt x="27" y="7"/>
                    <a:pt x="27" y="9"/>
                    <a:pt x="27" y="10"/>
                  </a:cubicBezTo>
                  <a:cubicBezTo>
                    <a:pt x="27" y="11"/>
                    <a:pt x="28" y="12"/>
                    <a:pt x="27" y="13"/>
                  </a:cubicBezTo>
                  <a:cubicBezTo>
                    <a:pt x="26" y="13"/>
                    <a:pt x="23" y="14"/>
                    <a:pt x="22" y="13"/>
                  </a:cubicBezTo>
                  <a:cubicBezTo>
                    <a:pt x="21" y="13"/>
                    <a:pt x="21" y="12"/>
                    <a:pt x="21" y="12"/>
                  </a:cubicBezTo>
                  <a:cubicBezTo>
                    <a:pt x="22" y="11"/>
                    <a:pt x="23" y="11"/>
                    <a:pt x="24" y="10"/>
                  </a:cubicBezTo>
                  <a:cubicBezTo>
                    <a:pt x="24" y="9"/>
                    <a:pt x="25" y="9"/>
                    <a:pt x="25" y="8"/>
                  </a:cubicBezTo>
                  <a:cubicBezTo>
                    <a:pt x="26" y="6"/>
                    <a:pt x="23" y="4"/>
                    <a:pt x="21" y="4"/>
                  </a:cubicBezTo>
                  <a:cubicBezTo>
                    <a:pt x="18" y="4"/>
                    <a:pt x="18" y="5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9"/>
                    <a:pt x="17" y="10"/>
                    <a:pt x="17" y="11"/>
                  </a:cubicBezTo>
                  <a:cubicBezTo>
                    <a:pt x="16" y="13"/>
                    <a:pt x="14" y="16"/>
                    <a:pt x="12" y="16"/>
                  </a:cubicBezTo>
                  <a:cubicBezTo>
                    <a:pt x="7" y="18"/>
                    <a:pt x="2" y="15"/>
                    <a:pt x="1" y="10"/>
                  </a:cubicBezTo>
                  <a:cubicBezTo>
                    <a:pt x="1" y="8"/>
                    <a:pt x="1" y="7"/>
                    <a:pt x="2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0"/>
                    <a:pt x="9" y="1"/>
                    <a:pt x="8" y="3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2" y="8"/>
                    <a:pt x="4" y="13"/>
                    <a:pt x="8" y="13"/>
                  </a:cubicBezTo>
                  <a:cubicBezTo>
                    <a:pt x="9" y="13"/>
                    <a:pt x="10" y="13"/>
                    <a:pt x="10" y="12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2" y="10"/>
                    <a:pt x="12" y="9"/>
                    <a:pt x="12" y="7"/>
                  </a:cubicBezTo>
                  <a:cubicBezTo>
                    <a:pt x="12" y="6"/>
                    <a:pt x="13" y="5"/>
                    <a:pt x="13" y="4"/>
                  </a:cubicBezTo>
                  <a:cubicBezTo>
                    <a:pt x="15" y="1"/>
                    <a:pt x="16" y="1"/>
                    <a:pt x="19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30" name="Freeform 143"/>
            <p:cNvSpPr>
              <a:spLocks/>
            </p:cNvSpPr>
            <p:nvPr/>
          </p:nvSpPr>
          <p:spPr bwMode="auto">
            <a:xfrm>
              <a:off x="4240" y="1629"/>
              <a:ext cx="103" cy="70"/>
            </a:xfrm>
            <a:custGeom>
              <a:avLst/>
              <a:gdLst>
                <a:gd name="T0" fmla="*/ 2147483647 w 29"/>
                <a:gd name="T1" fmla="*/ 0 h 20"/>
                <a:gd name="T2" fmla="*/ 2147483647 w 29"/>
                <a:gd name="T3" fmla="*/ 2147483647 h 20"/>
                <a:gd name="T4" fmla="*/ 2147483647 w 29"/>
                <a:gd name="T5" fmla="*/ 2147483647 h 20"/>
                <a:gd name="T6" fmla="*/ 2147483647 w 29"/>
                <a:gd name="T7" fmla="*/ 2147483647 h 20"/>
                <a:gd name="T8" fmla="*/ 2147483647 w 29"/>
                <a:gd name="T9" fmla="*/ 2147483647 h 20"/>
                <a:gd name="T10" fmla="*/ 2147483647 w 29"/>
                <a:gd name="T11" fmla="*/ 2147483647 h 20"/>
                <a:gd name="T12" fmla="*/ 2147483647 w 29"/>
                <a:gd name="T13" fmla="*/ 2147483647 h 20"/>
                <a:gd name="T14" fmla="*/ 2147483647 w 29"/>
                <a:gd name="T15" fmla="*/ 2147483647 h 20"/>
                <a:gd name="T16" fmla="*/ 2147483647 w 29"/>
                <a:gd name="T17" fmla="*/ 2147483647 h 20"/>
                <a:gd name="T18" fmla="*/ 2147483647 w 29"/>
                <a:gd name="T19" fmla="*/ 2147483647 h 20"/>
                <a:gd name="T20" fmla="*/ 2147483647 w 29"/>
                <a:gd name="T21" fmla="*/ 2147483647 h 20"/>
                <a:gd name="T22" fmla="*/ 2147483647 w 29"/>
                <a:gd name="T23" fmla="*/ 2147483647 h 20"/>
                <a:gd name="T24" fmla="*/ 2147483647 w 29"/>
                <a:gd name="T25" fmla="*/ 2147483647 h 20"/>
                <a:gd name="T26" fmla="*/ 2147483647 w 29"/>
                <a:gd name="T27" fmla="*/ 2147483647 h 20"/>
                <a:gd name="T28" fmla="*/ 2147483647 w 29"/>
                <a:gd name="T29" fmla="*/ 2147483647 h 20"/>
                <a:gd name="T30" fmla="*/ 2147483647 w 29"/>
                <a:gd name="T31" fmla="*/ 2147483647 h 20"/>
                <a:gd name="T32" fmla="*/ 2147483647 w 29"/>
                <a:gd name="T33" fmla="*/ 2147483647 h 20"/>
                <a:gd name="T34" fmla="*/ 2147483647 w 29"/>
                <a:gd name="T35" fmla="*/ 2147483647 h 20"/>
                <a:gd name="T36" fmla="*/ 2147483647 w 29"/>
                <a:gd name="T37" fmla="*/ 2147483647 h 20"/>
                <a:gd name="T38" fmla="*/ 0 w 29"/>
                <a:gd name="T39" fmla="*/ 2147483647 h 20"/>
                <a:gd name="T40" fmla="*/ 2147483647 w 29"/>
                <a:gd name="T41" fmla="*/ 2147483647 h 20"/>
                <a:gd name="T42" fmla="*/ 2147483647 w 29"/>
                <a:gd name="T43" fmla="*/ 2147483647 h 20"/>
                <a:gd name="T44" fmla="*/ 2147483647 w 29"/>
                <a:gd name="T45" fmla="*/ 2147483647 h 20"/>
                <a:gd name="T46" fmla="*/ 2147483647 w 29"/>
                <a:gd name="T47" fmla="*/ 2147483647 h 20"/>
                <a:gd name="T48" fmla="*/ 2147483647 w 29"/>
                <a:gd name="T49" fmla="*/ 2147483647 h 20"/>
                <a:gd name="T50" fmla="*/ 2147483647 w 29"/>
                <a:gd name="T51" fmla="*/ 2147483647 h 20"/>
                <a:gd name="T52" fmla="*/ 2147483647 w 29"/>
                <a:gd name="T53" fmla="*/ 2147483647 h 20"/>
                <a:gd name="T54" fmla="*/ 2147483647 w 29"/>
                <a:gd name="T55" fmla="*/ 2147483647 h 20"/>
                <a:gd name="T56" fmla="*/ 2147483647 w 29"/>
                <a:gd name="T57" fmla="*/ 2147483647 h 20"/>
                <a:gd name="T58" fmla="*/ 2147483647 w 29"/>
                <a:gd name="T59" fmla="*/ 2147483647 h 20"/>
                <a:gd name="T60" fmla="*/ 2147483647 w 29"/>
                <a:gd name="T61" fmla="*/ 2147483647 h 20"/>
                <a:gd name="T62" fmla="*/ 2147483647 w 29"/>
                <a:gd name="T63" fmla="*/ 2147483647 h 20"/>
                <a:gd name="T64" fmla="*/ 2147483647 w 29"/>
                <a:gd name="T65" fmla="*/ 2147483647 h 20"/>
                <a:gd name="T66" fmla="*/ 2147483647 w 29"/>
                <a:gd name="T67" fmla="*/ 2147483647 h 20"/>
                <a:gd name="T68" fmla="*/ 2147483647 w 29"/>
                <a:gd name="T69" fmla="*/ 2147483647 h 20"/>
                <a:gd name="T70" fmla="*/ 2147483647 w 29"/>
                <a:gd name="T71" fmla="*/ 2147483647 h 20"/>
                <a:gd name="T72" fmla="*/ 2147483647 w 29"/>
                <a:gd name="T73" fmla="*/ 2147483647 h 20"/>
                <a:gd name="T74" fmla="*/ 2147483647 w 29"/>
                <a:gd name="T75" fmla="*/ 2147483647 h 20"/>
                <a:gd name="T76" fmla="*/ 2147483647 w 29"/>
                <a:gd name="T77" fmla="*/ 2147483647 h 20"/>
                <a:gd name="T78" fmla="*/ 2147483647 w 29"/>
                <a:gd name="T79" fmla="*/ 2147483647 h 20"/>
                <a:gd name="T80" fmla="*/ 2147483647 w 29"/>
                <a:gd name="T81" fmla="*/ 2147483647 h 20"/>
                <a:gd name="T82" fmla="*/ 2147483647 w 29"/>
                <a:gd name="T83" fmla="*/ 2147483647 h 20"/>
                <a:gd name="T84" fmla="*/ 2147483647 w 29"/>
                <a:gd name="T85" fmla="*/ 2147483647 h 20"/>
                <a:gd name="T86" fmla="*/ 2147483647 w 29"/>
                <a:gd name="T87" fmla="*/ 2147483647 h 20"/>
                <a:gd name="T88" fmla="*/ 2147483647 w 29"/>
                <a:gd name="T89" fmla="*/ 2147483647 h 20"/>
                <a:gd name="T90" fmla="*/ 2147483647 w 29"/>
                <a:gd name="T91" fmla="*/ 2147483647 h 20"/>
                <a:gd name="T92" fmla="*/ 2147483647 w 29"/>
                <a:gd name="T93" fmla="*/ 2147483647 h 20"/>
                <a:gd name="T94" fmla="*/ 2147483647 w 29"/>
                <a:gd name="T95" fmla="*/ 0 h 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"/>
                <a:gd name="T145" fmla="*/ 0 h 20"/>
                <a:gd name="T146" fmla="*/ 29 w 29"/>
                <a:gd name="T147" fmla="*/ 20 h 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" h="20">
                  <a:moveTo>
                    <a:pt x="26" y="0"/>
                  </a:moveTo>
                  <a:cubicBezTo>
                    <a:pt x="27" y="0"/>
                    <a:pt x="28" y="1"/>
                    <a:pt x="29" y="1"/>
                  </a:cubicBezTo>
                  <a:cubicBezTo>
                    <a:pt x="29" y="1"/>
                    <a:pt x="29" y="2"/>
                    <a:pt x="29" y="3"/>
                  </a:cubicBezTo>
                  <a:cubicBezTo>
                    <a:pt x="28" y="4"/>
                    <a:pt x="28" y="5"/>
                    <a:pt x="28" y="6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8" y="10"/>
                    <a:pt x="27" y="11"/>
                    <a:pt x="27" y="12"/>
                  </a:cubicBezTo>
                  <a:cubicBezTo>
                    <a:pt x="27" y="14"/>
                    <a:pt x="27" y="15"/>
                    <a:pt x="27" y="17"/>
                  </a:cubicBezTo>
                  <a:cubicBezTo>
                    <a:pt x="27" y="18"/>
                    <a:pt x="27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5" y="20"/>
                    <a:pt x="25" y="20"/>
                  </a:cubicBezTo>
                  <a:cubicBezTo>
                    <a:pt x="24" y="20"/>
                    <a:pt x="24" y="18"/>
                    <a:pt x="23" y="17"/>
                  </a:cubicBezTo>
                  <a:cubicBezTo>
                    <a:pt x="22" y="17"/>
                    <a:pt x="20" y="16"/>
                    <a:pt x="18" y="16"/>
                  </a:cubicBezTo>
                  <a:cubicBezTo>
                    <a:pt x="18" y="16"/>
                    <a:pt x="17" y="16"/>
                    <a:pt x="16" y="16"/>
                  </a:cubicBezTo>
                  <a:cubicBezTo>
                    <a:pt x="15" y="16"/>
                    <a:pt x="13" y="16"/>
                    <a:pt x="11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6" y="15"/>
                    <a:pt x="4" y="14"/>
                    <a:pt x="3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1" y="11"/>
                    <a:pt x="1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6"/>
                    <a:pt x="1" y="4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4" y="1"/>
                    <a:pt x="7" y="1"/>
                    <a:pt x="6" y="3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3" y="5"/>
                    <a:pt x="3" y="7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0" y="10"/>
                    <a:pt x="11" y="11"/>
                    <a:pt x="12" y="11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2" y="6"/>
                    <a:pt x="10" y="6"/>
                    <a:pt x="12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4"/>
                    <a:pt x="14" y="4"/>
                    <a:pt x="14" y="5"/>
                  </a:cubicBezTo>
                  <a:cubicBezTo>
                    <a:pt x="16" y="5"/>
                    <a:pt x="17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7"/>
                    <a:pt x="17" y="7"/>
                    <a:pt x="16" y="8"/>
                  </a:cubicBezTo>
                  <a:cubicBezTo>
                    <a:pt x="16" y="8"/>
                    <a:pt x="15" y="9"/>
                    <a:pt x="15" y="10"/>
                  </a:cubicBezTo>
                  <a:cubicBezTo>
                    <a:pt x="15" y="10"/>
                    <a:pt x="16" y="11"/>
                    <a:pt x="16" y="11"/>
                  </a:cubicBezTo>
                  <a:cubicBezTo>
                    <a:pt x="17" y="12"/>
                    <a:pt x="20" y="12"/>
                    <a:pt x="22" y="12"/>
                  </a:cubicBezTo>
                  <a:cubicBezTo>
                    <a:pt x="22" y="12"/>
                    <a:pt x="23" y="12"/>
                    <a:pt x="24" y="12"/>
                  </a:cubicBezTo>
                  <a:cubicBezTo>
                    <a:pt x="24" y="12"/>
                    <a:pt x="24" y="12"/>
                    <a:pt x="25" y="12"/>
                  </a:cubicBezTo>
                  <a:cubicBezTo>
                    <a:pt x="25" y="10"/>
                    <a:pt x="25" y="8"/>
                    <a:pt x="25" y="7"/>
                  </a:cubicBezTo>
                  <a:cubicBezTo>
                    <a:pt x="26" y="6"/>
                    <a:pt x="26" y="5"/>
                    <a:pt x="26" y="4"/>
                  </a:cubicBezTo>
                  <a:cubicBezTo>
                    <a:pt x="26" y="3"/>
                    <a:pt x="24" y="3"/>
                    <a:pt x="24" y="1"/>
                  </a:cubicBezTo>
                  <a:cubicBezTo>
                    <a:pt x="24" y="0"/>
                    <a:pt x="25" y="0"/>
                    <a:pt x="26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31" name="Freeform 144"/>
            <p:cNvSpPr>
              <a:spLocks/>
            </p:cNvSpPr>
            <p:nvPr/>
          </p:nvSpPr>
          <p:spPr bwMode="auto">
            <a:xfrm>
              <a:off x="4460" y="1605"/>
              <a:ext cx="164" cy="287"/>
            </a:xfrm>
            <a:custGeom>
              <a:avLst/>
              <a:gdLst>
                <a:gd name="T0" fmla="*/ 2147483647 w 46"/>
                <a:gd name="T1" fmla="*/ 2147483647 h 82"/>
                <a:gd name="T2" fmla="*/ 2147483647 w 46"/>
                <a:gd name="T3" fmla="*/ 0 h 82"/>
                <a:gd name="T4" fmla="*/ 2147483647 w 46"/>
                <a:gd name="T5" fmla="*/ 2147483647 h 82"/>
                <a:gd name="T6" fmla="*/ 2147483647 w 46"/>
                <a:gd name="T7" fmla="*/ 2147483647 h 82"/>
                <a:gd name="T8" fmla="*/ 2147483647 w 46"/>
                <a:gd name="T9" fmla="*/ 2147483647 h 82"/>
                <a:gd name="T10" fmla="*/ 2147483647 w 46"/>
                <a:gd name="T11" fmla="*/ 2147483647 h 82"/>
                <a:gd name="T12" fmla="*/ 2147483647 w 46"/>
                <a:gd name="T13" fmla="*/ 2147483647 h 82"/>
                <a:gd name="T14" fmla="*/ 2147483647 w 46"/>
                <a:gd name="T15" fmla="*/ 2147483647 h 82"/>
                <a:gd name="T16" fmla="*/ 2147483647 w 46"/>
                <a:gd name="T17" fmla="*/ 2147483647 h 82"/>
                <a:gd name="T18" fmla="*/ 2147483647 w 46"/>
                <a:gd name="T19" fmla="*/ 2147483647 h 82"/>
                <a:gd name="T20" fmla="*/ 2147483647 w 46"/>
                <a:gd name="T21" fmla="*/ 2147483647 h 82"/>
                <a:gd name="T22" fmla="*/ 2147483647 w 46"/>
                <a:gd name="T23" fmla="*/ 2147483647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82"/>
                <a:gd name="T38" fmla="*/ 46 w 46"/>
                <a:gd name="T39" fmla="*/ 82 h 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82">
                  <a:moveTo>
                    <a:pt x="6" y="9"/>
                  </a:moveTo>
                  <a:cubicBezTo>
                    <a:pt x="2" y="0"/>
                    <a:pt x="12" y="0"/>
                    <a:pt x="12" y="0"/>
                  </a:cubicBezTo>
                  <a:cubicBezTo>
                    <a:pt x="27" y="5"/>
                    <a:pt x="20" y="24"/>
                    <a:pt x="20" y="24"/>
                  </a:cubicBezTo>
                  <a:cubicBezTo>
                    <a:pt x="15" y="35"/>
                    <a:pt x="22" y="36"/>
                    <a:pt x="22" y="36"/>
                  </a:cubicBezTo>
                  <a:cubicBezTo>
                    <a:pt x="29" y="41"/>
                    <a:pt x="31" y="43"/>
                    <a:pt x="32" y="49"/>
                  </a:cubicBezTo>
                  <a:cubicBezTo>
                    <a:pt x="34" y="62"/>
                    <a:pt x="42" y="60"/>
                    <a:pt x="42" y="60"/>
                  </a:cubicBezTo>
                  <a:cubicBezTo>
                    <a:pt x="42" y="60"/>
                    <a:pt x="46" y="71"/>
                    <a:pt x="46" y="71"/>
                  </a:cubicBezTo>
                  <a:cubicBezTo>
                    <a:pt x="25" y="82"/>
                    <a:pt x="23" y="60"/>
                    <a:pt x="23" y="60"/>
                  </a:cubicBezTo>
                  <a:cubicBezTo>
                    <a:pt x="24" y="52"/>
                    <a:pt x="12" y="44"/>
                    <a:pt x="12" y="44"/>
                  </a:cubicBezTo>
                  <a:cubicBezTo>
                    <a:pt x="0" y="35"/>
                    <a:pt x="11" y="19"/>
                    <a:pt x="11" y="19"/>
                  </a:cubicBezTo>
                  <a:cubicBezTo>
                    <a:pt x="15" y="13"/>
                    <a:pt x="7" y="10"/>
                    <a:pt x="7" y="10"/>
                  </a:cubicBezTo>
                  <a:cubicBezTo>
                    <a:pt x="7" y="10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32" name="Freeform 145"/>
            <p:cNvSpPr>
              <a:spLocks/>
            </p:cNvSpPr>
            <p:nvPr/>
          </p:nvSpPr>
          <p:spPr bwMode="auto">
            <a:xfrm>
              <a:off x="4418" y="1584"/>
              <a:ext cx="50" cy="38"/>
            </a:xfrm>
            <a:custGeom>
              <a:avLst/>
              <a:gdLst>
                <a:gd name="T0" fmla="*/ 2147483647 w 14"/>
                <a:gd name="T1" fmla="*/ 2147483647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2147483647 w 14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11" y="1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2"/>
                    <a:pt x="0" y="7"/>
                    <a:pt x="3" y="9"/>
                  </a:cubicBezTo>
                  <a:cubicBezTo>
                    <a:pt x="7" y="11"/>
                    <a:pt x="10" y="8"/>
                    <a:pt x="12" y="5"/>
                  </a:cubicBezTo>
                  <a:cubicBezTo>
                    <a:pt x="12" y="4"/>
                    <a:pt x="14" y="1"/>
                    <a:pt x="11" y="1"/>
                  </a:cubicBezTo>
                  <a:close/>
                </a:path>
              </a:pathLst>
            </a:custGeom>
            <a:solidFill>
              <a:srgbClr val="F6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33" name="Freeform 146"/>
            <p:cNvSpPr>
              <a:spLocks/>
            </p:cNvSpPr>
            <p:nvPr/>
          </p:nvSpPr>
          <p:spPr bwMode="auto">
            <a:xfrm>
              <a:off x="4418" y="1584"/>
              <a:ext cx="50" cy="38"/>
            </a:xfrm>
            <a:custGeom>
              <a:avLst/>
              <a:gdLst>
                <a:gd name="T0" fmla="*/ 2147483647 w 14"/>
                <a:gd name="T1" fmla="*/ 2147483647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2147483647 w 14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11" y="1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2"/>
                    <a:pt x="0" y="7"/>
                    <a:pt x="3" y="9"/>
                  </a:cubicBezTo>
                  <a:cubicBezTo>
                    <a:pt x="7" y="11"/>
                    <a:pt x="10" y="8"/>
                    <a:pt x="12" y="5"/>
                  </a:cubicBezTo>
                  <a:cubicBezTo>
                    <a:pt x="12" y="4"/>
                    <a:pt x="14" y="1"/>
                    <a:pt x="11" y="1"/>
                  </a:cubicBezTo>
                  <a:close/>
                </a:path>
              </a:pathLst>
            </a:custGeom>
            <a:noFill/>
            <a:ln w="0">
              <a:solidFill>
                <a:srgbClr val="704D1B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34" name="Freeform 147"/>
            <p:cNvSpPr>
              <a:spLocks/>
            </p:cNvSpPr>
            <p:nvPr/>
          </p:nvSpPr>
          <p:spPr bwMode="auto">
            <a:xfrm>
              <a:off x="4432" y="1591"/>
              <a:ext cx="14" cy="14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0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35" name="Freeform 148"/>
            <p:cNvSpPr>
              <a:spLocks/>
            </p:cNvSpPr>
            <p:nvPr/>
          </p:nvSpPr>
          <p:spPr bwMode="auto">
            <a:xfrm>
              <a:off x="4425" y="1591"/>
              <a:ext cx="67" cy="52"/>
            </a:xfrm>
            <a:custGeom>
              <a:avLst/>
              <a:gdLst>
                <a:gd name="T0" fmla="*/ 2147483647 w 19"/>
                <a:gd name="T1" fmla="*/ 2147483647 h 15"/>
                <a:gd name="T2" fmla="*/ 2147483647 w 19"/>
                <a:gd name="T3" fmla="*/ 0 h 15"/>
                <a:gd name="T4" fmla="*/ 2147483647 w 19"/>
                <a:gd name="T5" fmla="*/ 2147483647 h 15"/>
                <a:gd name="T6" fmla="*/ 2147483647 w 19"/>
                <a:gd name="T7" fmla="*/ 2147483647 h 15"/>
                <a:gd name="T8" fmla="*/ 2147483647 w 19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5"/>
                <a:gd name="T17" fmla="*/ 19 w 1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5">
                  <a:moveTo>
                    <a:pt x="16" y="1"/>
                  </a:moveTo>
                  <a:cubicBezTo>
                    <a:pt x="14" y="0"/>
                    <a:pt x="12" y="0"/>
                    <a:pt x="10" y="0"/>
                  </a:cubicBezTo>
                  <a:cubicBezTo>
                    <a:pt x="6" y="2"/>
                    <a:pt x="0" y="9"/>
                    <a:pt x="6" y="12"/>
                  </a:cubicBezTo>
                  <a:cubicBezTo>
                    <a:pt x="10" y="15"/>
                    <a:pt x="15" y="10"/>
                    <a:pt x="17" y="7"/>
                  </a:cubicBezTo>
                  <a:cubicBezTo>
                    <a:pt x="17" y="5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F6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36" name="Freeform 149"/>
            <p:cNvSpPr>
              <a:spLocks/>
            </p:cNvSpPr>
            <p:nvPr/>
          </p:nvSpPr>
          <p:spPr bwMode="auto">
            <a:xfrm>
              <a:off x="4425" y="1591"/>
              <a:ext cx="67" cy="52"/>
            </a:xfrm>
            <a:custGeom>
              <a:avLst/>
              <a:gdLst>
                <a:gd name="T0" fmla="*/ 2147483647 w 19"/>
                <a:gd name="T1" fmla="*/ 2147483647 h 15"/>
                <a:gd name="T2" fmla="*/ 2147483647 w 19"/>
                <a:gd name="T3" fmla="*/ 0 h 15"/>
                <a:gd name="T4" fmla="*/ 2147483647 w 19"/>
                <a:gd name="T5" fmla="*/ 2147483647 h 15"/>
                <a:gd name="T6" fmla="*/ 2147483647 w 19"/>
                <a:gd name="T7" fmla="*/ 2147483647 h 15"/>
                <a:gd name="T8" fmla="*/ 2147483647 w 19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5"/>
                <a:gd name="T17" fmla="*/ 19 w 1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5">
                  <a:moveTo>
                    <a:pt x="16" y="1"/>
                  </a:moveTo>
                  <a:cubicBezTo>
                    <a:pt x="14" y="0"/>
                    <a:pt x="12" y="0"/>
                    <a:pt x="10" y="0"/>
                  </a:cubicBezTo>
                  <a:cubicBezTo>
                    <a:pt x="6" y="2"/>
                    <a:pt x="0" y="9"/>
                    <a:pt x="6" y="12"/>
                  </a:cubicBezTo>
                  <a:cubicBezTo>
                    <a:pt x="10" y="15"/>
                    <a:pt x="15" y="10"/>
                    <a:pt x="17" y="7"/>
                  </a:cubicBezTo>
                  <a:cubicBezTo>
                    <a:pt x="17" y="5"/>
                    <a:pt x="19" y="1"/>
                    <a:pt x="16" y="1"/>
                  </a:cubicBezTo>
                  <a:close/>
                </a:path>
              </a:pathLst>
            </a:custGeom>
            <a:noFill/>
            <a:ln w="0">
              <a:solidFill>
                <a:srgbClr val="704D1B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37" name="Freeform 150"/>
            <p:cNvSpPr>
              <a:spLocks/>
            </p:cNvSpPr>
            <p:nvPr/>
          </p:nvSpPr>
          <p:spPr bwMode="auto">
            <a:xfrm>
              <a:off x="4446" y="1602"/>
              <a:ext cx="22" cy="13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0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"/>
                <a:gd name="T17" fmla="*/ 6 w 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"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5" y="2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38" name="Freeform 151"/>
            <p:cNvSpPr>
              <a:spLocks/>
            </p:cNvSpPr>
            <p:nvPr/>
          </p:nvSpPr>
          <p:spPr bwMode="auto">
            <a:xfrm>
              <a:off x="4464" y="1640"/>
              <a:ext cx="167" cy="252"/>
            </a:xfrm>
            <a:custGeom>
              <a:avLst/>
              <a:gdLst>
                <a:gd name="T0" fmla="*/ 2147483647 w 47"/>
                <a:gd name="T1" fmla="*/ 2147483647 h 72"/>
                <a:gd name="T2" fmla="*/ 2147483647 w 47"/>
                <a:gd name="T3" fmla="*/ 2147483647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0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72"/>
                <a:gd name="T32" fmla="*/ 47 w 47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72">
                  <a:moveTo>
                    <a:pt x="47" y="61"/>
                  </a:moveTo>
                  <a:cubicBezTo>
                    <a:pt x="26" y="71"/>
                    <a:pt x="23" y="49"/>
                    <a:pt x="23" y="49"/>
                  </a:cubicBezTo>
                  <a:cubicBezTo>
                    <a:pt x="24" y="41"/>
                    <a:pt x="12" y="33"/>
                    <a:pt x="12" y="33"/>
                  </a:cubicBezTo>
                  <a:cubicBezTo>
                    <a:pt x="2" y="25"/>
                    <a:pt x="11" y="9"/>
                    <a:pt x="11" y="9"/>
                  </a:cubicBezTo>
                  <a:cubicBezTo>
                    <a:pt x="15" y="3"/>
                    <a:pt x="6" y="0"/>
                    <a:pt x="6" y="0"/>
                  </a:cubicBezTo>
                  <a:cubicBezTo>
                    <a:pt x="6" y="0"/>
                    <a:pt x="13" y="3"/>
                    <a:pt x="10" y="9"/>
                  </a:cubicBezTo>
                  <a:cubicBezTo>
                    <a:pt x="10" y="9"/>
                    <a:pt x="0" y="25"/>
                    <a:pt x="11" y="34"/>
                  </a:cubicBezTo>
                  <a:cubicBezTo>
                    <a:pt x="11" y="34"/>
                    <a:pt x="23" y="42"/>
                    <a:pt x="23" y="50"/>
                  </a:cubicBezTo>
                  <a:cubicBezTo>
                    <a:pt x="23" y="50"/>
                    <a:pt x="23" y="72"/>
                    <a:pt x="45" y="61"/>
                  </a:cubicBezTo>
                  <a:cubicBezTo>
                    <a:pt x="45" y="61"/>
                    <a:pt x="47" y="61"/>
                    <a:pt x="47" y="61"/>
                  </a:cubicBezTo>
                  <a:close/>
                </a:path>
              </a:pathLst>
            </a:custGeom>
            <a:solidFill>
              <a:srgbClr val="0050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39" name="Freeform 152"/>
            <p:cNvSpPr>
              <a:spLocks/>
            </p:cNvSpPr>
            <p:nvPr/>
          </p:nvSpPr>
          <p:spPr bwMode="auto">
            <a:xfrm>
              <a:off x="4521" y="1741"/>
              <a:ext cx="36" cy="32"/>
            </a:xfrm>
            <a:custGeom>
              <a:avLst/>
              <a:gdLst>
                <a:gd name="T0" fmla="*/ 2147483647 w 10"/>
                <a:gd name="T1" fmla="*/ 2147483647 h 9"/>
                <a:gd name="T2" fmla="*/ 2147483647 w 10"/>
                <a:gd name="T3" fmla="*/ 2147483647 h 9"/>
                <a:gd name="T4" fmla="*/ 0 w 10"/>
                <a:gd name="T5" fmla="*/ 2147483647 h 9"/>
                <a:gd name="T6" fmla="*/ 2147483647 w 10"/>
                <a:gd name="T7" fmla="*/ 2147483647 h 9"/>
                <a:gd name="T8" fmla="*/ 2147483647 w 10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1"/>
                  </a:moveTo>
                  <a:cubicBezTo>
                    <a:pt x="10" y="1"/>
                    <a:pt x="6" y="0"/>
                    <a:pt x="3" y="1"/>
                  </a:cubicBezTo>
                  <a:cubicBezTo>
                    <a:pt x="3" y="1"/>
                    <a:pt x="0" y="6"/>
                    <a:pt x="0" y="8"/>
                  </a:cubicBezTo>
                  <a:cubicBezTo>
                    <a:pt x="0" y="8"/>
                    <a:pt x="5" y="9"/>
                    <a:pt x="7" y="7"/>
                  </a:cubicBezTo>
                  <a:cubicBezTo>
                    <a:pt x="7" y="7"/>
                    <a:pt x="10" y="5"/>
                    <a:pt x="10" y="1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0" name="Freeform 153"/>
            <p:cNvSpPr>
              <a:spLocks/>
            </p:cNvSpPr>
            <p:nvPr/>
          </p:nvSpPr>
          <p:spPr bwMode="auto">
            <a:xfrm>
              <a:off x="4525" y="1745"/>
              <a:ext cx="28" cy="21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8" y="1"/>
                  </a:moveTo>
                  <a:cubicBezTo>
                    <a:pt x="8" y="1"/>
                    <a:pt x="4" y="0"/>
                    <a:pt x="2" y="2"/>
                  </a:cubicBezTo>
                  <a:cubicBezTo>
                    <a:pt x="2" y="2"/>
                    <a:pt x="0" y="5"/>
                    <a:pt x="1" y="6"/>
                  </a:cubicBezTo>
                  <a:cubicBezTo>
                    <a:pt x="1" y="6"/>
                    <a:pt x="4" y="6"/>
                    <a:pt x="6" y="5"/>
                  </a:cubicBezTo>
                  <a:cubicBezTo>
                    <a:pt x="6" y="5"/>
                    <a:pt x="6" y="4"/>
                    <a:pt x="8" y="1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1" name="Freeform 154"/>
            <p:cNvSpPr>
              <a:spLocks/>
            </p:cNvSpPr>
            <p:nvPr/>
          </p:nvSpPr>
          <p:spPr bwMode="auto">
            <a:xfrm>
              <a:off x="4535" y="1759"/>
              <a:ext cx="32" cy="28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0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9" y="1"/>
                  </a:moveTo>
                  <a:cubicBezTo>
                    <a:pt x="9" y="1"/>
                    <a:pt x="6" y="0"/>
                    <a:pt x="3" y="1"/>
                  </a:cubicBezTo>
                  <a:cubicBezTo>
                    <a:pt x="3" y="1"/>
                    <a:pt x="0" y="5"/>
                    <a:pt x="0" y="8"/>
                  </a:cubicBezTo>
                  <a:cubicBezTo>
                    <a:pt x="0" y="8"/>
                    <a:pt x="4" y="8"/>
                    <a:pt x="7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" name="Freeform 155"/>
            <p:cNvSpPr>
              <a:spLocks/>
            </p:cNvSpPr>
            <p:nvPr/>
          </p:nvSpPr>
          <p:spPr bwMode="auto">
            <a:xfrm>
              <a:off x="4539" y="1762"/>
              <a:ext cx="25" cy="21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7" y="1"/>
                  </a:moveTo>
                  <a:cubicBezTo>
                    <a:pt x="7" y="1"/>
                    <a:pt x="3" y="0"/>
                    <a:pt x="2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1" y="6"/>
                    <a:pt x="4" y="5"/>
                    <a:pt x="5" y="4"/>
                  </a:cubicBezTo>
                  <a:cubicBezTo>
                    <a:pt x="5" y="4"/>
                    <a:pt x="6" y="3"/>
                    <a:pt x="7" y="1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" name="Freeform 156"/>
            <p:cNvSpPr>
              <a:spLocks/>
            </p:cNvSpPr>
            <p:nvPr/>
          </p:nvSpPr>
          <p:spPr bwMode="auto">
            <a:xfrm>
              <a:off x="4542" y="1780"/>
              <a:ext cx="32" cy="21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0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9" y="1"/>
                  </a:moveTo>
                  <a:cubicBezTo>
                    <a:pt x="9" y="1"/>
                    <a:pt x="6" y="0"/>
                    <a:pt x="3" y="1"/>
                  </a:cubicBezTo>
                  <a:cubicBezTo>
                    <a:pt x="3" y="1"/>
                    <a:pt x="0" y="3"/>
                    <a:pt x="0" y="6"/>
                  </a:cubicBezTo>
                  <a:cubicBezTo>
                    <a:pt x="0" y="6"/>
                    <a:pt x="4" y="6"/>
                    <a:pt x="6" y="5"/>
                  </a:cubicBezTo>
                  <a:cubicBezTo>
                    <a:pt x="6" y="5"/>
                    <a:pt x="9" y="4"/>
                    <a:pt x="9" y="1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" name="Freeform 157"/>
            <p:cNvSpPr>
              <a:spLocks/>
            </p:cNvSpPr>
            <p:nvPr/>
          </p:nvSpPr>
          <p:spPr bwMode="auto">
            <a:xfrm>
              <a:off x="4546" y="1783"/>
              <a:ext cx="25" cy="14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0 w 7"/>
                <a:gd name="T5" fmla="*/ 2147483647 h 4"/>
                <a:gd name="T6" fmla="*/ 2147483647 w 7"/>
                <a:gd name="T7" fmla="*/ 2147483647 h 4"/>
                <a:gd name="T8" fmla="*/ 2147483647 w 7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7" y="1"/>
                  </a:moveTo>
                  <a:cubicBezTo>
                    <a:pt x="7" y="1"/>
                    <a:pt x="4" y="0"/>
                    <a:pt x="2" y="1"/>
                  </a:cubicBezTo>
                  <a:cubicBezTo>
                    <a:pt x="2" y="1"/>
                    <a:pt x="0" y="3"/>
                    <a:pt x="0" y="4"/>
                  </a:cubicBezTo>
                  <a:cubicBezTo>
                    <a:pt x="0" y="4"/>
                    <a:pt x="3" y="4"/>
                    <a:pt x="5" y="4"/>
                  </a:cubicBezTo>
                  <a:cubicBezTo>
                    <a:pt x="5" y="4"/>
                    <a:pt x="5" y="3"/>
                    <a:pt x="7" y="1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5" name="Freeform 158"/>
            <p:cNvSpPr>
              <a:spLocks/>
            </p:cNvSpPr>
            <p:nvPr/>
          </p:nvSpPr>
          <p:spPr bwMode="auto">
            <a:xfrm>
              <a:off x="4546" y="1797"/>
              <a:ext cx="35" cy="21"/>
            </a:xfrm>
            <a:custGeom>
              <a:avLst/>
              <a:gdLst>
                <a:gd name="T0" fmla="*/ 2147483647 w 10"/>
                <a:gd name="T1" fmla="*/ 0 h 6"/>
                <a:gd name="T2" fmla="*/ 2147483647 w 10"/>
                <a:gd name="T3" fmla="*/ 0 h 6"/>
                <a:gd name="T4" fmla="*/ 0 w 10"/>
                <a:gd name="T5" fmla="*/ 2147483647 h 6"/>
                <a:gd name="T6" fmla="*/ 2147483647 w 10"/>
                <a:gd name="T7" fmla="*/ 2147483647 h 6"/>
                <a:gd name="T8" fmla="*/ 2147483647 w 10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10" y="0"/>
                  </a:moveTo>
                  <a:cubicBezTo>
                    <a:pt x="10" y="0"/>
                    <a:pt x="6" y="0"/>
                    <a:pt x="3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"/>
                    <a:pt x="4" y="6"/>
                    <a:pt x="6" y="5"/>
                  </a:cubicBezTo>
                  <a:cubicBezTo>
                    <a:pt x="6" y="5"/>
                    <a:pt x="9" y="3"/>
                    <a:pt x="10" y="0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6" name="Freeform 159"/>
            <p:cNvSpPr>
              <a:spLocks/>
            </p:cNvSpPr>
            <p:nvPr/>
          </p:nvSpPr>
          <p:spPr bwMode="auto">
            <a:xfrm>
              <a:off x="4549" y="1797"/>
              <a:ext cx="29" cy="18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0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8" y="1"/>
                  </a:moveTo>
                  <a:cubicBezTo>
                    <a:pt x="8" y="1"/>
                    <a:pt x="4" y="0"/>
                    <a:pt x="2" y="1"/>
                  </a:cubicBezTo>
                  <a:cubicBezTo>
                    <a:pt x="2" y="1"/>
                    <a:pt x="0" y="4"/>
                    <a:pt x="0" y="5"/>
                  </a:cubicBezTo>
                  <a:cubicBezTo>
                    <a:pt x="0" y="5"/>
                    <a:pt x="4" y="5"/>
                    <a:pt x="5" y="4"/>
                  </a:cubicBezTo>
                  <a:cubicBezTo>
                    <a:pt x="5" y="4"/>
                    <a:pt x="6" y="3"/>
                    <a:pt x="8" y="1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7" name="Freeform 160"/>
            <p:cNvSpPr>
              <a:spLocks/>
            </p:cNvSpPr>
            <p:nvPr/>
          </p:nvSpPr>
          <p:spPr bwMode="auto">
            <a:xfrm>
              <a:off x="4503" y="1731"/>
              <a:ext cx="36" cy="28"/>
            </a:xfrm>
            <a:custGeom>
              <a:avLst/>
              <a:gdLst>
                <a:gd name="T0" fmla="*/ 2147483647 w 10"/>
                <a:gd name="T1" fmla="*/ 0 h 8"/>
                <a:gd name="T2" fmla="*/ 2147483647 w 10"/>
                <a:gd name="T3" fmla="*/ 2147483647 h 8"/>
                <a:gd name="T4" fmla="*/ 0 w 10"/>
                <a:gd name="T5" fmla="*/ 2147483647 h 8"/>
                <a:gd name="T6" fmla="*/ 2147483647 w 10"/>
                <a:gd name="T7" fmla="*/ 2147483647 h 8"/>
                <a:gd name="T8" fmla="*/ 2147483647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10" y="0"/>
                  </a:moveTo>
                  <a:cubicBezTo>
                    <a:pt x="10" y="0"/>
                    <a:pt x="6" y="0"/>
                    <a:pt x="3" y="1"/>
                  </a:cubicBezTo>
                  <a:cubicBezTo>
                    <a:pt x="3" y="1"/>
                    <a:pt x="0" y="5"/>
                    <a:pt x="0" y="8"/>
                  </a:cubicBezTo>
                  <a:cubicBezTo>
                    <a:pt x="0" y="8"/>
                    <a:pt x="5" y="8"/>
                    <a:pt x="7" y="6"/>
                  </a:cubicBezTo>
                  <a:cubicBezTo>
                    <a:pt x="7" y="6"/>
                    <a:pt x="10" y="4"/>
                    <a:pt x="10" y="0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8" name="Freeform 161"/>
            <p:cNvSpPr>
              <a:spLocks/>
            </p:cNvSpPr>
            <p:nvPr/>
          </p:nvSpPr>
          <p:spPr bwMode="auto">
            <a:xfrm>
              <a:off x="4507" y="1734"/>
              <a:ext cx="28" cy="21"/>
            </a:xfrm>
            <a:custGeom>
              <a:avLst/>
              <a:gdLst>
                <a:gd name="T0" fmla="*/ 2147483647 w 8"/>
                <a:gd name="T1" fmla="*/ 0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8" y="0"/>
                  </a:moveTo>
                  <a:cubicBezTo>
                    <a:pt x="8" y="0"/>
                    <a:pt x="4" y="0"/>
                    <a:pt x="2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1" y="6"/>
                    <a:pt x="4" y="5"/>
                    <a:pt x="6" y="4"/>
                  </a:cubicBezTo>
                  <a:cubicBezTo>
                    <a:pt x="6" y="4"/>
                    <a:pt x="6" y="3"/>
                    <a:pt x="8" y="0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9" name="Freeform 162"/>
            <p:cNvSpPr>
              <a:spLocks/>
            </p:cNvSpPr>
            <p:nvPr/>
          </p:nvSpPr>
          <p:spPr bwMode="auto">
            <a:xfrm>
              <a:off x="4489" y="1724"/>
              <a:ext cx="36" cy="17"/>
            </a:xfrm>
            <a:custGeom>
              <a:avLst/>
              <a:gdLst>
                <a:gd name="T0" fmla="*/ 2147483647 w 10"/>
                <a:gd name="T1" fmla="*/ 0 h 5"/>
                <a:gd name="T2" fmla="*/ 2147483647 w 10"/>
                <a:gd name="T3" fmla="*/ 0 h 5"/>
                <a:gd name="T4" fmla="*/ 0 w 10"/>
                <a:gd name="T5" fmla="*/ 2147483647 h 5"/>
                <a:gd name="T6" fmla="*/ 2147483647 w 10"/>
                <a:gd name="T7" fmla="*/ 2147483647 h 5"/>
                <a:gd name="T8" fmla="*/ 2147483647 w 10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5"/>
                <a:gd name="T17" fmla="*/ 10 w 1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5">
                  <a:moveTo>
                    <a:pt x="10" y="0"/>
                  </a:moveTo>
                  <a:cubicBezTo>
                    <a:pt x="10" y="0"/>
                    <a:pt x="6" y="0"/>
                    <a:pt x="3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5"/>
                    <a:pt x="5" y="5"/>
                    <a:pt x="7" y="4"/>
                  </a:cubicBezTo>
                  <a:cubicBezTo>
                    <a:pt x="7" y="4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0" name="Freeform 163"/>
            <p:cNvSpPr>
              <a:spLocks/>
            </p:cNvSpPr>
            <p:nvPr/>
          </p:nvSpPr>
          <p:spPr bwMode="auto">
            <a:xfrm>
              <a:off x="4492" y="1724"/>
              <a:ext cx="29" cy="14"/>
            </a:xfrm>
            <a:custGeom>
              <a:avLst/>
              <a:gdLst>
                <a:gd name="T0" fmla="*/ 2147483647 w 8"/>
                <a:gd name="T1" fmla="*/ 2147483647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2147483647 w 8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8" y="1"/>
                  </a:moveTo>
                  <a:cubicBezTo>
                    <a:pt x="8" y="1"/>
                    <a:pt x="4" y="0"/>
                    <a:pt x="2" y="1"/>
                  </a:cubicBezTo>
                  <a:cubicBezTo>
                    <a:pt x="2" y="1"/>
                    <a:pt x="0" y="3"/>
                    <a:pt x="1" y="4"/>
                  </a:cubicBezTo>
                  <a:cubicBezTo>
                    <a:pt x="1" y="4"/>
                    <a:pt x="4" y="4"/>
                    <a:pt x="6" y="3"/>
                  </a:cubicBezTo>
                  <a:cubicBezTo>
                    <a:pt x="6" y="3"/>
                    <a:pt x="7" y="2"/>
                    <a:pt x="8" y="1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1" name="Freeform 164"/>
            <p:cNvSpPr>
              <a:spLocks/>
            </p:cNvSpPr>
            <p:nvPr/>
          </p:nvSpPr>
          <p:spPr bwMode="auto">
            <a:xfrm>
              <a:off x="4485" y="1710"/>
              <a:ext cx="40" cy="17"/>
            </a:xfrm>
            <a:custGeom>
              <a:avLst/>
              <a:gdLst>
                <a:gd name="T0" fmla="*/ 2147483647 w 11"/>
                <a:gd name="T1" fmla="*/ 2147483647 h 5"/>
                <a:gd name="T2" fmla="*/ 2147483647 w 11"/>
                <a:gd name="T3" fmla="*/ 0 h 5"/>
                <a:gd name="T4" fmla="*/ 0 w 11"/>
                <a:gd name="T5" fmla="*/ 2147483647 h 5"/>
                <a:gd name="T6" fmla="*/ 2147483647 w 11"/>
                <a:gd name="T7" fmla="*/ 2147483647 h 5"/>
                <a:gd name="T8" fmla="*/ 2147483647 w 11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1"/>
                  </a:moveTo>
                  <a:cubicBezTo>
                    <a:pt x="11" y="1"/>
                    <a:pt x="7" y="0"/>
                    <a:pt x="3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4" y="5"/>
                    <a:pt x="7" y="4"/>
                  </a:cubicBezTo>
                  <a:cubicBezTo>
                    <a:pt x="7" y="4"/>
                    <a:pt x="10" y="3"/>
                    <a:pt x="11" y="1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2" name="Freeform 165"/>
            <p:cNvSpPr>
              <a:spLocks/>
            </p:cNvSpPr>
            <p:nvPr/>
          </p:nvSpPr>
          <p:spPr bwMode="auto">
            <a:xfrm>
              <a:off x="4489" y="1710"/>
              <a:ext cx="32" cy="14"/>
            </a:xfrm>
            <a:custGeom>
              <a:avLst/>
              <a:gdLst>
                <a:gd name="T0" fmla="*/ 2147483647 w 9"/>
                <a:gd name="T1" fmla="*/ 2147483647 h 4"/>
                <a:gd name="T2" fmla="*/ 2147483647 w 9"/>
                <a:gd name="T3" fmla="*/ 2147483647 h 4"/>
                <a:gd name="T4" fmla="*/ 2147483647 w 9"/>
                <a:gd name="T5" fmla="*/ 2147483647 h 4"/>
                <a:gd name="T6" fmla="*/ 2147483647 w 9"/>
                <a:gd name="T7" fmla="*/ 2147483647 h 4"/>
                <a:gd name="T8" fmla="*/ 2147483647 w 9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4"/>
                <a:gd name="T17" fmla="*/ 9 w 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4">
                  <a:moveTo>
                    <a:pt x="9" y="2"/>
                  </a:moveTo>
                  <a:cubicBezTo>
                    <a:pt x="9" y="2"/>
                    <a:pt x="4" y="0"/>
                    <a:pt x="3" y="1"/>
                  </a:cubicBezTo>
                  <a:cubicBezTo>
                    <a:pt x="3" y="1"/>
                    <a:pt x="0" y="3"/>
                    <a:pt x="1" y="4"/>
                  </a:cubicBezTo>
                  <a:cubicBezTo>
                    <a:pt x="1" y="4"/>
                    <a:pt x="4" y="4"/>
                    <a:pt x="6" y="4"/>
                  </a:cubicBezTo>
                  <a:cubicBezTo>
                    <a:pt x="6" y="4"/>
                    <a:pt x="7" y="3"/>
                    <a:pt x="9" y="2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3" name="Freeform 166"/>
            <p:cNvSpPr>
              <a:spLocks/>
            </p:cNvSpPr>
            <p:nvPr/>
          </p:nvSpPr>
          <p:spPr bwMode="auto">
            <a:xfrm>
              <a:off x="4485" y="1696"/>
              <a:ext cx="40" cy="17"/>
            </a:xfrm>
            <a:custGeom>
              <a:avLst/>
              <a:gdLst>
                <a:gd name="T0" fmla="*/ 2147483647 w 11"/>
                <a:gd name="T1" fmla="*/ 2147483647 h 5"/>
                <a:gd name="T2" fmla="*/ 2147483647 w 11"/>
                <a:gd name="T3" fmla="*/ 0 h 5"/>
                <a:gd name="T4" fmla="*/ 0 w 11"/>
                <a:gd name="T5" fmla="*/ 2147483647 h 5"/>
                <a:gd name="T6" fmla="*/ 2147483647 w 11"/>
                <a:gd name="T7" fmla="*/ 2147483647 h 5"/>
                <a:gd name="T8" fmla="*/ 2147483647 w 11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2"/>
                  </a:moveTo>
                  <a:cubicBezTo>
                    <a:pt x="11" y="2"/>
                    <a:pt x="7" y="1"/>
                    <a:pt x="4" y="0"/>
                  </a:cubicBezTo>
                  <a:cubicBezTo>
                    <a:pt x="4" y="0"/>
                    <a:pt x="0" y="2"/>
                    <a:pt x="0" y="3"/>
                  </a:cubicBezTo>
                  <a:cubicBezTo>
                    <a:pt x="0" y="3"/>
                    <a:pt x="4" y="5"/>
                    <a:pt x="7" y="5"/>
                  </a:cubicBezTo>
                  <a:cubicBezTo>
                    <a:pt x="7" y="5"/>
                    <a:pt x="10" y="4"/>
                    <a:pt x="11" y="2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4" name="Freeform 167"/>
            <p:cNvSpPr>
              <a:spLocks/>
            </p:cNvSpPr>
            <p:nvPr/>
          </p:nvSpPr>
          <p:spPr bwMode="auto">
            <a:xfrm>
              <a:off x="4492" y="1699"/>
              <a:ext cx="29" cy="11"/>
            </a:xfrm>
            <a:custGeom>
              <a:avLst/>
              <a:gdLst>
                <a:gd name="T0" fmla="*/ 2147483647 w 8"/>
                <a:gd name="T1" fmla="*/ 2147483647 h 3"/>
                <a:gd name="T2" fmla="*/ 2147483647 w 8"/>
                <a:gd name="T3" fmla="*/ 0 h 3"/>
                <a:gd name="T4" fmla="*/ 0 w 8"/>
                <a:gd name="T5" fmla="*/ 2147483647 h 3"/>
                <a:gd name="T6" fmla="*/ 2147483647 w 8"/>
                <a:gd name="T7" fmla="*/ 2147483647 h 3"/>
                <a:gd name="T8" fmla="*/ 2147483647 w 8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8" y="2"/>
                  </a:moveTo>
                  <a:cubicBezTo>
                    <a:pt x="8" y="2"/>
                    <a:pt x="4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3" y="3"/>
                    <a:pt x="5" y="3"/>
                  </a:cubicBezTo>
                  <a:cubicBezTo>
                    <a:pt x="5" y="3"/>
                    <a:pt x="6" y="3"/>
                    <a:pt x="8" y="2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5" name="Freeform 168"/>
            <p:cNvSpPr>
              <a:spLocks/>
            </p:cNvSpPr>
            <p:nvPr/>
          </p:nvSpPr>
          <p:spPr bwMode="auto">
            <a:xfrm>
              <a:off x="4492" y="1685"/>
              <a:ext cx="36" cy="14"/>
            </a:xfrm>
            <a:custGeom>
              <a:avLst/>
              <a:gdLst>
                <a:gd name="T0" fmla="*/ 2147483647 w 10"/>
                <a:gd name="T1" fmla="*/ 2147483647 h 4"/>
                <a:gd name="T2" fmla="*/ 2147483647 w 10"/>
                <a:gd name="T3" fmla="*/ 0 h 4"/>
                <a:gd name="T4" fmla="*/ 0 w 10"/>
                <a:gd name="T5" fmla="*/ 2147483647 h 4"/>
                <a:gd name="T6" fmla="*/ 2147483647 w 10"/>
                <a:gd name="T7" fmla="*/ 2147483647 h 4"/>
                <a:gd name="T8" fmla="*/ 2147483647 w 10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4"/>
                <a:gd name="T17" fmla="*/ 10 w 1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4">
                  <a:moveTo>
                    <a:pt x="10" y="3"/>
                  </a:moveTo>
                  <a:cubicBezTo>
                    <a:pt x="10" y="3"/>
                    <a:pt x="7" y="1"/>
                    <a:pt x="4" y="0"/>
                  </a:cubicBezTo>
                  <a:cubicBezTo>
                    <a:pt x="4" y="0"/>
                    <a:pt x="0" y="1"/>
                    <a:pt x="0" y="2"/>
                  </a:cubicBezTo>
                  <a:cubicBezTo>
                    <a:pt x="0" y="2"/>
                    <a:pt x="3" y="3"/>
                    <a:pt x="6" y="4"/>
                  </a:cubicBezTo>
                  <a:cubicBezTo>
                    <a:pt x="6" y="4"/>
                    <a:pt x="9" y="4"/>
                    <a:pt x="10" y="3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6" name="Freeform 169"/>
            <p:cNvSpPr>
              <a:spLocks/>
            </p:cNvSpPr>
            <p:nvPr/>
          </p:nvSpPr>
          <p:spPr bwMode="auto">
            <a:xfrm>
              <a:off x="4496" y="1689"/>
              <a:ext cx="29" cy="7"/>
            </a:xfrm>
            <a:custGeom>
              <a:avLst/>
              <a:gdLst>
                <a:gd name="T0" fmla="*/ 2147483647 w 8"/>
                <a:gd name="T1" fmla="*/ 2147483647 h 2"/>
                <a:gd name="T2" fmla="*/ 2147483647 w 8"/>
                <a:gd name="T3" fmla="*/ 0 h 2"/>
                <a:gd name="T4" fmla="*/ 0 w 8"/>
                <a:gd name="T5" fmla="*/ 2147483647 h 2"/>
                <a:gd name="T6" fmla="*/ 2147483647 w 8"/>
                <a:gd name="T7" fmla="*/ 2147483647 h 2"/>
                <a:gd name="T8" fmla="*/ 2147483647 w 8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8" y="2"/>
                  </a:moveTo>
                  <a:cubicBezTo>
                    <a:pt x="8" y="2"/>
                    <a:pt x="4" y="0"/>
                    <a:pt x="3" y="0"/>
                  </a:cubicBezTo>
                  <a:cubicBezTo>
                    <a:pt x="3" y="0"/>
                    <a:pt x="0" y="0"/>
                    <a:pt x="0" y="1"/>
                  </a:cubicBezTo>
                  <a:cubicBezTo>
                    <a:pt x="0" y="1"/>
                    <a:pt x="3" y="2"/>
                    <a:pt x="5" y="2"/>
                  </a:cubicBezTo>
                  <a:cubicBezTo>
                    <a:pt x="5" y="2"/>
                    <a:pt x="6" y="2"/>
                    <a:pt x="8" y="2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7" name="Freeform 170"/>
            <p:cNvSpPr>
              <a:spLocks/>
            </p:cNvSpPr>
            <p:nvPr/>
          </p:nvSpPr>
          <p:spPr bwMode="auto">
            <a:xfrm>
              <a:off x="4492" y="1678"/>
              <a:ext cx="40" cy="14"/>
            </a:xfrm>
            <a:custGeom>
              <a:avLst/>
              <a:gdLst>
                <a:gd name="T0" fmla="*/ 2147483647 w 11"/>
                <a:gd name="T1" fmla="*/ 2147483647 h 4"/>
                <a:gd name="T2" fmla="*/ 2147483647 w 11"/>
                <a:gd name="T3" fmla="*/ 0 h 4"/>
                <a:gd name="T4" fmla="*/ 0 w 11"/>
                <a:gd name="T5" fmla="*/ 2147483647 h 4"/>
                <a:gd name="T6" fmla="*/ 2147483647 w 11"/>
                <a:gd name="T7" fmla="*/ 2147483647 h 4"/>
                <a:gd name="T8" fmla="*/ 2147483647 w 11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"/>
                <a:gd name="T17" fmla="*/ 11 w 1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">
                  <a:moveTo>
                    <a:pt x="11" y="3"/>
                  </a:moveTo>
                  <a:cubicBezTo>
                    <a:pt x="11" y="3"/>
                    <a:pt x="7" y="1"/>
                    <a:pt x="4" y="0"/>
                  </a:cubicBezTo>
                  <a:cubicBezTo>
                    <a:pt x="4" y="0"/>
                    <a:pt x="0" y="0"/>
                    <a:pt x="0" y="1"/>
                  </a:cubicBezTo>
                  <a:cubicBezTo>
                    <a:pt x="0" y="1"/>
                    <a:pt x="4" y="3"/>
                    <a:pt x="7" y="3"/>
                  </a:cubicBezTo>
                  <a:cubicBezTo>
                    <a:pt x="7" y="3"/>
                    <a:pt x="10" y="4"/>
                    <a:pt x="11" y="3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8" name="Freeform 171"/>
            <p:cNvSpPr>
              <a:spLocks/>
            </p:cNvSpPr>
            <p:nvPr/>
          </p:nvSpPr>
          <p:spPr bwMode="auto">
            <a:xfrm>
              <a:off x="4500" y="1678"/>
              <a:ext cx="28" cy="11"/>
            </a:xfrm>
            <a:custGeom>
              <a:avLst/>
              <a:gdLst>
                <a:gd name="T0" fmla="*/ 2147483647 w 8"/>
                <a:gd name="T1" fmla="*/ 2147483647 h 3"/>
                <a:gd name="T2" fmla="*/ 2147483647 w 8"/>
                <a:gd name="T3" fmla="*/ 0 h 3"/>
                <a:gd name="T4" fmla="*/ 0 w 8"/>
                <a:gd name="T5" fmla="*/ 2147483647 h 3"/>
                <a:gd name="T6" fmla="*/ 2147483647 w 8"/>
                <a:gd name="T7" fmla="*/ 2147483647 h 3"/>
                <a:gd name="T8" fmla="*/ 2147483647 w 8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8" y="2"/>
                  </a:moveTo>
                  <a:cubicBezTo>
                    <a:pt x="8" y="2"/>
                    <a:pt x="4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3" y="3"/>
                    <a:pt x="4" y="3"/>
                  </a:cubicBezTo>
                  <a:cubicBezTo>
                    <a:pt x="4" y="3"/>
                    <a:pt x="5" y="3"/>
                    <a:pt x="8" y="2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9" name="Freeform 172"/>
            <p:cNvSpPr>
              <a:spLocks/>
            </p:cNvSpPr>
            <p:nvPr/>
          </p:nvSpPr>
          <p:spPr bwMode="auto">
            <a:xfrm>
              <a:off x="4496" y="1671"/>
              <a:ext cx="36" cy="11"/>
            </a:xfrm>
            <a:custGeom>
              <a:avLst/>
              <a:gdLst>
                <a:gd name="T0" fmla="*/ 2147483647 w 10"/>
                <a:gd name="T1" fmla="*/ 2147483647 h 3"/>
                <a:gd name="T2" fmla="*/ 2147483647 w 10"/>
                <a:gd name="T3" fmla="*/ 0 h 3"/>
                <a:gd name="T4" fmla="*/ 0 w 10"/>
                <a:gd name="T5" fmla="*/ 2147483647 h 3"/>
                <a:gd name="T6" fmla="*/ 2147483647 w 10"/>
                <a:gd name="T7" fmla="*/ 2147483647 h 3"/>
                <a:gd name="T8" fmla="*/ 2147483647 w 10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3"/>
                <a:gd name="T17" fmla="*/ 10 w 10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3">
                  <a:moveTo>
                    <a:pt x="10" y="2"/>
                  </a:moveTo>
                  <a:cubicBezTo>
                    <a:pt x="10" y="2"/>
                    <a:pt x="7" y="1"/>
                    <a:pt x="4" y="0"/>
                  </a:cubicBezTo>
                  <a:cubicBezTo>
                    <a:pt x="4" y="0"/>
                    <a:pt x="1" y="0"/>
                    <a:pt x="0" y="1"/>
                  </a:cubicBezTo>
                  <a:cubicBezTo>
                    <a:pt x="0" y="1"/>
                    <a:pt x="4" y="3"/>
                    <a:pt x="6" y="3"/>
                  </a:cubicBezTo>
                  <a:cubicBezTo>
                    <a:pt x="6" y="3"/>
                    <a:pt x="9" y="3"/>
                    <a:pt x="10" y="2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0" name="Freeform 173"/>
            <p:cNvSpPr>
              <a:spLocks/>
            </p:cNvSpPr>
            <p:nvPr/>
          </p:nvSpPr>
          <p:spPr bwMode="auto">
            <a:xfrm>
              <a:off x="4503" y="1671"/>
              <a:ext cx="25" cy="7"/>
            </a:xfrm>
            <a:custGeom>
              <a:avLst/>
              <a:gdLst>
                <a:gd name="T0" fmla="*/ 2147483647 w 7"/>
                <a:gd name="T1" fmla="*/ 2147483647 h 2"/>
                <a:gd name="T2" fmla="*/ 2147483647 w 7"/>
                <a:gd name="T3" fmla="*/ 0 h 2"/>
                <a:gd name="T4" fmla="*/ 0 w 7"/>
                <a:gd name="T5" fmla="*/ 2147483647 h 2"/>
                <a:gd name="T6" fmla="*/ 2147483647 w 7"/>
                <a:gd name="T7" fmla="*/ 2147483647 h 2"/>
                <a:gd name="T8" fmla="*/ 2147483647 w 7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"/>
                <a:gd name="T17" fmla="*/ 7 w 7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">
                  <a:moveTo>
                    <a:pt x="7" y="2"/>
                  </a:moveTo>
                  <a:cubicBezTo>
                    <a:pt x="7" y="2"/>
                    <a:pt x="4" y="0"/>
                    <a:pt x="2" y="0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3" y="2"/>
                    <a:pt x="4" y="2"/>
                  </a:cubicBezTo>
                  <a:cubicBezTo>
                    <a:pt x="4" y="2"/>
                    <a:pt x="5" y="2"/>
                    <a:pt x="7" y="2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1" name="Freeform 174"/>
            <p:cNvSpPr>
              <a:spLocks/>
            </p:cNvSpPr>
            <p:nvPr/>
          </p:nvSpPr>
          <p:spPr bwMode="auto">
            <a:xfrm>
              <a:off x="4500" y="1640"/>
              <a:ext cx="32" cy="14"/>
            </a:xfrm>
            <a:custGeom>
              <a:avLst/>
              <a:gdLst>
                <a:gd name="T0" fmla="*/ 2147483647 w 9"/>
                <a:gd name="T1" fmla="*/ 2147483647 h 4"/>
                <a:gd name="T2" fmla="*/ 2147483647 w 9"/>
                <a:gd name="T3" fmla="*/ 2147483647 h 4"/>
                <a:gd name="T4" fmla="*/ 0 w 9"/>
                <a:gd name="T5" fmla="*/ 2147483647 h 4"/>
                <a:gd name="T6" fmla="*/ 2147483647 w 9"/>
                <a:gd name="T7" fmla="*/ 2147483647 h 4"/>
                <a:gd name="T8" fmla="*/ 2147483647 w 9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4"/>
                <a:gd name="T17" fmla="*/ 9 w 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4">
                  <a:moveTo>
                    <a:pt x="9" y="1"/>
                  </a:moveTo>
                  <a:cubicBezTo>
                    <a:pt x="9" y="1"/>
                    <a:pt x="6" y="0"/>
                    <a:pt x="3" y="1"/>
                  </a:cubicBezTo>
                  <a:cubicBezTo>
                    <a:pt x="3" y="1"/>
                    <a:pt x="0" y="3"/>
                    <a:pt x="0" y="4"/>
                  </a:cubicBezTo>
                  <a:cubicBezTo>
                    <a:pt x="0" y="4"/>
                    <a:pt x="4" y="4"/>
                    <a:pt x="6" y="3"/>
                  </a:cubicBezTo>
                  <a:cubicBezTo>
                    <a:pt x="6" y="3"/>
                    <a:pt x="9" y="2"/>
                    <a:pt x="9" y="1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2" name="Freeform 175"/>
            <p:cNvSpPr>
              <a:spLocks/>
            </p:cNvSpPr>
            <p:nvPr/>
          </p:nvSpPr>
          <p:spPr bwMode="auto">
            <a:xfrm>
              <a:off x="4503" y="1643"/>
              <a:ext cx="25" cy="7"/>
            </a:xfrm>
            <a:custGeom>
              <a:avLst/>
              <a:gdLst>
                <a:gd name="T0" fmla="*/ 2147483647 w 7"/>
                <a:gd name="T1" fmla="*/ 0 h 2"/>
                <a:gd name="T2" fmla="*/ 2147483647 w 7"/>
                <a:gd name="T3" fmla="*/ 0 h 2"/>
                <a:gd name="T4" fmla="*/ 2147483647 w 7"/>
                <a:gd name="T5" fmla="*/ 2147483647 h 2"/>
                <a:gd name="T6" fmla="*/ 2147483647 w 7"/>
                <a:gd name="T7" fmla="*/ 2147483647 h 2"/>
                <a:gd name="T8" fmla="*/ 2147483647 w 7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"/>
                <a:gd name="T17" fmla="*/ 7 w 7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">
                  <a:moveTo>
                    <a:pt x="7" y="0"/>
                  </a:moveTo>
                  <a:cubicBezTo>
                    <a:pt x="7" y="0"/>
                    <a:pt x="4" y="0"/>
                    <a:pt x="2" y="0"/>
                  </a:cubicBezTo>
                  <a:cubicBezTo>
                    <a:pt x="2" y="0"/>
                    <a:pt x="0" y="2"/>
                    <a:pt x="1" y="2"/>
                  </a:cubicBezTo>
                  <a:cubicBezTo>
                    <a:pt x="1" y="2"/>
                    <a:pt x="4" y="2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3" name="Freeform 176"/>
            <p:cNvSpPr>
              <a:spLocks/>
            </p:cNvSpPr>
            <p:nvPr/>
          </p:nvSpPr>
          <p:spPr bwMode="auto">
            <a:xfrm>
              <a:off x="4496" y="1629"/>
              <a:ext cx="36" cy="18"/>
            </a:xfrm>
            <a:custGeom>
              <a:avLst/>
              <a:gdLst>
                <a:gd name="T0" fmla="*/ 2147483647 w 10"/>
                <a:gd name="T1" fmla="*/ 0 h 5"/>
                <a:gd name="T2" fmla="*/ 2147483647 w 10"/>
                <a:gd name="T3" fmla="*/ 2147483647 h 5"/>
                <a:gd name="T4" fmla="*/ 0 w 10"/>
                <a:gd name="T5" fmla="*/ 2147483647 h 5"/>
                <a:gd name="T6" fmla="*/ 2147483647 w 10"/>
                <a:gd name="T7" fmla="*/ 2147483647 h 5"/>
                <a:gd name="T8" fmla="*/ 2147483647 w 10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5"/>
                <a:gd name="T17" fmla="*/ 10 w 1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5">
                  <a:moveTo>
                    <a:pt x="10" y="0"/>
                  </a:moveTo>
                  <a:cubicBezTo>
                    <a:pt x="10" y="0"/>
                    <a:pt x="6" y="1"/>
                    <a:pt x="3" y="2"/>
                  </a:cubicBezTo>
                  <a:cubicBezTo>
                    <a:pt x="3" y="2"/>
                    <a:pt x="0" y="4"/>
                    <a:pt x="0" y="5"/>
                  </a:cubicBezTo>
                  <a:cubicBezTo>
                    <a:pt x="0" y="5"/>
                    <a:pt x="4" y="4"/>
                    <a:pt x="7" y="3"/>
                  </a:cubicBezTo>
                  <a:cubicBezTo>
                    <a:pt x="7" y="3"/>
                    <a:pt x="9" y="2"/>
                    <a:pt x="10" y="0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4" name="Freeform 177"/>
            <p:cNvSpPr>
              <a:spLocks/>
            </p:cNvSpPr>
            <p:nvPr/>
          </p:nvSpPr>
          <p:spPr bwMode="auto">
            <a:xfrm>
              <a:off x="4500" y="1633"/>
              <a:ext cx="28" cy="14"/>
            </a:xfrm>
            <a:custGeom>
              <a:avLst/>
              <a:gdLst>
                <a:gd name="T0" fmla="*/ 2147483647 w 8"/>
                <a:gd name="T1" fmla="*/ 0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2147483647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8" y="0"/>
                  </a:moveTo>
                  <a:cubicBezTo>
                    <a:pt x="8" y="0"/>
                    <a:pt x="4" y="0"/>
                    <a:pt x="2" y="1"/>
                  </a:cubicBezTo>
                  <a:cubicBezTo>
                    <a:pt x="2" y="1"/>
                    <a:pt x="0" y="3"/>
                    <a:pt x="1" y="4"/>
                  </a:cubicBezTo>
                  <a:cubicBezTo>
                    <a:pt x="1" y="4"/>
                    <a:pt x="4" y="3"/>
                    <a:pt x="5" y="2"/>
                  </a:cubicBezTo>
                  <a:cubicBezTo>
                    <a:pt x="5" y="2"/>
                    <a:pt x="6" y="1"/>
                    <a:pt x="8" y="0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5" name="Freeform 178"/>
            <p:cNvSpPr>
              <a:spLocks/>
            </p:cNvSpPr>
            <p:nvPr/>
          </p:nvSpPr>
          <p:spPr bwMode="auto">
            <a:xfrm>
              <a:off x="4489" y="1619"/>
              <a:ext cx="32" cy="24"/>
            </a:xfrm>
            <a:custGeom>
              <a:avLst/>
              <a:gdLst>
                <a:gd name="T0" fmla="*/ 2147483647 w 9"/>
                <a:gd name="T1" fmla="*/ 0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2147483647 w 9"/>
                <a:gd name="T7" fmla="*/ 2147483647 h 7"/>
                <a:gd name="T8" fmla="*/ 2147483647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9" y="0"/>
                  </a:moveTo>
                  <a:cubicBezTo>
                    <a:pt x="9" y="0"/>
                    <a:pt x="6" y="1"/>
                    <a:pt x="3" y="3"/>
                  </a:cubicBezTo>
                  <a:cubicBezTo>
                    <a:pt x="3" y="3"/>
                    <a:pt x="0" y="6"/>
                    <a:pt x="1" y="7"/>
                  </a:cubicBezTo>
                  <a:cubicBezTo>
                    <a:pt x="1" y="7"/>
                    <a:pt x="5" y="6"/>
                    <a:pt x="7" y="4"/>
                  </a:cubicBezTo>
                  <a:cubicBezTo>
                    <a:pt x="7" y="4"/>
                    <a:pt x="9" y="2"/>
                    <a:pt x="9" y="0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6" name="Freeform 179"/>
            <p:cNvSpPr>
              <a:spLocks/>
            </p:cNvSpPr>
            <p:nvPr/>
          </p:nvSpPr>
          <p:spPr bwMode="auto">
            <a:xfrm>
              <a:off x="4496" y="1622"/>
              <a:ext cx="25" cy="18"/>
            </a:xfrm>
            <a:custGeom>
              <a:avLst/>
              <a:gdLst>
                <a:gd name="T0" fmla="*/ 2147483647 w 7"/>
                <a:gd name="T1" fmla="*/ 0 h 5"/>
                <a:gd name="T2" fmla="*/ 2147483647 w 7"/>
                <a:gd name="T3" fmla="*/ 2147483647 h 5"/>
                <a:gd name="T4" fmla="*/ 0 w 7"/>
                <a:gd name="T5" fmla="*/ 2147483647 h 5"/>
                <a:gd name="T6" fmla="*/ 2147483647 w 7"/>
                <a:gd name="T7" fmla="*/ 2147483647 h 5"/>
                <a:gd name="T8" fmla="*/ 2147483647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0"/>
                  </a:moveTo>
                  <a:cubicBezTo>
                    <a:pt x="7" y="0"/>
                    <a:pt x="3" y="1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5"/>
                    <a:pt x="3" y="4"/>
                    <a:pt x="4" y="3"/>
                  </a:cubicBezTo>
                  <a:cubicBezTo>
                    <a:pt x="4" y="3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7" name="Freeform 180"/>
            <p:cNvSpPr>
              <a:spLocks/>
            </p:cNvSpPr>
            <p:nvPr/>
          </p:nvSpPr>
          <p:spPr bwMode="auto">
            <a:xfrm>
              <a:off x="4485" y="1609"/>
              <a:ext cx="25" cy="31"/>
            </a:xfrm>
            <a:custGeom>
              <a:avLst/>
              <a:gdLst>
                <a:gd name="T0" fmla="*/ 2147483647 w 7"/>
                <a:gd name="T1" fmla="*/ 0 h 9"/>
                <a:gd name="T2" fmla="*/ 2147483647 w 7"/>
                <a:gd name="T3" fmla="*/ 2147483647 h 9"/>
                <a:gd name="T4" fmla="*/ 0 w 7"/>
                <a:gd name="T5" fmla="*/ 2147483647 h 9"/>
                <a:gd name="T6" fmla="*/ 2147483647 w 7"/>
                <a:gd name="T7" fmla="*/ 2147483647 h 9"/>
                <a:gd name="T8" fmla="*/ 2147483647 w 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0"/>
                  </a:moveTo>
                  <a:cubicBezTo>
                    <a:pt x="7" y="0"/>
                    <a:pt x="4" y="1"/>
                    <a:pt x="2" y="3"/>
                  </a:cubicBezTo>
                  <a:cubicBezTo>
                    <a:pt x="2" y="3"/>
                    <a:pt x="0" y="7"/>
                    <a:pt x="0" y="9"/>
                  </a:cubicBezTo>
                  <a:cubicBezTo>
                    <a:pt x="0" y="9"/>
                    <a:pt x="3" y="7"/>
                    <a:pt x="5" y="5"/>
                  </a:cubicBezTo>
                  <a:cubicBezTo>
                    <a:pt x="5" y="5"/>
                    <a:pt x="7" y="3"/>
                    <a:pt x="7" y="0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8" name="Freeform 181"/>
            <p:cNvSpPr>
              <a:spLocks/>
            </p:cNvSpPr>
            <p:nvPr/>
          </p:nvSpPr>
          <p:spPr bwMode="auto">
            <a:xfrm>
              <a:off x="4489" y="1612"/>
              <a:ext cx="18" cy="24"/>
            </a:xfrm>
            <a:custGeom>
              <a:avLst/>
              <a:gdLst>
                <a:gd name="T0" fmla="*/ 2147483647 w 5"/>
                <a:gd name="T1" fmla="*/ 0 h 7"/>
                <a:gd name="T2" fmla="*/ 2147483647 w 5"/>
                <a:gd name="T3" fmla="*/ 2147483647 h 7"/>
                <a:gd name="T4" fmla="*/ 0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0"/>
                  </a:moveTo>
                  <a:cubicBezTo>
                    <a:pt x="5" y="0"/>
                    <a:pt x="2" y="1"/>
                    <a:pt x="1" y="3"/>
                  </a:cubicBezTo>
                  <a:cubicBezTo>
                    <a:pt x="1" y="3"/>
                    <a:pt x="0" y="6"/>
                    <a:pt x="0" y="7"/>
                  </a:cubicBezTo>
                  <a:cubicBezTo>
                    <a:pt x="0" y="7"/>
                    <a:pt x="2" y="5"/>
                    <a:pt x="3" y="4"/>
                  </a:cubicBezTo>
                  <a:cubicBezTo>
                    <a:pt x="3" y="4"/>
                    <a:pt x="4" y="3"/>
                    <a:pt x="5" y="0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9" name="Freeform 182"/>
            <p:cNvSpPr>
              <a:spLocks/>
            </p:cNvSpPr>
            <p:nvPr/>
          </p:nvSpPr>
          <p:spPr bwMode="auto">
            <a:xfrm>
              <a:off x="4549" y="1808"/>
              <a:ext cx="40" cy="28"/>
            </a:xfrm>
            <a:custGeom>
              <a:avLst/>
              <a:gdLst>
                <a:gd name="T0" fmla="*/ 2147483647 w 11"/>
                <a:gd name="T1" fmla="*/ 2147483647 h 8"/>
                <a:gd name="T2" fmla="*/ 2147483647 w 11"/>
                <a:gd name="T3" fmla="*/ 2147483647 h 8"/>
                <a:gd name="T4" fmla="*/ 0 w 11"/>
                <a:gd name="T5" fmla="*/ 2147483647 h 8"/>
                <a:gd name="T6" fmla="*/ 2147483647 w 11"/>
                <a:gd name="T7" fmla="*/ 2147483647 h 8"/>
                <a:gd name="T8" fmla="*/ 2147483647 w 1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"/>
                <a:gd name="T17" fmla="*/ 11 w 1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">
                  <a:moveTo>
                    <a:pt x="11" y="1"/>
                  </a:moveTo>
                  <a:cubicBezTo>
                    <a:pt x="11" y="1"/>
                    <a:pt x="7" y="0"/>
                    <a:pt x="3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7"/>
                    <a:pt x="4" y="8"/>
                    <a:pt x="7" y="6"/>
                  </a:cubicBezTo>
                  <a:cubicBezTo>
                    <a:pt x="7" y="6"/>
                    <a:pt x="10" y="4"/>
                    <a:pt x="11" y="1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70" name="Freeform 183"/>
            <p:cNvSpPr>
              <a:spLocks/>
            </p:cNvSpPr>
            <p:nvPr/>
          </p:nvSpPr>
          <p:spPr bwMode="auto">
            <a:xfrm>
              <a:off x="4553" y="1811"/>
              <a:ext cx="32" cy="18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"/>
                <a:gd name="T17" fmla="*/ 9 w 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">
                  <a:moveTo>
                    <a:pt x="9" y="1"/>
                  </a:moveTo>
                  <a:cubicBezTo>
                    <a:pt x="9" y="1"/>
                    <a:pt x="4" y="0"/>
                    <a:pt x="3" y="1"/>
                  </a:cubicBezTo>
                  <a:cubicBezTo>
                    <a:pt x="3" y="1"/>
                    <a:pt x="0" y="4"/>
                    <a:pt x="1" y="5"/>
                  </a:cubicBezTo>
                  <a:cubicBezTo>
                    <a:pt x="1" y="5"/>
                    <a:pt x="4" y="5"/>
                    <a:pt x="6" y="4"/>
                  </a:cubicBezTo>
                  <a:cubicBezTo>
                    <a:pt x="6" y="4"/>
                    <a:pt x="7" y="3"/>
                    <a:pt x="9" y="1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71" name="Freeform 184"/>
            <p:cNvSpPr>
              <a:spLocks/>
            </p:cNvSpPr>
            <p:nvPr/>
          </p:nvSpPr>
          <p:spPr bwMode="auto">
            <a:xfrm>
              <a:off x="4557" y="1811"/>
              <a:ext cx="42" cy="42"/>
            </a:xfrm>
            <a:custGeom>
              <a:avLst/>
              <a:gdLst>
                <a:gd name="T0" fmla="*/ 2147483647 w 12"/>
                <a:gd name="T1" fmla="*/ 2147483647 h 12"/>
                <a:gd name="T2" fmla="*/ 2147483647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12" y="1"/>
                  </a:moveTo>
                  <a:cubicBezTo>
                    <a:pt x="12" y="1"/>
                    <a:pt x="7" y="0"/>
                    <a:pt x="4" y="1"/>
                  </a:cubicBezTo>
                  <a:cubicBezTo>
                    <a:pt x="4" y="1"/>
                    <a:pt x="0" y="7"/>
                    <a:pt x="1" y="11"/>
                  </a:cubicBezTo>
                  <a:cubicBezTo>
                    <a:pt x="1" y="11"/>
                    <a:pt x="5" y="12"/>
                    <a:pt x="8" y="10"/>
                  </a:cubicBezTo>
                  <a:cubicBezTo>
                    <a:pt x="8" y="10"/>
                    <a:pt x="11" y="7"/>
                    <a:pt x="12" y="1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72" name="Freeform 185"/>
            <p:cNvSpPr>
              <a:spLocks/>
            </p:cNvSpPr>
            <p:nvPr/>
          </p:nvSpPr>
          <p:spPr bwMode="auto">
            <a:xfrm>
              <a:off x="4564" y="1815"/>
              <a:ext cx="28" cy="31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0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8" y="2"/>
                  </a:moveTo>
                  <a:cubicBezTo>
                    <a:pt x="8" y="2"/>
                    <a:pt x="4" y="0"/>
                    <a:pt x="2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0" y="9"/>
                    <a:pt x="4" y="8"/>
                    <a:pt x="6" y="7"/>
                  </a:cubicBezTo>
                  <a:cubicBezTo>
                    <a:pt x="6" y="7"/>
                    <a:pt x="6" y="6"/>
                    <a:pt x="8" y="2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73" name="Freeform 186"/>
            <p:cNvSpPr>
              <a:spLocks/>
            </p:cNvSpPr>
            <p:nvPr/>
          </p:nvSpPr>
          <p:spPr bwMode="auto">
            <a:xfrm>
              <a:off x="4578" y="1815"/>
              <a:ext cx="28" cy="49"/>
            </a:xfrm>
            <a:custGeom>
              <a:avLst/>
              <a:gdLst>
                <a:gd name="T0" fmla="*/ 2147483647 w 8"/>
                <a:gd name="T1" fmla="*/ 2147483647 h 14"/>
                <a:gd name="T2" fmla="*/ 2147483647 w 8"/>
                <a:gd name="T3" fmla="*/ 2147483647 h 14"/>
                <a:gd name="T4" fmla="*/ 0 w 8"/>
                <a:gd name="T5" fmla="*/ 2147483647 h 14"/>
                <a:gd name="T6" fmla="*/ 2147483647 w 8"/>
                <a:gd name="T7" fmla="*/ 2147483647 h 14"/>
                <a:gd name="T8" fmla="*/ 2147483647 w 8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4"/>
                <a:gd name="T17" fmla="*/ 8 w 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4">
                  <a:moveTo>
                    <a:pt x="8" y="1"/>
                  </a:moveTo>
                  <a:cubicBezTo>
                    <a:pt x="8" y="1"/>
                    <a:pt x="5" y="0"/>
                    <a:pt x="3" y="1"/>
                  </a:cubicBezTo>
                  <a:cubicBezTo>
                    <a:pt x="3" y="1"/>
                    <a:pt x="0" y="8"/>
                    <a:pt x="0" y="14"/>
                  </a:cubicBezTo>
                  <a:cubicBezTo>
                    <a:pt x="0" y="14"/>
                    <a:pt x="4" y="14"/>
                    <a:pt x="6" y="12"/>
                  </a:cubicBezTo>
                  <a:cubicBezTo>
                    <a:pt x="6" y="12"/>
                    <a:pt x="8" y="8"/>
                    <a:pt x="8" y="1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74" name="Freeform 187"/>
            <p:cNvSpPr>
              <a:spLocks/>
            </p:cNvSpPr>
            <p:nvPr/>
          </p:nvSpPr>
          <p:spPr bwMode="auto">
            <a:xfrm>
              <a:off x="4581" y="1818"/>
              <a:ext cx="22" cy="39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2147483647 w 6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1"/>
                <a:gd name="T17" fmla="*/ 6 w 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1">
                  <a:moveTo>
                    <a:pt x="6" y="2"/>
                  </a:moveTo>
                  <a:cubicBezTo>
                    <a:pt x="6" y="2"/>
                    <a:pt x="3" y="0"/>
                    <a:pt x="2" y="3"/>
                  </a:cubicBezTo>
                  <a:cubicBezTo>
                    <a:pt x="2" y="3"/>
                    <a:pt x="0" y="8"/>
                    <a:pt x="1" y="11"/>
                  </a:cubicBezTo>
                  <a:cubicBezTo>
                    <a:pt x="1" y="11"/>
                    <a:pt x="3" y="11"/>
                    <a:pt x="4" y="9"/>
                  </a:cubicBezTo>
                  <a:cubicBezTo>
                    <a:pt x="4" y="9"/>
                    <a:pt x="5" y="7"/>
                    <a:pt x="6" y="2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75" name="Freeform 188"/>
            <p:cNvSpPr>
              <a:spLocks/>
            </p:cNvSpPr>
            <p:nvPr/>
          </p:nvSpPr>
          <p:spPr bwMode="auto">
            <a:xfrm>
              <a:off x="4500" y="1664"/>
              <a:ext cx="35" cy="11"/>
            </a:xfrm>
            <a:custGeom>
              <a:avLst/>
              <a:gdLst>
                <a:gd name="T0" fmla="*/ 2147483647 w 10"/>
                <a:gd name="T1" fmla="*/ 2147483647 h 3"/>
                <a:gd name="T2" fmla="*/ 2147483647 w 10"/>
                <a:gd name="T3" fmla="*/ 0 h 3"/>
                <a:gd name="T4" fmla="*/ 0 w 10"/>
                <a:gd name="T5" fmla="*/ 2147483647 h 3"/>
                <a:gd name="T6" fmla="*/ 2147483647 w 10"/>
                <a:gd name="T7" fmla="*/ 2147483647 h 3"/>
                <a:gd name="T8" fmla="*/ 2147483647 w 10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3"/>
                <a:gd name="T17" fmla="*/ 10 w 10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3">
                  <a:moveTo>
                    <a:pt x="10" y="2"/>
                  </a:moveTo>
                  <a:cubicBezTo>
                    <a:pt x="10" y="2"/>
                    <a:pt x="7" y="1"/>
                    <a:pt x="4" y="0"/>
                  </a:cubicBezTo>
                  <a:cubicBezTo>
                    <a:pt x="4" y="0"/>
                    <a:pt x="0" y="0"/>
                    <a:pt x="0" y="1"/>
                  </a:cubicBezTo>
                  <a:cubicBezTo>
                    <a:pt x="0" y="1"/>
                    <a:pt x="4" y="3"/>
                    <a:pt x="6" y="3"/>
                  </a:cubicBezTo>
                  <a:cubicBezTo>
                    <a:pt x="6" y="3"/>
                    <a:pt x="9" y="3"/>
                    <a:pt x="10" y="2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76" name="Freeform 189"/>
            <p:cNvSpPr>
              <a:spLocks/>
            </p:cNvSpPr>
            <p:nvPr/>
          </p:nvSpPr>
          <p:spPr bwMode="auto">
            <a:xfrm>
              <a:off x="4503" y="1664"/>
              <a:ext cx="29" cy="11"/>
            </a:xfrm>
            <a:custGeom>
              <a:avLst/>
              <a:gdLst>
                <a:gd name="T0" fmla="*/ 2147483647 w 8"/>
                <a:gd name="T1" fmla="*/ 2147483647 h 3"/>
                <a:gd name="T2" fmla="*/ 2147483647 w 8"/>
                <a:gd name="T3" fmla="*/ 0 h 3"/>
                <a:gd name="T4" fmla="*/ 0 w 8"/>
                <a:gd name="T5" fmla="*/ 2147483647 h 3"/>
                <a:gd name="T6" fmla="*/ 2147483647 w 8"/>
                <a:gd name="T7" fmla="*/ 2147483647 h 3"/>
                <a:gd name="T8" fmla="*/ 2147483647 w 8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8" y="2"/>
                  </a:moveTo>
                  <a:cubicBezTo>
                    <a:pt x="8" y="2"/>
                    <a:pt x="4" y="0"/>
                    <a:pt x="3" y="0"/>
                  </a:cubicBezTo>
                  <a:cubicBezTo>
                    <a:pt x="3" y="0"/>
                    <a:pt x="0" y="1"/>
                    <a:pt x="0" y="1"/>
                  </a:cubicBezTo>
                  <a:cubicBezTo>
                    <a:pt x="0" y="1"/>
                    <a:pt x="3" y="2"/>
                    <a:pt x="5" y="3"/>
                  </a:cubicBezTo>
                  <a:cubicBezTo>
                    <a:pt x="5" y="3"/>
                    <a:pt x="6" y="2"/>
                    <a:pt x="8" y="2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77" name="Freeform 190"/>
            <p:cNvSpPr>
              <a:spLocks/>
            </p:cNvSpPr>
            <p:nvPr/>
          </p:nvSpPr>
          <p:spPr bwMode="auto">
            <a:xfrm>
              <a:off x="4503" y="1657"/>
              <a:ext cx="32" cy="11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0 h 3"/>
                <a:gd name="T4" fmla="*/ 0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9" y="1"/>
                  </a:moveTo>
                  <a:cubicBezTo>
                    <a:pt x="9" y="1"/>
                    <a:pt x="6" y="1"/>
                    <a:pt x="3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2"/>
                    <a:pt x="3" y="3"/>
                    <a:pt x="5" y="3"/>
                  </a:cubicBezTo>
                  <a:cubicBezTo>
                    <a:pt x="5" y="3"/>
                    <a:pt x="8" y="2"/>
                    <a:pt x="9" y="1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78" name="Freeform 191"/>
            <p:cNvSpPr>
              <a:spLocks/>
            </p:cNvSpPr>
            <p:nvPr/>
          </p:nvSpPr>
          <p:spPr bwMode="auto">
            <a:xfrm>
              <a:off x="4507" y="1661"/>
              <a:ext cx="25" cy="3"/>
            </a:xfrm>
            <a:custGeom>
              <a:avLst/>
              <a:gdLst>
                <a:gd name="T0" fmla="*/ 2147483647 w 7"/>
                <a:gd name="T1" fmla="*/ 0 h 1"/>
                <a:gd name="T2" fmla="*/ 2147483647 w 7"/>
                <a:gd name="T3" fmla="*/ 0 h 1"/>
                <a:gd name="T4" fmla="*/ 0 w 7"/>
                <a:gd name="T5" fmla="*/ 2147483647 h 1"/>
                <a:gd name="T6" fmla="*/ 2147483647 w 7"/>
                <a:gd name="T7" fmla="*/ 2147483647 h 1"/>
                <a:gd name="T8" fmla="*/ 2147483647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"/>
                <a:gd name="T17" fmla="*/ 7 w 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">
                  <a:moveTo>
                    <a:pt x="7" y="0"/>
                  </a:moveTo>
                  <a:cubicBezTo>
                    <a:pt x="7" y="0"/>
                    <a:pt x="4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3" y="1"/>
                    <a:pt x="4" y="1"/>
                  </a:cubicBezTo>
                  <a:cubicBezTo>
                    <a:pt x="4" y="1"/>
                    <a:pt x="5" y="1"/>
                    <a:pt x="7" y="0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79" name="Freeform 192"/>
            <p:cNvSpPr>
              <a:spLocks/>
            </p:cNvSpPr>
            <p:nvPr/>
          </p:nvSpPr>
          <p:spPr bwMode="auto">
            <a:xfrm>
              <a:off x="4503" y="1650"/>
              <a:ext cx="32" cy="11"/>
            </a:xfrm>
            <a:custGeom>
              <a:avLst/>
              <a:gdLst>
                <a:gd name="T0" fmla="*/ 2147483647 w 9"/>
                <a:gd name="T1" fmla="*/ 0 h 3"/>
                <a:gd name="T2" fmla="*/ 2147483647 w 9"/>
                <a:gd name="T3" fmla="*/ 0 h 3"/>
                <a:gd name="T4" fmla="*/ 0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9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3"/>
                    <a:pt x="3" y="3"/>
                    <a:pt x="6" y="2"/>
                  </a:cubicBezTo>
                  <a:cubicBezTo>
                    <a:pt x="6" y="2"/>
                    <a:pt x="8" y="2"/>
                    <a:pt x="9" y="0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80" name="Freeform 193"/>
            <p:cNvSpPr>
              <a:spLocks/>
            </p:cNvSpPr>
            <p:nvPr/>
          </p:nvSpPr>
          <p:spPr bwMode="auto">
            <a:xfrm>
              <a:off x="4507" y="1650"/>
              <a:ext cx="25" cy="7"/>
            </a:xfrm>
            <a:custGeom>
              <a:avLst/>
              <a:gdLst>
                <a:gd name="T0" fmla="*/ 2147483647 w 7"/>
                <a:gd name="T1" fmla="*/ 2147483647 h 2"/>
                <a:gd name="T2" fmla="*/ 2147483647 w 7"/>
                <a:gd name="T3" fmla="*/ 2147483647 h 2"/>
                <a:gd name="T4" fmla="*/ 0 w 7"/>
                <a:gd name="T5" fmla="*/ 2147483647 h 2"/>
                <a:gd name="T6" fmla="*/ 2147483647 w 7"/>
                <a:gd name="T7" fmla="*/ 2147483647 h 2"/>
                <a:gd name="T8" fmla="*/ 2147483647 w 7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"/>
                <a:gd name="T17" fmla="*/ 7 w 7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">
                  <a:moveTo>
                    <a:pt x="7" y="1"/>
                  </a:moveTo>
                  <a:cubicBezTo>
                    <a:pt x="7" y="1"/>
                    <a:pt x="3" y="0"/>
                    <a:pt x="2" y="1"/>
                  </a:cubicBez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2"/>
                    <a:pt x="4" y="2"/>
                  </a:cubicBezTo>
                  <a:cubicBezTo>
                    <a:pt x="4" y="2"/>
                    <a:pt x="5" y="2"/>
                    <a:pt x="7" y="1"/>
                  </a:cubicBezTo>
                  <a:close/>
                </a:path>
              </a:pathLst>
            </a:custGeom>
            <a:solidFill>
              <a:srgbClr val="006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81" name="Freeform 194"/>
            <p:cNvSpPr>
              <a:spLocks/>
            </p:cNvSpPr>
            <p:nvPr/>
          </p:nvSpPr>
          <p:spPr bwMode="auto">
            <a:xfrm>
              <a:off x="4453" y="1598"/>
              <a:ext cx="50" cy="52"/>
            </a:xfrm>
            <a:custGeom>
              <a:avLst/>
              <a:gdLst>
                <a:gd name="T0" fmla="*/ 2147483647 w 14"/>
                <a:gd name="T1" fmla="*/ 0 h 15"/>
                <a:gd name="T2" fmla="*/ 2147483647 w 14"/>
                <a:gd name="T3" fmla="*/ 0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5"/>
                <a:gd name="T17" fmla="*/ 14 w 1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5">
                  <a:moveTo>
                    <a:pt x="12" y="0"/>
                  </a:moveTo>
                  <a:cubicBezTo>
                    <a:pt x="11" y="0"/>
                    <a:pt x="9" y="0"/>
                    <a:pt x="8" y="0"/>
                  </a:cubicBezTo>
                  <a:cubicBezTo>
                    <a:pt x="4" y="2"/>
                    <a:pt x="0" y="10"/>
                    <a:pt x="4" y="13"/>
                  </a:cubicBezTo>
                  <a:cubicBezTo>
                    <a:pt x="7" y="15"/>
                    <a:pt x="11" y="11"/>
                    <a:pt x="13" y="7"/>
                  </a:cubicBezTo>
                  <a:cubicBezTo>
                    <a:pt x="13" y="5"/>
                    <a:pt x="14" y="1"/>
                    <a:pt x="12" y="0"/>
                  </a:cubicBezTo>
                  <a:close/>
                </a:path>
              </a:pathLst>
            </a:custGeom>
            <a:solidFill>
              <a:srgbClr val="F6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82" name="Freeform 195"/>
            <p:cNvSpPr>
              <a:spLocks/>
            </p:cNvSpPr>
            <p:nvPr/>
          </p:nvSpPr>
          <p:spPr bwMode="auto">
            <a:xfrm>
              <a:off x="4453" y="1598"/>
              <a:ext cx="50" cy="52"/>
            </a:xfrm>
            <a:custGeom>
              <a:avLst/>
              <a:gdLst>
                <a:gd name="T0" fmla="*/ 2147483647 w 14"/>
                <a:gd name="T1" fmla="*/ 0 h 15"/>
                <a:gd name="T2" fmla="*/ 2147483647 w 14"/>
                <a:gd name="T3" fmla="*/ 0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5"/>
                <a:gd name="T17" fmla="*/ 14 w 1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5">
                  <a:moveTo>
                    <a:pt x="12" y="0"/>
                  </a:moveTo>
                  <a:cubicBezTo>
                    <a:pt x="11" y="0"/>
                    <a:pt x="9" y="0"/>
                    <a:pt x="8" y="0"/>
                  </a:cubicBezTo>
                  <a:cubicBezTo>
                    <a:pt x="4" y="2"/>
                    <a:pt x="0" y="10"/>
                    <a:pt x="4" y="13"/>
                  </a:cubicBezTo>
                  <a:cubicBezTo>
                    <a:pt x="7" y="15"/>
                    <a:pt x="11" y="11"/>
                    <a:pt x="13" y="7"/>
                  </a:cubicBezTo>
                  <a:cubicBezTo>
                    <a:pt x="13" y="5"/>
                    <a:pt x="14" y="1"/>
                    <a:pt x="12" y="0"/>
                  </a:cubicBezTo>
                  <a:close/>
                </a:path>
              </a:pathLst>
            </a:custGeom>
            <a:noFill/>
            <a:ln w="0">
              <a:solidFill>
                <a:srgbClr val="704D1B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83" name="Freeform 196"/>
            <p:cNvSpPr>
              <a:spLocks/>
            </p:cNvSpPr>
            <p:nvPr/>
          </p:nvSpPr>
          <p:spPr bwMode="auto">
            <a:xfrm>
              <a:off x="4468" y="1609"/>
              <a:ext cx="14" cy="17"/>
            </a:xfrm>
            <a:custGeom>
              <a:avLst/>
              <a:gdLst>
                <a:gd name="T0" fmla="*/ 2147483647 w 4"/>
                <a:gd name="T1" fmla="*/ 0 h 5"/>
                <a:gd name="T2" fmla="*/ 2147483647 w 4"/>
                <a:gd name="T3" fmla="*/ 0 h 5"/>
                <a:gd name="T4" fmla="*/ 2147483647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0" y="3"/>
                    <a:pt x="1" y="4"/>
                  </a:cubicBezTo>
                  <a:cubicBezTo>
                    <a:pt x="2" y="5"/>
                    <a:pt x="3" y="3"/>
                    <a:pt x="4" y="2"/>
                  </a:cubicBezTo>
                  <a:cubicBezTo>
                    <a:pt x="4" y="2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DE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84" name="Freeform 197"/>
            <p:cNvSpPr>
              <a:spLocks/>
            </p:cNvSpPr>
            <p:nvPr/>
          </p:nvSpPr>
          <p:spPr bwMode="auto">
            <a:xfrm>
              <a:off x="4564" y="2039"/>
              <a:ext cx="530" cy="195"/>
            </a:xfrm>
            <a:custGeom>
              <a:avLst/>
              <a:gdLst>
                <a:gd name="T0" fmla="*/ 2147483647 w 149"/>
                <a:gd name="T1" fmla="*/ 2147483647 h 56"/>
                <a:gd name="T2" fmla="*/ 2147483647 w 149"/>
                <a:gd name="T3" fmla="*/ 2147483647 h 56"/>
                <a:gd name="T4" fmla="*/ 2147483647 w 149"/>
                <a:gd name="T5" fmla="*/ 2147483647 h 56"/>
                <a:gd name="T6" fmla="*/ 2147483647 w 149"/>
                <a:gd name="T7" fmla="*/ 2147483647 h 56"/>
                <a:gd name="T8" fmla="*/ 2147483647 w 149"/>
                <a:gd name="T9" fmla="*/ 2147483647 h 56"/>
                <a:gd name="T10" fmla="*/ 2147483647 w 149"/>
                <a:gd name="T11" fmla="*/ 2147483647 h 56"/>
                <a:gd name="T12" fmla="*/ 2147483647 w 149"/>
                <a:gd name="T13" fmla="*/ 2147483647 h 56"/>
                <a:gd name="T14" fmla="*/ 2147483647 w 149"/>
                <a:gd name="T15" fmla="*/ 2147483647 h 56"/>
                <a:gd name="T16" fmla="*/ 2147483647 w 149"/>
                <a:gd name="T17" fmla="*/ 2147483647 h 56"/>
                <a:gd name="T18" fmla="*/ 2147483647 w 149"/>
                <a:gd name="T19" fmla="*/ 0 h 56"/>
                <a:gd name="T20" fmla="*/ 0 w 149"/>
                <a:gd name="T21" fmla="*/ 2147483647 h 56"/>
                <a:gd name="T22" fmla="*/ 2147483647 w 149"/>
                <a:gd name="T23" fmla="*/ 2147483647 h 56"/>
                <a:gd name="T24" fmla="*/ 2147483647 w 149"/>
                <a:gd name="T25" fmla="*/ 2147483647 h 56"/>
                <a:gd name="T26" fmla="*/ 2147483647 w 149"/>
                <a:gd name="T27" fmla="*/ 2147483647 h 56"/>
                <a:gd name="T28" fmla="*/ 2147483647 w 149"/>
                <a:gd name="T29" fmla="*/ 2147483647 h 56"/>
                <a:gd name="T30" fmla="*/ 2147483647 w 149"/>
                <a:gd name="T31" fmla="*/ 2147483647 h 56"/>
                <a:gd name="T32" fmla="*/ 2147483647 w 149"/>
                <a:gd name="T33" fmla="*/ 2147483647 h 56"/>
                <a:gd name="T34" fmla="*/ 2147483647 w 149"/>
                <a:gd name="T35" fmla="*/ 2147483647 h 56"/>
                <a:gd name="T36" fmla="*/ 2147483647 w 149"/>
                <a:gd name="T37" fmla="*/ 2147483647 h 56"/>
                <a:gd name="T38" fmla="*/ 2147483647 w 149"/>
                <a:gd name="T39" fmla="*/ 2147483647 h 56"/>
                <a:gd name="T40" fmla="*/ 2147483647 w 149"/>
                <a:gd name="T41" fmla="*/ 2147483647 h 56"/>
                <a:gd name="T42" fmla="*/ 2147483647 w 149"/>
                <a:gd name="T43" fmla="*/ 2147483647 h 56"/>
                <a:gd name="T44" fmla="*/ 2147483647 w 149"/>
                <a:gd name="T45" fmla="*/ 2147483647 h 56"/>
                <a:gd name="T46" fmla="*/ 2147483647 w 149"/>
                <a:gd name="T47" fmla="*/ 2147483647 h 56"/>
                <a:gd name="T48" fmla="*/ 2147483647 w 149"/>
                <a:gd name="T49" fmla="*/ 2147483647 h 56"/>
                <a:gd name="T50" fmla="*/ 2147483647 w 149"/>
                <a:gd name="T51" fmla="*/ 2147483647 h 56"/>
                <a:gd name="T52" fmla="*/ 2147483647 w 149"/>
                <a:gd name="T53" fmla="*/ 2147483647 h 56"/>
                <a:gd name="T54" fmla="*/ 2147483647 w 149"/>
                <a:gd name="T55" fmla="*/ 2147483647 h 56"/>
                <a:gd name="T56" fmla="*/ 2147483647 w 149"/>
                <a:gd name="T57" fmla="*/ 2147483647 h 56"/>
                <a:gd name="T58" fmla="*/ 2147483647 w 149"/>
                <a:gd name="T59" fmla="*/ 2147483647 h 56"/>
                <a:gd name="T60" fmla="*/ 2147483647 w 149"/>
                <a:gd name="T61" fmla="*/ 2147483647 h 56"/>
                <a:gd name="T62" fmla="*/ 2147483647 w 149"/>
                <a:gd name="T63" fmla="*/ 2147483647 h 56"/>
                <a:gd name="T64" fmla="*/ 2147483647 w 149"/>
                <a:gd name="T65" fmla="*/ 2147483647 h 56"/>
                <a:gd name="T66" fmla="*/ 2147483647 w 149"/>
                <a:gd name="T67" fmla="*/ 2147483647 h 56"/>
                <a:gd name="T68" fmla="*/ 2147483647 w 149"/>
                <a:gd name="T69" fmla="*/ 2147483647 h 56"/>
                <a:gd name="T70" fmla="*/ 2147483647 w 149"/>
                <a:gd name="T71" fmla="*/ 2147483647 h 56"/>
                <a:gd name="T72" fmla="*/ 2147483647 w 149"/>
                <a:gd name="T73" fmla="*/ 2147483647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9"/>
                <a:gd name="T112" fmla="*/ 0 h 56"/>
                <a:gd name="T113" fmla="*/ 149 w 149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9" h="56">
                  <a:moveTo>
                    <a:pt x="149" y="20"/>
                  </a:moveTo>
                  <a:cubicBezTo>
                    <a:pt x="138" y="24"/>
                    <a:pt x="120" y="24"/>
                    <a:pt x="105" y="26"/>
                  </a:cubicBezTo>
                  <a:cubicBezTo>
                    <a:pt x="95" y="28"/>
                    <a:pt x="88" y="23"/>
                    <a:pt x="79" y="23"/>
                  </a:cubicBezTo>
                  <a:cubicBezTo>
                    <a:pt x="67" y="23"/>
                    <a:pt x="56" y="22"/>
                    <a:pt x="46" y="18"/>
                  </a:cubicBezTo>
                  <a:cubicBezTo>
                    <a:pt x="41" y="17"/>
                    <a:pt x="36" y="10"/>
                    <a:pt x="37" y="5"/>
                  </a:cubicBezTo>
                  <a:cubicBezTo>
                    <a:pt x="31" y="4"/>
                    <a:pt x="31" y="7"/>
                    <a:pt x="31" y="12"/>
                  </a:cubicBezTo>
                  <a:cubicBezTo>
                    <a:pt x="30" y="12"/>
                    <a:pt x="31" y="13"/>
                    <a:pt x="29" y="13"/>
                  </a:cubicBezTo>
                  <a:cubicBezTo>
                    <a:pt x="24" y="12"/>
                    <a:pt x="20" y="8"/>
                    <a:pt x="14" y="6"/>
                  </a:cubicBezTo>
                  <a:cubicBezTo>
                    <a:pt x="14" y="6"/>
                    <a:pt x="5" y="2"/>
                    <a:pt x="6" y="3"/>
                  </a:cubicBezTo>
                  <a:cubicBezTo>
                    <a:pt x="4" y="1"/>
                    <a:pt x="3" y="1"/>
                    <a:pt x="1" y="0"/>
                  </a:cubicBezTo>
                  <a:cubicBezTo>
                    <a:pt x="2" y="1"/>
                    <a:pt x="0" y="3"/>
                    <a:pt x="0" y="4"/>
                  </a:cubicBezTo>
                  <a:cubicBezTo>
                    <a:pt x="0" y="5"/>
                    <a:pt x="1" y="5"/>
                    <a:pt x="2" y="6"/>
                  </a:cubicBezTo>
                  <a:cubicBezTo>
                    <a:pt x="4" y="7"/>
                    <a:pt x="6" y="9"/>
                    <a:pt x="8" y="10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1" y="13"/>
                    <a:pt x="15" y="15"/>
                    <a:pt x="13" y="18"/>
                  </a:cubicBezTo>
                  <a:cubicBezTo>
                    <a:pt x="12" y="21"/>
                    <a:pt x="9" y="20"/>
                    <a:pt x="7" y="20"/>
                  </a:cubicBezTo>
                  <a:cubicBezTo>
                    <a:pt x="8" y="21"/>
                    <a:pt x="9" y="23"/>
                    <a:pt x="10" y="24"/>
                  </a:cubicBezTo>
                  <a:cubicBezTo>
                    <a:pt x="15" y="24"/>
                    <a:pt x="19" y="24"/>
                    <a:pt x="24" y="25"/>
                  </a:cubicBezTo>
                  <a:cubicBezTo>
                    <a:pt x="25" y="25"/>
                    <a:pt x="25" y="26"/>
                    <a:pt x="26" y="26"/>
                  </a:cubicBezTo>
                  <a:cubicBezTo>
                    <a:pt x="30" y="27"/>
                    <a:pt x="33" y="27"/>
                    <a:pt x="36" y="30"/>
                  </a:cubicBezTo>
                  <a:cubicBezTo>
                    <a:pt x="38" y="33"/>
                    <a:pt x="35" y="39"/>
                    <a:pt x="31" y="38"/>
                  </a:cubicBezTo>
                  <a:cubicBezTo>
                    <a:pt x="31" y="39"/>
                    <a:pt x="32" y="41"/>
                    <a:pt x="32" y="43"/>
                  </a:cubicBezTo>
                  <a:cubicBezTo>
                    <a:pt x="38" y="42"/>
                    <a:pt x="45" y="42"/>
                    <a:pt x="52" y="43"/>
                  </a:cubicBezTo>
                  <a:cubicBezTo>
                    <a:pt x="60" y="45"/>
                    <a:pt x="57" y="52"/>
                    <a:pt x="65" y="54"/>
                  </a:cubicBezTo>
                  <a:cubicBezTo>
                    <a:pt x="67" y="54"/>
                    <a:pt x="76" y="54"/>
                    <a:pt x="77" y="55"/>
                  </a:cubicBezTo>
                  <a:cubicBezTo>
                    <a:pt x="78" y="55"/>
                    <a:pt x="79" y="55"/>
                    <a:pt x="80" y="55"/>
                  </a:cubicBezTo>
                  <a:cubicBezTo>
                    <a:pt x="83" y="55"/>
                    <a:pt x="90" y="56"/>
                    <a:pt x="93" y="55"/>
                  </a:cubicBezTo>
                  <a:cubicBezTo>
                    <a:pt x="96" y="55"/>
                    <a:pt x="101" y="56"/>
                    <a:pt x="103" y="55"/>
                  </a:cubicBezTo>
                  <a:cubicBezTo>
                    <a:pt x="110" y="54"/>
                    <a:pt x="115" y="47"/>
                    <a:pt x="121" y="44"/>
                  </a:cubicBezTo>
                  <a:cubicBezTo>
                    <a:pt x="124" y="43"/>
                    <a:pt x="128" y="44"/>
                    <a:pt x="131" y="41"/>
                  </a:cubicBezTo>
                  <a:cubicBezTo>
                    <a:pt x="134" y="39"/>
                    <a:pt x="137" y="41"/>
                    <a:pt x="140" y="41"/>
                  </a:cubicBezTo>
                  <a:cubicBezTo>
                    <a:pt x="139" y="40"/>
                    <a:pt x="140" y="38"/>
                    <a:pt x="140" y="37"/>
                  </a:cubicBezTo>
                  <a:cubicBezTo>
                    <a:pt x="138" y="38"/>
                    <a:pt x="136" y="36"/>
                    <a:pt x="133" y="34"/>
                  </a:cubicBezTo>
                  <a:cubicBezTo>
                    <a:pt x="132" y="34"/>
                    <a:pt x="132" y="31"/>
                    <a:pt x="133" y="31"/>
                  </a:cubicBezTo>
                  <a:cubicBezTo>
                    <a:pt x="137" y="29"/>
                    <a:pt x="141" y="28"/>
                    <a:pt x="144" y="26"/>
                  </a:cubicBezTo>
                  <a:cubicBezTo>
                    <a:pt x="146" y="24"/>
                    <a:pt x="148" y="25"/>
                    <a:pt x="149" y="25"/>
                  </a:cubicBezTo>
                  <a:cubicBezTo>
                    <a:pt x="149" y="25"/>
                    <a:pt x="149" y="20"/>
                    <a:pt x="149" y="20"/>
                  </a:cubicBezTo>
                  <a:close/>
                </a:path>
              </a:pathLst>
            </a:custGeom>
            <a:solidFill>
              <a:srgbClr val="008C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85" name="Freeform 198"/>
            <p:cNvSpPr>
              <a:spLocks/>
            </p:cNvSpPr>
            <p:nvPr/>
          </p:nvSpPr>
          <p:spPr bwMode="auto">
            <a:xfrm>
              <a:off x="5026" y="2119"/>
              <a:ext cx="68" cy="38"/>
            </a:xfrm>
            <a:custGeom>
              <a:avLst/>
              <a:gdLst>
                <a:gd name="T0" fmla="*/ 2147483647 w 19"/>
                <a:gd name="T1" fmla="*/ 2147483647 h 11"/>
                <a:gd name="T2" fmla="*/ 2147483647 w 19"/>
                <a:gd name="T3" fmla="*/ 2147483647 h 11"/>
                <a:gd name="T4" fmla="*/ 2147483647 w 19"/>
                <a:gd name="T5" fmla="*/ 2147483647 h 11"/>
                <a:gd name="T6" fmla="*/ 2147483647 w 19"/>
                <a:gd name="T7" fmla="*/ 2147483647 h 11"/>
                <a:gd name="T8" fmla="*/ 2147483647 w 19"/>
                <a:gd name="T9" fmla="*/ 2147483647 h 11"/>
                <a:gd name="T10" fmla="*/ 2147483647 w 19"/>
                <a:gd name="T11" fmla="*/ 2147483647 h 11"/>
                <a:gd name="T12" fmla="*/ 2147483647 w 19"/>
                <a:gd name="T13" fmla="*/ 214748364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1"/>
                <a:gd name="T23" fmla="*/ 19 w 1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1">
                  <a:moveTo>
                    <a:pt x="19" y="2"/>
                  </a:moveTo>
                  <a:cubicBezTo>
                    <a:pt x="18" y="1"/>
                    <a:pt x="15" y="2"/>
                    <a:pt x="14" y="3"/>
                  </a:cubicBezTo>
                  <a:cubicBezTo>
                    <a:pt x="11" y="5"/>
                    <a:pt x="7" y="6"/>
                    <a:pt x="3" y="8"/>
                  </a:cubicBezTo>
                  <a:cubicBezTo>
                    <a:pt x="2" y="8"/>
                    <a:pt x="2" y="11"/>
                    <a:pt x="3" y="11"/>
                  </a:cubicBezTo>
                  <a:cubicBezTo>
                    <a:pt x="3" y="11"/>
                    <a:pt x="0" y="10"/>
                    <a:pt x="3" y="7"/>
                  </a:cubicBezTo>
                  <a:cubicBezTo>
                    <a:pt x="3" y="7"/>
                    <a:pt x="12" y="4"/>
                    <a:pt x="14" y="2"/>
                  </a:cubicBezTo>
                  <a:cubicBezTo>
                    <a:pt x="14" y="2"/>
                    <a:pt x="16" y="0"/>
                    <a:pt x="19" y="2"/>
                  </a:cubicBezTo>
                  <a:close/>
                </a:path>
              </a:pathLst>
            </a:custGeom>
            <a:solidFill>
              <a:srgbClr val="006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86" name="Freeform 199"/>
            <p:cNvSpPr>
              <a:spLocks/>
            </p:cNvSpPr>
            <p:nvPr/>
          </p:nvSpPr>
          <p:spPr bwMode="auto">
            <a:xfrm>
              <a:off x="4564" y="2053"/>
              <a:ext cx="53" cy="59"/>
            </a:xfrm>
            <a:custGeom>
              <a:avLst/>
              <a:gdLst>
                <a:gd name="T0" fmla="*/ 2147483647 w 15"/>
                <a:gd name="T1" fmla="*/ 2147483647 h 17"/>
                <a:gd name="T2" fmla="*/ 2147483647 w 15"/>
                <a:gd name="T3" fmla="*/ 2147483647 h 17"/>
                <a:gd name="T4" fmla="*/ 2147483647 w 15"/>
                <a:gd name="T5" fmla="*/ 2147483647 h 17"/>
                <a:gd name="T6" fmla="*/ 2147483647 w 15"/>
                <a:gd name="T7" fmla="*/ 2147483647 h 17"/>
                <a:gd name="T8" fmla="*/ 2147483647 w 15"/>
                <a:gd name="T9" fmla="*/ 2147483647 h 17"/>
                <a:gd name="T10" fmla="*/ 0 w 15"/>
                <a:gd name="T11" fmla="*/ 0 h 17"/>
                <a:gd name="T12" fmla="*/ 2147483647 w 15"/>
                <a:gd name="T13" fmla="*/ 2147483647 h 17"/>
                <a:gd name="T14" fmla="*/ 2147483647 w 15"/>
                <a:gd name="T15" fmla="*/ 2147483647 h 17"/>
                <a:gd name="T16" fmla="*/ 2147483647 w 15"/>
                <a:gd name="T17" fmla="*/ 21474836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7"/>
                <a:gd name="T29" fmla="*/ 15 w 15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7">
                  <a:moveTo>
                    <a:pt x="7" y="16"/>
                  </a:moveTo>
                  <a:cubicBezTo>
                    <a:pt x="9" y="16"/>
                    <a:pt x="12" y="17"/>
                    <a:pt x="13" y="14"/>
                  </a:cubicBezTo>
                  <a:cubicBezTo>
                    <a:pt x="15" y="11"/>
                    <a:pt x="11" y="9"/>
                    <a:pt x="9" y="8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6" y="5"/>
                    <a:pt x="4" y="3"/>
                    <a:pt x="2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5" y="6"/>
                    <a:pt x="15" y="15"/>
                  </a:cubicBezTo>
                  <a:cubicBezTo>
                    <a:pt x="15" y="16"/>
                    <a:pt x="13" y="17"/>
                    <a:pt x="12" y="17"/>
                  </a:cubicBezTo>
                  <a:cubicBezTo>
                    <a:pt x="10" y="17"/>
                    <a:pt x="8" y="16"/>
                    <a:pt x="7" y="16"/>
                  </a:cubicBezTo>
                  <a:close/>
                </a:path>
              </a:pathLst>
            </a:custGeom>
            <a:solidFill>
              <a:srgbClr val="0073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87" name="Freeform 200"/>
            <p:cNvSpPr>
              <a:spLocks/>
            </p:cNvSpPr>
            <p:nvPr/>
          </p:nvSpPr>
          <p:spPr bwMode="auto">
            <a:xfrm>
              <a:off x="4599" y="2116"/>
              <a:ext cx="100" cy="59"/>
            </a:xfrm>
            <a:custGeom>
              <a:avLst/>
              <a:gdLst>
                <a:gd name="T0" fmla="*/ 2147483647 w 28"/>
                <a:gd name="T1" fmla="*/ 2147483647 h 17"/>
                <a:gd name="T2" fmla="*/ 2147483647 w 28"/>
                <a:gd name="T3" fmla="*/ 2147483647 h 17"/>
                <a:gd name="T4" fmla="*/ 2147483647 w 28"/>
                <a:gd name="T5" fmla="*/ 2147483647 h 17"/>
                <a:gd name="T6" fmla="*/ 2147483647 w 28"/>
                <a:gd name="T7" fmla="*/ 2147483647 h 17"/>
                <a:gd name="T8" fmla="*/ 0 w 28"/>
                <a:gd name="T9" fmla="*/ 2147483647 h 17"/>
                <a:gd name="T10" fmla="*/ 2147483647 w 28"/>
                <a:gd name="T11" fmla="*/ 2147483647 h 17"/>
                <a:gd name="T12" fmla="*/ 2147483647 w 28"/>
                <a:gd name="T13" fmla="*/ 2147483647 h 17"/>
                <a:gd name="T14" fmla="*/ 2147483647 w 28"/>
                <a:gd name="T15" fmla="*/ 214748364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17"/>
                <a:gd name="T26" fmla="*/ 28 w 28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7">
                  <a:moveTo>
                    <a:pt x="21" y="16"/>
                  </a:moveTo>
                  <a:cubicBezTo>
                    <a:pt x="25" y="17"/>
                    <a:pt x="28" y="11"/>
                    <a:pt x="26" y="8"/>
                  </a:cubicBezTo>
                  <a:cubicBezTo>
                    <a:pt x="23" y="5"/>
                    <a:pt x="20" y="5"/>
                    <a:pt x="16" y="4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9" y="2"/>
                    <a:pt x="5" y="2"/>
                    <a:pt x="0" y="2"/>
                  </a:cubicBezTo>
                  <a:cubicBezTo>
                    <a:pt x="0" y="2"/>
                    <a:pt x="10" y="0"/>
                    <a:pt x="15" y="3"/>
                  </a:cubicBezTo>
                  <a:cubicBezTo>
                    <a:pt x="15" y="3"/>
                    <a:pt x="28" y="4"/>
                    <a:pt x="27" y="12"/>
                  </a:cubicBezTo>
                  <a:cubicBezTo>
                    <a:pt x="27" y="12"/>
                    <a:pt x="26" y="17"/>
                    <a:pt x="21" y="16"/>
                  </a:cubicBezTo>
                  <a:close/>
                </a:path>
              </a:pathLst>
            </a:custGeom>
            <a:solidFill>
              <a:srgbClr val="0073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88" name="Freeform 201"/>
            <p:cNvSpPr>
              <a:spLocks/>
            </p:cNvSpPr>
            <p:nvPr/>
          </p:nvSpPr>
          <p:spPr bwMode="auto">
            <a:xfrm>
              <a:off x="4678" y="2175"/>
              <a:ext cx="384" cy="59"/>
            </a:xfrm>
            <a:custGeom>
              <a:avLst/>
              <a:gdLst>
                <a:gd name="T0" fmla="*/ 2147483647 w 108"/>
                <a:gd name="T1" fmla="*/ 2147483647 h 17"/>
                <a:gd name="T2" fmla="*/ 2147483647 w 108"/>
                <a:gd name="T3" fmla="*/ 2147483647 h 17"/>
                <a:gd name="T4" fmla="*/ 2147483647 w 108"/>
                <a:gd name="T5" fmla="*/ 2147483647 h 17"/>
                <a:gd name="T6" fmla="*/ 2147483647 w 108"/>
                <a:gd name="T7" fmla="*/ 2147483647 h 17"/>
                <a:gd name="T8" fmla="*/ 2147483647 w 108"/>
                <a:gd name="T9" fmla="*/ 2147483647 h 17"/>
                <a:gd name="T10" fmla="*/ 2147483647 w 108"/>
                <a:gd name="T11" fmla="*/ 2147483647 h 17"/>
                <a:gd name="T12" fmla="*/ 2147483647 w 108"/>
                <a:gd name="T13" fmla="*/ 2147483647 h 17"/>
                <a:gd name="T14" fmla="*/ 2147483647 w 108"/>
                <a:gd name="T15" fmla="*/ 2147483647 h 17"/>
                <a:gd name="T16" fmla="*/ 2147483647 w 108"/>
                <a:gd name="T17" fmla="*/ 2147483647 h 17"/>
                <a:gd name="T18" fmla="*/ 0 w 108"/>
                <a:gd name="T19" fmla="*/ 2147483647 h 17"/>
                <a:gd name="T20" fmla="*/ 2147483647 w 108"/>
                <a:gd name="T21" fmla="*/ 2147483647 h 17"/>
                <a:gd name="T22" fmla="*/ 2147483647 w 108"/>
                <a:gd name="T23" fmla="*/ 2147483647 h 17"/>
                <a:gd name="T24" fmla="*/ 2147483647 w 108"/>
                <a:gd name="T25" fmla="*/ 2147483647 h 17"/>
                <a:gd name="T26" fmla="*/ 2147483647 w 108"/>
                <a:gd name="T27" fmla="*/ 2147483647 h 17"/>
                <a:gd name="T28" fmla="*/ 2147483647 w 108"/>
                <a:gd name="T29" fmla="*/ 2147483647 h 17"/>
                <a:gd name="T30" fmla="*/ 2147483647 w 108"/>
                <a:gd name="T31" fmla="*/ 2147483647 h 17"/>
                <a:gd name="T32" fmla="*/ 2147483647 w 108"/>
                <a:gd name="T33" fmla="*/ 2147483647 h 17"/>
                <a:gd name="T34" fmla="*/ 2147483647 w 108"/>
                <a:gd name="T35" fmla="*/ 2147483647 h 17"/>
                <a:gd name="T36" fmla="*/ 2147483647 w 108"/>
                <a:gd name="T37" fmla="*/ 2147483647 h 17"/>
                <a:gd name="T38" fmla="*/ 2147483647 w 108"/>
                <a:gd name="T39" fmla="*/ 2147483647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8"/>
                <a:gd name="T61" fmla="*/ 0 h 17"/>
                <a:gd name="T62" fmla="*/ 108 w 108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8" h="17">
                  <a:moveTo>
                    <a:pt x="108" y="2"/>
                  </a:moveTo>
                  <a:cubicBezTo>
                    <a:pt x="105" y="2"/>
                    <a:pt x="102" y="0"/>
                    <a:pt x="99" y="2"/>
                  </a:cubicBezTo>
                  <a:cubicBezTo>
                    <a:pt x="96" y="5"/>
                    <a:pt x="92" y="4"/>
                    <a:pt x="89" y="5"/>
                  </a:cubicBezTo>
                  <a:cubicBezTo>
                    <a:pt x="83" y="8"/>
                    <a:pt x="78" y="15"/>
                    <a:pt x="71" y="16"/>
                  </a:cubicBezTo>
                  <a:cubicBezTo>
                    <a:pt x="69" y="17"/>
                    <a:pt x="64" y="15"/>
                    <a:pt x="61" y="16"/>
                  </a:cubicBezTo>
                  <a:cubicBezTo>
                    <a:pt x="58" y="17"/>
                    <a:pt x="51" y="16"/>
                    <a:pt x="48" y="16"/>
                  </a:cubicBezTo>
                  <a:cubicBezTo>
                    <a:pt x="47" y="16"/>
                    <a:pt x="46" y="16"/>
                    <a:pt x="45" y="16"/>
                  </a:cubicBezTo>
                  <a:cubicBezTo>
                    <a:pt x="44" y="15"/>
                    <a:pt x="35" y="15"/>
                    <a:pt x="33" y="15"/>
                  </a:cubicBezTo>
                  <a:cubicBezTo>
                    <a:pt x="25" y="13"/>
                    <a:pt x="28" y="6"/>
                    <a:pt x="20" y="4"/>
                  </a:cubicBezTo>
                  <a:cubicBezTo>
                    <a:pt x="13" y="3"/>
                    <a:pt x="6" y="3"/>
                    <a:pt x="0" y="4"/>
                  </a:cubicBezTo>
                  <a:cubicBezTo>
                    <a:pt x="0" y="4"/>
                    <a:pt x="5" y="1"/>
                    <a:pt x="22" y="4"/>
                  </a:cubicBezTo>
                  <a:cubicBezTo>
                    <a:pt x="22" y="4"/>
                    <a:pt x="32" y="14"/>
                    <a:pt x="33" y="14"/>
                  </a:cubicBezTo>
                  <a:cubicBezTo>
                    <a:pt x="35" y="14"/>
                    <a:pt x="45" y="15"/>
                    <a:pt x="45" y="15"/>
                  </a:cubicBezTo>
                  <a:cubicBezTo>
                    <a:pt x="46" y="15"/>
                    <a:pt x="48" y="15"/>
                    <a:pt x="48" y="15"/>
                  </a:cubicBezTo>
                  <a:cubicBezTo>
                    <a:pt x="48" y="15"/>
                    <a:pt x="59" y="16"/>
                    <a:pt x="61" y="15"/>
                  </a:cubicBezTo>
                  <a:cubicBezTo>
                    <a:pt x="63" y="14"/>
                    <a:pt x="71" y="16"/>
                    <a:pt x="71" y="16"/>
                  </a:cubicBezTo>
                  <a:cubicBezTo>
                    <a:pt x="71" y="16"/>
                    <a:pt x="84" y="7"/>
                    <a:pt x="89" y="4"/>
                  </a:cubicBezTo>
                  <a:cubicBezTo>
                    <a:pt x="89" y="4"/>
                    <a:pt x="90" y="4"/>
                    <a:pt x="96" y="3"/>
                  </a:cubicBezTo>
                  <a:cubicBezTo>
                    <a:pt x="96" y="3"/>
                    <a:pt x="97" y="2"/>
                    <a:pt x="99" y="2"/>
                  </a:cubicBezTo>
                  <a:cubicBezTo>
                    <a:pt x="99" y="2"/>
                    <a:pt x="101" y="0"/>
                    <a:pt x="108" y="2"/>
                  </a:cubicBezTo>
                  <a:close/>
                </a:path>
              </a:pathLst>
            </a:custGeom>
            <a:solidFill>
              <a:srgbClr val="0073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89" name="Oval 202"/>
            <p:cNvSpPr>
              <a:spLocks noChangeArrowheads="1"/>
            </p:cNvSpPr>
            <p:nvPr/>
          </p:nvSpPr>
          <p:spPr bwMode="auto">
            <a:xfrm>
              <a:off x="4663" y="2028"/>
              <a:ext cx="36" cy="3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Oval 203"/>
            <p:cNvSpPr>
              <a:spLocks noChangeArrowheads="1"/>
            </p:cNvSpPr>
            <p:nvPr/>
          </p:nvSpPr>
          <p:spPr bwMode="auto">
            <a:xfrm>
              <a:off x="4663" y="2028"/>
              <a:ext cx="36" cy="35"/>
            </a:xfrm>
            <a:prstGeom prst="ellipse">
              <a:avLst/>
            </a:prstGeom>
            <a:noFill/>
            <a:ln w="0">
              <a:solidFill>
                <a:srgbClr val="2E3C7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Oval 204"/>
            <p:cNvSpPr>
              <a:spLocks noChangeArrowheads="1"/>
            </p:cNvSpPr>
            <p:nvPr/>
          </p:nvSpPr>
          <p:spPr bwMode="auto">
            <a:xfrm>
              <a:off x="4571" y="2105"/>
              <a:ext cx="32" cy="3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Oval 205"/>
            <p:cNvSpPr>
              <a:spLocks noChangeArrowheads="1"/>
            </p:cNvSpPr>
            <p:nvPr/>
          </p:nvSpPr>
          <p:spPr bwMode="auto">
            <a:xfrm>
              <a:off x="4571" y="2105"/>
              <a:ext cx="32" cy="31"/>
            </a:xfrm>
            <a:prstGeom prst="ellipse">
              <a:avLst/>
            </a:prstGeom>
            <a:noFill/>
            <a:ln w="0">
              <a:solidFill>
                <a:srgbClr val="2E3C7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Oval 206"/>
            <p:cNvSpPr>
              <a:spLocks noChangeArrowheads="1"/>
            </p:cNvSpPr>
            <p:nvPr/>
          </p:nvSpPr>
          <p:spPr bwMode="auto">
            <a:xfrm>
              <a:off x="5051" y="2154"/>
              <a:ext cx="32" cy="3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94" name="Group 408"/>
            <p:cNvGrpSpPr>
              <a:grpSpLocks/>
            </p:cNvGrpSpPr>
            <p:nvPr/>
          </p:nvGrpSpPr>
          <p:grpSpPr bwMode="auto">
            <a:xfrm>
              <a:off x="4421" y="1815"/>
              <a:ext cx="787" cy="412"/>
              <a:chOff x="4421" y="1815"/>
              <a:chExt cx="787" cy="412"/>
            </a:xfrm>
          </p:grpSpPr>
          <p:sp>
            <p:nvSpPr>
              <p:cNvPr id="2754" name="Oval 208"/>
              <p:cNvSpPr>
                <a:spLocks noChangeArrowheads="1"/>
              </p:cNvSpPr>
              <p:nvPr/>
            </p:nvSpPr>
            <p:spPr bwMode="auto">
              <a:xfrm>
                <a:off x="5051" y="2154"/>
                <a:ext cx="32" cy="35"/>
              </a:xfrm>
              <a:prstGeom prst="ellipse">
                <a:avLst/>
              </a:prstGeom>
              <a:noFill/>
              <a:ln w="0">
                <a:solidFill>
                  <a:srgbClr val="2E3C7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" name="Freeform 209"/>
              <p:cNvSpPr>
                <a:spLocks/>
              </p:cNvSpPr>
              <p:nvPr/>
            </p:nvSpPr>
            <p:spPr bwMode="auto">
              <a:xfrm>
                <a:off x="4510" y="2014"/>
                <a:ext cx="71" cy="49"/>
              </a:xfrm>
              <a:custGeom>
                <a:avLst/>
                <a:gdLst>
                  <a:gd name="T0" fmla="*/ 2147483647 w 20"/>
                  <a:gd name="T1" fmla="*/ 2147483647 h 14"/>
                  <a:gd name="T2" fmla="*/ 2147483647 w 20"/>
                  <a:gd name="T3" fmla="*/ 2147483647 h 14"/>
                  <a:gd name="T4" fmla="*/ 2147483647 w 20"/>
                  <a:gd name="T5" fmla="*/ 2147483647 h 14"/>
                  <a:gd name="T6" fmla="*/ 2147483647 w 20"/>
                  <a:gd name="T7" fmla="*/ 0 h 14"/>
                  <a:gd name="T8" fmla="*/ 2147483647 w 20"/>
                  <a:gd name="T9" fmla="*/ 0 h 14"/>
                  <a:gd name="T10" fmla="*/ 2147483647 w 20"/>
                  <a:gd name="T11" fmla="*/ 214748364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4"/>
                  <a:gd name="T20" fmla="*/ 20 w 20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4">
                    <a:moveTo>
                      <a:pt x="18" y="11"/>
                    </a:moveTo>
                    <a:cubicBezTo>
                      <a:pt x="17" y="13"/>
                      <a:pt x="16" y="14"/>
                      <a:pt x="14" y="14"/>
                    </a:cubicBezTo>
                    <a:cubicBezTo>
                      <a:pt x="7" y="14"/>
                      <a:pt x="3" y="9"/>
                      <a:pt x="1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6" y="1"/>
                      <a:pt x="8" y="0"/>
                    </a:cubicBezTo>
                    <a:cubicBezTo>
                      <a:pt x="14" y="0"/>
                      <a:pt x="20" y="5"/>
                      <a:pt x="18" y="11"/>
                    </a:cubicBezTo>
                    <a:close/>
                  </a:path>
                </a:pathLst>
              </a:custGeom>
              <a:solidFill>
                <a:srgbClr val="A96E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6" name="Freeform 210"/>
              <p:cNvSpPr>
                <a:spLocks/>
              </p:cNvSpPr>
              <p:nvPr/>
            </p:nvSpPr>
            <p:spPr bwMode="auto">
              <a:xfrm>
                <a:off x="4514" y="2018"/>
                <a:ext cx="64" cy="42"/>
              </a:xfrm>
              <a:custGeom>
                <a:avLst/>
                <a:gdLst>
                  <a:gd name="T0" fmla="*/ 2147483647 w 18"/>
                  <a:gd name="T1" fmla="*/ 2147483647 h 12"/>
                  <a:gd name="T2" fmla="*/ 0 w 18"/>
                  <a:gd name="T3" fmla="*/ 2147483647 h 12"/>
                  <a:gd name="T4" fmla="*/ 0 w 18"/>
                  <a:gd name="T5" fmla="*/ 2147483647 h 12"/>
                  <a:gd name="T6" fmla="*/ 2147483647 w 18"/>
                  <a:gd name="T7" fmla="*/ 0 h 12"/>
                  <a:gd name="T8" fmla="*/ 2147483647 w 18"/>
                  <a:gd name="T9" fmla="*/ 0 h 12"/>
                  <a:gd name="T10" fmla="*/ 2147483647 w 18"/>
                  <a:gd name="T11" fmla="*/ 0 h 12"/>
                  <a:gd name="T12" fmla="*/ 2147483647 w 18"/>
                  <a:gd name="T13" fmla="*/ 0 h 12"/>
                  <a:gd name="T14" fmla="*/ 2147483647 w 18"/>
                  <a:gd name="T15" fmla="*/ 2147483647 h 12"/>
                  <a:gd name="T16" fmla="*/ 2147483647 w 18"/>
                  <a:gd name="T17" fmla="*/ 2147483647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2"/>
                  <a:gd name="T29" fmla="*/ 18 w 18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2">
                    <a:moveTo>
                      <a:pt x="12" y="12"/>
                    </a:moveTo>
                    <a:cubicBezTo>
                      <a:pt x="7" y="12"/>
                      <a:pt x="2" y="7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13" y="1"/>
                      <a:pt x="18" y="5"/>
                      <a:pt x="16" y="10"/>
                    </a:cubicBezTo>
                    <a:cubicBezTo>
                      <a:pt x="15" y="11"/>
                      <a:pt x="14" y="12"/>
                      <a:pt x="12" y="12"/>
                    </a:cubicBezTo>
                    <a:close/>
                  </a:path>
                </a:pathLst>
              </a:custGeom>
              <a:solidFill>
                <a:srgbClr val="C18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7" name="Freeform 211"/>
              <p:cNvSpPr>
                <a:spLocks/>
              </p:cNvSpPr>
              <p:nvPr/>
            </p:nvSpPr>
            <p:spPr bwMode="auto">
              <a:xfrm>
                <a:off x="4517" y="2018"/>
                <a:ext cx="57" cy="38"/>
              </a:xfrm>
              <a:custGeom>
                <a:avLst/>
                <a:gdLst>
                  <a:gd name="T0" fmla="*/ 2147483647 w 16"/>
                  <a:gd name="T1" fmla="*/ 2147483647 h 11"/>
                  <a:gd name="T2" fmla="*/ 0 w 16"/>
                  <a:gd name="T3" fmla="*/ 2147483647 h 11"/>
                  <a:gd name="T4" fmla="*/ 0 w 16"/>
                  <a:gd name="T5" fmla="*/ 2147483647 h 11"/>
                  <a:gd name="T6" fmla="*/ 2147483647 w 16"/>
                  <a:gd name="T7" fmla="*/ 2147483647 h 11"/>
                  <a:gd name="T8" fmla="*/ 2147483647 w 16"/>
                  <a:gd name="T9" fmla="*/ 2147483647 h 11"/>
                  <a:gd name="T10" fmla="*/ 2147483647 w 16"/>
                  <a:gd name="T11" fmla="*/ 2147483647 h 11"/>
                  <a:gd name="T12" fmla="*/ 2147483647 w 16"/>
                  <a:gd name="T13" fmla="*/ 2147483647 h 11"/>
                  <a:gd name="T14" fmla="*/ 2147483647 w 16"/>
                  <a:gd name="T15" fmla="*/ 2147483647 h 11"/>
                  <a:gd name="T16" fmla="*/ 2147483647 w 16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1"/>
                  <a:gd name="T29" fmla="*/ 16 w 1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1">
                    <a:moveTo>
                      <a:pt x="11" y="11"/>
                    </a:moveTo>
                    <a:cubicBezTo>
                      <a:pt x="6" y="11"/>
                      <a:pt x="2" y="7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8" y="1"/>
                    </a:cubicBezTo>
                    <a:cubicBezTo>
                      <a:pt x="12" y="1"/>
                      <a:pt x="16" y="5"/>
                      <a:pt x="14" y="9"/>
                    </a:cubicBezTo>
                    <a:cubicBezTo>
                      <a:pt x="14" y="11"/>
                      <a:pt x="12" y="11"/>
                      <a:pt x="11" y="11"/>
                    </a:cubicBezTo>
                    <a:close/>
                  </a:path>
                </a:pathLst>
              </a:custGeom>
              <a:solidFill>
                <a:srgbClr val="DDB4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8" name="Freeform 212"/>
              <p:cNvSpPr>
                <a:spLocks/>
              </p:cNvSpPr>
              <p:nvPr/>
            </p:nvSpPr>
            <p:spPr bwMode="auto">
              <a:xfrm>
                <a:off x="4521" y="2021"/>
                <a:ext cx="46" cy="32"/>
              </a:xfrm>
              <a:custGeom>
                <a:avLst/>
                <a:gdLst>
                  <a:gd name="T0" fmla="*/ 2147483647 w 13"/>
                  <a:gd name="T1" fmla="*/ 2147483647 h 9"/>
                  <a:gd name="T2" fmla="*/ 2147483647 w 13"/>
                  <a:gd name="T3" fmla="*/ 2147483647 h 9"/>
                  <a:gd name="T4" fmla="*/ 2147483647 w 13"/>
                  <a:gd name="T5" fmla="*/ 0 h 9"/>
                  <a:gd name="T6" fmla="*/ 2147483647 w 13"/>
                  <a:gd name="T7" fmla="*/ 0 h 9"/>
                  <a:gd name="T8" fmla="*/ 2147483647 w 13"/>
                  <a:gd name="T9" fmla="*/ 0 h 9"/>
                  <a:gd name="T10" fmla="*/ 2147483647 w 13"/>
                  <a:gd name="T11" fmla="*/ 0 h 9"/>
                  <a:gd name="T12" fmla="*/ 0 w 13"/>
                  <a:gd name="T13" fmla="*/ 2147483647 h 9"/>
                  <a:gd name="T14" fmla="*/ 0 w 13"/>
                  <a:gd name="T15" fmla="*/ 2147483647 h 9"/>
                  <a:gd name="T16" fmla="*/ 2147483647 w 13"/>
                  <a:gd name="T17" fmla="*/ 2147483647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9"/>
                  <a:gd name="T29" fmla="*/ 13 w 13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9">
                    <a:moveTo>
                      <a:pt x="9" y="9"/>
                    </a:moveTo>
                    <a:cubicBezTo>
                      <a:pt x="10" y="9"/>
                      <a:pt x="12" y="9"/>
                      <a:pt x="12" y="8"/>
                    </a:cubicBezTo>
                    <a:cubicBezTo>
                      <a:pt x="13" y="4"/>
                      <a:pt x="10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6"/>
                      <a:pt x="5" y="9"/>
                      <a:pt x="9" y="9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9" name="Freeform 213"/>
              <p:cNvSpPr>
                <a:spLocks/>
              </p:cNvSpPr>
              <p:nvPr/>
            </p:nvSpPr>
            <p:spPr bwMode="auto">
              <a:xfrm>
                <a:off x="4617" y="2154"/>
                <a:ext cx="68" cy="52"/>
              </a:xfrm>
              <a:custGeom>
                <a:avLst/>
                <a:gdLst>
                  <a:gd name="T0" fmla="*/ 2147483647 w 19"/>
                  <a:gd name="T1" fmla="*/ 2147483647 h 15"/>
                  <a:gd name="T2" fmla="*/ 2147483647 w 19"/>
                  <a:gd name="T3" fmla="*/ 2147483647 h 15"/>
                  <a:gd name="T4" fmla="*/ 2147483647 w 19"/>
                  <a:gd name="T5" fmla="*/ 2147483647 h 15"/>
                  <a:gd name="T6" fmla="*/ 2147483647 w 19"/>
                  <a:gd name="T7" fmla="*/ 2147483647 h 15"/>
                  <a:gd name="T8" fmla="*/ 2147483647 w 19"/>
                  <a:gd name="T9" fmla="*/ 2147483647 h 15"/>
                  <a:gd name="T10" fmla="*/ 2147483647 w 19"/>
                  <a:gd name="T11" fmla="*/ 214748364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5"/>
                  <a:gd name="T20" fmla="*/ 19 w 19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5">
                    <a:moveTo>
                      <a:pt x="18" y="5"/>
                    </a:moveTo>
                    <a:cubicBezTo>
                      <a:pt x="19" y="7"/>
                      <a:pt x="19" y="8"/>
                      <a:pt x="18" y="10"/>
                    </a:cubicBezTo>
                    <a:cubicBezTo>
                      <a:pt x="14" y="15"/>
                      <a:pt x="7" y="15"/>
                      <a:pt x="2" y="14"/>
                    </a:cubicBezTo>
                    <a:cubicBezTo>
                      <a:pt x="0" y="13"/>
                      <a:pt x="0" y="11"/>
                      <a:pt x="1" y="9"/>
                    </a:cubicBezTo>
                    <a:cubicBezTo>
                      <a:pt x="2" y="8"/>
                      <a:pt x="3" y="7"/>
                      <a:pt x="4" y="6"/>
                    </a:cubicBezTo>
                    <a:cubicBezTo>
                      <a:pt x="7" y="1"/>
                      <a:pt x="15" y="0"/>
                      <a:pt x="18" y="5"/>
                    </a:cubicBezTo>
                    <a:close/>
                  </a:path>
                </a:pathLst>
              </a:custGeom>
              <a:solidFill>
                <a:srgbClr val="A96E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0" name="Freeform 214"/>
              <p:cNvSpPr>
                <a:spLocks/>
              </p:cNvSpPr>
              <p:nvPr/>
            </p:nvSpPr>
            <p:spPr bwMode="auto">
              <a:xfrm>
                <a:off x="4621" y="2157"/>
                <a:ext cx="60" cy="49"/>
              </a:xfrm>
              <a:custGeom>
                <a:avLst/>
                <a:gdLst>
                  <a:gd name="T0" fmla="*/ 2147483647 w 17"/>
                  <a:gd name="T1" fmla="*/ 2147483647 h 14"/>
                  <a:gd name="T2" fmla="*/ 2147483647 w 17"/>
                  <a:gd name="T3" fmla="*/ 2147483647 h 14"/>
                  <a:gd name="T4" fmla="*/ 2147483647 w 17"/>
                  <a:gd name="T5" fmla="*/ 2147483647 h 14"/>
                  <a:gd name="T6" fmla="*/ 2147483647 w 17"/>
                  <a:gd name="T7" fmla="*/ 2147483647 h 14"/>
                  <a:gd name="T8" fmla="*/ 2147483647 w 17"/>
                  <a:gd name="T9" fmla="*/ 2147483647 h 14"/>
                  <a:gd name="T10" fmla="*/ 2147483647 w 17"/>
                  <a:gd name="T11" fmla="*/ 2147483647 h 14"/>
                  <a:gd name="T12" fmla="*/ 2147483647 w 17"/>
                  <a:gd name="T13" fmla="*/ 2147483647 h 14"/>
                  <a:gd name="T14" fmla="*/ 2147483647 w 17"/>
                  <a:gd name="T15" fmla="*/ 2147483647 h 14"/>
                  <a:gd name="T16" fmla="*/ 2147483647 w 17"/>
                  <a:gd name="T17" fmla="*/ 214748364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4"/>
                  <a:gd name="T29" fmla="*/ 17 w 17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4">
                    <a:moveTo>
                      <a:pt x="16" y="9"/>
                    </a:moveTo>
                    <a:cubicBezTo>
                      <a:pt x="13" y="13"/>
                      <a:pt x="6" y="14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9"/>
                      <a:pt x="1" y="8"/>
                    </a:cubicBezTo>
                    <a:cubicBezTo>
                      <a:pt x="1" y="8"/>
                      <a:pt x="2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8" y="1"/>
                      <a:pt x="14" y="0"/>
                      <a:pt x="16" y="5"/>
                    </a:cubicBezTo>
                    <a:cubicBezTo>
                      <a:pt x="17" y="6"/>
                      <a:pt x="17" y="8"/>
                      <a:pt x="16" y="9"/>
                    </a:cubicBezTo>
                    <a:close/>
                  </a:path>
                </a:pathLst>
              </a:custGeom>
              <a:solidFill>
                <a:srgbClr val="C18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1" name="Freeform 215"/>
              <p:cNvSpPr>
                <a:spLocks/>
              </p:cNvSpPr>
              <p:nvPr/>
            </p:nvSpPr>
            <p:spPr bwMode="auto">
              <a:xfrm>
                <a:off x="4621" y="2161"/>
                <a:ext cx="57" cy="42"/>
              </a:xfrm>
              <a:custGeom>
                <a:avLst/>
                <a:gdLst>
                  <a:gd name="T0" fmla="*/ 2147483647 w 16"/>
                  <a:gd name="T1" fmla="*/ 2147483647 h 12"/>
                  <a:gd name="T2" fmla="*/ 2147483647 w 16"/>
                  <a:gd name="T3" fmla="*/ 2147483647 h 12"/>
                  <a:gd name="T4" fmla="*/ 2147483647 w 16"/>
                  <a:gd name="T5" fmla="*/ 2147483647 h 12"/>
                  <a:gd name="T6" fmla="*/ 2147483647 w 16"/>
                  <a:gd name="T7" fmla="*/ 2147483647 h 12"/>
                  <a:gd name="T8" fmla="*/ 2147483647 w 16"/>
                  <a:gd name="T9" fmla="*/ 2147483647 h 12"/>
                  <a:gd name="T10" fmla="*/ 2147483647 w 16"/>
                  <a:gd name="T11" fmla="*/ 2147483647 h 12"/>
                  <a:gd name="T12" fmla="*/ 2147483647 w 16"/>
                  <a:gd name="T13" fmla="*/ 2147483647 h 12"/>
                  <a:gd name="T14" fmla="*/ 2147483647 w 16"/>
                  <a:gd name="T15" fmla="*/ 2147483647 h 12"/>
                  <a:gd name="T16" fmla="*/ 2147483647 w 16"/>
                  <a:gd name="T17" fmla="*/ 2147483647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"/>
                  <a:gd name="T29" fmla="*/ 16 w 16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">
                    <a:moveTo>
                      <a:pt x="15" y="8"/>
                    </a:moveTo>
                    <a:cubicBezTo>
                      <a:pt x="12" y="12"/>
                      <a:pt x="6" y="12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1" y="8"/>
                      <a:pt x="1" y="8"/>
                    </a:cubicBezTo>
                    <a:cubicBezTo>
                      <a:pt x="2" y="7"/>
                      <a:pt x="3" y="6"/>
                      <a:pt x="3" y="6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8" y="1"/>
                      <a:pt x="13" y="0"/>
                      <a:pt x="15" y="4"/>
                    </a:cubicBezTo>
                    <a:cubicBezTo>
                      <a:pt x="16" y="5"/>
                      <a:pt x="16" y="7"/>
                      <a:pt x="15" y="8"/>
                    </a:cubicBezTo>
                    <a:close/>
                  </a:path>
                </a:pathLst>
              </a:custGeom>
              <a:solidFill>
                <a:srgbClr val="DDB4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2" name="Freeform 216"/>
              <p:cNvSpPr>
                <a:spLocks/>
              </p:cNvSpPr>
              <p:nvPr/>
            </p:nvSpPr>
            <p:spPr bwMode="auto">
              <a:xfrm>
                <a:off x="4624" y="2164"/>
                <a:ext cx="50" cy="35"/>
              </a:xfrm>
              <a:custGeom>
                <a:avLst/>
                <a:gdLst>
                  <a:gd name="T0" fmla="*/ 2147483647 w 14"/>
                  <a:gd name="T1" fmla="*/ 2147483647 h 10"/>
                  <a:gd name="T2" fmla="*/ 2147483647 w 14"/>
                  <a:gd name="T3" fmla="*/ 2147483647 h 10"/>
                  <a:gd name="T4" fmla="*/ 2147483647 w 14"/>
                  <a:gd name="T5" fmla="*/ 2147483647 h 10"/>
                  <a:gd name="T6" fmla="*/ 2147483647 w 14"/>
                  <a:gd name="T7" fmla="*/ 2147483647 h 10"/>
                  <a:gd name="T8" fmla="*/ 2147483647 w 14"/>
                  <a:gd name="T9" fmla="*/ 2147483647 h 10"/>
                  <a:gd name="T10" fmla="*/ 2147483647 w 14"/>
                  <a:gd name="T11" fmla="*/ 2147483647 h 10"/>
                  <a:gd name="T12" fmla="*/ 2147483647 w 14"/>
                  <a:gd name="T13" fmla="*/ 2147483647 h 10"/>
                  <a:gd name="T14" fmla="*/ 2147483647 w 14"/>
                  <a:gd name="T15" fmla="*/ 2147483647 h 10"/>
                  <a:gd name="T16" fmla="*/ 2147483647 w 14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0"/>
                  <a:gd name="T29" fmla="*/ 14 w 14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0">
                    <a:moveTo>
                      <a:pt x="13" y="7"/>
                    </a:moveTo>
                    <a:cubicBezTo>
                      <a:pt x="13" y="6"/>
                      <a:pt x="14" y="4"/>
                      <a:pt x="13" y="3"/>
                    </a:cubicBezTo>
                    <a:cubicBezTo>
                      <a:pt x="11" y="0"/>
                      <a:pt x="7" y="1"/>
                      <a:pt x="4" y="3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0" y="7"/>
                      <a:pt x="0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5" y="10"/>
                      <a:pt x="10" y="10"/>
                      <a:pt x="13" y="7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3" name="Freeform 217"/>
              <p:cNvSpPr>
                <a:spLocks/>
              </p:cNvSpPr>
              <p:nvPr/>
            </p:nvSpPr>
            <p:spPr bwMode="auto">
              <a:xfrm>
                <a:off x="5076" y="2088"/>
                <a:ext cx="71" cy="52"/>
              </a:xfrm>
              <a:custGeom>
                <a:avLst/>
                <a:gdLst>
                  <a:gd name="T0" fmla="*/ 2147483647 w 20"/>
                  <a:gd name="T1" fmla="*/ 2147483647 h 15"/>
                  <a:gd name="T2" fmla="*/ 2147483647 w 20"/>
                  <a:gd name="T3" fmla="*/ 2147483647 h 15"/>
                  <a:gd name="T4" fmla="*/ 2147483647 w 20"/>
                  <a:gd name="T5" fmla="*/ 2147483647 h 15"/>
                  <a:gd name="T6" fmla="*/ 2147483647 w 20"/>
                  <a:gd name="T7" fmla="*/ 2147483647 h 15"/>
                  <a:gd name="T8" fmla="*/ 2147483647 w 20"/>
                  <a:gd name="T9" fmla="*/ 2147483647 h 15"/>
                  <a:gd name="T10" fmla="*/ 2147483647 w 20"/>
                  <a:gd name="T11" fmla="*/ 214748364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5"/>
                  <a:gd name="T20" fmla="*/ 20 w 2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5">
                    <a:moveTo>
                      <a:pt x="1" y="10"/>
                    </a:moveTo>
                    <a:cubicBezTo>
                      <a:pt x="0" y="8"/>
                      <a:pt x="1" y="6"/>
                      <a:pt x="2" y="5"/>
                    </a:cubicBezTo>
                    <a:cubicBezTo>
                      <a:pt x="6" y="0"/>
                      <a:pt x="13" y="1"/>
                      <a:pt x="19" y="4"/>
                    </a:cubicBezTo>
                    <a:cubicBezTo>
                      <a:pt x="20" y="4"/>
                      <a:pt x="20" y="7"/>
                      <a:pt x="19" y="8"/>
                    </a:cubicBezTo>
                    <a:cubicBezTo>
                      <a:pt x="17" y="9"/>
                      <a:pt x="16" y="10"/>
                      <a:pt x="15" y="11"/>
                    </a:cubicBezTo>
                    <a:cubicBezTo>
                      <a:pt x="11" y="15"/>
                      <a:pt x="3" y="15"/>
                      <a:pt x="1" y="10"/>
                    </a:cubicBezTo>
                    <a:close/>
                  </a:path>
                </a:pathLst>
              </a:custGeom>
              <a:solidFill>
                <a:srgbClr val="A96E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4" name="Freeform 218"/>
              <p:cNvSpPr>
                <a:spLocks/>
              </p:cNvSpPr>
              <p:nvPr/>
            </p:nvSpPr>
            <p:spPr bwMode="auto">
              <a:xfrm>
                <a:off x="5080" y="2091"/>
                <a:ext cx="64" cy="45"/>
              </a:xfrm>
              <a:custGeom>
                <a:avLst/>
                <a:gdLst>
                  <a:gd name="T0" fmla="*/ 2147483647 w 18"/>
                  <a:gd name="T1" fmla="*/ 2147483647 h 13"/>
                  <a:gd name="T2" fmla="*/ 2147483647 w 18"/>
                  <a:gd name="T3" fmla="*/ 2147483647 h 13"/>
                  <a:gd name="T4" fmla="*/ 2147483647 w 18"/>
                  <a:gd name="T5" fmla="*/ 2147483647 h 13"/>
                  <a:gd name="T6" fmla="*/ 2147483647 w 18"/>
                  <a:gd name="T7" fmla="*/ 2147483647 h 13"/>
                  <a:gd name="T8" fmla="*/ 2147483647 w 18"/>
                  <a:gd name="T9" fmla="*/ 2147483647 h 13"/>
                  <a:gd name="T10" fmla="*/ 2147483647 w 18"/>
                  <a:gd name="T11" fmla="*/ 2147483647 h 13"/>
                  <a:gd name="T12" fmla="*/ 2147483647 w 18"/>
                  <a:gd name="T13" fmla="*/ 2147483647 h 13"/>
                  <a:gd name="T14" fmla="*/ 2147483647 w 18"/>
                  <a:gd name="T15" fmla="*/ 2147483647 h 13"/>
                  <a:gd name="T16" fmla="*/ 2147483647 w 18"/>
                  <a:gd name="T17" fmla="*/ 214748364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3"/>
                  <a:gd name="T29" fmla="*/ 18 w 18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3">
                    <a:moveTo>
                      <a:pt x="2" y="4"/>
                    </a:moveTo>
                    <a:cubicBezTo>
                      <a:pt x="6" y="0"/>
                      <a:pt x="12" y="1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8" y="4"/>
                      <a:pt x="18" y="6"/>
                      <a:pt x="17" y="7"/>
                    </a:cubicBezTo>
                    <a:cubicBezTo>
                      <a:pt x="16" y="7"/>
                      <a:pt x="15" y="8"/>
                      <a:pt x="15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3" y="10"/>
                      <a:pt x="12" y="11"/>
                    </a:cubicBezTo>
                    <a:cubicBezTo>
                      <a:pt x="9" y="13"/>
                      <a:pt x="3" y="13"/>
                      <a:pt x="1" y="8"/>
                    </a:cubicBezTo>
                    <a:cubicBezTo>
                      <a:pt x="0" y="7"/>
                      <a:pt x="1" y="5"/>
                      <a:pt x="2" y="4"/>
                    </a:cubicBezTo>
                    <a:close/>
                  </a:path>
                </a:pathLst>
              </a:custGeom>
              <a:solidFill>
                <a:srgbClr val="C18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5" name="Freeform 219"/>
              <p:cNvSpPr>
                <a:spLocks/>
              </p:cNvSpPr>
              <p:nvPr/>
            </p:nvSpPr>
            <p:spPr bwMode="auto">
              <a:xfrm>
                <a:off x="5083" y="2095"/>
                <a:ext cx="61" cy="38"/>
              </a:xfrm>
              <a:custGeom>
                <a:avLst/>
                <a:gdLst>
                  <a:gd name="T0" fmla="*/ 2147483647 w 17"/>
                  <a:gd name="T1" fmla="*/ 2147483647 h 11"/>
                  <a:gd name="T2" fmla="*/ 2147483647 w 17"/>
                  <a:gd name="T3" fmla="*/ 2147483647 h 11"/>
                  <a:gd name="T4" fmla="*/ 2147483647 w 17"/>
                  <a:gd name="T5" fmla="*/ 2147483647 h 11"/>
                  <a:gd name="T6" fmla="*/ 2147483647 w 17"/>
                  <a:gd name="T7" fmla="*/ 2147483647 h 11"/>
                  <a:gd name="T8" fmla="*/ 2147483647 w 17"/>
                  <a:gd name="T9" fmla="*/ 2147483647 h 11"/>
                  <a:gd name="T10" fmla="*/ 2147483647 w 17"/>
                  <a:gd name="T11" fmla="*/ 2147483647 h 11"/>
                  <a:gd name="T12" fmla="*/ 2147483647 w 17"/>
                  <a:gd name="T13" fmla="*/ 2147483647 h 11"/>
                  <a:gd name="T14" fmla="*/ 2147483647 w 17"/>
                  <a:gd name="T15" fmla="*/ 2147483647 h 11"/>
                  <a:gd name="T16" fmla="*/ 2147483647 w 17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1"/>
                  <a:gd name="T29" fmla="*/ 17 w 17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1">
                    <a:moveTo>
                      <a:pt x="2" y="4"/>
                    </a:moveTo>
                    <a:cubicBezTo>
                      <a:pt x="5" y="0"/>
                      <a:pt x="11" y="0"/>
                      <a:pt x="15" y="2"/>
                    </a:cubicBezTo>
                    <a:cubicBezTo>
                      <a:pt x="15" y="2"/>
                      <a:pt x="16" y="3"/>
                      <a:pt x="16" y="3"/>
                    </a:cubicBezTo>
                    <a:cubicBezTo>
                      <a:pt x="17" y="3"/>
                      <a:pt x="16" y="5"/>
                      <a:pt x="15" y="6"/>
                    </a:cubicBezTo>
                    <a:cubicBezTo>
                      <a:pt x="14" y="6"/>
                      <a:pt x="14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2" y="8"/>
                      <a:pt x="12" y="9"/>
                      <a:pt x="11" y="9"/>
                    </a:cubicBezTo>
                    <a:cubicBezTo>
                      <a:pt x="8" y="11"/>
                      <a:pt x="3" y="11"/>
                      <a:pt x="1" y="7"/>
                    </a:cubicBezTo>
                    <a:cubicBezTo>
                      <a:pt x="0" y="6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DDB4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6" name="Freeform 220"/>
              <p:cNvSpPr>
                <a:spLocks/>
              </p:cNvSpPr>
              <p:nvPr/>
            </p:nvSpPr>
            <p:spPr bwMode="auto">
              <a:xfrm>
                <a:off x="5087" y="2098"/>
                <a:ext cx="53" cy="32"/>
              </a:xfrm>
              <a:custGeom>
                <a:avLst/>
                <a:gdLst>
                  <a:gd name="T0" fmla="*/ 2147483647 w 15"/>
                  <a:gd name="T1" fmla="*/ 2147483647 h 9"/>
                  <a:gd name="T2" fmla="*/ 2147483647 w 15"/>
                  <a:gd name="T3" fmla="*/ 2147483647 h 9"/>
                  <a:gd name="T4" fmla="*/ 2147483647 w 15"/>
                  <a:gd name="T5" fmla="*/ 2147483647 h 9"/>
                  <a:gd name="T6" fmla="*/ 2147483647 w 15"/>
                  <a:gd name="T7" fmla="*/ 2147483647 h 9"/>
                  <a:gd name="T8" fmla="*/ 2147483647 w 15"/>
                  <a:gd name="T9" fmla="*/ 2147483647 h 9"/>
                  <a:gd name="T10" fmla="*/ 2147483647 w 15"/>
                  <a:gd name="T11" fmla="*/ 2147483647 h 9"/>
                  <a:gd name="T12" fmla="*/ 2147483647 w 15"/>
                  <a:gd name="T13" fmla="*/ 2147483647 h 9"/>
                  <a:gd name="T14" fmla="*/ 2147483647 w 15"/>
                  <a:gd name="T15" fmla="*/ 2147483647 h 9"/>
                  <a:gd name="T16" fmla="*/ 2147483647 w 15"/>
                  <a:gd name="T17" fmla="*/ 2147483647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9"/>
                  <a:gd name="T29" fmla="*/ 15 w 15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9">
                    <a:moveTo>
                      <a:pt x="2" y="3"/>
                    </a:moveTo>
                    <a:cubicBezTo>
                      <a:pt x="1" y="4"/>
                      <a:pt x="0" y="5"/>
                      <a:pt x="1" y="6"/>
                    </a:cubicBezTo>
                    <a:cubicBezTo>
                      <a:pt x="2" y="9"/>
                      <a:pt x="7" y="9"/>
                      <a:pt x="10" y="7"/>
                    </a:cubicBezTo>
                    <a:cubicBezTo>
                      <a:pt x="10" y="7"/>
                      <a:pt x="11" y="7"/>
                      <a:pt x="11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2" y="5"/>
                      <a:pt x="13" y="5"/>
                      <a:pt x="13" y="4"/>
                    </a:cubicBezTo>
                    <a:cubicBezTo>
                      <a:pt x="14" y="4"/>
                      <a:pt x="15" y="3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0" y="0"/>
                      <a:pt x="5" y="0"/>
                      <a:pt x="2" y="3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7" name="Freeform 221"/>
              <p:cNvSpPr>
                <a:spLocks/>
              </p:cNvSpPr>
              <p:nvPr/>
            </p:nvSpPr>
            <p:spPr bwMode="auto">
              <a:xfrm>
                <a:off x="4731" y="2067"/>
                <a:ext cx="267" cy="160"/>
              </a:xfrm>
              <a:custGeom>
                <a:avLst/>
                <a:gdLst>
                  <a:gd name="T0" fmla="*/ 2147483647 w 75"/>
                  <a:gd name="T1" fmla="*/ 2147483647 h 46"/>
                  <a:gd name="T2" fmla="*/ 2147483647 w 75"/>
                  <a:gd name="T3" fmla="*/ 2147483647 h 46"/>
                  <a:gd name="T4" fmla="*/ 2147483647 w 75"/>
                  <a:gd name="T5" fmla="*/ 2147483647 h 46"/>
                  <a:gd name="T6" fmla="*/ 2147483647 w 75"/>
                  <a:gd name="T7" fmla="*/ 2147483647 h 46"/>
                  <a:gd name="T8" fmla="*/ 2147483647 w 75"/>
                  <a:gd name="T9" fmla="*/ 2147483647 h 46"/>
                  <a:gd name="T10" fmla="*/ 2147483647 w 75"/>
                  <a:gd name="T11" fmla="*/ 2147483647 h 46"/>
                  <a:gd name="T12" fmla="*/ 2147483647 w 75"/>
                  <a:gd name="T13" fmla="*/ 2147483647 h 46"/>
                  <a:gd name="T14" fmla="*/ 2147483647 w 75"/>
                  <a:gd name="T15" fmla="*/ 2147483647 h 46"/>
                  <a:gd name="T16" fmla="*/ 2147483647 w 75"/>
                  <a:gd name="T17" fmla="*/ 2147483647 h 46"/>
                  <a:gd name="T18" fmla="*/ 2147483647 w 75"/>
                  <a:gd name="T19" fmla="*/ 2147483647 h 46"/>
                  <a:gd name="T20" fmla="*/ 2147483647 w 75"/>
                  <a:gd name="T21" fmla="*/ 2147483647 h 46"/>
                  <a:gd name="T22" fmla="*/ 2147483647 w 75"/>
                  <a:gd name="T23" fmla="*/ 2147483647 h 46"/>
                  <a:gd name="T24" fmla="*/ 2147483647 w 75"/>
                  <a:gd name="T25" fmla="*/ 2147483647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5"/>
                  <a:gd name="T40" fmla="*/ 0 h 46"/>
                  <a:gd name="T41" fmla="*/ 75 w 75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5" h="46">
                    <a:moveTo>
                      <a:pt x="62" y="9"/>
                    </a:moveTo>
                    <a:cubicBezTo>
                      <a:pt x="62" y="9"/>
                      <a:pt x="41" y="5"/>
                      <a:pt x="17" y="7"/>
                    </a:cubicBezTo>
                    <a:cubicBezTo>
                      <a:pt x="17" y="7"/>
                      <a:pt x="8" y="0"/>
                      <a:pt x="4" y="8"/>
                    </a:cubicBezTo>
                    <a:cubicBezTo>
                      <a:pt x="4" y="8"/>
                      <a:pt x="3" y="11"/>
                      <a:pt x="6" y="14"/>
                    </a:cubicBezTo>
                    <a:cubicBezTo>
                      <a:pt x="6" y="14"/>
                      <a:pt x="0" y="21"/>
                      <a:pt x="7" y="30"/>
                    </a:cubicBezTo>
                    <a:cubicBezTo>
                      <a:pt x="7" y="30"/>
                      <a:pt x="1" y="32"/>
                      <a:pt x="4" y="37"/>
                    </a:cubicBezTo>
                    <a:cubicBezTo>
                      <a:pt x="4" y="37"/>
                      <a:pt x="3" y="41"/>
                      <a:pt x="14" y="39"/>
                    </a:cubicBezTo>
                    <a:cubicBezTo>
                      <a:pt x="14" y="39"/>
                      <a:pt x="29" y="46"/>
                      <a:pt x="61" y="41"/>
                    </a:cubicBezTo>
                    <a:cubicBezTo>
                      <a:pt x="61" y="41"/>
                      <a:pt x="69" y="45"/>
                      <a:pt x="71" y="38"/>
                    </a:cubicBezTo>
                    <a:cubicBezTo>
                      <a:pt x="71" y="38"/>
                      <a:pt x="71" y="32"/>
                      <a:pt x="68" y="31"/>
                    </a:cubicBezTo>
                    <a:cubicBezTo>
                      <a:pt x="68" y="31"/>
                      <a:pt x="73" y="25"/>
                      <a:pt x="69" y="19"/>
                    </a:cubicBezTo>
                    <a:cubicBezTo>
                      <a:pt x="69" y="19"/>
                      <a:pt x="75" y="11"/>
                      <a:pt x="69" y="8"/>
                    </a:cubicBezTo>
                    <a:cubicBezTo>
                      <a:pt x="69" y="8"/>
                      <a:pt x="65" y="5"/>
                      <a:pt x="62" y="9"/>
                    </a:cubicBezTo>
                    <a:close/>
                  </a:path>
                </a:pathLst>
              </a:custGeom>
              <a:solidFill>
                <a:srgbClr val="D98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8" name="Freeform 222"/>
              <p:cNvSpPr>
                <a:spLocks/>
              </p:cNvSpPr>
              <p:nvPr/>
            </p:nvSpPr>
            <p:spPr bwMode="auto">
              <a:xfrm>
                <a:off x="4745" y="2196"/>
                <a:ext cx="239" cy="28"/>
              </a:xfrm>
              <a:custGeom>
                <a:avLst/>
                <a:gdLst>
                  <a:gd name="T0" fmla="*/ 2147483647 w 67"/>
                  <a:gd name="T1" fmla="*/ 2147483647 h 8"/>
                  <a:gd name="T2" fmla="*/ 2147483647 w 67"/>
                  <a:gd name="T3" fmla="*/ 2147483647 h 8"/>
                  <a:gd name="T4" fmla="*/ 2147483647 w 67"/>
                  <a:gd name="T5" fmla="*/ 0 h 8"/>
                  <a:gd name="T6" fmla="*/ 0 w 67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8"/>
                  <a:gd name="T14" fmla="*/ 67 w 67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8">
                    <a:moveTo>
                      <a:pt x="67" y="2"/>
                    </a:moveTo>
                    <a:cubicBezTo>
                      <a:pt x="61" y="8"/>
                      <a:pt x="57" y="1"/>
                      <a:pt x="57" y="1"/>
                    </a:cubicBezTo>
                    <a:cubicBezTo>
                      <a:pt x="30" y="5"/>
                      <a:pt x="10" y="0"/>
                      <a:pt x="10" y="0"/>
                    </a:cubicBezTo>
                    <a:cubicBezTo>
                      <a:pt x="4" y="6"/>
                      <a:pt x="0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C77E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9" name="Freeform 223"/>
              <p:cNvSpPr>
                <a:spLocks/>
              </p:cNvSpPr>
              <p:nvPr/>
            </p:nvSpPr>
            <p:spPr bwMode="auto">
              <a:xfrm>
                <a:off x="4745" y="2196"/>
                <a:ext cx="239" cy="31"/>
              </a:xfrm>
              <a:custGeom>
                <a:avLst/>
                <a:gdLst>
                  <a:gd name="T0" fmla="*/ 2147483647 w 67"/>
                  <a:gd name="T1" fmla="*/ 2147483647 h 9"/>
                  <a:gd name="T2" fmla="*/ 2147483647 w 67"/>
                  <a:gd name="T3" fmla="*/ 2147483647 h 9"/>
                  <a:gd name="T4" fmla="*/ 2147483647 w 67"/>
                  <a:gd name="T5" fmla="*/ 2147483647 h 9"/>
                  <a:gd name="T6" fmla="*/ 0 w 6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9"/>
                  <a:gd name="T14" fmla="*/ 67 w 67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9">
                    <a:moveTo>
                      <a:pt x="67" y="2"/>
                    </a:moveTo>
                    <a:cubicBezTo>
                      <a:pt x="62" y="9"/>
                      <a:pt x="57" y="2"/>
                      <a:pt x="57" y="2"/>
                    </a:cubicBezTo>
                    <a:cubicBezTo>
                      <a:pt x="29" y="6"/>
                      <a:pt x="10" y="1"/>
                      <a:pt x="10" y="1"/>
                    </a:cubicBezTo>
                    <a:cubicBezTo>
                      <a:pt x="3" y="6"/>
                      <a:pt x="0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B778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70" name="Freeform 224"/>
              <p:cNvSpPr>
                <a:spLocks/>
              </p:cNvSpPr>
              <p:nvPr/>
            </p:nvSpPr>
            <p:spPr bwMode="auto">
              <a:xfrm>
                <a:off x="4745" y="2196"/>
                <a:ext cx="239" cy="31"/>
              </a:xfrm>
              <a:custGeom>
                <a:avLst/>
                <a:gdLst>
                  <a:gd name="T0" fmla="*/ 2147483647 w 67"/>
                  <a:gd name="T1" fmla="*/ 2147483647 h 9"/>
                  <a:gd name="T2" fmla="*/ 2147483647 w 67"/>
                  <a:gd name="T3" fmla="*/ 2147483647 h 9"/>
                  <a:gd name="T4" fmla="*/ 2147483647 w 67"/>
                  <a:gd name="T5" fmla="*/ 2147483647 h 9"/>
                  <a:gd name="T6" fmla="*/ 0 w 6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9"/>
                  <a:gd name="T14" fmla="*/ 67 w 67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9">
                    <a:moveTo>
                      <a:pt x="67" y="2"/>
                    </a:moveTo>
                    <a:cubicBezTo>
                      <a:pt x="62" y="9"/>
                      <a:pt x="57" y="2"/>
                      <a:pt x="57" y="2"/>
                    </a:cubicBezTo>
                    <a:cubicBezTo>
                      <a:pt x="29" y="8"/>
                      <a:pt x="10" y="1"/>
                      <a:pt x="10" y="1"/>
                    </a:cubicBezTo>
                    <a:cubicBezTo>
                      <a:pt x="2" y="6"/>
                      <a:pt x="0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A7722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71" name="Freeform 225"/>
              <p:cNvSpPr>
                <a:spLocks/>
              </p:cNvSpPr>
              <p:nvPr/>
            </p:nvSpPr>
            <p:spPr bwMode="auto">
              <a:xfrm>
                <a:off x="4745" y="2196"/>
                <a:ext cx="239" cy="31"/>
              </a:xfrm>
              <a:custGeom>
                <a:avLst/>
                <a:gdLst>
                  <a:gd name="T0" fmla="*/ 2147483647 w 67"/>
                  <a:gd name="T1" fmla="*/ 2147483647 h 9"/>
                  <a:gd name="T2" fmla="*/ 2147483647 w 67"/>
                  <a:gd name="T3" fmla="*/ 2147483647 h 9"/>
                  <a:gd name="T4" fmla="*/ 2147483647 w 67"/>
                  <a:gd name="T5" fmla="*/ 2147483647 h 9"/>
                  <a:gd name="T6" fmla="*/ 0 w 6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9"/>
                  <a:gd name="T14" fmla="*/ 67 w 67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9">
                    <a:moveTo>
                      <a:pt x="67" y="2"/>
                    </a:moveTo>
                    <a:cubicBezTo>
                      <a:pt x="63" y="9"/>
                      <a:pt x="57" y="3"/>
                      <a:pt x="57" y="3"/>
                    </a:cubicBezTo>
                    <a:cubicBezTo>
                      <a:pt x="28" y="9"/>
                      <a:pt x="10" y="2"/>
                      <a:pt x="10" y="2"/>
                    </a:cubicBezTo>
                    <a:cubicBezTo>
                      <a:pt x="2" y="6"/>
                      <a:pt x="0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76B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72" name="Freeform 226"/>
              <p:cNvSpPr>
                <a:spLocks/>
              </p:cNvSpPr>
              <p:nvPr/>
            </p:nvSpPr>
            <p:spPr bwMode="auto">
              <a:xfrm>
                <a:off x="4745" y="2196"/>
                <a:ext cx="239" cy="28"/>
              </a:xfrm>
              <a:custGeom>
                <a:avLst/>
                <a:gdLst>
                  <a:gd name="T0" fmla="*/ 0 w 67"/>
                  <a:gd name="T1" fmla="*/ 0 h 8"/>
                  <a:gd name="T2" fmla="*/ 2147483647 w 67"/>
                  <a:gd name="T3" fmla="*/ 0 h 8"/>
                  <a:gd name="T4" fmla="*/ 2147483647 w 67"/>
                  <a:gd name="T5" fmla="*/ 0 h 8"/>
                  <a:gd name="T6" fmla="*/ 2147483647 w 67"/>
                  <a:gd name="T7" fmla="*/ 2147483647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8"/>
                  <a:gd name="T14" fmla="*/ 67 w 67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8">
                    <a:moveTo>
                      <a:pt x="0" y="0"/>
                    </a:moveTo>
                    <a:cubicBezTo>
                      <a:pt x="0" y="0"/>
                      <a:pt x="5" y="6"/>
                      <a:pt x="10" y="0"/>
                    </a:cubicBezTo>
                    <a:cubicBezTo>
                      <a:pt x="10" y="0"/>
                      <a:pt x="31" y="5"/>
                      <a:pt x="57" y="0"/>
                    </a:cubicBezTo>
                    <a:cubicBezTo>
                      <a:pt x="57" y="0"/>
                      <a:pt x="61" y="8"/>
                      <a:pt x="67" y="2"/>
                    </a:cubicBezTo>
                  </a:path>
                </a:pathLst>
              </a:custGeom>
              <a:noFill/>
              <a:ln w="0">
                <a:solidFill>
                  <a:srgbClr val="D98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73" name="Freeform 227"/>
              <p:cNvSpPr>
                <a:spLocks noEditPoints="1"/>
              </p:cNvSpPr>
              <p:nvPr/>
            </p:nvSpPr>
            <p:spPr bwMode="auto">
              <a:xfrm>
                <a:off x="4752" y="2088"/>
                <a:ext cx="221" cy="129"/>
              </a:xfrm>
              <a:custGeom>
                <a:avLst/>
                <a:gdLst>
                  <a:gd name="T0" fmla="*/ 2147483647 w 62"/>
                  <a:gd name="T1" fmla="*/ 0 h 37"/>
                  <a:gd name="T2" fmla="*/ 2147483647 w 62"/>
                  <a:gd name="T3" fmla="*/ 2147483647 h 37"/>
                  <a:gd name="T4" fmla="*/ 2147483647 w 62"/>
                  <a:gd name="T5" fmla="*/ 2147483647 h 37"/>
                  <a:gd name="T6" fmla="*/ 2147483647 w 62"/>
                  <a:gd name="T7" fmla="*/ 2147483647 h 37"/>
                  <a:gd name="T8" fmla="*/ 2147483647 w 62"/>
                  <a:gd name="T9" fmla="*/ 2147483647 h 37"/>
                  <a:gd name="T10" fmla="*/ 2147483647 w 62"/>
                  <a:gd name="T11" fmla="*/ 2147483647 h 37"/>
                  <a:gd name="T12" fmla="*/ 2147483647 w 62"/>
                  <a:gd name="T13" fmla="*/ 2147483647 h 37"/>
                  <a:gd name="T14" fmla="*/ 2147483647 w 62"/>
                  <a:gd name="T15" fmla="*/ 2147483647 h 37"/>
                  <a:gd name="T16" fmla="*/ 2147483647 w 62"/>
                  <a:gd name="T17" fmla="*/ 2147483647 h 37"/>
                  <a:gd name="T18" fmla="*/ 2147483647 w 62"/>
                  <a:gd name="T19" fmla="*/ 2147483647 h 37"/>
                  <a:gd name="T20" fmla="*/ 2147483647 w 62"/>
                  <a:gd name="T21" fmla="*/ 2147483647 h 37"/>
                  <a:gd name="T22" fmla="*/ 2147483647 w 62"/>
                  <a:gd name="T23" fmla="*/ 2147483647 h 37"/>
                  <a:gd name="T24" fmla="*/ 2147483647 w 62"/>
                  <a:gd name="T25" fmla="*/ 2147483647 h 37"/>
                  <a:gd name="T26" fmla="*/ 2147483647 w 62"/>
                  <a:gd name="T27" fmla="*/ 2147483647 h 37"/>
                  <a:gd name="T28" fmla="*/ 2147483647 w 62"/>
                  <a:gd name="T29" fmla="*/ 2147483647 h 37"/>
                  <a:gd name="T30" fmla="*/ 0 w 62"/>
                  <a:gd name="T31" fmla="*/ 2147483647 h 37"/>
                  <a:gd name="T32" fmla="*/ 2147483647 w 62"/>
                  <a:gd name="T33" fmla="*/ 2147483647 h 37"/>
                  <a:gd name="T34" fmla="*/ 2147483647 w 62"/>
                  <a:gd name="T35" fmla="*/ 2147483647 h 37"/>
                  <a:gd name="T36" fmla="*/ 2147483647 w 62"/>
                  <a:gd name="T37" fmla="*/ 0 h 37"/>
                  <a:gd name="T38" fmla="*/ 2147483647 w 62"/>
                  <a:gd name="T39" fmla="*/ 2147483647 h 37"/>
                  <a:gd name="T40" fmla="*/ 2147483647 w 62"/>
                  <a:gd name="T41" fmla="*/ 2147483647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2"/>
                  <a:gd name="T64" fmla="*/ 0 h 37"/>
                  <a:gd name="T65" fmla="*/ 62 w 62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2" h="37">
                    <a:moveTo>
                      <a:pt x="28" y="0"/>
                    </a:moveTo>
                    <a:cubicBezTo>
                      <a:pt x="28" y="0"/>
                      <a:pt x="35" y="7"/>
                      <a:pt x="38" y="18"/>
                    </a:cubicBezTo>
                    <a:cubicBezTo>
                      <a:pt x="41" y="28"/>
                      <a:pt x="47" y="37"/>
                      <a:pt x="47" y="36"/>
                    </a:cubicBezTo>
                    <a:moveTo>
                      <a:pt x="6" y="34"/>
                    </a:moveTo>
                    <a:cubicBezTo>
                      <a:pt x="6" y="34"/>
                      <a:pt x="10" y="31"/>
                      <a:pt x="7" y="27"/>
                    </a:cubicBezTo>
                    <a:cubicBezTo>
                      <a:pt x="7" y="27"/>
                      <a:pt x="2" y="24"/>
                      <a:pt x="2" y="30"/>
                    </a:cubicBezTo>
                    <a:moveTo>
                      <a:pt x="12" y="1"/>
                    </a:moveTo>
                    <a:cubicBezTo>
                      <a:pt x="12" y="1"/>
                      <a:pt x="19" y="7"/>
                      <a:pt x="22" y="18"/>
                    </a:cubicBezTo>
                    <a:cubicBezTo>
                      <a:pt x="25" y="29"/>
                      <a:pt x="32" y="36"/>
                      <a:pt x="32" y="37"/>
                    </a:cubicBezTo>
                    <a:moveTo>
                      <a:pt x="56" y="3"/>
                    </a:moveTo>
                    <a:cubicBezTo>
                      <a:pt x="56" y="3"/>
                      <a:pt x="54" y="8"/>
                      <a:pt x="56" y="9"/>
                    </a:cubicBezTo>
                    <a:cubicBezTo>
                      <a:pt x="56" y="9"/>
                      <a:pt x="62" y="12"/>
                      <a:pt x="61" y="5"/>
                    </a:cubicBezTo>
                    <a:moveTo>
                      <a:pt x="55" y="35"/>
                    </a:moveTo>
                    <a:cubicBezTo>
                      <a:pt x="55" y="35"/>
                      <a:pt x="53" y="28"/>
                      <a:pt x="58" y="27"/>
                    </a:cubicBezTo>
                    <a:cubicBezTo>
                      <a:pt x="58" y="27"/>
                      <a:pt x="62" y="27"/>
                      <a:pt x="61" y="31"/>
                    </a:cubicBezTo>
                    <a:moveTo>
                      <a:pt x="0" y="8"/>
                    </a:moveTo>
                    <a:cubicBezTo>
                      <a:pt x="0" y="8"/>
                      <a:pt x="5" y="9"/>
                      <a:pt x="6" y="6"/>
                    </a:cubicBezTo>
                    <a:cubicBezTo>
                      <a:pt x="6" y="6"/>
                      <a:pt x="6" y="4"/>
                      <a:pt x="4" y="3"/>
                    </a:cubicBezTo>
                    <a:moveTo>
                      <a:pt x="19" y="0"/>
                    </a:moveTo>
                    <a:cubicBezTo>
                      <a:pt x="19" y="0"/>
                      <a:pt x="26" y="7"/>
                      <a:pt x="29" y="18"/>
                    </a:cubicBezTo>
                    <a:cubicBezTo>
                      <a:pt x="33" y="29"/>
                      <a:pt x="39" y="36"/>
                      <a:pt x="40" y="36"/>
                    </a:cubicBezTo>
                  </a:path>
                </a:pathLst>
              </a:custGeom>
              <a:noFill/>
              <a:ln w="0">
                <a:solidFill>
                  <a:srgbClr val="70543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74" name="Freeform 228"/>
              <p:cNvSpPr>
                <a:spLocks/>
              </p:cNvSpPr>
              <p:nvPr/>
            </p:nvSpPr>
            <p:spPr bwMode="auto">
              <a:xfrm>
                <a:off x="5147" y="2070"/>
                <a:ext cx="18" cy="18"/>
              </a:xfrm>
              <a:custGeom>
                <a:avLst/>
                <a:gdLst>
                  <a:gd name="T0" fmla="*/ 2147483647 w 5"/>
                  <a:gd name="T1" fmla="*/ 0 h 5"/>
                  <a:gd name="T2" fmla="*/ 2147483647 w 5"/>
                  <a:gd name="T3" fmla="*/ 2147483647 h 5"/>
                  <a:gd name="T4" fmla="*/ 0 w 5"/>
                  <a:gd name="T5" fmla="*/ 0 h 5"/>
                  <a:gd name="T6" fmla="*/ 2147483647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3" y="5"/>
                      <a:pt x="5" y="4"/>
                    </a:cubicBezTo>
                    <a:cubicBezTo>
                      <a:pt x="5" y="4"/>
                      <a:pt x="3" y="5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75" name="Freeform 229"/>
              <p:cNvSpPr>
                <a:spLocks/>
              </p:cNvSpPr>
              <p:nvPr/>
            </p:nvSpPr>
            <p:spPr bwMode="auto">
              <a:xfrm>
                <a:off x="5147" y="2070"/>
                <a:ext cx="18" cy="18"/>
              </a:xfrm>
              <a:custGeom>
                <a:avLst/>
                <a:gdLst>
                  <a:gd name="T0" fmla="*/ 2147483647 w 5"/>
                  <a:gd name="T1" fmla="*/ 0 h 5"/>
                  <a:gd name="T2" fmla="*/ 2147483647 w 5"/>
                  <a:gd name="T3" fmla="*/ 2147483647 h 5"/>
                  <a:gd name="T4" fmla="*/ 0 w 5"/>
                  <a:gd name="T5" fmla="*/ 0 h 5"/>
                  <a:gd name="T6" fmla="*/ 2147483647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3" y="5"/>
                      <a:pt x="5" y="4"/>
                    </a:cubicBezTo>
                    <a:cubicBezTo>
                      <a:pt x="5" y="4"/>
                      <a:pt x="3" y="5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76" name="Freeform 230"/>
              <p:cNvSpPr>
                <a:spLocks/>
              </p:cNvSpPr>
              <p:nvPr/>
            </p:nvSpPr>
            <p:spPr bwMode="auto">
              <a:xfrm>
                <a:off x="5009" y="1976"/>
                <a:ext cx="185" cy="112"/>
              </a:xfrm>
              <a:custGeom>
                <a:avLst/>
                <a:gdLst>
                  <a:gd name="T0" fmla="*/ 2147483647 w 52"/>
                  <a:gd name="T1" fmla="*/ 2147483647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0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32"/>
                  <a:gd name="T32" fmla="*/ 52 w 52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32">
                    <a:moveTo>
                      <a:pt x="8" y="16"/>
                    </a:moveTo>
                    <a:cubicBezTo>
                      <a:pt x="13" y="16"/>
                      <a:pt x="19" y="18"/>
                      <a:pt x="22" y="14"/>
                    </a:cubicBezTo>
                    <a:cubicBezTo>
                      <a:pt x="25" y="11"/>
                      <a:pt x="26" y="9"/>
                      <a:pt x="29" y="6"/>
                    </a:cubicBezTo>
                    <a:cubicBezTo>
                      <a:pt x="33" y="3"/>
                      <a:pt x="38" y="0"/>
                      <a:pt x="43" y="1"/>
                    </a:cubicBezTo>
                    <a:cubicBezTo>
                      <a:pt x="49" y="4"/>
                      <a:pt x="52" y="9"/>
                      <a:pt x="52" y="15"/>
                    </a:cubicBezTo>
                    <a:cubicBezTo>
                      <a:pt x="52" y="19"/>
                      <a:pt x="50" y="25"/>
                      <a:pt x="45" y="27"/>
                    </a:cubicBezTo>
                    <a:cubicBezTo>
                      <a:pt x="41" y="29"/>
                      <a:pt x="39" y="29"/>
                      <a:pt x="35" y="31"/>
                    </a:cubicBezTo>
                    <a:cubicBezTo>
                      <a:pt x="30" y="32"/>
                      <a:pt x="7" y="31"/>
                      <a:pt x="0" y="21"/>
                    </a:cubicBezTo>
                    <a:cubicBezTo>
                      <a:pt x="0" y="20"/>
                      <a:pt x="6" y="19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77" name="Freeform 231"/>
              <p:cNvSpPr>
                <a:spLocks/>
              </p:cNvSpPr>
              <p:nvPr/>
            </p:nvSpPr>
            <p:spPr bwMode="auto">
              <a:xfrm>
                <a:off x="5051" y="2070"/>
                <a:ext cx="18" cy="21"/>
              </a:xfrm>
              <a:custGeom>
                <a:avLst/>
                <a:gdLst>
                  <a:gd name="T0" fmla="*/ 2147483647 w 5"/>
                  <a:gd name="T1" fmla="*/ 0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1" y="0"/>
                    </a:moveTo>
                    <a:cubicBezTo>
                      <a:pt x="1" y="0"/>
                      <a:pt x="3" y="6"/>
                      <a:pt x="5" y="5"/>
                    </a:cubicBezTo>
                    <a:cubicBezTo>
                      <a:pt x="5" y="5"/>
                      <a:pt x="3" y="6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78" name="Freeform 232"/>
              <p:cNvSpPr>
                <a:spLocks/>
              </p:cNvSpPr>
              <p:nvPr/>
            </p:nvSpPr>
            <p:spPr bwMode="auto">
              <a:xfrm>
                <a:off x="5051" y="2070"/>
                <a:ext cx="18" cy="21"/>
              </a:xfrm>
              <a:custGeom>
                <a:avLst/>
                <a:gdLst>
                  <a:gd name="T0" fmla="*/ 2147483647 w 5"/>
                  <a:gd name="T1" fmla="*/ 0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1" y="0"/>
                    </a:moveTo>
                    <a:cubicBezTo>
                      <a:pt x="1" y="0"/>
                      <a:pt x="3" y="6"/>
                      <a:pt x="5" y="5"/>
                    </a:cubicBezTo>
                    <a:cubicBezTo>
                      <a:pt x="5" y="5"/>
                      <a:pt x="3" y="6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79" name="Freeform 233"/>
              <p:cNvSpPr>
                <a:spLocks/>
              </p:cNvSpPr>
              <p:nvPr/>
            </p:nvSpPr>
            <p:spPr bwMode="auto">
              <a:xfrm>
                <a:off x="5183" y="2042"/>
                <a:ext cx="25" cy="14"/>
              </a:xfrm>
              <a:custGeom>
                <a:avLst/>
                <a:gdLst>
                  <a:gd name="T0" fmla="*/ 2147483647 w 7"/>
                  <a:gd name="T1" fmla="*/ 0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4"/>
                  <a:gd name="T14" fmla="*/ 7 w 7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4">
                    <a:moveTo>
                      <a:pt x="1" y="0"/>
                    </a:moveTo>
                    <a:cubicBezTo>
                      <a:pt x="1" y="0"/>
                      <a:pt x="5" y="3"/>
                      <a:pt x="7" y="2"/>
                    </a:cubicBezTo>
                    <a:cubicBezTo>
                      <a:pt x="7" y="2"/>
                      <a:pt x="6" y="4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80" name="Freeform 234"/>
              <p:cNvSpPr>
                <a:spLocks/>
              </p:cNvSpPr>
              <p:nvPr/>
            </p:nvSpPr>
            <p:spPr bwMode="auto">
              <a:xfrm>
                <a:off x="5183" y="2042"/>
                <a:ext cx="25" cy="14"/>
              </a:xfrm>
              <a:custGeom>
                <a:avLst/>
                <a:gdLst>
                  <a:gd name="T0" fmla="*/ 2147483647 w 7"/>
                  <a:gd name="T1" fmla="*/ 0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4"/>
                  <a:gd name="T14" fmla="*/ 7 w 7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4">
                    <a:moveTo>
                      <a:pt x="1" y="0"/>
                    </a:moveTo>
                    <a:cubicBezTo>
                      <a:pt x="1" y="0"/>
                      <a:pt x="5" y="3"/>
                      <a:pt x="7" y="2"/>
                    </a:cubicBezTo>
                    <a:cubicBezTo>
                      <a:pt x="7" y="2"/>
                      <a:pt x="6" y="4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81" name="Freeform 235"/>
              <p:cNvSpPr>
                <a:spLocks/>
              </p:cNvSpPr>
              <p:nvPr/>
            </p:nvSpPr>
            <p:spPr bwMode="auto">
              <a:xfrm>
                <a:off x="5009" y="1979"/>
                <a:ext cx="185" cy="109"/>
              </a:xfrm>
              <a:custGeom>
                <a:avLst/>
                <a:gdLst>
                  <a:gd name="T0" fmla="*/ 2147483647 w 52"/>
                  <a:gd name="T1" fmla="*/ 2147483647 h 31"/>
                  <a:gd name="T2" fmla="*/ 2147483647 w 52"/>
                  <a:gd name="T3" fmla="*/ 2147483647 h 31"/>
                  <a:gd name="T4" fmla="*/ 2147483647 w 52"/>
                  <a:gd name="T5" fmla="*/ 2147483647 h 31"/>
                  <a:gd name="T6" fmla="*/ 2147483647 w 52"/>
                  <a:gd name="T7" fmla="*/ 2147483647 h 31"/>
                  <a:gd name="T8" fmla="*/ 0 w 52"/>
                  <a:gd name="T9" fmla="*/ 2147483647 h 31"/>
                  <a:gd name="T10" fmla="*/ 2147483647 w 52"/>
                  <a:gd name="T11" fmla="*/ 2147483647 h 31"/>
                  <a:gd name="T12" fmla="*/ 2147483647 w 52"/>
                  <a:gd name="T13" fmla="*/ 2147483647 h 31"/>
                  <a:gd name="T14" fmla="*/ 2147483647 w 52"/>
                  <a:gd name="T15" fmla="*/ 2147483647 h 31"/>
                  <a:gd name="T16" fmla="*/ 2147483647 w 52"/>
                  <a:gd name="T17" fmla="*/ 0 h 31"/>
                  <a:gd name="T18" fmla="*/ 2147483647 w 52"/>
                  <a:gd name="T19" fmla="*/ 2147483647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31"/>
                  <a:gd name="T32" fmla="*/ 52 w 52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31">
                    <a:moveTo>
                      <a:pt x="44" y="1"/>
                    </a:moveTo>
                    <a:cubicBezTo>
                      <a:pt x="49" y="3"/>
                      <a:pt x="52" y="8"/>
                      <a:pt x="52" y="14"/>
                    </a:cubicBezTo>
                    <a:cubicBezTo>
                      <a:pt x="52" y="18"/>
                      <a:pt x="50" y="24"/>
                      <a:pt x="45" y="26"/>
                    </a:cubicBezTo>
                    <a:cubicBezTo>
                      <a:pt x="41" y="28"/>
                      <a:pt x="39" y="28"/>
                      <a:pt x="35" y="30"/>
                    </a:cubicBezTo>
                    <a:cubicBezTo>
                      <a:pt x="30" y="31"/>
                      <a:pt x="7" y="30"/>
                      <a:pt x="0" y="20"/>
                    </a:cubicBezTo>
                    <a:cubicBezTo>
                      <a:pt x="1" y="21"/>
                      <a:pt x="3" y="22"/>
                      <a:pt x="5" y="23"/>
                    </a:cubicBezTo>
                    <a:cubicBezTo>
                      <a:pt x="16" y="29"/>
                      <a:pt x="29" y="30"/>
                      <a:pt x="41" y="26"/>
                    </a:cubicBezTo>
                    <a:cubicBezTo>
                      <a:pt x="46" y="24"/>
                      <a:pt x="52" y="17"/>
                      <a:pt x="50" y="11"/>
                    </a:cubicBezTo>
                    <a:cubicBezTo>
                      <a:pt x="49" y="8"/>
                      <a:pt x="48" y="7"/>
                      <a:pt x="44" y="0"/>
                    </a:cubicBezTo>
                    <a:cubicBezTo>
                      <a:pt x="44" y="0"/>
                      <a:pt x="44" y="1"/>
                      <a:pt x="44" y="1"/>
                    </a:cubicBezTo>
                    <a:close/>
                  </a:path>
                </a:pathLst>
              </a:custGeom>
              <a:solidFill>
                <a:srgbClr val="0953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82" name="Freeform 236"/>
              <p:cNvSpPr>
                <a:spLocks/>
              </p:cNvSpPr>
              <p:nvPr/>
            </p:nvSpPr>
            <p:spPr bwMode="auto">
              <a:xfrm>
                <a:off x="5140" y="1962"/>
                <a:ext cx="15" cy="21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0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2" y="6"/>
                    </a:moveTo>
                    <a:cubicBezTo>
                      <a:pt x="2" y="6"/>
                      <a:pt x="2" y="0"/>
                      <a:pt x="4" y="0"/>
                    </a:cubicBezTo>
                    <a:cubicBezTo>
                      <a:pt x="4" y="0"/>
                      <a:pt x="1" y="0"/>
                      <a:pt x="0" y="6"/>
                    </a:cubicBezTo>
                    <a:cubicBezTo>
                      <a:pt x="0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83" name="Freeform 237"/>
              <p:cNvSpPr>
                <a:spLocks/>
              </p:cNvSpPr>
              <p:nvPr/>
            </p:nvSpPr>
            <p:spPr bwMode="auto">
              <a:xfrm>
                <a:off x="5140" y="1962"/>
                <a:ext cx="15" cy="21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0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2" y="6"/>
                    </a:moveTo>
                    <a:cubicBezTo>
                      <a:pt x="2" y="6"/>
                      <a:pt x="2" y="0"/>
                      <a:pt x="4" y="0"/>
                    </a:cubicBezTo>
                    <a:cubicBezTo>
                      <a:pt x="4" y="0"/>
                      <a:pt x="1" y="0"/>
                      <a:pt x="0" y="6"/>
                    </a:cubicBezTo>
                    <a:cubicBezTo>
                      <a:pt x="0" y="6"/>
                      <a:pt x="2" y="6"/>
                      <a:pt x="2" y="6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84" name="Freeform 238"/>
              <p:cNvSpPr>
                <a:spLocks/>
              </p:cNvSpPr>
              <p:nvPr/>
            </p:nvSpPr>
            <p:spPr bwMode="auto">
              <a:xfrm>
                <a:off x="5105" y="1986"/>
                <a:ext cx="10" cy="21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0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6"/>
                  <a:gd name="T14" fmla="*/ 3 w 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6">
                    <a:moveTo>
                      <a:pt x="2" y="6"/>
                    </a:moveTo>
                    <a:cubicBezTo>
                      <a:pt x="2" y="6"/>
                      <a:pt x="1" y="0"/>
                      <a:pt x="3" y="0"/>
                    </a:cubicBezTo>
                    <a:cubicBezTo>
                      <a:pt x="3" y="0"/>
                      <a:pt x="1" y="0"/>
                      <a:pt x="0" y="6"/>
                    </a:cubicBezTo>
                    <a:cubicBezTo>
                      <a:pt x="0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85" name="Freeform 239"/>
              <p:cNvSpPr>
                <a:spLocks/>
              </p:cNvSpPr>
              <p:nvPr/>
            </p:nvSpPr>
            <p:spPr bwMode="auto">
              <a:xfrm>
                <a:off x="5105" y="1986"/>
                <a:ext cx="10" cy="21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0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6"/>
                  <a:gd name="T14" fmla="*/ 3 w 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6">
                    <a:moveTo>
                      <a:pt x="2" y="6"/>
                    </a:moveTo>
                    <a:cubicBezTo>
                      <a:pt x="2" y="6"/>
                      <a:pt x="1" y="0"/>
                      <a:pt x="3" y="0"/>
                    </a:cubicBezTo>
                    <a:cubicBezTo>
                      <a:pt x="3" y="0"/>
                      <a:pt x="1" y="0"/>
                      <a:pt x="0" y="6"/>
                    </a:cubicBezTo>
                    <a:cubicBezTo>
                      <a:pt x="0" y="6"/>
                      <a:pt x="2" y="6"/>
                      <a:pt x="2" y="6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86" name="Freeform 240"/>
              <p:cNvSpPr>
                <a:spLocks/>
              </p:cNvSpPr>
              <p:nvPr/>
            </p:nvSpPr>
            <p:spPr bwMode="auto">
              <a:xfrm>
                <a:off x="5051" y="1969"/>
                <a:ext cx="121" cy="80"/>
              </a:xfrm>
              <a:custGeom>
                <a:avLst/>
                <a:gdLst>
                  <a:gd name="T0" fmla="*/ 2147483647 w 34"/>
                  <a:gd name="T1" fmla="*/ 2147483647 h 23"/>
                  <a:gd name="T2" fmla="*/ 2147483647 w 34"/>
                  <a:gd name="T3" fmla="*/ 2147483647 h 23"/>
                  <a:gd name="T4" fmla="*/ 2147483647 w 34"/>
                  <a:gd name="T5" fmla="*/ 2147483647 h 23"/>
                  <a:gd name="T6" fmla="*/ 2147483647 w 34"/>
                  <a:gd name="T7" fmla="*/ 2147483647 h 23"/>
                  <a:gd name="T8" fmla="*/ 0 w 34"/>
                  <a:gd name="T9" fmla="*/ 2147483647 h 23"/>
                  <a:gd name="T10" fmla="*/ 2147483647 w 34"/>
                  <a:gd name="T11" fmla="*/ 2147483647 h 23"/>
                  <a:gd name="T12" fmla="*/ 2147483647 w 34"/>
                  <a:gd name="T13" fmla="*/ 2147483647 h 23"/>
                  <a:gd name="T14" fmla="*/ 2147483647 w 34"/>
                  <a:gd name="T15" fmla="*/ 2147483647 h 23"/>
                  <a:gd name="T16" fmla="*/ 2147483647 w 34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23"/>
                  <a:gd name="T29" fmla="*/ 34 w 34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23">
                    <a:moveTo>
                      <a:pt x="32" y="6"/>
                    </a:moveTo>
                    <a:cubicBezTo>
                      <a:pt x="32" y="5"/>
                      <a:pt x="32" y="4"/>
                      <a:pt x="32" y="4"/>
                    </a:cubicBezTo>
                    <a:cubicBezTo>
                      <a:pt x="22" y="0"/>
                      <a:pt x="13" y="13"/>
                      <a:pt x="12" y="16"/>
                    </a:cubicBezTo>
                    <a:cubicBezTo>
                      <a:pt x="11" y="21"/>
                      <a:pt x="5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1" y="22"/>
                    </a:cubicBezTo>
                    <a:cubicBezTo>
                      <a:pt x="4" y="23"/>
                      <a:pt x="6" y="23"/>
                      <a:pt x="9" y="23"/>
                    </a:cubicBezTo>
                    <a:cubicBezTo>
                      <a:pt x="18" y="23"/>
                      <a:pt x="22" y="16"/>
                      <a:pt x="28" y="11"/>
                    </a:cubicBezTo>
                    <a:cubicBezTo>
                      <a:pt x="29" y="9"/>
                      <a:pt x="34" y="7"/>
                      <a:pt x="32" y="6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87" name="Freeform 241"/>
              <p:cNvSpPr>
                <a:spLocks/>
              </p:cNvSpPr>
              <p:nvPr/>
            </p:nvSpPr>
            <p:spPr bwMode="auto">
              <a:xfrm>
                <a:off x="5055" y="1976"/>
                <a:ext cx="114" cy="73"/>
              </a:xfrm>
              <a:custGeom>
                <a:avLst/>
                <a:gdLst>
                  <a:gd name="T0" fmla="*/ 2147483647 w 32"/>
                  <a:gd name="T1" fmla="*/ 2147483647 h 21"/>
                  <a:gd name="T2" fmla="*/ 2147483647 w 32"/>
                  <a:gd name="T3" fmla="*/ 2147483647 h 21"/>
                  <a:gd name="T4" fmla="*/ 0 w 32"/>
                  <a:gd name="T5" fmla="*/ 2147483647 h 21"/>
                  <a:gd name="T6" fmla="*/ 0 w 32"/>
                  <a:gd name="T7" fmla="*/ 2147483647 h 21"/>
                  <a:gd name="T8" fmla="*/ 2147483647 w 32"/>
                  <a:gd name="T9" fmla="*/ 2147483647 h 21"/>
                  <a:gd name="T10" fmla="*/ 2147483647 w 32"/>
                  <a:gd name="T11" fmla="*/ 2147483647 h 21"/>
                  <a:gd name="T12" fmla="*/ 2147483647 w 32"/>
                  <a:gd name="T13" fmla="*/ 2147483647 h 21"/>
                  <a:gd name="T14" fmla="*/ 2147483647 w 32"/>
                  <a:gd name="T15" fmla="*/ 2147483647 h 21"/>
                  <a:gd name="T16" fmla="*/ 2147483647 w 32"/>
                  <a:gd name="T17" fmla="*/ 2147483647 h 21"/>
                  <a:gd name="T18" fmla="*/ 2147483647 w 32"/>
                  <a:gd name="T19" fmla="*/ 2147483647 h 21"/>
                  <a:gd name="T20" fmla="*/ 2147483647 w 32"/>
                  <a:gd name="T21" fmla="*/ 2147483647 h 21"/>
                  <a:gd name="T22" fmla="*/ 2147483647 w 32"/>
                  <a:gd name="T23" fmla="*/ 2147483647 h 21"/>
                  <a:gd name="T24" fmla="*/ 2147483647 w 32"/>
                  <a:gd name="T25" fmla="*/ 2147483647 h 21"/>
                  <a:gd name="T26" fmla="*/ 2147483647 w 32"/>
                  <a:gd name="T27" fmla="*/ 2147483647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21"/>
                  <a:gd name="T44" fmla="*/ 32 w 32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21">
                    <a:moveTo>
                      <a:pt x="8" y="20"/>
                    </a:moveTo>
                    <a:cubicBezTo>
                      <a:pt x="6" y="20"/>
                      <a:pt x="3" y="21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5" y="18"/>
                      <a:pt x="10" y="18"/>
                      <a:pt x="11" y="15"/>
                    </a:cubicBezTo>
                    <a:cubicBezTo>
                      <a:pt x="12" y="14"/>
                      <a:pt x="13" y="13"/>
                      <a:pt x="14" y="11"/>
                    </a:cubicBezTo>
                    <a:cubicBezTo>
                      <a:pt x="18" y="6"/>
                      <a:pt x="24" y="0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5"/>
                      <a:pt x="28" y="7"/>
                      <a:pt x="26" y="8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1" y="14"/>
                      <a:pt x="16" y="21"/>
                      <a:pt x="8" y="20"/>
                    </a:cubicBezTo>
                    <a:close/>
                  </a:path>
                </a:pathLst>
              </a:custGeom>
              <a:solidFill>
                <a:srgbClr val="147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88" name="Freeform 242"/>
              <p:cNvSpPr>
                <a:spLocks/>
              </p:cNvSpPr>
              <p:nvPr/>
            </p:nvSpPr>
            <p:spPr bwMode="auto">
              <a:xfrm>
                <a:off x="5055" y="1979"/>
                <a:ext cx="114" cy="70"/>
              </a:xfrm>
              <a:custGeom>
                <a:avLst/>
                <a:gdLst>
                  <a:gd name="T0" fmla="*/ 2147483647 w 32"/>
                  <a:gd name="T1" fmla="*/ 2147483647 h 20"/>
                  <a:gd name="T2" fmla="*/ 2147483647 w 32"/>
                  <a:gd name="T3" fmla="*/ 2147483647 h 20"/>
                  <a:gd name="T4" fmla="*/ 0 w 32"/>
                  <a:gd name="T5" fmla="*/ 2147483647 h 20"/>
                  <a:gd name="T6" fmla="*/ 0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2147483647 w 32"/>
                  <a:gd name="T15" fmla="*/ 2147483647 h 20"/>
                  <a:gd name="T16" fmla="*/ 2147483647 w 32"/>
                  <a:gd name="T17" fmla="*/ 2147483647 h 20"/>
                  <a:gd name="T18" fmla="*/ 2147483647 w 32"/>
                  <a:gd name="T19" fmla="*/ 2147483647 h 20"/>
                  <a:gd name="T20" fmla="*/ 2147483647 w 32"/>
                  <a:gd name="T21" fmla="*/ 2147483647 h 20"/>
                  <a:gd name="T22" fmla="*/ 2147483647 w 32"/>
                  <a:gd name="T23" fmla="*/ 2147483647 h 20"/>
                  <a:gd name="T24" fmla="*/ 2147483647 w 32"/>
                  <a:gd name="T25" fmla="*/ 2147483647 h 20"/>
                  <a:gd name="T26" fmla="*/ 2147483647 w 32"/>
                  <a:gd name="T27" fmla="*/ 2147483647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20"/>
                  <a:gd name="T44" fmla="*/ 32 w 32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20">
                    <a:moveTo>
                      <a:pt x="9" y="19"/>
                    </a:moveTo>
                    <a:cubicBezTo>
                      <a:pt x="6" y="19"/>
                      <a:pt x="4" y="20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1" y="17"/>
                      <a:pt x="2" y="17"/>
                      <a:pt x="2" y="17"/>
                    </a:cubicBezTo>
                    <a:cubicBezTo>
                      <a:pt x="5" y="17"/>
                      <a:pt x="9" y="17"/>
                      <a:pt x="11" y="15"/>
                    </a:cubicBezTo>
                    <a:cubicBezTo>
                      <a:pt x="12" y="14"/>
                      <a:pt x="13" y="13"/>
                      <a:pt x="14" y="11"/>
                    </a:cubicBezTo>
                    <a:cubicBezTo>
                      <a:pt x="18" y="6"/>
                      <a:pt x="24" y="0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3"/>
                      <a:pt x="30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4"/>
                      <a:pt x="27" y="6"/>
                      <a:pt x="26" y="7"/>
                    </a:cubicBezTo>
                    <a:cubicBezTo>
                      <a:pt x="26" y="7"/>
                      <a:pt x="26" y="8"/>
                      <a:pt x="25" y="8"/>
                    </a:cubicBezTo>
                    <a:cubicBezTo>
                      <a:pt x="21" y="13"/>
                      <a:pt x="16" y="20"/>
                      <a:pt x="9" y="19"/>
                    </a:cubicBezTo>
                    <a:close/>
                  </a:path>
                </a:pathLst>
              </a:custGeom>
              <a:solidFill>
                <a:srgbClr val="488C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89" name="Freeform 243"/>
              <p:cNvSpPr>
                <a:spLocks/>
              </p:cNvSpPr>
              <p:nvPr/>
            </p:nvSpPr>
            <p:spPr bwMode="auto">
              <a:xfrm>
                <a:off x="5055" y="1983"/>
                <a:ext cx="110" cy="63"/>
              </a:xfrm>
              <a:custGeom>
                <a:avLst/>
                <a:gdLst>
                  <a:gd name="T0" fmla="*/ 2147483647 w 31"/>
                  <a:gd name="T1" fmla="*/ 2147483647 h 18"/>
                  <a:gd name="T2" fmla="*/ 2147483647 w 31"/>
                  <a:gd name="T3" fmla="*/ 2147483647 h 18"/>
                  <a:gd name="T4" fmla="*/ 0 w 31"/>
                  <a:gd name="T5" fmla="*/ 2147483647 h 18"/>
                  <a:gd name="T6" fmla="*/ 0 w 31"/>
                  <a:gd name="T7" fmla="*/ 2147483647 h 18"/>
                  <a:gd name="T8" fmla="*/ 2147483647 w 31"/>
                  <a:gd name="T9" fmla="*/ 2147483647 h 18"/>
                  <a:gd name="T10" fmla="*/ 2147483647 w 31"/>
                  <a:gd name="T11" fmla="*/ 2147483647 h 18"/>
                  <a:gd name="T12" fmla="*/ 2147483647 w 31"/>
                  <a:gd name="T13" fmla="*/ 2147483647 h 18"/>
                  <a:gd name="T14" fmla="*/ 2147483647 w 31"/>
                  <a:gd name="T15" fmla="*/ 2147483647 h 18"/>
                  <a:gd name="T16" fmla="*/ 2147483647 w 31"/>
                  <a:gd name="T17" fmla="*/ 2147483647 h 18"/>
                  <a:gd name="T18" fmla="*/ 2147483647 w 31"/>
                  <a:gd name="T19" fmla="*/ 2147483647 h 18"/>
                  <a:gd name="T20" fmla="*/ 2147483647 w 31"/>
                  <a:gd name="T21" fmla="*/ 2147483647 h 18"/>
                  <a:gd name="T22" fmla="*/ 2147483647 w 31"/>
                  <a:gd name="T23" fmla="*/ 2147483647 h 18"/>
                  <a:gd name="T24" fmla="*/ 2147483647 w 31"/>
                  <a:gd name="T25" fmla="*/ 2147483647 h 18"/>
                  <a:gd name="T26" fmla="*/ 2147483647 w 31"/>
                  <a:gd name="T27" fmla="*/ 214748364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"/>
                  <a:gd name="T43" fmla="*/ 0 h 18"/>
                  <a:gd name="T44" fmla="*/ 31 w 31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" h="18">
                    <a:moveTo>
                      <a:pt x="9" y="18"/>
                    </a:moveTo>
                    <a:cubicBezTo>
                      <a:pt x="7" y="18"/>
                      <a:pt x="4" y="18"/>
                      <a:pt x="2" y="18"/>
                    </a:cubicBezTo>
                    <a:cubicBezTo>
                      <a:pt x="1" y="18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5" y="16"/>
                      <a:pt x="9" y="16"/>
                      <a:pt x="11" y="14"/>
                    </a:cubicBezTo>
                    <a:cubicBezTo>
                      <a:pt x="12" y="14"/>
                      <a:pt x="13" y="13"/>
                      <a:pt x="15" y="11"/>
                    </a:cubicBezTo>
                    <a:cubicBezTo>
                      <a:pt x="18" y="6"/>
                      <a:pt x="25" y="0"/>
                      <a:pt x="29" y="1"/>
                    </a:cubicBezTo>
                    <a:cubicBezTo>
                      <a:pt x="29" y="1"/>
                      <a:pt x="30" y="1"/>
                      <a:pt x="30" y="1"/>
                    </a:cubicBezTo>
                    <a:cubicBezTo>
                      <a:pt x="30" y="1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3"/>
                      <a:pt x="27" y="5"/>
                      <a:pt x="26" y="6"/>
                    </a:cubicBezTo>
                    <a:cubicBezTo>
                      <a:pt x="25" y="6"/>
                      <a:pt x="25" y="7"/>
                      <a:pt x="25" y="7"/>
                    </a:cubicBezTo>
                    <a:cubicBezTo>
                      <a:pt x="20" y="11"/>
                      <a:pt x="17" y="18"/>
                      <a:pt x="9" y="18"/>
                    </a:cubicBezTo>
                    <a:close/>
                  </a:path>
                </a:pathLst>
              </a:custGeom>
              <a:solidFill>
                <a:srgbClr val="6A9D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90" name="Freeform 244"/>
              <p:cNvSpPr>
                <a:spLocks/>
              </p:cNvSpPr>
              <p:nvPr/>
            </p:nvSpPr>
            <p:spPr bwMode="auto">
              <a:xfrm>
                <a:off x="5055" y="1986"/>
                <a:ext cx="110" cy="60"/>
              </a:xfrm>
              <a:custGeom>
                <a:avLst/>
                <a:gdLst>
                  <a:gd name="T0" fmla="*/ 2147483647 w 31"/>
                  <a:gd name="T1" fmla="*/ 2147483647 h 17"/>
                  <a:gd name="T2" fmla="*/ 2147483647 w 31"/>
                  <a:gd name="T3" fmla="*/ 2147483647 h 17"/>
                  <a:gd name="T4" fmla="*/ 2147483647 w 31"/>
                  <a:gd name="T5" fmla="*/ 2147483647 h 17"/>
                  <a:gd name="T6" fmla="*/ 0 w 31"/>
                  <a:gd name="T7" fmla="*/ 2147483647 h 17"/>
                  <a:gd name="T8" fmla="*/ 2147483647 w 31"/>
                  <a:gd name="T9" fmla="*/ 2147483647 h 17"/>
                  <a:gd name="T10" fmla="*/ 2147483647 w 31"/>
                  <a:gd name="T11" fmla="*/ 2147483647 h 17"/>
                  <a:gd name="T12" fmla="*/ 2147483647 w 31"/>
                  <a:gd name="T13" fmla="*/ 2147483647 h 17"/>
                  <a:gd name="T14" fmla="*/ 2147483647 w 31"/>
                  <a:gd name="T15" fmla="*/ 0 h 17"/>
                  <a:gd name="T16" fmla="*/ 2147483647 w 31"/>
                  <a:gd name="T17" fmla="*/ 0 h 17"/>
                  <a:gd name="T18" fmla="*/ 2147483647 w 31"/>
                  <a:gd name="T19" fmla="*/ 2147483647 h 17"/>
                  <a:gd name="T20" fmla="*/ 2147483647 w 31"/>
                  <a:gd name="T21" fmla="*/ 2147483647 h 17"/>
                  <a:gd name="T22" fmla="*/ 2147483647 w 31"/>
                  <a:gd name="T23" fmla="*/ 2147483647 h 17"/>
                  <a:gd name="T24" fmla="*/ 2147483647 w 31"/>
                  <a:gd name="T25" fmla="*/ 2147483647 h 17"/>
                  <a:gd name="T26" fmla="*/ 2147483647 w 31"/>
                  <a:gd name="T27" fmla="*/ 2147483647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"/>
                  <a:gd name="T43" fmla="*/ 0 h 17"/>
                  <a:gd name="T44" fmla="*/ 31 w 31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" h="17">
                    <a:moveTo>
                      <a:pt x="9" y="16"/>
                    </a:moveTo>
                    <a:cubicBezTo>
                      <a:pt x="8" y="16"/>
                      <a:pt x="5" y="17"/>
                      <a:pt x="2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0" y="16"/>
                      <a:pt x="0" y="16"/>
                      <a:pt x="0" y="15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5" y="16"/>
                      <a:pt x="9" y="16"/>
                      <a:pt x="11" y="14"/>
                    </a:cubicBezTo>
                    <a:cubicBezTo>
                      <a:pt x="12" y="13"/>
                      <a:pt x="14" y="12"/>
                      <a:pt x="15" y="11"/>
                    </a:cubicBezTo>
                    <a:cubicBezTo>
                      <a:pt x="18" y="6"/>
                      <a:pt x="25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"/>
                      <a:pt x="29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1" y="2"/>
                      <a:pt x="27" y="4"/>
                      <a:pt x="25" y="5"/>
                    </a:cubicBezTo>
                    <a:cubicBezTo>
                      <a:pt x="25" y="5"/>
                      <a:pt x="25" y="5"/>
                      <a:pt x="25" y="6"/>
                    </a:cubicBezTo>
                    <a:cubicBezTo>
                      <a:pt x="20" y="9"/>
                      <a:pt x="17" y="17"/>
                      <a:pt x="9" y="16"/>
                    </a:cubicBezTo>
                    <a:close/>
                  </a:path>
                </a:pathLst>
              </a:custGeom>
              <a:solidFill>
                <a:srgbClr val="8DB2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91" name="Freeform 245"/>
              <p:cNvSpPr>
                <a:spLocks/>
              </p:cNvSpPr>
              <p:nvPr/>
            </p:nvSpPr>
            <p:spPr bwMode="auto">
              <a:xfrm>
                <a:off x="5055" y="1990"/>
                <a:ext cx="107" cy="56"/>
              </a:xfrm>
              <a:custGeom>
                <a:avLst/>
                <a:gdLst>
                  <a:gd name="T0" fmla="*/ 2147483647 w 30"/>
                  <a:gd name="T1" fmla="*/ 2147483647 h 16"/>
                  <a:gd name="T2" fmla="*/ 2147483647 w 30"/>
                  <a:gd name="T3" fmla="*/ 2147483647 h 16"/>
                  <a:gd name="T4" fmla="*/ 2147483647 w 30"/>
                  <a:gd name="T5" fmla="*/ 2147483647 h 16"/>
                  <a:gd name="T6" fmla="*/ 2147483647 w 30"/>
                  <a:gd name="T7" fmla="*/ 2147483647 h 16"/>
                  <a:gd name="T8" fmla="*/ 2147483647 w 30"/>
                  <a:gd name="T9" fmla="*/ 2147483647 h 16"/>
                  <a:gd name="T10" fmla="*/ 2147483647 w 30"/>
                  <a:gd name="T11" fmla="*/ 2147483647 h 16"/>
                  <a:gd name="T12" fmla="*/ 2147483647 w 30"/>
                  <a:gd name="T13" fmla="*/ 2147483647 h 16"/>
                  <a:gd name="T14" fmla="*/ 2147483647 w 30"/>
                  <a:gd name="T15" fmla="*/ 0 h 16"/>
                  <a:gd name="T16" fmla="*/ 2147483647 w 30"/>
                  <a:gd name="T17" fmla="*/ 0 h 16"/>
                  <a:gd name="T18" fmla="*/ 2147483647 w 30"/>
                  <a:gd name="T19" fmla="*/ 0 h 16"/>
                  <a:gd name="T20" fmla="*/ 2147483647 w 30"/>
                  <a:gd name="T21" fmla="*/ 0 h 16"/>
                  <a:gd name="T22" fmla="*/ 2147483647 w 30"/>
                  <a:gd name="T23" fmla="*/ 2147483647 h 16"/>
                  <a:gd name="T24" fmla="*/ 2147483647 w 30"/>
                  <a:gd name="T25" fmla="*/ 2147483647 h 16"/>
                  <a:gd name="T26" fmla="*/ 2147483647 w 30"/>
                  <a:gd name="T27" fmla="*/ 2147483647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16"/>
                  <a:gd name="T44" fmla="*/ 30 w 30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16">
                    <a:moveTo>
                      <a:pt x="10" y="15"/>
                    </a:moveTo>
                    <a:cubicBezTo>
                      <a:pt x="8" y="15"/>
                      <a:pt x="5" y="16"/>
                      <a:pt x="3" y="16"/>
                    </a:cubicBezTo>
                    <a:cubicBezTo>
                      <a:pt x="2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4"/>
                      <a:pt x="2" y="15"/>
                      <a:pt x="2" y="15"/>
                    </a:cubicBezTo>
                    <a:cubicBezTo>
                      <a:pt x="4" y="15"/>
                      <a:pt x="8" y="15"/>
                      <a:pt x="11" y="14"/>
                    </a:cubicBezTo>
                    <a:cubicBezTo>
                      <a:pt x="13" y="13"/>
                      <a:pt x="14" y="12"/>
                      <a:pt x="15" y="11"/>
                    </a:cubicBezTo>
                    <a:cubicBezTo>
                      <a:pt x="18" y="6"/>
                      <a:pt x="25" y="0"/>
                      <a:pt x="28" y="0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1"/>
                      <a:pt x="27" y="3"/>
                      <a:pt x="25" y="4"/>
                    </a:cubicBezTo>
                    <a:cubicBezTo>
                      <a:pt x="25" y="4"/>
                      <a:pt x="25" y="4"/>
                      <a:pt x="24" y="4"/>
                    </a:cubicBezTo>
                    <a:cubicBezTo>
                      <a:pt x="20" y="8"/>
                      <a:pt x="17" y="16"/>
                      <a:pt x="10" y="15"/>
                    </a:cubicBezTo>
                    <a:close/>
                  </a:path>
                </a:pathLst>
              </a:custGeom>
              <a:solidFill>
                <a:srgbClr val="BFCF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92" name="Freeform 246"/>
              <p:cNvSpPr>
                <a:spLocks/>
              </p:cNvSpPr>
              <p:nvPr/>
            </p:nvSpPr>
            <p:spPr bwMode="auto">
              <a:xfrm>
                <a:off x="5058" y="2039"/>
                <a:ext cx="22" cy="24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0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3" y="6"/>
                    </a:moveTo>
                    <a:cubicBezTo>
                      <a:pt x="6" y="5"/>
                      <a:pt x="4" y="3"/>
                      <a:pt x="2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3"/>
                      <a:pt x="0" y="2"/>
                      <a:pt x="0" y="4"/>
                    </a:cubicBezTo>
                    <a:cubicBezTo>
                      <a:pt x="0" y="7"/>
                      <a:pt x="1" y="7"/>
                      <a:pt x="3" y="6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93" name="Freeform 247"/>
              <p:cNvSpPr>
                <a:spLocks/>
              </p:cNvSpPr>
              <p:nvPr/>
            </p:nvSpPr>
            <p:spPr bwMode="auto">
              <a:xfrm>
                <a:off x="5058" y="2042"/>
                <a:ext cx="18" cy="18"/>
              </a:xfrm>
              <a:custGeom>
                <a:avLst/>
                <a:gdLst>
                  <a:gd name="T0" fmla="*/ 0 w 5"/>
                  <a:gd name="T1" fmla="*/ 2147483647 h 5"/>
                  <a:gd name="T2" fmla="*/ 2147483647 w 5"/>
                  <a:gd name="T3" fmla="*/ 0 h 5"/>
                  <a:gd name="T4" fmla="*/ 2147483647 w 5"/>
                  <a:gd name="T5" fmla="*/ 0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0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0" y="3"/>
                    </a:moveTo>
                    <a:cubicBezTo>
                      <a:pt x="0" y="1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3"/>
                      <a:pt x="5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94" name="Freeform 248"/>
              <p:cNvSpPr>
                <a:spLocks/>
              </p:cNvSpPr>
              <p:nvPr/>
            </p:nvSpPr>
            <p:spPr bwMode="auto">
              <a:xfrm>
                <a:off x="5058" y="2042"/>
                <a:ext cx="15" cy="18"/>
              </a:xfrm>
              <a:custGeom>
                <a:avLst/>
                <a:gdLst>
                  <a:gd name="T0" fmla="*/ 0 w 4"/>
                  <a:gd name="T1" fmla="*/ 2147483647 h 5"/>
                  <a:gd name="T2" fmla="*/ 2147483647 w 4"/>
                  <a:gd name="T3" fmla="*/ 2147483647 h 5"/>
                  <a:gd name="T4" fmla="*/ 2147483647 w 4"/>
                  <a:gd name="T5" fmla="*/ 0 h 5"/>
                  <a:gd name="T6" fmla="*/ 2147483647 w 4"/>
                  <a:gd name="T7" fmla="*/ 0 h 5"/>
                  <a:gd name="T8" fmla="*/ 2147483647 w 4"/>
                  <a:gd name="T9" fmla="*/ 2147483647 h 5"/>
                  <a:gd name="T10" fmla="*/ 2147483647 w 4"/>
                  <a:gd name="T11" fmla="*/ 2147483647 h 5"/>
                  <a:gd name="T12" fmla="*/ 2147483647 w 4"/>
                  <a:gd name="T13" fmla="*/ 2147483647 h 5"/>
                  <a:gd name="T14" fmla="*/ 2147483647 w 4"/>
                  <a:gd name="T15" fmla="*/ 2147483647 h 5"/>
                  <a:gd name="T16" fmla="*/ 2147483647 w 4"/>
                  <a:gd name="T17" fmla="*/ 2147483647 h 5"/>
                  <a:gd name="T18" fmla="*/ 0 w 4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3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95" name="Freeform 249"/>
              <p:cNvSpPr>
                <a:spLocks/>
              </p:cNvSpPr>
              <p:nvPr/>
            </p:nvSpPr>
            <p:spPr bwMode="auto">
              <a:xfrm>
                <a:off x="5058" y="2046"/>
                <a:ext cx="15" cy="14"/>
              </a:xfrm>
              <a:custGeom>
                <a:avLst/>
                <a:gdLst>
                  <a:gd name="T0" fmla="*/ 0 w 4"/>
                  <a:gd name="T1" fmla="*/ 2147483647 h 4"/>
                  <a:gd name="T2" fmla="*/ 2147483647 w 4"/>
                  <a:gd name="T3" fmla="*/ 0 h 4"/>
                  <a:gd name="T4" fmla="*/ 2147483647 w 4"/>
                  <a:gd name="T5" fmla="*/ 0 h 4"/>
                  <a:gd name="T6" fmla="*/ 2147483647 w 4"/>
                  <a:gd name="T7" fmla="*/ 0 h 4"/>
                  <a:gd name="T8" fmla="*/ 2147483647 w 4"/>
                  <a:gd name="T9" fmla="*/ 0 h 4"/>
                  <a:gd name="T10" fmla="*/ 2147483647 w 4"/>
                  <a:gd name="T11" fmla="*/ 0 h 4"/>
                  <a:gd name="T12" fmla="*/ 2147483647 w 4"/>
                  <a:gd name="T13" fmla="*/ 2147483647 h 4"/>
                  <a:gd name="T14" fmla="*/ 2147483647 w 4"/>
                  <a:gd name="T15" fmla="*/ 2147483647 h 4"/>
                  <a:gd name="T16" fmla="*/ 2147483647 w 4"/>
                  <a:gd name="T17" fmla="*/ 2147483647 h 4"/>
                  <a:gd name="T18" fmla="*/ 0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2"/>
                      <a:pt x="4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96" name="Freeform 250"/>
              <p:cNvSpPr>
                <a:spLocks/>
              </p:cNvSpPr>
              <p:nvPr/>
            </p:nvSpPr>
            <p:spPr bwMode="auto">
              <a:xfrm>
                <a:off x="5062" y="2049"/>
                <a:ext cx="18" cy="7"/>
              </a:xfrm>
              <a:custGeom>
                <a:avLst/>
                <a:gdLst>
                  <a:gd name="T0" fmla="*/ 2147483647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1" y="1"/>
                    </a:moveTo>
                    <a:cubicBezTo>
                      <a:pt x="4" y="2"/>
                      <a:pt x="3" y="0"/>
                      <a:pt x="5" y="0"/>
                    </a:cubicBezTo>
                    <a:cubicBezTo>
                      <a:pt x="5" y="0"/>
                      <a:pt x="1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97" name="Freeform 251"/>
              <p:cNvSpPr>
                <a:spLocks/>
              </p:cNvSpPr>
              <p:nvPr/>
            </p:nvSpPr>
            <p:spPr bwMode="auto">
              <a:xfrm>
                <a:off x="5062" y="2049"/>
                <a:ext cx="18" cy="7"/>
              </a:xfrm>
              <a:custGeom>
                <a:avLst/>
                <a:gdLst>
                  <a:gd name="T0" fmla="*/ 2147483647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1" y="1"/>
                    </a:moveTo>
                    <a:cubicBezTo>
                      <a:pt x="4" y="2"/>
                      <a:pt x="3" y="0"/>
                      <a:pt x="5" y="0"/>
                    </a:cubicBezTo>
                    <a:cubicBezTo>
                      <a:pt x="5" y="0"/>
                      <a:pt x="1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98" name="Freeform 252"/>
              <p:cNvSpPr>
                <a:spLocks/>
              </p:cNvSpPr>
              <p:nvPr/>
            </p:nvSpPr>
            <p:spPr bwMode="auto">
              <a:xfrm>
                <a:off x="5101" y="2039"/>
                <a:ext cx="22" cy="24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0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3" y="6"/>
                    </a:moveTo>
                    <a:cubicBezTo>
                      <a:pt x="6" y="4"/>
                      <a:pt x="4" y="3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2"/>
                      <a:pt x="0" y="4"/>
                    </a:cubicBezTo>
                    <a:cubicBezTo>
                      <a:pt x="0" y="7"/>
                      <a:pt x="1" y="7"/>
                      <a:pt x="3" y="6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99" name="Freeform 253"/>
              <p:cNvSpPr>
                <a:spLocks/>
              </p:cNvSpPr>
              <p:nvPr/>
            </p:nvSpPr>
            <p:spPr bwMode="auto">
              <a:xfrm>
                <a:off x="5101" y="2042"/>
                <a:ext cx="18" cy="18"/>
              </a:xfrm>
              <a:custGeom>
                <a:avLst/>
                <a:gdLst>
                  <a:gd name="T0" fmla="*/ 0 w 5"/>
                  <a:gd name="T1" fmla="*/ 2147483647 h 5"/>
                  <a:gd name="T2" fmla="*/ 2147483647 w 5"/>
                  <a:gd name="T3" fmla="*/ 0 h 5"/>
                  <a:gd name="T4" fmla="*/ 2147483647 w 5"/>
                  <a:gd name="T5" fmla="*/ 0 h 5"/>
                  <a:gd name="T6" fmla="*/ 2147483647 w 5"/>
                  <a:gd name="T7" fmla="*/ 0 h 5"/>
                  <a:gd name="T8" fmla="*/ 2147483647 w 5"/>
                  <a:gd name="T9" fmla="*/ 0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0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0" y="3"/>
                    </a:moveTo>
                    <a:cubicBezTo>
                      <a:pt x="0" y="1"/>
                      <a:pt x="0" y="2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3"/>
                      <a:pt x="5" y="4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00" name="Freeform 254"/>
              <p:cNvSpPr>
                <a:spLocks/>
              </p:cNvSpPr>
              <p:nvPr/>
            </p:nvSpPr>
            <p:spPr bwMode="auto">
              <a:xfrm>
                <a:off x="5101" y="2042"/>
                <a:ext cx="18" cy="18"/>
              </a:xfrm>
              <a:custGeom>
                <a:avLst/>
                <a:gdLst>
                  <a:gd name="T0" fmla="*/ 0 w 5"/>
                  <a:gd name="T1" fmla="*/ 2147483647 h 5"/>
                  <a:gd name="T2" fmla="*/ 2147483647 w 5"/>
                  <a:gd name="T3" fmla="*/ 2147483647 h 5"/>
                  <a:gd name="T4" fmla="*/ 2147483647 w 5"/>
                  <a:gd name="T5" fmla="*/ 0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0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0" y="3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3"/>
                      <a:pt x="5" y="3"/>
                      <a:pt x="3" y="4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01" name="Freeform 255"/>
              <p:cNvSpPr>
                <a:spLocks/>
              </p:cNvSpPr>
              <p:nvPr/>
            </p:nvSpPr>
            <p:spPr bwMode="auto">
              <a:xfrm>
                <a:off x="5105" y="2042"/>
                <a:ext cx="10" cy="14"/>
              </a:xfrm>
              <a:custGeom>
                <a:avLst/>
                <a:gdLst>
                  <a:gd name="T0" fmla="*/ 0 w 3"/>
                  <a:gd name="T1" fmla="*/ 2147483647 h 4"/>
                  <a:gd name="T2" fmla="*/ 0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2147483647 w 3"/>
                  <a:gd name="T17" fmla="*/ 2147483647 h 4"/>
                  <a:gd name="T18" fmla="*/ 0 w 3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3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02" name="Freeform 256"/>
              <p:cNvSpPr>
                <a:spLocks/>
              </p:cNvSpPr>
              <p:nvPr/>
            </p:nvSpPr>
            <p:spPr bwMode="auto">
              <a:xfrm>
                <a:off x="5105" y="2049"/>
                <a:ext cx="18" cy="7"/>
              </a:xfrm>
              <a:custGeom>
                <a:avLst/>
                <a:gdLst>
                  <a:gd name="T0" fmla="*/ 2147483647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1" y="1"/>
                    </a:moveTo>
                    <a:cubicBezTo>
                      <a:pt x="4" y="2"/>
                      <a:pt x="4" y="0"/>
                      <a:pt x="5" y="0"/>
                    </a:cubicBezTo>
                    <a:cubicBezTo>
                      <a:pt x="5" y="0"/>
                      <a:pt x="2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03" name="Freeform 257"/>
              <p:cNvSpPr>
                <a:spLocks/>
              </p:cNvSpPr>
              <p:nvPr/>
            </p:nvSpPr>
            <p:spPr bwMode="auto">
              <a:xfrm>
                <a:off x="5105" y="2049"/>
                <a:ext cx="18" cy="7"/>
              </a:xfrm>
              <a:custGeom>
                <a:avLst/>
                <a:gdLst>
                  <a:gd name="T0" fmla="*/ 2147483647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1" y="1"/>
                    </a:moveTo>
                    <a:cubicBezTo>
                      <a:pt x="4" y="2"/>
                      <a:pt x="4" y="0"/>
                      <a:pt x="5" y="0"/>
                    </a:cubicBezTo>
                    <a:cubicBezTo>
                      <a:pt x="5" y="0"/>
                      <a:pt x="2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04" name="Freeform 258"/>
              <p:cNvSpPr>
                <a:spLocks/>
              </p:cNvSpPr>
              <p:nvPr/>
            </p:nvSpPr>
            <p:spPr bwMode="auto">
              <a:xfrm>
                <a:off x="5137" y="2042"/>
                <a:ext cx="21" cy="25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0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4" y="5"/>
                    </a:moveTo>
                    <a:cubicBezTo>
                      <a:pt x="6" y="3"/>
                      <a:pt x="4" y="2"/>
                      <a:pt x="2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0" y="2"/>
                      <a:pt x="0" y="4"/>
                    </a:cubicBezTo>
                    <a:cubicBezTo>
                      <a:pt x="1" y="7"/>
                      <a:pt x="3" y="6"/>
                      <a:pt x="4" y="5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05" name="Freeform 259"/>
              <p:cNvSpPr>
                <a:spLocks/>
              </p:cNvSpPr>
              <p:nvPr/>
            </p:nvSpPr>
            <p:spPr bwMode="auto">
              <a:xfrm>
                <a:off x="5137" y="2042"/>
                <a:ext cx="18" cy="21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0 h 6"/>
                  <a:gd name="T6" fmla="*/ 2147483647 w 5"/>
                  <a:gd name="T7" fmla="*/ 0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2147483647 w 5"/>
                  <a:gd name="T13" fmla="*/ 2147483647 h 6"/>
                  <a:gd name="T14" fmla="*/ 2147483647 w 5"/>
                  <a:gd name="T15" fmla="*/ 2147483647 h 6"/>
                  <a:gd name="T16" fmla="*/ 2147483647 w 5"/>
                  <a:gd name="T17" fmla="*/ 2147483647 h 6"/>
                  <a:gd name="T18" fmla="*/ 2147483647 w 5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6"/>
                  <a:gd name="T32" fmla="*/ 5 w 5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6">
                    <a:moveTo>
                      <a:pt x="1" y="4"/>
                    </a:moveTo>
                    <a:cubicBezTo>
                      <a:pt x="0" y="3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1" y="6"/>
                      <a:pt x="1" y="4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06" name="Freeform 260"/>
              <p:cNvSpPr>
                <a:spLocks/>
              </p:cNvSpPr>
              <p:nvPr/>
            </p:nvSpPr>
            <p:spPr bwMode="auto">
              <a:xfrm>
                <a:off x="5137" y="2046"/>
                <a:ext cx="18" cy="14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0 h 4"/>
                  <a:gd name="T4" fmla="*/ 2147483647 w 5"/>
                  <a:gd name="T5" fmla="*/ 0 h 4"/>
                  <a:gd name="T6" fmla="*/ 2147483647 w 5"/>
                  <a:gd name="T7" fmla="*/ 0 h 4"/>
                  <a:gd name="T8" fmla="*/ 2147483647 w 5"/>
                  <a:gd name="T9" fmla="*/ 0 h 4"/>
                  <a:gd name="T10" fmla="*/ 2147483647 w 5"/>
                  <a:gd name="T11" fmla="*/ 2147483647 h 4"/>
                  <a:gd name="T12" fmla="*/ 2147483647 w 5"/>
                  <a:gd name="T13" fmla="*/ 2147483647 h 4"/>
                  <a:gd name="T14" fmla="*/ 2147483647 w 5"/>
                  <a:gd name="T15" fmla="*/ 2147483647 h 4"/>
                  <a:gd name="T16" fmla="*/ 2147483647 w 5"/>
                  <a:gd name="T17" fmla="*/ 2147483647 h 4"/>
                  <a:gd name="T18" fmla="*/ 2147483647 w 5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1" y="3"/>
                    </a:moveTo>
                    <a:cubicBezTo>
                      <a:pt x="0" y="2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07" name="Freeform 261"/>
              <p:cNvSpPr>
                <a:spLocks/>
              </p:cNvSpPr>
              <p:nvPr/>
            </p:nvSpPr>
            <p:spPr bwMode="auto">
              <a:xfrm>
                <a:off x="5140" y="2046"/>
                <a:ext cx="11" cy="14"/>
              </a:xfrm>
              <a:custGeom>
                <a:avLst/>
                <a:gdLst>
                  <a:gd name="T0" fmla="*/ 0 w 3"/>
                  <a:gd name="T1" fmla="*/ 2147483647 h 4"/>
                  <a:gd name="T2" fmla="*/ 0 w 3"/>
                  <a:gd name="T3" fmla="*/ 2147483647 h 4"/>
                  <a:gd name="T4" fmla="*/ 0 w 3"/>
                  <a:gd name="T5" fmla="*/ 0 h 4"/>
                  <a:gd name="T6" fmla="*/ 2147483647 w 3"/>
                  <a:gd name="T7" fmla="*/ 0 h 4"/>
                  <a:gd name="T8" fmla="*/ 2147483647 w 3"/>
                  <a:gd name="T9" fmla="*/ 0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2147483647 w 3"/>
                  <a:gd name="T17" fmla="*/ 2147483647 h 4"/>
                  <a:gd name="T18" fmla="*/ 0 w 3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3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08" name="Freeform 262"/>
              <p:cNvSpPr>
                <a:spLocks/>
              </p:cNvSpPr>
              <p:nvPr/>
            </p:nvSpPr>
            <p:spPr bwMode="auto">
              <a:xfrm>
                <a:off x="5144" y="2046"/>
                <a:ext cx="14" cy="10"/>
              </a:xfrm>
              <a:custGeom>
                <a:avLst/>
                <a:gdLst>
                  <a:gd name="T0" fmla="*/ 0 w 4"/>
                  <a:gd name="T1" fmla="*/ 2147483647 h 3"/>
                  <a:gd name="T2" fmla="*/ 2147483647 w 4"/>
                  <a:gd name="T3" fmla="*/ 0 h 3"/>
                  <a:gd name="T4" fmla="*/ 0 w 4"/>
                  <a:gd name="T5" fmla="*/ 2147483647 h 3"/>
                  <a:gd name="T6" fmla="*/ 0 w 4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0" y="3"/>
                    </a:move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1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09" name="Freeform 263"/>
              <p:cNvSpPr>
                <a:spLocks/>
              </p:cNvSpPr>
              <p:nvPr/>
            </p:nvSpPr>
            <p:spPr bwMode="auto">
              <a:xfrm>
                <a:off x="5144" y="2046"/>
                <a:ext cx="14" cy="10"/>
              </a:xfrm>
              <a:custGeom>
                <a:avLst/>
                <a:gdLst>
                  <a:gd name="T0" fmla="*/ 0 w 4"/>
                  <a:gd name="T1" fmla="*/ 2147483647 h 3"/>
                  <a:gd name="T2" fmla="*/ 2147483647 w 4"/>
                  <a:gd name="T3" fmla="*/ 0 h 3"/>
                  <a:gd name="T4" fmla="*/ 0 w 4"/>
                  <a:gd name="T5" fmla="*/ 2147483647 h 3"/>
                  <a:gd name="T6" fmla="*/ 0 w 4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0" y="3"/>
                    </a:move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1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10" name="Freeform 264"/>
              <p:cNvSpPr>
                <a:spLocks/>
              </p:cNvSpPr>
              <p:nvPr/>
            </p:nvSpPr>
            <p:spPr bwMode="auto">
              <a:xfrm>
                <a:off x="5137" y="2018"/>
                <a:ext cx="18" cy="17"/>
              </a:xfrm>
              <a:custGeom>
                <a:avLst/>
                <a:gdLst>
                  <a:gd name="T0" fmla="*/ 0 w 5"/>
                  <a:gd name="T1" fmla="*/ 2147483647 h 5"/>
                  <a:gd name="T2" fmla="*/ 0 w 5"/>
                  <a:gd name="T3" fmla="*/ 0 h 5"/>
                  <a:gd name="T4" fmla="*/ 2147483647 w 5"/>
                  <a:gd name="T5" fmla="*/ 0 h 5"/>
                  <a:gd name="T6" fmla="*/ 2147483647 w 5"/>
                  <a:gd name="T7" fmla="*/ 0 h 5"/>
                  <a:gd name="T8" fmla="*/ 2147483647 w 5"/>
                  <a:gd name="T9" fmla="*/ 0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0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0" y="3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3"/>
                      <a:pt x="4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11" name="Freeform 265"/>
              <p:cNvSpPr>
                <a:spLocks/>
              </p:cNvSpPr>
              <p:nvPr/>
            </p:nvSpPr>
            <p:spPr bwMode="auto">
              <a:xfrm>
                <a:off x="5137" y="2018"/>
                <a:ext cx="18" cy="1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2147483647 h 5"/>
                  <a:gd name="T4" fmla="*/ 2147483647 w 5"/>
                  <a:gd name="T5" fmla="*/ 0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1" y="3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2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12" name="Freeform 266"/>
              <p:cNvSpPr>
                <a:spLocks/>
              </p:cNvSpPr>
              <p:nvPr/>
            </p:nvSpPr>
            <p:spPr bwMode="auto">
              <a:xfrm>
                <a:off x="5137" y="2021"/>
                <a:ext cx="14" cy="11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0 h 3"/>
                  <a:gd name="T4" fmla="*/ 2147483647 w 4"/>
                  <a:gd name="T5" fmla="*/ 0 h 3"/>
                  <a:gd name="T6" fmla="*/ 2147483647 w 4"/>
                  <a:gd name="T7" fmla="*/ 0 h 3"/>
                  <a:gd name="T8" fmla="*/ 2147483647 w 4"/>
                  <a:gd name="T9" fmla="*/ 0 h 3"/>
                  <a:gd name="T10" fmla="*/ 2147483647 w 4"/>
                  <a:gd name="T11" fmla="*/ 0 h 3"/>
                  <a:gd name="T12" fmla="*/ 2147483647 w 4"/>
                  <a:gd name="T13" fmla="*/ 2147483647 h 3"/>
                  <a:gd name="T14" fmla="*/ 2147483647 w 4"/>
                  <a:gd name="T15" fmla="*/ 2147483647 h 3"/>
                  <a:gd name="T16" fmla="*/ 2147483647 w 4"/>
                  <a:gd name="T17" fmla="*/ 2147483647 h 3"/>
                  <a:gd name="T18" fmla="*/ 2147483647 w 4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1" y="2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13" name="Freeform 267"/>
              <p:cNvSpPr>
                <a:spLocks/>
              </p:cNvSpPr>
              <p:nvPr/>
            </p:nvSpPr>
            <p:spPr bwMode="auto">
              <a:xfrm>
                <a:off x="5144" y="2018"/>
                <a:ext cx="11" cy="10"/>
              </a:xfrm>
              <a:custGeom>
                <a:avLst/>
                <a:gdLst>
                  <a:gd name="T0" fmla="*/ 0 w 3"/>
                  <a:gd name="T1" fmla="*/ 2147483647 h 3"/>
                  <a:gd name="T2" fmla="*/ 2147483647 w 3"/>
                  <a:gd name="T3" fmla="*/ 0 h 3"/>
                  <a:gd name="T4" fmla="*/ 0 w 3"/>
                  <a:gd name="T5" fmla="*/ 2147483647 h 3"/>
                  <a:gd name="T6" fmla="*/ 0 w 3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3"/>
                    </a:moveTo>
                    <a:cubicBezTo>
                      <a:pt x="3" y="3"/>
                      <a:pt x="3" y="1"/>
                      <a:pt x="3" y="0"/>
                    </a:cubicBezTo>
                    <a:cubicBezTo>
                      <a:pt x="3" y="0"/>
                      <a:pt x="1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14" name="Freeform 268"/>
              <p:cNvSpPr>
                <a:spLocks/>
              </p:cNvSpPr>
              <p:nvPr/>
            </p:nvSpPr>
            <p:spPr bwMode="auto">
              <a:xfrm>
                <a:off x="5144" y="2018"/>
                <a:ext cx="11" cy="10"/>
              </a:xfrm>
              <a:custGeom>
                <a:avLst/>
                <a:gdLst>
                  <a:gd name="T0" fmla="*/ 0 w 3"/>
                  <a:gd name="T1" fmla="*/ 2147483647 h 3"/>
                  <a:gd name="T2" fmla="*/ 2147483647 w 3"/>
                  <a:gd name="T3" fmla="*/ 0 h 3"/>
                  <a:gd name="T4" fmla="*/ 0 w 3"/>
                  <a:gd name="T5" fmla="*/ 2147483647 h 3"/>
                  <a:gd name="T6" fmla="*/ 0 w 3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3"/>
                    </a:moveTo>
                    <a:cubicBezTo>
                      <a:pt x="3" y="3"/>
                      <a:pt x="3" y="1"/>
                      <a:pt x="3" y="0"/>
                    </a:cubicBezTo>
                    <a:cubicBezTo>
                      <a:pt x="3" y="0"/>
                      <a:pt x="1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15" name="Freeform 269"/>
              <p:cNvSpPr>
                <a:spLocks/>
              </p:cNvSpPr>
              <p:nvPr/>
            </p:nvSpPr>
            <p:spPr bwMode="auto">
              <a:xfrm>
                <a:off x="5112" y="1997"/>
                <a:ext cx="21" cy="24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4" y="4"/>
                    </a:move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7"/>
                      <a:pt x="3" y="6"/>
                      <a:pt x="4" y="4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16" name="Freeform 270"/>
              <p:cNvSpPr>
                <a:spLocks/>
              </p:cNvSpPr>
              <p:nvPr/>
            </p:nvSpPr>
            <p:spPr bwMode="auto">
              <a:xfrm>
                <a:off x="5112" y="2000"/>
                <a:ext cx="18" cy="18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0 h 5"/>
                  <a:gd name="T4" fmla="*/ 0 w 5"/>
                  <a:gd name="T5" fmla="*/ 0 h 5"/>
                  <a:gd name="T6" fmla="*/ 2147483647 w 5"/>
                  <a:gd name="T7" fmla="*/ 0 h 5"/>
                  <a:gd name="T8" fmla="*/ 2147483647 w 5"/>
                  <a:gd name="T9" fmla="*/ 0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1" y="3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1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17" name="Freeform 271"/>
              <p:cNvSpPr>
                <a:spLocks/>
              </p:cNvSpPr>
              <p:nvPr/>
            </p:nvSpPr>
            <p:spPr bwMode="auto">
              <a:xfrm>
                <a:off x="5112" y="2000"/>
                <a:ext cx="18" cy="18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0 h 5"/>
                  <a:gd name="T6" fmla="*/ 2147483647 w 5"/>
                  <a:gd name="T7" fmla="*/ 0 h 5"/>
                  <a:gd name="T8" fmla="*/ 2147483647 w 5"/>
                  <a:gd name="T9" fmla="*/ 0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1" y="3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3"/>
                      <a:pt x="3" y="4"/>
                      <a:pt x="3" y="4"/>
                    </a:cubicBezTo>
                    <a:cubicBezTo>
                      <a:pt x="2" y="5"/>
                      <a:pt x="2" y="5"/>
                      <a:pt x="1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18" name="Freeform 272"/>
              <p:cNvSpPr>
                <a:spLocks/>
              </p:cNvSpPr>
              <p:nvPr/>
            </p:nvSpPr>
            <p:spPr bwMode="auto">
              <a:xfrm>
                <a:off x="5115" y="2000"/>
                <a:ext cx="11" cy="14"/>
              </a:xfrm>
              <a:custGeom>
                <a:avLst/>
                <a:gdLst>
                  <a:gd name="T0" fmla="*/ 0 w 3"/>
                  <a:gd name="T1" fmla="*/ 2147483647 h 4"/>
                  <a:gd name="T2" fmla="*/ 0 w 3"/>
                  <a:gd name="T3" fmla="*/ 2147483647 h 4"/>
                  <a:gd name="T4" fmla="*/ 0 w 3"/>
                  <a:gd name="T5" fmla="*/ 2147483647 h 4"/>
                  <a:gd name="T6" fmla="*/ 0 w 3"/>
                  <a:gd name="T7" fmla="*/ 0 h 4"/>
                  <a:gd name="T8" fmla="*/ 2147483647 w 3"/>
                  <a:gd name="T9" fmla="*/ 0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2147483647 w 3"/>
                  <a:gd name="T17" fmla="*/ 2147483647 h 4"/>
                  <a:gd name="T18" fmla="*/ 0 w 3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3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19" name="Freeform 273"/>
              <p:cNvSpPr>
                <a:spLocks/>
              </p:cNvSpPr>
              <p:nvPr/>
            </p:nvSpPr>
            <p:spPr bwMode="auto">
              <a:xfrm>
                <a:off x="5119" y="1997"/>
                <a:ext cx="11" cy="14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0 h 4"/>
                  <a:gd name="T4" fmla="*/ 0 w 3"/>
                  <a:gd name="T5" fmla="*/ 2147483647 h 4"/>
                  <a:gd name="T6" fmla="*/ 0 w 3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0" y="4"/>
                    </a:moveTo>
                    <a:cubicBezTo>
                      <a:pt x="3" y="3"/>
                      <a:pt x="2" y="2"/>
                      <a:pt x="3" y="0"/>
                    </a:cubicBezTo>
                    <a:cubicBezTo>
                      <a:pt x="3" y="0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20" name="Freeform 274"/>
              <p:cNvSpPr>
                <a:spLocks/>
              </p:cNvSpPr>
              <p:nvPr/>
            </p:nvSpPr>
            <p:spPr bwMode="auto">
              <a:xfrm>
                <a:off x="5119" y="1997"/>
                <a:ext cx="11" cy="14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0 h 4"/>
                  <a:gd name="T4" fmla="*/ 0 w 3"/>
                  <a:gd name="T5" fmla="*/ 2147483647 h 4"/>
                  <a:gd name="T6" fmla="*/ 0 w 3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0" y="4"/>
                    </a:moveTo>
                    <a:cubicBezTo>
                      <a:pt x="3" y="3"/>
                      <a:pt x="2" y="2"/>
                      <a:pt x="3" y="0"/>
                    </a:cubicBezTo>
                    <a:cubicBezTo>
                      <a:pt x="3" y="0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21" name="Freeform 275"/>
              <p:cNvSpPr>
                <a:spLocks/>
              </p:cNvSpPr>
              <p:nvPr/>
            </p:nvSpPr>
            <p:spPr bwMode="auto">
              <a:xfrm>
                <a:off x="4557" y="1885"/>
                <a:ext cx="10" cy="1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0 h 5"/>
                  <a:gd name="T4" fmla="*/ 2147483647 w 3"/>
                  <a:gd name="T5" fmla="*/ 2147483647 h 5"/>
                  <a:gd name="T6" fmla="*/ 0 w 3"/>
                  <a:gd name="T7" fmla="*/ 2147483647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0" y="5"/>
                    </a:moveTo>
                    <a:cubicBezTo>
                      <a:pt x="0" y="5"/>
                      <a:pt x="2" y="1"/>
                      <a:pt x="1" y="0"/>
                    </a:cubicBezTo>
                    <a:cubicBezTo>
                      <a:pt x="1" y="0"/>
                      <a:pt x="3" y="1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22" name="Freeform 276"/>
              <p:cNvSpPr>
                <a:spLocks/>
              </p:cNvSpPr>
              <p:nvPr/>
            </p:nvSpPr>
            <p:spPr bwMode="auto">
              <a:xfrm>
                <a:off x="4557" y="1885"/>
                <a:ext cx="10" cy="1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0 h 5"/>
                  <a:gd name="T4" fmla="*/ 2147483647 w 3"/>
                  <a:gd name="T5" fmla="*/ 2147483647 h 5"/>
                  <a:gd name="T6" fmla="*/ 0 w 3"/>
                  <a:gd name="T7" fmla="*/ 2147483647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0" y="5"/>
                    </a:moveTo>
                    <a:cubicBezTo>
                      <a:pt x="0" y="5"/>
                      <a:pt x="2" y="1"/>
                      <a:pt x="1" y="0"/>
                    </a:cubicBezTo>
                    <a:cubicBezTo>
                      <a:pt x="1" y="0"/>
                      <a:pt x="3" y="1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23" name="Freeform 277"/>
              <p:cNvSpPr>
                <a:spLocks/>
              </p:cNvSpPr>
              <p:nvPr/>
            </p:nvSpPr>
            <p:spPr bwMode="auto">
              <a:xfrm>
                <a:off x="4507" y="1829"/>
                <a:ext cx="10" cy="1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0 h 5"/>
                  <a:gd name="T4" fmla="*/ 2147483647 w 3"/>
                  <a:gd name="T5" fmla="*/ 2147483647 h 5"/>
                  <a:gd name="T6" fmla="*/ 0 w 3"/>
                  <a:gd name="T7" fmla="*/ 2147483647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2" y="0"/>
                      <a:pt x="3" y="1"/>
                      <a:pt x="2" y="5"/>
                    </a:cubicBezTo>
                    <a:cubicBezTo>
                      <a:pt x="2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24" name="Freeform 278"/>
              <p:cNvSpPr>
                <a:spLocks/>
              </p:cNvSpPr>
              <p:nvPr/>
            </p:nvSpPr>
            <p:spPr bwMode="auto">
              <a:xfrm>
                <a:off x="4507" y="1829"/>
                <a:ext cx="10" cy="1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0 h 5"/>
                  <a:gd name="T4" fmla="*/ 2147483647 w 3"/>
                  <a:gd name="T5" fmla="*/ 2147483647 h 5"/>
                  <a:gd name="T6" fmla="*/ 0 w 3"/>
                  <a:gd name="T7" fmla="*/ 2147483647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2" y="0"/>
                      <a:pt x="3" y="1"/>
                      <a:pt x="2" y="5"/>
                    </a:cubicBezTo>
                    <a:cubicBezTo>
                      <a:pt x="2" y="5"/>
                      <a:pt x="0" y="4"/>
                      <a:pt x="0" y="4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25" name="Freeform 279"/>
              <p:cNvSpPr>
                <a:spLocks/>
              </p:cNvSpPr>
              <p:nvPr/>
            </p:nvSpPr>
            <p:spPr bwMode="auto">
              <a:xfrm>
                <a:off x="4510" y="1955"/>
                <a:ext cx="18" cy="10"/>
              </a:xfrm>
              <a:custGeom>
                <a:avLst/>
                <a:gdLst>
                  <a:gd name="T0" fmla="*/ 2147483647 w 5"/>
                  <a:gd name="T1" fmla="*/ 0 h 3"/>
                  <a:gd name="T2" fmla="*/ 0 w 5"/>
                  <a:gd name="T3" fmla="*/ 2147483647 h 3"/>
                  <a:gd name="T4" fmla="*/ 2147483647 w 5"/>
                  <a:gd name="T5" fmla="*/ 2147483647 h 3"/>
                  <a:gd name="T6" fmla="*/ 2147483647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4" y="0"/>
                    </a:moveTo>
                    <a:cubicBezTo>
                      <a:pt x="4" y="0"/>
                      <a:pt x="1" y="3"/>
                      <a:pt x="0" y="1"/>
                    </a:cubicBezTo>
                    <a:cubicBezTo>
                      <a:pt x="0" y="1"/>
                      <a:pt x="1" y="3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26" name="Freeform 280"/>
              <p:cNvSpPr>
                <a:spLocks/>
              </p:cNvSpPr>
              <p:nvPr/>
            </p:nvSpPr>
            <p:spPr bwMode="auto">
              <a:xfrm>
                <a:off x="4510" y="1955"/>
                <a:ext cx="18" cy="10"/>
              </a:xfrm>
              <a:custGeom>
                <a:avLst/>
                <a:gdLst>
                  <a:gd name="T0" fmla="*/ 2147483647 w 5"/>
                  <a:gd name="T1" fmla="*/ 0 h 3"/>
                  <a:gd name="T2" fmla="*/ 0 w 5"/>
                  <a:gd name="T3" fmla="*/ 2147483647 h 3"/>
                  <a:gd name="T4" fmla="*/ 2147483647 w 5"/>
                  <a:gd name="T5" fmla="*/ 2147483647 h 3"/>
                  <a:gd name="T6" fmla="*/ 2147483647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4" y="0"/>
                    </a:moveTo>
                    <a:cubicBezTo>
                      <a:pt x="4" y="0"/>
                      <a:pt x="1" y="3"/>
                      <a:pt x="0" y="1"/>
                    </a:cubicBezTo>
                    <a:cubicBezTo>
                      <a:pt x="0" y="1"/>
                      <a:pt x="1" y="3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27" name="Freeform 281"/>
              <p:cNvSpPr>
                <a:spLocks/>
              </p:cNvSpPr>
              <p:nvPr/>
            </p:nvSpPr>
            <p:spPr bwMode="auto">
              <a:xfrm>
                <a:off x="4468" y="1930"/>
                <a:ext cx="17" cy="7"/>
              </a:xfrm>
              <a:custGeom>
                <a:avLst/>
                <a:gdLst>
                  <a:gd name="T0" fmla="*/ 2147483647 w 5"/>
                  <a:gd name="T1" fmla="*/ 0 h 2"/>
                  <a:gd name="T2" fmla="*/ 0 w 5"/>
                  <a:gd name="T3" fmla="*/ 0 h 2"/>
                  <a:gd name="T4" fmla="*/ 2147483647 w 5"/>
                  <a:gd name="T5" fmla="*/ 2147483647 h 2"/>
                  <a:gd name="T6" fmla="*/ 2147483647 w 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5" y="0"/>
                    </a:moveTo>
                    <a:cubicBezTo>
                      <a:pt x="5" y="0"/>
                      <a:pt x="1" y="2"/>
                      <a:pt x="0" y="0"/>
                    </a:cubicBezTo>
                    <a:cubicBezTo>
                      <a:pt x="0" y="0"/>
                      <a:pt x="1" y="2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28" name="Freeform 282"/>
              <p:cNvSpPr>
                <a:spLocks/>
              </p:cNvSpPr>
              <p:nvPr/>
            </p:nvSpPr>
            <p:spPr bwMode="auto">
              <a:xfrm>
                <a:off x="4468" y="1930"/>
                <a:ext cx="17" cy="7"/>
              </a:xfrm>
              <a:custGeom>
                <a:avLst/>
                <a:gdLst>
                  <a:gd name="T0" fmla="*/ 2147483647 w 5"/>
                  <a:gd name="T1" fmla="*/ 0 h 2"/>
                  <a:gd name="T2" fmla="*/ 0 w 5"/>
                  <a:gd name="T3" fmla="*/ 0 h 2"/>
                  <a:gd name="T4" fmla="*/ 2147483647 w 5"/>
                  <a:gd name="T5" fmla="*/ 2147483647 h 2"/>
                  <a:gd name="T6" fmla="*/ 2147483647 w 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5" y="0"/>
                    </a:moveTo>
                    <a:cubicBezTo>
                      <a:pt x="5" y="0"/>
                      <a:pt x="1" y="2"/>
                      <a:pt x="0" y="0"/>
                    </a:cubicBezTo>
                    <a:cubicBezTo>
                      <a:pt x="0" y="0"/>
                      <a:pt x="1" y="2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29" name="Freeform 283"/>
              <p:cNvSpPr>
                <a:spLocks/>
              </p:cNvSpPr>
              <p:nvPr/>
            </p:nvSpPr>
            <p:spPr bwMode="auto">
              <a:xfrm>
                <a:off x="4443" y="1888"/>
                <a:ext cx="14" cy="7"/>
              </a:xfrm>
              <a:custGeom>
                <a:avLst/>
                <a:gdLst>
                  <a:gd name="T0" fmla="*/ 2147483647 w 4"/>
                  <a:gd name="T1" fmla="*/ 0 h 2"/>
                  <a:gd name="T2" fmla="*/ 0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0"/>
                    </a:moveTo>
                    <a:cubicBezTo>
                      <a:pt x="4" y="0"/>
                      <a:pt x="0" y="1"/>
                      <a:pt x="0" y="0"/>
                    </a:cubicBezTo>
                    <a:cubicBezTo>
                      <a:pt x="0" y="0"/>
                      <a:pt x="0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30" name="Freeform 284"/>
              <p:cNvSpPr>
                <a:spLocks/>
              </p:cNvSpPr>
              <p:nvPr/>
            </p:nvSpPr>
            <p:spPr bwMode="auto">
              <a:xfrm>
                <a:off x="4443" y="1888"/>
                <a:ext cx="14" cy="7"/>
              </a:xfrm>
              <a:custGeom>
                <a:avLst/>
                <a:gdLst>
                  <a:gd name="T0" fmla="*/ 2147483647 w 4"/>
                  <a:gd name="T1" fmla="*/ 0 h 2"/>
                  <a:gd name="T2" fmla="*/ 0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0"/>
                    </a:moveTo>
                    <a:cubicBezTo>
                      <a:pt x="4" y="0"/>
                      <a:pt x="0" y="1"/>
                      <a:pt x="0" y="0"/>
                    </a:cubicBezTo>
                    <a:cubicBezTo>
                      <a:pt x="0" y="0"/>
                      <a:pt x="0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31" name="Freeform 285"/>
              <p:cNvSpPr>
                <a:spLocks/>
              </p:cNvSpPr>
              <p:nvPr/>
            </p:nvSpPr>
            <p:spPr bwMode="auto">
              <a:xfrm>
                <a:off x="4421" y="1815"/>
                <a:ext cx="164" cy="147"/>
              </a:xfrm>
              <a:custGeom>
                <a:avLst/>
                <a:gdLst>
                  <a:gd name="T0" fmla="*/ 2147483647 w 46"/>
                  <a:gd name="T1" fmla="*/ 2147483647 h 42"/>
                  <a:gd name="T2" fmla="*/ 2147483647 w 46"/>
                  <a:gd name="T3" fmla="*/ 2147483647 h 42"/>
                  <a:gd name="T4" fmla="*/ 2147483647 w 46"/>
                  <a:gd name="T5" fmla="*/ 2147483647 h 42"/>
                  <a:gd name="T6" fmla="*/ 2147483647 w 46"/>
                  <a:gd name="T7" fmla="*/ 2147483647 h 42"/>
                  <a:gd name="T8" fmla="*/ 2147483647 w 46"/>
                  <a:gd name="T9" fmla="*/ 2147483647 h 42"/>
                  <a:gd name="T10" fmla="*/ 2147483647 w 46"/>
                  <a:gd name="T11" fmla="*/ 2147483647 h 42"/>
                  <a:gd name="T12" fmla="*/ 2147483647 w 46"/>
                  <a:gd name="T13" fmla="*/ 2147483647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2"/>
                  <a:gd name="T23" fmla="*/ 46 w 4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2">
                    <a:moveTo>
                      <a:pt x="15" y="9"/>
                    </a:moveTo>
                    <a:cubicBezTo>
                      <a:pt x="15" y="9"/>
                      <a:pt x="0" y="15"/>
                      <a:pt x="15" y="32"/>
                    </a:cubicBezTo>
                    <a:cubicBezTo>
                      <a:pt x="15" y="32"/>
                      <a:pt x="21" y="41"/>
                      <a:pt x="36" y="42"/>
                    </a:cubicBezTo>
                    <a:cubicBezTo>
                      <a:pt x="36" y="42"/>
                      <a:pt x="43" y="42"/>
                      <a:pt x="43" y="42"/>
                    </a:cubicBezTo>
                    <a:cubicBezTo>
                      <a:pt x="43" y="42"/>
                      <a:pt x="46" y="38"/>
                      <a:pt x="46" y="38"/>
                    </a:cubicBezTo>
                    <a:cubicBezTo>
                      <a:pt x="46" y="38"/>
                      <a:pt x="39" y="27"/>
                      <a:pt x="38" y="21"/>
                    </a:cubicBezTo>
                    <a:cubicBezTo>
                      <a:pt x="38" y="21"/>
                      <a:pt x="30" y="0"/>
                      <a:pt x="15" y="9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32" name="Freeform 286"/>
              <p:cNvSpPr>
                <a:spLocks/>
              </p:cNvSpPr>
              <p:nvPr/>
            </p:nvSpPr>
            <p:spPr bwMode="auto">
              <a:xfrm>
                <a:off x="4482" y="1839"/>
                <a:ext cx="99" cy="105"/>
              </a:xfrm>
              <a:custGeom>
                <a:avLst/>
                <a:gdLst>
                  <a:gd name="T0" fmla="*/ 2147483647 w 28"/>
                  <a:gd name="T1" fmla="*/ 2147483647 h 30"/>
                  <a:gd name="T2" fmla="*/ 0 w 28"/>
                  <a:gd name="T3" fmla="*/ 2147483647 h 30"/>
                  <a:gd name="T4" fmla="*/ 2147483647 w 28"/>
                  <a:gd name="T5" fmla="*/ 2147483647 h 30"/>
                  <a:gd name="T6" fmla="*/ 2147483647 w 28"/>
                  <a:gd name="T7" fmla="*/ 2147483647 h 30"/>
                  <a:gd name="T8" fmla="*/ 2147483647 w 28"/>
                  <a:gd name="T9" fmla="*/ 2147483647 h 30"/>
                  <a:gd name="T10" fmla="*/ 2147483647 w 28"/>
                  <a:gd name="T11" fmla="*/ 2147483647 h 30"/>
                  <a:gd name="T12" fmla="*/ 2147483647 w 28"/>
                  <a:gd name="T13" fmla="*/ 2147483647 h 30"/>
                  <a:gd name="T14" fmla="*/ 2147483647 w 28"/>
                  <a:gd name="T15" fmla="*/ 2147483647 h 30"/>
                  <a:gd name="T16" fmla="*/ 2147483647 w 28"/>
                  <a:gd name="T17" fmla="*/ 2147483647 h 30"/>
                  <a:gd name="T18" fmla="*/ 2147483647 w 28"/>
                  <a:gd name="T19" fmla="*/ 2147483647 h 30"/>
                  <a:gd name="T20" fmla="*/ 2147483647 w 28"/>
                  <a:gd name="T21" fmla="*/ 2147483647 h 30"/>
                  <a:gd name="T22" fmla="*/ 2147483647 w 28"/>
                  <a:gd name="T23" fmla="*/ 2147483647 h 30"/>
                  <a:gd name="T24" fmla="*/ 2147483647 w 28"/>
                  <a:gd name="T25" fmla="*/ 2147483647 h 30"/>
                  <a:gd name="T26" fmla="*/ 2147483647 w 28"/>
                  <a:gd name="T27" fmla="*/ 2147483647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30"/>
                  <a:gd name="T44" fmla="*/ 28 w 28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30">
                    <a:moveTo>
                      <a:pt x="1" y="3"/>
                    </a:moveTo>
                    <a:cubicBezTo>
                      <a:pt x="1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6" y="0"/>
                      <a:pt x="9" y="1"/>
                      <a:pt x="11" y="2"/>
                    </a:cubicBezTo>
                    <a:cubicBezTo>
                      <a:pt x="16" y="5"/>
                      <a:pt x="18" y="9"/>
                      <a:pt x="20" y="13"/>
                    </a:cubicBezTo>
                    <a:cubicBezTo>
                      <a:pt x="20" y="14"/>
                      <a:pt x="21" y="15"/>
                      <a:pt x="21" y="16"/>
                    </a:cubicBezTo>
                    <a:cubicBezTo>
                      <a:pt x="23" y="20"/>
                      <a:pt x="24" y="24"/>
                      <a:pt x="27" y="27"/>
                    </a:cubicBezTo>
                    <a:cubicBezTo>
                      <a:pt x="27" y="28"/>
                      <a:pt x="27" y="29"/>
                      <a:pt x="28" y="29"/>
                    </a:cubicBezTo>
                    <a:cubicBezTo>
                      <a:pt x="26" y="30"/>
                      <a:pt x="24" y="29"/>
                      <a:pt x="23" y="28"/>
                    </a:cubicBezTo>
                    <a:cubicBezTo>
                      <a:pt x="22" y="25"/>
                      <a:pt x="21" y="24"/>
                      <a:pt x="19" y="22"/>
                    </a:cubicBezTo>
                    <a:cubicBezTo>
                      <a:pt x="18" y="20"/>
                      <a:pt x="18" y="18"/>
                      <a:pt x="16" y="16"/>
                    </a:cubicBezTo>
                    <a:cubicBezTo>
                      <a:pt x="14" y="13"/>
                      <a:pt x="13" y="11"/>
                      <a:pt x="12" y="8"/>
                    </a:cubicBezTo>
                    <a:cubicBezTo>
                      <a:pt x="11" y="7"/>
                      <a:pt x="7" y="4"/>
                      <a:pt x="5" y="4"/>
                    </a:cubicBezTo>
                    <a:cubicBezTo>
                      <a:pt x="3" y="4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33" name="Freeform 287"/>
              <p:cNvSpPr>
                <a:spLocks/>
              </p:cNvSpPr>
              <p:nvPr/>
            </p:nvSpPr>
            <p:spPr bwMode="auto">
              <a:xfrm>
                <a:off x="4485" y="1839"/>
                <a:ext cx="93" cy="105"/>
              </a:xfrm>
              <a:custGeom>
                <a:avLst/>
                <a:gdLst>
                  <a:gd name="T0" fmla="*/ 2147483647 w 26"/>
                  <a:gd name="T1" fmla="*/ 2147483647 h 30"/>
                  <a:gd name="T2" fmla="*/ 2147483647 w 26"/>
                  <a:gd name="T3" fmla="*/ 2147483647 h 30"/>
                  <a:gd name="T4" fmla="*/ 2147483647 w 26"/>
                  <a:gd name="T5" fmla="*/ 2147483647 h 30"/>
                  <a:gd name="T6" fmla="*/ 2147483647 w 26"/>
                  <a:gd name="T7" fmla="*/ 2147483647 h 30"/>
                  <a:gd name="T8" fmla="*/ 2147483647 w 26"/>
                  <a:gd name="T9" fmla="*/ 2147483647 h 30"/>
                  <a:gd name="T10" fmla="*/ 2147483647 w 26"/>
                  <a:gd name="T11" fmla="*/ 2147483647 h 30"/>
                  <a:gd name="T12" fmla="*/ 2147483647 w 26"/>
                  <a:gd name="T13" fmla="*/ 2147483647 h 30"/>
                  <a:gd name="T14" fmla="*/ 2147483647 w 26"/>
                  <a:gd name="T15" fmla="*/ 2147483647 h 30"/>
                  <a:gd name="T16" fmla="*/ 2147483647 w 26"/>
                  <a:gd name="T17" fmla="*/ 2147483647 h 30"/>
                  <a:gd name="T18" fmla="*/ 2147483647 w 26"/>
                  <a:gd name="T19" fmla="*/ 2147483647 h 30"/>
                  <a:gd name="T20" fmla="*/ 2147483647 w 26"/>
                  <a:gd name="T21" fmla="*/ 2147483647 h 30"/>
                  <a:gd name="T22" fmla="*/ 2147483647 w 26"/>
                  <a:gd name="T23" fmla="*/ 2147483647 h 30"/>
                  <a:gd name="T24" fmla="*/ 2147483647 w 26"/>
                  <a:gd name="T25" fmla="*/ 2147483647 h 30"/>
                  <a:gd name="T26" fmla="*/ 2147483647 w 26"/>
                  <a:gd name="T27" fmla="*/ 2147483647 h 30"/>
                  <a:gd name="T28" fmla="*/ 2147483647 w 26"/>
                  <a:gd name="T29" fmla="*/ 2147483647 h 30"/>
                  <a:gd name="T30" fmla="*/ 2147483647 w 26"/>
                  <a:gd name="T31" fmla="*/ 2147483647 h 30"/>
                  <a:gd name="T32" fmla="*/ 2147483647 w 26"/>
                  <a:gd name="T33" fmla="*/ 2147483647 h 30"/>
                  <a:gd name="T34" fmla="*/ 2147483647 w 26"/>
                  <a:gd name="T35" fmla="*/ 2147483647 h 30"/>
                  <a:gd name="T36" fmla="*/ 0 w 26"/>
                  <a:gd name="T37" fmla="*/ 2147483647 h 30"/>
                  <a:gd name="T38" fmla="*/ 0 w 26"/>
                  <a:gd name="T39" fmla="*/ 2147483647 h 30"/>
                  <a:gd name="T40" fmla="*/ 0 w 26"/>
                  <a:gd name="T41" fmla="*/ 2147483647 h 30"/>
                  <a:gd name="T42" fmla="*/ 0 w 26"/>
                  <a:gd name="T43" fmla="*/ 2147483647 h 30"/>
                  <a:gd name="T44" fmla="*/ 2147483647 w 26"/>
                  <a:gd name="T45" fmla="*/ 2147483647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6"/>
                  <a:gd name="T70" fmla="*/ 0 h 30"/>
                  <a:gd name="T71" fmla="*/ 26 w 26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6" h="30">
                    <a:moveTo>
                      <a:pt x="2" y="1"/>
                    </a:moveTo>
                    <a:cubicBezTo>
                      <a:pt x="4" y="0"/>
                      <a:pt x="6" y="1"/>
                      <a:pt x="8" y="1"/>
                    </a:cubicBezTo>
                    <a:cubicBezTo>
                      <a:pt x="9" y="2"/>
                      <a:pt x="10" y="2"/>
                      <a:pt x="10" y="3"/>
                    </a:cubicBezTo>
                    <a:cubicBezTo>
                      <a:pt x="12" y="4"/>
                      <a:pt x="14" y="5"/>
                      <a:pt x="15" y="7"/>
                    </a:cubicBezTo>
                    <a:cubicBezTo>
                      <a:pt x="15" y="7"/>
                      <a:pt x="16" y="8"/>
                      <a:pt x="16" y="9"/>
                    </a:cubicBezTo>
                    <a:cubicBezTo>
                      <a:pt x="17" y="10"/>
                      <a:pt x="18" y="12"/>
                      <a:pt x="19" y="13"/>
                    </a:cubicBezTo>
                    <a:cubicBezTo>
                      <a:pt x="19" y="14"/>
                      <a:pt x="20" y="16"/>
                      <a:pt x="20" y="17"/>
                    </a:cubicBezTo>
                    <a:cubicBezTo>
                      <a:pt x="21" y="20"/>
                      <a:pt x="23" y="24"/>
                      <a:pt x="25" y="27"/>
                    </a:cubicBezTo>
                    <a:cubicBezTo>
                      <a:pt x="26" y="27"/>
                      <a:pt x="26" y="27"/>
                      <a:pt x="26" y="28"/>
                    </a:cubicBezTo>
                    <a:cubicBezTo>
                      <a:pt x="26" y="28"/>
                      <a:pt x="26" y="29"/>
                      <a:pt x="26" y="29"/>
                    </a:cubicBezTo>
                    <a:cubicBezTo>
                      <a:pt x="25" y="30"/>
                      <a:pt x="23" y="28"/>
                      <a:pt x="22" y="27"/>
                    </a:cubicBezTo>
                    <a:cubicBezTo>
                      <a:pt x="21" y="25"/>
                      <a:pt x="20" y="23"/>
                      <a:pt x="18" y="21"/>
                    </a:cubicBezTo>
                    <a:cubicBezTo>
                      <a:pt x="18" y="21"/>
                      <a:pt x="18" y="21"/>
                      <a:pt x="18" y="20"/>
                    </a:cubicBezTo>
                    <a:cubicBezTo>
                      <a:pt x="17" y="19"/>
                      <a:pt x="16" y="17"/>
                      <a:pt x="15" y="16"/>
                    </a:cubicBezTo>
                    <a:cubicBezTo>
                      <a:pt x="14" y="14"/>
                      <a:pt x="14" y="13"/>
                      <a:pt x="13" y="11"/>
                    </a:cubicBezTo>
                    <a:cubicBezTo>
                      <a:pt x="12" y="10"/>
                      <a:pt x="12" y="9"/>
                      <a:pt x="11" y="8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8" y="5"/>
                      <a:pt x="6" y="4"/>
                      <a:pt x="5" y="4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47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34" name="Freeform 288"/>
              <p:cNvSpPr>
                <a:spLocks/>
              </p:cNvSpPr>
              <p:nvPr/>
            </p:nvSpPr>
            <p:spPr bwMode="auto">
              <a:xfrm>
                <a:off x="4485" y="1843"/>
                <a:ext cx="93" cy="98"/>
              </a:xfrm>
              <a:custGeom>
                <a:avLst/>
                <a:gdLst>
                  <a:gd name="T0" fmla="*/ 2147483647 w 26"/>
                  <a:gd name="T1" fmla="*/ 0 h 28"/>
                  <a:gd name="T2" fmla="*/ 2147483647 w 26"/>
                  <a:gd name="T3" fmla="*/ 2147483647 h 28"/>
                  <a:gd name="T4" fmla="*/ 2147483647 w 26"/>
                  <a:gd name="T5" fmla="*/ 2147483647 h 28"/>
                  <a:gd name="T6" fmla="*/ 2147483647 w 26"/>
                  <a:gd name="T7" fmla="*/ 2147483647 h 28"/>
                  <a:gd name="T8" fmla="*/ 2147483647 w 26"/>
                  <a:gd name="T9" fmla="*/ 2147483647 h 28"/>
                  <a:gd name="T10" fmla="*/ 2147483647 w 26"/>
                  <a:gd name="T11" fmla="*/ 2147483647 h 28"/>
                  <a:gd name="T12" fmla="*/ 2147483647 w 26"/>
                  <a:gd name="T13" fmla="*/ 2147483647 h 28"/>
                  <a:gd name="T14" fmla="*/ 2147483647 w 26"/>
                  <a:gd name="T15" fmla="*/ 2147483647 h 28"/>
                  <a:gd name="T16" fmla="*/ 2147483647 w 26"/>
                  <a:gd name="T17" fmla="*/ 2147483647 h 28"/>
                  <a:gd name="T18" fmla="*/ 2147483647 w 26"/>
                  <a:gd name="T19" fmla="*/ 2147483647 h 28"/>
                  <a:gd name="T20" fmla="*/ 2147483647 w 26"/>
                  <a:gd name="T21" fmla="*/ 2147483647 h 28"/>
                  <a:gd name="T22" fmla="*/ 2147483647 w 26"/>
                  <a:gd name="T23" fmla="*/ 2147483647 h 28"/>
                  <a:gd name="T24" fmla="*/ 2147483647 w 26"/>
                  <a:gd name="T25" fmla="*/ 2147483647 h 28"/>
                  <a:gd name="T26" fmla="*/ 2147483647 w 26"/>
                  <a:gd name="T27" fmla="*/ 2147483647 h 28"/>
                  <a:gd name="T28" fmla="*/ 2147483647 w 26"/>
                  <a:gd name="T29" fmla="*/ 2147483647 h 28"/>
                  <a:gd name="T30" fmla="*/ 2147483647 w 26"/>
                  <a:gd name="T31" fmla="*/ 2147483647 h 28"/>
                  <a:gd name="T32" fmla="*/ 2147483647 w 26"/>
                  <a:gd name="T33" fmla="*/ 2147483647 h 28"/>
                  <a:gd name="T34" fmla="*/ 2147483647 w 26"/>
                  <a:gd name="T35" fmla="*/ 2147483647 h 28"/>
                  <a:gd name="T36" fmla="*/ 2147483647 w 26"/>
                  <a:gd name="T37" fmla="*/ 2147483647 h 28"/>
                  <a:gd name="T38" fmla="*/ 0 w 26"/>
                  <a:gd name="T39" fmla="*/ 2147483647 h 28"/>
                  <a:gd name="T40" fmla="*/ 0 w 26"/>
                  <a:gd name="T41" fmla="*/ 2147483647 h 28"/>
                  <a:gd name="T42" fmla="*/ 2147483647 w 26"/>
                  <a:gd name="T43" fmla="*/ 2147483647 h 28"/>
                  <a:gd name="T44" fmla="*/ 2147483647 w 26"/>
                  <a:gd name="T45" fmla="*/ 0 h 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6"/>
                  <a:gd name="T70" fmla="*/ 0 h 28"/>
                  <a:gd name="T71" fmla="*/ 26 w 26"/>
                  <a:gd name="T72" fmla="*/ 28 h 2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6" h="28">
                    <a:moveTo>
                      <a:pt x="3" y="0"/>
                    </a:moveTo>
                    <a:cubicBezTo>
                      <a:pt x="4" y="0"/>
                      <a:pt x="7" y="0"/>
                      <a:pt x="8" y="1"/>
                    </a:cubicBezTo>
                    <a:cubicBezTo>
                      <a:pt x="9" y="1"/>
                      <a:pt x="10" y="2"/>
                      <a:pt x="11" y="3"/>
                    </a:cubicBezTo>
                    <a:cubicBezTo>
                      <a:pt x="12" y="4"/>
                      <a:pt x="14" y="5"/>
                      <a:pt x="15" y="6"/>
                    </a:cubicBezTo>
                    <a:cubicBezTo>
                      <a:pt x="15" y="7"/>
                      <a:pt x="16" y="7"/>
                      <a:pt x="16" y="8"/>
                    </a:cubicBezTo>
                    <a:cubicBezTo>
                      <a:pt x="17" y="10"/>
                      <a:pt x="18" y="11"/>
                      <a:pt x="18" y="13"/>
                    </a:cubicBezTo>
                    <a:cubicBezTo>
                      <a:pt x="19" y="14"/>
                      <a:pt x="19" y="15"/>
                      <a:pt x="20" y="16"/>
                    </a:cubicBezTo>
                    <a:cubicBezTo>
                      <a:pt x="21" y="19"/>
                      <a:pt x="23" y="24"/>
                      <a:pt x="25" y="26"/>
                    </a:cubicBezTo>
                    <a:cubicBezTo>
                      <a:pt x="25" y="26"/>
                      <a:pt x="25" y="27"/>
                      <a:pt x="25" y="27"/>
                    </a:cubicBezTo>
                    <a:cubicBezTo>
                      <a:pt x="26" y="27"/>
                      <a:pt x="25" y="28"/>
                      <a:pt x="26" y="28"/>
                    </a:cubicBezTo>
                    <a:cubicBezTo>
                      <a:pt x="24" y="28"/>
                      <a:pt x="23" y="27"/>
                      <a:pt x="22" y="26"/>
                    </a:cubicBezTo>
                    <a:cubicBezTo>
                      <a:pt x="21" y="23"/>
                      <a:pt x="19" y="21"/>
                      <a:pt x="18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17"/>
                      <a:pt x="16" y="16"/>
                      <a:pt x="15" y="14"/>
                    </a:cubicBezTo>
                    <a:cubicBezTo>
                      <a:pt x="14" y="13"/>
                      <a:pt x="14" y="11"/>
                      <a:pt x="13" y="10"/>
                    </a:cubicBezTo>
                    <a:cubicBezTo>
                      <a:pt x="12" y="9"/>
                      <a:pt x="12" y="8"/>
                      <a:pt x="11" y="7"/>
                    </a:cubicBezTo>
                    <a:cubicBezTo>
                      <a:pt x="11" y="7"/>
                      <a:pt x="10" y="6"/>
                      <a:pt x="9" y="6"/>
                    </a:cubicBezTo>
                    <a:cubicBezTo>
                      <a:pt x="8" y="4"/>
                      <a:pt x="6" y="3"/>
                      <a:pt x="5" y="3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488C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35" name="Freeform 289"/>
              <p:cNvSpPr>
                <a:spLocks/>
              </p:cNvSpPr>
              <p:nvPr/>
            </p:nvSpPr>
            <p:spPr bwMode="auto">
              <a:xfrm>
                <a:off x="4489" y="1843"/>
                <a:ext cx="85" cy="98"/>
              </a:xfrm>
              <a:custGeom>
                <a:avLst/>
                <a:gdLst>
                  <a:gd name="T0" fmla="*/ 2147483647 w 24"/>
                  <a:gd name="T1" fmla="*/ 0 h 28"/>
                  <a:gd name="T2" fmla="*/ 2147483647 w 24"/>
                  <a:gd name="T3" fmla="*/ 2147483647 h 28"/>
                  <a:gd name="T4" fmla="*/ 2147483647 w 24"/>
                  <a:gd name="T5" fmla="*/ 2147483647 h 28"/>
                  <a:gd name="T6" fmla="*/ 2147483647 w 24"/>
                  <a:gd name="T7" fmla="*/ 2147483647 h 28"/>
                  <a:gd name="T8" fmla="*/ 2147483647 w 24"/>
                  <a:gd name="T9" fmla="*/ 2147483647 h 28"/>
                  <a:gd name="T10" fmla="*/ 2147483647 w 24"/>
                  <a:gd name="T11" fmla="*/ 2147483647 h 28"/>
                  <a:gd name="T12" fmla="*/ 2147483647 w 24"/>
                  <a:gd name="T13" fmla="*/ 2147483647 h 28"/>
                  <a:gd name="T14" fmla="*/ 2147483647 w 24"/>
                  <a:gd name="T15" fmla="*/ 2147483647 h 28"/>
                  <a:gd name="T16" fmla="*/ 2147483647 w 24"/>
                  <a:gd name="T17" fmla="*/ 2147483647 h 28"/>
                  <a:gd name="T18" fmla="*/ 2147483647 w 24"/>
                  <a:gd name="T19" fmla="*/ 2147483647 h 28"/>
                  <a:gd name="T20" fmla="*/ 2147483647 w 24"/>
                  <a:gd name="T21" fmla="*/ 2147483647 h 28"/>
                  <a:gd name="T22" fmla="*/ 2147483647 w 24"/>
                  <a:gd name="T23" fmla="*/ 2147483647 h 28"/>
                  <a:gd name="T24" fmla="*/ 2147483647 w 24"/>
                  <a:gd name="T25" fmla="*/ 2147483647 h 28"/>
                  <a:gd name="T26" fmla="*/ 2147483647 w 24"/>
                  <a:gd name="T27" fmla="*/ 2147483647 h 28"/>
                  <a:gd name="T28" fmla="*/ 2147483647 w 24"/>
                  <a:gd name="T29" fmla="*/ 2147483647 h 28"/>
                  <a:gd name="T30" fmla="*/ 2147483647 w 24"/>
                  <a:gd name="T31" fmla="*/ 2147483647 h 28"/>
                  <a:gd name="T32" fmla="*/ 2147483647 w 24"/>
                  <a:gd name="T33" fmla="*/ 2147483647 h 28"/>
                  <a:gd name="T34" fmla="*/ 2147483647 w 24"/>
                  <a:gd name="T35" fmla="*/ 2147483647 h 28"/>
                  <a:gd name="T36" fmla="*/ 0 w 24"/>
                  <a:gd name="T37" fmla="*/ 2147483647 h 28"/>
                  <a:gd name="T38" fmla="*/ 0 w 24"/>
                  <a:gd name="T39" fmla="*/ 2147483647 h 28"/>
                  <a:gd name="T40" fmla="*/ 0 w 24"/>
                  <a:gd name="T41" fmla="*/ 2147483647 h 28"/>
                  <a:gd name="T42" fmla="*/ 2147483647 w 24"/>
                  <a:gd name="T43" fmla="*/ 0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8"/>
                  <a:gd name="T68" fmla="*/ 24 w 24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8">
                    <a:moveTo>
                      <a:pt x="2" y="0"/>
                    </a:moveTo>
                    <a:cubicBezTo>
                      <a:pt x="4" y="0"/>
                      <a:pt x="6" y="1"/>
                      <a:pt x="7" y="1"/>
                    </a:cubicBezTo>
                    <a:cubicBezTo>
                      <a:pt x="8" y="2"/>
                      <a:pt x="9" y="3"/>
                      <a:pt x="10" y="3"/>
                    </a:cubicBezTo>
                    <a:cubicBezTo>
                      <a:pt x="11" y="4"/>
                      <a:pt x="12" y="5"/>
                      <a:pt x="13" y="7"/>
                    </a:cubicBezTo>
                    <a:cubicBezTo>
                      <a:pt x="14" y="7"/>
                      <a:pt x="14" y="8"/>
                      <a:pt x="15" y="9"/>
                    </a:cubicBezTo>
                    <a:cubicBezTo>
                      <a:pt x="16" y="10"/>
                      <a:pt x="16" y="12"/>
                      <a:pt x="17" y="13"/>
                    </a:cubicBezTo>
                    <a:cubicBezTo>
                      <a:pt x="18" y="14"/>
                      <a:pt x="18" y="15"/>
                      <a:pt x="18" y="16"/>
                    </a:cubicBezTo>
                    <a:cubicBezTo>
                      <a:pt x="20" y="19"/>
                      <a:pt x="22" y="24"/>
                      <a:pt x="24" y="2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7"/>
                      <a:pt x="24" y="28"/>
                      <a:pt x="24" y="28"/>
                    </a:cubicBezTo>
                    <a:cubicBezTo>
                      <a:pt x="23" y="28"/>
                      <a:pt x="22" y="26"/>
                      <a:pt x="21" y="25"/>
                    </a:cubicBezTo>
                    <a:cubicBezTo>
                      <a:pt x="20" y="23"/>
                      <a:pt x="18" y="21"/>
                      <a:pt x="17" y="19"/>
                    </a:cubicBezTo>
                    <a:cubicBezTo>
                      <a:pt x="17" y="19"/>
                      <a:pt x="17" y="19"/>
                      <a:pt x="17" y="18"/>
                    </a:cubicBezTo>
                    <a:cubicBezTo>
                      <a:pt x="16" y="17"/>
                      <a:pt x="15" y="15"/>
                      <a:pt x="14" y="14"/>
                    </a:cubicBezTo>
                    <a:cubicBezTo>
                      <a:pt x="13" y="12"/>
                      <a:pt x="13" y="11"/>
                      <a:pt x="12" y="10"/>
                    </a:cubicBezTo>
                    <a:cubicBezTo>
                      <a:pt x="12" y="9"/>
                      <a:pt x="11" y="8"/>
                      <a:pt x="10" y="7"/>
                    </a:cubicBezTo>
                    <a:cubicBezTo>
                      <a:pt x="10" y="7"/>
                      <a:pt x="9" y="6"/>
                      <a:pt x="9" y="5"/>
                    </a:cubicBezTo>
                    <a:cubicBezTo>
                      <a:pt x="7" y="4"/>
                      <a:pt x="6" y="3"/>
                      <a:pt x="5" y="3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6A9D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36" name="Freeform 290"/>
              <p:cNvSpPr>
                <a:spLocks/>
              </p:cNvSpPr>
              <p:nvPr/>
            </p:nvSpPr>
            <p:spPr bwMode="auto">
              <a:xfrm>
                <a:off x="4489" y="1843"/>
                <a:ext cx="85" cy="94"/>
              </a:xfrm>
              <a:custGeom>
                <a:avLst/>
                <a:gdLst>
                  <a:gd name="T0" fmla="*/ 2147483647 w 24"/>
                  <a:gd name="T1" fmla="*/ 2147483647 h 27"/>
                  <a:gd name="T2" fmla="*/ 2147483647 w 24"/>
                  <a:gd name="T3" fmla="*/ 2147483647 h 27"/>
                  <a:gd name="T4" fmla="*/ 2147483647 w 24"/>
                  <a:gd name="T5" fmla="*/ 2147483647 h 27"/>
                  <a:gd name="T6" fmla="*/ 2147483647 w 24"/>
                  <a:gd name="T7" fmla="*/ 2147483647 h 27"/>
                  <a:gd name="T8" fmla="*/ 2147483647 w 24"/>
                  <a:gd name="T9" fmla="*/ 2147483647 h 27"/>
                  <a:gd name="T10" fmla="*/ 2147483647 w 24"/>
                  <a:gd name="T11" fmla="*/ 2147483647 h 27"/>
                  <a:gd name="T12" fmla="*/ 2147483647 w 24"/>
                  <a:gd name="T13" fmla="*/ 2147483647 h 27"/>
                  <a:gd name="T14" fmla="*/ 2147483647 w 24"/>
                  <a:gd name="T15" fmla="*/ 2147483647 h 27"/>
                  <a:gd name="T16" fmla="*/ 2147483647 w 24"/>
                  <a:gd name="T17" fmla="*/ 2147483647 h 27"/>
                  <a:gd name="T18" fmla="*/ 2147483647 w 24"/>
                  <a:gd name="T19" fmla="*/ 2147483647 h 27"/>
                  <a:gd name="T20" fmla="*/ 2147483647 w 24"/>
                  <a:gd name="T21" fmla="*/ 2147483647 h 27"/>
                  <a:gd name="T22" fmla="*/ 2147483647 w 24"/>
                  <a:gd name="T23" fmla="*/ 2147483647 h 27"/>
                  <a:gd name="T24" fmla="*/ 2147483647 w 24"/>
                  <a:gd name="T25" fmla="*/ 2147483647 h 27"/>
                  <a:gd name="T26" fmla="*/ 2147483647 w 24"/>
                  <a:gd name="T27" fmla="*/ 2147483647 h 27"/>
                  <a:gd name="T28" fmla="*/ 2147483647 w 24"/>
                  <a:gd name="T29" fmla="*/ 2147483647 h 27"/>
                  <a:gd name="T30" fmla="*/ 2147483647 w 24"/>
                  <a:gd name="T31" fmla="*/ 2147483647 h 27"/>
                  <a:gd name="T32" fmla="*/ 2147483647 w 24"/>
                  <a:gd name="T33" fmla="*/ 2147483647 h 27"/>
                  <a:gd name="T34" fmla="*/ 2147483647 w 24"/>
                  <a:gd name="T35" fmla="*/ 2147483647 h 27"/>
                  <a:gd name="T36" fmla="*/ 2147483647 w 24"/>
                  <a:gd name="T37" fmla="*/ 2147483647 h 27"/>
                  <a:gd name="T38" fmla="*/ 2147483647 w 24"/>
                  <a:gd name="T39" fmla="*/ 2147483647 h 27"/>
                  <a:gd name="T40" fmla="*/ 2147483647 w 24"/>
                  <a:gd name="T41" fmla="*/ 2147483647 h 27"/>
                  <a:gd name="T42" fmla="*/ 2147483647 w 24"/>
                  <a:gd name="T43" fmla="*/ 2147483647 h 27"/>
                  <a:gd name="T44" fmla="*/ 2147483647 w 24"/>
                  <a:gd name="T45" fmla="*/ 2147483647 h 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27"/>
                  <a:gd name="T71" fmla="*/ 24 w 24"/>
                  <a:gd name="T72" fmla="*/ 27 h 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27">
                    <a:moveTo>
                      <a:pt x="3" y="1"/>
                    </a:moveTo>
                    <a:cubicBezTo>
                      <a:pt x="4" y="0"/>
                      <a:pt x="7" y="2"/>
                      <a:pt x="7" y="2"/>
                    </a:cubicBezTo>
                    <a:cubicBezTo>
                      <a:pt x="8" y="3"/>
                      <a:pt x="9" y="3"/>
                      <a:pt x="10" y="4"/>
                    </a:cubicBezTo>
                    <a:cubicBezTo>
                      <a:pt x="11" y="5"/>
                      <a:pt x="12" y="6"/>
                      <a:pt x="13" y="8"/>
                    </a:cubicBezTo>
                    <a:cubicBezTo>
                      <a:pt x="14" y="8"/>
                      <a:pt x="14" y="9"/>
                      <a:pt x="15" y="9"/>
                    </a:cubicBezTo>
                    <a:cubicBezTo>
                      <a:pt x="15" y="11"/>
                      <a:pt x="16" y="12"/>
                      <a:pt x="17" y="14"/>
                    </a:cubicBezTo>
                    <a:cubicBezTo>
                      <a:pt x="17" y="15"/>
                      <a:pt x="18" y="16"/>
                      <a:pt x="18" y="17"/>
                    </a:cubicBezTo>
                    <a:cubicBezTo>
                      <a:pt x="19" y="19"/>
                      <a:pt x="22" y="25"/>
                      <a:pt x="24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3" y="27"/>
                      <a:pt x="22" y="26"/>
                      <a:pt x="21" y="25"/>
                    </a:cubicBezTo>
                    <a:cubicBezTo>
                      <a:pt x="19" y="23"/>
                      <a:pt x="18" y="20"/>
                      <a:pt x="17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16"/>
                      <a:pt x="15" y="15"/>
                      <a:pt x="14" y="13"/>
                    </a:cubicBezTo>
                    <a:cubicBezTo>
                      <a:pt x="14" y="12"/>
                      <a:pt x="13" y="11"/>
                      <a:pt x="12" y="10"/>
                    </a:cubicBezTo>
                    <a:cubicBezTo>
                      <a:pt x="12" y="9"/>
                      <a:pt x="11" y="8"/>
                      <a:pt x="10" y="7"/>
                    </a:cubicBezTo>
                    <a:cubicBezTo>
                      <a:pt x="10" y="7"/>
                      <a:pt x="9" y="6"/>
                      <a:pt x="9" y="5"/>
                    </a:cubicBezTo>
                    <a:cubicBezTo>
                      <a:pt x="8" y="4"/>
                      <a:pt x="6" y="3"/>
                      <a:pt x="5" y="3"/>
                    </a:cubicBezTo>
                    <a:cubicBezTo>
                      <a:pt x="4" y="2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1" y="2"/>
                    </a:cubicBezTo>
                    <a:cubicBezTo>
                      <a:pt x="1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8DB2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37" name="Freeform 291"/>
              <p:cNvSpPr>
                <a:spLocks/>
              </p:cNvSpPr>
              <p:nvPr/>
            </p:nvSpPr>
            <p:spPr bwMode="auto">
              <a:xfrm>
                <a:off x="4492" y="1846"/>
                <a:ext cx="82" cy="91"/>
              </a:xfrm>
              <a:custGeom>
                <a:avLst/>
                <a:gdLst>
                  <a:gd name="T0" fmla="*/ 2147483647 w 23"/>
                  <a:gd name="T1" fmla="*/ 0 h 26"/>
                  <a:gd name="T2" fmla="*/ 2147483647 w 23"/>
                  <a:gd name="T3" fmla="*/ 2147483647 h 26"/>
                  <a:gd name="T4" fmla="*/ 2147483647 w 23"/>
                  <a:gd name="T5" fmla="*/ 2147483647 h 26"/>
                  <a:gd name="T6" fmla="*/ 2147483647 w 23"/>
                  <a:gd name="T7" fmla="*/ 2147483647 h 26"/>
                  <a:gd name="T8" fmla="*/ 2147483647 w 23"/>
                  <a:gd name="T9" fmla="*/ 2147483647 h 26"/>
                  <a:gd name="T10" fmla="*/ 2147483647 w 23"/>
                  <a:gd name="T11" fmla="*/ 2147483647 h 26"/>
                  <a:gd name="T12" fmla="*/ 2147483647 w 23"/>
                  <a:gd name="T13" fmla="*/ 2147483647 h 26"/>
                  <a:gd name="T14" fmla="*/ 2147483647 w 23"/>
                  <a:gd name="T15" fmla="*/ 2147483647 h 26"/>
                  <a:gd name="T16" fmla="*/ 2147483647 w 23"/>
                  <a:gd name="T17" fmla="*/ 2147483647 h 26"/>
                  <a:gd name="T18" fmla="*/ 2147483647 w 23"/>
                  <a:gd name="T19" fmla="*/ 2147483647 h 26"/>
                  <a:gd name="T20" fmla="*/ 2147483647 w 23"/>
                  <a:gd name="T21" fmla="*/ 2147483647 h 26"/>
                  <a:gd name="T22" fmla="*/ 2147483647 w 23"/>
                  <a:gd name="T23" fmla="*/ 2147483647 h 26"/>
                  <a:gd name="T24" fmla="*/ 2147483647 w 23"/>
                  <a:gd name="T25" fmla="*/ 2147483647 h 26"/>
                  <a:gd name="T26" fmla="*/ 2147483647 w 23"/>
                  <a:gd name="T27" fmla="*/ 2147483647 h 26"/>
                  <a:gd name="T28" fmla="*/ 2147483647 w 23"/>
                  <a:gd name="T29" fmla="*/ 2147483647 h 26"/>
                  <a:gd name="T30" fmla="*/ 2147483647 w 23"/>
                  <a:gd name="T31" fmla="*/ 2147483647 h 26"/>
                  <a:gd name="T32" fmla="*/ 2147483647 w 23"/>
                  <a:gd name="T33" fmla="*/ 2147483647 h 26"/>
                  <a:gd name="T34" fmla="*/ 2147483647 w 23"/>
                  <a:gd name="T35" fmla="*/ 2147483647 h 26"/>
                  <a:gd name="T36" fmla="*/ 2147483647 w 23"/>
                  <a:gd name="T37" fmla="*/ 2147483647 h 26"/>
                  <a:gd name="T38" fmla="*/ 0 w 23"/>
                  <a:gd name="T39" fmla="*/ 2147483647 h 26"/>
                  <a:gd name="T40" fmla="*/ 0 w 23"/>
                  <a:gd name="T41" fmla="*/ 2147483647 h 26"/>
                  <a:gd name="T42" fmla="*/ 2147483647 w 23"/>
                  <a:gd name="T43" fmla="*/ 0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6"/>
                  <a:gd name="T68" fmla="*/ 23 w 23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6">
                    <a:moveTo>
                      <a:pt x="2" y="0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7" y="2"/>
                      <a:pt x="8" y="3"/>
                      <a:pt x="9" y="3"/>
                    </a:cubicBezTo>
                    <a:cubicBezTo>
                      <a:pt x="10" y="4"/>
                      <a:pt x="11" y="5"/>
                      <a:pt x="12" y="7"/>
                    </a:cubicBezTo>
                    <a:cubicBezTo>
                      <a:pt x="12" y="8"/>
                      <a:pt x="13" y="8"/>
                      <a:pt x="13" y="9"/>
                    </a:cubicBezTo>
                    <a:cubicBezTo>
                      <a:pt x="14" y="10"/>
                      <a:pt x="15" y="12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8" y="18"/>
                      <a:pt x="21" y="24"/>
                      <a:pt x="22" y="26"/>
                    </a:cubicBezTo>
                    <a:cubicBezTo>
                      <a:pt x="22" y="26"/>
                      <a:pt x="23" y="26"/>
                      <a:pt x="23" y="26"/>
                    </a:cubicBezTo>
                    <a:cubicBezTo>
                      <a:pt x="23" y="26"/>
                      <a:pt x="22" y="26"/>
                      <a:pt x="22" y="26"/>
                    </a:cubicBezTo>
                    <a:cubicBezTo>
                      <a:pt x="21" y="26"/>
                      <a:pt x="20" y="25"/>
                      <a:pt x="20" y="23"/>
                    </a:cubicBezTo>
                    <a:cubicBezTo>
                      <a:pt x="18" y="21"/>
                      <a:pt x="17" y="19"/>
                      <a:pt x="16" y="17"/>
                    </a:cubicBezTo>
                    <a:cubicBezTo>
                      <a:pt x="16" y="17"/>
                      <a:pt x="16" y="17"/>
                      <a:pt x="16" y="16"/>
                    </a:cubicBezTo>
                    <a:cubicBezTo>
                      <a:pt x="15" y="15"/>
                      <a:pt x="14" y="14"/>
                      <a:pt x="13" y="12"/>
                    </a:cubicBezTo>
                    <a:cubicBezTo>
                      <a:pt x="13" y="11"/>
                      <a:pt x="12" y="10"/>
                      <a:pt x="12" y="8"/>
                    </a:cubicBezTo>
                    <a:cubicBezTo>
                      <a:pt x="11" y="8"/>
                      <a:pt x="10" y="7"/>
                      <a:pt x="10" y="6"/>
                    </a:cubicBezTo>
                    <a:cubicBezTo>
                      <a:pt x="9" y="6"/>
                      <a:pt x="9" y="5"/>
                      <a:pt x="8" y="4"/>
                    </a:cubicBezTo>
                    <a:cubicBezTo>
                      <a:pt x="7" y="3"/>
                      <a:pt x="6" y="2"/>
                      <a:pt x="4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BFCF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38" name="Freeform 292"/>
              <p:cNvSpPr>
                <a:spLocks/>
              </p:cNvSpPr>
              <p:nvPr/>
            </p:nvSpPr>
            <p:spPr bwMode="auto">
              <a:xfrm>
                <a:off x="4503" y="1892"/>
                <a:ext cx="18" cy="1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2147483647 h 5"/>
                  <a:gd name="T4" fmla="*/ 0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3" y="1"/>
                    </a:moveTo>
                    <a:cubicBezTo>
                      <a:pt x="1" y="0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5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39" name="Freeform 293"/>
              <p:cNvSpPr>
                <a:spLocks/>
              </p:cNvSpPr>
              <p:nvPr/>
            </p:nvSpPr>
            <p:spPr bwMode="auto">
              <a:xfrm>
                <a:off x="4503" y="1895"/>
                <a:ext cx="14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2147483647 w 4"/>
                  <a:gd name="T3" fmla="*/ 2147483647 h 4"/>
                  <a:gd name="T4" fmla="*/ 0 w 4"/>
                  <a:gd name="T5" fmla="*/ 2147483647 h 4"/>
                  <a:gd name="T6" fmla="*/ 0 w 4"/>
                  <a:gd name="T7" fmla="*/ 2147483647 h 4"/>
                  <a:gd name="T8" fmla="*/ 0 w 4"/>
                  <a:gd name="T9" fmla="*/ 2147483647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0 h 4"/>
                  <a:gd name="T16" fmla="*/ 2147483647 w 4"/>
                  <a:gd name="T17" fmla="*/ 2147483647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3"/>
                    </a:moveTo>
                    <a:cubicBezTo>
                      <a:pt x="2" y="4"/>
                      <a:pt x="2" y="3"/>
                      <a:pt x="1" y="4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40" name="Freeform 294"/>
              <p:cNvSpPr>
                <a:spLocks/>
              </p:cNvSpPr>
              <p:nvPr/>
            </p:nvSpPr>
            <p:spPr bwMode="auto">
              <a:xfrm>
                <a:off x="4503" y="1895"/>
                <a:ext cx="14" cy="11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2147483647 h 3"/>
                  <a:gd name="T4" fmla="*/ 2147483647 w 4"/>
                  <a:gd name="T5" fmla="*/ 2147483647 h 3"/>
                  <a:gd name="T6" fmla="*/ 0 w 4"/>
                  <a:gd name="T7" fmla="*/ 2147483647 h 3"/>
                  <a:gd name="T8" fmla="*/ 0 w 4"/>
                  <a:gd name="T9" fmla="*/ 2147483647 h 3"/>
                  <a:gd name="T10" fmla="*/ 2147483647 w 4"/>
                  <a:gd name="T11" fmla="*/ 2147483647 h 3"/>
                  <a:gd name="T12" fmla="*/ 2147483647 w 4"/>
                  <a:gd name="T13" fmla="*/ 2147483647 h 3"/>
                  <a:gd name="T14" fmla="*/ 2147483647 w 4"/>
                  <a:gd name="T15" fmla="*/ 0 h 3"/>
                  <a:gd name="T16" fmla="*/ 2147483647 w 4"/>
                  <a:gd name="T17" fmla="*/ 2147483647 h 3"/>
                  <a:gd name="T18" fmla="*/ 2147483647 w 4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3" y="3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41" name="Freeform 295"/>
              <p:cNvSpPr>
                <a:spLocks/>
              </p:cNvSpPr>
              <p:nvPr/>
            </p:nvSpPr>
            <p:spPr bwMode="auto">
              <a:xfrm>
                <a:off x="4507" y="1895"/>
                <a:ext cx="10" cy="11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42" name="Freeform 296"/>
              <p:cNvSpPr>
                <a:spLocks/>
              </p:cNvSpPr>
              <p:nvPr/>
            </p:nvSpPr>
            <p:spPr bwMode="auto">
              <a:xfrm>
                <a:off x="4507" y="1899"/>
                <a:ext cx="7" cy="7"/>
              </a:xfrm>
              <a:custGeom>
                <a:avLst/>
                <a:gdLst>
                  <a:gd name="T0" fmla="*/ 2147483647 w 2"/>
                  <a:gd name="T1" fmla="*/ 2147483647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0 w 2"/>
                  <a:gd name="T13" fmla="*/ 2147483647 h 2"/>
                  <a:gd name="T14" fmla="*/ 2147483647 w 2"/>
                  <a:gd name="T15" fmla="*/ 0 h 2"/>
                  <a:gd name="T16" fmla="*/ 2147483647 w 2"/>
                  <a:gd name="T17" fmla="*/ 0 h 2"/>
                  <a:gd name="T18" fmla="*/ 2147483647 w 2"/>
                  <a:gd name="T19" fmla="*/ 214748364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43" name="Freeform 297"/>
              <p:cNvSpPr>
                <a:spLocks/>
              </p:cNvSpPr>
              <p:nvPr/>
            </p:nvSpPr>
            <p:spPr bwMode="auto">
              <a:xfrm>
                <a:off x="4503" y="1895"/>
                <a:ext cx="11" cy="7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2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2"/>
                    </a:cubicBezTo>
                    <a:cubicBezTo>
                      <a:pt x="2" y="2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44" name="Freeform 298"/>
              <p:cNvSpPr>
                <a:spLocks/>
              </p:cNvSpPr>
              <p:nvPr/>
            </p:nvSpPr>
            <p:spPr bwMode="auto">
              <a:xfrm>
                <a:off x="4503" y="1895"/>
                <a:ext cx="11" cy="7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2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2"/>
                    </a:cubicBezTo>
                    <a:cubicBezTo>
                      <a:pt x="2" y="2"/>
                      <a:pt x="3" y="2"/>
                      <a:pt x="2" y="2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45" name="Freeform 299"/>
              <p:cNvSpPr>
                <a:spLocks/>
              </p:cNvSpPr>
              <p:nvPr/>
            </p:nvSpPr>
            <p:spPr bwMode="auto">
              <a:xfrm>
                <a:off x="4436" y="1850"/>
                <a:ext cx="135" cy="112"/>
              </a:xfrm>
              <a:custGeom>
                <a:avLst/>
                <a:gdLst>
                  <a:gd name="T0" fmla="*/ 2147483647 w 38"/>
                  <a:gd name="T1" fmla="*/ 2147483647 h 32"/>
                  <a:gd name="T2" fmla="*/ 2147483647 w 38"/>
                  <a:gd name="T3" fmla="*/ 2147483647 h 32"/>
                  <a:gd name="T4" fmla="*/ 2147483647 w 38"/>
                  <a:gd name="T5" fmla="*/ 2147483647 h 32"/>
                  <a:gd name="T6" fmla="*/ 2147483647 w 38"/>
                  <a:gd name="T7" fmla="*/ 2147483647 h 32"/>
                  <a:gd name="T8" fmla="*/ 2147483647 w 38"/>
                  <a:gd name="T9" fmla="*/ 2147483647 h 32"/>
                  <a:gd name="T10" fmla="*/ 2147483647 w 38"/>
                  <a:gd name="T11" fmla="*/ 2147483647 h 32"/>
                  <a:gd name="T12" fmla="*/ 2147483647 w 38"/>
                  <a:gd name="T13" fmla="*/ 2147483647 h 32"/>
                  <a:gd name="T14" fmla="*/ 2147483647 w 38"/>
                  <a:gd name="T15" fmla="*/ 2147483647 h 32"/>
                  <a:gd name="T16" fmla="*/ 2147483647 w 38"/>
                  <a:gd name="T17" fmla="*/ 2147483647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32"/>
                  <a:gd name="T29" fmla="*/ 38 w 38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32">
                    <a:moveTo>
                      <a:pt x="10" y="1"/>
                    </a:moveTo>
                    <a:cubicBezTo>
                      <a:pt x="10" y="1"/>
                      <a:pt x="0" y="5"/>
                      <a:pt x="9" y="18"/>
                    </a:cubicBezTo>
                    <a:cubicBezTo>
                      <a:pt x="9" y="18"/>
                      <a:pt x="17" y="30"/>
                      <a:pt x="28" y="31"/>
                    </a:cubicBezTo>
                    <a:cubicBezTo>
                      <a:pt x="28" y="31"/>
                      <a:pt x="38" y="32"/>
                      <a:pt x="38" y="32"/>
                    </a:cubicBezTo>
                    <a:cubicBezTo>
                      <a:pt x="38" y="32"/>
                      <a:pt x="38" y="31"/>
                      <a:pt x="37" y="31"/>
                    </a:cubicBezTo>
                    <a:cubicBezTo>
                      <a:pt x="36" y="31"/>
                      <a:pt x="25" y="30"/>
                      <a:pt x="20" y="28"/>
                    </a:cubicBezTo>
                    <a:cubicBezTo>
                      <a:pt x="20" y="28"/>
                      <a:pt x="12" y="22"/>
                      <a:pt x="9" y="17"/>
                    </a:cubicBezTo>
                    <a:cubicBezTo>
                      <a:pt x="9" y="17"/>
                      <a:pt x="2" y="8"/>
                      <a:pt x="10" y="2"/>
                    </a:cubicBezTo>
                    <a:cubicBezTo>
                      <a:pt x="10" y="2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953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46" name="Freeform 300"/>
              <p:cNvSpPr>
                <a:spLocks/>
              </p:cNvSpPr>
              <p:nvPr/>
            </p:nvSpPr>
            <p:spPr bwMode="auto">
              <a:xfrm>
                <a:off x="4475" y="1892"/>
                <a:ext cx="14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2147483647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0 h 4"/>
                  <a:gd name="T16" fmla="*/ 2147483647 w 4"/>
                  <a:gd name="T17" fmla="*/ 2147483647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3"/>
                    </a:moveTo>
                    <a:cubicBezTo>
                      <a:pt x="2" y="3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0"/>
                      <a:pt x="3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47" name="Freeform 301"/>
              <p:cNvSpPr>
                <a:spLocks/>
              </p:cNvSpPr>
              <p:nvPr/>
            </p:nvSpPr>
            <p:spPr bwMode="auto">
              <a:xfrm>
                <a:off x="4478" y="1892"/>
                <a:ext cx="11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w 3"/>
                  <a:gd name="T13" fmla="*/ 2147483647 h 3"/>
                  <a:gd name="T14" fmla="*/ 2147483647 w 3"/>
                  <a:gd name="T15" fmla="*/ 0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48" name="Freeform 302"/>
              <p:cNvSpPr>
                <a:spLocks/>
              </p:cNvSpPr>
              <p:nvPr/>
            </p:nvSpPr>
            <p:spPr bwMode="auto">
              <a:xfrm>
                <a:off x="4478" y="1892"/>
                <a:ext cx="11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49" name="Freeform 303"/>
              <p:cNvSpPr>
                <a:spLocks/>
              </p:cNvSpPr>
              <p:nvPr/>
            </p:nvSpPr>
            <p:spPr bwMode="auto">
              <a:xfrm>
                <a:off x="4478" y="1895"/>
                <a:ext cx="11" cy="7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2147483647 h 2"/>
                  <a:gd name="T6" fmla="*/ 0 w 3"/>
                  <a:gd name="T7" fmla="*/ 2147483647 h 2"/>
                  <a:gd name="T8" fmla="*/ 0 w 3"/>
                  <a:gd name="T9" fmla="*/ 2147483647 h 2"/>
                  <a:gd name="T10" fmla="*/ 0 w 3"/>
                  <a:gd name="T11" fmla="*/ 2147483647 h 2"/>
                  <a:gd name="T12" fmla="*/ 2147483647 w 3"/>
                  <a:gd name="T13" fmla="*/ 2147483647 h 2"/>
                  <a:gd name="T14" fmla="*/ 2147483647 w 3"/>
                  <a:gd name="T15" fmla="*/ 0 h 2"/>
                  <a:gd name="T16" fmla="*/ 2147483647 w 3"/>
                  <a:gd name="T17" fmla="*/ 0 h 2"/>
                  <a:gd name="T18" fmla="*/ 2147483647 w 3"/>
                  <a:gd name="T19" fmla="*/ 214748364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50" name="Freeform 304"/>
              <p:cNvSpPr>
                <a:spLocks/>
              </p:cNvSpPr>
              <p:nvPr/>
            </p:nvSpPr>
            <p:spPr bwMode="auto">
              <a:xfrm>
                <a:off x="4475" y="1888"/>
                <a:ext cx="10" cy="11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2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51" name="Freeform 305"/>
              <p:cNvSpPr>
                <a:spLocks/>
              </p:cNvSpPr>
              <p:nvPr/>
            </p:nvSpPr>
            <p:spPr bwMode="auto">
              <a:xfrm>
                <a:off x="4475" y="1888"/>
                <a:ext cx="10" cy="11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2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52" name="Freeform 306"/>
              <p:cNvSpPr>
                <a:spLocks/>
              </p:cNvSpPr>
              <p:nvPr/>
            </p:nvSpPr>
            <p:spPr bwMode="auto">
              <a:xfrm>
                <a:off x="4482" y="1864"/>
                <a:ext cx="10" cy="14"/>
              </a:xfrm>
              <a:custGeom>
                <a:avLst/>
                <a:gdLst>
                  <a:gd name="T0" fmla="*/ 2147483647 w 3"/>
                  <a:gd name="T1" fmla="*/ 2147483647 h 4"/>
                  <a:gd name="T2" fmla="*/ 0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0 w 3"/>
                  <a:gd name="T13" fmla="*/ 2147483647 h 4"/>
                  <a:gd name="T14" fmla="*/ 2147483647 w 3"/>
                  <a:gd name="T15" fmla="*/ 0 h 4"/>
                  <a:gd name="T16" fmla="*/ 2147483647 w 3"/>
                  <a:gd name="T17" fmla="*/ 2147483647 h 4"/>
                  <a:gd name="T18" fmla="*/ 2147483647 w 3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3" y="3"/>
                    </a:moveTo>
                    <a:cubicBezTo>
                      <a:pt x="2" y="4"/>
                      <a:pt x="2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53" name="Freeform 307"/>
              <p:cNvSpPr>
                <a:spLocks/>
              </p:cNvSpPr>
              <p:nvPr/>
            </p:nvSpPr>
            <p:spPr bwMode="auto">
              <a:xfrm>
                <a:off x="4482" y="1864"/>
                <a:ext cx="10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54" name="Freeform 308"/>
              <p:cNvSpPr>
                <a:spLocks/>
              </p:cNvSpPr>
              <p:nvPr/>
            </p:nvSpPr>
            <p:spPr bwMode="auto">
              <a:xfrm>
                <a:off x="4482" y="1864"/>
                <a:ext cx="10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55" name="Freeform 309"/>
              <p:cNvSpPr>
                <a:spLocks/>
              </p:cNvSpPr>
              <p:nvPr/>
            </p:nvSpPr>
            <p:spPr bwMode="auto">
              <a:xfrm>
                <a:off x="4482" y="1867"/>
                <a:ext cx="10" cy="7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2147483647 h 2"/>
                  <a:gd name="T6" fmla="*/ 0 w 3"/>
                  <a:gd name="T7" fmla="*/ 2147483647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2147483647 w 3"/>
                  <a:gd name="T15" fmla="*/ 0 h 2"/>
                  <a:gd name="T16" fmla="*/ 2147483647 w 3"/>
                  <a:gd name="T17" fmla="*/ 0 h 2"/>
                  <a:gd name="T18" fmla="*/ 2147483647 w 3"/>
                  <a:gd name="T19" fmla="*/ 214748364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56" name="Freeform 310"/>
              <p:cNvSpPr>
                <a:spLocks/>
              </p:cNvSpPr>
              <p:nvPr/>
            </p:nvSpPr>
            <p:spPr bwMode="auto">
              <a:xfrm>
                <a:off x="4478" y="1864"/>
                <a:ext cx="11" cy="7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2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57" name="Freeform 311"/>
              <p:cNvSpPr>
                <a:spLocks/>
              </p:cNvSpPr>
              <p:nvPr/>
            </p:nvSpPr>
            <p:spPr bwMode="auto">
              <a:xfrm>
                <a:off x="4478" y="1864"/>
                <a:ext cx="11" cy="7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2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58" name="Freeform 312"/>
              <p:cNvSpPr>
                <a:spLocks/>
              </p:cNvSpPr>
              <p:nvPr/>
            </p:nvSpPr>
            <p:spPr bwMode="auto">
              <a:xfrm>
                <a:off x="4510" y="1864"/>
                <a:ext cx="18" cy="14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2147483647 h 4"/>
                  <a:gd name="T4" fmla="*/ 0 w 5"/>
                  <a:gd name="T5" fmla="*/ 2147483647 h 4"/>
                  <a:gd name="T6" fmla="*/ 2147483647 w 5"/>
                  <a:gd name="T7" fmla="*/ 2147483647 h 4"/>
                  <a:gd name="T8" fmla="*/ 2147483647 w 5"/>
                  <a:gd name="T9" fmla="*/ 2147483647 h 4"/>
                  <a:gd name="T10" fmla="*/ 2147483647 w 5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4" y="1"/>
                    </a:move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5" y="4"/>
                      <a:pt x="5" y="3"/>
                      <a:pt x="4" y="1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59" name="Freeform 313"/>
              <p:cNvSpPr>
                <a:spLocks/>
              </p:cNvSpPr>
              <p:nvPr/>
            </p:nvSpPr>
            <p:spPr bwMode="auto">
              <a:xfrm>
                <a:off x="4514" y="1864"/>
                <a:ext cx="14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0 w 4"/>
                  <a:gd name="T3" fmla="*/ 2147483647 h 4"/>
                  <a:gd name="T4" fmla="*/ 0 w 4"/>
                  <a:gd name="T5" fmla="*/ 2147483647 h 4"/>
                  <a:gd name="T6" fmla="*/ 0 w 4"/>
                  <a:gd name="T7" fmla="*/ 2147483647 h 4"/>
                  <a:gd name="T8" fmla="*/ 0 w 4"/>
                  <a:gd name="T9" fmla="*/ 2147483647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2147483647 h 4"/>
                  <a:gd name="T16" fmla="*/ 2147483647 w 4"/>
                  <a:gd name="T17" fmla="*/ 2147483647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3" y="2"/>
                    </a:cubicBezTo>
                    <a:cubicBezTo>
                      <a:pt x="3" y="2"/>
                      <a:pt x="4" y="2"/>
                      <a:pt x="4" y="3"/>
                    </a:cubicBezTo>
                    <a:cubicBezTo>
                      <a:pt x="4" y="3"/>
                      <a:pt x="4" y="4"/>
                      <a:pt x="2" y="4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60" name="Freeform 314"/>
              <p:cNvSpPr>
                <a:spLocks/>
              </p:cNvSpPr>
              <p:nvPr/>
            </p:nvSpPr>
            <p:spPr bwMode="auto">
              <a:xfrm>
                <a:off x="4514" y="1867"/>
                <a:ext cx="14" cy="11"/>
              </a:xfrm>
              <a:custGeom>
                <a:avLst/>
                <a:gdLst>
                  <a:gd name="T0" fmla="*/ 2147483647 w 4"/>
                  <a:gd name="T1" fmla="*/ 2147483647 h 3"/>
                  <a:gd name="T2" fmla="*/ 0 w 4"/>
                  <a:gd name="T3" fmla="*/ 2147483647 h 3"/>
                  <a:gd name="T4" fmla="*/ 0 w 4"/>
                  <a:gd name="T5" fmla="*/ 2147483647 h 3"/>
                  <a:gd name="T6" fmla="*/ 0 w 4"/>
                  <a:gd name="T7" fmla="*/ 2147483647 h 3"/>
                  <a:gd name="T8" fmla="*/ 0 w 4"/>
                  <a:gd name="T9" fmla="*/ 2147483647 h 3"/>
                  <a:gd name="T10" fmla="*/ 2147483647 w 4"/>
                  <a:gd name="T11" fmla="*/ 2147483647 h 3"/>
                  <a:gd name="T12" fmla="*/ 2147483647 w 4"/>
                  <a:gd name="T13" fmla="*/ 2147483647 h 3"/>
                  <a:gd name="T14" fmla="*/ 2147483647 w 4"/>
                  <a:gd name="T15" fmla="*/ 2147483647 h 3"/>
                  <a:gd name="T16" fmla="*/ 2147483647 w 4"/>
                  <a:gd name="T17" fmla="*/ 2147483647 h 3"/>
                  <a:gd name="T18" fmla="*/ 2147483647 w 4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61" name="Freeform 315"/>
              <p:cNvSpPr>
                <a:spLocks/>
              </p:cNvSpPr>
              <p:nvPr/>
            </p:nvSpPr>
            <p:spPr bwMode="auto">
              <a:xfrm>
                <a:off x="4514" y="1867"/>
                <a:ext cx="11" cy="11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cubicBezTo>
                      <a:pt x="1" y="3"/>
                      <a:pt x="2" y="3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62" name="Freeform 316"/>
              <p:cNvSpPr>
                <a:spLocks/>
              </p:cNvSpPr>
              <p:nvPr/>
            </p:nvSpPr>
            <p:spPr bwMode="auto">
              <a:xfrm>
                <a:off x="4517" y="1867"/>
                <a:ext cx="8" cy="11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2147483647 h 3"/>
                  <a:gd name="T4" fmla="*/ 0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0 w 2"/>
                  <a:gd name="T13" fmla="*/ 2147483647 h 3"/>
                  <a:gd name="T14" fmla="*/ 2147483647 w 2"/>
                  <a:gd name="T15" fmla="*/ 2147483647 h 3"/>
                  <a:gd name="T16" fmla="*/ 2147483647 w 2"/>
                  <a:gd name="T17" fmla="*/ 2147483647 h 3"/>
                  <a:gd name="T18" fmla="*/ 2147483647 w 2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2"/>
                    </a:move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63" name="Freeform 317"/>
              <p:cNvSpPr>
                <a:spLocks/>
              </p:cNvSpPr>
              <p:nvPr/>
            </p:nvSpPr>
            <p:spPr bwMode="auto">
              <a:xfrm>
                <a:off x="4517" y="1867"/>
                <a:ext cx="8" cy="7"/>
              </a:xfrm>
              <a:custGeom>
                <a:avLst/>
                <a:gdLst>
                  <a:gd name="T0" fmla="*/ 2147483647 w 2"/>
                  <a:gd name="T1" fmla="*/ 2147483647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64" name="Freeform 318"/>
              <p:cNvSpPr>
                <a:spLocks/>
              </p:cNvSpPr>
              <p:nvPr/>
            </p:nvSpPr>
            <p:spPr bwMode="auto">
              <a:xfrm>
                <a:off x="4517" y="1864"/>
                <a:ext cx="4" cy="10"/>
              </a:xfrm>
              <a:custGeom>
                <a:avLst/>
                <a:gdLst>
                  <a:gd name="T0" fmla="*/ 2147483647 w 1"/>
                  <a:gd name="T1" fmla="*/ 2147483647 h 3"/>
                  <a:gd name="T2" fmla="*/ 0 w 1"/>
                  <a:gd name="T3" fmla="*/ 0 h 3"/>
                  <a:gd name="T4" fmla="*/ 0 w 1"/>
                  <a:gd name="T5" fmla="*/ 2147483647 h 3"/>
                  <a:gd name="T6" fmla="*/ 2147483647 w 1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1" y="3"/>
                    </a:moveTo>
                    <a:cubicBezTo>
                      <a:pt x="1" y="0"/>
                      <a:pt x="0" y="1"/>
                      <a:pt x="0" y="0"/>
                    </a:cubicBezTo>
                    <a:cubicBezTo>
                      <a:pt x="0" y="0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65" name="Freeform 319"/>
              <p:cNvSpPr>
                <a:spLocks/>
              </p:cNvSpPr>
              <p:nvPr/>
            </p:nvSpPr>
            <p:spPr bwMode="auto">
              <a:xfrm>
                <a:off x="4517" y="1864"/>
                <a:ext cx="4" cy="10"/>
              </a:xfrm>
              <a:custGeom>
                <a:avLst/>
                <a:gdLst>
                  <a:gd name="T0" fmla="*/ 2147483647 w 1"/>
                  <a:gd name="T1" fmla="*/ 2147483647 h 3"/>
                  <a:gd name="T2" fmla="*/ 0 w 1"/>
                  <a:gd name="T3" fmla="*/ 0 h 3"/>
                  <a:gd name="T4" fmla="*/ 0 w 1"/>
                  <a:gd name="T5" fmla="*/ 2147483647 h 3"/>
                  <a:gd name="T6" fmla="*/ 2147483647 w 1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1" y="3"/>
                    </a:moveTo>
                    <a:cubicBezTo>
                      <a:pt x="1" y="0"/>
                      <a:pt x="0" y="1"/>
                      <a:pt x="0" y="0"/>
                    </a:cubicBezTo>
                    <a:cubicBezTo>
                      <a:pt x="0" y="0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66" name="Freeform 320"/>
              <p:cNvSpPr>
                <a:spLocks/>
              </p:cNvSpPr>
              <p:nvPr/>
            </p:nvSpPr>
            <p:spPr bwMode="auto">
              <a:xfrm>
                <a:off x="4535" y="1881"/>
                <a:ext cx="18" cy="14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2147483647 h 4"/>
                  <a:gd name="T4" fmla="*/ 0 w 5"/>
                  <a:gd name="T5" fmla="*/ 2147483647 h 4"/>
                  <a:gd name="T6" fmla="*/ 0 w 5"/>
                  <a:gd name="T7" fmla="*/ 2147483647 h 4"/>
                  <a:gd name="T8" fmla="*/ 2147483647 w 5"/>
                  <a:gd name="T9" fmla="*/ 2147483647 h 4"/>
                  <a:gd name="T10" fmla="*/ 2147483647 w 5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4" y="2"/>
                    </a:move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5" y="4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67" name="Freeform 321"/>
              <p:cNvSpPr>
                <a:spLocks/>
              </p:cNvSpPr>
              <p:nvPr/>
            </p:nvSpPr>
            <p:spPr bwMode="auto">
              <a:xfrm>
                <a:off x="4535" y="1881"/>
                <a:ext cx="14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2147483647 w 4"/>
                  <a:gd name="T3" fmla="*/ 2147483647 h 4"/>
                  <a:gd name="T4" fmla="*/ 0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2147483647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2147483647 h 4"/>
                  <a:gd name="T16" fmla="*/ 2147483647 w 4"/>
                  <a:gd name="T17" fmla="*/ 2147483647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4"/>
                    </a:move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0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3" y="4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68" name="Freeform 322"/>
              <p:cNvSpPr>
                <a:spLocks/>
              </p:cNvSpPr>
              <p:nvPr/>
            </p:nvSpPr>
            <p:spPr bwMode="auto">
              <a:xfrm>
                <a:off x="4539" y="1885"/>
                <a:ext cx="10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69" name="Freeform 323"/>
              <p:cNvSpPr>
                <a:spLocks/>
              </p:cNvSpPr>
              <p:nvPr/>
            </p:nvSpPr>
            <p:spPr bwMode="auto">
              <a:xfrm>
                <a:off x="4539" y="1885"/>
                <a:ext cx="10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0" name="Freeform 324"/>
              <p:cNvSpPr>
                <a:spLocks/>
              </p:cNvSpPr>
              <p:nvPr/>
            </p:nvSpPr>
            <p:spPr bwMode="auto">
              <a:xfrm>
                <a:off x="4539" y="1885"/>
                <a:ext cx="10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2"/>
                    </a:moveTo>
                    <a:cubicBezTo>
                      <a:pt x="1" y="3"/>
                      <a:pt x="1" y="3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1" name="Freeform 325"/>
              <p:cNvSpPr>
                <a:spLocks/>
              </p:cNvSpPr>
              <p:nvPr/>
            </p:nvSpPr>
            <p:spPr bwMode="auto">
              <a:xfrm>
                <a:off x="4539" y="1881"/>
                <a:ext cx="7" cy="11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0 h 3"/>
                  <a:gd name="T4" fmla="*/ 2147483647 w 2"/>
                  <a:gd name="T5" fmla="*/ 2147483647 h 3"/>
                  <a:gd name="T6" fmla="*/ 2147483647 w 2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2" name="Freeform 326"/>
              <p:cNvSpPr>
                <a:spLocks/>
              </p:cNvSpPr>
              <p:nvPr/>
            </p:nvSpPr>
            <p:spPr bwMode="auto">
              <a:xfrm>
                <a:off x="4539" y="1881"/>
                <a:ext cx="7" cy="11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0 h 3"/>
                  <a:gd name="T4" fmla="*/ 2147483647 w 2"/>
                  <a:gd name="T5" fmla="*/ 2147483647 h 3"/>
                  <a:gd name="T6" fmla="*/ 2147483647 w 2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3" name="Freeform 327"/>
              <p:cNvSpPr>
                <a:spLocks/>
              </p:cNvSpPr>
              <p:nvPr/>
            </p:nvSpPr>
            <p:spPr bwMode="auto">
              <a:xfrm>
                <a:off x="4503" y="1923"/>
                <a:ext cx="18" cy="18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2147483647 h 5"/>
                  <a:gd name="T4" fmla="*/ 0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3" y="1"/>
                    </a:moveTo>
                    <a:cubicBezTo>
                      <a:pt x="1" y="0"/>
                      <a:pt x="1" y="2"/>
                      <a:pt x="1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5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4" name="Freeform 328"/>
              <p:cNvSpPr>
                <a:spLocks/>
              </p:cNvSpPr>
              <p:nvPr/>
            </p:nvSpPr>
            <p:spPr bwMode="auto">
              <a:xfrm>
                <a:off x="4503" y="1927"/>
                <a:ext cx="14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2147483647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2147483647 h 4"/>
                  <a:gd name="T16" fmla="*/ 2147483647 w 4"/>
                  <a:gd name="T17" fmla="*/ 2147483647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3"/>
                    </a:moveTo>
                    <a:cubicBezTo>
                      <a:pt x="3" y="4"/>
                      <a:pt x="3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5" name="Freeform 329"/>
              <p:cNvSpPr>
                <a:spLocks/>
              </p:cNvSpPr>
              <p:nvPr/>
            </p:nvSpPr>
            <p:spPr bwMode="auto">
              <a:xfrm>
                <a:off x="4507" y="1927"/>
                <a:ext cx="10" cy="14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0 w 3"/>
                  <a:gd name="T13" fmla="*/ 2147483647 h 4"/>
                  <a:gd name="T14" fmla="*/ 2147483647 w 3"/>
                  <a:gd name="T15" fmla="*/ 2147483647 h 4"/>
                  <a:gd name="T16" fmla="*/ 2147483647 w 3"/>
                  <a:gd name="T17" fmla="*/ 2147483647 h 4"/>
                  <a:gd name="T18" fmla="*/ 2147483647 w 3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2" y="3"/>
                    </a:moveTo>
                    <a:cubicBezTo>
                      <a:pt x="2" y="4"/>
                      <a:pt x="2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6" name="Freeform 330"/>
              <p:cNvSpPr>
                <a:spLocks/>
              </p:cNvSpPr>
              <p:nvPr/>
            </p:nvSpPr>
            <p:spPr bwMode="auto">
              <a:xfrm>
                <a:off x="4507" y="1930"/>
                <a:ext cx="10" cy="7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0 w 3"/>
                  <a:gd name="T7" fmla="*/ 2147483647 h 2"/>
                  <a:gd name="T8" fmla="*/ 0 w 3"/>
                  <a:gd name="T9" fmla="*/ 2147483647 h 2"/>
                  <a:gd name="T10" fmla="*/ 0 w 3"/>
                  <a:gd name="T11" fmla="*/ 2147483647 h 2"/>
                  <a:gd name="T12" fmla="*/ 2147483647 w 3"/>
                  <a:gd name="T13" fmla="*/ 2147483647 h 2"/>
                  <a:gd name="T14" fmla="*/ 2147483647 w 3"/>
                  <a:gd name="T15" fmla="*/ 0 h 2"/>
                  <a:gd name="T16" fmla="*/ 2147483647 w 3"/>
                  <a:gd name="T17" fmla="*/ 0 h 2"/>
                  <a:gd name="T18" fmla="*/ 2147483647 w 3"/>
                  <a:gd name="T19" fmla="*/ 214748364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7" name="Freeform 331"/>
              <p:cNvSpPr>
                <a:spLocks/>
              </p:cNvSpPr>
              <p:nvPr/>
            </p:nvSpPr>
            <p:spPr bwMode="auto">
              <a:xfrm>
                <a:off x="4507" y="1930"/>
                <a:ext cx="10" cy="7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2147483647 h 2"/>
                  <a:gd name="T6" fmla="*/ 0 w 3"/>
                  <a:gd name="T7" fmla="*/ 2147483647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2147483647 w 3"/>
                  <a:gd name="T15" fmla="*/ 0 h 2"/>
                  <a:gd name="T16" fmla="*/ 2147483647 w 3"/>
                  <a:gd name="T17" fmla="*/ 0 h 2"/>
                  <a:gd name="T18" fmla="*/ 2147483647 w 3"/>
                  <a:gd name="T19" fmla="*/ 214748364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8" name="Freeform 332"/>
              <p:cNvSpPr>
                <a:spLocks/>
              </p:cNvSpPr>
              <p:nvPr/>
            </p:nvSpPr>
            <p:spPr bwMode="auto">
              <a:xfrm>
                <a:off x="4503" y="1927"/>
                <a:ext cx="11" cy="7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2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9" name="Freeform 333"/>
              <p:cNvSpPr>
                <a:spLocks/>
              </p:cNvSpPr>
              <p:nvPr/>
            </p:nvSpPr>
            <p:spPr bwMode="auto">
              <a:xfrm>
                <a:off x="4503" y="1927"/>
                <a:ext cx="11" cy="7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2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0" name="Freeform 334"/>
              <p:cNvSpPr>
                <a:spLocks/>
              </p:cNvSpPr>
              <p:nvPr/>
            </p:nvSpPr>
            <p:spPr bwMode="auto">
              <a:xfrm>
                <a:off x="4532" y="1920"/>
                <a:ext cx="17" cy="1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2147483647 h 5"/>
                  <a:gd name="T4" fmla="*/ 0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3" y="1"/>
                    </a:moveTo>
                    <a:cubicBezTo>
                      <a:pt x="1" y="0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3" y="5"/>
                      <a:pt x="2" y="5"/>
                      <a:pt x="3" y="4"/>
                    </a:cubicBezTo>
                    <a:cubicBezTo>
                      <a:pt x="5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1" name="Freeform 335"/>
              <p:cNvSpPr>
                <a:spLocks/>
              </p:cNvSpPr>
              <p:nvPr/>
            </p:nvSpPr>
            <p:spPr bwMode="auto">
              <a:xfrm>
                <a:off x="4532" y="1923"/>
                <a:ext cx="14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2147483647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0 h 4"/>
                  <a:gd name="T16" fmla="*/ 2147483647 w 4"/>
                  <a:gd name="T17" fmla="*/ 2147483647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3"/>
                    </a:moveTo>
                    <a:cubicBezTo>
                      <a:pt x="2" y="4"/>
                      <a:pt x="3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0"/>
                      <a:pt x="3" y="0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2" name="Freeform 336"/>
              <p:cNvSpPr>
                <a:spLocks/>
              </p:cNvSpPr>
              <p:nvPr/>
            </p:nvSpPr>
            <p:spPr bwMode="auto">
              <a:xfrm>
                <a:off x="4535" y="1923"/>
                <a:ext cx="11" cy="11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cubicBezTo>
                      <a:pt x="1" y="3"/>
                      <a:pt x="2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3" name="Freeform 337"/>
              <p:cNvSpPr>
                <a:spLocks/>
              </p:cNvSpPr>
              <p:nvPr/>
            </p:nvSpPr>
            <p:spPr bwMode="auto">
              <a:xfrm>
                <a:off x="4535" y="1923"/>
                <a:ext cx="11" cy="11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4" name="Freeform 338"/>
              <p:cNvSpPr>
                <a:spLocks/>
              </p:cNvSpPr>
              <p:nvPr/>
            </p:nvSpPr>
            <p:spPr bwMode="auto">
              <a:xfrm>
                <a:off x="4535" y="1927"/>
                <a:ext cx="11" cy="7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2147483647 h 2"/>
                  <a:gd name="T6" fmla="*/ 0 w 3"/>
                  <a:gd name="T7" fmla="*/ 2147483647 h 2"/>
                  <a:gd name="T8" fmla="*/ 0 w 3"/>
                  <a:gd name="T9" fmla="*/ 2147483647 h 2"/>
                  <a:gd name="T10" fmla="*/ 0 w 3"/>
                  <a:gd name="T11" fmla="*/ 2147483647 h 2"/>
                  <a:gd name="T12" fmla="*/ 2147483647 w 3"/>
                  <a:gd name="T13" fmla="*/ 2147483647 h 2"/>
                  <a:gd name="T14" fmla="*/ 2147483647 w 3"/>
                  <a:gd name="T15" fmla="*/ 0 h 2"/>
                  <a:gd name="T16" fmla="*/ 2147483647 w 3"/>
                  <a:gd name="T17" fmla="*/ 0 h 2"/>
                  <a:gd name="T18" fmla="*/ 2147483647 w 3"/>
                  <a:gd name="T19" fmla="*/ 214748364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5" name="Freeform 339"/>
              <p:cNvSpPr>
                <a:spLocks/>
              </p:cNvSpPr>
              <p:nvPr/>
            </p:nvSpPr>
            <p:spPr bwMode="auto">
              <a:xfrm>
                <a:off x="4532" y="1923"/>
                <a:ext cx="10" cy="7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2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6" name="Freeform 340"/>
              <p:cNvSpPr>
                <a:spLocks/>
              </p:cNvSpPr>
              <p:nvPr/>
            </p:nvSpPr>
            <p:spPr bwMode="auto">
              <a:xfrm>
                <a:off x="4532" y="1923"/>
                <a:ext cx="10" cy="7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2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7" name="Freeform 341"/>
              <p:cNvSpPr>
                <a:spLocks/>
              </p:cNvSpPr>
              <p:nvPr/>
            </p:nvSpPr>
            <p:spPr bwMode="auto">
              <a:xfrm>
                <a:off x="4592" y="1888"/>
                <a:ext cx="7" cy="18"/>
              </a:xfrm>
              <a:custGeom>
                <a:avLst/>
                <a:gdLst>
                  <a:gd name="T0" fmla="*/ 2147483647 w 2"/>
                  <a:gd name="T1" fmla="*/ 2147483647 h 5"/>
                  <a:gd name="T2" fmla="*/ 0 w 2"/>
                  <a:gd name="T3" fmla="*/ 0 h 5"/>
                  <a:gd name="T4" fmla="*/ 2147483647 w 2"/>
                  <a:gd name="T5" fmla="*/ 2147483647 h 5"/>
                  <a:gd name="T6" fmla="*/ 2147483647 w 2"/>
                  <a:gd name="T7" fmla="*/ 2147483647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1" y="5"/>
                    </a:moveTo>
                    <a:cubicBezTo>
                      <a:pt x="1" y="5"/>
                      <a:pt x="2" y="0"/>
                      <a:pt x="0" y="0"/>
                    </a:cubicBezTo>
                    <a:cubicBezTo>
                      <a:pt x="0" y="0"/>
                      <a:pt x="2" y="0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8" name="Freeform 342"/>
              <p:cNvSpPr>
                <a:spLocks/>
              </p:cNvSpPr>
              <p:nvPr/>
            </p:nvSpPr>
            <p:spPr bwMode="auto">
              <a:xfrm>
                <a:off x="4592" y="1888"/>
                <a:ext cx="7" cy="18"/>
              </a:xfrm>
              <a:custGeom>
                <a:avLst/>
                <a:gdLst>
                  <a:gd name="T0" fmla="*/ 2147483647 w 2"/>
                  <a:gd name="T1" fmla="*/ 2147483647 h 5"/>
                  <a:gd name="T2" fmla="*/ 0 w 2"/>
                  <a:gd name="T3" fmla="*/ 0 h 5"/>
                  <a:gd name="T4" fmla="*/ 2147483647 w 2"/>
                  <a:gd name="T5" fmla="*/ 2147483647 h 5"/>
                  <a:gd name="T6" fmla="*/ 2147483647 w 2"/>
                  <a:gd name="T7" fmla="*/ 2147483647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1" y="5"/>
                    </a:moveTo>
                    <a:cubicBezTo>
                      <a:pt x="1" y="5"/>
                      <a:pt x="2" y="0"/>
                      <a:pt x="0" y="0"/>
                    </a:cubicBezTo>
                    <a:cubicBezTo>
                      <a:pt x="0" y="0"/>
                      <a:pt x="2" y="0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9" name="Freeform 343"/>
              <p:cNvSpPr>
                <a:spLocks/>
              </p:cNvSpPr>
              <p:nvPr/>
            </p:nvSpPr>
            <p:spPr bwMode="auto">
              <a:xfrm>
                <a:off x="4660" y="2014"/>
                <a:ext cx="18" cy="18"/>
              </a:xfrm>
              <a:custGeom>
                <a:avLst/>
                <a:gdLst>
                  <a:gd name="T0" fmla="*/ 2147483647 w 5"/>
                  <a:gd name="T1" fmla="*/ 0 h 5"/>
                  <a:gd name="T2" fmla="*/ 0 w 5"/>
                  <a:gd name="T3" fmla="*/ 2147483647 h 5"/>
                  <a:gd name="T4" fmla="*/ 2147483647 w 5"/>
                  <a:gd name="T5" fmla="*/ 0 h 5"/>
                  <a:gd name="T6" fmla="*/ 2147483647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2" y="4"/>
                      <a:pt x="0" y="4"/>
                    </a:cubicBezTo>
                    <a:cubicBezTo>
                      <a:pt x="0" y="4"/>
                      <a:pt x="2" y="5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90" name="Freeform 344"/>
              <p:cNvSpPr>
                <a:spLocks/>
              </p:cNvSpPr>
              <p:nvPr/>
            </p:nvSpPr>
            <p:spPr bwMode="auto">
              <a:xfrm>
                <a:off x="4660" y="2014"/>
                <a:ext cx="18" cy="18"/>
              </a:xfrm>
              <a:custGeom>
                <a:avLst/>
                <a:gdLst>
                  <a:gd name="T0" fmla="*/ 2147483647 w 5"/>
                  <a:gd name="T1" fmla="*/ 0 h 5"/>
                  <a:gd name="T2" fmla="*/ 0 w 5"/>
                  <a:gd name="T3" fmla="*/ 2147483647 h 5"/>
                  <a:gd name="T4" fmla="*/ 2147483647 w 5"/>
                  <a:gd name="T5" fmla="*/ 0 h 5"/>
                  <a:gd name="T6" fmla="*/ 2147483647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2" y="4"/>
                      <a:pt x="0" y="4"/>
                    </a:cubicBezTo>
                    <a:cubicBezTo>
                      <a:pt x="0" y="4"/>
                      <a:pt x="2" y="5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91" name="Freeform 345"/>
              <p:cNvSpPr>
                <a:spLocks/>
              </p:cNvSpPr>
              <p:nvPr/>
            </p:nvSpPr>
            <p:spPr bwMode="auto">
              <a:xfrm>
                <a:off x="4603" y="2011"/>
                <a:ext cx="18" cy="14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0"/>
                    </a:moveTo>
                    <a:cubicBezTo>
                      <a:pt x="5" y="0"/>
                      <a:pt x="1" y="4"/>
                      <a:pt x="0" y="2"/>
                    </a:cubicBezTo>
                    <a:cubicBezTo>
                      <a:pt x="0" y="2"/>
                      <a:pt x="1" y="4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92" name="Freeform 346"/>
              <p:cNvSpPr>
                <a:spLocks/>
              </p:cNvSpPr>
              <p:nvPr/>
            </p:nvSpPr>
            <p:spPr bwMode="auto">
              <a:xfrm>
                <a:off x="4603" y="2011"/>
                <a:ext cx="18" cy="14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0"/>
                    </a:moveTo>
                    <a:cubicBezTo>
                      <a:pt x="5" y="0"/>
                      <a:pt x="1" y="4"/>
                      <a:pt x="0" y="2"/>
                    </a:cubicBezTo>
                    <a:cubicBezTo>
                      <a:pt x="0" y="2"/>
                      <a:pt x="1" y="4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93" name="Freeform 347"/>
              <p:cNvSpPr>
                <a:spLocks/>
              </p:cNvSpPr>
              <p:nvPr/>
            </p:nvSpPr>
            <p:spPr bwMode="auto">
              <a:xfrm>
                <a:off x="4549" y="1979"/>
                <a:ext cx="18" cy="14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4" y="0"/>
                    </a:moveTo>
                    <a:cubicBezTo>
                      <a:pt x="4" y="0"/>
                      <a:pt x="1" y="4"/>
                      <a:pt x="0" y="3"/>
                    </a:cubicBezTo>
                    <a:cubicBezTo>
                      <a:pt x="0" y="3"/>
                      <a:pt x="1" y="4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94" name="Freeform 348"/>
              <p:cNvSpPr>
                <a:spLocks/>
              </p:cNvSpPr>
              <p:nvPr/>
            </p:nvSpPr>
            <p:spPr bwMode="auto">
              <a:xfrm>
                <a:off x="4549" y="1979"/>
                <a:ext cx="18" cy="14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4" y="0"/>
                    </a:moveTo>
                    <a:cubicBezTo>
                      <a:pt x="4" y="0"/>
                      <a:pt x="1" y="4"/>
                      <a:pt x="0" y="3"/>
                    </a:cubicBezTo>
                    <a:cubicBezTo>
                      <a:pt x="0" y="3"/>
                      <a:pt x="1" y="4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95" name="Freeform 349"/>
              <p:cNvSpPr>
                <a:spLocks/>
              </p:cNvSpPr>
              <p:nvPr/>
            </p:nvSpPr>
            <p:spPr bwMode="auto">
              <a:xfrm>
                <a:off x="4517" y="1867"/>
                <a:ext cx="218" cy="168"/>
              </a:xfrm>
              <a:custGeom>
                <a:avLst/>
                <a:gdLst>
                  <a:gd name="T0" fmla="*/ 2147483647 w 61"/>
                  <a:gd name="T1" fmla="*/ 2147483647 h 48"/>
                  <a:gd name="T2" fmla="*/ 2147483647 w 61"/>
                  <a:gd name="T3" fmla="*/ 2147483647 h 48"/>
                  <a:gd name="T4" fmla="*/ 2147483647 w 61"/>
                  <a:gd name="T5" fmla="*/ 2147483647 h 48"/>
                  <a:gd name="T6" fmla="*/ 2147483647 w 61"/>
                  <a:gd name="T7" fmla="*/ 2147483647 h 48"/>
                  <a:gd name="T8" fmla="*/ 2147483647 w 61"/>
                  <a:gd name="T9" fmla="*/ 2147483647 h 48"/>
                  <a:gd name="T10" fmla="*/ 2147483647 w 61"/>
                  <a:gd name="T11" fmla="*/ 2147483647 h 48"/>
                  <a:gd name="T12" fmla="*/ 2147483647 w 61"/>
                  <a:gd name="T13" fmla="*/ 2147483647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48"/>
                  <a:gd name="T23" fmla="*/ 61 w 61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48">
                    <a:moveTo>
                      <a:pt x="13" y="17"/>
                    </a:moveTo>
                    <a:cubicBezTo>
                      <a:pt x="13" y="17"/>
                      <a:pt x="0" y="32"/>
                      <a:pt x="24" y="41"/>
                    </a:cubicBezTo>
                    <a:cubicBezTo>
                      <a:pt x="24" y="41"/>
                      <a:pt x="36" y="48"/>
                      <a:pt x="52" y="40"/>
                    </a:cubicBezTo>
                    <a:cubicBezTo>
                      <a:pt x="52" y="40"/>
                      <a:pt x="60" y="37"/>
                      <a:pt x="60" y="37"/>
                    </a:cubicBezTo>
                    <a:cubicBezTo>
                      <a:pt x="60" y="37"/>
                      <a:pt x="61" y="30"/>
                      <a:pt x="61" y="30"/>
                    </a:cubicBezTo>
                    <a:cubicBezTo>
                      <a:pt x="61" y="30"/>
                      <a:pt x="47" y="23"/>
                      <a:pt x="43" y="17"/>
                    </a:cubicBezTo>
                    <a:cubicBezTo>
                      <a:pt x="43" y="17"/>
                      <a:pt x="23" y="0"/>
                      <a:pt x="13" y="17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96" name="Freeform 350"/>
              <p:cNvSpPr>
                <a:spLocks/>
              </p:cNvSpPr>
              <p:nvPr/>
            </p:nvSpPr>
            <p:spPr bwMode="auto">
              <a:xfrm>
                <a:off x="4571" y="1902"/>
                <a:ext cx="153" cy="77"/>
              </a:xfrm>
              <a:custGeom>
                <a:avLst/>
                <a:gdLst>
                  <a:gd name="T0" fmla="*/ 2147483647 w 43"/>
                  <a:gd name="T1" fmla="*/ 2147483647 h 22"/>
                  <a:gd name="T2" fmla="*/ 0 w 43"/>
                  <a:gd name="T3" fmla="*/ 2147483647 h 22"/>
                  <a:gd name="T4" fmla="*/ 2147483647 w 43"/>
                  <a:gd name="T5" fmla="*/ 2147483647 h 22"/>
                  <a:gd name="T6" fmla="*/ 2147483647 w 43"/>
                  <a:gd name="T7" fmla="*/ 0 h 22"/>
                  <a:gd name="T8" fmla="*/ 2147483647 w 43"/>
                  <a:gd name="T9" fmla="*/ 2147483647 h 22"/>
                  <a:gd name="T10" fmla="*/ 2147483647 w 43"/>
                  <a:gd name="T11" fmla="*/ 2147483647 h 22"/>
                  <a:gd name="T12" fmla="*/ 2147483647 w 43"/>
                  <a:gd name="T13" fmla="*/ 2147483647 h 22"/>
                  <a:gd name="T14" fmla="*/ 2147483647 w 43"/>
                  <a:gd name="T15" fmla="*/ 2147483647 h 22"/>
                  <a:gd name="T16" fmla="*/ 2147483647 w 43"/>
                  <a:gd name="T17" fmla="*/ 2147483647 h 22"/>
                  <a:gd name="T18" fmla="*/ 2147483647 w 43"/>
                  <a:gd name="T19" fmla="*/ 2147483647 h 22"/>
                  <a:gd name="T20" fmla="*/ 2147483647 w 43"/>
                  <a:gd name="T21" fmla="*/ 2147483647 h 22"/>
                  <a:gd name="T22" fmla="*/ 2147483647 w 43"/>
                  <a:gd name="T23" fmla="*/ 2147483647 h 22"/>
                  <a:gd name="T24" fmla="*/ 2147483647 w 43"/>
                  <a:gd name="T25" fmla="*/ 2147483647 h 22"/>
                  <a:gd name="T26" fmla="*/ 2147483647 w 43"/>
                  <a:gd name="T27" fmla="*/ 214748364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"/>
                  <a:gd name="T43" fmla="*/ 0 h 22"/>
                  <a:gd name="T44" fmla="*/ 43 w 43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" h="22">
                    <a:moveTo>
                      <a:pt x="1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4" y="0"/>
                      <a:pt x="7" y="0"/>
                      <a:pt x="11" y="0"/>
                    </a:cubicBezTo>
                    <a:cubicBezTo>
                      <a:pt x="17" y="0"/>
                      <a:pt x="22" y="3"/>
                      <a:pt x="26" y="6"/>
                    </a:cubicBezTo>
                    <a:cubicBezTo>
                      <a:pt x="27" y="7"/>
                      <a:pt x="28" y="8"/>
                      <a:pt x="29" y="9"/>
                    </a:cubicBezTo>
                    <a:cubicBezTo>
                      <a:pt x="33" y="13"/>
                      <a:pt x="37" y="16"/>
                      <a:pt x="41" y="17"/>
                    </a:cubicBezTo>
                    <a:cubicBezTo>
                      <a:pt x="42" y="18"/>
                      <a:pt x="42" y="19"/>
                      <a:pt x="43" y="19"/>
                    </a:cubicBezTo>
                    <a:cubicBezTo>
                      <a:pt x="42" y="22"/>
                      <a:pt x="40" y="21"/>
                      <a:pt x="38" y="20"/>
                    </a:cubicBezTo>
                    <a:cubicBezTo>
                      <a:pt x="35" y="18"/>
                      <a:pt x="33" y="17"/>
                      <a:pt x="30" y="16"/>
                    </a:cubicBezTo>
                    <a:cubicBezTo>
                      <a:pt x="28" y="15"/>
                      <a:pt x="26" y="13"/>
                      <a:pt x="24" y="11"/>
                    </a:cubicBezTo>
                    <a:cubicBezTo>
                      <a:pt x="21" y="10"/>
                      <a:pt x="18" y="8"/>
                      <a:pt x="15" y="6"/>
                    </a:cubicBezTo>
                    <a:cubicBezTo>
                      <a:pt x="13" y="5"/>
                      <a:pt x="8" y="4"/>
                      <a:pt x="6" y="5"/>
                    </a:cubicBezTo>
                    <a:cubicBezTo>
                      <a:pt x="4" y="6"/>
                      <a:pt x="1" y="8"/>
                      <a:pt x="1" y="7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97" name="Freeform 351"/>
              <p:cNvSpPr>
                <a:spLocks/>
              </p:cNvSpPr>
              <p:nvPr/>
            </p:nvSpPr>
            <p:spPr bwMode="auto">
              <a:xfrm>
                <a:off x="4571" y="1902"/>
                <a:ext cx="153" cy="74"/>
              </a:xfrm>
              <a:custGeom>
                <a:avLst/>
                <a:gdLst>
                  <a:gd name="T0" fmla="*/ 2147483647 w 43"/>
                  <a:gd name="T1" fmla="*/ 2147483647 h 21"/>
                  <a:gd name="T2" fmla="*/ 2147483647 w 43"/>
                  <a:gd name="T3" fmla="*/ 2147483647 h 21"/>
                  <a:gd name="T4" fmla="*/ 2147483647 w 43"/>
                  <a:gd name="T5" fmla="*/ 2147483647 h 21"/>
                  <a:gd name="T6" fmla="*/ 2147483647 w 43"/>
                  <a:gd name="T7" fmla="*/ 2147483647 h 21"/>
                  <a:gd name="T8" fmla="*/ 2147483647 w 43"/>
                  <a:gd name="T9" fmla="*/ 2147483647 h 21"/>
                  <a:gd name="T10" fmla="*/ 2147483647 w 43"/>
                  <a:gd name="T11" fmla="*/ 2147483647 h 21"/>
                  <a:gd name="T12" fmla="*/ 2147483647 w 43"/>
                  <a:gd name="T13" fmla="*/ 2147483647 h 21"/>
                  <a:gd name="T14" fmla="*/ 2147483647 w 43"/>
                  <a:gd name="T15" fmla="*/ 2147483647 h 21"/>
                  <a:gd name="T16" fmla="*/ 2147483647 w 43"/>
                  <a:gd name="T17" fmla="*/ 2147483647 h 21"/>
                  <a:gd name="T18" fmla="*/ 2147483647 w 43"/>
                  <a:gd name="T19" fmla="*/ 2147483647 h 21"/>
                  <a:gd name="T20" fmla="*/ 2147483647 w 43"/>
                  <a:gd name="T21" fmla="*/ 2147483647 h 21"/>
                  <a:gd name="T22" fmla="*/ 2147483647 w 43"/>
                  <a:gd name="T23" fmla="*/ 2147483647 h 21"/>
                  <a:gd name="T24" fmla="*/ 2147483647 w 43"/>
                  <a:gd name="T25" fmla="*/ 2147483647 h 21"/>
                  <a:gd name="T26" fmla="*/ 2147483647 w 43"/>
                  <a:gd name="T27" fmla="*/ 2147483647 h 21"/>
                  <a:gd name="T28" fmla="*/ 2147483647 w 43"/>
                  <a:gd name="T29" fmla="*/ 2147483647 h 21"/>
                  <a:gd name="T30" fmla="*/ 2147483647 w 43"/>
                  <a:gd name="T31" fmla="*/ 2147483647 h 21"/>
                  <a:gd name="T32" fmla="*/ 2147483647 w 43"/>
                  <a:gd name="T33" fmla="*/ 2147483647 h 21"/>
                  <a:gd name="T34" fmla="*/ 2147483647 w 43"/>
                  <a:gd name="T35" fmla="*/ 2147483647 h 21"/>
                  <a:gd name="T36" fmla="*/ 2147483647 w 43"/>
                  <a:gd name="T37" fmla="*/ 2147483647 h 21"/>
                  <a:gd name="T38" fmla="*/ 0 w 43"/>
                  <a:gd name="T39" fmla="*/ 2147483647 h 21"/>
                  <a:gd name="T40" fmla="*/ 0 w 43"/>
                  <a:gd name="T41" fmla="*/ 2147483647 h 21"/>
                  <a:gd name="T42" fmla="*/ 2147483647 w 43"/>
                  <a:gd name="T43" fmla="*/ 2147483647 h 21"/>
                  <a:gd name="T44" fmla="*/ 2147483647 w 43"/>
                  <a:gd name="T45" fmla="*/ 2147483647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21"/>
                  <a:gd name="T71" fmla="*/ 43 w 43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21">
                    <a:moveTo>
                      <a:pt x="2" y="3"/>
                    </a:moveTo>
                    <a:cubicBezTo>
                      <a:pt x="4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2" y="1"/>
                    </a:cubicBezTo>
                    <a:cubicBezTo>
                      <a:pt x="14" y="1"/>
                      <a:pt x="16" y="1"/>
                      <a:pt x="18" y="2"/>
                    </a:cubicBezTo>
                    <a:cubicBezTo>
                      <a:pt x="19" y="3"/>
                      <a:pt x="20" y="3"/>
                      <a:pt x="21" y="3"/>
                    </a:cubicBezTo>
                    <a:cubicBezTo>
                      <a:pt x="23" y="4"/>
                      <a:pt x="24" y="6"/>
                      <a:pt x="26" y="7"/>
                    </a:cubicBezTo>
                    <a:cubicBezTo>
                      <a:pt x="27" y="8"/>
                      <a:pt x="28" y="9"/>
                      <a:pt x="29" y="10"/>
                    </a:cubicBezTo>
                    <a:cubicBezTo>
                      <a:pt x="33" y="13"/>
                      <a:pt x="37" y="16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2" y="19"/>
                      <a:pt x="42" y="19"/>
                      <a:pt x="43" y="20"/>
                    </a:cubicBezTo>
                    <a:cubicBezTo>
                      <a:pt x="41" y="21"/>
                      <a:pt x="39" y="20"/>
                      <a:pt x="38" y="19"/>
                    </a:cubicBezTo>
                    <a:cubicBezTo>
                      <a:pt x="35" y="18"/>
                      <a:pt x="32" y="17"/>
                      <a:pt x="30" y="15"/>
                    </a:cubicBezTo>
                    <a:cubicBezTo>
                      <a:pt x="30" y="15"/>
                      <a:pt x="29" y="15"/>
                      <a:pt x="29" y="15"/>
                    </a:cubicBezTo>
                    <a:cubicBezTo>
                      <a:pt x="27" y="14"/>
                      <a:pt x="26" y="12"/>
                      <a:pt x="24" y="11"/>
                    </a:cubicBezTo>
                    <a:cubicBezTo>
                      <a:pt x="22" y="10"/>
                      <a:pt x="20" y="9"/>
                      <a:pt x="19" y="8"/>
                    </a:cubicBezTo>
                    <a:cubicBezTo>
                      <a:pt x="18" y="7"/>
                      <a:pt x="16" y="7"/>
                      <a:pt x="15" y="6"/>
                    </a:cubicBezTo>
                    <a:cubicBezTo>
                      <a:pt x="14" y="6"/>
                      <a:pt x="13" y="5"/>
                      <a:pt x="12" y="5"/>
                    </a:cubicBezTo>
                    <a:cubicBezTo>
                      <a:pt x="10" y="5"/>
                      <a:pt x="7" y="4"/>
                      <a:pt x="6" y="5"/>
                    </a:cubicBezTo>
                    <a:cubicBezTo>
                      <a:pt x="4" y="6"/>
                      <a:pt x="2" y="7"/>
                      <a:pt x="1" y="7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5"/>
                      <a:pt x="1" y="4"/>
                      <a:pt x="2" y="3"/>
                    </a:cubicBezTo>
                    <a:close/>
                  </a:path>
                </a:pathLst>
              </a:custGeom>
              <a:solidFill>
                <a:srgbClr val="147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98" name="Freeform 352"/>
              <p:cNvSpPr>
                <a:spLocks/>
              </p:cNvSpPr>
              <p:nvPr/>
            </p:nvSpPr>
            <p:spPr bwMode="auto">
              <a:xfrm>
                <a:off x="4574" y="1906"/>
                <a:ext cx="146" cy="70"/>
              </a:xfrm>
              <a:custGeom>
                <a:avLst/>
                <a:gdLst>
                  <a:gd name="T0" fmla="*/ 2147483647 w 41"/>
                  <a:gd name="T1" fmla="*/ 2147483647 h 20"/>
                  <a:gd name="T2" fmla="*/ 2147483647 w 41"/>
                  <a:gd name="T3" fmla="*/ 0 h 20"/>
                  <a:gd name="T4" fmla="*/ 2147483647 w 41"/>
                  <a:gd name="T5" fmla="*/ 0 h 20"/>
                  <a:gd name="T6" fmla="*/ 2147483647 w 41"/>
                  <a:gd name="T7" fmla="*/ 2147483647 h 20"/>
                  <a:gd name="T8" fmla="*/ 2147483647 w 41"/>
                  <a:gd name="T9" fmla="*/ 2147483647 h 20"/>
                  <a:gd name="T10" fmla="*/ 2147483647 w 41"/>
                  <a:gd name="T11" fmla="*/ 2147483647 h 20"/>
                  <a:gd name="T12" fmla="*/ 2147483647 w 41"/>
                  <a:gd name="T13" fmla="*/ 2147483647 h 20"/>
                  <a:gd name="T14" fmla="*/ 2147483647 w 41"/>
                  <a:gd name="T15" fmla="*/ 2147483647 h 20"/>
                  <a:gd name="T16" fmla="*/ 2147483647 w 41"/>
                  <a:gd name="T17" fmla="*/ 2147483647 h 20"/>
                  <a:gd name="T18" fmla="*/ 2147483647 w 41"/>
                  <a:gd name="T19" fmla="*/ 2147483647 h 20"/>
                  <a:gd name="T20" fmla="*/ 2147483647 w 41"/>
                  <a:gd name="T21" fmla="*/ 2147483647 h 20"/>
                  <a:gd name="T22" fmla="*/ 2147483647 w 41"/>
                  <a:gd name="T23" fmla="*/ 2147483647 h 20"/>
                  <a:gd name="T24" fmla="*/ 2147483647 w 41"/>
                  <a:gd name="T25" fmla="*/ 2147483647 h 20"/>
                  <a:gd name="T26" fmla="*/ 2147483647 w 41"/>
                  <a:gd name="T27" fmla="*/ 2147483647 h 20"/>
                  <a:gd name="T28" fmla="*/ 2147483647 w 41"/>
                  <a:gd name="T29" fmla="*/ 2147483647 h 20"/>
                  <a:gd name="T30" fmla="*/ 2147483647 w 41"/>
                  <a:gd name="T31" fmla="*/ 2147483647 h 20"/>
                  <a:gd name="T32" fmla="*/ 2147483647 w 41"/>
                  <a:gd name="T33" fmla="*/ 2147483647 h 20"/>
                  <a:gd name="T34" fmla="*/ 2147483647 w 41"/>
                  <a:gd name="T35" fmla="*/ 2147483647 h 20"/>
                  <a:gd name="T36" fmla="*/ 2147483647 w 41"/>
                  <a:gd name="T37" fmla="*/ 2147483647 h 20"/>
                  <a:gd name="T38" fmla="*/ 0 w 41"/>
                  <a:gd name="T39" fmla="*/ 2147483647 h 20"/>
                  <a:gd name="T40" fmla="*/ 0 w 41"/>
                  <a:gd name="T41" fmla="*/ 2147483647 h 20"/>
                  <a:gd name="T42" fmla="*/ 0 w 41"/>
                  <a:gd name="T43" fmla="*/ 2147483647 h 20"/>
                  <a:gd name="T44" fmla="*/ 2147483647 w 41"/>
                  <a:gd name="T45" fmla="*/ 2147483647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20"/>
                  <a:gd name="T71" fmla="*/ 41 w 41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20">
                    <a:moveTo>
                      <a:pt x="2" y="2"/>
                    </a:moveTo>
                    <a:cubicBezTo>
                      <a:pt x="3" y="1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20" y="3"/>
                    </a:cubicBezTo>
                    <a:cubicBezTo>
                      <a:pt x="22" y="4"/>
                      <a:pt x="23" y="5"/>
                      <a:pt x="25" y="7"/>
                    </a:cubicBezTo>
                    <a:cubicBezTo>
                      <a:pt x="26" y="7"/>
                      <a:pt x="27" y="8"/>
                      <a:pt x="28" y="9"/>
                    </a:cubicBezTo>
                    <a:cubicBezTo>
                      <a:pt x="31" y="12"/>
                      <a:pt x="36" y="16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8"/>
                      <a:pt x="41" y="18"/>
                      <a:pt x="41" y="19"/>
                    </a:cubicBezTo>
                    <a:cubicBezTo>
                      <a:pt x="40" y="20"/>
                      <a:pt x="38" y="19"/>
                      <a:pt x="36" y="18"/>
                    </a:cubicBezTo>
                    <a:cubicBezTo>
                      <a:pt x="33" y="17"/>
                      <a:pt x="31" y="15"/>
                      <a:pt x="29" y="14"/>
                    </a:cubicBezTo>
                    <a:cubicBezTo>
                      <a:pt x="28" y="14"/>
                      <a:pt x="28" y="13"/>
                      <a:pt x="28" y="13"/>
                    </a:cubicBezTo>
                    <a:cubicBezTo>
                      <a:pt x="26" y="12"/>
                      <a:pt x="24" y="11"/>
                      <a:pt x="23" y="10"/>
                    </a:cubicBezTo>
                    <a:cubicBezTo>
                      <a:pt x="21" y="9"/>
                      <a:pt x="19" y="8"/>
                      <a:pt x="18" y="7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14" y="5"/>
                      <a:pt x="13" y="4"/>
                      <a:pt x="11" y="4"/>
                    </a:cubicBezTo>
                    <a:cubicBezTo>
                      <a:pt x="9" y="3"/>
                      <a:pt x="7" y="3"/>
                      <a:pt x="6" y="4"/>
                    </a:cubicBezTo>
                    <a:cubicBezTo>
                      <a:pt x="4" y="4"/>
                      <a:pt x="2" y="6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488C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99" name="Freeform 353"/>
              <p:cNvSpPr>
                <a:spLocks/>
              </p:cNvSpPr>
              <p:nvPr/>
            </p:nvSpPr>
            <p:spPr bwMode="auto">
              <a:xfrm>
                <a:off x="4574" y="1906"/>
                <a:ext cx="143" cy="66"/>
              </a:xfrm>
              <a:custGeom>
                <a:avLst/>
                <a:gdLst>
                  <a:gd name="T0" fmla="*/ 2147483647 w 40"/>
                  <a:gd name="T1" fmla="*/ 2147483647 h 19"/>
                  <a:gd name="T2" fmla="*/ 2147483647 w 40"/>
                  <a:gd name="T3" fmla="*/ 0 h 19"/>
                  <a:gd name="T4" fmla="*/ 2147483647 w 40"/>
                  <a:gd name="T5" fmla="*/ 2147483647 h 19"/>
                  <a:gd name="T6" fmla="*/ 2147483647 w 40"/>
                  <a:gd name="T7" fmla="*/ 2147483647 h 19"/>
                  <a:gd name="T8" fmla="*/ 2147483647 w 40"/>
                  <a:gd name="T9" fmla="*/ 2147483647 h 19"/>
                  <a:gd name="T10" fmla="*/ 2147483647 w 40"/>
                  <a:gd name="T11" fmla="*/ 2147483647 h 19"/>
                  <a:gd name="T12" fmla="*/ 2147483647 w 40"/>
                  <a:gd name="T13" fmla="*/ 2147483647 h 19"/>
                  <a:gd name="T14" fmla="*/ 2147483647 w 40"/>
                  <a:gd name="T15" fmla="*/ 2147483647 h 19"/>
                  <a:gd name="T16" fmla="*/ 2147483647 w 40"/>
                  <a:gd name="T17" fmla="*/ 2147483647 h 19"/>
                  <a:gd name="T18" fmla="*/ 2147483647 w 40"/>
                  <a:gd name="T19" fmla="*/ 2147483647 h 19"/>
                  <a:gd name="T20" fmla="*/ 2147483647 w 40"/>
                  <a:gd name="T21" fmla="*/ 2147483647 h 19"/>
                  <a:gd name="T22" fmla="*/ 2147483647 w 40"/>
                  <a:gd name="T23" fmla="*/ 2147483647 h 19"/>
                  <a:gd name="T24" fmla="*/ 2147483647 w 40"/>
                  <a:gd name="T25" fmla="*/ 2147483647 h 19"/>
                  <a:gd name="T26" fmla="*/ 2147483647 w 40"/>
                  <a:gd name="T27" fmla="*/ 2147483647 h 19"/>
                  <a:gd name="T28" fmla="*/ 2147483647 w 40"/>
                  <a:gd name="T29" fmla="*/ 2147483647 h 19"/>
                  <a:gd name="T30" fmla="*/ 2147483647 w 40"/>
                  <a:gd name="T31" fmla="*/ 2147483647 h 19"/>
                  <a:gd name="T32" fmla="*/ 2147483647 w 40"/>
                  <a:gd name="T33" fmla="*/ 2147483647 h 19"/>
                  <a:gd name="T34" fmla="*/ 2147483647 w 40"/>
                  <a:gd name="T35" fmla="*/ 2147483647 h 19"/>
                  <a:gd name="T36" fmla="*/ 2147483647 w 40"/>
                  <a:gd name="T37" fmla="*/ 2147483647 h 19"/>
                  <a:gd name="T38" fmla="*/ 2147483647 w 40"/>
                  <a:gd name="T39" fmla="*/ 2147483647 h 19"/>
                  <a:gd name="T40" fmla="*/ 2147483647 w 40"/>
                  <a:gd name="T41" fmla="*/ 2147483647 h 19"/>
                  <a:gd name="T42" fmla="*/ 0 w 40"/>
                  <a:gd name="T43" fmla="*/ 2147483647 h 19"/>
                  <a:gd name="T44" fmla="*/ 2147483647 w 40"/>
                  <a:gd name="T45" fmla="*/ 2147483647 h 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19"/>
                  <a:gd name="T71" fmla="*/ 40 w 40"/>
                  <a:gd name="T72" fmla="*/ 19 h 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19">
                    <a:moveTo>
                      <a:pt x="2" y="2"/>
                    </a:moveTo>
                    <a:cubicBezTo>
                      <a:pt x="3" y="1"/>
                      <a:pt x="7" y="0"/>
                      <a:pt x="8" y="0"/>
                    </a:cubicBezTo>
                    <a:cubicBezTo>
                      <a:pt x="9" y="0"/>
                      <a:pt x="10" y="1"/>
                      <a:pt x="12" y="1"/>
                    </a:cubicBezTo>
                    <a:cubicBezTo>
                      <a:pt x="14" y="1"/>
                      <a:pt x="16" y="1"/>
                      <a:pt x="18" y="3"/>
                    </a:cubicBezTo>
                    <a:cubicBezTo>
                      <a:pt x="18" y="3"/>
                      <a:pt x="19" y="3"/>
                      <a:pt x="20" y="4"/>
                    </a:cubicBezTo>
                    <a:cubicBezTo>
                      <a:pt x="22" y="5"/>
                      <a:pt x="23" y="6"/>
                      <a:pt x="25" y="7"/>
                    </a:cubicBezTo>
                    <a:cubicBezTo>
                      <a:pt x="26" y="8"/>
                      <a:pt x="27" y="9"/>
                      <a:pt x="28" y="10"/>
                    </a:cubicBezTo>
                    <a:cubicBezTo>
                      <a:pt x="31" y="12"/>
                      <a:pt x="36" y="16"/>
                      <a:pt x="40" y="17"/>
                    </a:cubicBezTo>
                    <a:cubicBezTo>
                      <a:pt x="40" y="17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9"/>
                    </a:cubicBezTo>
                    <a:cubicBezTo>
                      <a:pt x="39" y="19"/>
                      <a:pt x="37" y="19"/>
                      <a:pt x="36" y="18"/>
                    </a:cubicBezTo>
                    <a:cubicBezTo>
                      <a:pt x="33" y="16"/>
                      <a:pt x="30" y="15"/>
                      <a:pt x="28" y="13"/>
                    </a:cubicBezTo>
                    <a:cubicBezTo>
                      <a:pt x="28" y="13"/>
                      <a:pt x="28" y="13"/>
                      <a:pt x="27" y="13"/>
                    </a:cubicBezTo>
                    <a:cubicBezTo>
                      <a:pt x="26" y="12"/>
                      <a:pt x="24" y="10"/>
                      <a:pt x="22" y="9"/>
                    </a:cubicBezTo>
                    <a:cubicBezTo>
                      <a:pt x="21" y="8"/>
                      <a:pt x="20" y="7"/>
                      <a:pt x="18" y="6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14" y="4"/>
                      <a:pt x="13" y="4"/>
                      <a:pt x="12" y="4"/>
                    </a:cubicBezTo>
                    <a:cubicBezTo>
                      <a:pt x="10" y="3"/>
                      <a:pt x="7" y="3"/>
                      <a:pt x="6" y="3"/>
                    </a:cubicBezTo>
                    <a:cubicBezTo>
                      <a:pt x="4" y="4"/>
                      <a:pt x="2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1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6A9D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00" name="Freeform 354"/>
              <p:cNvSpPr>
                <a:spLocks/>
              </p:cNvSpPr>
              <p:nvPr/>
            </p:nvSpPr>
            <p:spPr bwMode="auto">
              <a:xfrm>
                <a:off x="4578" y="1909"/>
                <a:ext cx="139" cy="63"/>
              </a:xfrm>
              <a:custGeom>
                <a:avLst/>
                <a:gdLst>
                  <a:gd name="T0" fmla="*/ 2147483647 w 39"/>
                  <a:gd name="T1" fmla="*/ 2147483647 h 18"/>
                  <a:gd name="T2" fmla="*/ 2147483647 w 39"/>
                  <a:gd name="T3" fmla="*/ 0 h 18"/>
                  <a:gd name="T4" fmla="*/ 2147483647 w 39"/>
                  <a:gd name="T5" fmla="*/ 0 h 18"/>
                  <a:gd name="T6" fmla="*/ 2147483647 w 39"/>
                  <a:gd name="T7" fmla="*/ 2147483647 h 18"/>
                  <a:gd name="T8" fmla="*/ 2147483647 w 39"/>
                  <a:gd name="T9" fmla="*/ 2147483647 h 18"/>
                  <a:gd name="T10" fmla="*/ 2147483647 w 39"/>
                  <a:gd name="T11" fmla="*/ 2147483647 h 18"/>
                  <a:gd name="T12" fmla="*/ 2147483647 w 39"/>
                  <a:gd name="T13" fmla="*/ 2147483647 h 18"/>
                  <a:gd name="T14" fmla="*/ 2147483647 w 39"/>
                  <a:gd name="T15" fmla="*/ 2147483647 h 18"/>
                  <a:gd name="T16" fmla="*/ 2147483647 w 39"/>
                  <a:gd name="T17" fmla="*/ 2147483647 h 18"/>
                  <a:gd name="T18" fmla="*/ 2147483647 w 39"/>
                  <a:gd name="T19" fmla="*/ 2147483647 h 18"/>
                  <a:gd name="T20" fmla="*/ 2147483647 w 39"/>
                  <a:gd name="T21" fmla="*/ 2147483647 h 18"/>
                  <a:gd name="T22" fmla="*/ 2147483647 w 39"/>
                  <a:gd name="T23" fmla="*/ 2147483647 h 18"/>
                  <a:gd name="T24" fmla="*/ 2147483647 w 39"/>
                  <a:gd name="T25" fmla="*/ 2147483647 h 18"/>
                  <a:gd name="T26" fmla="*/ 2147483647 w 39"/>
                  <a:gd name="T27" fmla="*/ 2147483647 h 18"/>
                  <a:gd name="T28" fmla="*/ 2147483647 w 39"/>
                  <a:gd name="T29" fmla="*/ 2147483647 h 18"/>
                  <a:gd name="T30" fmla="*/ 2147483647 w 39"/>
                  <a:gd name="T31" fmla="*/ 2147483647 h 18"/>
                  <a:gd name="T32" fmla="*/ 2147483647 w 39"/>
                  <a:gd name="T33" fmla="*/ 2147483647 h 18"/>
                  <a:gd name="T34" fmla="*/ 2147483647 w 39"/>
                  <a:gd name="T35" fmla="*/ 2147483647 h 18"/>
                  <a:gd name="T36" fmla="*/ 2147483647 w 39"/>
                  <a:gd name="T37" fmla="*/ 2147483647 h 18"/>
                  <a:gd name="T38" fmla="*/ 0 w 39"/>
                  <a:gd name="T39" fmla="*/ 2147483647 h 18"/>
                  <a:gd name="T40" fmla="*/ 0 w 39"/>
                  <a:gd name="T41" fmla="*/ 2147483647 h 18"/>
                  <a:gd name="T42" fmla="*/ 0 w 39"/>
                  <a:gd name="T43" fmla="*/ 2147483647 h 18"/>
                  <a:gd name="T44" fmla="*/ 2147483647 w 39"/>
                  <a:gd name="T45" fmla="*/ 2147483647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"/>
                  <a:gd name="T70" fmla="*/ 0 h 18"/>
                  <a:gd name="T71" fmla="*/ 39 w 39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" h="18">
                    <a:moveTo>
                      <a:pt x="2" y="1"/>
                    </a:moveTo>
                    <a:cubicBezTo>
                      <a:pt x="3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3" y="1"/>
                      <a:pt x="15" y="1"/>
                      <a:pt x="17" y="2"/>
                    </a:cubicBezTo>
                    <a:cubicBezTo>
                      <a:pt x="17" y="3"/>
                      <a:pt x="18" y="3"/>
                      <a:pt x="19" y="4"/>
                    </a:cubicBezTo>
                    <a:cubicBezTo>
                      <a:pt x="21" y="5"/>
                      <a:pt x="22" y="6"/>
                      <a:pt x="24" y="7"/>
                    </a:cubicBezTo>
                    <a:cubicBezTo>
                      <a:pt x="25" y="8"/>
                      <a:pt x="26" y="8"/>
                      <a:pt x="27" y="9"/>
                    </a:cubicBezTo>
                    <a:cubicBezTo>
                      <a:pt x="30" y="11"/>
                      <a:pt x="36" y="15"/>
                      <a:pt x="38" y="17"/>
                    </a:cubicBezTo>
                    <a:cubicBezTo>
                      <a:pt x="38" y="17"/>
                      <a:pt x="39" y="17"/>
                      <a:pt x="39" y="17"/>
                    </a:cubicBezTo>
                    <a:cubicBezTo>
                      <a:pt x="39" y="17"/>
                      <a:pt x="39" y="18"/>
                      <a:pt x="39" y="18"/>
                    </a:cubicBezTo>
                    <a:cubicBezTo>
                      <a:pt x="38" y="18"/>
                      <a:pt x="36" y="17"/>
                      <a:pt x="34" y="16"/>
                    </a:cubicBezTo>
                    <a:cubicBezTo>
                      <a:pt x="32" y="15"/>
                      <a:pt x="29" y="13"/>
                      <a:pt x="27" y="12"/>
                    </a:cubicBezTo>
                    <a:cubicBezTo>
                      <a:pt x="27" y="12"/>
                      <a:pt x="26" y="11"/>
                      <a:pt x="26" y="11"/>
                    </a:cubicBezTo>
                    <a:cubicBezTo>
                      <a:pt x="24" y="10"/>
                      <a:pt x="23" y="9"/>
                      <a:pt x="21" y="8"/>
                    </a:cubicBezTo>
                    <a:cubicBezTo>
                      <a:pt x="20" y="7"/>
                      <a:pt x="19" y="6"/>
                      <a:pt x="17" y="5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3" y="3"/>
                      <a:pt x="12" y="3"/>
                      <a:pt x="11" y="3"/>
                    </a:cubicBezTo>
                    <a:cubicBezTo>
                      <a:pt x="9" y="2"/>
                      <a:pt x="7" y="2"/>
                      <a:pt x="5" y="2"/>
                    </a:cubicBezTo>
                    <a:cubicBezTo>
                      <a:pt x="4" y="2"/>
                      <a:pt x="2" y="3"/>
                      <a:pt x="1" y="3"/>
                    </a:cubicBezTo>
                    <a:cubicBezTo>
                      <a:pt x="1" y="3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8DB2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01" name="Freeform 355"/>
              <p:cNvSpPr>
                <a:spLocks/>
              </p:cNvSpPr>
              <p:nvPr/>
            </p:nvSpPr>
            <p:spPr bwMode="auto">
              <a:xfrm>
                <a:off x="4578" y="1909"/>
                <a:ext cx="135" cy="63"/>
              </a:xfrm>
              <a:custGeom>
                <a:avLst/>
                <a:gdLst>
                  <a:gd name="T0" fmla="*/ 2147483647 w 38"/>
                  <a:gd name="T1" fmla="*/ 2147483647 h 18"/>
                  <a:gd name="T2" fmla="*/ 2147483647 w 38"/>
                  <a:gd name="T3" fmla="*/ 0 h 18"/>
                  <a:gd name="T4" fmla="*/ 2147483647 w 38"/>
                  <a:gd name="T5" fmla="*/ 2147483647 h 18"/>
                  <a:gd name="T6" fmla="*/ 2147483647 w 38"/>
                  <a:gd name="T7" fmla="*/ 2147483647 h 18"/>
                  <a:gd name="T8" fmla="*/ 2147483647 w 38"/>
                  <a:gd name="T9" fmla="*/ 2147483647 h 18"/>
                  <a:gd name="T10" fmla="*/ 2147483647 w 38"/>
                  <a:gd name="T11" fmla="*/ 2147483647 h 18"/>
                  <a:gd name="T12" fmla="*/ 2147483647 w 38"/>
                  <a:gd name="T13" fmla="*/ 2147483647 h 18"/>
                  <a:gd name="T14" fmla="*/ 2147483647 w 38"/>
                  <a:gd name="T15" fmla="*/ 2147483647 h 18"/>
                  <a:gd name="T16" fmla="*/ 2147483647 w 38"/>
                  <a:gd name="T17" fmla="*/ 2147483647 h 18"/>
                  <a:gd name="T18" fmla="*/ 2147483647 w 38"/>
                  <a:gd name="T19" fmla="*/ 2147483647 h 18"/>
                  <a:gd name="T20" fmla="*/ 2147483647 w 38"/>
                  <a:gd name="T21" fmla="*/ 2147483647 h 18"/>
                  <a:gd name="T22" fmla="*/ 2147483647 w 38"/>
                  <a:gd name="T23" fmla="*/ 2147483647 h 18"/>
                  <a:gd name="T24" fmla="*/ 2147483647 w 38"/>
                  <a:gd name="T25" fmla="*/ 2147483647 h 18"/>
                  <a:gd name="T26" fmla="*/ 2147483647 w 38"/>
                  <a:gd name="T27" fmla="*/ 2147483647 h 18"/>
                  <a:gd name="T28" fmla="*/ 2147483647 w 38"/>
                  <a:gd name="T29" fmla="*/ 2147483647 h 18"/>
                  <a:gd name="T30" fmla="*/ 2147483647 w 38"/>
                  <a:gd name="T31" fmla="*/ 2147483647 h 18"/>
                  <a:gd name="T32" fmla="*/ 2147483647 w 38"/>
                  <a:gd name="T33" fmla="*/ 2147483647 h 18"/>
                  <a:gd name="T34" fmla="*/ 2147483647 w 38"/>
                  <a:gd name="T35" fmla="*/ 2147483647 h 18"/>
                  <a:gd name="T36" fmla="*/ 2147483647 w 38"/>
                  <a:gd name="T37" fmla="*/ 2147483647 h 18"/>
                  <a:gd name="T38" fmla="*/ 2147483647 w 38"/>
                  <a:gd name="T39" fmla="*/ 2147483647 h 18"/>
                  <a:gd name="T40" fmla="*/ 2147483647 w 38"/>
                  <a:gd name="T41" fmla="*/ 2147483647 h 18"/>
                  <a:gd name="T42" fmla="*/ 0 w 38"/>
                  <a:gd name="T43" fmla="*/ 2147483647 h 18"/>
                  <a:gd name="T44" fmla="*/ 2147483647 w 38"/>
                  <a:gd name="T45" fmla="*/ 2147483647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"/>
                  <a:gd name="T70" fmla="*/ 0 h 18"/>
                  <a:gd name="T71" fmla="*/ 38 w 38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" h="18">
                    <a:moveTo>
                      <a:pt x="2" y="1"/>
                    </a:moveTo>
                    <a:cubicBezTo>
                      <a:pt x="3" y="1"/>
                      <a:pt x="7" y="0"/>
                      <a:pt x="8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3" y="1"/>
                      <a:pt x="15" y="2"/>
                      <a:pt x="17" y="3"/>
                    </a:cubicBezTo>
                    <a:cubicBezTo>
                      <a:pt x="17" y="4"/>
                      <a:pt x="19" y="4"/>
                      <a:pt x="19" y="4"/>
                    </a:cubicBezTo>
                    <a:cubicBezTo>
                      <a:pt x="21" y="6"/>
                      <a:pt x="22" y="6"/>
                      <a:pt x="24" y="8"/>
                    </a:cubicBezTo>
                    <a:cubicBezTo>
                      <a:pt x="25" y="8"/>
                      <a:pt x="26" y="9"/>
                      <a:pt x="27" y="10"/>
                    </a:cubicBezTo>
                    <a:cubicBezTo>
                      <a:pt x="29" y="12"/>
                      <a:pt x="36" y="16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7" y="18"/>
                      <a:pt x="35" y="17"/>
                      <a:pt x="34" y="16"/>
                    </a:cubicBezTo>
                    <a:cubicBezTo>
                      <a:pt x="31" y="14"/>
                      <a:pt x="28" y="12"/>
                      <a:pt x="27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0"/>
                      <a:pt x="23" y="9"/>
                      <a:pt x="21" y="8"/>
                    </a:cubicBezTo>
                    <a:cubicBezTo>
                      <a:pt x="19" y="7"/>
                      <a:pt x="19" y="6"/>
                      <a:pt x="17" y="5"/>
                    </a:cubicBezTo>
                    <a:cubicBezTo>
                      <a:pt x="16" y="4"/>
                      <a:pt x="15" y="4"/>
                      <a:pt x="14" y="3"/>
                    </a:cubicBezTo>
                    <a:cubicBezTo>
                      <a:pt x="13" y="3"/>
                      <a:pt x="12" y="3"/>
                      <a:pt x="11" y="2"/>
                    </a:cubicBezTo>
                    <a:cubicBezTo>
                      <a:pt x="9" y="2"/>
                      <a:pt x="7" y="2"/>
                      <a:pt x="6" y="2"/>
                    </a:cubicBezTo>
                    <a:cubicBezTo>
                      <a:pt x="4" y="2"/>
                      <a:pt x="3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BFCF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02" name="Freeform 356"/>
              <p:cNvSpPr>
                <a:spLocks/>
              </p:cNvSpPr>
              <p:nvPr/>
            </p:nvSpPr>
            <p:spPr bwMode="auto">
              <a:xfrm>
                <a:off x="4617" y="1958"/>
                <a:ext cx="21" cy="18"/>
              </a:xfrm>
              <a:custGeom>
                <a:avLst/>
                <a:gdLst>
                  <a:gd name="T0" fmla="*/ 2147483647 w 6"/>
                  <a:gd name="T1" fmla="*/ 0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2147483647 h 5"/>
                  <a:gd name="T8" fmla="*/ 2147483647 w 6"/>
                  <a:gd name="T9" fmla="*/ 2147483647 h 5"/>
                  <a:gd name="T10" fmla="*/ 2147483647 w 6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0"/>
                    </a:moveTo>
                    <a:cubicBezTo>
                      <a:pt x="0" y="0"/>
                      <a:pt x="1" y="2"/>
                      <a:pt x="2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03" name="Freeform 357"/>
              <p:cNvSpPr>
                <a:spLocks/>
              </p:cNvSpPr>
              <p:nvPr/>
            </p:nvSpPr>
            <p:spPr bwMode="auto">
              <a:xfrm>
                <a:off x="4621" y="1958"/>
                <a:ext cx="14" cy="18"/>
              </a:xfrm>
              <a:custGeom>
                <a:avLst/>
                <a:gdLst>
                  <a:gd name="T0" fmla="*/ 2147483647 w 4"/>
                  <a:gd name="T1" fmla="*/ 2147483647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2147483647 h 5"/>
                  <a:gd name="T8" fmla="*/ 2147483647 w 4"/>
                  <a:gd name="T9" fmla="*/ 2147483647 h 5"/>
                  <a:gd name="T10" fmla="*/ 2147483647 w 4"/>
                  <a:gd name="T11" fmla="*/ 2147483647 h 5"/>
                  <a:gd name="T12" fmla="*/ 2147483647 w 4"/>
                  <a:gd name="T13" fmla="*/ 2147483647 h 5"/>
                  <a:gd name="T14" fmla="*/ 2147483647 w 4"/>
                  <a:gd name="T15" fmla="*/ 0 h 5"/>
                  <a:gd name="T16" fmla="*/ 2147483647 w 4"/>
                  <a:gd name="T17" fmla="*/ 0 h 5"/>
                  <a:gd name="T18" fmla="*/ 2147483647 w 4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4" y="3"/>
                    </a:moveTo>
                    <a:cubicBezTo>
                      <a:pt x="3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04" name="Freeform 358"/>
              <p:cNvSpPr>
                <a:spLocks/>
              </p:cNvSpPr>
              <p:nvPr/>
            </p:nvSpPr>
            <p:spPr bwMode="auto">
              <a:xfrm>
                <a:off x="4621" y="1962"/>
                <a:ext cx="14" cy="10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2147483647 w 4"/>
                  <a:gd name="T9" fmla="*/ 2147483647 h 3"/>
                  <a:gd name="T10" fmla="*/ 2147483647 w 4"/>
                  <a:gd name="T11" fmla="*/ 2147483647 h 3"/>
                  <a:gd name="T12" fmla="*/ 2147483647 w 4"/>
                  <a:gd name="T13" fmla="*/ 2147483647 h 3"/>
                  <a:gd name="T14" fmla="*/ 2147483647 w 4"/>
                  <a:gd name="T15" fmla="*/ 0 h 3"/>
                  <a:gd name="T16" fmla="*/ 2147483647 w 4"/>
                  <a:gd name="T17" fmla="*/ 0 h 3"/>
                  <a:gd name="T18" fmla="*/ 2147483647 w 4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4" y="2"/>
                    </a:move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05" name="Freeform 359"/>
              <p:cNvSpPr>
                <a:spLocks/>
              </p:cNvSpPr>
              <p:nvPr/>
            </p:nvSpPr>
            <p:spPr bwMode="auto">
              <a:xfrm>
                <a:off x="4624" y="1962"/>
                <a:ext cx="11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w 3"/>
                  <a:gd name="T13" fmla="*/ 2147483647 h 3"/>
                  <a:gd name="T14" fmla="*/ 2147483647 w 3"/>
                  <a:gd name="T15" fmla="*/ 0 h 3"/>
                  <a:gd name="T16" fmla="*/ 2147483647 w 3"/>
                  <a:gd name="T17" fmla="*/ 0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06" name="Freeform 360"/>
              <p:cNvSpPr>
                <a:spLocks/>
              </p:cNvSpPr>
              <p:nvPr/>
            </p:nvSpPr>
            <p:spPr bwMode="auto">
              <a:xfrm>
                <a:off x="4624" y="1962"/>
                <a:ext cx="11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w 3"/>
                  <a:gd name="T13" fmla="*/ 2147483647 h 3"/>
                  <a:gd name="T14" fmla="*/ 2147483647 w 3"/>
                  <a:gd name="T15" fmla="*/ 0 h 3"/>
                  <a:gd name="T16" fmla="*/ 2147483647 w 3"/>
                  <a:gd name="T17" fmla="*/ 0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1"/>
                    </a:move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07" name="Freeform 361"/>
              <p:cNvSpPr>
                <a:spLocks/>
              </p:cNvSpPr>
              <p:nvPr/>
            </p:nvSpPr>
            <p:spPr bwMode="auto">
              <a:xfrm>
                <a:off x="4617" y="1958"/>
                <a:ext cx="14" cy="11"/>
              </a:xfrm>
              <a:custGeom>
                <a:avLst/>
                <a:gdLst>
                  <a:gd name="T0" fmla="*/ 2147483647 w 4"/>
                  <a:gd name="T1" fmla="*/ 2147483647 h 3"/>
                  <a:gd name="T2" fmla="*/ 0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3" y="2"/>
                    </a:moveTo>
                    <a:cubicBezTo>
                      <a:pt x="1" y="0"/>
                      <a:pt x="1" y="2"/>
                      <a:pt x="0" y="2"/>
                    </a:cubicBezTo>
                    <a:cubicBezTo>
                      <a:pt x="0" y="2"/>
                      <a:pt x="3" y="2"/>
                      <a:pt x="3" y="3"/>
                    </a:cubicBezTo>
                    <a:cubicBezTo>
                      <a:pt x="3" y="3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08" name="Freeform 362"/>
              <p:cNvSpPr>
                <a:spLocks/>
              </p:cNvSpPr>
              <p:nvPr/>
            </p:nvSpPr>
            <p:spPr bwMode="auto">
              <a:xfrm>
                <a:off x="4617" y="1958"/>
                <a:ext cx="14" cy="11"/>
              </a:xfrm>
              <a:custGeom>
                <a:avLst/>
                <a:gdLst>
                  <a:gd name="T0" fmla="*/ 2147483647 w 4"/>
                  <a:gd name="T1" fmla="*/ 2147483647 h 3"/>
                  <a:gd name="T2" fmla="*/ 0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3" y="2"/>
                    </a:moveTo>
                    <a:cubicBezTo>
                      <a:pt x="1" y="0"/>
                      <a:pt x="1" y="2"/>
                      <a:pt x="0" y="2"/>
                    </a:cubicBezTo>
                    <a:cubicBezTo>
                      <a:pt x="0" y="2"/>
                      <a:pt x="3" y="2"/>
                      <a:pt x="3" y="3"/>
                    </a:cubicBezTo>
                    <a:cubicBezTo>
                      <a:pt x="3" y="3"/>
                      <a:pt x="4" y="2"/>
                      <a:pt x="3" y="2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09" name="Freeform 363"/>
              <p:cNvSpPr>
                <a:spLocks/>
              </p:cNvSpPr>
              <p:nvPr/>
            </p:nvSpPr>
            <p:spPr bwMode="auto">
              <a:xfrm>
                <a:off x="4532" y="1927"/>
                <a:ext cx="192" cy="105"/>
              </a:xfrm>
              <a:custGeom>
                <a:avLst/>
                <a:gdLst>
                  <a:gd name="T0" fmla="*/ 2147483647 w 54"/>
                  <a:gd name="T1" fmla="*/ 2147483647 h 30"/>
                  <a:gd name="T2" fmla="*/ 2147483647 w 54"/>
                  <a:gd name="T3" fmla="*/ 2147483647 h 30"/>
                  <a:gd name="T4" fmla="*/ 2147483647 w 54"/>
                  <a:gd name="T5" fmla="*/ 2147483647 h 30"/>
                  <a:gd name="T6" fmla="*/ 2147483647 w 54"/>
                  <a:gd name="T7" fmla="*/ 2147483647 h 30"/>
                  <a:gd name="T8" fmla="*/ 2147483647 w 54"/>
                  <a:gd name="T9" fmla="*/ 2147483647 h 30"/>
                  <a:gd name="T10" fmla="*/ 2147483647 w 54"/>
                  <a:gd name="T11" fmla="*/ 2147483647 h 30"/>
                  <a:gd name="T12" fmla="*/ 2147483647 w 54"/>
                  <a:gd name="T13" fmla="*/ 2147483647 h 30"/>
                  <a:gd name="T14" fmla="*/ 2147483647 w 54"/>
                  <a:gd name="T15" fmla="*/ 2147483647 h 30"/>
                  <a:gd name="T16" fmla="*/ 2147483647 w 54"/>
                  <a:gd name="T17" fmla="*/ 2147483647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30"/>
                  <a:gd name="T29" fmla="*/ 54 w 54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30">
                    <a:moveTo>
                      <a:pt x="8" y="3"/>
                    </a:moveTo>
                    <a:cubicBezTo>
                      <a:pt x="8" y="3"/>
                      <a:pt x="0" y="13"/>
                      <a:pt x="16" y="22"/>
                    </a:cubicBezTo>
                    <a:cubicBezTo>
                      <a:pt x="16" y="22"/>
                      <a:pt x="32" y="30"/>
                      <a:pt x="44" y="24"/>
                    </a:cubicBezTo>
                    <a:cubicBezTo>
                      <a:pt x="44" y="24"/>
                      <a:pt x="54" y="20"/>
                      <a:pt x="54" y="20"/>
                    </a:cubicBezTo>
                    <a:cubicBezTo>
                      <a:pt x="54" y="20"/>
                      <a:pt x="54" y="19"/>
                      <a:pt x="53" y="19"/>
                    </a:cubicBezTo>
                    <a:cubicBezTo>
                      <a:pt x="52" y="19"/>
                      <a:pt x="40" y="25"/>
                      <a:pt x="34" y="25"/>
                    </a:cubicBezTo>
                    <a:cubicBezTo>
                      <a:pt x="34" y="25"/>
                      <a:pt x="21" y="24"/>
                      <a:pt x="16" y="20"/>
                    </a:cubicBezTo>
                    <a:cubicBezTo>
                      <a:pt x="16" y="20"/>
                      <a:pt x="3" y="15"/>
                      <a:pt x="9" y="4"/>
                    </a:cubicBezTo>
                    <a:cubicBezTo>
                      <a:pt x="9" y="4"/>
                      <a:pt x="10" y="0"/>
                      <a:pt x="8" y="3"/>
                    </a:cubicBezTo>
                    <a:close/>
                  </a:path>
                </a:pathLst>
              </a:custGeom>
              <a:solidFill>
                <a:srgbClr val="0953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10" name="Freeform 364"/>
              <p:cNvSpPr>
                <a:spLocks/>
              </p:cNvSpPr>
              <p:nvPr/>
            </p:nvSpPr>
            <p:spPr bwMode="auto">
              <a:xfrm>
                <a:off x="4589" y="1969"/>
                <a:ext cx="17" cy="1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0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4" y="3"/>
                    </a:moveTo>
                    <a:cubicBezTo>
                      <a:pt x="4" y="4"/>
                      <a:pt x="4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"/>
                      <a:pt x="0" y="1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4" y="1"/>
                      <a:pt x="5" y="1"/>
                      <a:pt x="4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11" name="Freeform 365"/>
              <p:cNvSpPr>
                <a:spLocks/>
              </p:cNvSpPr>
              <p:nvPr/>
            </p:nvSpPr>
            <p:spPr bwMode="auto">
              <a:xfrm>
                <a:off x="4592" y="1972"/>
                <a:ext cx="11" cy="14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0 w 3"/>
                  <a:gd name="T13" fmla="*/ 2147483647 h 4"/>
                  <a:gd name="T14" fmla="*/ 2147483647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3" y="2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2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12" name="Freeform 366"/>
              <p:cNvSpPr>
                <a:spLocks/>
              </p:cNvSpPr>
              <p:nvPr/>
            </p:nvSpPr>
            <p:spPr bwMode="auto">
              <a:xfrm>
                <a:off x="4592" y="1972"/>
                <a:ext cx="11" cy="11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0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2147483647 w 3"/>
                  <a:gd name="T17" fmla="*/ 0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2" y="3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13" name="Freeform 367"/>
              <p:cNvSpPr>
                <a:spLocks/>
              </p:cNvSpPr>
              <p:nvPr/>
            </p:nvSpPr>
            <p:spPr bwMode="auto">
              <a:xfrm>
                <a:off x="4592" y="1972"/>
                <a:ext cx="11" cy="11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2147483647 w 3"/>
                  <a:gd name="T17" fmla="*/ 0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14" name="Freeform 368"/>
              <p:cNvSpPr>
                <a:spLocks/>
              </p:cNvSpPr>
              <p:nvPr/>
            </p:nvSpPr>
            <p:spPr bwMode="auto">
              <a:xfrm>
                <a:off x="4585" y="1972"/>
                <a:ext cx="14" cy="7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3" y="1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15" name="Freeform 369"/>
              <p:cNvSpPr>
                <a:spLocks/>
              </p:cNvSpPr>
              <p:nvPr/>
            </p:nvSpPr>
            <p:spPr bwMode="auto">
              <a:xfrm>
                <a:off x="4585" y="1972"/>
                <a:ext cx="14" cy="7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3" y="1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16" name="Freeform 370"/>
              <p:cNvSpPr>
                <a:spLocks/>
              </p:cNvSpPr>
              <p:nvPr/>
            </p:nvSpPr>
            <p:spPr bwMode="auto">
              <a:xfrm>
                <a:off x="4574" y="1937"/>
                <a:ext cx="22" cy="18"/>
              </a:xfrm>
              <a:custGeom>
                <a:avLst/>
                <a:gdLst>
                  <a:gd name="T0" fmla="*/ 2147483647 w 6"/>
                  <a:gd name="T1" fmla="*/ 0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2147483647 h 5"/>
                  <a:gd name="T8" fmla="*/ 2147483647 w 6"/>
                  <a:gd name="T9" fmla="*/ 2147483647 h 5"/>
                  <a:gd name="T10" fmla="*/ 2147483647 w 6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0"/>
                    </a:moveTo>
                    <a:cubicBezTo>
                      <a:pt x="0" y="0"/>
                      <a:pt x="1" y="2"/>
                      <a:pt x="2" y="4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17" name="Freeform 371"/>
              <p:cNvSpPr>
                <a:spLocks/>
              </p:cNvSpPr>
              <p:nvPr/>
            </p:nvSpPr>
            <p:spPr bwMode="auto">
              <a:xfrm>
                <a:off x="4578" y="1941"/>
                <a:ext cx="18" cy="14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2147483647 w 5"/>
                  <a:gd name="T9" fmla="*/ 2147483647 h 4"/>
                  <a:gd name="T10" fmla="*/ 2147483647 w 5"/>
                  <a:gd name="T11" fmla="*/ 2147483647 h 4"/>
                  <a:gd name="T12" fmla="*/ 2147483647 w 5"/>
                  <a:gd name="T13" fmla="*/ 2147483647 h 4"/>
                  <a:gd name="T14" fmla="*/ 2147483647 w 5"/>
                  <a:gd name="T15" fmla="*/ 0 h 4"/>
                  <a:gd name="T16" fmla="*/ 2147483647 w 5"/>
                  <a:gd name="T17" fmla="*/ 0 h 4"/>
                  <a:gd name="T18" fmla="*/ 2147483647 w 5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4" y="2"/>
                    </a:moveTo>
                    <a:cubicBezTo>
                      <a:pt x="3" y="3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4" y="2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18" name="Freeform 372"/>
              <p:cNvSpPr>
                <a:spLocks/>
              </p:cNvSpPr>
              <p:nvPr/>
            </p:nvSpPr>
            <p:spPr bwMode="auto">
              <a:xfrm>
                <a:off x="4581" y="1941"/>
                <a:ext cx="11" cy="14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0 w 3"/>
                  <a:gd name="T13" fmla="*/ 2147483647 h 4"/>
                  <a:gd name="T14" fmla="*/ 2147483647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3" y="2"/>
                    </a:moveTo>
                    <a:cubicBezTo>
                      <a:pt x="2" y="3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19" name="Freeform 373"/>
              <p:cNvSpPr>
                <a:spLocks/>
              </p:cNvSpPr>
              <p:nvPr/>
            </p:nvSpPr>
            <p:spPr bwMode="auto">
              <a:xfrm>
                <a:off x="4581" y="1941"/>
                <a:ext cx="11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0 w 3"/>
                  <a:gd name="T9" fmla="*/ 2147483647 h 3"/>
                  <a:gd name="T10" fmla="*/ 2147483647 w 3"/>
                  <a:gd name="T11" fmla="*/ 2147483647 h 3"/>
                  <a:gd name="T12" fmla="*/ 0 w 3"/>
                  <a:gd name="T13" fmla="*/ 2147483647 h 3"/>
                  <a:gd name="T14" fmla="*/ 2147483647 w 3"/>
                  <a:gd name="T15" fmla="*/ 0 h 3"/>
                  <a:gd name="T16" fmla="*/ 2147483647 w 3"/>
                  <a:gd name="T17" fmla="*/ 0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20" name="Freeform 374"/>
              <p:cNvSpPr>
                <a:spLocks/>
              </p:cNvSpPr>
              <p:nvPr/>
            </p:nvSpPr>
            <p:spPr bwMode="auto">
              <a:xfrm>
                <a:off x="4581" y="1941"/>
                <a:ext cx="11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2147483647 w 3"/>
                  <a:gd name="T17" fmla="*/ 0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21" name="Freeform 375"/>
              <p:cNvSpPr>
                <a:spLocks/>
              </p:cNvSpPr>
              <p:nvPr/>
            </p:nvSpPr>
            <p:spPr bwMode="auto">
              <a:xfrm>
                <a:off x="4574" y="1941"/>
                <a:ext cx="15" cy="7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3" y="1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22" name="Freeform 376"/>
              <p:cNvSpPr>
                <a:spLocks/>
              </p:cNvSpPr>
              <p:nvPr/>
            </p:nvSpPr>
            <p:spPr bwMode="auto">
              <a:xfrm>
                <a:off x="4574" y="1941"/>
                <a:ext cx="15" cy="7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3" y="1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23" name="Freeform 377"/>
              <p:cNvSpPr>
                <a:spLocks/>
              </p:cNvSpPr>
              <p:nvPr/>
            </p:nvSpPr>
            <p:spPr bwMode="auto">
              <a:xfrm>
                <a:off x="4613" y="1920"/>
                <a:ext cx="18" cy="1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4" y="4"/>
                    </a:moveTo>
                    <a:cubicBezTo>
                      <a:pt x="3" y="5"/>
                      <a:pt x="3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24" name="Freeform 378"/>
              <p:cNvSpPr>
                <a:spLocks/>
              </p:cNvSpPr>
              <p:nvPr/>
            </p:nvSpPr>
            <p:spPr bwMode="auto">
              <a:xfrm>
                <a:off x="4617" y="1923"/>
                <a:ext cx="14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2147483647 w 4"/>
                  <a:gd name="T3" fmla="*/ 2147483647 h 4"/>
                  <a:gd name="T4" fmla="*/ 0 w 4"/>
                  <a:gd name="T5" fmla="*/ 2147483647 h 4"/>
                  <a:gd name="T6" fmla="*/ 0 w 4"/>
                  <a:gd name="T7" fmla="*/ 2147483647 h 4"/>
                  <a:gd name="T8" fmla="*/ 0 w 4"/>
                  <a:gd name="T9" fmla="*/ 2147483647 h 4"/>
                  <a:gd name="T10" fmla="*/ 0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0 h 4"/>
                  <a:gd name="T16" fmla="*/ 2147483647 w 4"/>
                  <a:gd name="T17" fmla="*/ 2147483647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3"/>
                    </a:move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25" name="Freeform 379"/>
              <p:cNvSpPr>
                <a:spLocks/>
              </p:cNvSpPr>
              <p:nvPr/>
            </p:nvSpPr>
            <p:spPr bwMode="auto">
              <a:xfrm>
                <a:off x="4617" y="1923"/>
                <a:ext cx="14" cy="11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2147483647 h 3"/>
                  <a:gd name="T4" fmla="*/ 2147483647 w 4"/>
                  <a:gd name="T5" fmla="*/ 2147483647 h 3"/>
                  <a:gd name="T6" fmla="*/ 0 w 4"/>
                  <a:gd name="T7" fmla="*/ 2147483647 h 3"/>
                  <a:gd name="T8" fmla="*/ 0 w 4"/>
                  <a:gd name="T9" fmla="*/ 2147483647 h 3"/>
                  <a:gd name="T10" fmla="*/ 2147483647 w 4"/>
                  <a:gd name="T11" fmla="*/ 2147483647 h 3"/>
                  <a:gd name="T12" fmla="*/ 2147483647 w 4"/>
                  <a:gd name="T13" fmla="*/ 2147483647 h 3"/>
                  <a:gd name="T14" fmla="*/ 2147483647 w 4"/>
                  <a:gd name="T15" fmla="*/ 2147483647 h 3"/>
                  <a:gd name="T16" fmla="*/ 2147483647 w 4"/>
                  <a:gd name="T17" fmla="*/ 2147483647 h 3"/>
                  <a:gd name="T18" fmla="*/ 2147483647 w 4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3" y="3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2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26" name="Freeform 380"/>
              <p:cNvSpPr>
                <a:spLocks/>
              </p:cNvSpPr>
              <p:nvPr/>
            </p:nvSpPr>
            <p:spPr bwMode="auto">
              <a:xfrm>
                <a:off x="4617" y="1927"/>
                <a:ext cx="11" cy="7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2147483647 w 3"/>
                  <a:gd name="T15" fmla="*/ 0 h 2"/>
                  <a:gd name="T16" fmla="*/ 2147483647 w 3"/>
                  <a:gd name="T17" fmla="*/ 0 h 2"/>
                  <a:gd name="T18" fmla="*/ 2147483647 w 3"/>
                  <a:gd name="T19" fmla="*/ 214748364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3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27" name="Freeform 381"/>
              <p:cNvSpPr>
                <a:spLocks/>
              </p:cNvSpPr>
              <p:nvPr/>
            </p:nvSpPr>
            <p:spPr bwMode="auto">
              <a:xfrm>
                <a:off x="4613" y="1920"/>
                <a:ext cx="11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3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28" name="Freeform 382"/>
              <p:cNvSpPr>
                <a:spLocks/>
              </p:cNvSpPr>
              <p:nvPr/>
            </p:nvSpPr>
            <p:spPr bwMode="auto">
              <a:xfrm>
                <a:off x="4613" y="1920"/>
                <a:ext cx="11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3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29" name="Freeform 383"/>
              <p:cNvSpPr>
                <a:spLocks/>
              </p:cNvSpPr>
              <p:nvPr/>
            </p:nvSpPr>
            <p:spPr bwMode="auto">
              <a:xfrm>
                <a:off x="4638" y="1990"/>
                <a:ext cx="22" cy="21"/>
              </a:xfrm>
              <a:custGeom>
                <a:avLst/>
                <a:gdLst>
                  <a:gd name="T0" fmla="*/ 2147483647 w 6"/>
                  <a:gd name="T1" fmla="*/ 2147483647 h 6"/>
                  <a:gd name="T2" fmla="*/ 2147483647 w 6"/>
                  <a:gd name="T3" fmla="*/ 2147483647 h 6"/>
                  <a:gd name="T4" fmla="*/ 2147483647 w 6"/>
                  <a:gd name="T5" fmla="*/ 2147483647 h 6"/>
                  <a:gd name="T6" fmla="*/ 2147483647 w 6"/>
                  <a:gd name="T7" fmla="*/ 2147483647 h 6"/>
                  <a:gd name="T8" fmla="*/ 2147483647 w 6"/>
                  <a:gd name="T9" fmla="*/ 2147483647 h 6"/>
                  <a:gd name="T10" fmla="*/ 2147483647 w 6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3" y="1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4" y="4"/>
                      <a:pt x="4" y="5"/>
                      <a:pt x="5" y="3"/>
                    </a:cubicBezTo>
                    <a:cubicBezTo>
                      <a:pt x="6" y="1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30" name="Freeform 384"/>
              <p:cNvSpPr>
                <a:spLocks/>
              </p:cNvSpPr>
              <p:nvPr/>
            </p:nvSpPr>
            <p:spPr bwMode="auto">
              <a:xfrm>
                <a:off x="4642" y="1993"/>
                <a:ext cx="14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0 w 4"/>
                  <a:gd name="T9" fmla="*/ 2147483647 h 4"/>
                  <a:gd name="T10" fmla="*/ 2147483647 w 4"/>
                  <a:gd name="T11" fmla="*/ 2147483647 h 4"/>
                  <a:gd name="T12" fmla="*/ 0 w 4"/>
                  <a:gd name="T13" fmla="*/ 2147483647 h 4"/>
                  <a:gd name="T14" fmla="*/ 2147483647 w 4"/>
                  <a:gd name="T15" fmla="*/ 0 h 4"/>
                  <a:gd name="T16" fmla="*/ 2147483647 w 4"/>
                  <a:gd name="T17" fmla="*/ 0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4" y="2"/>
                    </a:moveTo>
                    <a:cubicBezTo>
                      <a:pt x="3" y="3"/>
                      <a:pt x="3" y="3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31" name="Freeform 385"/>
              <p:cNvSpPr>
                <a:spLocks/>
              </p:cNvSpPr>
              <p:nvPr/>
            </p:nvSpPr>
            <p:spPr bwMode="auto">
              <a:xfrm>
                <a:off x="4642" y="1993"/>
                <a:ext cx="14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2147483647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0 h 4"/>
                  <a:gd name="T16" fmla="*/ 2147483647 w 4"/>
                  <a:gd name="T17" fmla="*/ 0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2"/>
                    </a:moveTo>
                    <a:cubicBezTo>
                      <a:pt x="3" y="3"/>
                      <a:pt x="3" y="3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32" name="Freeform 386"/>
              <p:cNvSpPr>
                <a:spLocks/>
              </p:cNvSpPr>
              <p:nvPr/>
            </p:nvSpPr>
            <p:spPr bwMode="auto">
              <a:xfrm>
                <a:off x="4642" y="1993"/>
                <a:ext cx="14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2147483647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0 h 4"/>
                  <a:gd name="T16" fmla="*/ 2147483647 w 4"/>
                  <a:gd name="T17" fmla="*/ 0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2"/>
                    </a:moveTo>
                    <a:cubicBezTo>
                      <a:pt x="3" y="3"/>
                      <a:pt x="3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1"/>
                      <a:pt x="3" y="2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33" name="Freeform 387"/>
              <p:cNvSpPr>
                <a:spLocks/>
              </p:cNvSpPr>
              <p:nvPr/>
            </p:nvSpPr>
            <p:spPr bwMode="auto">
              <a:xfrm>
                <a:off x="4646" y="1997"/>
                <a:ext cx="7" cy="7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0 w 2"/>
                  <a:gd name="T13" fmla="*/ 2147483647 h 2"/>
                  <a:gd name="T14" fmla="*/ 0 w 2"/>
                  <a:gd name="T15" fmla="*/ 0 h 2"/>
                  <a:gd name="T16" fmla="*/ 2147483647 w 2"/>
                  <a:gd name="T17" fmla="*/ 0 h 2"/>
                  <a:gd name="T18" fmla="*/ 2147483647 w 2"/>
                  <a:gd name="T19" fmla="*/ 214748364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34" name="Freeform 388"/>
              <p:cNvSpPr>
                <a:spLocks/>
              </p:cNvSpPr>
              <p:nvPr/>
            </p:nvSpPr>
            <p:spPr bwMode="auto">
              <a:xfrm>
                <a:off x="4635" y="1993"/>
                <a:ext cx="14" cy="7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1"/>
                    </a:moveTo>
                    <a:cubicBezTo>
                      <a:pt x="2" y="0"/>
                      <a:pt x="2" y="1"/>
                      <a:pt x="0" y="1"/>
                    </a:cubicBezTo>
                    <a:cubicBezTo>
                      <a:pt x="0" y="1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35" name="Freeform 389"/>
              <p:cNvSpPr>
                <a:spLocks/>
              </p:cNvSpPr>
              <p:nvPr/>
            </p:nvSpPr>
            <p:spPr bwMode="auto">
              <a:xfrm>
                <a:off x="4635" y="1993"/>
                <a:ext cx="14" cy="7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1"/>
                    </a:moveTo>
                    <a:cubicBezTo>
                      <a:pt x="2" y="0"/>
                      <a:pt x="2" y="1"/>
                      <a:pt x="0" y="1"/>
                    </a:cubicBezTo>
                    <a:cubicBezTo>
                      <a:pt x="0" y="1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36" name="Freeform 390"/>
              <p:cNvSpPr>
                <a:spLocks/>
              </p:cNvSpPr>
              <p:nvPr/>
            </p:nvSpPr>
            <p:spPr bwMode="auto">
              <a:xfrm>
                <a:off x="4663" y="1972"/>
                <a:ext cx="22" cy="18"/>
              </a:xfrm>
              <a:custGeom>
                <a:avLst/>
                <a:gdLst>
                  <a:gd name="T0" fmla="*/ 2147483647 w 6"/>
                  <a:gd name="T1" fmla="*/ 0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2147483647 h 5"/>
                  <a:gd name="T8" fmla="*/ 2147483647 w 6"/>
                  <a:gd name="T9" fmla="*/ 2147483647 h 5"/>
                  <a:gd name="T10" fmla="*/ 2147483647 w 6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0"/>
                    </a:moveTo>
                    <a:cubicBezTo>
                      <a:pt x="0" y="0"/>
                      <a:pt x="1" y="2"/>
                      <a:pt x="2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6" y="0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37" name="Freeform 391"/>
              <p:cNvSpPr>
                <a:spLocks/>
              </p:cNvSpPr>
              <p:nvPr/>
            </p:nvSpPr>
            <p:spPr bwMode="auto">
              <a:xfrm>
                <a:off x="4667" y="1972"/>
                <a:ext cx="18" cy="18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0 h 5"/>
                  <a:gd name="T16" fmla="*/ 2147483647 w 5"/>
                  <a:gd name="T17" fmla="*/ 0 h 5"/>
                  <a:gd name="T18" fmla="*/ 2147483647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4" y="2"/>
                    </a:moveTo>
                    <a:cubicBezTo>
                      <a:pt x="4" y="4"/>
                      <a:pt x="4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5" y="1"/>
                      <a:pt x="4" y="2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38" name="Freeform 392"/>
              <p:cNvSpPr>
                <a:spLocks/>
              </p:cNvSpPr>
              <p:nvPr/>
            </p:nvSpPr>
            <p:spPr bwMode="auto">
              <a:xfrm>
                <a:off x="4670" y="1972"/>
                <a:ext cx="11" cy="14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0 w 3"/>
                  <a:gd name="T13" fmla="*/ 2147483647 h 4"/>
                  <a:gd name="T14" fmla="*/ 2147483647 w 3"/>
                  <a:gd name="T15" fmla="*/ 2147483647 h 4"/>
                  <a:gd name="T16" fmla="*/ 2147483647 w 3"/>
                  <a:gd name="T17" fmla="*/ 2147483647 h 4"/>
                  <a:gd name="T18" fmla="*/ 2147483647 w 3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3" y="2"/>
                    </a:moveTo>
                    <a:cubicBezTo>
                      <a:pt x="2" y="4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39" name="Freeform 393"/>
              <p:cNvSpPr>
                <a:spLocks/>
              </p:cNvSpPr>
              <p:nvPr/>
            </p:nvSpPr>
            <p:spPr bwMode="auto">
              <a:xfrm>
                <a:off x="4670" y="1976"/>
                <a:ext cx="11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0 w 3"/>
                  <a:gd name="T9" fmla="*/ 2147483647 h 3"/>
                  <a:gd name="T10" fmla="*/ 2147483647 w 3"/>
                  <a:gd name="T11" fmla="*/ 2147483647 h 3"/>
                  <a:gd name="T12" fmla="*/ 0 w 3"/>
                  <a:gd name="T13" fmla="*/ 2147483647 h 3"/>
                  <a:gd name="T14" fmla="*/ 2147483647 w 3"/>
                  <a:gd name="T15" fmla="*/ 0 h 3"/>
                  <a:gd name="T16" fmla="*/ 2147483647 w 3"/>
                  <a:gd name="T17" fmla="*/ 0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1"/>
                    </a:move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40" name="Freeform 394"/>
              <p:cNvSpPr>
                <a:spLocks/>
              </p:cNvSpPr>
              <p:nvPr/>
            </p:nvSpPr>
            <p:spPr bwMode="auto">
              <a:xfrm>
                <a:off x="4670" y="1976"/>
                <a:ext cx="11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2147483647 w 3"/>
                  <a:gd name="T17" fmla="*/ 0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41" name="Freeform 395"/>
              <p:cNvSpPr>
                <a:spLocks/>
              </p:cNvSpPr>
              <p:nvPr/>
            </p:nvSpPr>
            <p:spPr bwMode="auto">
              <a:xfrm>
                <a:off x="4663" y="1972"/>
                <a:ext cx="15" cy="11"/>
              </a:xfrm>
              <a:custGeom>
                <a:avLst/>
                <a:gdLst>
                  <a:gd name="T0" fmla="*/ 2147483647 w 4"/>
                  <a:gd name="T1" fmla="*/ 2147483647 h 3"/>
                  <a:gd name="T2" fmla="*/ 0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4" y="2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3" y="2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42" name="Freeform 396"/>
              <p:cNvSpPr>
                <a:spLocks/>
              </p:cNvSpPr>
              <p:nvPr/>
            </p:nvSpPr>
            <p:spPr bwMode="auto">
              <a:xfrm>
                <a:off x="4663" y="1972"/>
                <a:ext cx="15" cy="11"/>
              </a:xfrm>
              <a:custGeom>
                <a:avLst/>
                <a:gdLst>
                  <a:gd name="T0" fmla="*/ 2147483647 w 4"/>
                  <a:gd name="T1" fmla="*/ 2147483647 h 3"/>
                  <a:gd name="T2" fmla="*/ 0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4" y="2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3" y="2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43" name="Freeform 397"/>
              <p:cNvSpPr>
                <a:spLocks/>
              </p:cNvSpPr>
              <p:nvPr/>
            </p:nvSpPr>
            <p:spPr bwMode="auto">
              <a:xfrm>
                <a:off x="4834" y="1944"/>
                <a:ext cx="7" cy="21"/>
              </a:xfrm>
              <a:custGeom>
                <a:avLst/>
                <a:gdLst>
                  <a:gd name="T0" fmla="*/ 2147483647 w 2"/>
                  <a:gd name="T1" fmla="*/ 2147483647 h 6"/>
                  <a:gd name="T2" fmla="*/ 0 w 2"/>
                  <a:gd name="T3" fmla="*/ 0 h 6"/>
                  <a:gd name="T4" fmla="*/ 2147483647 w 2"/>
                  <a:gd name="T5" fmla="*/ 2147483647 h 6"/>
                  <a:gd name="T6" fmla="*/ 2147483647 w 2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1" y="6"/>
                    </a:moveTo>
                    <a:cubicBezTo>
                      <a:pt x="1" y="6"/>
                      <a:pt x="1" y="0"/>
                      <a:pt x="0" y="0"/>
                    </a:cubicBezTo>
                    <a:cubicBezTo>
                      <a:pt x="0" y="0"/>
                      <a:pt x="2" y="0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44" name="Freeform 398"/>
              <p:cNvSpPr>
                <a:spLocks/>
              </p:cNvSpPr>
              <p:nvPr/>
            </p:nvSpPr>
            <p:spPr bwMode="auto">
              <a:xfrm>
                <a:off x="4834" y="1944"/>
                <a:ext cx="7" cy="21"/>
              </a:xfrm>
              <a:custGeom>
                <a:avLst/>
                <a:gdLst>
                  <a:gd name="T0" fmla="*/ 2147483647 w 2"/>
                  <a:gd name="T1" fmla="*/ 2147483647 h 6"/>
                  <a:gd name="T2" fmla="*/ 0 w 2"/>
                  <a:gd name="T3" fmla="*/ 0 h 6"/>
                  <a:gd name="T4" fmla="*/ 2147483647 w 2"/>
                  <a:gd name="T5" fmla="*/ 2147483647 h 6"/>
                  <a:gd name="T6" fmla="*/ 2147483647 w 2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1" y="6"/>
                    </a:moveTo>
                    <a:cubicBezTo>
                      <a:pt x="1" y="6"/>
                      <a:pt x="1" y="0"/>
                      <a:pt x="0" y="0"/>
                    </a:cubicBezTo>
                    <a:cubicBezTo>
                      <a:pt x="0" y="0"/>
                      <a:pt x="2" y="0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45" name="Freeform 399"/>
              <p:cNvSpPr>
                <a:spLocks/>
              </p:cNvSpPr>
              <p:nvPr/>
            </p:nvSpPr>
            <p:spPr bwMode="auto">
              <a:xfrm>
                <a:off x="4738" y="1916"/>
                <a:ext cx="11" cy="21"/>
              </a:xfrm>
              <a:custGeom>
                <a:avLst/>
                <a:gdLst>
                  <a:gd name="T0" fmla="*/ 2147483647 w 3"/>
                  <a:gd name="T1" fmla="*/ 2147483647 h 6"/>
                  <a:gd name="T2" fmla="*/ 0 w 3"/>
                  <a:gd name="T3" fmla="*/ 0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6"/>
                  <a:gd name="T14" fmla="*/ 3 w 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6">
                    <a:moveTo>
                      <a:pt x="2" y="6"/>
                    </a:moveTo>
                    <a:cubicBezTo>
                      <a:pt x="2" y="6"/>
                      <a:pt x="2" y="0"/>
                      <a:pt x="0" y="0"/>
                    </a:cubicBezTo>
                    <a:cubicBezTo>
                      <a:pt x="0" y="0"/>
                      <a:pt x="3" y="0"/>
                      <a:pt x="3" y="5"/>
                    </a:cubicBezTo>
                    <a:cubicBezTo>
                      <a:pt x="3" y="5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46" name="Freeform 400"/>
              <p:cNvSpPr>
                <a:spLocks/>
              </p:cNvSpPr>
              <p:nvPr/>
            </p:nvSpPr>
            <p:spPr bwMode="auto">
              <a:xfrm>
                <a:off x="4738" y="1916"/>
                <a:ext cx="11" cy="21"/>
              </a:xfrm>
              <a:custGeom>
                <a:avLst/>
                <a:gdLst>
                  <a:gd name="T0" fmla="*/ 2147483647 w 3"/>
                  <a:gd name="T1" fmla="*/ 2147483647 h 6"/>
                  <a:gd name="T2" fmla="*/ 0 w 3"/>
                  <a:gd name="T3" fmla="*/ 0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6"/>
                  <a:gd name="T14" fmla="*/ 3 w 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6">
                    <a:moveTo>
                      <a:pt x="2" y="6"/>
                    </a:moveTo>
                    <a:cubicBezTo>
                      <a:pt x="2" y="6"/>
                      <a:pt x="2" y="0"/>
                      <a:pt x="0" y="0"/>
                    </a:cubicBezTo>
                    <a:cubicBezTo>
                      <a:pt x="0" y="0"/>
                      <a:pt x="3" y="0"/>
                      <a:pt x="3" y="5"/>
                    </a:cubicBezTo>
                    <a:cubicBezTo>
                      <a:pt x="3" y="5"/>
                      <a:pt x="2" y="6"/>
                      <a:pt x="2" y="6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47" name="Freeform 401"/>
              <p:cNvSpPr>
                <a:spLocks/>
              </p:cNvSpPr>
              <p:nvPr/>
            </p:nvSpPr>
            <p:spPr bwMode="auto">
              <a:xfrm>
                <a:off x="4827" y="2046"/>
                <a:ext cx="18" cy="21"/>
              </a:xfrm>
              <a:custGeom>
                <a:avLst/>
                <a:gdLst>
                  <a:gd name="T0" fmla="*/ 2147483647 w 5"/>
                  <a:gd name="T1" fmla="*/ 0 h 6"/>
                  <a:gd name="T2" fmla="*/ 0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4" y="0"/>
                    </a:moveTo>
                    <a:cubicBezTo>
                      <a:pt x="4" y="0"/>
                      <a:pt x="2" y="5"/>
                      <a:pt x="0" y="5"/>
                    </a:cubicBezTo>
                    <a:cubicBezTo>
                      <a:pt x="0" y="5"/>
                      <a:pt x="2" y="6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48" name="Freeform 402"/>
              <p:cNvSpPr>
                <a:spLocks/>
              </p:cNvSpPr>
              <p:nvPr/>
            </p:nvSpPr>
            <p:spPr bwMode="auto">
              <a:xfrm>
                <a:off x="4827" y="2046"/>
                <a:ext cx="18" cy="21"/>
              </a:xfrm>
              <a:custGeom>
                <a:avLst/>
                <a:gdLst>
                  <a:gd name="T0" fmla="*/ 2147483647 w 5"/>
                  <a:gd name="T1" fmla="*/ 0 h 6"/>
                  <a:gd name="T2" fmla="*/ 0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4" y="0"/>
                    </a:moveTo>
                    <a:cubicBezTo>
                      <a:pt x="4" y="0"/>
                      <a:pt x="2" y="5"/>
                      <a:pt x="0" y="5"/>
                    </a:cubicBezTo>
                    <a:cubicBezTo>
                      <a:pt x="0" y="5"/>
                      <a:pt x="2" y="6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49" name="Freeform 403"/>
              <p:cNvSpPr>
                <a:spLocks/>
              </p:cNvSpPr>
              <p:nvPr/>
            </p:nvSpPr>
            <p:spPr bwMode="auto">
              <a:xfrm>
                <a:off x="4763" y="2046"/>
                <a:ext cx="21" cy="17"/>
              </a:xfrm>
              <a:custGeom>
                <a:avLst/>
                <a:gdLst>
                  <a:gd name="T0" fmla="*/ 2147483647 w 6"/>
                  <a:gd name="T1" fmla="*/ 0 h 5"/>
                  <a:gd name="T2" fmla="*/ 0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5"/>
                  <a:gd name="T14" fmla="*/ 6 w 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5">
                    <a:moveTo>
                      <a:pt x="5" y="0"/>
                    </a:moveTo>
                    <a:cubicBezTo>
                      <a:pt x="5" y="0"/>
                      <a:pt x="1" y="5"/>
                      <a:pt x="0" y="4"/>
                    </a:cubicBezTo>
                    <a:cubicBezTo>
                      <a:pt x="0" y="4"/>
                      <a:pt x="1" y="5"/>
                      <a:pt x="6" y="2"/>
                    </a:cubicBezTo>
                    <a:cubicBezTo>
                      <a:pt x="6" y="2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50" name="Freeform 404"/>
              <p:cNvSpPr>
                <a:spLocks/>
              </p:cNvSpPr>
              <p:nvPr/>
            </p:nvSpPr>
            <p:spPr bwMode="auto">
              <a:xfrm>
                <a:off x="4763" y="2046"/>
                <a:ext cx="21" cy="17"/>
              </a:xfrm>
              <a:custGeom>
                <a:avLst/>
                <a:gdLst>
                  <a:gd name="T0" fmla="*/ 2147483647 w 6"/>
                  <a:gd name="T1" fmla="*/ 0 h 5"/>
                  <a:gd name="T2" fmla="*/ 0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5"/>
                  <a:gd name="T14" fmla="*/ 6 w 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5">
                    <a:moveTo>
                      <a:pt x="5" y="0"/>
                    </a:moveTo>
                    <a:cubicBezTo>
                      <a:pt x="5" y="0"/>
                      <a:pt x="1" y="5"/>
                      <a:pt x="0" y="4"/>
                    </a:cubicBezTo>
                    <a:cubicBezTo>
                      <a:pt x="0" y="4"/>
                      <a:pt x="1" y="5"/>
                      <a:pt x="6" y="2"/>
                    </a:cubicBezTo>
                    <a:cubicBezTo>
                      <a:pt x="6" y="2"/>
                      <a:pt x="5" y="0"/>
                      <a:pt x="5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51" name="Freeform 405"/>
              <p:cNvSpPr>
                <a:spLocks/>
              </p:cNvSpPr>
              <p:nvPr/>
            </p:nvSpPr>
            <p:spPr bwMode="auto">
              <a:xfrm>
                <a:off x="4699" y="2018"/>
                <a:ext cx="25" cy="17"/>
              </a:xfrm>
              <a:custGeom>
                <a:avLst/>
                <a:gdLst>
                  <a:gd name="T0" fmla="*/ 2147483647 w 7"/>
                  <a:gd name="T1" fmla="*/ 0 h 5"/>
                  <a:gd name="T2" fmla="*/ 0 w 7"/>
                  <a:gd name="T3" fmla="*/ 2147483647 h 5"/>
                  <a:gd name="T4" fmla="*/ 2147483647 w 7"/>
                  <a:gd name="T5" fmla="*/ 2147483647 h 5"/>
                  <a:gd name="T6" fmla="*/ 2147483647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5"/>
                  <a:gd name="T14" fmla="*/ 7 w 7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5">
                    <a:moveTo>
                      <a:pt x="6" y="0"/>
                    </a:moveTo>
                    <a:cubicBezTo>
                      <a:pt x="6" y="0"/>
                      <a:pt x="2" y="5"/>
                      <a:pt x="0" y="4"/>
                    </a:cubicBezTo>
                    <a:cubicBezTo>
                      <a:pt x="0" y="4"/>
                      <a:pt x="2" y="5"/>
                      <a:pt x="7" y="2"/>
                    </a:cubicBezTo>
                    <a:cubicBezTo>
                      <a:pt x="7" y="2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52" name="Freeform 406"/>
              <p:cNvSpPr>
                <a:spLocks/>
              </p:cNvSpPr>
              <p:nvPr/>
            </p:nvSpPr>
            <p:spPr bwMode="auto">
              <a:xfrm>
                <a:off x="4699" y="2018"/>
                <a:ext cx="25" cy="17"/>
              </a:xfrm>
              <a:custGeom>
                <a:avLst/>
                <a:gdLst>
                  <a:gd name="T0" fmla="*/ 2147483647 w 7"/>
                  <a:gd name="T1" fmla="*/ 0 h 5"/>
                  <a:gd name="T2" fmla="*/ 0 w 7"/>
                  <a:gd name="T3" fmla="*/ 2147483647 h 5"/>
                  <a:gd name="T4" fmla="*/ 2147483647 w 7"/>
                  <a:gd name="T5" fmla="*/ 2147483647 h 5"/>
                  <a:gd name="T6" fmla="*/ 2147483647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5"/>
                  <a:gd name="T14" fmla="*/ 7 w 7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5">
                    <a:moveTo>
                      <a:pt x="6" y="0"/>
                    </a:moveTo>
                    <a:cubicBezTo>
                      <a:pt x="6" y="0"/>
                      <a:pt x="2" y="5"/>
                      <a:pt x="0" y="4"/>
                    </a:cubicBezTo>
                    <a:cubicBezTo>
                      <a:pt x="0" y="4"/>
                      <a:pt x="2" y="5"/>
                      <a:pt x="7" y="2"/>
                    </a:cubicBezTo>
                    <a:cubicBezTo>
                      <a:pt x="7" y="2"/>
                      <a:pt x="6" y="0"/>
                      <a:pt x="6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53" name="Freeform 407"/>
              <p:cNvSpPr>
                <a:spLocks/>
              </p:cNvSpPr>
              <p:nvPr/>
            </p:nvSpPr>
            <p:spPr bwMode="auto">
              <a:xfrm>
                <a:off x="4667" y="1892"/>
                <a:ext cx="238" cy="178"/>
              </a:xfrm>
              <a:custGeom>
                <a:avLst/>
                <a:gdLst>
                  <a:gd name="T0" fmla="*/ 2147483647 w 67"/>
                  <a:gd name="T1" fmla="*/ 2147483647 h 51"/>
                  <a:gd name="T2" fmla="*/ 2147483647 w 67"/>
                  <a:gd name="T3" fmla="*/ 2147483647 h 51"/>
                  <a:gd name="T4" fmla="*/ 2147483647 w 67"/>
                  <a:gd name="T5" fmla="*/ 2147483647 h 51"/>
                  <a:gd name="T6" fmla="*/ 2147483647 w 67"/>
                  <a:gd name="T7" fmla="*/ 2147483647 h 51"/>
                  <a:gd name="T8" fmla="*/ 2147483647 w 67"/>
                  <a:gd name="T9" fmla="*/ 2147483647 h 51"/>
                  <a:gd name="T10" fmla="*/ 2147483647 w 67"/>
                  <a:gd name="T11" fmla="*/ 2147483647 h 51"/>
                  <a:gd name="T12" fmla="*/ 2147483647 w 67"/>
                  <a:gd name="T13" fmla="*/ 2147483647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51"/>
                  <a:gd name="T23" fmla="*/ 67 w 67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51">
                    <a:moveTo>
                      <a:pt x="12" y="20"/>
                    </a:moveTo>
                    <a:cubicBezTo>
                      <a:pt x="12" y="20"/>
                      <a:pt x="0" y="37"/>
                      <a:pt x="27" y="45"/>
                    </a:cubicBezTo>
                    <a:cubicBezTo>
                      <a:pt x="27" y="45"/>
                      <a:pt x="41" y="51"/>
                      <a:pt x="58" y="41"/>
                    </a:cubicBezTo>
                    <a:cubicBezTo>
                      <a:pt x="58" y="41"/>
                      <a:pt x="66" y="37"/>
                      <a:pt x="66" y="37"/>
                    </a:cubicBezTo>
                    <a:cubicBezTo>
                      <a:pt x="66" y="37"/>
                      <a:pt x="67" y="30"/>
                      <a:pt x="67" y="30"/>
                    </a:cubicBezTo>
                    <a:cubicBezTo>
                      <a:pt x="67" y="30"/>
                      <a:pt x="50" y="23"/>
                      <a:pt x="45" y="17"/>
                    </a:cubicBezTo>
                    <a:cubicBezTo>
                      <a:pt x="45" y="17"/>
                      <a:pt x="22" y="0"/>
                      <a:pt x="12" y="20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95" name="Group 609"/>
            <p:cNvGrpSpPr>
              <a:grpSpLocks/>
            </p:cNvGrpSpPr>
            <p:nvPr/>
          </p:nvGrpSpPr>
          <p:grpSpPr bwMode="auto">
            <a:xfrm>
              <a:off x="4403" y="1255"/>
              <a:ext cx="926" cy="875"/>
              <a:chOff x="4403" y="1255"/>
              <a:chExt cx="926" cy="875"/>
            </a:xfrm>
          </p:grpSpPr>
          <p:sp>
            <p:nvSpPr>
              <p:cNvPr id="2554" name="Freeform 409"/>
              <p:cNvSpPr>
                <a:spLocks/>
              </p:cNvSpPr>
              <p:nvPr/>
            </p:nvSpPr>
            <p:spPr bwMode="auto">
              <a:xfrm>
                <a:off x="4720" y="1930"/>
                <a:ext cx="175" cy="74"/>
              </a:xfrm>
              <a:custGeom>
                <a:avLst/>
                <a:gdLst>
                  <a:gd name="T0" fmla="*/ 2147483647 w 49"/>
                  <a:gd name="T1" fmla="*/ 2147483647 h 21"/>
                  <a:gd name="T2" fmla="*/ 0 w 49"/>
                  <a:gd name="T3" fmla="*/ 2147483647 h 21"/>
                  <a:gd name="T4" fmla="*/ 2147483647 w 49"/>
                  <a:gd name="T5" fmla="*/ 2147483647 h 21"/>
                  <a:gd name="T6" fmla="*/ 2147483647 w 49"/>
                  <a:gd name="T7" fmla="*/ 0 h 21"/>
                  <a:gd name="T8" fmla="*/ 2147483647 w 49"/>
                  <a:gd name="T9" fmla="*/ 2147483647 h 21"/>
                  <a:gd name="T10" fmla="*/ 2147483647 w 49"/>
                  <a:gd name="T11" fmla="*/ 2147483647 h 21"/>
                  <a:gd name="T12" fmla="*/ 2147483647 w 49"/>
                  <a:gd name="T13" fmla="*/ 2147483647 h 21"/>
                  <a:gd name="T14" fmla="*/ 2147483647 w 49"/>
                  <a:gd name="T15" fmla="*/ 2147483647 h 21"/>
                  <a:gd name="T16" fmla="*/ 2147483647 w 49"/>
                  <a:gd name="T17" fmla="*/ 2147483647 h 21"/>
                  <a:gd name="T18" fmla="*/ 2147483647 w 49"/>
                  <a:gd name="T19" fmla="*/ 2147483647 h 21"/>
                  <a:gd name="T20" fmla="*/ 2147483647 w 49"/>
                  <a:gd name="T21" fmla="*/ 2147483647 h 21"/>
                  <a:gd name="T22" fmla="*/ 2147483647 w 49"/>
                  <a:gd name="T23" fmla="*/ 2147483647 h 21"/>
                  <a:gd name="T24" fmla="*/ 2147483647 w 49"/>
                  <a:gd name="T25" fmla="*/ 2147483647 h 21"/>
                  <a:gd name="T26" fmla="*/ 2147483647 w 49"/>
                  <a:gd name="T27" fmla="*/ 2147483647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21"/>
                  <a:gd name="T44" fmla="*/ 49 w 49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21">
                    <a:moveTo>
                      <a:pt x="1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5"/>
                      <a:pt x="1" y="4"/>
                    </a:cubicBezTo>
                    <a:cubicBezTo>
                      <a:pt x="4" y="1"/>
                      <a:pt x="8" y="0"/>
                      <a:pt x="12" y="0"/>
                    </a:cubicBezTo>
                    <a:cubicBezTo>
                      <a:pt x="18" y="0"/>
                      <a:pt x="24" y="2"/>
                      <a:pt x="29" y="5"/>
                    </a:cubicBezTo>
                    <a:cubicBezTo>
                      <a:pt x="30" y="6"/>
                      <a:pt x="31" y="7"/>
                      <a:pt x="32" y="8"/>
                    </a:cubicBezTo>
                    <a:cubicBezTo>
                      <a:pt x="37" y="12"/>
                      <a:pt x="41" y="15"/>
                      <a:pt x="46" y="16"/>
                    </a:cubicBezTo>
                    <a:cubicBezTo>
                      <a:pt x="47" y="17"/>
                      <a:pt x="48" y="18"/>
                      <a:pt x="49" y="18"/>
                    </a:cubicBezTo>
                    <a:cubicBezTo>
                      <a:pt x="47" y="21"/>
                      <a:pt x="45" y="20"/>
                      <a:pt x="43" y="19"/>
                    </a:cubicBezTo>
                    <a:cubicBezTo>
                      <a:pt x="40" y="18"/>
                      <a:pt x="37" y="17"/>
                      <a:pt x="34" y="15"/>
                    </a:cubicBezTo>
                    <a:cubicBezTo>
                      <a:pt x="32" y="14"/>
                      <a:pt x="29" y="12"/>
                      <a:pt x="27" y="11"/>
                    </a:cubicBezTo>
                    <a:cubicBezTo>
                      <a:pt x="23" y="10"/>
                      <a:pt x="20" y="7"/>
                      <a:pt x="16" y="6"/>
                    </a:cubicBezTo>
                    <a:cubicBezTo>
                      <a:pt x="14" y="6"/>
                      <a:pt x="8" y="5"/>
                      <a:pt x="6" y="6"/>
                    </a:cubicBezTo>
                    <a:cubicBezTo>
                      <a:pt x="4" y="7"/>
                      <a:pt x="2" y="9"/>
                      <a:pt x="1" y="8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5" name="Freeform 410"/>
              <p:cNvSpPr>
                <a:spLocks/>
              </p:cNvSpPr>
              <p:nvPr/>
            </p:nvSpPr>
            <p:spPr bwMode="auto">
              <a:xfrm>
                <a:off x="4720" y="1930"/>
                <a:ext cx="171" cy="70"/>
              </a:xfrm>
              <a:custGeom>
                <a:avLst/>
                <a:gdLst>
                  <a:gd name="T0" fmla="*/ 2147483647 w 48"/>
                  <a:gd name="T1" fmla="*/ 2147483647 h 20"/>
                  <a:gd name="T2" fmla="*/ 2147483647 w 48"/>
                  <a:gd name="T3" fmla="*/ 2147483647 h 20"/>
                  <a:gd name="T4" fmla="*/ 2147483647 w 48"/>
                  <a:gd name="T5" fmla="*/ 0 h 20"/>
                  <a:gd name="T6" fmla="*/ 2147483647 w 48"/>
                  <a:gd name="T7" fmla="*/ 2147483647 h 20"/>
                  <a:gd name="T8" fmla="*/ 2147483647 w 48"/>
                  <a:gd name="T9" fmla="*/ 2147483647 h 20"/>
                  <a:gd name="T10" fmla="*/ 2147483647 w 48"/>
                  <a:gd name="T11" fmla="*/ 2147483647 h 20"/>
                  <a:gd name="T12" fmla="*/ 2147483647 w 48"/>
                  <a:gd name="T13" fmla="*/ 2147483647 h 20"/>
                  <a:gd name="T14" fmla="*/ 2147483647 w 48"/>
                  <a:gd name="T15" fmla="*/ 2147483647 h 20"/>
                  <a:gd name="T16" fmla="*/ 2147483647 w 48"/>
                  <a:gd name="T17" fmla="*/ 2147483647 h 20"/>
                  <a:gd name="T18" fmla="*/ 2147483647 w 48"/>
                  <a:gd name="T19" fmla="*/ 2147483647 h 20"/>
                  <a:gd name="T20" fmla="*/ 2147483647 w 48"/>
                  <a:gd name="T21" fmla="*/ 2147483647 h 20"/>
                  <a:gd name="T22" fmla="*/ 2147483647 w 48"/>
                  <a:gd name="T23" fmla="*/ 2147483647 h 20"/>
                  <a:gd name="T24" fmla="*/ 2147483647 w 48"/>
                  <a:gd name="T25" fmla="*/ 2147483647 h 20"/>
                  <a:gd name="T26" fmla="*/ 2147483647 w 48"/>
                  <a:gd name="T27" fmla="*/ 2147483647 h 20"/>
                  <a:gd name="T28" fmla="*/ 2147483647 w 48"/>
                  <a:gd name="T29" fmla="*/ 2147483647 h 20"/>
                  <a:gd name="T30" fmla="*/ 2147483647 w 48"/>
                  <a:gd name="T31" fmla="*/ 2147483647 h 20"/>
                  <a:gd name="T32" fmla="*/ 2147483647 w 48"/>
                  <a:gd name="T33" fmla="*/ 2147483647 h 20"/>
                  <a:gd name="T34" fmla="*/ 2147483647 w 48"/>
                  <a:gd name="T35" fmla="*/ 2147483647 h 20"/>
                  <a:gd name="T36" fmla="*/ 2147483647 w 48"/>
                  <a:gd name="T37" fmla="*/ 2147483647 h 20"/>
                  <a:gd name="T38" fmla="*/ 0 w 48"/>
                  <a:gd name="T39" fmla="*/ 2147483647 h 20"/>
                  <a:gd name="T40" fmla="*/ 0 w 48"/>
                  <a:gd name="T41" fmla="*/ 2147483647 h 20"/>
                  <a:gd name="T42" fmla="*/ 0 w 48"/>
                  <a:gd name="T43" fmla="*/ 2147483647 h 20"/>
                  <a:gd name="T44" fmla="*/ 2147483647 w 48"/>
                  <a:gd name="T45" fmla="*/ 2147483647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8"/>
                  <a:gd name="T70" fmla="*/ 0 h 20"/>
                  <a:gd name="T71" fmla="*/ 48 w 4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8" h="20">
                    <a:moveTo>
                      <a:pt x="2" y="4"/>
                    </a:moveTo>
                    <a:cubicBezTo>
                      <a:pt x="4" y="2"/>
                      <a:pt x="6" y="1"/>
                      <a:pt x="8" y="1"/>
                    </a:cubicBezTo>
                    <a:cubicBezTo>
                      <a:pt x="9" y="0"/>
                      <a:pt x="11" y="0"/>
                      <a:pt x="12" y="0"/>
                    </a:cubicBezTo>
                    <a:cubicBezTo>
                      <a:pt x="15" y="0"/>
                      <a:pt x="17" y="1"/>
                      <a:pt x="20" y="1"/>
                    </a:cubicBezTo>
                    <a:cubicBezTo>
                      <a:pt x="21" y="2"/>
                      <a:pt x="22" y="2"/>
                      <a:pt x="23" y="3"/>
                    </a:cubicBezTo>
                    <a:cubicBezTo>
                      <a:pt x="25" y="4"/>
                      <a:pt x="27" y="5"/>
                      <a:pt x="29" y="6"/>
                    </a:cubicBezTo>
                    <a:cubicBezTo>
                      <a:pt x="30" y="7"/>
                      <a:pt x="31" y="8"/>
                      <a:pt x="32" y="9"/>
                    </a:cubicBezTo>
                    <a:cubicBezTo>
                      <a:pt x="36" y="12"/>
                      <a:pt x="41" y="15"/>
                      <a:pt x="46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7" y="17"/>
                      <a:pt x="47" y="18"/>
                      <a:pt x="48" y="18"/>
                    </a:cubicBezTo>
                    <a:cubicBezTo>
                      <a:pt x="47" y="20"/>
                      <a:pt x="44" y="20"/>
                      <a:pt x="42" y="19"/>
                    </a:cubicBezTo>
                    <a:cubicBezTo>
                      <a:pt x="39" y="17"/>
                      <a:pt x="37" y="16"/>
                      <a:pt x="34" y="15"/>
                    </a:cubicBezTo>
                    <a:cubicBezTo>
                      <a:pt x="33" y="15"/>
                      <a:pt x="33" y="15"/>
                      <a:pt x="33" y="14"/>
                    </a:cubicBezTo>
                    <a:cubicBezTo>
                      <a:pt x="31" y="13"/>
                      <a:pt x="29" y="12"/>
                      <a:pt x="26" y="11"/>
                    </a:cubicBezTo>
                    <a:cubicBezTo>
                      <a:pt x="24" y="10"/>
                      <a:pt x="23" y="9"/>
                      <a:pt x="21" y="8"/>
                    </a:cubicBezTo>
                    <a:cubicBezTo>
                      <a:pt x="19" y="7"/>
                      <a:pt x="18" y="7"/>
                      <a:pt x="17" y="6"/>
                    </a:cubicBezTo>
                    <a:cubicBezTo>
                      <a:pt x="16" y="6"/>
                      <a:pt x="15" y="6"/>
                      <a:pt x="13" y="5"/>
                    </a:cubicBezTo>
                    <a:cubicBezTo>
                      <a:pt x="11" y="5"/>
                      <a:pt x="8" y="5"/>
                      <a:pt x="6" y="6"/>
                    </a:cubicBezTo>
                    <a:cubicBezTo>
                      <a:pt x="4" y="7"/>
                      <a:pt x="2" y="9"/>
                      <a:pt x="1" y="8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1" y="5"/>
                      <a:pt x="2" y="4"/>
                    </a:cubicBezTo>
                    <a:close/>
                  </a:path>
                </a:pathLst>
              </a:custGeom>
              <a:solidFill>
                <a:srgbClr val="147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6" name="Freeform 411"/>
              <p:cNvSpPr>
                <a:spLocks/>
              </p:cNvSpPr>
              <p:nvPr/>
            </p:nvSpPr>
            <p:spPr bwMode="auto">
              <a:xfrm>
                <a:off x="4724" y="1934"/>
                <a:ext cx="164" cy="66"/>
              </a:xfrm>
              <a:custGeom>
                <a:avLst/>
                <a:gdLst>
                  <a:gd name="T0" fmla="*/ 2147483647 w 46"/>
                  <a:gd name="T1" fmla="*/ 2147483647 h 19"/>
                  <a:gd name="T2" fmla="*/ 2147483647 w 46"/>
                  <a:gd name="T3" fmla="*/ 0 h 19"/>
                  <a:gd name="T4" fmla="*/ 2147483647 w 46"/>
                  <a:gd name="T5" fmla="*/ 0 h 19"/>
                  <a:gd name="T6" fmla="*/ 2147483647 w 46"/>
                  <a:gd name="T7" fmla="*/ 2147483647 h 19"/>
                  <a:gd name="T8" fmla="*/ 2147483647 w 46"/>
                  <a:gd name="T9" fmla="*/ 2147483647 h 19"/>
                  <a:gd name="T10" fmla="*/ 2147483647 w 46"/>
                  <a:gd name="T11" fmla="*/ 2147483647 h 19"/>
                  <a:gd name="T12" fmla="*/ 2147483647 w 46"/>
                  <a:gd name="T13" fmla="*/ 2147483647 h 19"/>
                  <a:gd name="T14" fmla="*/ 2147483647 w 46"/>
                  <a:gd name="T15" fmla="*/ 2147483647 h 19"/>
                  <a:gd name="T16" fmla="*/ 2147483647 w 46"/>
                  <a:gd name="T17" fmla="*/ 2147483647 h 19"/>
                  <a:gd name="T18" fmla="*/ 2147483647 w 46"/>
                  <a:gd name="T19" fmla="*/ 2147483647 h 19"/>
                  <a:gd name="T20" fmla="*/ 2147483647 w 46"/>
                  <a:gd name="T21" fmla="*/ 2147483647 h 19"/>
                  <a:gd name="T22" fmla="*/ 2147483647 w 46"/>
                  <a:gd name="T23" fmla="*/ 2147483647 h 19"/>
                  <a:gd name="T24" fmla="*/ 2147483647 w 46"/>
                  <a:gd name="T25" fmla="*/ 2147483647 h 19"/>
                  <a:gd name="T26" fmla="*/ 2147483647 w 46"/>
                  <a:gd name="T27" fmla="*/ 2147483647 h 19"/>
                  <a:gd name="T28" fmla="*/ 2147483647 w 46"/>
                  <a:gd name="T29" fmla="*/ 2147483647 h 19"/>
                  <a:gd name="T30" fmla="*/ 2147483647 w 46"/>
                  <a:gd name="T31" fmla="*/ 2147483647 h 19"/>
                  <a:gd name="T32" fmla="*/ 2147483647 w 46"/>
                  <a:gd name="T33" fmla="*/ 2147483647 h 19"/>
                  <a:gd name="T34" fmla="*/ 2147483647 w 46"/>
                  <a:gd name="T35" fmla="*/ 2147483647 h 19"/>
                  <a:gd name="T36" fmla="*/ 2147483647 w 46"/>
                  <a:gd name="T37" fmla="*/ 2147483647 h 19"/>
                  <a:gd name="T38" fmla="*/ 0 w 46"/>
                  <a:gd name="T39" fmla="*/ 2147483647 h 19"/>
                  <a:gd name="T40" fmla="*/ 0 w 46"/>
                  <a:gd name="T41" fmla="*/ 2147483647 h 19"/>
                  <a:gd name="T42" fmla="*/ 0 w 46"/>
                  <a:gd name="T43" fmla="*/ 2147483647 h 19"/>
                  <a:gd name="T44" fmla="*/ 2147483647 w 46"/>
                  <a:gd name="T45" fmla="*/ 2147483647 h 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6"/>
                  <a:gd name="T70" fmla="*/ 0 h 19"/>
                  <a:gd name="T71" fmla="*/ 46 w 46"/>
                  <a:gd name="T72" fmla="*/ 19 h 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6" h="19">
                    <a:moveTo>
                      <a:pt x="2" y="3"/>
                    </a:moveTo>
                    <a:cubicBezTo>
                      <a:pt x="3" y="1"/>
                      <a:pt x="6" y="0"/>
                      <a:pt x="8" y="0"/>
                    </a:cubicBezTo>
                    <a:cubicBezTo>
                      <a:pt x="9" y="0"/>
                      <a:pt x="10" y="0"/>
                      <a:pt x="12" y="0"/>
                    </a:cubicBezTo>
                    <a:cubicBezTo>
                      <a:pt x="14" y="0"/>
                      <a:pt x="17" y="0"/>
                      <a:pt x="19" y="1"/>
                    </a:cubicBezTo>
                    <a:cubicBezTo>
                      <a:pt x="20" y="2"/>
                      <a:pt x="21" y="2"/>
                      <a:pt x="22" y="2"/>
                    </a:cubicBezTo>
                    <a:cubicBezTo>
                      <a:pt x="24" y="3"/>
                      <a:pt x="26" y="5"/>
                      <a:pt x="28" y="6"/>
                    </a:cubicBezTo>
                    <a:cubicBezTo>
                      <a:pt x="29" y="6"/>
                      <a:pt x="30" y="8"/>
                      <a:pt x="31" y="8"/>
                    </a:cubicBezTo>
                    <a:cubicBezTo>
                      <a:pt x="35" y="11"/>
                      <a:pt x="41" y="15"/>
                      <a:pt x="45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5" y="19"/>
                      <a:pt x="43" y="18"/>
                      <a:pt x="41" y="17"/>
                    </a:cubicBezTo>
                    <a:cubicBezTo>
                      <a:pt x="38" y="16"/>
                      <a:pt x="35" y="15"/>
                      <a:pt x="32" y="13"/>
                    </a:cubicBezTo>
                    <a:cubicBezTo>
                      <a:pt x="32" y="13"/>
                      <a:pt x="32" y="13"/>
                      <a:pt x="31" y="13"/>
                    </a:cubicBezTo>
                    <a:cubicBezTo>
                      <a:pt x="29" y="12"/>
                      <a:pt x="27" y="10"/>
                      <a:pt x="25" y="9"/>
                    </a:cubicBezTo>
                    <a:cubicBezTo>
                      <a:pt x="23" y="9"/>
                      <a:pt x="22" y="7"/>
                      <a:pt x="20" y="7"/>
                    </a:cubicBezTo>
                    <a:cubicBezTo>
                      <a:pt x="19" y="6"/>
                      <a:pt x="17" y="5"/>
                      <a:pt x="16" y="5"/>
                    </a:cubicBezTo>
                    <a:cubicBezTo>
                      <a:pt x="15" y="5"/>
                      <a:pt x="14" y="4"/>
                      <a:pt x="13" y="4"/>
                    </a:cubicBezTo>
                    <a:cubicBezTo>
                      <a:pt x="10" y="4"/>
                      <a:pt x="8" y="3"/>
                      <a:pt x="6" y="4"/>
                    </a:cubicBezTo>
                    <a:cubicBezTo>
                      <a:pt x="4" y="5"/>
                      <a:pt x="2" y="7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4"/>
                      <a:pt x="2" y="3"/>
                    </a:cubicBezTo>
                    <a:close/>
                  </a:path>
                </a:pathLst>
              </a:custGeom>
              <a:solidFill>
                <a:srgbClr val="488C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7" name="Freeform 412"/>
              <p:cNvSpPr>
                <a:spLocks/>
              </p:cNvSpPr>
              <p:nvPr/>
            </p:nvSpPr>
            <p:spPr bwMode="auto">
              <a:xfrm>
                <a:off x="4727" y="1934"/>
                <a:ext cx="161" cy="66"/>
              </a:xfrm>
              <a:custGeom>
                <a:avLst/>
                <a:gdLst>
                  <a:gd name="T0" fmla="*/ 2147483647 w 45"/>
                  <a:gd name="T1" fmla="*/ 2147483647 h 19"/>
                  <a:gd name="T2" fmla="*/ 2147483647 w 45"/>
                  <a:gd name="T3" fmla="*/ 0 h 19"/>
                  <a:gd name="T4" fmla="*/ 2147483647 w 45"/>
                  <a:gd name="T5" fmla="*/ 0 h 19"/>
                  <a:gd name="T6" fmla="*/ 2147483647 w 45"/>
                  <a:gd name="T7" fmla="*/ 2147483647 h 19"/>
                  <a:gd name="T8" fmla="*/ 2147483647 w 45"/>
                  <a:gd name="T9" fmla="*/ 2147483647 h 19"/>
                  <a:gd name="T10" fmla="*/ 2147483647 w 45"/>
                  <a:gd name="T11" fmla="*/ 2147483647 h 19"/>
                  <a:gd name="T12" fmla="*/ 2147483647 w 45"/>
                  <a:gd name="T13" fmla="*/ 2147483647 h 19"/>
                  <a:gd name="T14" fmla="*/ 2147483647 w 45"/>
                  <a:gd name="T15" fmla="*/ 2147483647 h 19"/>
                  <a:gd name="T16" fmla="*/ 2147483647 w 45"/>
                  <a:gd name="T17" fmla="*/ 2147483647 h 19"/>
                  <a:gd name="T18" fmla="*/ 2147483647 w 45"/>
                  <a:gd name="T19" fmla="*/ 2147483647 h 19"/>
                  <a:gd name="T20" fmla="*/ 2147483647 w 45"/>
                  <a:gd name="T21" fmla="*/ 2147483647 h 19"/>
                  <a:gd name="T22" fmla="*/ 2147483647 w 45"/>
                  <a:gd name="T23" fmla="*/ 2147483647 h 19"/>
                  <a:gd name="T24" fmla="*/ 2147483647 w 45"/>
                  <a:gd name="T25" fmla="*/ 2147483647 h 19"/>
                  <a:gd name="T26" fmla="*/ 2147483647 w 45"/>
                  <a:gd name="T27" fmla="*/ 2147483647 h 19"/>
                  <a:gd name="T28" fmla="*/ 2147483647 w 45"/>
                  <a:gd name="T29" fmla="*/ 2147483647 h 19"/>
                  <a:gd name="T30" fmla="*/ 2147483647 w 45"/>
                  <a:gd name="T31" fmla="*/ 2147483647 h 19"/>
                  <a:gd name="T32" fmla="*/ 2147483647 w 45"/>
                  <a:gd name="T33" fmla="*/ 2147483647 h 19"/>
                  <a:gd name="T34" fmla="*/ 2147483647 w 45"/>
                  <a:gd name="T35" fmla="*/ 2147483647 h 19"/>
                  <a:gd name="T36" fmla="*/ 0 w 45"/>
                  <a:gd name="T37" fmla="*/ 2147483647 h 19"/>
                  <a:gd name="T38" fmla="*/ 0 w 45"/>
                  <a:gd name="T39" fmla="*/ 2147483647 h 19"/>
                  <a:gd name="T40" fmla="*/ 0 w 45"/>
                  <a:gd name="T41" fmla="*/ 2147483647 h 19"/>
                  <a:gd name="T42" fmla="*/ 0 w 45"/>
                  <a:gd name="T43" fmla="*/ 2147483647 h 19"/>
                  <a:gd name="T44" fmla="*/ 2147483647 w 45"/>
                  <a:gd name="T45" fmla="*/ 2147483647 h 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5"/>
                  <a:gd name="T70" fmla="*/ 0 h 19"/>
                  <a:gd name="T71" fmla="*/ 45 w 45"/>
                  <a:gd name="T72" fmla="*/ 19 h 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5" h="19">
                    <a:moveTo>
                      <a:pt x="1" y="3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1"/>
                      <a:pt x="16" y="1"/>
                      <a:pt x="18" y="2"/>
                    </a:cubicBezTo>
                    <a:cubicBezTo>
                      <a:pt x="19" y="2"/>
                      <a:pt x="20" y="3"/>
                      <a:pt x="21" y="3"/>
                    </a:cubicBezTo>
                    <a:cubicBezTo>
                      <a:pt x="23" y="4"/>
                      <a:pt x="25" y="5"/>
                      <a:pt x="27" y="7"/>
                    </a:cubicBezTo>
                    <a:cubicBezTo>
                      <a:pt x="28" y="7"/>
                      <a:pt x="29" y="8"/>
                      <a:pt x="30" y="9"/>
                    </a:cubicBezTo>
                    <a:cubicBezTo>
                      <a:pt x="34" y="11"/>
                      <a:pt x="40" y="15"/>
                      <a:pt x="44" y="16"/>
                    </a:cubicBezTo>
                    <a:cubicBezTo>
                      <a:pt x="44" y="16"/>
                      <a:pt x="44" y="16"/>
                      <a:pt x="44" y="17"/>
                    </a:cubicBezTo>
                    <a:cubicBezTo>
                      <a:pt x="44" y="17"/>
                      <a:pt x="44" y="17"/>
                      <a:pt x="45" y="18"/>
                    </a:cubicBezTo>
                    <a:cubicBezTo>
                      <a:pt x="43" y="19"/>
                      <a:pt x="41" y="18"/>
                      <a:pt x="39" y="17"/>
                    </a:cubicBezTo>
                    <a:cubicBezTo>
                      <a:pt x="36" y="16"/>
                      <a:pt x="33" y="14"/>
                      <a:pt x="31" y="13"/>
                    </a:cubicBezTo>
                    <a:cubicBezTo>
                      <a:pt x="31" y="13"/>
                      <a:pt x="30" y="13"/>
                      <a:pt x="30" y="12"/>
                    </a:cubicBezTo>
                    <a:cubicBezTo>
                      <a:pt x="28" y="11"/>
                      <a:pt x="26" y="10"/>
                      <a:pt x="24" y="9"/>
                    </a:cubicBezTo>
                    <a:cubicBezTo>
                      <a:pt x="22" y="8"/>
                      <a:pt x="21" y="7"/>
                      <a:pt x="19" y="6"/>
                    </a:cubicBezTo>
                    <a:cubicBezTo>
                      <a:pt x="18" y="6"/>
                      <a:pt x="16" y="5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0" y="3"/>
                      <a:pt x="7" y="3"/>
                      <a:pt x="5" y="4"/>
                    </a:cubicBezTo>
                    <a:cubicBezTo>
                      <a:pt x="4" y="5"/>
                      <a:pt x="2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4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6A9D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8" name="Freeform 413"/>
              <p:cNvSpPr>
                <a:spLocks/>
              </p:cNvSpPr>
              <p:nvPr/>
            </p:nvSpPr>
            <p:spPr bwMode="auto">
              <a:xfrm>
                <a:off x="4727" y="1937"/>
                <a:ext cx="157" cy="60"/>
              </a:xfrm>
              <a:custGeom>
                <a:avLst/>
                <a:gdLst>
                  <a:gd name="T0" fmla="*/ 2147483647 w 44"/>
                  <a:gd name="T1" fmla="*/ 2147483647 h 17"/>
                  <a:gd name="T2" fmla="*/ 2147483647 w 44"/>
                  <a:gd name="T3" fmla="*/ 0 h 17"/>
                  <a:gd name="T4" fmla="*/ 2147483647 w 44"/>
                  <a:gd name="T5" fmla="*/ 0 h 17"/>
                  <a:gd name="T6" fmla="*/ 2147483647 w 44"/>
                  <a:gd name="T7" fmla="*/ 2147483647 h 17"/>
                  <a:gd name="T8" fmla="*/ 2147483647 w 44"/>
                  <a:gd name="T9" fmla="*/ 2147483647 h 17"/>
                  <a:gd name="T10" fmla="*/ 2147483647 w 44"/>
                  <a:gd name="T11" fmla="*/ 2147483647 h 17"/>
                  <a:gd name="T12" fmla="*/ 2147483647 w 44"/>
                  <a:gd name="T13" fmla="*/ 2147483647 h 17"/>
                  <a:gd name="T14" fmla="*/ 2147483647 w 44"/>
                  <a:gd name="T15" fmla="*/ 2147483647 h 17"/>
                  <a:gd name="T16" fmla="*/ 2147483647 w 44"/>
                  <a:gd name="T17" fmla="*/ 2147483647 h 17"/>
                  <a:gd name="T18" fmla="*/ 2147483647 w 44"/>
                  <a:gd name="T19" fmla="*/ 2147483647 h 17"/>
                  <a:gd name="T20" fmla="*/ 2147483647 w 44"/>
                  <a:gd name="T21" fmla="*/ 2147483647 h 17"/>
                  <a:gd name="T22" fmla="*/ 2147483647 w 44"/>
                  <a:gd name="T23" fmla="*/ 2147483647 h 17"/>
                  <a:gd name="T24" fmla="*/ 2147483647 w 44"/>
                  <a:gd name="T25" fmla="*/ 2147483647 h 17"/>
                  <a:gd name="T26" fmla="*/ 2147483647 w 44"/>
                  <a:gd name="T27" fmla="*/ 2147483647 h 17"/>
                  <a:gd name="T28" fmla="*/ 2147483647 w 44"/>
                  <a:gd name="T29" fmla="*/ 2147483647 h 17"/>
                  <a:gd name="T30" fmla="*/ 2147483647 w 44"/>
                  <a:gd name="T31" fmla="*/ 2147483647 h 17"/>
                  <a:gd name="T32" fmla="*/ 2147483647 w 44"/>
                  <a:gd name="T33" fmla="*/ 2147483647 h 17"/>
                  <a:gd name="T34" fmla="*/ 2147483647 w 44"/>
                  <a:gd name="T35" fmla="*/ 2147483647 h 17"/>
                  <a:gd name="T36" fmla="*/ 2147483647 w 44"/>
                  <a:gd name="T37" fmla="*/ 2147483647 h 17"/>
                  <a:gd name="T38" fmla="*/ 0 w 44"/>
                  <a:gd name="T39" fmla="*/ 2147483647 h 17"/>
                  <a:gd name="T40" fmla="*/ 0 w 44"/>
                  <a:gd name="T41" fmla="*/ 2147483647 h 17"/>
                  <a:gd name="T42" fmla="*/ 0 w 44"/>
                  <a:gd name="T43" fmla="*/ 2147483647 h 17"/>
                  <a:gd name="T44" fmla="*/ 2147483647 w 44"/>
                  <a:gd name="T45" fmla="*/ 2147483647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4"/>
                  <a:gd name="T70" fmla="*/ 0 h 17"/>
                  <a:gd name="T71" fmla="*/ 44 w 44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4" h="17">
                    <a:moveTo>
                      <a:pt x="2" y="2"/>
                    </a:moveTo>
                    <a:cubicBezTo>
                      <a:pt x="3" y="1"/>
                      <a:pt x="7" y="0"/>
                      <a:pt x="8" y="0"/>
                    </a:cubicBezTo>
                    <a:cubicBezTo>
                      <a:pt x="9" y="0"/>
                      <a:pt x="11" y="0"/>
                      <a:pt x="12" y="0"/>
                    </a:cubicBezTo>
                    <a:cubicBezTo>
                      <a:pt x="14" y="0"/>
                      <a:pt x="16" y="1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ubicBezTo>
                      <a:pt x="23" y="4"/>
                      <a:pt x="25" y="5"/>
                      <a:pt x="27" y="6"/>
                    </a:cubicBezTo>
                    <a:cubicBezTo>
                      <a:pt x="28" y="7"/>
                      <a:pt x="29" y="8"/>
                      <a:pt x="30" y="8"/>
                    </a:cubicBezTo>
                    <a:cubicBezTo>
                      <a:pt x="33" y="11"/>
                      <a:pt x="40" y="15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16"/>
                      <a:pt x="44" y="17"/>
                      <a:pt x="44" y="17"/>
                    </a:cubicBezTo>
                    <a:cubicBezTo>
                      <a:pt x="43" y="17"/>
                      <a:pt x="41" y="17"/>
                      <a:pt x="39" y="16"/>
                    </a:cubicBezTo>
                    <a:cubicBezTo>
                      <a:pt x="36" y="14"/>
                      <a:pt x="33" y="12"/>
                      <a:pt x="31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8" y="10"/>
                      <a:pt x="26" y="9"/>
                      <a:pt x="24" y="8"/>
                    </a:cubicBezTo>
                    <a:cubicBezTo>
                      <a:pt x="22" y="7"/>
                      <a:pt x="21" y="6"/>
                      <a:pt x="19" y="5"/>
                    </a:cubicBezTo>
                    <a:cubicBezTo>
                      <a:pt x="18" y="4"/>
                      <a:pt x="16" y="4"/>
                      <a:pt x="15" y="4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4" y="3"/>
                      <a:pt x="2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8DB2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9" name="Freeform 414"/>
              <p:cNvSpPr>
                <a:spLocks/>
              </p:cNvSpPr>
              <p:nvPr/>
            </p:nvSpPr>
            <p:spPr bwMode="auto">
              <a:xfrm>
                <a:off x="4731" y="1937"/>
                <a:ext cx="153" cy="60"/>
              </a:xfrm>
              <a:custGeom>
                <a:avLst/>
                <a:gdLst>
                  <a:gd name="T0" fmla="*/ 2147483647 w 43"/>
                  <a:gd name="T1" fmla="*/ 2147483647 h 17"/>
                  <a:gd name="T2" fmla="*/ 2147483647 w 43"/>
                  <a:gd name="T3" fmla="*/ 0 h 17"/>
                  <a:gd name="T4" fmla="*/ 2147483647 w 43"/>
                  <a:gd name="T5" fmla="*/ 2147483647 h 17"/>
                  <a:gd name="T6" fmla="*/ 2147483647 w 43"/>
                  <a:gd name="T7" fmla="*/ 2147483647 h 17"/>
                  <a:gd name="T8" fmla="*/ 2147483647 w 43"/>
                  <a:gd name="T9" fmla="*/ 2147483647 h 17"/>
                  <a:gd name="T10" fmla="*/ 2147483647 w 43"/>
                  <a:gd name="T11" fmla="*/ 2147483647 h 17"/>
                  <a:gd name="T12" fmla="*/ 2147483647 w 43"/>
                  <a:gd name="T13" fmla="*/ 2147483647 h 17"/>
                  <a:gd name="T14" fmla="*/ 2147483647 w 43"/>
                  <a:gd name="T15" fmla="*/ 2147483647 h 17"/>
                  <a:gd name="T16" fmla="*/ 2147483647 w 43"/>
                  <a:gd name="T17" fmla="*/ 2147483647 h 17"/>
                  <a:gd name="T18" fmla="*/ 2147483647 w 43"/>
                  <a:gd name="T19" fmla="*/ 2147483647 h 17"/>
                  <a:gd name="T20" fmla="*/ 2147483647 w 43"/>
                  <a:gd name="T21" fmla="*/ 2147483647 h 17"/>
                  <a:gd name="T22" fmla="*/ 2147483647 w 43"/>
                  <a:gd name="T23" fmla="*/ 2147483647 h 17"/>
                  <a:gd name="T24" fmla="*/ 2147483647 w 43"/>
                  <a:gd name="T25" fmla="*/ 2147483647 h 17"/>
                  <a:gd name="T26" fmla="*/ 2147483647 w 43"/>
                  <a:gd name="T27" fmla="*/ 2147483647 h 17"/>
                  <a:gd name="T28" fmla="*/ 2147483647 w 43"/>
                  <a:gd name="T29" fmla="*/ 2147483647 h 17"/>
                  <a:gd name="T30" fmla="*/ 2147483647 w 43"/>
                  <a:gd name="T31" fmla="*/ 2147483647 h 17"/>
                  <a:gd name="T32" fmla="*/ 2147483647 w 43"/>
                  <a:gd name="T33" fmla="*/ 2147483647 h 17"/>
                  <a:gd name="T34" fmla="*/ 2147483647 w 43"/>
                  <a:gd name="T35" fmla="*/ 2147483647 h 17"/>
                  <a:gd name="T36" fmla="*/ 2147483647 w 43"/>
                  <a:gd name="T37" fmla="*/ 2147483647 h 17"/>
                  <a:gd name="T38" fmla="*/ 0 w 43"/>
                  <a:gd name="T39" fmla="*/ 2147483647 h 17"/>
                  <a:gd name="T40" fmla="*/ 0 w 43"/>
                  <a:gd name="T41" fmla="*/ 2147483647 h 17"/>
                  <a:gd name="T42" fmla="*/ 0 w 43"/>
                  <a:gd name="T43" fmla="*/ 2147483647 h 17"/>
                  <a:gd name="T44" fmla="*/ 2147483647 w 43"/>
                  <a:gd name="T45" fmla="*/ 2147483647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17"/>
                  <a:gd name="T71" fmla="*/ 43 w 43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17">
                    <a:moveTo>
                      <a:pt x="1" y="2"/>
                    </a:moveTo>
                    <a:cubicBezTo>
                      <a:pt x="2" y="1"/>
                      <a:pt x="7" y="0"/>
                      <a:pt x="8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4" y="1"/>
                      <a:pt x="16" y="1"/>
                      <a:pt x="18" y="3"/>
                    </a:cubicBezTo>
                    <a:cubicBezTo>
                      <a:pt x="18" y="3"/>
                      <a:pt x="20" y="3"/>
                      <a:pt x="20" y="4"/>
                    </a:cubicBezTo>
                    <a:cubicBezTo>
                      <a:pt x="22" y="5"/>
                      <a:pt x="24" y="6"/>
                      <a:pt x="26" y="7"/>
                    </a:cubicBezTo>
                    <a:cubicBezTo>
                      <a:pt x="27" y="8"/>
                      <a:pt x="28" y="8"/>
                      <a:pt x="29" y="9"/>
                    </a:cubicBezTo>
                    <a:cubicBezTo>
                      <a:pt x="32" y="11"/>
                      <a:pt x="40" y="15"/>
                      <a:pt x="42" y="16"/>
                    </a:cubicBezTo>
                    <a:cubicBezTo>
                      <a:pt x="42" y="16"/>
                      <a:pt x="42" y="16"/>
                      <a:pt x="43" y="16"/>
                    </a:cubicBezTo>
                    <a:cubicBezTo>
                      <a:pt x="43" y="17"/>
                      <a:pt x="42" y="17"/>
                      <a:pt x="42" y="17"/>
                    </a:cubicBezTo>
                    <a:cubicBezTo>
                      <a:pt x="41" y="17"/>
                      <a:pt x="39" y="16"/>
                      <a:pt x="37" y="15"/>
                    </a:cubicBezTo>
                    <a:cubicBezTo>
                      <a:pt x="34" y="14"/>
                      <a:pt x="31" y="12"/>
                      <a:pt x="29" y="11"/>
                    </a:cubicBezTo>
                    <a:cubicBezTo>
                      <a:pt x="29" y="11"/>
                      <a:pt x="28" y="10"/>
                      <a:pt x="28" y="10"/>
                    </a:cubicBezTo>
                    <a:cubicBezTo>
                      <a:pt x="26" y="10"/>
                      <a:pt x="25" y="8"/>
                      <a:pt x="23" y="7"/>
                    </a:cubicBezTo>
                    <a:cubicBezTo>
                      <a:pt x="21" y="7"/>
                      <a:pt x="20" y="5"/>
                      <a:pt x="18" y="5"/>
                    </a:cubicBezTo>
                    <a:cubicBezTo>
                      <a:pt x="17" y="4"/>
                      <a:pt x="15" y="4"/>
                      <a:pt x="14" y="3"/>
                    </a:cubicBezTo>
                    <a:cubicBezTo>
                      <a:pt x="13" y="3"/>
                      <a:pt x="12" y="3"/>
                      <a:pt x="11" y="2"/>
                    </a:cubicBezTo>
                    <a:cubicBezTo>
                      <a:pt x="9" y="2"/>
                      <a:pt x="7" y="2"/>
                      <a:pt x="5" y="2"/>
                    </a:cubicBezTo>
                    <a:cubicBezTo>
                      <a:pt x="4" y="3"/>
                      <a:pt x="2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BFCF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0" name="Freeform 415"/>
              <p:cNvSpPr>
                <a:spLocks/>
              </p:cNvSpPr>
              <p:nvPr/>
            </p:nvSpPr>
            <p:spPr bwMode="auto">
              <a:xfrm>
                <a:off x="4774" y="1990"/>
                <a:ext cx="25" cy="21"/>
              </a:xfrm>
              <a:custGeom>
                <a:avLst/>
                <a:gdLst>
                  <a:gd name="T0" fmla="*/ 2147483647 w 7"/>
                  <a:gd name="T1" fmla="*/ 0 h 6"/>
                  <a:gd name="T2" fmla="*/ 2147483647 w 7"/>
                  <a:gd name="T3" fmla="*/ 2147483647 h 6"/>
                  <a:gd name="T4" fmla="*/ 2147483647 w 7"/>
                  <a:gd name="T5" fmla="*/ 2147483647 h 6"/>
                  <a:gd name="T6" fmla="*/ 2147483647 w 7"/>
                  <a:gd name="T7" fmla="*/ 2147483647 h 6"/>
                  <a:gd name="T8" fmla="*/ 2147483647 w 7"/>
                  <a:gd name="T9" fmla="*/ 2147483647 h 6"/>
                  <a:gd name="T10" fmla="*/ 2147483647 w 7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3" y="0"/>
                    </a:moveTo>
                    <a:cubicBezTo>
                      <a:pt x="0" y="0"/>
                      <a:pt x="1" y="2"/>
                      <a:pt x="3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6"/>
                      <a:pt x="4" y="6"/>
                      <a:pt x="4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7" y="0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1" name="Freeform 416"/>
              <p:cNvSpPr>
                <a:spLocks/>
              </p:cNvSpPr>
              <p:nvPr/>
            </p:nvSpPr>
            <p:spPr bwMode="auto">
              <a:xfrm>
                <a:off x="4777" y="1990"/>
                <a:ext cx="18" cy="1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0 h 5"/>
                  <a:gd name="T16" fmla="*/ 2147483647 w 5"/>
                  <a:gd name="T17" fmla="*/ 0 h 5"/>
                  <a:gd name="T18" fmla="*/ 2147483647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5" y="3"/>
                    </a:move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2" name="Freeform 417"/>
              <p:cNvSpPr>
                <a:spLocks/>
              </p:cNvSpPr>
              <p:nvPr/>
            </p:nvSpPr>
            <p:spPr bwMode="auto">
              <a:xfrm>
                <a:off x="4781" y="1990"/>
                <a:ext cx="14" cy="17"/>
              </a:xfrm>
              <a:custGeom>
                <a:avLst/>
                <a:gdLst>
                  <a:gd name="T0" fmla="*/ 2147483647 w 4"/>
                  <a:gd name="T1" fmla="*/ 2147483647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2147483647 h 5"/>
                  <a:gd name="T8" fmla="*/ 0 w 4"/>
                  <a:gd name="T9" fmla="*/ 2147483647 h 5"/>
                  <a:gd name="T10" fmla="*/ 2147483647 w 4"/>
                  <a:gd name="T11" fmla="*/ 2147483647 h 5"/>
                  <a:gd name="T12" fmla="*/ 0 w 4"/>
                  <a:gd name="T13" fmla="*/ 2147483647 h 5"/>
                  <a:gd name="T14" fmla="*/ 2147483647 w 4"/>
                  <a:gd name="T15" fmla="*/ 2147483647 h 5"/>
                  <a:gd name="T16" fmla="*/ 2147483647 w 4"/>
                  <a:gd name="T17" fmla="*/ 0 h 5"/>
                  <a:gd name="T18" fmla="*/ 2147483647 w 4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3" y="3"/>
                    </a:moveTo>
                    <a:cubicBezTo>
                      <a:pt x="3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1"/>
                      <a:pt x="3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3" name="Freeform 418"/>
              <p:cNvSpPr>
                <a:spLocks/>
              </p:cNvSpPr>
              <p:nvPr/>
            </p:nvSpPr>
            <p:spPr bwMode="auto">
              <a:xfrm>
                <a:off x="4781" y="1993"/>
                <a:ext cx="14" cy="11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2147483647 w 4"/>
                  <a:gd name="T9" fmla="*/ 2147483647 h 3"/>
                  <a:gd name="T10" fmla="*/ 2147483647 w 4"/>
                  <a:gd name="T11" fmla="*/ 2147483647 h 3"/>
                  <a:gd name="T12" fmla="*/ 2147483647 w 4"/>
                  <a:gd name="T13" fmla="*/ 2147483647 h 3"/>
                  <a:gd name="T14" fmla="*/ 2147483647 w 4"/>
                  <a:gd name="T15" fmla="*/ 0 h 3"/>
                  <a:gd name="T16" fmla="*/ 2147483647 w 4"/>
                  <a:gd name="T17" fmla="*/ 0 h 3"/>
                  <a:gd name="T18" fmla="*/ 2147483647 w 4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3" y="2"/>
                    </a:moveTo>
                    <a:cubicBezTo>
                      <a:pt x="3" y="3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3" y="2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4" name="Freeform 419"/>
              <p:cNvSpPr>
                <a:spLocks/>
              </p:cNvSpPr>
              <p:nvPr/>
            </p:nvSpPr>
            <p:spPr bwMode="auto">
              <a:xfrm>
                <a:off x="4781" y="1993"/>
                <a:ext cx="10" cy="11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2147483647 w 3"/>
                  <a:gd name="T17" fmla="*/ 0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2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5" name="Freeform 420"/>
              <p:cNvSpPr>
                <a:spLocks/>
              </p:cNvSpPr>
              <p:nvPr/>
            </p:nvSpPr>
            <p:spPr bwMode="auto">
              <a:xfrm>
                <a:off x="4774" y="1990"/>
                <a:ext cx="14" cy="10"/>
              </a:xfrm>
              <a:custGeom>
                <a:avLst/>
                <a:gdLst>
                  <a:gd name="T0" fmla="*/ 2147483647 w 4"/>
                  <a:gd name="T1" fmla="*/ 2147483647 h 3"/>
                  <a:gd name="T2" fmla="*/ 0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4" y="2"/>
                    </a:moveTo>
                    <a:cubicBezTo>
                      <a:pt x="1" y="0"/>
                      <a:pt x="1" y="2"/>
                      <a:pt x="0" y="2"/>
                    </a:cubicBezTo>
                    <a:cubicBezTo>
                      <a:pt x="0" y="2"/>
                      <a:pt x="3" y="2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6" name="Freeform 421"/>
              <p:cNvSpPr>
                <a:spLocks/>
              </p:cNvSpPr>
              <p:nvPr/>
            </p:nvSpPr>
            <p:spPr bwMode="auto">
              <a:xfrm>
                <a:off x="4774" y="1990"/>
                <a:ext cx="14" cy="10"/>
              </a:xfrm>
              <a:custGeom>
                <a:avLst/>
                <a:gdLst>
                  <a:gd name="T0" fmla="*/ 2147483647 w 4"/>
                  <a:gd name="T1" fmla="*/ 2147483647 h 3"/>
                  <a:gd name="T2" fmla="*/ 0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4" y="2"/>
                    </a:moveTo>
                    <a:cubicBezTo>
                      <a:pt x="1" y="0"/>
                      <a:pt x="1" y="2"/>
                      <a:pt x="0" y="2"/>
                    </a:cubicBezTo>
                    <a:cubicBezTo>
                      <a:pt x="0" y="2"/>
                      <a:pt x="3" y="2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7" name="Freeform 422"/>
              <p:cNvSpPr>
                <a:spLocks/>
              </p:cNvSpPr>
              <p:nvPr/>
            </p:nvSpPr>
            <p:spPr bwMode="auto">
              <a:xfrm>
                <a:off x="4681" y="1962"/>
                <a:ext cx="214" cy="105"/>
              </a:xfrm>
              <a:custGeom>
                <a:avLst/>
                <a:gdLst>
                  <a:gd name="T0" fmla="*/ 2147483647 w 60"/>
                  <a:gd name="T1" fmla="*/ 2147483647 h 30"/>
                  <a:gd name="T2" fmla="*/ 2147483647 w 60"/>
                  <a:gd name="T3" fmla="*/ 2147483647 h 30"/>
                  <a:gd name="T4" fmla="*/ 2147483647 w 60"/>
                  <a:gd name="T5" fmla="*/ 2147483647 h 30"/>
                  <a:gd name="T6" fmla="*/ 2147483647 w 60"/>
                  <a:gd name="T7" fmla="*/ 2147483647 h 30"/>
                  <a:gd name="T8" fmla="*/ 2147483647 w 60"/>
                  <a:gd name="T9" fmla="*/ 2147483647 h 30"/>
                  <a:gd name="T10" fmla="*/ 2147483647 w 60"/>
                  <a:gd name="T11" fmla="*/ 2147483647 h 30"/>
                  <a:gd name="T12" fmla="*/ 2147483647 w 60"/>
                  <a:gd name="T13" fmla="*/ 2147483647 h 30"/>
                  <a:gd name="T14" fmla="*/ 2147483647 w 60"/>
                  <a:gd name="T15" fmla="*/ 2147483647 h 30"/>
                  <a:gd name="T16" fmla="*/ 2147483647 w 60"/>
                  <a:gd name="T17" fmla="*/ 2147483647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30"/>
                  <a:gd name="T29" fmla="*/ 60 w 60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30">
                    <a:moveTo>
                      <a:pt x="8" y="3"/>
                    </a:moveTo>
                    <a:cubicBezTo>
                      <a:pt x="8" y="3"/>
                      <a:pt x="0" y="15"/>
                      <a:pt x="19" y="23"/>
                    </a:cubicBezTo>
                    <a:cubicBezTo>
                      <a:pt x="19" y="23"/>
                      <a:pt x="37" y="30"/>
                      <a:pt x="49" y="23"/>
                    </a:cubicBezTo>
                    <a:cubicBezTo>
                      <a:pt x="49" y="23"/>
                      <a:pt x="60" y="17"/>
                      <a:pt x="60" y="17"/>
                    </a:cubicBezTo>
                    <a:cubicBezTo>
                      <a:pt x="60" y="17"/>
                      <a:pt x="60" y="16"/>
                      <a:pt x="59" y="17"/>
                    </a:cubicBezTo>
                    <a:cubicBezTo>
                      <a:pt x="58" y="17"/>
                      <a:pt x="45" y="25"/>
                      <a:pt x="38" y="25"/>
                    </a:cubicBezTo>
                    <a:cubicBezTo>
                      <a:pt x="38" y="25"/>
                      <a:pt x="24" y="25"/>
                      <a:pt x="19" y="21"/>
                    </a:cubicBezTo>
                    <a:cubicBezTo>
                      <a:pt x="19" y="21"/>
                      <a:pt x="3" y="16"/>
                      <a:pt x="9" y="4"/>
                    </a:cubicBezTo>
                    <a:cubicBezTo>
                      <a:pt x="9" y="4"/>
                      <a:pt x="10" y="0"/>
                      <a:pt x="8" y="3"/>
                    </a:cubicBezTo>
                    <a:close/>
                  </a:path>
                </a:pathLst>
              </a:custGeom>
              <a:solidFill>
                <a:srgbClr val="0953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8" name="Freeform 423"/>
              <p:cNvSpPr>
                <a:spLocks/>
              </p:cNvSpPr>
              <p:nvPr/>
            </p:nvSpPr>
            <p:spPr bwMode="auto">
              <a:xfrm>
                <a:off x="4742" y="2004"/>
                <a:ext cx="21" cy="21"/>
              </a:xfrm>
              <a:custGeom>
                <a:avLst/>
                <a:gdLst>
                  <a:gd name="T0" fmla="*/ 2147483647 w 6"/>
                  <a:gd name="T1" fmla="*/ 0 h 6"/>
                  <a:gd name="T2" fmla="*/ 2147483647 w 6"/>
                  <a:gd name="T3" fmla="*/ 2147483647 h 6"/>
                  <a:gd name="T4" fmla="*/ 2147483647 w 6"/>
                  <a:gd name="T5" fmla="*/ 2147483647 h 6"/>
                  <a:gd name="T6" fmla="*/ 2147483647 w 6"/>
                  <a:gd name="T7" fmla="*/ 2147483647 h 6"/>
                  <a:gd name="T8" fmla="*/ 2147483647 w 6"/>
                  <a:gd name="T9" fmla="*/ 2147483647 h 6"/>
                  <a:gd name="T10" fmla="*/ 2147483647 w 6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3" y="0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5" y="4"/>
                      <a:pt x="5" y="5"/>
                      <a:pt x="6" y="3"/>
                    </a:cubicBezTo>
                    <a:cubicBezTo>
                      <a:pt x="6" y="0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9" name="Freeform 424"/>
              <p:cNvSpPr>
                <a:spLocks/>
              </p:cNvSpPr>
              <p:nvPr/>
            </p:nvSpPr>
            <p:spPr bwMode="auto">
              <a:xfrm>
                <a:off x="4745" y="2004"/>
                <a:ext cx="18" cy="1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0 h 5"/>
                  <a:gd name="T18" fmla="*/ 2147483647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4" y="3"/>
                    </a:moveTo>
                    <a:cubicBezTo>
                      <a:pt x="4" y="4"/>
                      <a:pt x="4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2"/>
                      <a:pt x="0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5" y="1"/>
                      <a:pt x="4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70" name="Freeform 425"/>
              <p:cNvSpPr>
                <a:spLocks/>
              </p:cNvSpPr>
              <p:nvPr/>
            </p:nvSpPr>
            <p:spPr bwMode="auto">
              <a:xfrm>
                <a:off x="4745" y="2007"/>
                <a:ext cx="18" cy="14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2147483647 w 5"/>
                  <a:gd name="T9" fmla="*/ 2147483647 h 4"/>
                  <a:gd name="T10" fmla="*/ 2147483647 w 5"/>
                  <a:gd name="T11" fmla="*/ 2147483647 h 4"/>
                  <a:gd name="T12" fmla="*/ 2147483647 w 5"/>
                  <a:gd name="T13" fmla="*/ 2147483647 h 4"/>
                  <a:gd name="T14" fmla="*/ 2147483647 w 5"/>
                  <a:gd name="T15" fmla="*/ 0 h 4"/>
                  <a:gd name="T16" fmla="*/ 2147483647 w 5"/>
                  <a:gd name="T17" fmla="*/ 0 h 4"/>
                  <a:gd name="T18" fmla="*/ 2147483647 w 5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4" y="2"/>
                    </a:move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4" y="2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71" name="Freeform 426"/>
              <p:cNvSpPr>
                <a:spLocks/>
              </p:cNvSpPr>
              <p:nvPr/>
            </p:nvSpPr>
            <p:spPr bwMode="auto">
              <a:xfrm>
                <a:off x="4749" y="2007"/>
                <a:ext cx="10" cy="14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3" y="2"/>
                    </a:moveTo>
                    <a:cubicBezTo>
                      <a:pt x="3" y="3"/>
                      <a:pt x="3" y="3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72" name="Freeform 427"/>
              <p:cNvSpPr>
                <a:spLocks/>
              </p:cNvSpPr>
              <p:nvPr/>
            </p:nvSpPr>
            <p:spPr bwMode="auto">
              <a:xfrm>
                <a:off x="4749" y="2007"/>
                <a:ext cx="10" cy="11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2147483647 w 3"/>
                  <a:gd name="T17" fmla="*/ 0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73" name="Freeform 428"/>
              <p:cNvSpPr>
                <a:spLocks/>
              </p:cNvSpPr>
              <p:nvPr/>
            </p:nvSpPr>
            <p:spPr bwMode="auto">
              <a:xfrm>
                <a:off x="4749" y="2011"/>
                <a:ext cx="10" cy="7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74" name="Freeform 429"/>
              <p:cNvSpPr>
                <a:spLocks/>
              </p:cNvSpPr>
              <p:nvPr/>
            </p:nvSpPr>
            <p:spPr bwMode="auto">
              <a:xfrm>
                <a:off x="4742" y="2007"/>
                <a:ext cx="14" cy="7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3" y="1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75" name="Freeform 430"/>
              <p:cNvSpPr>
                <a:spLocks/>
              </p:cNvSpPr>
              <p:nvPr/>
            </p:nvSpPr>
            <p:spPr bwMode="auto">
              <a:xfrm>
                <a:off x="4742" y="2007"/>
                <a:ext cx="14" cy="7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3" y="1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76" name="Freeform 431"/>
              <p:cNvSpPr>
                <a:spLocks/>
              </p:cNvSpPr>
              <p:nvPr/>
            </p:nvSpPr>
            <p:spPr bwMode="auto">
              <a:xfrm>
                <a:off x="4727" y="1969"/>
                <a:ext cx="22" cy="21"/>
              </a:xfrm>
              <a:custGeom>
                <a:avLst/>
                <a:gdLst>
                  <a:gd name="T0" fmla="*/ 2147483647 w 6"/>
                  <a:gd name="T1" fmla="*/ 2147483647 h 6"/>
                  <a:gd name="T2" fmla="*/ 2147483647 w 6"/>
                  <a:gd name="T3" fmla="*/ 2147483647 h 6"/>
                  <a:gd name="T4" fmla="*/ 2147483647 w 6"/>
                  <a:gd name="T5" fmla="*/ 2147483647 h 6"/>
                  <a:gd name="T6" fmla="*/ 2147483647 w 6"/>
                  <a:gd name="T7" fmla="*/ 2147483647 h 6"/>
                  <a:gd name="T8" fmla="*/ 2147483647 w 6"/>
                  <a:gd name="T9" fmla="*/ 2147483647 h 6"/>
                  <a:gd name="T10" fmla="*/ 2147483647 w 6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3" y="1"/>
                    </a:moveTo>
                    <a:cubicBezTo>
                      <a:pt x="0" y="1"/>
                      <a:pt x="1" y="3"/>
                      <a:pt x="2" y="4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5" y="5"/>
                      <a:pt x="5" y="5"/>
                      <a:pt x="5" y="3"/>
                    </a:cubicBezTo>
                    <a:cubicBezTo>
                      <a:pt x="6" y="1"/>
                      <a:pt x="5" y="0"/>
                      <a:pt x="3" y="1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77" name="Freeform 432"/>
              <p:cNvSpPr>
                <a:spLocks/>
              </p:cNvSpPr>
              <p:nvPr/>
            </p:nvSpPr>
            <p:spPr bwMode="auto">
              <a:xfrm>
                <a:off x="4731" y="1972"/>
                <a:ext cx="18" cy="18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0 h 5"/>
                  <a:gd name="T16" fmla="*/ 2147483647 w 5"/>
                  <a:gd name="T17" fmla="*/ 0 h 5"/>
                  <a:gd name="T18" fmla="*/ 2147483647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4" y="2"/>
                    </a:moveTo>
                    <a:cubicBezTo>
                      <a:pt x="4" y="4"/>
                      <a:pt x="4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1"/>
                      <a:pt x="4" y="2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78" name="Freeform 433"/>
              <p:cNvSpPr>
                <a:spLocks/>
              </p:cNvSpPr>
              <p:nvPr/>
            </p:nvSpPr>
            <p:spPr bwMode="auto">
              <a:xfrm>
                <a:off x="4731" y="1972"/>
                <a:ext cx="14" cy="18"/>
              </a:xfrm>
              <a:custGeom>
                <a:avLst/>
                <a:gdLst>
                  <a:gd name="T0" fmla="*/ 2147483647 w 4"/>
                  <a:gd name="T1" fmla="*/ 2147483647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2147483647 h 5"/>
                  <a:gd name="T8" fmla="*/ 2147483647 w 4"/>
                  <a:gd name="T9" fmla="*/ 2147483647 h 5"/>
                  <a:gd name="T10" fmla="*/ 2147483647 w 4"/>
                  <a:gd name="T11" fmla="*/ 2147483647 h 5"/>
                  <a:gd name="T12" fmla="*/ 2147483647 w 4"/>
                  <a:gd name="T13" fmla="*/ 2147483647 h 5"/>
                  <a:gd name="T14" fmla="*/ 2147483647 w 4"/>
                  <a:gd name="T15" fmla="*/ 0 h 5"/>
                  <a:gd name="T16" fmla="*/ 2147483647 w 4"/>
                  <a:gd name="T17" fmla="*/ 0 h 5"/>
                  <a:gd name="T18" fmla="*/ 2147483647 w 4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4" y="2"/>
                    </a:moveTo>
                    <a:cubicBezTo>
                      <a:pt x="4" y="4"/>
                      <a:pt x="4" y="3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1"/>
                      <a:pt x="0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79" name="Freeform 434"/>
              <p:cNvSpPr>
                <a:spLocks/>
              </p:cNvSpPr>
              <p:nvPr/>
            </p:nvSpPr>
            <p:spPr bwMode="auto">
              <a:xfrm>
                <a:off x="4735" y="1976"/>
                <a:ext cx="10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w 3"/>
                  <a:gd name="T13" fmla="*/ 2147483647 h 3"/>
                  <a:gd name="T14" fmla="*/ 2147483647 w 3"/>
                  <a:gd name="T15" fmla="*/ 0 h 3"/>
                  <a:gd name="T16" fmla="*/ 2147483647 w 3"/>
                  <a:gd name="T17" fmla="*/ 0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80" name="Freeform 435"/>
              <p:cNvSpPr>
                <a:spLocks/>
              </p:cNvSpPr>
              <p:nvPr/>
            </p:nvSpPr>
            <p:spPr bwMode="auto">
              <a:xfrm>
                <a:off x="4735" y="1976"/>
                <a:ext cx="10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2147483647 w 3"/>
                  <a:gd name="T17" fmla="*/ 0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81" name="Freeform 436"/>
              <p:cNvSpPr>
                <a:spLocks/>
              </p:cNvSpPr>
              <p:nvPr/>
            </p:nvSpPr>
            <p:spPr bwMode="auto">
              <a:xfrm>
                <a:off x="4735" y="1976"/>
                <a:ext cx="10" cy="7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82" name="Freeform 437"/>
              <p:cNvSpPr>
                <a:spLocks/>
              </p:cNvSpPr>
              <p:nvPr/>
            </p:nvSpPr>
            <p:spPr bwMode="auto">
              <a:xfrm>
                <a:off x="4724" y="1972"/>
                <a:ext cx="18" cy="11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2147483647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5" y="2"/>
                    </a:moveTo>
                    <a:cubicBezTo>
                      <a:pt x="2" y="0"/>
                      <a:pt x="2" y="1"/>
                      <a:pt x="0" y="2"/>
                    </a:cubicBezTo>
                    <a:cubicBezTo>
                      <a:pt x="0" y="2"/>
                      <a:pt x="4" y="2"/>
                      <a:pt x="4" y="3"/>
                    </a:cubicBezTo>
                    <a:cubicBezTo>
                      <a:pt x="4" y="3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83" name="Freeform 438"/>
              <p:cNvSpPr>
                <a:spLocks/>
              </p:cNvSpPr>
              <p:nvPr/>
            </p:nvSpPr>
            <p:spPr bwMode="auto">
              <a:xfrm>
                <a:off x="4724" y="1972"/>
                <a:ext cx="18" cy="11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2147483647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5" y="2"/>
                    </a:moveTo>
                    <a:cubicBezTo>
                      <a:pt x="2" y="0"/>
                      <a:pt x="2" y="1"/>
                      <a:pt x="0" y="2"/>
                    </a:cubicBezTo>
                    <a:cubicBezTo>
                      <a:pt x="0" y="2"/>
                      <a:pt x="4" y="2"/>
                      <a:pt x="4" y="3"/>
                    </a:cubicBezTo>
                    <a:cubicBezTo>
                      <a:pt x="4" y="3"/>
                      <a:pt x="5" y="2"/>
                      <a:pt x="5" y="2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84" name="Freeform 439"/>
              <p:cNvSpPr>
                <a:spLocks/>
              </p:cNvSpPr>
              <p:nvPr/>
            </p:nvSpPr>
            <p:spPr bwMode="auto">
              <a:xfrm>
                <a:off x="4767" y="1948"/>
                <a:ext cx="24" cy="21"/>
              </a:xfrm>
              <a:custGeom>
                <a:avLst/>
                <a:gdLst>
                  <a:gd name="T0" fmla="*/ 2147483647 w 7"/>
                  <a:gd name="T1" fmla="*/ 2147483647 h 6"/>
                  <a:gd name="T2" fmla="*/ 2147483647 w 7"/>
                  <a:gd name="T3" fmla="*/ 2147483647 h 6"/>
                  <a:gd name="T4" fmla="*/ 2147483647 w 7"/>
                  <a:gd name="T5" fmla="*/ 2147483647 h 6"/>
                  <a:gd name="T6" fmla="*/ 2147483647 w 7"/>
                  <a:gd name="T7" fmla="*/ 2147483647 h 6"/>
                  <a:gd name="T8" fmla="*/ 2147483647 w 7"/>
                  <a:gd name="T9" fmla="*/ 2147483647 h 6"/>
                  <a:gd name="T10" fmla="*/ 2147483647 w 7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4" y="1"/>
                    </a:moveTo>
                    <a:cubicBezTo>
                      <a:pt x="1" y="0"/>
                      <a:pt x="2" y="2"/>
                      <a:pt x="2" y="4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4" y="5"/>
                      <a:pt x="4" y="6"/>
                      <a:pt x="5" y="4"/>
                    </a:cubicBezTo>
                    <a:cubicBezTo>
                      <a:pt x="7" y="3"/>
                      <a:pt x="6" y="2"/>
                      <a:pt x="4" y="1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85" name="Freeform 440"/>
              <p:cNvSpPr>
                <a:spLocks/>
              </p:cNvSpPr>
              <p:nvPr/>
            </p:nvSpPr>
            <p:spPr bwMode="auto">
              <a:xfrm>
                <a:off x="4770" y="1948"/>
                <a:ext cx="18" cy="21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0 w 5"/>
                  <a:gd name="T7" fmla="*/ 2147483647 h 6"/>
                  <a:gd name="T8" fmla="*/ 0 w 5"/>
                  <a:gd name="T9" fmla="*/ 2147483647 h 6"/>
                  <a:gd name="T10" fmla="*/ 2147483647 w 5"/>
                  <a:gd name="T11" fmla="*/ 2147483647 h 6"/>
                  <a:gd name="T12" fmla="*/ 2147483647 w 5"/>
                  <a:gd name="T13" fmla="*/ 2147483647 h 6"/>
                  <a:gd name="T14" fmla="*/ 2147483647 w 5"/>
                  <a:gd name="T15" fmla="*/ 2147483647 h 6"/>
                  <a:gd name="T16" fmla="*/ 2147483647 w 5"/>
                  <a:gd name="T17" fmla="*/ 2147483647 h 6"/>
                  <a:gd name="T18" fmla="*/ 2147483647 w 5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6"/>
                  <a:gd name="T32" fmla="*/ 5 w 5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6">
                    <a:moveTo>
                      <a:pt x="4" y="4"/>
                    </a:moveTo>
                    <a:cubicBezTo>
                      <a:pt x="3" y="5"/>
                      <a:pt x="3" y="5"/>
                      <a:pt x="1" y="5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86" name="Freeform 441"/>
              <p:cNvSpPr>
                <a:spLocks/>
              </p:cNvSpPr>
              <p:nvPr/>
            </p:nvSpPr>
            <p:spPr bwMode="auto">
              <a:xfrm>
                <a:off x="4770" y="1951"/>
                <a:ext cx="18" cy="14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w 5"/>
                  <a:gd name="T9" fmla="*/ 2147483647 h 4"/>
                  <a:gd name="T10" fmla="*/ 2147483647 w 5"/>
                  <a:gd name="T11" fmla="*/ 2147483647 h 4"/>
                  <a:gd name="T12" fmla="*/ 2147483647 w 5"/>
                  <a:gd name="T13" fmla="*/ 2147483647 h 4"/>
                  <a:gd name="T14" fmla="*/ 2147483647 w 5"/>
                  <a:gd name="T15" fmla="*/ 0 h 4"/>
                  <a:gd name="T16" fmla="*/ 2147483647 w 5"/>
                  <a:gd name="T17" fmla="*/ 2147483647 h 4"/>
                  <a:gd name="T18" fmla="*/ 2147483647 w 5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4" y="3"/>
                    </a:moveTo>
                    <a:cubicBezTo>
                      <a:pt x="3" y="4"/>
                      <a:pt x="3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3" y="0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87" name="Freeform 442"/>
              <p:cNvSpPr>
                <a:spLocks/>
              </p:cNvSpPr>
              <p:nvPr/>
            </p:nvSpPr>
            <p:spPr bwMode="auto">
              <a:xfrm>
                <a:off x="4774" y="1951"/>
                <a:ext cx="10" cy="14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0 w 3"/>
                  <a:gd name="T13" fmla="*/ 2147483647 h 4"/>
                  <a:gd name="T14" fmla="*/ 2147483647 w 3"/>
                  <a:gd name="T15" fmla="*/ 2147483647 h 4"/>
                  <a:gd name="T16" fmla="*/ 2147483647 w 3"/>
                  <a:gd name="T17" fmla="*/ 2147483647 h 4"/>
                  <a:gd name="T18" fmla="*/ 2147483647 w 3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2" y="3"/>
                    </a:move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88" name="Freeform 443"/>
              <p:cNvSpPr>
                <a:spLocks/>
              </p:cNvSpPr>
              <p:nvPr/>
            </p:nvSpPr>
            <p:spPr bwMode="auto">
              <a:xfrm>
                <a:off x="4774" y="1955"/>
                <a:ext cx="10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2147483647 w 3"/>
                  <a:gd name="T17" fmla="*/ 0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89" name="Freeform 444"/>
              <p:cNvSpPr>
                <a:spLocks/>
              </p:cNvSpPr>
              <p:nvPr/>
            </p:nvSpPr>
            <p:spPr bwMode="auto">
              <a:xfrm>
                <a:off x="4774" y="1955"/>
                <a:ext cx="10" cy="7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90" name="Freeform 445"/>
              <p:cNvSpPr>
                <a:spLocks/>
              </p:cNvSpPr>
              <p:nvPr/>
            </p:nvSpPr>
            <p:spPr bwMode="auto">
              <a:xfrm>
                <a:off x="4767" y="1948"/>
                <a:ext cx="14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4" y="3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3" y="3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91" name="Freeform 446"/>
              <p:cNvSpPr>
                <a:spLocks/>
              </p:cNvSpPr>
              <p:nvPr/>
            </p:nvSpPr>
            <p:spPr bwMode="auto">
              <a:xfrm>
                <a:off x="4767" y="1948"/>
                <a:ext cx="14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4" y="3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3" y="3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92" name="Freeform 447"/>
              <p:cNvSpPr>
                <a:spLocks/>
              </p:cNvSpPr>
              <p:nvPr/>
            </p:nvSpPr>
            <p:spPr bwMode="auto">
              <a:xfrm>
                <a:off x="4806" y="1951"/>
                <a:ext cx="25" cy="21"/>
              </a:xfrm>
              <a:custGeom>
                <a:avLst/>
                <a:gdLst>
                  <a:gd name="T0" fmla="*/ 2147483647 w 7"/>
                  <a:gd name="T1" fmla="*/ 2147483647 h 6"/>
                  <a:gd name="T2" fmla="*/ 2147483647 w 7"/>
                  <a:gd name="T3" fmla="*/ 2147483647 h 6"/>
                  <a:gd name="T4" fmla="*/ 0 w 7"/>
                  <a:gd name="T5" fmla="*/ 2147483647 h 6"/>
                  <a:gd name="T6" fmla="*/ 2147483647 w 7"/>
                  <a:gd name="T7" fmla="*/ 2147483647 h 6"/>
                  <a:gd name="T8" fmla="*/ 2147483647 w 7"/>
                  <a:gd name="T9" fmla="*/ 2147483647 h 6"/>
                  <a:gd name="T10" fmla="*/ 2147483647 w 7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4" y="1"/>
                    </a:moveTo>
                    <a:cubicBezTo>
                      <a:pt x="1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4" y="5"/>
                      <a:pt x="3" y="6"/>
                      <a:pt x="5" y="4"/>
                    </a:cubicBezTo>
                    <a:cubicBezTo>
                      <a:pt x="7" y="3"/>
                      <a:pt x="6" y="2"/>
                      <a:pt x="4" y="1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93" name="Freeform 448"/>
              <p:cNvSpPr>
                <a:spLocks/>
              </p:cNvSpPr>
              <p:nvPr/>
            </p:nvSpPr>
            <p:spPr bwMode="auto">
              <a:xfrm>
                <a:off x="4809" y="1951"/>
                <a:ext cx="18" cy="21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0 w 5"/>
                  <a:gd name="T7" fmla="*/ 2147483647 h 6"/>
                  <a:gd name="T8" fmla="*/ 0 w 5"/>
                  <a:gd name="T9" fmla="*/ 2147483647 h 6"/>
                  <a:gd name="T10" fmla="*/ 2147483647 w 5"/>
                  <a:gd name="T11" fmla="*/ 2147483647 h 6"/>
                  <a:gd name="T12" fmla="*/ 2147483647 w 5"/>
                  <a:gd name="T13" fmla="*/ 2147483647 h 6"/>
                  <a:gd name="T14" fmla="*/ 2147483647 w 5"/>
                  <a:gd name="T15" fmla="*/ 2147483647 h 6"/>
                  <a:gd name="T16" fmla="*/ 2147483647 w 5"/>
                  <a:gd name="T17" fmla="*/ 2147483647 h 6"/>
                  <a:gd name="T18" fmla="*/ 2147483647 w 5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6"/>
                  <a:gd name="T32" fmla="*/ 5 w 5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6">
                    <a:moveTo>
                      <a:pt x="4" y="4"/>
                    </a:move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1"/>
                      <a:pt x="1" y="0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5" y="2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94" name="Freeform 449"/>
              <p:cNvSpPr>
                <a:spLocks/>
              </p:cNvSpPr>
              <p:nvPr/>
            </p:nvSpPr>
            <p:spPr bwMode="auto">
              <a:xfrm>
                <a:off x="4809" y="1955"/>
                <a:ext cx="15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0 w 4"/>
                  <a:gd name="T9" fmla="*/ 2147483647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0 h 4"/>
                  <a:gd name="T16" fmla="*/ 2147483647 w 4"/>
                  <a:gd name="T17" fmla="*/ 2147483647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3"/>
                    </a:move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3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95" name="Freeform 450"/>
              <p:cNvSpPr>
                <a:spLocks/>
              </p:cNvSpPr>
              <p:nvPr/>
            </p:nvSpPr>
            <p:spPr bwMode="auto">
              <a:xfrm>
                <a:off x="4809" y="1955"/>
                <a:ext cx="15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0 w 4"/>
                  <a:gd name="T9" fmla="*/ 2147483647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2147483647 h 4"/>
                  <a:gd name="T16" fmla="*/ 2147483647 w 4"/>
                  <a:gd name="T17" fmla="*/ 2147483647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3"/>
                    </a:move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96" name="Freeform 451"/>
              <p:cNvSpPr>
                <a:spLocks/>
              </p:cNvSpPr>
              <p:nvPr/>
            </p:nvSpPr>
            <p:spPr bwMode="auto">
              <a:xfrm>
                <a:off x="4813" y="1958"/>
                <a:ext cx="11" cy="7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0 w 3"/>
                  <a:gd name="T7" fmla="*/ 2147483647 h 2"/>
                  <a:gd name="T8" fmla="*/ 0 w 3"/>
                  <a:gd name="T9" fmla="*/ 2147483647 h 2"/>
                  <a:gd name="T10" fmla="*/ 0 w 3"/>
                  <a:gd name="T11" fmla="*/ 2147483647 h 2"/>
                  <a:gd name="T12" fmla="*/ 0 w 3"/>
                  <a:gd name="T13" fmla="*/ 2147483647 h 2"/>
                  <a:gd name="T14" fmla="*/ 2147483647 w 3"/>
                  <a:gd name="T15" fmla="*/ 0 h 2"/>
                  <a:gd name="T16" fmla="*/ 2147483647 w 3"/>
                  <a:gd name="T17" fmla="*/ 0 h 2"/>
                  <a:gd name="T18" fmla="*/ 2147483647 w 3"/>
                  <a:gd name="T19" fmla="*/ 214748364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97" name="Freeform 452"/>
              <p:cNvSpPr>
                <a:spLocks/>
              </p:cNvSpPr>
              <p:nvPr/>
            </p:nvSpPr>
            <p:spPr bwMode="auto">
              <a:xfrm>
                <a:off x="4806" y="1951"/>
                <a:ext cx="14" cy="11"/>
              </a:xfrm>
              <a:custGeom>
                <a:avLst/>
                <a:gdLst>
                  <a:gd name="T0" fmla="*/ 2147483647 w 4"/>
                  <a:gd name="T1" fmla="*/ 2147483647 h 3"/>
                  <a:gd name="T2" fmla="*/ 0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3" y="3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3" y="3"/>
                      <a:pt x="3" y="3"/>
                    </a:cubicBezTo>
                    <a:cubicBezTo>
                      <a:pt x="3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98" name="Freeform 453"/>
              <p:cNvSpPr>
                <a:spLocks/>
              </p:cNvSpPr>
              <p:nvPr/>
            </p:nvSpPr>
            <p:spPr bwMode="auto">
              <a:xfrm>
                <a:off x="4806" y="1951"/>
                <a:ext cx="14" cy="11"/>
              </a:xfrm>
              <a:custGeom>
                <a:avLst/>
                <a:gdLst>
                  <a:gd name="T0" fmla="*/ 2147483647 w 4"/>
                  <a:gd name="T1" fmla="*/ 2147483647 h 3"/>
                  <a:gd name="T2" fmla="*/ 0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3" y="3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3" y="3"/>
                      <a:pt x="3" y="3"/>
                    </a:cubicBezTo>
                    <a:cubicBezTo>
                      <a:pt x="3" y="3"/>
                      <a:pt x="4" y="3"/>
                      <a:pt x="3" y="3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99" name="Freeform 454"/>
              <p:cNvSpPr>
                <a:spLocks/>
              </p:cNvSpPr>
              <p:nvPr/>
            </p:nvSpPr>
            <p:spPr bwMode="auto">
              <a:xfrm>
                <a:off x="4799" y="2025"/>
                <a:ext cx="25" cy="21"/>
              </a:xfrm>
              <a:custGeom>
                <a:avLst/>
                <a:gdLst>
                  <a:gd name="T0" fmla="*/ 2147483647 w 7"/>
                  <a:gd name="T1" fmla="*/ 0 h 6"/>
                  <a:gd name="T2" fmla="*/ 2147483647 w 7"/>
                  <a:gd name="T3" fmla="*/ 2147483647 h 6"/>
                  <a:gd name="T4" fmla="*/ 2147483647 w 7"/>
                  <a:gd name="T5" fmla="*/ 2147483647 h 6"/>
                  <a:gd name="T6" fmla="*/ 2147483647 w 7"/>
                  <a:gd name="T7" fmla="*/ 2147483647 h 6"/>
                  <a:gd name="T8" fmla="*/ 2147483647 w 7"/>
                  <a:gd name="T9" fmla="*/ 2147483647 h 6"/>
                  <a:gd name="T10" fmla="*/ 2147483647 w 7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4" y="0"/>
                    </a:moveTo>
                    <a:cubicBezTo>
                      <a:pt x="0" y="0"/>
                      <a:pt x="2" y="2"/>
                      <a:pt x="3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6"/>
                      <a:pt x="4" y="6"/>
                      <a:pt x="4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7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0" name="Freeform 455"/>
              <p:cNvSpPr>
                <a:spLocks/>
              </p:cNvSpPr>
              <p:nvPr/>
            </p:nvSpPr>
            <p:spPr bwMode="auto">
              <a:xfrm>
                <a:off x="4802" y="2025"/>
                <a:ext cx="18" cy="1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0 h 5"/>
                  <a:gd name="T16" fmla="*/ 2147483647 w 5"/>
                  <a:gd name="T17" fmla="*/ 0 h 5"/>
                  <a:gd name="T18" fmla="*/ 2147483647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5" y="3"/>
                    </a:move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1" name="Freeform 456"/>
              <p:cNvSpPr>
                <a:spLocks/>
              </p:cNvSpPr>
              <p:nvPr/>
            </p:nvSpPr>
            <p:spPr bwMode="auto">
              <a:xfrm>
                <a:off x="4806" y="2025"/>
                <a:ext cx="14" cy="17"/>
              </a:xfrm>
              <a:custGeom>
                <a:avLst/>
                <a:gdLst>
                  <a:gd name="T0" fmla="*/ 2147483647 w 4"/>
                  <a:gd name="T1" fmla="*/ 2147483647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2147483647 h 5"/>
                  <a:gd name="T8" fmla="*/ 2147483647 w 4"/>
                  <a:gd name="T9" fmla="*/ 2147483647 h 5"/>
                  <a:gd name="T10" fmla="*/ 2147483647 w 4"/>
                  <a:gd name="T11" fmla="*/ 2147483647 h 5"/>
                  <a:gd name="T12" fmla="*/ 2147483647 w 4"/>
                  <a:gd name="T13" fmla="*/ 2147483647 h 5"/>
                  <a:gd name="T14" fmla="*/ 2147483647 w 4"/>
                  <a:gd name="T15" fmla="*/ 2147483647 h 5"/>
                  <a:gd name="T16" fmla="*/ 2147483647 w 4"/>
                  <a:gd name="T17" fmla="*/ 2147483647 h 5"/>
                  <a:gd name="T18" fmla="*/ 2147483647 w 4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3" y="3"/>
                    </a:moveTo>
                    <a:cubicBezTo>
                      <a:pt x="3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3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2" name="Freeform 457"/>
              <p:cNvSpPr>
                <a:spLocks/>
              </p:cNvSpPr>
              <p:nvPr/>
            </p:nvSpPr>
            <p:spPr bwMode="auto">
              <a:xfrm>
                <a:off x="4806" y="2028"/>
                <a:ext cx="14" cy="11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2147483647 w 4"/>
                  <a:gd name="T9" fmla="*/ 2147483647 h 3"/>
                  <a:gd name="T10" fmla="*/ 2147483647 w 4"/>
                  <a:gd name="T11" fmla="*/ 2147483647 h 3"/>
                  <a:gd name="T12" fmla="*/ 2147483647 w 4"/>
                  <a:gd name="T13" fmla="*/ 2147483647 h 3"/>
                  <a:gd name="T14" fmla="*/ 2147483647 w 4"/>
                  <a:gd name="T15" fmla="*/ 0 h 3"/>
                  <a:gd name="T16" fmla="*/ 2147483647 w 4"/>
                  <a:gd name="T17" fmla="*/ 0 h 3"/>
                  <a:gd name="T18" fmla="*/ 2147483647 w 4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3" y="2"/>
                    </a:moveTo>
                    <a:cubicBezTo>
                      <a:pt x="3" y="3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3" y="2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3" name="Freeform 458"/>
              <p:cNvSpPr>
                <a:spLocks/>
              </p:cNvSpPr>
              <p:nvPr/>
            </p:nvSpPr>
            <p:spPr bwMode="auto">
              <a:xfrm>
                <a:off x="4809" y="2028"/>
                <a:ext cx="7" cy="11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2147483647 h 3"/>
                  <a:gd name="T6" fmla="*/ 2147483647 w 2"/>
                  <a:gd name="T7" fmla="*/ 2147483647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0 w 2"/>
                  <a:gd name="T13" fmla="*/ 2147483647 h 3"/>
                  <a:gd name="T14" fmla="*/ 0 w 2"/>
                  <a:gd name="T15" fmla="*/ 0 h 3"/>
                  <a:gd name="T16" fmla="*/ 2147483647 w 2"/>
                  <a:gd name="T17" fmla="*/ 0 h 3"/>
                  <a:gd name="T18" fmla="*/ 2147483647 w 2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4" name="Freeform 459"/>
              <p:cNvSpPr>
                <a:spLocks/>
              </p:cNvSpPr>
              <p:nvPr/>
            </p:nvSpPr>
            <p:spPr bwMode="auto">
              <a:xfrm>
                <a:off x="4799" y="2025"/>
                <a:ext cx="17" cy="10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2147483647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4" y="2"/>
                    </a:moveTo>
                    <a:cubicBezTo>
                      <a:pt x="1" y="0"/>
                      <a:pt x="1" y="2"/>
                      <a:pt x="0" y="2"/>
                    </a:cubicBezTo>
                    <a:cubicBezTo>
                      <a:pt x="0" y="2"/>
                      <a:pt x="3" y="2"/>
                      <a:pt x="4" y="3"/>
                    </a:cubicBezTo>
                    <a:cubicBezTo>
                      <a:pt x="4" y="3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5" name="Freeform 460"/>
              <p:cNvSpPr>
                <a:spLocks/>
              </p:cNvSpPr>
              <p:nvPr/>
            </p:nvSpPr>
            <p:spPr bwMode="auto">
              <a:xfrm>
                <a:off x="4799" y="2025"/>
                <a:ext cx="17" cy="10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2147483647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4" y="2"/>
                    </a:moveTo>
                    <a:cubicBezTo>
                      <a:pt x="1" y="0"/>
                      <a:pt x="1" y="2"/>
                      <a:pt x="0" y="2"/>
                    </a:cubicBezTo>
                    <a:cubicBezTo>
                      <a:pt x="0" y="2"/>
                      <a:pt x="3" y="2"/>
                      <a:pt x="4" y="3"/>
                    </a:cubicBezTo>
                    <a:cubicBezTo>
                      <a:pt x="4" y="3"/>
                      <a:pt x="5" y="2"/>
                      <a:pt x="4" y="2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6" name="Freeform 461"/>
              <p:cNvSpPr>
                <a:spLocks/>
              </p:cNvSpPr>
              <p:nvPr/>
            </p:nvSpPr>
            <p:spPr bwMode="auto">
              <a:xfrm>
                <a:off x="4827" y="2000"/>
                <a:ext cx="25" cy="21"/>
              </a:xfrm>
              <a:custGeom>
                <a:avLst/>
                <a:gdLst>
                  <a:gd name="T0" fmla="*/ 2147483647 w 7"/>
                  <a:gd name="T1" fmla="*/ 0 h 6"/>
                  <a:gd name="T2" fmla="*/ 2147483647 w 7"/>
                  <a:gd name="T3" fmla="*/ 2147483647 h 6"/>
                  <a:gd name="T4" fmla="*/ 2147483647 w 7"/>
                  <a:gd name="T5" fmla="*/ 2147483647 h 6"/>
                  <a:gd name="T6" fmla="*/ 2147483647 w 7"/>
                  <a:gd name="T7" fmla="*/ 2147483647 h 6"/>
                  <a:gd name="T8" fmla="*/ 2147483647 w 7"/>
                  <a:gd name="T9" fmla="*/ 2147483647 h 6"/>
                  <a:gd name="T10" fmla="*/ 2147483647 w 7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3" y="0"/>
                    </a:moveTo>
                    <a:cubicBezTo>
                      <a:pt x="0" y="0"/>
                      <a:pt x="1" y="2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7" y="0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7" name="Freeform 462"/>
              <p:cNvSpPr>
                <a:spLocks/>
              </p:cNvSpPr>
              <p:nvPr/>
            </p:nvSpPr>
            <p:spPr bwMode="auto">
              <a:xfrm>
                <a:off x="4831" y="2000"/>
                <a:ext cx="17" cy="18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0 h 5"/>
                  <a:gd name="T16" fmla="*/ 2147483647 w 5"/>
                  <a:gd name="T17" fmla="*/ 0 h 5"/>
                  <a:gd name="T18" fmla="*/ 2147483647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5" y="3"/>
                    </a:move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8" name="Freeform 463"/>
              <p:cNvSpPr>
                <a:spLocks/>
              </p:cNvSpPr>
              <p:nvPr/>
            </p:nvSpPr>
            <p:spPr bwMode="auto">
              <a:xfrm>
                <a:off x="4834" y="2004"/>
                <a:ext cx="14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0 w 4"/>
                  <a:gd name="T9" fmla="*/ 2147483647 h 4"/>
                  <a:gd name="T10" fmla="*/ 2147483647 w 4"/>
                  <a:gd name="T11" fmla="*/ 2147483647 h 4"/>
                  <a:gd name="T12" fmla="*/ 0 w 4"/>
                  <a:gd name="T13" fmla="*/ 2147483647 h 4"/>
                  <a:gd name="T14" fmla="*/ 2147483647 w 4"/>
                  <a:gd name="T15" fmla="*/ 0 h 4"/>
                  <a:gd name="T16" fmla="*/ 2147483647 w 4"/>
                  <a:gd name="T17" fmla="*/ 0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2"/>
                    </a:moveTo>
                    <a:cubicBezTo>
                      <a:pt x="3" y="3"/>
                      <a:pt x="3" y="3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3" y="2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9" name="Freeform 464"/>
              <p:cNvSpPr>
                <a:spLocks/>
              </p:cNvSpPr>
              <p:nvPr/>
            </p:nvSpPr>
            <p:spPr bwMode="auto">
              <a:xfrm>
                <a:off x="4834" y="2004"/>
                <a:ext cx="14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2147483647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0 h 4"/>
                  <a:gd name="T16" fmla="*/ 2147483647 w 4"/>
                  <a:gd name="T17" fmla="*/ 0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2"/>
                    </a:move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3" y="2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10" name="Freeform 465"/>
              <p:cNvSpPr>
                <a:spLocks/>
              </p:cNvSpPr>
              <p:nvPr/>
            </p:nvSpPr>
            <p:spPr bwMode="auto">
              <a:xfrm>
                <a:off x="4834" y="2004"/>
                <a:ext cx="11" cy="10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2147483647 w 3"/>
                  <a:gd name="T17" fmla="*/ 0 h 3"/>
                  <a:gd name="T18" fmla="*/ 2147483647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11" name="Freeform 466"/>
              <p:cNvSpPr>
                <a:spLocks/>
              </p:cNvSpPr>
              <p:nvPr/>
            </p:nvSpPr>
            <p:spPr bwMode="auto">
              <a:xfrm>
                <a:off x="4827" y="2004"/>
                <a:ext cx="14" cy="7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3" y="1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12" name="Freeform 467"/>
              <p:cNvSpPr>
                <a:spLocks/>
              </p:cNvSpPr>
              <p:nvPr/>
            </p:nvSpPr>
            <p:spPr bwMode="auto">
              <a:xfrm>
                <a:off x="4827" y="2004"/>
                <a:ext cx="14" cy="7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3" y="1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13" name="Freeform 468"/>
              <p:cNvSpPr>
                <a:spLocks/>
              </p:cNvSpPr>
              <p:nvPr/>
            </p:nvSpPr>
            <p:spPr bwMode="auto">
              <a:xfrm>
                <a:off x="4670" y="1839"/>
                <a:ext cx="43" cy="63"/>
              </a:xfrm>
              <a:custGeom>
                <a:avLst/>
                <a:gdLst>
                  <a:gd name="T0" fmla="*/ 2147483647 w 12"/>
                  <a:gd name="T1" fmla="*/ 2147483647 h 18"/>
                  <a:gd name="T2" fmla="*/ 2147483647 w 12"/>
                  <a:gd name="T3" fmla="*/ 2147483647 h 18"/>
                  <a:gd name="T4" fmla="*/ 2147483647 w 12"/>
                  <a:gd name="T5" fmla="*/ 2147483647 h 18"/>
                  <a:gd name="T6" fmla="*/ 0 w 12"/>
                  <a:gd name="T7" fmla="*/ 2147483647 h 18"/>
                  <a:gd name="T8" fmla="*/ 2147483647 w 12"/>
                  <a:gd name="T9" fmla="*/ 214748364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3" y="17"/>
                    </a:moveTo>
                    <a:cubicBezTo>
                      <a:pt x="4" y="14"/>
                      <a:pt x="6" y="11"/>
                      <a:pt x="8" y="9"/>
                    </a:cubicBezTo>
                    <a:cubicBezTo>
                      <a:pt x="12" y="6"/>
                      <a:pt x="3" y="0"/>
                      <a:pt x="3" y="11"/>
                    </a:cubicBezTo>
                    <a:cubicBezTo>
                      <a:pt x="3" y="13"/>
                      <a:pt x="0" y="14"/>
                      <a:pt x="0" y="16"/>
                    </a:cubicBezTo>
                    <a:cubicBezTo>
                      <a:pt x="0" y="17"/>
                      <a:pt x="3" y="18"/>
                      <a:pt x="3" y="17"/>
                    </a:cubicBezTo>
                    <a:close/>
                  </a:path>
                </a:pathLst>
              </a:custGeom>
              <a:solidFill>
                <a:srgbClr val="EB3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14" name="Freeform 469"/>
              <p:cNvSpPr>
                <a:spLocks/>
              </p:cNvSpPr>
              <p:nvPr/>
            </p:nvSpPr>
            <p:spPr bwMode="auto">
              <a:xfrm>
                <a:off x="4674" y="1853"/>
                <a:ext cx="28" cy="46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0 w 8"/>
                  <a:gd name="T5" fmla="*/ 2147483647 h 13"/>
                  <a:gd name="T6" fmla="*/ 0 w 8"/>
                  <a:gd name="T7" fmla="*/ 2147483647 h 13"/>
                  <a:gd name="T8" fmla="*/ 0 w 8"/>
                  <a:gd name="T9" fmla="*/ 2147483647 h 13"/>
                  <a:gd name="T10" fmla="*/ 2147483647 w 8"/>
                  <a:gd name="T11" fmla="*/ 2147483647 h 13"/>
                  <a:gd name="T12" fmla="*/ 2147483647 w 8"/>
                  <a:gd name="T13" fmla="*/ 2147483647 h 13"/>
                  <a:gd name="T14" fmla="*/ 2147483647 w 8"/>
                  <a:gd name="T15" fmla="*/ 214748364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13"/>
                  <a:gd name="T26" fmla="*/ 8 w 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13">
                    <a:moveTo>
                      <a:pt x="7" y="5"/>
                    </a:moveTo>
                    <a:cubicBezTo>
                      <a:pt x="5" y="7"/>
                      <a:pt x="3" y="9"/>
                      <a:pt x="2" y="12"/>
                    </a:cubicBezTo>
                    <a:cubicBezTo>
                      <a:pt x="2" y="13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2" y="9"/>
                      <a:pt x="2" y="8"/>
                    </a:cubicBezTo>
                    <a:cubicBezTo>
                      <a:pt x="2" y="1"/>
                      <a:pt x="6" y="0"/>
                      <a:pt x="7" y="2"/>
                    </a:cubicBezTo>
                    <a:cubicBezTo>
                      <a:pt x="8" y="2"/>
                      <a:pt x="8" y="3"/>
                      <a:pt x="7" y="5"/>
                    </a:cubicBezTo>
                    <a:close/>
                  </a:path>
                </a:pathLst>
              </a:custGeom>
              <a:solidFill>
                <a:srgbClr val="F0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15" name="Freeform 470"/>
              <p:cNvSpPr>
                <a:spLocks/>
              </p:cNvSpPr>
              <p:nvPr/>
            </p:nvSpPr>
            <p:spPr bwMode="auto">
              <a:xfrm>
                <a:off x="4674" y="1857"/>
                <a:ext cx="28" cy="38"/>
              </a:xfrm>
              <a:custGeom>
                <a:avLst/>
                <a:gdLst>
                  <a:gd name="T0" fmla="*/ 2147483647 w 8"/>
                  <a:gd name="T1" fmla="*/ 2147483647 h 11"/>
                  <a:gd name="T2" fmla="*/ 2147483647 w 8"/>
                  <a:gd name="T3" fmla="*/ 2147483647 h 11"/>
                  <a:gd name="T4" fmla="*/ 0 w 8"/>
                  <a:gd name="T5" fmla="*/ 2147483647 h 11"/>
                  <a:gd name="T6" fmla="*/ 0 w 8"/>
                  <a:gd name="T7" fmla="*/ 2147483647 h 11"/>
                  <a:gd name="T8" fmla="*/ 0 w 8"/>
                  <a:gd name="T9" fmla="*/ 2147483647 h 11"/>
                  <a:gd name="T10" fmla="*/ 2147483647 w 8"/>
                  <a:gd name="T11" fmla="*/ 2147483647 h 11"/>
                  <a:gd name="T12" fmla="*/ 2147483647 w 8"/>
                  <a:gd name="T13" fmla="*/ 2147483647 h 11"/>
                  <a:gd name="T14" fmla="*/ 2147483647 w 8"/>
                  <a:gd name="T15" fmla="*/ 2147483647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11"/>
                  <a:gd name="T26" fmla="*/ 8 w 8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11">
                    <a:moveTo>
                      <a:pt x="7" y="3"/>
                    </a:moveTo>
                    <a:cubicBezTo>
                      <a:pt x="5" y="5"/>
                      <a:pt x="3" y="8"/>
                      <a:pt x="2" y="11"/>
                    </a:cubicBezTo>
                    <a:cubicBezTo>
                      <a:pt x="2" y="11"/>
                      <a:pt x="1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2" y="8"/>
                      <a:pt x="2" y="7"/>
                    </a:cubicBezTo>
                    <a:cubicBezTo>
                      <a:pt x="2" y="2"/>
                      <a:pt x="5" y="0"/>
                      <a:pt x="6" y="1"/>
                    </a:cubicBezTo>
                    <a:cubicBezTo>
                      <a:pt x="7" y="1"/>
                      <a:pt x="8" y="2"/>
                      <a:pt x="7" y="3"/>
                    </a:cubicBezTo>
                    <a:close/>
                  </a:path>
                </a:pathLst>
              </a:custGeom>
              <a:solidFill>
                <a:srgbClr val="F47B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16" name="Freeform 471"/>
              <p:cNvSpPr>
                <a:spLocks/>
              </p:cNvSpPr>
              <p:nvPr/>
            </p:nvSpPr>
            <p:spPr bwMode="auto">
              <a:xfrm>
                <a:off x="4674" y="1860"/>
                <a:ext cx="28" cy="32"/>
              </a:xfrm>
              <a:custGeom>
                <a:avLst/>
                <a:gdLst>
                  <a:gd name="T0" fmla="*/ 2147483647 w 8"/>
                  <a:gd name="T1" fmla="*/ 2147483647 h 9"/>
                  <a:gd name="T2" fmla="*/ 2147483647 w 8"/>
                  <a:gd name="T3" fmla="*/ 2147483647 h 9"/>
                  <a:gd name="T4" fmla="*/ 2147483647 w 8"/>
                  <a:gd name="T5" fmla="*/ 2147483647 h 9"/>
                  <a:gd name="T6" fmla="*/ 2147483647 w 8"/>
                  <a:gd name="T7" fmla="*/ 2147483647 h 9"/>
                  <a:gd name="T8" fmla="*/ 0 w 8"/>
                  <a:gd name="T9" fmla="*/ 2147483647 h 9"/>
                  <a:gd name="T10" fmla="*/ 2147483647 w 8"/>
                  <a:gd name="T11" fmla="*/ 2147483647 h 9"/>
                  <a:gd name="T12" fmla="*/ 2147483647 w 8"/>
                  <a:gd name="T13" fmla="*/ 0 h 9"/>
                  <a:gd name="T14" fmla="*/ 2147483647 w 8"/>
                  <a:gd name="T15" fmla="*/ 2147483647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9"/>
                  <a:gd name="T26" fmla="*/ 8 w 8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9">
                    <a:moveTo>
                      <a:pt x="6" y="2"/>
                    </a:moveTo>
                    <a:cubicBezTo>
                      <a:pt x="5" y="3"/>
                      <a:pt x="3" y="6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9"/>
                      <a:pt x="0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3" y="2"/>
                      <a:pt x="5" y="0"/>
                      <a:pt x="6" y="0"/>
                    </a:cubicBezTo>
                    <a:cubicBezTo>
                      <a:pt x="6" y="0"/>
                      <a:pt x="8" y="1"/>
                      <a:pt x="6" y="2"/>
                    </a:cubicBezTo>
                    <a:close/>
                  </a:path>
                </a:pathLst>
              </a:custGeom>
              <a:solidFill>
                <a:srgbClr val="F89A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17" name="Freeform 472"/>
              <p:cNvSpPr>
                <a:spLocks/>
              </p:cNvSpPr>
              <p:nvPr/>
            </p:nvSpPr>
            <p:spPr bwMode="auto">
              <a:xfrm>
                <a:off x="4678" y="1860"/>
                <a:ext cx="21" cy="32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0 w 6"/>
                  <a:gd name="T7" fmla="*/ 2147483647 h 9"/>
                  <a:gd name="T8" fmla="*/ 0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2147483647 w 6"/>
                  <a:gd name="T15" fmla="*/ 2147483647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9"/>
                  <a:gd name="T26" fmla="*/ 6 w 6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9">
                    <a:moveTo>
                      <a:pt x="5" y="2"/>
                    </a:moveTo>
                    <a:cubicBezTo>
                      <a:pt x="4" y="3"/>
                      <a:pt x="2" y="6"/>
                      <a:pt x="1" y="8"/>
                    </a:cubicBezTo>
                    <a:cubicBezTo>
                      <a:pt x="1" y="8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2" y="3"/>
                      <a:pt x="4" y="1"/>
                      <a:pt x="4" y="1"/>
                    </a:cubicBezTo>
                    <a:cubicBezTo>
                      <a:pt x="4" y="0"/>
                      <a:pt x="6" y="1"/>
                      <a:pt x="5" y="2"/>
                    </a:cubicBezTo>
                    <a:close/>
                  </a:path>
                </a:pathLst>
              </a:custGeom>
              <a:solidFill>
                <a:srgbClr val="FCB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18" name="Freeform 473"/>
              <p:cNvSpPr>
                <a:spLocks/>
              </p:cNvSpPr>
              <p:nvPr/>
            </p:nvSpPr>
            <p:spPr bwMode="auto">
              <a:xfrm>
                <a:off x="4610" y="1895"/>
                <a:ext cx="75" cy="74"/>
              </a:xfrm>
              <a:custGeom>
                <a:avLst/>
                <a:gdLst>
                  <a:gd name="T0" fmla="*/ 2147483647 w 21"/>
                  <a:gd name="T1" fmla="*/ 2147483647 h 21"/>
                  <a:gd name="T2" fmla="*/ 2147483647 w 21"/>
                  <a:gd name="T3" fmla="*/ 2147483647 h 21"/>
                  <a:gd name="T4" fmla="*/ 2147483647 w 21"/>
                  <a:gd name="T5" fmla="*/ 2147483647 h 21"/>
                  <a:gd name="T6" fmla="*/ 2147483647 w 21"/>
                  <a:gd name="T7" fmla="*/ 2147483647 h 21"/>
                  <a:gd name="T8" fmla="*/ 2147483647 w 21"/>
                  <a:gd name="T9" fmla="*/ 214748364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8" y="1"/>
                    </a:moveTo>
                    <a:cubicBezTo>
                      <a:pt x="8" y="1"/>
                      <a:pt x="0" y="5"/>
                      <a:pt x="6" y="18"/>
                    </a:cubicBezTo>
                    <a:cubicBezTo>
                      <a:pt x="6" y="18"/>
                      <a:pt x="10" y="21"/>
                      <a:pt x="14" y="19"/>
                    </a:cubicBezTo>
                    <a:cubicBezTo>
                      <a:pt x="14" y="19"/>
                      <a:pt x="21" y="13"/>
                      <a:pt x="20" y="6"/>
                    </a:cubicBezTo>
                    <a:cubicBezTo>
                      <a:pt x="20" y="6"/>
                      <a:pt x="20" y="0"/>
                      <a:pt x="8" y="1"/>
                    </a:cubicBezTo>
                    <a:close/>
                  </a:path>
                </a:pathLst>
              </a:custGeom>
              <a:solidFill>
                <a:srgbClr val="EB3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19" name="Freeform 474"/>
              <p:cNvSpPr>
                <a:spLocks/>
              </p:cNvSpPr>
              <p:nvPr/>
            </p:nvSpPr>
            <p:spPr bwMode="auto">
              <a:xfrm>
                <a:off x="4613" y="1899"/>
                <a:ext cx="68" cy="66"/>
              </a:xfrm>
              <a:custGeom>
                <a:avLst/>
                <a:gdLst>
                  <a:gd name="T0" fmla="*/ 2147483647 w 19"/>
                  <a:gd name="T1" fmla="*/ 0 h 19"/>
                  <a:gd name="T2" fmla="*/ 2147483647 w 19"/>
                  <a:gd name="T3" fmla="*/ 2147483647 h 19"/>
                  <a:gd name="T4" fmla="*/ 2147483647 w 19"/>
                  <a:gd name="T5" fmla="*/ 2147483647 h 19"/>
                  <a:gd name="T6" fmla="*/ 2147483647 w 19"/>
                  <a:gd name="T7" fmla="*/ 2147483647 h 19"/>
                  <a:gd name="T8" fmla="*/ 2147483647 w 19"/>
                  <a:gd name="T9" fmla="*/ 2147483647 h 19"/>
                  <a:gd name="T10" fmla="*/ 2147483647 w 19"/>
                  <a:gd name="T11" fmla="*/ 2147483647 h 19"/>
                  <a:gd name="T12" fmla="*/ 2147483647 w 19"/>
                  <a:gd name="T13" fmla="*/ 2147483647 h 19"/>
                  <a:gd name="T14" fmla="*/ 2147483647 w 1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19"/>
                  <a:gd name="T26" fmla="*/ 19 w 19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19">
                    <a:moveTo>
                      <a:pt x="8" y="0"/>
                    </a:moveTo>
                    <a:cubicBezTo>
                      <a:pt x="11" y="1"/>
                      <a:pt x="13" y="2"/>
                      <a:pt x="14" y="3"/>
                    </a:cubicBezTo>
                    <a:cubicBezTo>
                      <a:pt x="17" y="4"/>
                      <a:pt x="18" y="6"/>
                      <a:pt x="18" y="6"/>
                    </a:cubicBezTo>
                    <a:cubicBezTo>
                      <a:pt x="19" y="11"/>
                      <a:pt x="14" y="16"/>
                      <a:pt x="13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9"/>
                      <a:pt x="7" y="18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0" y="4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F0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20" name="Freeform 475"/>
              <p:cNvSpPr>
                <a:spLocks/>
              </p:cNvSpPr>
              <p:nvPr/>
            </p:nvSpPr>
            <p:spPr bwMode="auto">
              <a:xfrm>
                <a:off x="4621" y="1902"/>
                <a:ext cx="53" cy="60"/>
              </a:xfrm>
              <a:custGeom>
                <a:avLst/>
                <a:gdLst>
                  <a:gd name="T0" fmla="*/ 2147483647 w 15"/>
                  <a:gd name="T1" fmla="*/ 0 h 17"/>
                  <a:gd name="T2" fmla="*/ 2147483647 w 15"/>
                  <a:gd name="T3" fmla="*/ 2147483647 h 17"/>
                  <a:gd name="T4" fmla="*/ 2147483647 w 15"/>
                  <a:gd name="T5" fmla="*/ 2147483647 h 17"/>
                  <a:gd name="T6" fmla="*/ 2147483647 w 15"/>
                  <a:gd name="T7" fmla="*/ 2147483647 h 17"/>
                  <a:gd name="T8" fmla="*/ 2147483647 w 15"/>
                  <a:gd name="T9" fmla="*/ 2147483647 h 17"/>
                  <a:gd name="T10" fmla="*/ 2147483647 w 15"/>
                  <a:gd name="T11" fmla="*/ 2147483647 h 17"/>
                  <a:gd name="T12" fmla="*/ 2147483647 w 15"/>
                  <a:gd name="T13" fmla="*/ 2147483647 h 17"/>
                  <a:gd name="T14" fmla="*/ 2147483647 w 15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7"/>
                  <a:gd name="T26" fmla="*/ 15 w 15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7">
                    <a:moveTo>
                      <a:pt x="7" y="0"/>
                    </a:moveTo>
                    <a:cubicBezTo>
                      <a:pt x="10" y="0"/>
                      <a:pt x="11" y="2"/>
                      <a:pt x="12" y="2"/>
                    </a:cubicBezTo>
                    <a:cubicBezTo>
                      <a:pt x="14" y="4"/>
                      <a:pt x="15" y="5"/>
                      <a:pt x="15" y="5"/>
                    </a:cubicBezTo>
                    <a:cubicBezTo>
                      <a:pt x="15" y="10"/>
                      <a:pt x="11" y="15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7"/>
                      <a:pt x="5" y="16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4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F47B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21" name="Freeform 476"/>
              <p:cNvSpPr>
                <a:spLocks/>
              </p:cNvSpPr>
              <p:nvPr/>
            </p:nvSpPr>
            <p:spPr bwMode="auto">
              <a:xfrm>
                <a:off x="4624" y="1906"/>
                <a:ext cx="46" cy="56"/>
              </a:xfrm>
              <a:custGeom>
                <a:avLst/>
                <a:gdLst>
                  <a:gd name="T0" fmla="*/ 2147483647 w 13"/>
                  <a:gd name="T1" fmla="*/ 0 h 16"/>
                  <a:gd name="T2" fmla="*/ 2147483647 w 13"/>
                  <a:gd name="T3" fmla="*/ 2147483647 h 16"/>
                  <a:gd name="T4" fmla="*/ 2147483647 w 13"/>
                  <a:gd name="T5" fmla="*/ 2147483647 h 16"/>
                  <a:gd name="T6" fmla="*/ 2147483647 w 13"/>
                  <a:gd name="T7" fmla="*/ 2147483647 h 16"/>
                  <a:gd name="T8" fmla="*/ 2147483647 w 13"/>
                  <a:gd name="T9" fmla="*/ 2147483647 h 16"/>
                  <a:gd name="T10" fmla="*/ 2147483647 w 13"/>
                  <a:gd name="T11" fmla="*/ 2147483647 h 16"/>
                  <a:gd name="T12" fmla="*/ 2147483647 w 13"/>
                  <a:gd name="T13" fmla="*/ 2147483647 h 16"/>
                  <a:gd name="T14" fmla="*/ 2147483647 w 13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6"/>
                  <a:gd name="T26" fmla="*/ 13 w 1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6">
                    <a:moveTo>
                      <a:pt x="6" y="0"/>
                    </a:moveTo>
                    <a:cubicBezTo>
                      <a:pt x="11" y="0"/>
                      <a:pt x="11" y="1"/>
                      <a:pt x="11" y="2"/>
                    </a:cubicBezTo>
                    <a:cubicBezTo>
                      <a:pt x="13" y="3"/>
                      <a:pt x="13" y="4"/>
                      <a:pt x="13" y="5"/>
                    </a:cubicBezTo>
                    <a:cubicBezTo>
                      <a:pt x="13" y="9"/>
                      <a:pt x="9" y="14"/>
                      <a:pt x="9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6" y="16"/>
                      <a:pt x="4" y="14"/>
                      <a:pt x="3" y="14"/>
                    </a:cubicBezTo>
                    <a:cubicBezTo>
                      <a:pt x="3" y="14"/>
                      <a:pt x="3" y="13"/>
                      <a:pt x="3" y="13"/>
                    </a:cubicBezTo>
                    <a:cubicBezTo>
                      <a:pt x="0" y="3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89A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22" name="Freeform 477"/>
              <p:cNvSpPr>
                <a:spLocks/>
              </p:cNvSpPr>
              <p:nvPr/>
            </p:nvSpPr>
            <p:spPr bwMode="auto">
              <a:xfrm>
                <a:off x="4631" y="1906"/>
                <a:ext cx="36" cy="52"/>
              </a:xfrm>
              <a:custGeom>
                <a:avLst/>
                <a:gdLst>
                  <a:gd name="T0" fmla="*/ 2147483647 w 10"/>
                  <a:gd name="T1" fmla="*/ 0 h 15"/>
                  <a:gd name="T2" fmla="*/ 2147483647 w 10"/>
                  <a:gd name="T3" fmla="*/ 2147483647 h 15"/>
                  <a:gd name="T4" fmla="*/ 2147483647 w 10"/>
                  <a:gd name="T5" fmla="*/ 2147483647 h 15"/>
                  <a:gd name="T6" fmla="*/ 2147483647 w 10"/>
                  <a:gd name="T7" fmla="*/ 2147483647 h 15"/>
                  <a:gd name="T8" fmla="*/ 2147483647 w 10"/>
                  <a:gd name="T9" fmla="*/ 2147483647 h 15"/>
                  <a:gd name="T10" fmla="*/ 2147483647 w 10"/>
                  <a:gd name="T11" fmla="*/ 2147483647 h 15"/>
                  <a:gd name="T12" fmla="*/ 2147483647 w 10"/>
                  <a:gd name="T13" fmla="*/ 2147483647 h 15"/>
                  <a:gd name="T14" fmla="*/ 2147483647 w 10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5"/>
                  <a:gd name="T26" fmla="*/ 10 w 10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5">
                    <a:moveTo>
                      <a:pt x="5" y="0"/>
                    </a:moveTo>
                    <a:cubicBezTo>
                      <a:pt x="10" y="1"/>
                      <a:pt x="9" y="2"/>
                      <a:pt x="9" y="2"/>
                    </a:cubicBezTo>
                    <a:cubicBezTo>
                      <a:pt x="10" y="3"/>
                      <a:pt x="10" y="5"/>
                      <a:pt x="10" y="6"/>
                    </a:cubicBezTo>
                    <a:cubicBezTo>
                      <a:pt x="10" y="10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5"/>
                      <a:pt x="2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4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FCB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23" name="Freeform 478"/>
              <p:cNvSpPr>
                <a:spLocks/>
              </p:cNvSpPr>
              <p:nvPr/>
            </p:nvSpPr>
            <p:spPr bwMode="auto">
              <a:xfrm>
                <a:off x="4635" y="1909"/>
                <a:ext cx="35" cy="49"/>
              </a:xfrm>
              <a:custGeom>
                <a:avLst/>
                <a:gdLst>
                  <a:gd name="T0" fmla="*/ 2147483647 w 10"/>
                  <a:gd name="T1" fmla="*/ 0 h 14"/>
                  <a:gd name="T2" fmla="*/ 0 w 10"/>
                  <a:gd name="T3" fmla="*/ 2147483647 h 14"/>
                  <a:gd name="T4" fmla="*/ 2147483647 w 10"/>
                  <a:gd name="T5" fmla="*/ 2147483647 h 14"/>
                  <a:gd name="T6" fmla="*/ 2147483647 w 10"/>
                  <a:gd name="T7" fmla="*/ 2147483647 h 14"/>
                  <a:gd name="T8" fmla="*/ 2147483647 w 10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4"/>
                  <a:gd name="T17" fmla="*/ 10 w 1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4">
                    <a:moveTo>
                      <a:pt x="5" y="0"/>
                    </a:moveTo>
                    <a:cubicBezTo>
                      <a:pt x="5" y="0"/>
                      <a:pt x="0" y="4"/>
                      <a:pt x="0" y="11"/>
                    </a:cubicBezTo>
                    <a:cubicBezTo>
                      <a:pt x="0" y="11"/>
                      <a:pt x="2" y="14"/>
                      <a:pt x="5" y="13"/>
                    </a:cubicBezTo>
                    <a:cubicBezTo>
                      <a:pt x="5" y="13"/>
                      <a:pt x="9" y="6"/>
                      <a:pt x="8" y="2"/>
                    </a:cubicBezTo>
                    <a:cubicBezTo>
                      <a:pt x="8" y="2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24" name="Freeform 479"/>
              <p:cNvSpPr>
                <a:spLocks/>
              </p:cNvSpPr>
              <p:nvPr/>
            </p:nvSpPr>
            <p:spPr bwMode="auto">
              <a:xfrm>
                <a:off x="4635" y="1874"/>
                <a:ext cx="35" cy="32"/>
              </a:xfrm>
              <a:custGeom>
                <a:avLst/>
                <a:gdLst>
                  <a:gd name="T0" fmla="*/ 2147483647 w 10"/>
                  <a:gd name="T1" fmla="*/ 0 h 9"/>
                  <a:gd name="T2" fmla="*/ 2147483647 w 10"/>
                  <a:gd name="T3" fmla="*/ 2147483647 h 9"/>
                  <a:gd name="T4" fmla="*/ 2147483647 w 10"/>
                  <a:gd name="T5" fmla="*/ 2147483647 h 9"/>
                  <a:gd name="T6" fmla="*/ 2147483647 w 10"/>
                  <a:gd name="T7" fmla="*/ 2147483647 h 9"/>
                  <a:gd name="T8" fmla="*/ 2147483647 w 10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"/>
                  <a:gd name="T17" fmla="*/ 10 w 1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">
                    <a:moveTo>
                      <a:pt x="3" y="0"/>
                    </a:moveTo>
                    <a:cubicBezTo>
                      <a:pt x="3" y="0"/>
                      <a:pt x="0" y="3"/>
                      <a:pt x="4" y="8"/>
                    </a:cubicBezTo>
                    <a:cubicBezTo>
                      <a:pt x="4" y="8"/>
                      <a:pt x="6" y="9"/>
                      <a:pt x="8" y="8"/>
                    </a:cubicBezTo>
                    <a:cubicBezTo>
                      <a:pt x="8" y="8"/>
                      <a:pt x="10" y="5"/>
                      <a:pt x="9" y="1"/>
                    </a:cubicBezTo>
                    <a:cubicBezTo>
                      <a:pt x="9" y="1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rgbClr val="EB3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25" name="Freeform 480"/>
              <p:cNvSpPr>
                <a:spLocks/>
              </p:cNvSpPr>
              <p:nvPr/>
            </p:nvSpPr>
            <p:spPr bwMode="auto">
              <a:xfrm>
                <a:off x="4635" y="1874"/>
                <a:ext cx="32" cy="32"/>
              </a:xfrm>
              <a:custGeom>
                <a:avLst/>
                <a:gdLst>
                  <a:gd name="T0" fmla="*/ 2147483647 w 9"/>
                  <a:gd name="T1" fmla="*/ 2147483647 h 9"/>
                  <a:gd name="T2" fmla="*/ 2147483647 w 9"/>
                  <a:gd name="T3" fmla="*/ 2147483647 h 9"/>
                  <a:gd name="T4" fmla="*/ 2147483647 w 9"/>
                  <a:gd name="T5" fmla="*/ 2147483647 h 9"/>
                  <a:gd name="T6" fmla="*/ 2147483647 w 9"/>
                  <a:gd name="T7" fmla="*/ 2147483647 h 9"/>
                  <a:gd name="T8" fmla="*/ 2147483647 w 9"/>
                  <a:gd name="T9" fmla="*/ 2147483647 h 9"/>
                  <a:gd name="T10" fmla="*/ 2147483647 w 9"/>
                  <a:gd name="T11" fmla="*/ 2147483647 h 9"/>
                  <a:gd name="T12" fmla="*/ 2147483647 w 9"/>
                  <a:gd name="T13" fmla="*/ 2147483647 h 9"/>
                  <a:gd name="T14" fmla="*/ 2147483647 w 9"/>
                  <a:gd name="T15" fmla="*/ 2147483647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9"/>
                  <a:gd name="T26" fmla="*/ 9 w 9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9">
                    <a:moveTo>
                      <a:pt x="3" y="1"/>
                    </a:moveTo>
                    <a:cubicBezTo>
                      <a:pt x="5" y="0"/>
                      <a:pt x="6" y="1"/>
                      <a:pt x="7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9" y="4"/>
                      <a:pt x="8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6" y="9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0" y="3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166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26" name="Freeform 481"/>
              <p:cNvSpPr>
                <a:spLocks/>
              </p:cNvSpPr>
              <p:nvPr/>
            </p:nvSpPr>
            <p:spPr bwMode="auto">
              <a:xfrm>
                <a:off x="4638" y="1874"/>
                <a:ext cx="29" cy="28"/>
              </a:xfrm>
              <a:custGeom>
                <a:avLst/>
                <a:gdLst>
                  <a:gd name="T0" fmla="*/ 2147483647 w 8"/>
                  <a:gd name="T1" fmla="*/ 2147483647 h 8"/>
                  <a:gd name="T2" fmla="*/ 2147483647 w 8"/>
                  <a:gd name="T3" fmla="*/ 2147483647 h 8"/>
                  <a:gd name="T4" fmla="*/ 2147483647 w 8"/>
                  <a:gd name="T5" fmla="*/ 2147483647 h 8"/>
                  <a:gd name="T6" fmla="*/ 2147483647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2147483647 h 8"/>
                  <a:gd name="T12" fmla="*/ 2147483647 w 8"/>
                  <a:gd name="T13" fmla="*/ 2147483647 h 8"/>
                  <a:gd name="T14" fmla="*/ 2147483647 w 8"/>
                  <a:gd name="T15" fmla="*/ 214748364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8"/>
                  <a:gd name="T26" fmla="*/ 8 w 8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8">
                    <a:moveTo>
                      <a:pt x="2" y="1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8" y="4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4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3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68B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27" name="Freeform 482"/>
              <p:cNvSpPr>
                <a:spLocks/>
              </p:cNvSpPr>
              <p:nvPr/>
            </p:nvSpPr>
            <p:spPr bwMode="auto">
              <a:xfrm>
                <a:off x="4642" y="1874"/>
                <a:ext cx="21" cy="28"/>
              </a:xfrm>
              <a:custGeom>
                <a:avLst/>
                <a:gdLst>
                  <a:gd name="T0" fmla="*/ 2147483647 w 6"/>
                  <a:gd name="T1" fmla="*/ 2147483647 h 8"/>
                  <a:gd name="T2" fmla="*/ 2147483647 w 6"/>
                  <a:gd name="T3" fmla="*/ 2147483647 h 8"/>
                  <a:gd name="T4" fmla="*/ 2147483647 w 6"/>
                  <a:gd name="T5" fmla="*/ 2147483647 h 8"/>
                  <a:gd name="T6" fmla="*/ 2147483647 w 6"/>
                  <a:gd name="T7" fmla="*/ 2147483647 h 8"/>
                  <a:gd name="T8" fmla="*/ 2147483647 w 6"/>
                  <a:gd name="T9" fmla="*/ 2147483647 h 8"/>
                  <a:gd name="T10" fmla="*/ 2147483647 w 6"/>
                  <a:gd name="T11" fmla="*/ 2147483647 h 8"/>
                  <a:gd name="T12" fmla="*/ 2147483647 w 6"/>
                  <a:gd name="T13" fmla="*/ 2147483647 h 8"/>
                  <a:gd name="T14" fmla="*/ 2147483647 w 6"/>
                  <a:gd name="T15" fmla="*/ 214748364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8"/>
                  <a:gd name="T26" fmla="*/ 6 w 6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8">
                    <a:moveTo>
                      <a:pt x="2" y="1"/>
                    </a:move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5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3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BB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28" name="Freeform 483"/>
              <p:cNvSpPr>
                <a:spLocks/>
              </p:cNvSpPr>
              <p:nvPr/>
            </p:nvSpPr>
            <p:spPr bwMode="auto">
              <a:xfrm>
                <a:off x="4642" y="1878"/>
                <a:ext cx="21" cy="24"/>
              </a:xfrm>
              <a:custGeom>
                <a:avLst/>
                <a:gdLst>
                  <a:gd name="T0" fmla="*/ 2147483647 w 6"/>
                  <a:gd name="T1" fmla="*/ 0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2" y="0"/>
                    </a:moveTo>
                    <a:cubicBezTo>
                      <a:pt x="5" y="0"/>
                      <a:pt x="5" y="1"/>
                      <a:pt x="5" y="1"/>
                    </a:cubicBezTo>
                    <a:cubicBezTo>
                      <a:pt x="6" y="2"/>
                      <a:pt x="5" y="6"/>
                      <a:pt x="5" y="6"/>
                    </a:cubicBezTo>
                    <a:cubicBezTo>
                      <a:pt x="4" y="7"/>
                      <a:pt x="2" y="6"/>
                      <a:pt x="2" y="6"/>
                    </a:cubicBezTo>
                    <a:cubicBezTo>
                      <a:pt x="0" y="2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29" name="Freeform 484"/>
              <p:cNvSpPr>
                <a:spLocks/>
              </p:cNvSpPr>
              <p:nvPr/>
            </p:nvSpPr>
            <p:spPr bwMode="auto">
              <a:xfrm>
                <a:off x="4681" y="1895"/>
                <a:ext cx="29" cy="25"/>
              </a:xfrm>
              <a:custGeom>
                <a:avLst/>
                <a:gdLst>
                  <a:gd name="T0" fmla="*/ 2147483647 w 8"/>
                  <a:gd name="T1" fmla="*/ 2147483647 h 7"/>
                  <a:gd name="T2" fmla="*/ 2147483647 w 8"/>
                  <a:gd name="T3" fmla="*/ 2147483647 h 7"/>
                  <a:gd name="T4" fmla="*/ 2147483647 w 8"/>
                  <a:gd name="T5" fmla="*/ 2147483647 h 7"/>
                  <a:gd name="T6" fmla="*/ 0 w 8"/>
                  <a:gd name="T7" fmla="*/ 2147483647 h 7"/>
                  <a:gd name="T8" fmla="*/ 0 w 8"/>
                  <a:gd name="T9" fmla="*/ 2147483647 h 7"/>
                  <a:gd name="T10" fmla="*/ 2147483647 w 8"/>
                  <a:gd name="T11" fmla="*/ 2147483647 h 7"/>
                  <a:gd name="T12" fmla="*/ 2147483647 w 8"/>
                  <a:gd name="T13" fmla="*/ 2147483647 h 7"/>
                  <a:gd name="T14" fmla="*/ 2147483647 w 8"/>
                  <a:gd name="T15" fmla="*/ 214748364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7"/>
                  <a:gd name="T26" fmla="*/ 8 w 8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7">
                    <a:moveTo>
                      <a:pt x="8" y="5"/>
                    </a:moveTo>
                    <a:cubicBezTo>
                      <a:pt x="6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0"/>
                      <a:pt x="5" y="1"/>
                      <a:pt x="6" y="1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8" y="4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F166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30" name="Freeform 485"/>
              <p:cNvSpPr>
                <a:spLocks/>
              </p:cNvSpPr>
              <p:nvPr/>
            </p:nvSpPr>
            <p:spPr bwMode="auto">
              <a:xfrm>
                <a:off x="4681" y="1899"/>
                <a:ext cx="29" cy="21"/>
              </a:xfrm>
              <a:custGeom>
                <a:avLst/>
                <a:gdLst>
                  <a:gd name="T0" fmla="*/ 2147483647 w 8"/>
                  <a:gd name="T1" fmla="*/ 2147483647 h 6"/>
                  <a:gd name="T2" fmla="*/ 2147483647 w 8"/>
                  <a:gd name="T3" fmla="*/ 2147483647 h 6"/>
                  <a:gd name="T4" fmla="*/ 2147483647 w 8"/>
                  <a:gd name="T5" fmla="*/ 2147483647 h 6"/>
                  <a:gd name="T6" fmla="*/ 0 w 8"/>
                  <a:gd name="T7" fmla="*/ 2147483647 h 6"/>
                  <a:gd name="T8" fmla="*/ 0 w 8"/>
                  <a:gd name="T9" fmla="*/ 2147483647 h 6"/>
                  <a:gd name="T10" fmla="*/ 2147483647 w 8"/>
                  <a:gd name="T11" fmla="*/ 0 h 6"/>
                  <a:gd name="T12" fmla="*/ 2147483647 w 8"/>
                  <a:gd name="T13" fmla="*/ 2147483647 h 6"/>
                  <a:gd name="T14" fmla="*/ 2147483647 w 8"/>
                  <a:gd name="T15" fmla="*/ 2147483647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6"/>
                  <a:gd name="T26" fmla="*/ 8 w 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6">
                    <a:moveTo>
                      <a:pt x="7" y="4"/>
                    </a:moveTo>
                    <a:cubicBezTo>
                      <a:pt x="6" y="6"/>
                      <a:pt x="3" y="6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3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F68B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31" name="Freeform 486"/>
              <p:cNvSpPr>
                <a:spLocks/>
              </p:cNvSpPr>
              <p:nvPr/>
            </p:nvSpPr>
            <p:spPr bwMode="auto">
              <a:xfrm>
                <a:off x="4685" y="1902"/>
                <a:ext cx="25" cy="18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2147483647 h 5"/>
                  <a:gd name="T6" fmla="*/ 0 w 7"/>
                  <a:gd name="T7" fmla="*/ 2147483647 h 5"/>
                  <a:gd name="T8" fmla="*/ 0 w 7"/>
                  <a:gd name="T9" fmla="*/ 2147483647 h 5"/>
                  <a:gd name="T10" fmla="*/ 2147483647 w 7"/>
                  <a:gd name="T11" fmla="*/ 0 h 5"/>
                  <a:gd name="T12" fmla="*/ 2147483647 w 7"/>
                  <a:gd name="T13" fmla="*/ 2147483647 h 5"/>
                  <a:gd name="T14" fmla="*/ 2147483647 w 7"/>
                  <a:gd name="T15" fmla="*/ 214748364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6" y="2"/>
                    </a:moveTo>
                    <a:cubicBezTo>
                      <a:pt x="5" y="4"/>
                      <a:pt x="2" y="4"/>
                      <a:pt x="1" y="4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7" y="2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FBB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32" name="Freeform 487"/>
              <p:cNvSpPr>
                <a:spLocks/>
              </p:cNvSpPr>
              <p:nvPr/>
            </p:nvSpPr>
            <p:spPr bwMode="auto">
              <a:xfrm>
                <a:off x="4685" y="1902"/>
                <a:ext cx="25" cy="14"/>
              </a:xfrm>
              <a:custGeom>
                <a:avLst/>
                <a:gdLst>
                  <a:gd name="T0" fmla="*/ 2147483647 w 7"/>
                  <a:gd name="T1" fmla="*/ 0 h 4"/>
                  <a:gd name="T2" fmla="*/ 0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2147483647 h 4"/>
                  <a:gd name="T8" fmla="*/ 2147483647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5" y="0"/>
                    </a:moveTo>
                    <a:cubicBezTo>
                      <a:pt x="5" y="0"/>
                      <a:pt x="2" y="0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5" y="4"/>
                      <a:pt x="6" y="2"/>
                    </a:cubicBezTo>
                    <a:cubicBezTo>
                      <a:pt x="6" y="2"/>
                      <a:pt x="7" y="2"/>
                      <a:pt x="5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33" name="Freeform 488"/>
              <p:cNvSpPr>
                <a:spLocks/>
              </p:cNvSpPr>
              <p:nvPr/>
            </p:nvSpPr>
            <p:spPr bwMode="auto">
              <a:xfrm>
                <a:off x="4656" y="1878"/>
                <a:ext cx="36" cy="35"/>
              </a:xfrm>
              <a:custGeom>
                <a:avLst/>
                <a:gdLst>
                  <a:gd name="T0" fmla="*/ 2147483647 w 10"/>
                  <a:gd name="T1" fmla="*/ 0 h 10"/>
                  <a:gd name="T2" fmla="*/ 2147483647 w 10"/>
                  <a:gd name="T3" fmla="*/ 2147483647 h 10"/>
                  <a:gd name="T4" fmla="*/ 2147483647 w 10"/>
                  <a:gd name="T5" fmla="*/ 2147483647 h 10"/>
                  <a:gd name="T6" fmla="*/ 2147483647 w 10"/>
                  <a:gd name="T7" fmla="*/ 2147483647 h 10"/>
                  <a:gd name="T8" fmla="*/ 2147483647 w 10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4" y="0"/>
                    </a:moveTo>
                    <a:cubicBezTo>
                      <a:pt x="4" y="0"/>
                      <a:pt x="0" y="6"/>
                      <a:pt x="3" y="8"/>
                    </a:cubicBezTo>
                    <a:cubicBezTo>
                      <a:pt x="3" y="8"/>
                      <a:pt x="5" y="10"/>
                      <a:pt x="7" y="9"/>
                    </a:cubicBezTo>
                    <a:cubicBezTo>
                      <a:pt x="7" y="9"/>
                      <a:pt x="10" y="6"/>
                      <a:pt x="10" y="3"/>
                    </a:cubicBezTo>
                    <a:cubicBezTo>
                      <a:pt x="10" y="3"/>
                      <a:pt x="7" y="1"/>
                      <a:pt x="4" y="0"/>
                    </a:cubicBezTo>
                    <a:close/>
                  </a:path>
                </a:pathLst>
              </a:custGeom>
              <a:solidFill>
                <a:srgbClr val="EB3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34" name="Freeform 489"/>
              <p:cNvSpPr>
                <a:spLocks/>
              </p:cNvSpPr>
              <p:nvPr/>
            </p:nvSpPr>
            <p:spPr bwMode="auto">
              <a:xfrm>
                <a:off x="4660" y="1881"/>
                <a:ext cx="28" cy="28"/>
              </a:xfrm>
              <a:custGeom>
                <a:avLst/>
                <a:gdLst>
                  <a:gd name="T0" fmla="*/ 2147483647 w 8"/>
                  <a:gd name="T1" fmla="*/ 2147483647 h 8"/>
                  <a:gd name="T2" fmla="*/ 2147483647 w 8"/>
                  <a:gd name="T3" fmla="*/ 2147483647 h 8"/>
                  <a:gd name="T4" fmla="*/ 2147483647 w 8"/>
                  <a:gd name="T5" fmla="*/ 0 h 8"/>
                  <a:gd name="T6" fmla="*/ 2147483647 w 8"/>
                  <a:gd name="T7" fmla="*/ 0 h 8"/>
                  <a:gd name="T8" fmla="*/ 2147483647 w 8"/>
                  <a:gd name="T9" fmla="*/ 2147483647 h 8"/>
                  <a:gd name="T10" fmla="*/ 2147483647 w 8"/>
                  <a:gd name="T11" fmla="*/ 2147483647 h 8"/>
                  <a:gd name="T12" fmla="*/ 2147483647 w 8"/>
                  <a:gd name="T13" fmla="*/ 214748364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5" y="7"/>
                    </a:moveTo>
                    <a:cubicBezTo>
                      <a:pt x="4" y="8"/>
                      <a:pt x="2" y="7"/>
                      <a:pt x="2" y="7"/>
                    </a:cubicBezTo>
                    <a:cubicBezTo>
                      <a:pt x="0" y="2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6" y="0"/>
                      <a:pt x="6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5"/>
                      <a:pt x="5" y="7"/>
                      <a:pt x="5" y="7"/>
                    </a:cubicBezTo>
                    <a:close/>
                  </a:path>
                </a:pathLst>
              </a:custGeom>
              <a:solidFill>
                <a:srgbClr val="F166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35" name="Freeform 490"/>
              <p:cNvSpPr>
                <a:spLocks/>
              </p:cNvSpPr>
              <p:nvPr/>
            </p:nvSpPr>
            <p:spPr bwMode="auto">
              <a:xfrm>
                <a:off x="4663" y="1881"/>
                <a:ext cx="25" cy="28"/>
              </a:xfrm>
              <a:custGeom>
                <a:avLst/>
                <a:gdLst>
                  <a:gd name="T0" fmla="*/ 2147483647 w 7"/>
                  <a:gd name="T1" fmla="*/ 2147483647 h 8"/>
                  <a:gd name="T2" fmla="*/ 2147483647 w 7"/>
                  <a:gd name="T3" fmla="*/ 2147483647 h 8"/>
                  <a:gd name="T4" fmla="*/ 2147483647 w 7"/>
                  <a:gd name="T5" fmla="*/ 0 h 8"/>
                  <a:gd name="T6" fmla="*/ 2147483647 w 7"/>
                  <a:gd name="T7" fmla="*/ 0 h 8"/>
                  <a:gd name="T8" fmla="*/ 2147483647 w 7"/>
                  <a:gd name="T9" fmla="*/ 2147483647 h 8"/>
                  <a:gd name="T10" fmla="*/ 2147483647 w 7"/>
                  <a:gd name="T11" fmla="*/ 2147483647 h 8"/>
                  <a:gd name="T12" fmla="*/ 2147483647 w 7"/>
                  <a:gd name="T13" fmla="*/ 214748364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8"/>
                  <a:gd name="T23" fmla="*/ 7 w 7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8">
                    <a:moveTo>
                      <a:pt x="4" y="7"/>
                    </a:moveTo>
                    <a:cubicBezTo>
                      <a:pt x="3" y="8"/>
                      <a:pt x="2" y="7"/>
                      <a:pt x="2" y="7"/>
                    </a:cubicBezTo>
                    <a:cubicBezTo>
                      <a:pt x="0" y="2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5"/>
                      <a:pt x="4" y="7"/>
                      <a:pt x="4" y="7"/>
                    </a:cubicBezTo>
                    <a:close/>
                  </a:path>
                </a:pathLst>
              </a:custGeom>
              <a:solidFill>
                <a:srgbClr val="F68B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36" name="Freeform 491"/>
              <p:cNvSpPr>
                <a:spLocks/>
              </p:cNvSpPr>
              <p:nvPr/>
            </p:nvSpPr>
            <p:spPr bwMode="auto">
              <a:xfrm>
                <a:off x="4667" y="1885"/>
                <a:ext cx="18" cy="21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0 h 6"/>
                  <a:gd name="T6" fmla="*/ 2147483647 w 5"/>
                  <a:gd name="T7" fmla="*/ 0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2147483647 w 5"/>
                  <a:gd name="T13" fmla="*/ 2147483647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3" y="6"/>
                    </a:moveTo>
                    <a:cubicBezTo>
                      <a:pt x="2" y="6"/>
                      <a:pt x="1" y="5"/>
                      <a:pt x="1" y="5"/>
                    </a:cubicBezTo>
                    <a:cubicBezTo>
                      <a:pt x="0" y="2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4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rgbClr val="FBB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37" name="Freeform 492"/>
              <p:cNvSpPr>
                <a:spLocks/>
              </p:cNvSpPr>
              <p:nvPr/>
            </p:nvSpPr>
            <p:spPr bwMode="auto">
              <a:xfrm>
                <a:off x="4667" y="1885"/>
                <a:ext cx="18" cy="21"/>
              </a:xfrm>
              <a:custGeom>
                <a:avLst/>
                <a:gdLst>
                  <a:gd name="T0" fmla="*/ 2147483647 w 5"/>
                  <a:gd name="T1" fmla="*/ 0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3" y="0"/>
                    </a:moveTo>
                    <a:cubicBezTo>
                      <a:pt x="3" y="0"/>
                      <a:pt x="0" y="2"/>
                      <a:pt x="1" y="5"/>
                    </a:cubicBezTo>
                    <a:cubicBezTo>
                      <a:pt x="1" y="5"/>
                      <a:pt x="1" y="6"/>
                      <a:pt x="3" y="6"/>
                    </a:cubicBezTo>
                    <a:cubicBezTo>
                      <a:pt x="3" y="6"/>
                      <a:pt x="5" y="3"/>
                      <a:pt x="4" y="1"/>
                    </a:cubicBezTo>
                    <a:cubicBezTo>
                      <a:pt x="4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38" name="Freeform 493"/>
              <p:cNvSpPr>
                <a:spLocks/>
              </p:cNvSpPr>
              <p:nvPr/>
            </p:nvSpPr>
            <p:spPr bwMode="auto">
              <a:xfrm>
                <a:off x="4863" y="1962"/>
                <a:ext cx="188" cy="168"/>
              </a:xfrm>
              <a:custGeom>
                <a:avLst/>
                <a:gdLst>
                  <a:gd name="T0" fmla="*/ 2147483647 w 53"/>
                  <a:gd name="T1" fmla="*/ 2147483647 h 48"/>
                  <a:gd name="T2" fmla="*/ 2147483647 w 53"/>
                  <a:gd name="T3" fmla="*/ 2147483647 h 48"/>
                  <a:gd name="T4" fmla="*/ 2147483647 w 53"/>
                  <a:gd name="T5" fmla="*/ 2147483647 h 48"/>
                  <a:gd name="T6" fmla="*/ 2147483647 w 53"/>
                  <a:gd name="T7" fmla="*/ 2147483647 h 48"/>
                  <a:gd name="T8" fmla="*/ 2147483647 w 53"/>
                  <a:gd name="T9" fmla="*/ 2147483647 h 48"/>
                  <a:gd name="T10" fmla="*/ 0 w 53"/>
                  <a:gd name="T11" fmla="*/ 2147483647 h 48"/>
                  <a:gd name="T12" fmla="*/ 2147483647 w 53"/>
                  <a:gd name="T13" fmla="*/ 2147483647 h 48"/>
                  <a:gd name="T14" fmla="*/ 2147483647 w 53"/>
                  <a:gd name="T15" fmla="*/ 2147483647 h 48"/>
                  <a:gd name="T16" fmla="*/ 2147483647 w 53"/>
                  <a:gd name="T17" fmla="*/ 2147483647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48"/>
                  <a:gd name="T29" fmla="*/ 53 w 53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48">
                    <a:moveTo>
                      <a:pt x="51" y="23"/>
                    </a:moveTo>
                    <a:cubicBezTo>
                      <a:pt x="51" y="23"/>
                      <a:pt x="53" y="20"/>
                      <a:pt x="53" y="17"/>
                    </a:cubicBezTo>
                    <a:cubicBezTo>
                      <a:pt x="53" y="10"/>
                      <a:pt x="50" y="0"/>
                      <a:pt x="32" y="2"/>
                    </a:cubicBezTo>
                    <a:cubicBezTo>
                      <a:pt x="32" y="2"/>
                      <a:pt x="17" y="2"/>
                      <a:pt x="6" y="17"/>
                    </a:cubicBezTo>
                    <a:cubicBezTo>
                      <a:pt x="6" y="17"/>
                      <a:pt x="1" y="31"/>
                      <a:pt x="1" y="31"/>
                    </a:cubicBezTo>
                    <a:cubicBezTo>
                      <a:pt x="1" y="31"/>
                      <a:pt x="0" y="48"/>
                      <a:pt x="0" y="48"/>
                    </a:cubicBezTo>
                    <a:cubicBezTo>
                      <a:pt x="0" y="48"/>
                      <a:pt x="17" y="47"/>
                      <a:pt x="17" y="47"/>
                    </a:cubicBezTo>
                    <a:cubicBezTo>
                      <a:pt x="17" y="47"/>
                      <a:pt x="22" y="28"/>
                      <a:pt x="28" y="32"/>
                    </a:cubicBezTo>
                    <a:cubicBezTo>
                      <a:pt x="28" y="32"/>
                      <a:pt x="40" y="31"/>
                      <a:pt x="51" y="23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39" name="Freeform 494"/>
              <p:cNvSpPr>
                <a:spLocks/>
              </p:cNvSpPr>
              <p:nvPr/>
            </p:nvSpPr>
            <p:spPr bwMode="auto">
              <a:xfrm>
                <a:off x="4870" y="1983"/>
                <a:ext cx="146" cy="136"/>
              </a:xfrm>
              <a:custGeom>
                <a:avLst/>
                <a:gdLst>
                  <a:gd name="T0" fmla="*/ 2147483647 w 41"/>
                  <a:gd name="T1" fmla="*/ 2147483647 h 39"/>
                  <a:gd name="T2" fmla="*/ 2147483647 w 41"/>
                  <a:gd name="T3" fmla="*/ 2147483647 h 39"/>
                  <a:gd name="T4" fmla="*/ 2147483647 w 41"/>
                  <a:gd name="T5" fmla="*/ 2147483647 h 39"/>
                  <a:gd name="T6" fmla="*/ 2147483647 w 41"/>
                  <a:gd name="T7" fmla="*/ 2147483647 h 39"/>
                  <a:gd name="T8" fmla="*/ 2147483647 w 41"/>
                  <a:gd name="T9" fmla="*/ 2147483647 h 39"/>
                  <a:gd name="T10" fmla="*/ 2147483647 w 41"/>
                  <a:gd name="T11" fmla="*/ 2147483647 h 39"/>
                  <a:gd name="T12" fmla="*/ 2147483647 w 41"/>
                  <a:gd name="T13" fmla="*/ 2147483647 h 39"/>
                  <a:gd name="T14" fmla="*/ 2147483647 w 41"/>
                  <a:gd name="T15" fmla="*/ 2147483647 h 39"/>
                  <a:gd name="T16" fmla="*/ 2147483647 w 41"/>
                  <a:gd name="T17" fmla="*/ 2147483647 h 39"/>
                  <a:gd name="T18" fmla="*/ 2147483647 w 41"/>
                  <a:gd name="T19" fmla="*/ 2147483647 h 39"/>
                  <a:gd name="T20" fmla="*/ 2147483647 w 41"/>
                  <a:gd name="T21" fmla="*/ 2147483647 h 39"/>
                  <a:gd name="T22" fmla="*/ 2147483647 w 41"/>
                  <a:gd name="T23" fmla="*/ 2147483647 h 39"/>
                  <a:gd name="T24" fmla="*/ 2147483647 w 41"/>
                  <a:gd name="T25" fmla="*/ 2147483647 h 39"/>
                  <a:gd name="T26" fmla="*/ 2147483647 w 41"/>
                  <a:gd name="T27" fmla="*/ 2147483647 h 39"/>
                  <a:gd name="T28" fmla="*/ 2147483647 w 41"/>
                  <a:gd name="T29" fmla="*/ 2147483647 h 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"/>
                  <a:gd name="T46" fmla="*/ 0 h 39"/>
                  <a:gd name="T47" fmla="*/ 41 w 41"/>
                  <a:gd name="T48" fmla="*/ 39 h 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" h="39">
                    <a:moveTo>
                      <a:pt x="38" y="1"/>
                    </a:moveTo>
                    <a:cubicBezTo>
                      <a:pt x="36" y="1"/>
                      <a:pt x="33" y="0"/>
                      <a:pt x="31" y="1"/>
                    </a:cubicBezTo>
                    <a:cubicBezTo>
                      <a:pt x="21" y="4"/>
                      <a:pt x="10" y="9"/>
                      <a:pt x="5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0" y="26"/>
                      <a:pt x="0" y="32"/>
                      <a:pt x="1" y="39"/>
                    </a:cubicBezTo>
                    <a:cubicBezTo>
                      <a:pt x="1" y="39"/>
                      <a:pt x="3" y="39"/>
                      <a:pt x="3" y="38"/>
                    </a:cubicBezTo>
                    <a:cubicBezTo>
                      <a:pt x="4" y="36"/>
                      <a:pt x="4" y="34"/>
                      <a:pt x="5" y="32"/>
                    </a:cubicBezTo>
                    <a:cubicBezTo>
                      <a:pt x="5" y="26"/>
                      <a:pt x="9" y="21"/>
                      <a:pt x="13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7" y="12"/>
                      <a:pt x="21" y="9"/>
                      <a:pt x="26" y="7"/>
                    </a:cubicBezTo>
                    <a:cubicBezTo>
                      <a:pt x="27" y="7"/>
                      <a:pt x="27" y="6"/>
                      <a:pt x="27" y="6"/>
                    </a:cubicBezTo>
                    <a:cubicBezTo>
                      <a:pt x="30" y="5"/>
                      <a:pt x="33" y="6"/>
                      <a:pt x="36" y="5"/>
                    </a:cubicBezTo>
                    <a:cubicBezTo>
                      <a:pt x="36" y="5"/>
                      <a:pt x="37" y="5"/>
                      <a:pt x="37" y="5"/>
                    </a:cubicBezTo>
                    <a:cubicBezTo>
                      <a:pt x="38" y="5"/>
                      <a:pt x="40" y="5"/>
                      <a:pt x="41" y="4"/>
                    </a:cubicBezTo>
                    <a:cubicBezTo>
                      <a:pt x="41" y="2"/>
                      <a:pt x="40" y="2"/>
                      <a:pt x="38" y="1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40" name="Freeform 495"/>
              <p:cNvSpPr>
                <a:spLocks/>
              </p:cNvSpPr>
              <p:nvPr/>
            </p:nvSpPr>
            <p:spPr bwMode="auto">
              <a:xfrm>
                <a:off x="4870" y="1986"/>
                <a:ext cx="146" cy="130"/>
              </a:xfrm>
              <a:custGeom>
                <a:avLst/>
                <a:gdLst>
                  <a:gd name="T0" fmla="*/ 2147483647 w 41"/>
                  <a:gd name="T1" fmla="*/ 2147483647 h 37"/>
                  <a:gd name="T2" fmla="*/ 2147483647 w 41"/>
                  <a:gd name="T3" fmla="*/ 2147483647 h 37"/>
                  <a:gd name="T4" fmla="*/ 2147483647 w 41"/>
                  <a:gd name="T5" fmla="*/ 2147483647 h 37"/>
                  <a:gd name="T6" fmla="*/ 2147483647 w 41"/>
                  <a:gd name="T7" fmla="*/ 2147483647 h 37"/>
                  <a:gd name="T8" fmla="*/ 2147483647 w 41"/>
                  <a:gd name="T9" fmla="*/ 2147483647 h 37"/>
                  <a:gd name="T10" fmla="*/ 2147483647 w 41"/>
                  <a:gd name="T11" fmla="*/ 2147483647 h 37"/>
                  <a:gd name="T12" fmla="*/ 2147483647 w 41"/>
                  <a:gd name="T13" fmla="*/ 2147483647 h 37"/>
                  <a:gd name="T14" fmla="*/ 2147483647 w 41"/>
                  <a:gd name="T15" fmla="*/ 0 h 37"/>
                  <a:gd name="T16" fmla="*/ 2147483647 w 41"/>
                  <a:gd name="T17" fmla="*/ 0 h 37"/>
                  <a:gd name="T18" fmla="*/ 2147483647 w 41"/>
                  <a:gd name="T19" fmla="*/ 2147483647 h 37"/>
                  <a:gd name="T20" fmla="*/ 2147483647 w 41"/>
                  <a:gd name="T21" fmla="*/ 2147483647 h 37"/>
                  <a:gd name="T22" fmla="*/ 2147483647 w 41"/>
                  <a:gd name="T23" fmla="*/ 2147483647 h 37"/>
                  <a:gd name="T24" fmla="*/ 2147483647 w 41"/>
                  <a:gd name="T25" fmla="*/ 2147483647 h 37"/>
                  <a:gd name="T26" fmla="*/ 2147483647 w 41"/>
                  <a:gd name="T27" fmla="*/ 2147483647 h 37"/>
                  <a:gd name="T28" fmla="*/ 2147483647 w 41"/>
                  <a:gd name="T29" fmla="*/ 2147483647 h 37"/>
                  <a:gd name="T30" fmla="*/ 2147483647 w 41"/>
                  <a:gd name="T31" fmla="*/ 2147483647 h 37"/>
                  <a:gd name="T32" fmla="*/ 2147483647 w 41"/>
                  <a:gd name="T33" fmla="*/ 2147483647 h 37"/>
                  <a:gd name="T34" fmla="*/ 2147483647 w 41"/>
                  <a:gd name="T35" fmla="*/ 2147483647 h 37"/>
                  <a:gd name="T36" fmla="*/ 2147483647 w 41"/>
                  <a:gd name="T37" fmla="*/ 2147483647 h 37"/>
                  <a:gd name="T38" fmla="*/ 2147483647 w 41"/>
                  <a:gd name="T39" fmla="*/ 2147483647 h 37"/>
                  <a:gd name="T40" fmla="*/ 2147483647 w 41"/>
                  <a:gd name="T41" fmla="*/ 2147483647 h 37"/>
                  <a:gd name="T42" fmla="*/ 2147483647 w 41"/>
                  <a:gd name="T43" fmla="*/ 2147483647 h 37"/>
                  <a:gd name="T44" fmla="*/ 2147483647 w 41"/>
                  <a:gd name="T45" fmla="*/ 2147483647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37"/>
                  <a:gd name="T71" fmla="*/ 41 w 41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37">
                    <a:moveTo>
                      <a:pt x="5" y="30"/>
                    </a:moveTo>
                    <a:cubicBezTo>
                      <a:pt x="4" y="32"/>
                      <a:pt x="4" y="34"/>
                      <a:pt x="3" y="36"/>
                    </a:cubicBezTo>
                    <a:cubicBezTo>
                      <a:pt x="3" y="37"/>
                      <a:pt x="2" y="37"/>
                      <a:pt x="1" y="37"/>
                    </a:cubicBezTo>
                    <a:cubicBezTo>
                      <a:pt x="1" y="37"/>
                      <a:pt x="1" y="37"/>
                      <a:pt x="1" y="36"/>
                    </a:cubicBezTo>
                    <a:cubicBezTo>
                      <a:pt x="1" y="31"/>
                      <a:pt x="0" y="25"/>
                      <a:pt x="4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8" y="12"/>
                      <a:pt x="13" y="8"/>
                      <a:pt x="19" y="5"/>
                    </a:cubicBezTo>
                    <a:cubicBezTo>
                      <a:pt x="23" y="3"/>
                      <a:pt x="28" y="1"/>
                      <a:pt x="31" y="0"/>
                    </a:cubicBezTo>
                    <a:cubicBezTo>
                      <a:pt x="33" y="0"/>
                      <a:pt x="36" y="0"/>
                      <a:pt x="38" y="0"/>
                    </a:cubicBezTo>
                    <a:cubicBezTo>
                      <a:pt x="38" y="1"/>
                      <a:pt x="39" y="1"/>
                      <a:pt x="40" y="1"/>
                    </a:cubicBezTo>
                    <a:cubicBezTo>
                      <a:pt x="40" y="1"/>
                      <a:pt x="41" y="2"/>
                      <a:pt x="40" y="3"/>
                    </a:cubicBezTo>
                    <a:cubicBezTo>
                      <a:pt x="40" y="4"/>
                      <a:pt x="38" y="4"/>
                      <a:pt x="36" y="4"/>
                    </a:cubicBezTo>
                    <a:cubicBezTo>
                      <a:pt x="36" y="4"/>
                      <a:pt x="36" y="4"/>
                      <a:pt x="35" y="4"/>
                    </a:cubicBezTo>
                    <a:cubicBezTo>
                      <a:pt x="34" y="4"/>
                      <a:pt x="32" y="4"/>
                      <a:pt x="31" y="4"/>
                    </a:cubicBezTo>
                    <a:cubicBezTo>
                      <a:pt x="30" y="4"/>
                      <a:pt x="28" y="4"/>
                      <a:pt x="27" y="5"/>
                    </a:cubicBezTo>
                    <a:cubicBezTo>
                      <a:pt x="26" y="5"/>
                      <a:pt x="26" y="6"/>
                      <a:pt x="26" y="6"/>
                    </a:cubicBezTo>
                    <a:cubicBezTo>
                      <a:pt x="23" y="7"/>
                      <a:pt x="20" y="8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6" y="12"/>
                      <a:pt x="15" y="13"/>
                      <a:pt x="13" y="14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6"/>
                      <a:pt x="11" y="17"/>
                      <a:pt x="10" y="18"/>
                    </a:cubicBezTo>
                    <a:cubicBezTo>
                      <a:pt x="10" y="18"/>
                      <a:pt x="10" y="18"/>
                      <a:pt x="10" y="19"/>
                    </a:cubicBezTo>
                    <a:cubicBezTo>
                      <a:pt x="7" y="22"/>
                      <a:pt x="5" y="25"/>
                      <a:pt x="5" y="30"/>
                    </a:cubicBezTo>
                    <a:close/>
                  </a:path>
                </a:pathLst>
              </a:custGeom>
              <a:solidFill>
                <a:srgbClr val="147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41" name="Freeform 496"/>
              <p:cNvSpPr>
                <a:spLocks/>
              </p:cNvSpPr>
              <p:nvPr/>
            </p:nvSpPr>
            <p:spPr bwMode="auto">
              <a:xfrm>
                <a:off x="4873" y="1986"/>
                <a:ext cx="139" cy="126"/>
              </a:xfrm>
              <a:custGeom>
                <a:avLst/>
                <a:gdLst>
                  <a:gd name="T0" fmla="*/ 2147483647 w 39"/>
                  <a:gd name="T1" fmla="*/ 2147483647 h 36"/>
                  <a:gd name="T2" fmla="*/ 2147483647 w 39"/>
                  <a:gd name="T3" fmla="*/ 2147483647 h 36"/>
                  <a:gd name="T4" fmla="*/ 2147483647 w 39"/>
                  <a:gd name="T5" fmla="*/ 2147483647 h 36"/>
                  <a:gd name="T6" fmla="*/ 0 w 39"/>
                  <a:gd name="T7" fmla="*/ 2147483647 h 36"/>
                  <a:gd name="T8" fmla="*/ 2147483647 w 39"/>
                  <a:gd name="T9" fmla="*/ 2147483647 h 36"/>
                  <a:gd name="T10" fmla="*/ 2147483647 w 39"/>
                  <a:gd name="T11" fmla="*/ 2147483647 h 36"/>
                  <a:gd name="T12" fmla="*/ 2147483647 w 39"/>
                  <a:gd name="T13" fmla="*/ 2147483647 h 36"/>
                  <a:gd name="T14" fmla="*/ 2147483647 w 39"/>
                  <a:gd name="T15" fmla="*/ 2147483647 h 36"/>
                  <a:gd name="T16" fmla="*/ 2147483647 w 39"/>
                  <a:gd name="T17" fmla="*/ 2147483647 h 36"/>
                  <a:gd name="T18" fmla="*/ 2147483647 w 39"/>
                  <a:gd name="T19" fmla="*/ 2147483647 h 36"/>
                  <a:gd name="T20" fmla="*/ 2147483647 w 39"/>
                  <a:gd name="T21" fmla="*/ 2147483647 h 36"/>
                  <a:gd name="T22" fmla="*/ 2147483647 w 39"/>
                  <a:gd name="T23" fmla="*/ 2147483647 h 36"/>
                  <a:gd name="T24" fmla="*/ 2147483647 w 39"/>
                  <a:gd name="T25" fmla="*/ 2147483647 h 36"/>
                  <a:gd name="T26" fmla="*/ 2147483647 w 39"/>
                  <a:gd name="T27" fmla="*/ 2147483647 h 36"/>
                  <a:gd name="T28" fmla="*/ 2147483647 w 39"/>
                  <a:gd name="T29" fmla="*/ 2147483647 h 36"/>
                  <a:gd name="T30" fmla="*/ 2147483647 w 39"/>
                  <a:gd name="T31" fmla="*/ 2147483647 h 36"/>
                  <a:gd name="T32" fmla="*/ 2147483647 w 39"/>
                  <a:gd name="T33" fmla="*/ 2147483647 h 36"/>
                  <a:gd name="T34" fmla="*/ 2147483647 w 39"/>
                  <a:gd name="T35" fmla="*/ 2147483647 h 36"/>
                  <a:gd name="T36" fmla="*/ 2147483647 w 39"/>
                  <a:gd name="T37" fmla="*/ 2147483647 h 36"/>
                  <a:gd name="T38" fmla="*/ 2147483647 w 39"/>
                  <a:gd name="T39" fmla="*/ 2147483647 h 36"/>
                  <a:gd name="T40" fmla="*/ 2147483647 w 39"/>
                  <a:gd name="T41" fmla="*/ 2147483647 h 36"/>
                  <a:gd name="T42" fmla="*/ 2147483647 w 39"/>
                  <a:gd name="T43" fmla="*/ 2147483647 h 36"/>
                  <a:gd name="T44" fmla="*/ 2147483647 w 39"/>
                  <a:gd name="T45" fmla="*/ 2147483647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"/>
                  <a:gd name="T70" fmla="*/ 0 h 36"/>
                  <a:gd name="T71" fmla="*/ 39 w 39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" h="36">
                    <a:moveTo>
                      <a:pt x="4" y="29"/>
                    </a:moveTo>
                    <a:cubicBezTo>
                      <a:pt x="3" y="31"/>
                      <a:pt x="3" y="33"/>
                      <a:pt x="2" y="35"/>
                    </a:cubicBezTo>
                    <a:cubicBezTo>
                      <a:pt x="2" y="36"/>
                      <a:pt x="1" y="36"/>
                      <a:pt x="1" y="36"/>
                    </a:cubicBezTo>
                    <a:cubicBezTo>
                      <a:pt x="1" y="36"/>
                      <a:pt x="0" y="36"/>
                      <a:pt x="0" y="36"/>
                    </a:cubicBezTo>
                    <a:cubicBezTo>
                      <a:pt x="0" y="30"/>
                      <a:pt x="0" y="25"/>
                      <a:pt x="4" y="19"/>
                    </a:cubicBezTo>
                    <a:cubicBezTo>
                      <a:pt x="4" y="19"/>
                      <a:pt x="4" y="18"/>
                      <a:pt x="4" y="18"/>
                    </a:cubicBezTo>
                    <a:cubicBezTo>
                      <a:pt x="8" y="12"/>
                      <a:pt x="13" y="8"/>
                      <a:pt x="18" y="5"/>
                    </a:cubicBezTo>
                    <a:cubicBezTo>
                      <a:pt x="21" y="4"/>
                      <a:pt x="27" y="1"/>
                      <a:pt x="30" y="1"/>
                    </a:cubicBezTo>
                    <a:cubicBezTo>
                      <a:pt x="32" y="0"/>
                      <a:pt x="34" y="0"/>
                      <a:pt x="36" y="1"/>
                    </a:cubicBezTo>
                    <a:cubicBezTo>
                      <a:pt x="37" y="1"/>
                      <a:pt x="38" y="1"/>
                      <a:pt x="38" y="1"/>
                    </a:cubicBezTo>
                    <a:cubicBezTo>
                      <a:pt x="39" y="1"/>
                      <a:pt x="39" y="2"/>
                      <a:pt x="39" y="3"/>
                    </a:cubicBezTo>
                    <a:cubicBezTo>
                      <a:pt x="38" y="3"/>
                      <a:pt x="36" y="3"/>
                      <a:pt x="35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2" y="4"/>
                      <a:pt x="31" y="4"/>
                      <a:pt x="30" y="4"/>
                    </a:cubicBezTo>
                    <a:cubicBezTo>
                      <a:pt x="29" y="4"/>
                      <a:pt x="27" y="4"/>
                      <a:pt x="25" y="5"/>
                    </a:cubicBezTo>
                    <a:cubicBezTo>
                      <a:pt x="25" y="5"/>
                      <a:pt x="25" y="6"/>
                      <a:pt x="24" y="6"/>
                    </a:cubicBezTo>
                    <a:cubicBezTo>
                      <a:pt x="22" y="7"/>
                      <a:pt x="19" y="8"/>
                      <a:pt x="17" y="10"/>
                    </a:cubicBezTo>
                    <a:cubicBezTo>
                      <a:pt x="17" y="10"/>
                      <a:pt x="16" y="10"/>
                      <a:pt x="16" y="10"/>
                    </a:cubicBezTo>
                    <a:cubicBezTo>
                      <a:pt x="15" y="11"/>
                      <a:pt x="14" y="12"/>
                      <a:pt x="12" y="14"/>
                    </a:cubicBezTo>
                    <a:cubicBezTo>
                      <a:pt x="12" y="14"/>
                      <a:pt x="12" y="14"/>
                      <a:pt x="11" y="15"/>
                    </a:cubicBezTo>
                    <a:cubicBezTo>
                      <a:pt x="11" y="16"/>
                      <a:pt x="10" y="17"/>
                      <a:pt x="9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6" y="21"/>
                      <a:pt x="4" y="25"/>
                      <a:pt x="4" y="29"/>
                    </a:cubicBezTo>
                    <a:close/>
                  </a:path>
                </a:pathLst>
              </a:custGeom>
              <a:solidFill>
                <a:srgbClr val="488C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42" name="Freeform 497"/>
              <p:cNvSpPr>
                <a:spLocks/>
              </p:cNvSpPr>
              <p:nvPr/>
            </p:nvSpPr>
            <p:spPr bwMode="auto">
              <a:xfrm>
                <a:off x="4873" y="1990"/>
                <a:ext cx="136" cy="122"/>
              </a:xfrm>
              <a:custGeom>
                <a:avLst/>
                <a:gdLst>
                  <a:gd name="T0" fmla="*/ 2147483647 w 38"/>
                  <a:gd name="T1" fmla="*/ 2147483647 h 35"/>
                  <a:gd name="T2" fmla="*/ 2147483647 w 38"/>
                  <a:gd name="T3" fmla="*/ 2147483647 h 35"/>
                  <a:gd name="T4" fmla="*/ 2147483647 w 38"/>
                  <a:gd name="T5" fmla="*/ 2147483647 h 35"/>
                  <a:gd name="T6" fmla="*/ 2147483647 w 38"/>
                  <a:gd name="T7" fmla="*/ 2147483647 h 35"/>
                  <a:gd name="T8" fmla="*/ 2147483647 w 38"/>
                  <a:gd name="T9" fmla="*/ 2147483647 h 35"/>
                  <a:gd name="T10" fmla="*/ 2147483647 w 38"/>
                  <a:gd name="T11" fmla="*/ 2147483647 h 35"/>
                  <a:gd name="T12" fmla="*/ 2147483647 w 38"/>
                  <a:gd name="T13" fmla="*/ 2147483647 h 35"/>
                  <a:gd name="T14" fmla="*/ 2147483647 w 38"/>
                  <a:gd name="T15" fmla="*/ 0 h 35"/>
                  <a:gd name="T16" fmla="*/ 2147483647 w 38"/>
                  <a:gd name="T17" fmla="*/ 0 h 35"/>
                  <a:gd name="T18" fmla="*/ 2147483647 w 38"/>
                  <a:gd name="T19" fmla="*/ 0 h 35"/>
                  <a:gd name="T20" fmla="*/ 2147483647 w 38"/>
                  <a:gd name="T21" fmla="*/ 2147483647 h 35"/>
                  <a:gd name="T22" fmla="*/ 2147483647 w 38"/>
                  <a:gd name="T23" fmla="*/ 2147483647 h 35"/>
                  <a:gd name="T24" fmla="*/ 2147483647 w 38"/>
                  <a:gd name="T25" fmla="*/ 2147483647 h 35"/>
                  <a:gd name="T26" fmla="*/ 2147483647 w 38"/>
                  <a:gd name="T27" fmla="*/ 2147483647 h 35"/>
                  <a:gd name="T28" fmla="*/ 2147483647 w 38"/>
                  <a:gd name="T29" fmla="*/ 2147483647 h 35"/>
                  <a:gd name="T30" fmla="*/ 2147483647 w 38"/>
                  <a:gd name="T31" fmla="*/ 2147483647 h 35"/>
                  <a:gd name="T32" fmla="*/ 2147483647 w 38"/>
                  <a:gd name="T33" fmla="*/ 2147483647 h 35"/>
                  <a:gd name="T34" fmla="*/ 2147483647 w 38"/>
                  <a:gd name="T35" fmla="*/ 2147483647 h 35"/>
                  <a:gd name="T36" fmla="*/ 2147483647 w 38"/>
                  <a:gd name="T37" fmla="*/ 2147483647 h 35"/>
                  <a:gd name="T38" fmla="*/ 2147483647 w 38"/>
                  <a:gd name="T39" fmla="*/ 2147483647 h 35"/>
                  <a:gd name="T40" fmla="*/ 2147483647 w 38"/>
                  <a:gd name="T41" fmla="*/ 2147483647 h 35"/>
                  <a:gd name="T42" fmla="*/ 2147483647 w 38"/>
                  <a:gd name="T43" fmla="*/ 2147483647 h 35"/>
                  <a:gd name="T44" fmla="*/ 2147483647 w 38"/>
                  <a:gd name="T45" fmla="*/ 2147483647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"/>
                  <a:gd name="T70" fmla="*/ 0 h 35"/>
                  <a:gd name="T71" fmla="*/ 38 w 38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" h="35">
                    <a:moveTo>
                      <a:pt x="4" y="27"/>
                    </a:moveTo>
                    <a:cubicBezTo>
                      <a:pt x="3" y="28"/>
                      <a:pt x="3" y="31"/>
                      <a:pt x="2" y="33"/>
                    </a:cubicBezTo>
                    <a:cubicBezTo>
                      <a:pt x="2" y="34"/>
                      <a:pt x="1" y="35"/>
                      <a:pt x="1" y="35"/>
                    </a:cubicBezTo>
                    <a:cubicBezTo>
                      <a:pt x="1" y="35"/>
                      <a:pt x="0" y="35"/>
                      <a:pt x="1" y="34"/>
                    </a:cubicBezTo>
                    <a:cubicBezTo>
                      <a:pt x="1" y="29"/>
                      <a:pt x="0" y="24"/>
                      <a:pt x="4" y="18"/>
                    </a:cubicBezTo>
                    <a:cubicBezTo>
                      <a:pt x="4" y="18"/>
                      <a:pt x="5" y="17"/>
                      <a:pt x="5" y="17"/>
                    </a:cubicBezTo>
                    <a:cubicBezTo>
                      <a:pt x="8" y="11"/>
                      <a:pt x="13" y="7"/>
                      <a:pt x="18" y="4"/>
                    </a:cubicBezTo>
                    <a:cubicBezTo>
                      <a:pt x="21" y="3"/>
                      <a:pt x="27" y="0"/>
                      <a:pt x="30" y="0"/>
                    </a:cubicBezTo>
                    <a:cubicBezTo>
                      <a:pt x="31" y="0"/>
                      <a:pt x="34" y="0"/>
                      <a:pt x="36" y="0"/>
                    </a:cubicBezTo>
                    <a:cubicBezTo>
                      <a:pt x="37" y="0"/>
                      <a:pt x="38" y="0"/>
                      <a:pt x="38" y="0"/>
                    </a:cubicBezTo>
                    <a:cubicBezTo>
                      <a:pt x="38" y="0"/>
                      <a:pt x="38" y="1"/>
                      <a:pt x="38" y="1"/>
                    </a:cubicBezTo>
                    <a:cubicBezTo>
                      <a:pt x="37" y="2"/>
                      <a:pt x="36" y="2"/>
                      <a:pt x="34" y="2"/>
                    </a:cubicBezTo>
                    <a:cubicBezTo>
                      <a:pt x="34" y="2"/>
                      <a:pt x="33" y="3"/>
                      <a:pt x="33" y="3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8" y="3"/>
                      <a:pt x="26" y="3"/>
                      <a:pt x="25" y="4"/>
                    </a:cubicBezTo>
                    <a:cubicBezTo>
                      <a:pt x="24" y="4"/>
                      <a:pt x="24" y="5"/>
                      <a:pt x="24" y="5"/>
                    </a:cubicBezTo>
                    <a:cubicBezTo>
                      <a:pt x="22" y="5"/>
                      <a:pt x="19" y="7"/>
                      <a:pt x="17" y="8"/>
                    </a:cubicBezTo>
                    <a:cubicBezTo>
                      <a:pt x="16" y="8"/>
                      <a:pt x="16" y="9"/>
                      <a:pt x="16" y="9"/>
                    </a:cubicBezTo>
                    <a:cubicBezTo>
                      <a:pt x="15" y="10"/>
                      <a:pt x="13" y="11"/>
                      <a:pt x="12" y="12"/>
                    </a:cubicBezTo>
                    <a:cubicBezTo>
                      <a:pt x="12" y="13"/>
                      <a:pt x="12" y="13"/>
                      <a:pt x="11" y="13"/>
                    </a:cubicBezTo>
                    <a:cubicBezTo>
                      <a:pt x="11" y="14"/>
                      <a:pt x="10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6" y="19"/>
                      <a:pt x="4" y="23"/>
                      <a:pt x="4" y="27"/>
                    </a:cubicBezTo>
                    <a:close/>
                  </a:path>
                </a:pathLst>
              </a:custGeom>
              <a:solidFill>
                <a:srgbClr val="6A9D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43" name="Freeform 498"/>
              <p:cNvSpPr>
                <a:spLocks/>
              </p:cNvSpPr>
              <p:nvPr/>
            </p:nvSpPr>
            <p:spPr bwMode="auto">
              <a:xfrm>
                <a:off x="4873" y="1990"/>
                <a:ext cx="136" cy="119"/>
              </a:xfrm>
              <a:custGeom>
                <a:avLst/>
                <a:gdLst>
                  <a:gd name="T0" fmla="*/ 2147483647 w 38"/>
                  <a:gd name="T1" fmla="*/ 2147483647 h 34"/>
                  <a:gd name="T2" fmla="*/ 2147483647 w 38"/>
                  <a:gd name="T3" fmla="*/ 2147483647 h 34"/>
                  <a:gd name="T4" fmla="*/ 2147483647 w 38"/>
                  <a:gd name="T5" fmla="*/ 2147483647 h 34"/>
                  <a:gd name="T6" fmla="*/ 2147483647 w 38"/>
                  <a:gd name="T7" fmla="*/ 2147483647 h 34"/>
                  <a:gd name="T8" fmla="*/ 2147483647 w 38"/>
                  <a:gd name="T9" fmla="*/ 2147483647 h 34"/>
                  <a:gd name="T10" fmla="*/ 2147483647 w 38"/>
                  <a:gd name="T11" fmla="*/ 2147483647 h 34"/>
                  <a:gd name="T12" fmla="*/ 2147483647 w 38"/>
                  <a:gd name="T13" fmla="*/ 2147483647 h 34"/>
                  <a:gd name="T14" fmla="*/ 2147483647 w 38"/>
                  <a:gd name="T15" fmla="*/ 0 h 34"/>
                  <a:gd name="T16" fmla="*/ 2147483647 w 38"/>
                  <a:gd name="T17" fmla="*/ 0 h 34"/>
                  <a:gd name="T18" fmla="*/ 2147483647 w 38"/>
                  <a:gd name="T19" fmla="*/ 0 h 34"/>
                  <a:gd name="T20" fmla="*/ 2147483647 w 38"/>
                  <a:gd name="T21" fmla="*/ 2147483647 h 34"/>
                  <a:gd name="T22" fmla="*/ 2147483647 w 38"/>
                  <a:gd name="T23" fmla="*/ 2147483647 h 34"/>
                  <a:gd name="T24" fmla="*/ 2147483647 w 38"/>
                  <a:gd name="T25" fmla="*/ 2147483647 h 34"/>
                  <a:gd name="T26" fmla="*/ 2147483647 w 38"/>
                  <a:gd name="T27" fmla="*/ 2147483647 h 34"/>
                  <a:gd name="T28" fmla="*/ 2147483647 w 38"/>
                  <a:gd name="T29" fmla="*/ 2147483647 h 34"/>
                  <a:gd name="T30" fmla="*/ 2147483647 w 38"/>
                  <a:gd name="T31" fmla="*/ 2147483647 h 34"/>
                  <a:gd name="T32" fmla="*/ 2147483647 w 38"/>
                  <a:gd name="T33" fmla="*/ 2147483647 h 34"/>
                  <a:gd name="T34" fmla="*/ 2147483647 w 38"/>
                  <a:gd name="T35" fmla="*/ 2147483647 h 34"/>
                  <a:gd name="T36" fmla="*/ 2147483647 w 38"/>
                  <a:gd name="T37" fmla="*/ 2147483647 h 34"/>
                  <a:gd name="T38" fmla="*/ 2147483647 w 38"/>
                  <a:gd name="T39" fmla="*/ 2147483647 h 34"/>
                  <a:gd name="T40" fmla="*/ 2147483647 w 38"/>
                  <a:gd name="T41" fmla="*/ 2147483647 h 34"/>
                  <a:gd name="T42" fmla="*/ 2147483647 w 38"/>
                  <a:gd name="T43" fmla="*/ 2147483647 h 34"/>
                  <a:gd name="T44" fmla="*/ 2147483647 w 38"/>
                  <a:gd name="T45" fmla="*/ 2147483647 h 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"/>
                  <a:gd name="T70" fmla="*/ 0 h 34"/>
                  <a:gd name="T71" fmla="*/ 38 w 38"/>
                  <a:gd name="T72" fmla="*/ 34 h 3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" h="34">
                    <a:moveTo>
                      <a:pt x="4" y="26"/>
                    </a:moveTo>
                    <a:cubicBezTo>
                      <a:pt x="4" y="27"/>
                      <a:pt x="3" y="30"/>
                      <a:pt x="2" y="32"/>
                    </a:cubicBezTo>
                    <a:cubicBezTo>
                      <a:pt x="2" y="33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29"/>
                      <a:pt x="0" y="24"/>
                      <a:pt x="5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8" y="11"/>
                      <a:pt x="13" y="7"/>
                      <a:pt x="18" y="5"/>
                    </a:cubicBezTo>
                    <a:cubicBezTo>
                      <a:pt x="20" y="4"/>
                      <a:pt x="27" y="1"/>
                      <a:pt x="30" y="0"/>
                    </a:cubicBezTo>
                    <a:cubicBezTo>
                      <a:pt x="31" y="0"/>
                      <a:pt x="34" y="0"/>
                      <a:pt x="36" y="0"/>
                    </a:cubicBezTo>
                    <a:cubicBezTo>
                      <a:pt x="37" y="0"/>
                      <a:pt x="38" y="0"/>
                      <a:pt x="38" y="0"/>
                    </a:cubicBezTo>
                    <a:cubicBezTo>
                      <a:pt x="38" y="0"/>
                      <a:pt x="38" y="1"/>
                      <a:pt x="37" y="1"/>
                    </a:cubicBezTo>
                    <a:cubicBezTo>
                      <a:pt x="37" y="2"/>
                      <a:pt x="35" y="2"/>
                      <a:pt x="34" y="2"/>
                    </a:cubicBezTo>
                    <a:cubicBezTo>
                      <a:pt x="33" y="2"/>
                      <a:pt x="33" y="2"/>
                      <a:pt x="32" y="2"/>
                    </a:cubicBezTo>
                    <a:cubicBezTo>
                      <a:pt x="31" y="3"/>
                      <a:pt x="29" y="3"/>
                      <a:pt x="29" y="3"/>
                    </a:cubicBezTo>
                    <a:cubicBezTo>
                      <a:pt x="28" y="3"/>
                      <a:pt x="26" y="3"/>
                      <a:pt x="25" y="4"/>
                    </a:cubicBezTo>
                    <a:cubicBezTo>
                      <a:pt x="24" y="4"/>
                      <a:pt x="24" y="5"/>
                      <a:pt x="23" y="5"/>
                    </a:cubicBezTo>
                    <a:cubicBezTo>
                      <a:pt x="22" y="5"/>
                      <a:pt x="18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4" y="9"/>
                      <a:pt x="13" y="11"/>
                      <a:pt x="12" y="12"/>
                    </a:cubicBezTo>
                    <a:cubicBezTo>
                      <a:pt x="12" y="12"/>
                      <a:pt x="11" y="12"/>
                      <a:pt x="11" y="13"/>
                    </a:cubicBezTo>
                    <a:cubicBezTo>
                      <a:pt x="10" y="14"/>
                      <a:pt x="10" y="15"/>
                      <a:pt x="9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9"/>
                      <a:pt x="5" y="22"/>
                      <a:pt x="4" y="26"/>
                    </a:cubicBezTo>
                    <a:close/>
                  </a:path>
                </a:pathLst>
              </a:custGeom>
              <a:solidFill>
                <a:srgbClr val="8DB2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44" name="Freeform 499"/>
              <p:cNvSpPr>
                <a:spLocks/>
              </p:cNvSpPr>
              <p:nvPr/>
            </p:nvSpPr>
            <p:spPr bwMode="auto">
              <a:xfrm>
                <a:off x="4877" y="1990"/>
                <a:ext cx="132" cy="119"/>
              </a:xfrm>
              <a:custGeom>
                <a:avLst/>
                <a:gdLst>
                  <a:gd name="T0" fmla="*/ 2147483647 w 37"/>
                  <a:gd name="T1" fmla="*/ 2147483647 h 34"/>
                  <a:gd name="T2" fmla="*/ 2147483647 w 37"/>
                  <a:gd name="T3" fmla="*/ 2147483647 h 34"/>
                  <a:gd name="T4" fmla="*/ 0 w 37"/>
                  <a:gd name="T5" fmla="*/ 2147483647 h 34"/>
                  <a:gd name="T6" fmla="*/ 0 w 37"/>
                  <a:gd name="T7" fmla="*/ 2147483647 h 34"/>
                  <a:gd name="T8" fmla="*/ 2147483647 w 37"/>
                  <a:gd name="T9" fmla="*/ 2147483647 h 34"/>
                  <a:gd name="T10" fmla="*/ 2147483647 w 37"/>
                  <a:gd name="T11" fmla="*/ 2147483647 h 34"/>
                  <a:gd name="T12" fmla="*/ 2147483647 w 37"/>
                  <a:gd name="T13" fmla="*/ 2147483647 h 34"/>
                  <a:gd name="T14" fmla="*/ 2147483647 w 37"/>
                  <a:gd name="T15" fmla="*/ 2147483647 h 34"/>
                  <a:gd name="T16" fmla="*/ 2147483647 w 37"/>
                  <a:gd name="T17" fmla="*/ 0 h 34"/>
                  <a:gd name="T18" fmla="*/ 2147483647 w 37"/>
                  <a:gd name="T19" fmla="*/ 0 h 34"/>
                  <a:gd name="T20" fmla="*/ 2147483647 w 37"/>
                  <a:gd name="T21" fmla="*/ 2147483647 h 34"/>
                  <a:gd name="T22" fmla="*/ 2147483647 w 37"/>
                  <a:gd name="T23" fmla="*/ 2147483647 h 34"/>
                  <a:gd name="T24" fmla="*/ 2147483647 w 37"/>
                  <a:gd name="T25" fmla="*/ 2147483647 h 34"/>
                  <a:gd name="T26" fmla="*/ 2147483647 w 37"/>
                  <a:gd name="T27" fmla="*/ 2147483647 h 34"/>
                  <a:gd name="T28" fmla="*/ 2147483647 w 37"/>
                  <a:gd name="T29" fmla="*/ 2147483647 h 34"/>
                  <a:gd name="T30" fmla="*/ 2147483647 w 37"/>
                  <a:gd name="T31" fmla="*/ 2147483647 h 34"/>
                  <a:gd name="T32" fmla="*/ 2147483647 w 37"/>
                  <a:gd name="T33" fmla="*/ 2147483647 h 34"/>
                  <a:gd name="T34" fmla="*/ 2147483647 w 37"/>
                  <a:gd name="T35" fmla="*/ 2147483647 h 34"/>
                  <a:gd name="T36" fmla="*/ 2147483647 w 37"/>
                  <a:gd name="T37" fmla="*/ 2147483647 h 34"/>
                  <a:gd name="T38" fmla="*/ 2147483647 w 37"/>
                  <a:gd name="T39" fmla="*/ 2147483647 h 34"/>
                  <a:gd name="T40" fmla="*/ 2147483647 w 37"/>
                  <a:gd name="T41" fmla="*/ 2147483647 h 34"/>
                  <a:gd name="T42" fmla="*/ 2147483647 w 37"/>
                  <a:gd name="T43" fmla="*/ 2147483647 h 34"/>
                  <a:gd name="T44" fmla="*/ 2147483647 w 37"/>
                  <a:gd name="T45" fmla="*/ 2147483647 h 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"/>
                  <a:gd name="T70" fmla="*/ 0 h 34"/>
                  <a:gd name="T71" fmla="*/ 37 w 37"/>
                  <a:gd name="T72" fmla="*/ 34 h 3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" h="34">
                    <a:moveTo>
                      <a:pt x="3" y="25"/>
                    </a:moveTo>
                    <a:cubicBezTo>
                      <a:pt x="3" y="26"/>
                      <a:pt x="2" y="29"/>
                      <a:pt x="1" y="31"/>
                    </a:cubicBezTo>
                    <a:cubicBezTo>
                      <a:pt x="1" y="32"/>
                      <a:pt x="0" y="33"/>
                      <a:pt x="0" y="33"/>
                    </a:cubicBezTo>
                    <a:cubicBezTo>
                      <a:pt x="0" y="34"/>
                      <a:pt x="0" y="33"/>
                      <a:pt x="0" y="33"/>
                    </a:cubicBezTo>
                    <a:cubicBezTo>
                      <a:pt x="0" y="29"/>
                      <a:pt x="0" y="24"/>
                      <a:pt x="4" y="18"/>
                    </a:cubicBezTo>
                    <a:cubicBezTo>
                      <a:pt x="4" y="17"/>
                      <a:pt x="5" y="17"/>
                      <a:pt x="5" y="16"/>
                    </a:cubicBezTo>
                    <a:cubicBezTo>
                      <a:pt x="8" y="11"/>
                      <a:pt x="12" y="7"/>
                      <a:pt x="17" y="5"/>
                    </a:cubicBezTo>
                    <a:cubicBezTo>
                      <a:pt x="19" y="4"/>
                      <a:pt x="27" y="1"/>
                      <a:pt x="28" y="1"/>
                    </a:cubicBezTo>
                    <a:cubicBezTo>
                      <a:pt x="29" y="1"/>
                      <a:pt x="32" y="0"/>
                      <a:pt x="35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6" y="1"/>
                      <a:pt x="36" y="1"/>
                    </a:cubicBezTo>
                    <a:cubicBezTo>
                      <a:pt x="35" y="1"/>
                      <a:pt x="34" y="2"/>
                      <a:pt x="32" y="2"/>
                    </a:cubicBezTo>
                    <a:cubicBezTo>
                      <a:pt x="32" y="2"/>
                      <a:pt x="31" y="2"/>
                      <a:pt x="31" y="2"/>
                    </a:cubicBezTo>
                    <a:cubicBezTo>
                      <a:pt x="29" y="2"/>
                      <a:pt x="28" y="3"/>
                      <a:pt x="27" y="2"/>
                    </a:cubicBezTo>
                    <a:cubicBezTo>
                      <a:pt x="27" y="2"/>
                      <a:pt x="25" y="3"/>
                      <a:pt x="23" y="4"/>
                    </a:cubicBezTo>
                    <a:cubicBezTo>
                      <a:pt x="23" y="4"/>
                      <a:pt x="22" y="5"/>
                      <a:pt x="22" y="5"/>
                    </a:cubicBezTo>
                    <a:cubicBezTo>
                      <a:pt x="20" y="5"/>
                      <a:pt x="17" y="7"/>
                      <a:pt x="15" y="8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3" y="9"/>
                      <a:pt x="12" y="10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9" y="13"/>
                      <a:pt x="9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6" y="18"/>
                      <a:pt x="4" y="22"/>
                      <a:pt x="3" y="25"/>
                    </a:cubicBezTo>
                    <a:close/>
                  </a:path>
                </a:pathLst>
              </a:custGeom>
              <a:solidFill>
                <a:srgbClr val="BFCF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45" name="Freeform 500"/>
              <p:cNvSpPr>
                <a:spLocks/>
              </p:cNvSpPr>
              <p:nvPr/>
            </p:nvSpPr>
            <p:spPr bwMode="auto">
              <a:xfrm>
                <a:off x="4913" y="1986"/>
                <a:ext cx="160" cy="144"/>
              </a:xfrm>
              <a:custGeom>
                <a:avLst/>
                <a:gdLst>
                  <a:gd name="T0" fmla="*/ 2147483647 w 45"/>
                  <a:gd name="T1" fmla="*/ 2147483647 h 41"/>
                  <a:gd name="T2" fmla="*/ 2147483647 w 45"/>
                  <a:gd name="T3" fmla="*/ 2147483647 h 41"/>
                  <a:gd name="T4" fmla="*/ 2147483647 w 45"/>
                  <a:gd name="T5" fmla="*/ 2147483647 h 41"/>
                  <a:gd name="T6" fmla="*/ 2147483647 w 45"/>
                  <a:gd name="T7" fmla="*/ 2147483647 h 41"/>
                  <a:gd name="T8" fmla="*/ 2147483647 w 45"/>
                  <a:gd name="T9" fmla="*/ 2147483647 h 41"/>
                  <a:gd name="T10" fmla="*/ 2147483647 w 45"/>
                  <a:gd name="T11" fmla="*/ 2147483647 h 41"/>
                  <a:gd name="T12" fmla="*/ 2147483647 w 45"/>
                  <a:gd name="T13" fmla="*/ 2147483647 h 41"/>
                  <a:gd name="T14" fmla="*/ 2147483647 w 45"/>
                  <a:gd name="T15" fmla="*/ 2147483647 h 41"/>
                  <a:gd name="T16" fmla="*/ 2147483647 w 45"/>
                  <a:gd name="T17" fmla="*/ 2147483647 h 41"/>
                  <a:gd name="T18" fmla="*/ 2147483647 w 45"/>
                  <a:gd name="T19" fmla="*/ 2147483647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41"/>
                  <a:gd name="T32" fmla="*/ 45 w 45"/>
                  <a:gd name="T33" fmla="*/ 41 h 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41">
                    <a:moveTo>
                      <a:pt x="38" y="3"/>
                    </a:moveTo>
                    <a:cubicBezTo>
                      <a:pt x="38" y="3"/>
                      <a:pt x="45" y="16"/>
                      <a:pt x="27" y="21"/>
                    </a:cubicBezTo>
                    <a:cubicBezTo>
                      <a:pt x="27" y="21"/>
                      <a:pt x="21" y="25"/>
                      <a:pt x="11" y="26"/>
                    </a:cubicBezTo>
                    <a:cubicBezTo>
                      <a:pt x="9" y="26"/>
                      <a:pt x="8" y="29"/>
                      <a:pt x="7" y="30"/>
                    </a:cubicBezTo>
                    <a:cubicBezTo>
                      <a:pt x="7" y="30"/>
                      <a:pt x="3" y="40"/>
                      <a:pt x="3" y="40"/>
                    </a:cubicBezTo>
                    <a:cubicBezTo>
                      <a:pt x="3" y="40"/>
                      <a:pt x="0" y="41"/>
                      <a:pt x="4" y="32"/>
                    </a:cubicBezTo>
                    <a:cubicBezTo>
                      <a:pt x="9" y="23"/>
                      <a:pt x="8" y="23"/>
                      <a:pt x="15" y="23"/>
                    </a:cubicBezTo>
                    <a:cubicBezTo>
                      <a:pt x="15" y="23"/>
                      <a:pt x="22" y="23"/>
                      <a:pt x="27" y="19"/>
                    </a:cubicBezTo>
                    <a:cubicBezTo>
                      <a:pt x="27" y="19"/>
                      <a:pt x="42" y="16"/>
                      <a:pt x="37" y="4"/>
                    </a:cubicBezTo>
                    <a:cubicBezTo>
                      <a:pt x="37" y="4"/>
                      <a:pt x="36" y="0"/>
                      <a:pt x="38" y="3"/>
                    </a:cubicBezTo>
                    <a:close/>
                  </a:path>
                </a:pathLst>
              </a:custGeom>
              <a:solidFill>
                <a:srgbClr val="0953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46" name="Freeform 501"/>
              <p:cNvSpPr>
                <a:spLocks/>
              </p:cNvSpPr>
              <p:nvPr/>
            </p:nvSpPr>
            <p:spPr bwMode="auto">
              <a:xfrm>
                <a:off x="5005" y="2011"/>
                <a:ext cx="25" cy="21"/>
              </a:xfrm>
              <a:custGeom>
                <a:avLst/>
                <a:gdLst>
                  <a:gd name="T0" fmla="*/ 2147483647 w 7"/>
                  <a:gd name="T1" fmla="*/ 2147483647 h 6"/>
                  <a:gd name="T2" fmla="*/ 2147483647 w 7"/>
                  <a:gd name="T3" fmla="*/ 2147483647 h 6"/>
                  <a:gd name="T4" fmla="*/ 2147483647 w 7"/>
                  <a:gd name="T5" fmla="*/ 0 h 6"/>
                  <a:gd name="T6" fmla="*/ 2147483647 w 7"/>
                  <a:gd name="T7" fmla="*/ 0 h 6"/>
                  <a:gd name="T8" fmla="*/ 0 w 7"/>
                  <a:gd name="T9" fmla="*/ 2147483647 h 6"/>
                  <a:gd name="T10" fmla="*/ 2147483647 w 7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4" y="5"/>
                    </a:moveTo>
                    <a:cubicBezTo>
                      <a:pt x="7" y="4"/>
                      <a:pt x="5" y="3"/>
                      <a:pt x="3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6"/>
                      <a:pt x="2" y="6"/>
                      <a:pt x="4" y="5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47" name="Freeform 502"/>
              <p:cNvSpPr>
                <a:spLocks/>
              </p:cNvSpPr>
              <p:nvPr/>
            </p:nvSpPr>
            <p:spPr bwMode="auto">
              <a:xfrm>
                <a:off x="5009" y="2011"/>
                <a:ext cx="14" cy="21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0 h 6"/>
                  <a:gd name="T6" fmla="*/ 2147483647 w 4"/>
                  <a:gd name="T7" fmla="*/ 0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2147483647 w 4"/>
                  <a:gd name="T13" fmla="*/ 2147483647 h 6"/>
                  <a:gd name="T14" fmla="*/ 2147483647 w 4"/>
                  <a:gd name="T15" fmla="*/ 2147483647 h 6"/>
                  <a:gd name="T16" fmla="*/ 2147483647 w 4"/>
                  <a:gd name="T17" fmla="*/ 2147483647 h 6"/>
                  <a:gd name="T18" fmla="*/ 0 w 4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6"/>
                  <a:gd name="T32" fmla="*/ 4 w 4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6">
                    <a:moveTo>
                      <a:pt x="0" y="3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3"/>
                      <a:pt x="4" y="4"/>
                      <a:pt x="3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0" y="6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48" name="Freeform 503"/>
              <p:cNvSpPr>
                <a:spLocks/>
              </p:cNvSpPr>
              <p:nvPr/>
            </p:nvSpPr>
            <p:spPr bwMode="auto">
              <a:xfrm>
                <a:off x="5009" y="2014"/>
                <a:ext cx="14" cy="14"/>
              </a:xfrm>
              <a:custGeom>
                <a:avLst/>
                <a:gdLst>
                  <a:gd name="T0" fmla="*/ 0 w 4"/>
                  <a:gd name="T1" fmla="*/ 2147483647 h 4"/>
                  <a:gd name="T2" fmla="*/ 2147483647 w 4"/>
                  <a:gd name="T3" fmla="*/ 0 h 4"/>
                  <a:gd name="T4" fmla="*/ 2147483647 w 4"/>
                  <a:gd name="T5" fmla="*/ 0 h 4"/>
                  <a:gd name="T6" fmla="*/ 2147483647 w 4"/>
                  <a:gd name="T7" fmla="*/ 0 h 4"/>
                  <a:gd name="T8" fmla="*/ 2147483647 w 4"/>
                  <a:gd name="T9" fmla="*/ 0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2147483647 h 4"/>
                  <a:gd name="T16" fmla="*/ 2147483647 w 4"/>
                  <a:gd name="T17" fmla="*/ 2147483647 h 4"/>
                  <a:gd name="T18" fmla="*/ 0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2"/>
                      <a:pt x="4" y="3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49" name="Freeform 504"/>
              <p:cNvSpPr>
                <a:spLocks/>
              </p:cNvSpPr>
              <p:nvPr/>
            </p:nvSpPr>
            <p:spPr bwMode="auto">
              <a:xfrm>
                <a:off x="5009" y="2014"/>
                <a:ext cx="14" cy="14"/>
              </a:xfrm>
              <a:custGeom>
                <a:avLst/>
                <a:gdLst>
                  <a:gd name="T0" fmla="*/ 0 w 4"/>
                  <a:gd name="T1" fmla="*/ 2147483647 h 4"/>
                  <a:gd name="T2" fmla="*/ 2147483647 w 4"/>
                  <a:gd name="T3" fmla="*/ 0 h 4"/>
                  <a:gd name="T4" fmla="*/ 2147483647 w 4"/>
                  <a:gd name="T5" fmla="*/ 0 h 4"/>
                  <a:gd name="T6" fmla="*/ 2147483647 w 4"/>
                  <a:gd name="T7" fmla="*/ 0 h 4"/>
                  <a:gd name="T8" fmla="*/ 2147483647 w 4"/>
                  <a:gd name="T9" fmla="*/ 0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2147483647 h 4"/>
                  <a:gd name="T16" fmla="*/ 2147483647 w 4"/>
                  <a:gd name="T17" fmla="*/ 2147483647 h 4"/>
                  <a:gd name="T18" fmla="*/ 0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4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0" name="Freeform 505"/>
              <p:cNvSpPr>
                <a:spLocks/>
              </p:cNvSpPr>
              <p:nvPr/>
            </p:nvSpPr>
            <p:spPr bwMode="auto">
              <a:xfrm>
                <a:off x="5009" y="2014"/>
                <a:ext cx="10" cy="14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0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2147483647 w 3"/>
                  <a:gd name="T17" fmla="*/ 2147483647 h 4"/>
                  <a:gd name="T18" fmla="*/ 0 w 3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2"/>
                    </a:moveTo>
                    <a:cubicBezTo>
                      <a:pt x="0" y="1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1" name="Freeform 506"/>
              <p:cNvSpPr>
                <a:spLocks/>
              </p:cNvSpPr>
              <p:nvPr/>
            </p:nvSpPr>
            <p:spPr bwMode="auto">
              <a:xfrm>
                <a:off x="5012" y="2018"/>
                <a:ext cx="14" cy="7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0 h 2"/>
                  <a:gd name="T6" fmla="*/ 0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cubicBezTo>
                      <a:pt x="4" y="2"/>
                      <a:pt x="3" y="1"/>
                      <a:pt x="4" y="0"/>
                    </a:cubicBezTo>
                    <a:cubicBezTo>
                      <a:pt x="4" y="0"/>
                      <a:pt x="1" y="1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2" name="Freeform 507"/>
              <p:cNvSpPr>
                <a:spLocks/>
              </p:cNvSpPr>
              <p:nvPr/>
            </p:nvSpPr>
            <p:spPr bwMode="auto">
              <a:xfrm>
                <a:off x="5012" y="2018"/>
                <a:ext cx="14" cy="7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0 h 2"/>
                  <a:gd name="T6" fmla="*/ 0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cubicBezTo>
                      <a:pt x="4" y="2"/>
                      <a:pt x="3" y="1"/>
                      <a:pt x="4" y="0"/>
                    </a:cubicBezTo>
                    <a:cubicBezTo>
                      <a:pt x="4" y="0"/>
                      <a:pt x="1" y="1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3" name="Freeform 508"/>
              <p:cNvSpPr>
                <a:spLocks/>
              </p:cNvSpPr>
              <p:nvPr/>
            </p:nvSpPr>
            <p:spPr bwMode="auto">
              <a:xfrm>
                <a:off x="4959" y="1993"/>
                <a:ext cx="21" cy="21"/>
              </a:xfrm>
              <a:custGeom>
                <a:avLst/>
                <a:gdLst>
                  <a:gd name="T0" fmla="*/ 2147483647 w 6"/>
                  <a:gd name="T1" fmla="*/ 2147483647 h 6"/>
                  <a:gd name="T2" fmla="*/ 2147483647 w 6"/>
                  <a:gd name="T3" fmla="*/ 2147483647 h 6"/>
                  <a:gd name="T4" fmla="*/ 2147483647 w 6"/>
                  <a:gd name="T5" fmla="*/ 0 h 6"/>
                  <a:gd name="T6" fmla="*/ 2147483647 w 6"/>
                  <a:gd name="T7" fmla="*/ 0 h 6"/>
                  <a:gd name="T8" fmla="*/ 2147483647 w 6"/>
                  <a:gd name="T9" fmla="*/ 2147483647 h 6"/>
                  <a:gd name="T10" fmla="*/ 2147483647 w 6"/>
                  <a:gd name="T11" fmla="*/ 2147483647 h 6"/>
                  <a:gd name="T12" fmla="*/ 2147483647 w 6"/>
                  <a:gd name="T13" fmla="*/ 2147483647 h 6"/>
                  <a:gd name="T14" fmla="*/ 2147483647 w 6"/>
                  <a:gd name="T15" fmla="*/ 2147483647 h 6"/>
                  <a:gd name="T16" fmla="*/ 2147483647 w 6"/>
                  <a:gd name="T17" fmla="*/ 2147483647 h 6"/>
                  <a:gd name="T18" fmla="*/ 2147483647 w 6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6"/>
                  <a:gd name="T32" fmla="*/ 6 w 6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6">
                    <a:moveTo>
                      <a:pt x="1" y="4"/>
                    </a:moveTo>
                    <a:cubicBezTo>
                      <a:pt x="0" y="3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5" y="2"/>
                      <a:pt x="6" y="3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6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4" name="Freeform 509"/>
              <p:cNvSpPr>
                <a:spLocks/>
              </p:cNvSpPr>
              <p:nvPr/>
            </p:nvSpPr>
            <p:spPr bwMode="auto">
              <a:xfrm>
                <a:off x="4962" y="1997"/>
                <a:ext cx="15" cy="14"/>
              </a:xfrm>
              <a:custGeom>
                <a:avLst/>
                <a:gdLst>
                  <a:gd name="T0" fmla="*/ 0 w 4"/>
                  <a:gd name="T1" fmla="*/ 2147483647 h 4"/>
                  <a:gd name="T2" fmla="*/ 0 w 4"/>
                  <a:gd name="T3" fmla="*/ 0 h 4"/>
                  <a:gd name="T4" fmla="*/ 0 w 4"/>
                  <a:gd name="T5" fmla="*/ 0 h 4"/>
                  <a:gd name="T6" fmla="*/ 2147483647 w 4"/>
                  <a:gd name="T7" fmla="*/ 0 h 4"/>
                  <a:gd name="T8" fmla="*/ 2147483647 w 4"/>
                  <a:gd name="T9" fmla="*/ 0 h 4"/>
                  <a:gd name="T10" fmla="*/ 2147483647 w 4"/>
                  <a:gd name="T11" fmla="*/ 0 h 4"/>
                  <a:gd name="T12" fmla="*/ 2147483647 w 4"/>
                  <a:gd name="T13" fmla="*/ 2147483647 h 4"/>
                  <a:gd name="T14" fmla="*/ 2147483647 w 4"/>
                  <a:gd name="T15" fmla="*/ 2147483647 h 4"/>
                  <a:gd name="T16" fmla="*/ 2147483647 w 4"/>
                  <a:gd name="T17" fmla="*/ 2147483647 h 4"/>
                  <a:gd name="T18" fmla="*/ 0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0" y="3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2"/>
                      <a:pt x="3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5" name="Freeform 510"/>
              <p:cNvSpPr>
                <a:spLocks/>
              </p:cNvSpPr>
              <p:nvPr/>
            </p:nvSpPr>
            <p:spPr bwMode="auto">
              <a:xfrm>
                <a:off x="4962" y="1997"/>
                <a:ext cx="15" cy="14"/>
              </a:xfrm>
              <a:custGeom>
                <a:avLst/>
                <a:gdLst>
                  <a:gd name="T0" fmla="*/ 0 w 4"/>
                  <a:gd name="T1" fmla="*/ 2147483647 h 4"/>
                  <a:gd name="T2" fmla="*/ 0 w 4"/>
                  <a:gd name="T3" fmla="*/ 2147483647 h 4"/>
                  <a:gd name="T4" fmla="*/ 0 w 4"/>
                  <a:gd name="T5" fmla="*/ 0 h 4"/>
                  <a:gd name="T6" fmla="*/ 2147483647 w 4"/>
                  <a:gd name="T7" fmla="*/ 0 h 4"/>
                  <a:gd name="T8" fmla="*/ 2147483647 w 4"/>
                  <a:gd name="T9" fmla="*/ 0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2147483647 h 4"/>
                  <a:gd name="T16" fmla="*/ 2147483647 w 4"/>
                  <a:gd name="T17" fmla="*/ 2147483647 h 4"/>
                  <a:gd name="T18" fmla="*/ 0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0" y="3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2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4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6" name="Freeform 511"/>
              <p:cNvSpPr>
                <a:spLocks/>
              </p:cNvSpPr>
              <p:nvPr/>
            </p:nvSpPr>
            <p:spPr bwMode="auto">
              <a:xfrm>
                <a:off x="4962" y="1997"/>
                <a:ext cx="11" cy="14"/>
              </a:xfrm>
              <a:custGeom>
                <a:avLst/>
                <a:gdLst>
                  <a:gd name="T0" fmla="*/ 0 w 3"/>
                  <a:gd name="T1" fmla="*/ 2147483647 h 4"/>
                  <a:gd name="T2" fmla="*/ 0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0 h 4"/>
                  <a:gd name="T8" fmla="*/ 2147483647 w 3"/>
                  <a:gd name="T9" fmla="*/ 0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2147483647 w 3"/>
                  <a:gd name="T17" fmla="*/ 2147483647 h 4"/>
                  <a:gd name="T18" fmla="*/ 0 w 3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3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7" name="Freeform 512"/>
              <p:cNvSpPr>
                <a:spLocks/>
              </p:cNvSpPr>
              <p:nvPr/>
            </p:nvSpPr>
            <p:spPr bwMode="auto">
              <a:xfrm>
                <a:off x="4966" y="1997"/>
                <a:ext cx="14" cy="10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0 h 3"/>
                  <a:gd name="T4" fmla="*/ 0 w 4"/>
                  <a:gd name="T5" fmla="*/ 2147483647 h 3"/>
                  <a:gd name="T6" fmla="*/ 2147483647 w 4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1" y="3"/>
                    </a:moveTo>
                    <a:cubicBezTo>
                      <a:pt x="4" y="2"/>
                      <a:pt x="3" y="1"/>
                      <a:pt x="4" y="0"/>
                    </a:cubicBezTo>
                    <a:cubicBezTo>
                      <a:pt x="4" y="0"/>
                      <a:pt x="1" y="2"/>
                      <a:pt x="0" y="1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8" name="Freeform 513"/>
              <p:cNvSpPr>
                <a:spLocks/>
              </p:cNvSpPr>
              <p:nvPr/>
            </p:nvSpPr>
            <p:spPr bwMode="auto">
              <a:xfrm>
                <a:off x="4966" y="1997"/>
                <a:ext cx="14" cy="10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0 h 3"/>
                  <a:gd name="T4" fmla="*/ 0 w 4"/>
                  <a:gd name="T5" fmla="*/ 2147483647 h 3"/>
                  <a:gd name="T6" fmla="*/ 2147483647 w 4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1" y="3"/>
                    </a:moveTo>
                    <a:cubicBezTo>
                      <a:pt x="4" y="2"/>
                      <a:pt x="3" y="1"/>
                      <a:pt x="4" y="0"/>
                    </a:cubicBezTo>
                    <a:cubicBezTo>
                      <a:pt x="4" y="0"/>
                      <a:pt x="1" y="2"/>
                      <a:pt x="0" y="1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9" name="Freeform 514"/>
              <p:cNvSpPr>
                <a:spLocks/>
              </p:cNvSpPr>
              <p:nvPr/>
            </p:nvSpPr>
            <p:spPr bwMode="auto">
              <a:xfrm>
                <a:off x="4884" y="2039"/>
                <a:ext cx="18" cy="17"/>
              </a:xfrm>
              <a:custGeom>
                <a:avLst/>
                <a:gdLst>
                  <a:gd name="T0" fmla="*/ 0 w 5"/>
                  <a:gd name="T1" fmla="*/ 2147483647 h 5"/>
                  <a:gd name="T2" fmla="*/ 0 w 5"/>
                  <a:gd name="T3" fmla="*/ 2147483647 h 5"/>
                  <a:gd name="T4" fmla="*/ 0 w 5"/>
                  <a:gd name="T5" fmla="*/ 0 h 5"/>
                  <a:gd name="T6" fmla="*/ 2147483647 w 5"/>
                  <a:gd name="T7" fmla="*/ 0 h 5"/>
                  <a:gd name="T8" fmla="*/ 2147483647 w 5"/>
                  <a:gd name="T9" fmla="*/ 0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0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0" y="4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2"/>
                      <a:pt x="5" y="2"/>
                      <a:pt x="4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0" name="Freeform 515"/>
              <p:cNvSpPr>
                <a:spLocks/>
              </p:cNvSpPr>
              <p:nvPr/>
            </p:nvSpPr>
            <p:spPr bwMode="auto">
              <a:xfrm>
                <a:off x="4884" y="2039"/>
                <a:ext cx="14" cy="17"/>
              </a:xfrm>
              <a:custGeom>
                <a:avLst/>
                <a:gdLst>
                  <a:gd name="T0" fmla="*/ 0 w 4"/>
                  <a:gd name="T1" fmla="*/ 2147483647 h 5"/>
                  <a:gd name="T2" fmla="*/ 0 w 4"/>
                  <a:gd name="T3" fmla="*/ 2147483647 h 5"/>
                  <a:gd name="T4" fmla="*/ 0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2147483647 h 5"/>
                  <a:gd name="T10" fmla="*/ 2147483647 w 4"/>
                  <a:gd name="T11" fmla="*/ 2147483647 h 5"/>
                  <a:gd name="T12" fmla="*/ 2147483647 w 4"/>
                  <a:gd name="T13" fmla="*/ 2147483647 h 5"/>
                  <a:gd name="T14" fmla="*/ 2147483647 w 4"/>
                  <a:gd name="T15" fmla="*/ 2147483647 h 5"/>
                  <a:gd name="T16" fmla="*/ 2147483647 w 4"/>
                  <a:gd name="T17" fmla="*/ 2147483647 h 5"/>
                  <a:gd name="T18" fmla="*/ 0 w 4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4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4" y="2"/>
                      <a:pt x="4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1" name="Freeform 516"/>
              <p:cNvSpPr>
                <a:spLocks/>
              </p:cNvSpPr>
              <p:nvPr/>
            </p:nvSpPr>
            <p:spPr bwMode="auto">
              <a:xfrm>
                <a:off x="4884" y="2042"/>
                <a:ext cx="14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0 w 4"/>
                  <a:gd name="T3" fmla="*/ 0 h 4"/>
                  <a:gd name="T4" fmla="*/ 2147483647 w 4"/>
                  <a:gd name="T5" fmla="*/ 0 h 4"/>
                  <a:gd name="T6" fmla="*/ 2147483647 w 4"/>
                  <a:gd name="T7" fmla="*/ 0 h 4"/>
                  <a:gd name="T8" fmla="*/ 2147483647 w 4"/>
                  <a:gd name="T9" fmla="*/ 0 h 4"/>
                  <a:gd name="T10" fmla="*/ 2147483647 w 4"/>
                  <a:gd name="T11" fmla="*/ 0 h 4"/>
                  <a:gd name="T12" fmla="*/ 2147483647 w 4"/>
                  <a:gd name="T13" fmla="*/ 2147483647 h 4"/>
                  <a:gd name="T14" fmla="*/ 2147483647 w 4"/>
                  <a:gd name="T15" fmla="*/ 2147483647 h 4"/>
                  <a:gd name="T16" fmla="*/ 2147483647 w 4"/>
                  <a:gd name="T17" fmla="*/ 2147483647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1" y="4"/>
                      <a:pt x="1" y="2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2" name="Freeform 517"/>
              <p:cNvSpPr>
                <a:spLocks/>
              </p:cNvSpPr>
              <p:nvPr/>
            </p:nvSpPr>
            <p:spPr bwMode="auto">
              <a:xfrm>
                <a:off x="4888" y="2042"/>
                <a:ext cx="7" cy="11"/>
              </a:xfrm>
              <a:custGeom>
                <a:avLst/>
                <a:gdLst>
                  <a:gd name="T0" fmla="*/ 0 w 2"/>
                  <a:gd name="T1" fmla="*/ 2147483647 h 3"/>
                  <a:gd name="T2" fmla="*/ 0 w 2"/>
                  <a:gd name="T3" fmla="*/ 2147483647 h 3"/>
                  <a:gd name="T4" fmla="*/ 0 w 2"/>
                  <a:gd name="T5" fmla="*/ 0 h 3"/>
                  <a:gd name="T6" fmla="*/ 0 w 2"/>
                  <a:gd name="T7" fmla="*/ 0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2147483647 w 2"/>
                  <a:gd name="T13" fmla="*/ 2147483647 h 3"/>
                  <a:gd name="T14" fmla="*/ 2147483647 w 2"/>
                  <a:gd name="T15" fmla="*/ 2147483647 h 3"/>
                  <a:gd name="T16" fmla="*/ 2147483647 w 2"/>
                  <a:gd name="T17" fmla="*/ 2147483647 h 3"/>
                  <a:gd name="T18" fmla="*/ 0 w 2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3" name="Freeform 518"/>
              <p:cNvSpPr>
                <a:spLocks/>
              </p:cNvSpPr>
              <p:nvPr/>
            </p:nvSpPr>
            <p:spPr bwMode="auto">
              <a:xfrm>
                <a:off x="4888" y="2039"/>
                <a:ext cx="14" cy="10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0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1" y="3"/>
                    </a:moveTo>
                    <a:cubicBezTo>
                      <a:pt x="4" y="2"/>
                      <a:pt x="3" y="1"/>
                      <a:pt x="4" y="0"/>
                    </a:cubicBezTo>
                    <a:cubicBezTo>
                      <a:pt x="4" y="0"/>
                      <a:pt x="1" y="2"/>
                      <a:pt x="1" y="2"/>
                    </a:cubicBezTo>
                    <a:cubicBezTo>
                      <a:pt x="1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4" name="Freeform 519"/>
              <p:cNvSpPr>
                <a:spLocks/>
              </p:cNvSpPr>
              <p:nvPr/>
            </p:nvSpPr>
            <p:spPr bwMode="auto">
              <a:xfrm>
                <a:off x="4888" y="2039"/>
                <a:ext cx="14" cy="10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0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1" y="3"/>
                    </a:moveTo>
                    <a:cubicBezTo>
                      <a:pt x="4" y="2"/>
                      <a:pt x="3" y="1"/>
                      <a:pt x="4" y="0"/>
                    </a:cubicBezTo>
                    <a:cubicBezTo>
                      <a:pt x="4" y="0"/>
                      <a:pt x="1" y="2"/>
                      <a:pt x="1" y="2"/>
                    </a:cubicBezTo>
                    <a:cubicBezTo>
                      <a:pt x="1" y="2"/>
                      <a:pt x="0" y="3"/>
                      <a:pt x="1" y="3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5" name="Freeform 520"/>
              <p:cNvSpPr>
                <a:spLocks/>
              </p:cNvSpPr>
              <p:nvPr/>
            </p:nvSpPr>
            <p:spPr bwMode="auto">
              <a:xfrm>
                <a:off x="4898" y="2074"/>
                <a:ext cx="18" cy="1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0 w 5"/>
                  <a:gd name="T5" fmla="*/ 0 h 5"/>
                  <a:gd name="T6" fmla="*/ 0 w 5"/>
                  <a:gd name="T7" fmla="*/ 0 h 5"/>
                  <a:gd name="T8" fmla="*/ 2147483647 w 5"/>
                  <a:gd name="T9" fmla="*/ 0 h 5"/>
                  <a:gd name="T10" fmla="*/ 2147483647 w 5"/>
                  <a:gd name="T11" fmla="*/ 0 h 5"/>
                  <a:gd name="T12" fmla="*/ 2147483647 w 5"/>
                  <a:gd name="T13" fmla="*/ 0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3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1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6" name="Freeform 521"/>
              <p:cNvSpPr>
                <a:spLocks/>
              </p:cNvSpPr>
              <p:nvPr/>
            </p:nvSpPr>
            <p:spPr bwMode="auto">
              <a:xfrm>
                <a:off x="4898" y="2074"/>
                <a:ext cx="15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0 w 4"/>
                  <a:gd name="T3" fmla="*/ 2147483647 h 4"/>
                  <a:gd name="T4" fmla="*/ 0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2147483647 h 4"/>
                  <a:gd name="T16" fmla="*/ 2147483647 w 4"/>
                  <a:gd name="T17" fmla="*/ 2147483647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1" y="3"/>
                    </a:moveTo>
                    <a:cubicBezTo>
                      <a:pt x="0" y="2"/>
                      <a:pt x="0" y="3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4"/>
                      <a:pt x="2" y="4"/>
                      <a:pt x="1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7" name="Freeform 522"/>
              <p:cNvSpPr>
                <a:spLocks/>
              </p:cNvSpPr>
              <p:nvPr/>
            </p:nvSpPr>
            <p:spPr bwMode="auto">
              <a:xfrm>
                <a:off x="4898" y="2074"/>
                <a:ext cx="15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0 w 4"/>
                  <a:gd name="T3" fmla="*/ 2147483647 h 4"/>
                  <a:gd name="T4" fmla="*/ 0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2147483647 h 4"/>
                  <a:gd name="T16" fmla="*/ 2147483647 w 4"/>
                  <a:gd name="T17" fmla="*/ 2147483647 h 4"/>
                  <a:gd name="T18" fmla="*/ 2147483647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1" y="3"/>
                    </a:moveTo>
                    <a:cubicBezTo>
                      <a:pt x="1" y="2"/>
                      <a:pt x="1" y="3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3" y="4"/>
                      <a:pt x="2" y="4"/>
                      <a:pt x="1" y="3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8" name="Freeform 523"/>
              <p:cNvSpPr>
                <a:spLocks/>
              </p:cNvSpPr>
              <p:nvPr/>
            </p:nvSpPr>
            <p:spPr bwMode="auto">
              <a:xfrm>
                <a:off x="4902" y="2077"/>
                <a:ext cx="7" cy="11"/>
              </a:xfrm>
              <a:custGeom>
                <a:avLst/>
                <a:gdLst>
                  <a:gd name="T0" fmla="*/ 0 w 2"/>
                  <a:gd name="T1" fmla="*/ 2147483647 h 3"/>
                  <a:gd name="T2" fmla="*/ 0 w 2"/>
                  <a:gd name="T3" fmla="*/ 2147483647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0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2147483647 w 2"/>
                  <a:gd name="T15" fmla="*/ 2147483647 h 3"/>
                  <a:gd name="T16" fmla="*/ 2147483647 w 2"/>
                  <a:gd name="T17" fmla="*/ 2147483647 h 3"/>
                  <a:gd name="T18" fmla="*/ 0 w 2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9" name="Freeform 524"/>
              <p:cNvSpPr>
                <a:spLocks/>
              </p:cNvSpPr>
              <p:nvPr/>
            </p:nvSpPr>
            <p:spPr bwMode="auto">
              <a:xfrm>
                <a:off x="4905" y="2063"/>
                <a:ext cx="11" cy="21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0 h 6"/>
                  <a:gd name="T4" fmla="*/ 0 w 3"/>
                  <a:gd name="T5" fmla="*/ 2147483647 h 6"/>
                  <a:gd name="T6" fmla="*/ 0 w 3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6"/>
                  <a:gd name="T14" fmla="*/ 3 w 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6">
                    <a:moveTo>
                      <a:pt x="0" y="5"/>
                    </a:moveTo>
                    <a:cubicBezTo>
                      <a:pt x="3" y="3"/>
                      <a:pt x="1" y="1"/>
                      <a:pt x="2" y="0"/>
                    </a:cubicBezTo>
                    <a:cubicBezTo>
                      <a:pt x="2" y="0"/>
                      <a:pt x="1" y="5"/>
                      <a:pt x="0" y="5"/>
                    </a:cubicBezTo>
                    <a:cubicBezTo>
                      <a:pt x="0" y="5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70" name="Freeform 525"/>
              <p:cNvSpPr>
                <a:spLocks/>
              </p:cNvSpPr>
              <p:nvPr/>
            </p:nvSpPr>
            <p:spPr bwMode="auto">
              <a:xfrm>
                <a:off x="4905" y="2063"/>
                <a:ext cx="11" cy="21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0 h 6"/>
                  <a:gd name="T4" fmla="*/ 0 w 3"/>
                  <a:gd name="T5" fmla="*/ 2147483647 h 6"/>
                  <a:gd name="T6" fmla="*/ 0 w 3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6"/>
                  <a:gd name="T14" fmla="*/ 3 w 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6">
                    <a:moveTo>
                      <a:pt x="0" y="5"/>
                    </a:moveTo>
                    <a:cubicBezTo>
                      <a:pt x="3" y="3"/>
                      <a:pt x="1" y="1"/>
                      <a:pt x="2" y="0"/>
                    </a:cubicBezTo>
                    <a:cubicBezTo>
                      <a:pt x="2" y="0"/>
                      <a:pt x="1" y="5"/>
                      <a:pt x="0" y="5"/>
                    </a:cubicBezTo>
                    <a:cubicBezTo>
                      <a:pt x="0" y="5"/>
                      <a:pt x="0" y="6"/>
                      <a:pt x="0" y="5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71" name="Freeform 526"/>
              <p:cNvSpPr>
                <a:spLocks/>
              </p:cNvSpPr>
              <p:nvPr/>
            </p:nvSpPr>
            <p:spPr bwMode="auto">
              <a:xfrm>
                <a:off x="4937" y="2025"/>
                <a:ext cx="22" cy="24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0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3" y="6"/>
                    </a:moveTo>
                    <a:cubicBezTo>
                      <a:pt x="6" y="5"/>
                      <a:pt x="5" y="3"/>
                      <a:pt x="3" y="2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7"/>
                      <a:pt x="2" y="7"/>
                      <a:pt x="3" y="6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72" name="Freeform 527"/>
              <p:cNvSpPr>
                <a:spLocks/>
              </p:cNvSpPr>
              <p:nvPr/>
            </p:nvSpPr>
            <p:spPr bwMode="auto">
              <a:xfrm>
                <a:off x="4937" y="2028"/>
                <a:ext cx="18" cy="18"/>
              </a:xfrm>
              <a:custGeom>
                <a:avLst/>
                <a:gdLst>
                  <a:gd name="T0" fmla="*/ 0 w 5"/>
                  <a:gd name="T1" fmla="*/ 2147483647 h 5"/>
                  <a:gd name="T2" fmla="*/ 2147483647 w 5"/>
                  <a:gd name="T3" fmla="*/ 0 h 5"/>
                  <a:gd name="T4" fmla="*/ 2147483647 w 5"/>
                  <a:gd name="T5" fmla="*/ 0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0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0" y="3"/>
                    </a:moveTo>
                    <a:cubicBezTo>
                      <a:pt x="0" y="2"/>
                      <a:pt x="0" y="2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5" y="3"/>
                      <a:pt x="5" y="4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73" name="Freeform 528"/>
              <p:cNvSpPr>
                <a:spLocks/>
              </p:cNvSpPr>
              <p:nvPr/>
            </p:nvSpPr>
            <p:spPr bwMode="auto">
              <a:xfrm>
                <a:off x="4941" y="2028"/>
                <a:ext cx="14" cy="18"/>
              </a:xfrm>
              <a:custGeom>
                <a:avLst/>
                <a:gdLst>
                  <a:gd name="T0" fmla="*/ 0 w 4"/>
                  <a:gd name="T1" fmla="*/ 2147483647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2147483647 h 5"/>
                  <a:gd name="T8" fmla="*/ 2147483647 w 4"/>
                  <a:gd name="T9" fmla="*/ 2147483647 h 5"/>
                  <a:gd name="T10" fmla="*/ 2147483647 w 4"/>
                  <a:gd name="T11" fmla="*/ 2147483647 h 5"/>
                  <a:gd name="T12" fmla="*/ 2147483647 w 4"/>
                  <a:gd name="T13" fmla="*/ 2147483647 h 5"/>
                  <a:gd name="T14" fmla="*/ 2147483647 w 4"/>
                  <a:gd name="T15" fmla="*/ 2147483647 h 5"/>
                  <a:gd name="T16" fmla="*/ 2147483647 w 4"/>
                  <a:gd name="T17" fmla="*/ 2147483647 h 5"/>
                  <a:gd name="T18" fmla="*/ 0 w 4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3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4" y="4"/>
                      <a:pt x="2" y="4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0" y="5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74" name="Freeform 529"/>
              <p:cNvSpPr>
                <a:spLocks/>
              </p:cNvSpPr>
              <p:nvPr/>
            </p:nvSpPr>
            <p:spPr bwMode="auto">
              <a:xfrm>
                <a:off x="4941" y="2032"/>
                <a:ext cx="11" cy="14"/>
              </a:xfrm>
              <a:custGeom>
                <a:avLst/>
                <a:gdLst>
                  <a:gd name="T0" fmla="*/ 0 w 3"/>
                  <a:gd name="T1" fmla="*/ 2147483647 h 4"/>
                  <a:gd name="T2" fmla="*/ 0 w 3"/>
                  <a:gd name="T3" fmla="*/ 0 h 4"/>
                  <a:gd name="T4" fmla="*/ 2147483647 w 3"/>
                  <a:gd name="T5" fmla="*/ 0 h 4"/>
                  <a:gd name="T6" fmla="*/ 2147483647 w 3"/>
                  <a:gd name="T7" fmla="*/ 0 h 4"/>
                  <a:gd name="T8" fmla="*/ 2147483647 w 3"/>
                  <a:gd name="T9" fmla="*/ 0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2147483647 w 3"/>
                  <a:gd name="T17" fmla="*/ 2147483647 h 4"/>
                  <a:gd name="T18" fmla="*/ 0 w 3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1" y="4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75" name="Freeform 530"/>
              <p:cNvSpPr>
                <a:spLocks/>
              </p:cNvSpPr>
              <p:nvPr/>
            </p:nvSpPr>
            <p:spPr bwMode="auto">
              <a:xfrm>
                <a:off x="4941" y="2032"/>
                <a:ext cx="11" cy="10"/>
              </a:xfrm>
              <a:custGeom>
                <a:avLst/>
                <a:gdLst>
                  <a:gd name="T0" fmla="*/ 0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0 h 3"/>
                  <a:gd name="T6" fmla="*/ 2147483647 w 3"/>
                  <a:gd name="T7" fmla="*/ 0 h 3"/>
                  <a:gd name="T8" fmla="*/ 2147483647 w 3"/>
                  <a:gd name="T9" fmla="*/ 0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0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2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76" name="Freeform 531"/>
              <p:cNvSpPr>
                <a:spLocks/>
              </p:cNvSpPr>
              <p:nvPr/>
            </p:nvSpPr>
            <p:spPr bwMode="auto">
              <a:xfrm>
                <a:off x="4945" y="2035"/>
                <a:ext cx="14" cy="7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w 4"/>
                  <a:gd name="T5" fmla="*/ 0 h 2"/>
                  <a:gd name="T6" fmla="*/ 0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77" name="Freeform 532"/>
              <p:cNvSpPr>
                <a:spLocks/>
              </p:cNvSpPr>
              <p:nvPr/>
            </p:nvSpPr>
            <p:spPr bwMode="auto">
              <a:xfrm>
                <a:off x="4945" y="2035"/>
                <a:ext cx="14" cy="7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w 4"/>
                  <a:gd name="T5" fmla="*/ 0 h 2"/>
                  <a:gd name="T6" fmla="*/ 0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78" name="Freeform 533"/>
              <p:cNvSpPr>
                <a:spLocks/>
              </p:cNvSpPr>
              <p:nvPr/>
            </p:nvSpPr>
            <p:spPr bwMode="auto">
              <a:xfrm>
                <a:off x="4984" y="2032"/>
                <a:ext cx="21" cy="21"/>
              </a:xfrm>
              <a:custGeom>
                <a:avLst/>
                <a:gdLst>
                  <a:gd name="T0" fmla="*/ 2147483647 w 6"/>
                  <a:gd name="T1" fmla="*/ 2147483647 h 6"/>
                  <a:gd name="T2" fmla="*/ 2147483647 w 6"/>
                  <a:gd name="T3" fmla="*/ 2147483647 h 6"/>
                  <a:gd name="T4" fmla="*/ 2147483647 w 6"/>
                  <a:gd name="T5" fmla="*/ 0 h 6"/>
                  <a:gd name="T6" fmla="*/ 2147483647 w 6"/>
                  <a:gd name="T7" fmla="*/ 0 h 6"/>
                  <a:gd name="T8" fmla="*/ 0 w 6"/>
                  <a:gd name="T9" fmla="*/ 2147483647 h 6"/>
                  <a:gd name="T10" fmla="*/ 2147483647 w 6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3" y="6"/>
                    </a:moveTo>
                    <a:cubicBezTo>
                      <a:pt x="6" y="5"/>
                      <a:pt x="5" y="3"/>
                      <a:pt x="4" y="2"/>
                    </a:cubicBezTo>
                    <a:cubicBezTo>
                      <a:pt x="4" y="1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6"/>
                      <a:pt x="1" y="6"/>
                      <a:pt x="3" y="6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79" name="Freeform 534"/>
              <p:cNvSpPr>
                <a:spLocks/>
              </p:cNvSpPr>
              <p:nvPr/>
            </p:nvSpPr>
            <p:spPr bwMode="auto">
              <a:xfrm>
                <a:off x="4984" y="2032"/>
                <a:ext cx="18" cy="21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0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2147483647 w 5"/>
                  <a:gd name="T13" fmla="*/ 2147483647 h 6"/>
                  <a:gd name="T14" fmla="*/ 2147483647 w 5"/>
                  <a:gd name="T15" fmla="*/ 2147483647 h 6"/>
                  <a:gd name="T16" fmla="*/ 2147483647 w 5"/>
                  <a:gd name="T17" fmla="*/ 2147483647 h 6"/>
                  <a:gd name="T18" fmla="*/ 2147483647 w 5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6"/>
                  <a:gd name="T32" fmla="*/ 5 w 5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6">
                    <a:moveTo>
                      <a:pt x="1" y="3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5" y="4"/>
                      <a:pt x="5" y="5"/>
                      <a:pt x="3" y="5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278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80" name="Freeform 535"/>
              <p:cNvSpPr>
                <a:spLocks/>
              </p:cNvSpPr>
              <p:nvPr/>
            </p:nvSpPr>
            <p:spPr bwMode="auto">
              <a:xfrm>
                <a:off x="4987" y="2035"/>
                <a:ext cx="15" cy="14"/>
              </a:xfrm>
              <a:custGeom>
                <a:avLst/>
                <a:gdLst>
                  <a:gd name="T0" fmla="*/ 0 w 4"/>
                  <a:gd name="T1" fmla="*/ 2147483647 h 4"/>
                  <a:gd name="T2" fmla="*/ 2147483647 w 4"/>
                  <a:gd name="T3" fmla="*/ 0 h 4"/>
                  <a:gd name="T4" fmla="*/ 2147483647 w 4"/>
                  <a:gd name="T5" fmla="*/ 0 h 4"/>
                  <a:gd name="T6" fmla="*/ 2147483647 w 4"/>
                  <a:gd name="T7" fmla="*/ 0 h 4"/>
                  <a:gd name="T8" fmla="*/ 2147483647 w 4"/>
                  <a:gd name="T9" fmla="*/ 2147483647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2147483647 h 4"/>
                  <a:gd name="T16" fmla="*/ 2147483647 w 4"/>
                  <a:gd name="T17" fmla="*/ 2147483647 h 4"/>
                  <a:gd name="T18" fmla="*/ 0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3"/>
                      <a:pt x="4" y="3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5693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81" name="Freeform 536"/>
              <p:cNvSpPr>
                <a:spLocks/>
              </p:cNvSpPr>
              <p:nvPr/>
            </p:nvSpPr>
            <p:spPr bwMode="auto">
              <a:xfrm>
                <a:off x="4987" y="2035"/>
                <a:ext cx="11" cy="14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0 h 4"/>
                  <a:gd name="T6" fmla="*/ 2147483647 w 3"/>
                  <a:gd name="T7" fmla="*/ 0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2147483647 w 3"/>
                  <a:gd name="T17" fmla="*/ 2147483647 h 4"/>
                  <a:gd name="T18" fmla="*/ 0 w 3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2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7FA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82" name="Freeform 537"/>
              <p:cNvSpPr>
                <a:spLocks/>
              </p:cNvSpPr>
              <p:nvPr/>
            </p:nvSpPr>
            <p:spPr bwMode="auto">
              <a:xfrm>
                <a:off x="4987" y="2039"/>
                <a:ext cx="11" cy="10"/>
              </a:xfrm>
              <a:custGeom>
                <a:avLst/>
                <a:gdLst>
                  <a:gd name="T0" fmla="*/ 0 w 3"/>
                  <a:gd name="T1" fmla="*/ 2147483647 h 3"/>
                  <a:gd name="T2" fmla="*/ 2147483647 w 3"/>
                  <a:gd name="T3" fmla="*/ 0 h 3"/>
                  <a:gd name="T4" fmla="*/ 2147483647 w 3"/>
                  <a:gd name="T5" fmla="*/ 0 h 3"/>
                  <a:gd name="T6" fmla="*/ 2147483647 w 3"/>
                  <a:gd name="T7" fmla="*/ 0 h 3"/>
                  <a:gd name="T8" fmla="*/ 2147483647 w 3"/>
                  <a:gd name="T9" fmla="*/ 0 h 3"/>
                  <a:gd name="T10" fmla="*/ 2147483647 w 3"/>
                  <a:gd name="T11" fmla="*/ 0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0 w 3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B4C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83" name="Freeform 538"/>
              <p:cNvSpPr>
                <a:spLocks/>
              </p:cNvSpPr>
              <p:nvPr/>
            </p:nvSpPr>
            <p:spPr bwMode="auto">
              <a:xfrm>
                <a:off x="4991" y="2042"/>
                <a:ext cx="14" cy="7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0 h 2"/>
                  <a:gd name="T6" fmla="*/ 0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1"/>
                    </a:moveTo>
                    <a:cubicBezTo>
                      <a:pt x="3" y="2"/>
                      <a:pt x="3" y="0"/>
                      <a:pt x="4" y="0"/>
                    </a:cubicBezTo>
                    <a:cubicBezTo>
                      <a:pt x="4" y="0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84" name="Freeform 539"/>
              <p:cNvSpPr>
                <a:spLocks/>
              </p:cNvSpPr>
              <p:nvPr/>
            </p:nvSpPr>
            <p:spPr bwMode="auto">
              <a:xfrm>
                <a:off x="4991" y="2042"/>
                <a:ext cx="14" cy="7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0 h 2"/>
                  <a:gd name="T6" fmla="*/ 0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1"/>
                    </a:moveTo>
                    <a:cubicBezTo>
                      <a:pt x="3" y="2"/>
                      <a:pt x="3" y="0"/>
                      <a:pt x="4" y="0"/>
                    </a:cubicBezTo>
                    <a:cubicBezTo>
                      <a:pt x="4" y="0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85" name="Freeform 540"/>
              <p:cNvSpPr>
                <a:spLocks/>
              </p:cNvSpPr>
              <p:nvPr/>
            </p:nvSpPr>
            <p:spPr bwMode="auto">
              <a:xfrm>
                <a:off x="4403" y="1741"/>
                <a:ext cx="43" cy="53"/>
              </a:xfrm>
              <a:custGeom>
                <a:avLst/>
                <a:gdLst>
                  <a:gd name="T0" fmla="*/ 2147483647 w 12"/>
                  <a:gd name="T1" fmla="*/ 2147483647 h 15"/>
                  <a:gd name="T2" fmla="*/ 2147483647 w 12"/>
                  <a:gd name="T3" fmla="*/ 2147483647 h 15"/>
                  <a:gd name="T4" fmla="*/ 2147483647 w 12"/>
                  <a:gd name="T5" fmla="*/ 2147483647 h 15"/>
                  <a:gd name="T6" fmla="*/ 2147483647 w 12"/>
                  <a:gd name="T7" fmla="*/ 2147483647 h 15"/>
                  <a:gd name="T8" fmla="*/ 2147483647 w 12"/>
                  <a:gd name="T9" fmla="*/ 2147483647 h 15"/>
                  <a:gd name="T10" fmla="*/ 2147483647 w 12"/>
                  <a:gd name="T11" fmla="*/ 2147483647 h 15"/>
                  <a:gd name="T12" fmla="*/ 2147483647 w 12"/>
                  <a:gd name="T13" fmla="*/ 0 h 15"/>
                  <a:gd name="T14" fmla="*/ 2147483647 w 12"/>
                  <a:gd name="T15" fmla="*/ 2147483647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5"/>
                  <a:gd name="T26" fmla="*/ 12 w 12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5">
                    <a:moveTo>
                      <a:pt x="8" y="2"/>
                    </a:moveTo>
                    <a:cubicBezTo>
                      <a:pt x="8" y="6"/>
                      <a:pt x="9" y="10"/>
                      <a:pt x="11" y="13"/>
                    </a:cubicBezTo>
                    <a:cubicBezTo>
                      <a:pt x="12" y="14"/>
                      <a:pt x="10" y="15"/>
                      <a:pt x="9" y="15"/>
                    </a:cubicBezTo>
                    <a:cubicBezTo>
                      <a:pt x="9" y="15"/>
                      <a:pt x="9" y="15"/>
                      <a:pt x="8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7" y="13"/>
                      <a:pt x="7" y="10"/>
                      <a:pt x="6" y="10"/>
                    </a:cubicBezTo>
                    <a:cubicBezTo>
                      <a:pt x="0" y="5"/>
                      <a:pt x="2" y="1"/>
                      <a:pt x="5" y="0"/>
                    </a:cubicBezTo>
                    <a:cubicBezTo>
                      <a:pt x="6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F0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86" name="Freeform 541"/>
              <p:cNvSpPr>
                <a:spLocks/>
              </p:cNvSpPr>
              <p:nvPr/>
            </p:nvSpPr>
            <p:spPr bwMode="auto">
              <a:xfrm>
                <a:off x="4407" y="1741"/>
                <a:ext cx="36" cy="49"/>
              </a:xfrm>
              <a:custGeom>
                <a:avLst/>
                <a:gdLst>
                  <a:gd name="T0" fmla="*/ 2147483647 w 10"/>
                  <a:gd name="T1" fmla="*/ 2147483647 h 14"/>
                  <a:gd name="T2" fmla="*/ 2147483647 w 10"/>
                  <a:gd name="T3" fmla="*/ 2147483647 h 14"/>
                  <a:gd name="T4" fmla="*/ 2147483647 w 10"/>
                  <a:gd name="T5" fmla="*/ 2147483647 h 14"/>
                  <a:gd name="T6" fmla="*/ 2147483647 w 10"/>
                  <a:gd name="T7" fmla="*/ 2147483647 h 14"/>
                  <a:gd name="T8" fmla="*/ 2147483647 w 10"/>
                  <a:gd name="T9" fmla="*/ 2147483647 h 14"/>
                  <a:gd name="T10" fmla="*/ 2147483647 w 10"/>
                  <a:gd name="T11" fmla="*/ 2147483647 h 14"/>
                  <a:gd name="T12" fmla="*/ 2147483647 w 10"/>
                  <a:gd name="T13" fmla="*/ 2147483647 h 14"/>
                  <a:gd name="T14" fmla="*/ 2147483647 w 10"/>
                  <a:gd name="T15" fmla="*/ 2147483647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4"/>
                  <a:gd name="T26" fmla="*/ 10 w 10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4">
                    <a:moveTo>
                      <a:pt x="6" y="3"/>
                    </a:moveTo>
                    <a:cubicBezTo>
                      <a:pt x="6" y="6"/>
                      <a:pt x="7" y="9"/>
                      <a:pt x="9" y="12"/>
                    </a:cubicBezTo>
                    <a:cubicBezTo>
                      <a:pt x="10" y="13"/>
                      <a:pt x="9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3"/>
                      <a:pt x="6" y="11"/>
                      <a:pt x="5" y="10"/>
                    </a:cubicBezTo>
                    <a:cubicBezTo>
                      <a:pt x="0" y="6"/>
                      <a:pt x="2" y="1"/>
                      <a:pt x="3" y="1"/>
                    </a:cubicBezTo>
                    <a:cubicBezTo>
                      <a:pt x="4" y="1"/>
                      <a:pt x="6" y="0"/>
                      <a:pt x="6" y="3"/>
                    </a:cubicBezTo>
                    <a:close/>
                  </a:path>
                </a:pathLst>
              </a:custGeom>
              <a:solidFill>
                <a:srgbClr val="F47B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87" name="Freeform 542"/>
              <p:cNvSpPr>
                <a:spLocks/>
              </p:cNvSpPr>
              <p:nvPr/>
            </p:nvSpPr>
            <p:spPr bwMode="auto">
              <a:xfrm>
                <a:off x="4414" y="1741"/>
                <a:ext cx="25" cy="49"/>
              </a:xfrm>
              <a:custGeom>
                <a:avLst/>
                <a:gdLst>
                  <a:gd name="T0" fmla="*/ 2147483647 w 7"/>
                  <a:gd name="T1" fmla="*/ 2147483647 h 14"/>
                  <a:gd name="T2" fmla="*/ 2147483647 w 7"/>
                  <a:gd name="T3" fmla="*/ 2147483647 h 14"/>
                  <a:gd name="T4" fmla="*/ 2147483647 w 7"/>
                  <a:gd name="T5" fmla="*/ 2147483647 h 14"/>
                  <a:gd name="T6" fmla="*/ 2147483647 w 7"/>
                  <a:gd name="T7" fmla="*/ 2147483647 h 14"/>
                  <a:gd name="T8" fmla="*/ 2147483647 w 7"/>
                  <a:gd name="T9" fmla="*/ 2147483647 h 14"/>
                  <a:gd name="T10" fmla="*/ 2147483647 w 7"/>
                  <a:gd name="T11" fmla="*/ 2147483647 h 14"/>
                  <a:gd name="T12" fmla="*/ 2147483647 w 7"/>
                  <a:gd name="T13" fmla="*/ 2147483647 h 14"/>
                  <a:gd name="T14" fmla="*/ 2147483647 w 7"/>
                  <a:gd name="T15" fmla="*/ 2147483647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4"/>
                  <a:gd name="T26" fmla="*/ 7 w 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4">
                    <a:moveTo>
                      <a:pt x="3" y="3"/>
                    </a:moveTo>
                    <a:cubicBezTo>
                      <a:pt x="3" y="5"/>
                      <a:pt x="5" y="9"/>
                      <a:pt x="6" y="12"/>
                    </a:cubicBezTo>
                    <a:cubicBezTo>
                      <a:pt x="7" y="12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4"/>
                      <a:pt x="5" y="14"/>
                      <a:pt x="5" y="13"/>
                    </a:cubicBezTo>
                    <a:cubicBezTo>
                      <a:pt x="5" y="12"/>
                      <a:pt x="4" y="11"/>
                      <a:pt x="4" y="10"/>
                    </a:cubicBezTo>
                    <a:cubicBezTo>
                      <a:pt x="0" y="6"/>
                      <a:pt x="0" y="2"/>
                      <a:pt x="1" y="2"/>
                    </a:cubicBezTo>
                    <a:cubicBezTo>
                      <a:pt x="1" y="1"/>
                      <a:pt x="3" y="0"/>
                      <a:pt x="3" y="3"/>
                    </a:cubicBezTo>
                    <a:close/>
                  </a:path>
                </a:pathLst>
              </a:custGeom>
              <a:solidFill>
                <a:srgbClr val="F89A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88" name="Freeform 543"/>
              <p:cNvSpPr>
                <a:spLocks/>
              </p:cNvSpPr>
              <p:nvPr/>
            </p:nvSpPr>
            <p:spPr bwMode="auto">
              <a:xfrm>
                <a:off x="4414" y="1741"/>
                <a:ext cx="22" cy="46"/>
              </a:xfrm>
              <a:custGeom>
                <a:avLst/>
                <a:gdLst>
                  <a:gd name="T0" fmla="*/ 2147483647 w 6"/>
                  <a:gd name="T1" fmla="*/ 2147483647 h 13"/>
                  <a:gd name="T2" fmla="*/ 2147483647 w 6"/>
                  <a:gd name="T3" fmla="*/ 2147483647 h 13"/>
                  <a:gd name="T4" fmla="*/ 2147483647 w 6"/>
                  <a:gd name="T5" fmla="*/ 2147483647 h 13"/>
                  <a:gd name="T6" fmla="*/ 2147483647 w 6"/>
                  <a:gd name="T7" fmla="*/ 2147483647 h 13"/>
                  <a:gd name="T8" fmla="*/ 2147483647 w 6"/>
                  <a:gd name="T9" fmla="*/ 2147483647 h 13"/>
                  <a:gd name="T10" fmla="*/ 2147483647 w 6"/>
                  <a:gd name="T11" fmla="*/ 2147483647 h 13"/>
                  <a:gd name="T12" fmla="*/ 2147483647 w 6"/>
                  <a:gd name="T13" fmla="*/ 2147483647 h 13"/>
                  <a:gd name="T14" fmla="*/ 2147483647 w 6"/>
                  <a:gd name="T15" fmla="*/ 214748364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3" y="3"/>
                    </a:moveTo>
                    <a:cubicBezTo>
                      <a:pt x="3" y="5"/>
                      <a:pt x="4" y="9"/>
                      <a:pt x="6" y="11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5" y="12"/>
                      <a:pt x="5" y="11"/>
                      <a:pt x="4" y="10"/>
                    </a:cubicBezTo>
                    <a:cubicBezTo>
                      <a:pt x="2" y="7"/>
                      <a:pt x="1" y="3"/>
                      <a:pt x="1" y="2"/>
                    </a:cubicBezTo>
                    <a:cubicBezTo>
                      <a:pt x="0" y="2"/>
                      <a:pt x="3" y="0"/>
                      <a:pt x="3" y="3"/>
                    </a:cubicBezTo>
                    <a:close/>
                  </a:path>
                </a:pathLst>
              </a:custGeom>
              <a:solidFill>
                <a:srgbClr val="FCB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89" name="Freeform 544"/>
              <p:cNvSpPr>
                <a:spLocks/>
              </p:cNvSpPr>
              <p:nvPr/>
            </p:nvSpPr>
            <p:spPr bwMode="auto">
              <a:xfrm>
                <a:off x="4418" y="1790"/>
                <a:ext cx="74" cy="74"/>
              </a:xfrm>
              <a:custGeom>
                <a:avLst/>
                <a:gdLst>
                  <a:gd name="T0" fmla="*/ 2147483647 w 21"/>
                  <a:gd name="T1" fmla="*/ 2147483647 h 21"/>
                  <a:gd name="T2" fmla="*/ 2147483647 w 21"/>
                  <a:gd name="T3" fmla="*/ 2147483647 h 21"/>
                  <a:gd name="T4" fmla="*/ 2147483647 w 21"/>
                  <a:gd name="T5" fmla="*/ 2147483647 h 21"/>
                  <a:gd name="T6" fmla="*/ 2147483647 w 21"/>
                  <a:gd name="T7" fmla="*/ 2147483647 h 21"/>
                  <a:gd name="T8" fmla="*/ 2147483647 w 21"/>
                  <a:gd name="T9" fmla="*/ 214748364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2" y="10"/>
                    </a:moveTo>
                    <a:cubicBezTo>
                      <a:pt x="2" y="10"/>
                      <a:pt x="0" y="18"/>
                      <a:pt x="15" y="21"/>
                    </a:cubicBezTo>
                    <a:cubicBezTo>
                      <a:pt x="15" y="21"/>
                      <a:pt x="19" y="20"/>
                      <a:pt x="20" y="16"/>
                    </a:cubicBezTo>
                    <a:cubicBezTo>
                      <a:pt x="20" y="16"/>
                      <a:pt x="21" y="6"/>
                      <a:pt x="14" y="4"/>
                    </a:cubicBezTo>
                    <a:cubicBezTo>
                      <a:pt x="14" y="4"/>
                      <a:pt x="9" y="0"/>
                      <a:pt x="2" y="10"/>
                    </a:cubicBezTo>
                    <a:close/>
                  </a:path>
                </a:pathLst>
              </a:custGeom>
              <a:solidFill>
                <a:srgbClr val="EB3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90" name="Freeform 545"/>
              <p:cNvSpPr>
                <a:spLocks/>
              </p:cNvSpPr>
              <p:nvPr/>
            </p:nvSpPr>
            <p:spPr bwMode="auto">
              <a:xfrm>
                <a:off x="4421" y="1804"/>
                <a:ext cx="64" cy="60"/>
              </a:xfrm>
              <a:custGeom>
                <a:avLst/>
                <a:gdLst>
                  <a:gd name="T0" fmla="*/ 2147483647 w 18"/>
                  <a:gd name="T1" fmla="*/ 2147483647 h 17"/>
                  <a:gd name="T2" fmla="*/ 2147483647 w 18"/>
                  <a:gd name="T3" fmla="*/ 2147483647 h 17"/>
                  <a:gd name="T4" fmla="*/ 2147483647 w 18"/>
                  <a:gd name="T5" fmla="*/ 2147483647 h 17"/>
                  <a:gd name="T6" fmla="*/ 2147483647 w 18"/>
                  <a:gd name="T7" fmla="*/ 2147483647 h 17"/>
                  <a:gd name="T8" fmla="*/ 2147483647 w 18"/>
                  <a:gd name="T9" fmla="*/ 2147483647 h 17"/>
                  <a:gd name="T10" fmla="*/ 2147483647 w 18"/>
                  <a:gd name="T11" fmla="*/ 2147483647 h 17"/>
                  <a:gd name="T12" fmla="*/ 2147483647 w 18"/>
                  <a:gd name="T13" fmla="*/ 2147483647 h 17"/>
                  <a:gd name="T14" fmla="*/ 2147483647 w 18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17"/>
                  <a:gd name="T26" fmla="*/ 18 w 18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17">
                    <a:moveTo>
                      <a:pt x="2" y="6"/>
                    </a:moveTo>
                    <a:cubicBezTo>
                      <a:pt x="4" y="3"/>
                      <a:pt x="7" y="3"/>
                      <a:pt x="8" y="2"/>
                    </a:cubicBezTo>
                    <a:cubicBezTo>
                      <a:pt x="11" y="1"/>
                      <a:pt x="13" y="0"/>
                      <a:pt x="13" y="1"/>
                    </a:cubicBezTo>
                    <a:cubicBezTo>
                      <a:pt x="18" y="3"/>
                      <a:pt x="18" y="10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5"/>
                      <a:pt x="15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0" y="14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F0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91" name="Freeform 546"/>
              <p:cNvSpPr>
                <a:spLocks/>
              </p:cNvSpPr>
              <p:nvPr/>
            </p:nvSpPr>
            <p:spPr bwMode="auto">
              <a:xfrm>
                <a:off x="4425" y="1808"/>
                <a:ext cx="60" cy="52"/>
              </a:xfrm>
              <a:custGeom>
                <a:avLst/>
                <a:gdLst>
                  <a:gd name="T0" fmla="*/ 2147483647 w 17"/>
                  <a:gd name="T1" fmla="*/ 2147483647 h 15"/>
                  <a:gd name="T2" fmla="*/ 2147483647 w 17"/>
                  <a:gd name="T3" fmla="*/ 2147483647 h 15"/>
                  <a:gd name="T4" fmla="*/ 2147483647 w 17"/>
                  <a:gd name="T5" fmla="*/ 2147483647 h 15"/>
                  <a:gd name="T6" fmla="*/ 2147483647 w 17"/>
                  <a:gd name="T7" fmla="*/ 2147483647 h 15"/>
                  <a:gd name="T8" fmla="*/ 2147483647 w 17"/>
                  <a:gd name="T9" fmla="*/ 2147483647 h 15"/>
                  <a:gd name="T10" fmla="*/ 2147483647 w 17"/>
                  <a:gd name="T11" fmla="*/ 2147483647 h 15"/>
                  <a:gd name="T12" fmla="*/ 2147483647 w 17"/>
                  <a:gd name="T13" fmla="*/ 2147483647 h 15"/>
                  <a:gd name="T14" fmla="*/ 2147483647 w 17"/>
                  <a:gd name="T15" fmla="*/ 2147483647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5"/>
                  <a:gd name="T26" fmla="*/ 17 w 17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5">
                    <a:moveTo>
                      <a:pt x="2" y="4"/>
                    </a:moveTo>
                    <a:cubicBezTo>
                      <a:pt x="5" y="2"/>
                      <a:pt x="6" y="2"/>
                      <a:pt x="8" y="1"/>
                    </a:cubicBezTo>
                    <a:cubicBezTo>
                      <a:pt x="10" y="0"/>
                      <a:pt x="12" y="0"/>
                      <a:pt x="12" y="1"/>
                    </a:cubicBezTo>
                    <a:cubicBezTo>
                      <a:pt x="16" y="3"/>
                      <a:pt x="17" y="9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0" y="12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47B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92" name="Freeform 547"/>
              <p:cNvSpPr>
                <a:spLocks/>
              </p:cNvSpPr>
              <p:nvPr/>
            </p:nvSpPr>
            <p:spPr bwMode="auto">
              <a:xfrm>
                <a:off x="4432" y="1811"/>
                <a:ext cx="50" cy="49"/>
              </a:xfrm>
              <a:custGeom>
                <a:avLst/>
                <a:gdLst>
                  <a:gd name="T0" fmla="*/ 2147483647 w 14"/>
                  <a:gd name="T1" fmla="*/ 2147483647 h 14"/>
                  <a:gd name="T2" fmla="*/ 2147483647 w 14"/>
                  <a:gd name="T3" fmla="*/ 0 h 14"/>
                  <a:gd name="T4" fmla="*/ 2147483647 w 14"/>
                  <a:gd name="T5" fmla="*/ 2147483647 h 14"/>
                  <a:gd name="T6" fmla="*/ 2147483647 w 14"/>
                  <a:gd name="T7" fmla="*/ 2147483647 h 14"/>
                  <a:gd name="T8" fmla="*/ 2147483647 w 14"/>
                  <a:gd name="T9" fmla="*/ 2147483647 h 14"/>
                  <a:gd name="T10" fmla="*/ 2147483647 w 14"/>
                  <a:gd name="T11" fmla="*/ 2147483647 h 14"/>
                  <a:gd name="T12" fmla="*/ 2147483647 w 14"/>
                  <a:gd name="T13" fmla="*/ 2147483647 h 14"/>
                  <a:gd name="T14" fmla="*/ 2147483647 w 14"/>
                  <a:gd name="T15" fmla="*/ 2147483647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4"/>
                  <a:gd name="T26" fmla="*/ 14 w 1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4">
                    <a:moveTo>
                      <a:pt x="1" y="3"/>
                    </a:moveTo>
                    <a:cubicBezTo>
                      <a:pt x="4" y="0"/>
                      <a:pt x="5" y="1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3" y="4"/>
                      <a:pt x="14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3"/>
                      <a:pt x="11" y="13"/>
                      <a:pt x="10" y="13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0" y="10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F89A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93" name="Freeform 548"/>
              <p:cNvSpPr>
                <a:spLocks/>
              </p:cNvSpPr>
              <p:nvPr/>
            </p:nvSpPr>
            <p:spPr bwMode="auto">
              <a:xfrm>
                <a:off x="4436" y="1811"/>
                <a:ext cx="42" cy="46"/>
              </a:xfrm>
              <a:custGeom>
                <a:avLst/>
                <a:gdLst>
                  <a:gd name="T0" fmla="*/ 2147483647 w 12"/>
                  <a:gd name="T1" fmla="*/ 2147483647 h 13"/>
                  <a:gd name="T2" fmla="*/ 2147483647 w 12"/>
                  <a:gd name="T3" fmla="*/ 2147483647 h 13"/>
                  <a:gd name="T4" fmla="*/ 2147483647 w 12"/>
                  <a:gd name="T5" fmla="*/ 2147483647 h 13"/>
                  <a:gd name="T6" fmla="*/ 2147483647 w 12"/>
                  <a:gd name="T7" fmla="*/ 2147483647 h 13"/>
                  <a:gd name="T8" fmla="*/ 2147483647 w 12"/>
                  <a:gd name="T9" fmla="*/ 2147483647 h 13"/>
                  <a:gd name="T10" fmla="*/ 2147483647 w 12"/>
                  <a:gd name="T11" fmla="*/ 2147483647 h 13"/>
                  <a:gd name="T12" fmla="*/ 2147483647 w 12"/>
                  <a:gd name="T13" fmla="*/ 2147483647 h 13"/>
                  <a:gd name="T14" fmla="*/ 2147483647 w 12"/>
                  <a:gd name="T15" fmla="*/ 214748364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3"/>
                  <a:gd name="T26" fmla="*/ 12 w 12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3">
                    <a:moveTo>
                      <a:pt x="1" y="3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1" y="5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1" y="13"/>
                      <a:pt x="9" y="13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0" y="9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FCB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94" name="Freeform 549"/>
              <p:cNvSpPr>
                <a:spLocks/>
              </p:cNvSpPr>
              <p:nvPr/>
            </p:nvSpPr>
            <p:spPr bwMode="auto">
              <a:xfrm>
                <a:off x="4443" y="1808"/>
                <a:ext cx="35" cy="49"/>
              </a:xfrm>
              <a:custGeom>
                <a:avLst/>
                <a:gdLst>
                  <a:gd name="T0" fmla="*/ 0 w 10"/>
                  <a:gd name="T1" fmla="*/ 2147483647 h 14"/>
                  <a:gd name="T2" fmla="*/ 2147483647 w 10"/>
                  <a:gd name="T3" fmla="*/ 2147483647 h 14"/>
                  <a:gd name="T4" fmla="*/ 2147483647 w 10"/>
                  <a:gd name="T5" fmla="*/ 2147483647 h 14"/>
                  <a:gd name="T6" fmla="*/ 2147483647 w 10"/>
                  <a:gd name="T7" fmla="*/ 2147483647 h 14"/>
                  <a:gd name="T8" fmla="*/ 0 w 10"/>
                  <a:gd name="T9" fmla="*/ 214748364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4"/>
                  <a:gd name="T17" fmla="*/ 10 w 1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4">
                    <a:moveTo>
                      <a:pt x="0" y="4"/>
                    </a:moveTo>
                    <a:cubicBezTo>
                      <a:pt x="0" y="4"/>
                      <a:pt x="0" y="10"/>
                      <a:pt x="6" y="14"/>
                    </a:cubicBezTo>
                    <a:cubicBezTo>
                      <a:pt x="6" y="14"/>
                      <a:pt x="9" y="14"/>
                      <a:pt x="10" y="11"/>
                    </a:cubicBezTo>
                    <a:cubicBezTo>
                      <a:pt x="10" y="11"/>
                      <a:pt x="8" y="4"/>
                      <a:pt x="4" y="2"/>
                    </a:cubicBezTo>
                    <a:cubicBezTo>
                      <a:pt x="4" y="2"/>
                      <a:pt x="4" y="0"/>
                      <a:pt x="0" y="4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95" name="Freeform 550"/>
              <p:cNvSpPr>
                <a:spLocks/>
              </p:cNvSpPr>
              <p:nvPr/>
            </p:nvSpPr>
            <p:spPr bwMode="auto">
              <a:xfrm>
                <a:off x="4407" y="1797"/>
                <a:ext cx="32" cy="25"/>
              </a:xfrm>
              <a:custGeom>
                <a:avLst/>
                <a:gdLst>
                  <a:gd name="T0" fmla="*/ 2147483647 w 9"/>
                  <a:gd name="T1" fmla="*/ 2147483647 h 7"/>
                  <a:gd name="T2" fmla="*/ 2147483647 w 9"/>
                  <a:gd name="T3" fmla="*/ 2147483647 h 7"/>
                  <a:gd name="T4" fmla="*/ 2147483647 w 9"/>
                  <a:gd name="T5" fmla="*/ 2147483647 h 7"/>
                  <a:gd name="T6" fmla="*/ 2147483647 w 9"/>
                  <a:gd name="T7" fmla="*/ 2147483647 h 7"/>
                  <a:gd name="T8" fmla="*/ 2147483647 w 9"/>
                  <a:gd name="T9" fmla="*/ 0 h 7"/>
                  <a:gd name="T10" fmla="*/ 2147483647 w 9"/>
                  <a:gd name="T11" fmla="*/ 2147483647 h 7"/>
                  <a:gd name="T12" fmla="*/ 0 w 9"/>
                  <a:gd name="T13" fmla="*/ 2147483647 h 7"/>
                  <a:gd name="T14" fmla="*/ 2147483647 w 9"/>
                  <a:gd name="T15" fmla="*/ 2147483647 h 7"/>
                  <a:gd name="T16" fmla="*/ 2147483647 w 9"/>
                  <a:gd name="T17" fmla="*/ 2147483647 h 7"/>
                  <a:gd name="T18" fmla="*/ 2147483647 w 9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7"/>
                  <a:gd name="T32" fmla="*/ 9 w 9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7">
                    <a:moveTo>
                      <a:pt x="6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7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6" y="1"/>
                      <a:pt x="4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6"/>
                      <a:pt x="3" y="6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lose/>
                  </a:path>
                </a:pathLst>
              </a:custGeom>
              <a:solidFill>
                <a:srgbClr val="F166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96" name="Freeform 551"/>
              <p:cNvSpPr>
                <a:spLocks/>
              </p:cNvSpPr>
              <p:nvPr/>
            </p:nvSpPr>
            <p:spPr bwMode="auto">
              <a:xfrm>
                <a:off x="4407" y="1797"/>
                <a:ext cx="29" cy="25"/>
              </a:xfrm>
              <a:custGeom>
                <a:avLst/>
                <a:gdLst>
                  <a:gd name="T0" fmla="*/ 0 w 8"/>
                  <a:gd name="T1" fmla="*/ 2147483647 h 7"/>
                  <a:gd name="T2" fmla="*/ 2147483647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2147483647 h 7"/>
                  <a:gd name="T10" fmla="*/ 2147483647 w 8"/>
                  <a:gd name="T11" fmla="*/ 2147483647 h 7"/>
                  <a:gd name="T12" fmla="*/ 2147483647 w 8"/>
                  <a:gd name="T13" fmla="*/ 2147483647 h 7"/>
                  <a:gd name="T14" fmla="*/ 0 w 8"/>
                  <a:gd name="T15" fmla="*/ 214748364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7"/>
                  <a:gd name="T26" fmla="*/ 8 w 8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7">
                    <a:moveTo>
                      <a:pt x="0" y="3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6" y="1"/>
                      <a:pt x="8" y="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6"/>
                      <a:pt x="6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0" y="7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68B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97" name="Freeform 552"/>
              <p:cNvSpPr>
                <a:spLocks/>
              </p:cNvSpPr>
              <p:nvPr/>
            </p:nvSpPr>
            <p:spPr bwMode="auto">
              <a:xfrm>
                <a:off x="4407" y="1801"/>
                <a:ext cx="25" cy="1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0 h 5"/>
                  <a:gd name="T4" fmla="*/ 2147483647 w 7"/>
                  <a:gd name="T5" fmla="*/ 0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2147483647 h 5"/>
                  <a:gd name="T14" fmla="*/ 0 w 7"/>
                  <a:gd name="T15" fmla="*/ 214748364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3"/>
                      <a:pt x="7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" y="5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BB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98" name="Freeform 553"/>
              <p:cNvSpPr>
                <a:spLocks/>
              </p:cNvSpPr>
              <p:nvPr/>
            </p:nvSpPr>
            <p:spPr bwMode="auto">
              <a:xfrm>
                <a:off x="4411" y="1801"/>
                <a:ext cx="21" cy="17"/>
              </a:xfrm>
              <a:custGeom>
                <a:avLst/>
                <a:gdLst>
                  <a:gd name="T0" fmla="*/ 0 w 6"/>
                  <a:gd name="T1" fmla="*/ 2147483647 h 5"/>
                  <a:gd name="T2" fmla="*/ 2147483647 w 6"/>
                  <a:gd name="T3" fmla="*/ 0 h 5"/>
                  <a:gd name="T4" fmla="*/ 2147483647 w 6"/>
                  <a:gd name="T5" fmla="*/ 2147483647 h 5"/>
                  <a:gd name="T6" fmla="*/ 2147483647 w 6"/>
                  <a:gd name="T7" fmla="*/ 2147483647 h 5"/>
                  <a:gd name="T8" fmla="*/ 0 w 6"/>
                  <a:gd name="T9" fmla="*/ 2147483647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0" y="2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4" y="1"/>
                      <a:pt x="6" y="3"/>
                      <a:pt x="6" y="3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0" y="5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99" name="Freeform 554"/>
              <p:cNvSpPr>
                <a:spLocks/>
              </p:cNvSpPr>
              <p:nvPr/>
            </p:nvSpPr>
            <p:spPr bwMode="auto">
              <a:xfrm>
                <a:off x="4446" y="1776"/>
                <a:ext cx="36" cy="32"/>
              </a:xfrm>
              <a:custGeom>
                <a:avLst/>
                <a:gdLst>
                  <a:gd name="T0" fmla="*/ 2147483647 w 10"/>
                  <a:gd name="T1" fmla="*/ 0 h 9"/>
                  <a:gd name="T2" fmla="*/ 2147483647 w 10"/>
                  <a:gd name="T3" fmla="*/ 2147483647 h 9"/>
                  <a:gd name="T4" fmla="*/ 2147483647 w 10"/>
                  <a:gd name="T5" fmla="*/ 2147483647 h 9"/>
                  <a:gd name="T6" fmla="*/ 2147483647 w 10"/>
                  <a:gd name="T7" fmla="*/ 2147483647 h 9"/>
                  <a:gd name="T8" fmla="*/ 2147483647 w 10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"/>
                  <a:gd name="T17" fmla="*/ 10 w 1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">
                    <a:moveTo>
                      <a:pt x="4" y="0"/>
                    </a:moveTo>
                    <a:cubicBezTo>
                      <a:pt x="4" y="0"/>
                      <a:pt x="0" y="3"/>
                      <a:pt x="3" y="8"/>
                    </a:cubicBezTo>
                    <a:cubicBezTo>
                      <a:pt x="3" y="8"/>
                      <a:pt x="5" y="9"/>
                      <a:pt x="7" y="8"/>
                    </a:cubicBezTo>
                    <a:cubicBezTo>
                      <a:pt x="7" y="8"/>
                      <a:pt x="10" y="5"/>
                      <a:pt x="9" y="2"/>
                    </a:cubicBezTo>
                    <a:cubicBezTo>
                      <a:pt x="9" y="2"/>
                      <a:pt x="7" y="0"/>
                      <a:pt x="4" y="0"/>
                    </a:cubicBezTo>
                    <a:close/>
                  </a:path>
                </a:pathLst>
              </a:custGeom>
              <a:solidFill>
                <a:srgbClr val="EB3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00" name="Freeform 555"/>
              <p:cNvSpPr>
                <a:spLocks/>
              </p:cNvSpPr>
              <p:nvPr/>
            </p:nvSpPr>
            <p:spPr bwMode="auto">
              <a:xfrm>
                <a:off x="4450" y="1780"/>
                <a:ext cx="28" cy="24"/>
              </a:xfrm>
              <a:custGeom>
                <a:avLst/>
                <a:gdLst>
                  <a:gd name="T0" fmla="*/ 2147483647 w 8"/>
                  <a:gd name="T1" fmla="*/ 2147483647 h 7"/>
                  <a:gd name="T2" fmla="*/ 2147483647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2147483647 h 7"/>
                  <a:gd name="T10" fmla="*/ 2147483647 w 8"/>
                  <a:gd name="T11" fmla="*/ 0 h 7"/>
                  <a:gd name="T12" fmla="*/ 2147483647 w 8"/>
                  <a:gd name="T13" fmla="*/ 0 h 7"/>
                  <a:gd name="T14" fmla="*/ 2147483647 w 8"/>
                  <a:gd name="T15" fmla="*/ 214748364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7"/>
                  <a:gd name="T26" fmla="*/ 8 w 8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7">
                    <a:moveTo>
                      <a:pt x="8" y="1"/>
                    </a:moveTo>
                    <a:cubicBezTo>
                      <a:pt x="8" y="3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0" y="2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F166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01" name="Freeform 556"/>
              <p:cNvSpPr>
                <a:spLocks/>
              </p:cNvSpPr>
              <p:nvPr/>
            </p:nvSpPr>
            <p:spPr bwMode="auto">
              <a:xfrm>
                <a:off x="4453" y="1780"/>
                <a:ext cx="25" cy="24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2147483647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0 h 7"/>
                  <a:gd name="T12" fmla="*/ 2147483647 w 7"/>
                  <a:gd name="T13" fmla="*/ 0 h 7"/>
                  <a:gd name="T14" fmla="*/ 2147483647 w 7"/>
                  <a:gd name="T15" fmla="*/ 214748364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7"/>
                  <a:gd name="T26" fmla="*/ 7 w 7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7">
                    <a:moveTo>
                      <a:pt x="6" y="1"/>
                    </a:moveTo>
                    <a:cubicBezTo>
                      <a:pt x="7" y="3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68B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02" name="Freeform 557"/>
              <p:cNvSpPr>
                <a:spLocks/>
              </p:cNvSpPr>
              <p:nvPr/>
            </p:nvSpPr>
            <p:spPr bwMode="auto">
              <a:xfrm>
                <a:off x="4457" y="1780"/>
                <a:ext cx="18" cy="24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2147483647 h 7"/>
                  <a:gd name="T6" fmla="*/ 2147483647 w 5"/>
                  <a:gd name="T7" fmla="*/ 2147483647 h 7"/>
                  <a:gd name="T8" fmla="*/ 0 w 5"/>
                  <a:gd name="T9" fmla="*/ 2147483647 h 7"/>
                  <a:gd name="T10" fmla="*/ 2147483647 w 5"/>
                  <a:gd name="T11" fmla="*/ 2147483647 h 7"/>
                  <a:gd name="T12" fmla="*/ 2147483647 w 5"/>
                  <a:gd name="T13" fmla="*/ 0 h 7"/>
                  <a:gd name="T14" fmla="*/ 2147483647 w 5"/>
                  <a:gd name="T15" fmla="*/ 214748364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7"/>
                  <a:gd name="T26" fmla="*/ 5 w 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7">
                    <a:moveTo>
                      <a:pt x="5" y="1"/>
                    </a:moveTo>
                    <a:cubicBezTo>
                      <a:pt x="5" y="3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5" y="0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BB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03" name="Freeform 558"/>
              <p:cNvSpPr>
                <a:spLocks/>
              </p:cNvSpPr>
              <p:nvPr/>
            </p:nvSpPr>
            <p:spPr bwMode="auto">
              <a:xfrm>
                <a:off x="4457" y="1780"/>
                <a:ext cx="18" cy="24"/>
              </a:xfrm>
              <a:custGeom>
                <a:avLst/>
                <a:gdLst>
                  <a:gd name="T0" fmla="*/ 2147483647 w 5"/>
                  <a:gd name="T1" fmla="*/ 0 h 7"/>
                  <a:gd name="T2" fmla="*/ 2147483647 w 5"/>
                  <a:gd name="T3" fmla="*/ 2147483647 h 7"/>
                  <a:gd name="T4" fmla="*/ 2147483647 w 5"/>
                  <a:gd name="T5" fmla="*/ 2147483647 h 7"/>
                  <a:gd name="T6" fmla="*/ 2147483647 w 5"/>
                  <a:gd name="T7" fmla="*/ 2147483647 h 7"/>
                  <a:gd name="T8" fmla="*/ 2147483647 w 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"/>
                  <a:gd name="T17" fmla="*/ 5 w 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">
                    <a:moveTo>
                      <a:pt x="3" y="0"/>
                    </a:moveTo>
                    <a:cubicBezTo>
                      <a:pt x="3" y="0"/>
                      <a:pt x="0" y="3"/>
                      <a:pt x="1" y="6"/>
                    </a:cubicBezTo>
                    <a:cubicBezTo>
                      <a:pt x="1" y="6"/>
                      <a:pt x="1" y="7"/>
                      <a:pt x="3" y="6"/>
                    </a:cubicBezTo>
                    <a:cubicBezTo>
                      <a:pt x="3" y="6"/>
                      <a:pt x="5" y="3"/>
                      <a:pt x="4" y="1"/>
                    </a:cubicBezTo>
                    <a:cubicBezTo>
                      <a:pt x="4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04" name="Freeform 559"/>
              <p:cNvSpPr>
                <a:spLocks/>
              </p:cNvSpPr>
              <p:nvPr/>
            </p:nvSpPr>
            <p:spPr bwMode="auto">
              <a:xfrm>
                <a:off x="4425" y="1783"/>
                <a:ext cx="32" cy="35"/>
              </a:xfrm>
              <a:custGeom>
                <a:avLst/>
                <a:gdLst>
                  <a:gd name="T0" fmla="*/ 0 w 9"/>
                  <a:gd name="T1" fmla="*/ 2147483647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0 h 10"/>
                  <a:gd name="T8" fmla="*/ 0 w 9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0"/>
                  <a:gd name="T17" fmla="*/ 9 w 9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0">
                    <a:moveTo>
                      <a:pt x="0" y="3"/>
                    </a:moveTo>
                    <a:cubicBezTo>
                      <a:pt x="0" y="3"/>
                      <a:pt x="1" y="10"/>
                      <a:pt x="5" y="7"/>
                    </a:cubicBezTo>
                    <a:cubicBezTo>
                      <a:pt x="5" y="7"/>
                      <a:pt x="8" y="7"/>
                      <a:pt x="9" y="6"/>
                    </a:cubicBezTo>
                    <a:cubicBezTo>
                      <a:pt x="9" y="6"/>
                      <a:pt x="8" y="1"/>
                      <a:pt x="6" y="0"/>
                    </a:cubicBezTo>
                    <a:cubicBezTo>
                      <a:pt x="6" y="0"/>
                      <a:pt x="2" y="0"/>
                      <a:pt x="0" y="3"/>
                    </a:cubicBezTo>
                    <a:close/>
                  </a:path>
                </a:pathLst>
              </a:custGeom>
              <a:solidFill>
                <a:srgbClr val="EB3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05" name="Freeform 560"/>
              <p:cNvSpPr>
                <a:spLocks/>
              </p:cNvSpPr>
              <p:nvPr/>
            </p:nvSpPr>
            <p:spPr bwMode="auto">
              <a:xfrm>
                <a:off x="4425" y="1783"/>
                <a:ext cx="28" cy="25"/>
              </a:xfrm>
              <a:custGeom>
                <a:avLst/>
                <a:gdLst>
                  <a:gd name="T0" fmla="*/ 2147483647 w 8"/>
                  <a:gd name="T1" fmla="*/ 2147483647 h 7"/>
                  <a:gd name="T2" fmla="*/ 2147483647 w 8"/>
                  <a:gd name="T3" fmla="*/ 2147483647 h 7"/>
                  <a:gd name="T4" fmla="*/ 0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2147483647 w 8"/>
                  <a:gd name="T11" fmla="*/ 0 h 7"/>
                  <a:gd name="T12" fmla="*/ 2147483647 w 8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8" y="5"/>
                    </a:moveTo>
                    <a:cubicBezTo>
                      <a:pt x="7" y="7"/>
                      <a:pt x="5" y="7"/>
                      <a:pt x="5" y="7"/>
                    </a:cubicBezTo>
                    <a:cubicBezTo>
                      <a:pt x="0" y="6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2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F166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06" name="Freeform 561"/>
              <p:cNvSpPr>
                <a:spLocks/>
              </p:cNvSpPr>
              <p:nvPr/>
            </p:nvSpPr>
            <p:spPr bwMode="auto">
              <a:xfrm>
                <a:off x="4428" y="1787"/>
                <a:ext cx="22" cy="21"/>
              </a:xfrm>
              <a:custGeom>
                <a:avLst/>
                <a:gdLst>
                  <a:gd name="T0" fmla="*/ 2147483647 w 6"/>
                  <a:gd name="T1" fmla="*/ 2147483647 h 6"/>
                  <a:gd name="T2" fmla="*/ 2147483647 w 6"/>
                  <a:gd name="T3" fmla="*/ 2147483647 h 6"/>
                  <a:gd name="T4" fmla="*/ 0 w 6"/>
                  <a:gd name="T5" fmla="*/ 2147483647 h 6"/>
                  <a:gd name="T6" fmla="*/ 0 w 6"/>
                  <a:gd name="T7" fmla="*/ 2147483647 h 6"/>
                  <a:gd name="T8" fmla="*/ 2147483647 w 6"/>
                  <a:gd name="T9" fmla="*/ 0 h 6"/>
                  <a:gd name="T10" fmla="*/ 2147483647 w 6"/>
                  <a:gd name="T11" fmla="*/ 0 h 6"/>
                  <a:gd name="T12" fmla="*/ 2147483647 w 6"/>
                  <a:gd name="T13" fmla="*/ 2147483647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6" y="4"/>
                    </a:moveTo>
                    <a:cubicBezTo>
                      <a:pt x="6" y="6"/>
                      <a:pt x="4" y="6"/>
                      <a:pt x="4" y="6"/>
                    </a:cubicBezTo>
                    <a:cubicBezTo>
                      <a:pt x="0" y="5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1"/>
                      <a:pt x="6" y="4"/>
                      <a:pt x="6" y="4"/>
                    </a:cubicBezTo>
                    <a:close/>
                  </a:path>
                </a:pathLst>
              </a:custGeom>
              <a:solidFill>
                <a:srgbClr val="F68B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07" name="Freeform 562"/>
              <p:cNvSpPr>
                <a:spLocks/>
              </p:cNvSpPr>
              <p:nvPr/>
            </p:nvSpPr>
            <p:spPr bwMode="auto">
              <a:xfrm>
                <a:off x="4432" y="1787"/>
                <a:ext cx="18" cy="21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0 w 5"/>
                  <a:gd name="T7" fmla="*/ 2147483647 h 6"/>
                  <a:gd name="T8" fmla="*/ 2147483647 w 5"/>
                  <a:gd name="T9" fmla="*/ 0 h 6"/>
                  <a:gd name="T10" fmla="*/ 2147483647 w 5"/>
                  <a:gd name="T11" fmla="*/ 0 h 6"/>
                  <a:gd name="T12" fmla="*/ 2147483647 w 5"/>
                  <a:gd name="T13" fmla="*/ 2147483647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5" y="4"/>
                    </a:moveTo>
                    <a:cubicBezTo>
                      <a:pt x="5" y="6"/>
                      <a:pt x="3" y="6"/>
                      <a:pt x="3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FBB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08" name="Freeform 563"/>
              <p:cNvSpPr>
                <a:spLocks/>
              </p:cNvSpPr>
              <p:nvPr/>
            </p:nvSpPr>
            <p:spPr bwMode="auto">
              <a:xfrm>
                <a:off x="4432" y="1783"/>
                <a:ext cx="18" cy="25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2147483647 h 7"/>
                  <a:gd name="T6" fmla="*/ 2147483647 w 5"/>
                  <a:gd name="T7" fmla="*/ 2147483647 h 7"/>
                  <a:gd name="T8" fmla="*/ 0 w 5"/>
                  <a:gd name="T9" fmla="*/ 214748364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"/>
                  <a:gd name="T17" fmla="*/ 5 w 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">
                    <a:moveTo>
                      <a:pt x="0" y="2"/>
                    </a:moveTo>
                    <a:cubicBezTo>
                      <a:pt x="0" y="2"/>
                      <a:pt x="0" y="5"/>
                      <a:pt x="3" y="7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5" y="6"/>
                      <a:pt x="4" y="2"/>
                      <a:pt x="2" y="1"/>
                    </a:cubicBezTo>
                    <a:cubicBezTo>
                      <a:pt x="2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09" name="Freeform 564"/>
              <p:cNvSpPr>
                <a:spLocks/>
              </p:cNvSpPr>
              <p:nvPr/>
            </p:nvSpPr>
            <p:spPr bwMode="auto">
              <a:xfrm>
                <a:off x="5229" y="1916"/>
                <a:ext cx="61" cy="63"/>
              </a:xfrm>
              <a:custGeom>
                <a:avLst/>
                <a:gdLst>
                  <a:gd name="T0" fmla="*/ 2147483647 w 17"/>
                  <a:gd name="T1" fmla="*/ 2147483647 h 18"/>
                  <a:gd name="T2" fmla="*/ 2147483647 w 17"/>
                  <a:gd name="T3" fmla="*/ 2147483647 h 18"/>
                  <a:gd name="T4" fmla="*/ 2147483647 w 17"/>
                  <a:gd name="T5" fmla="*/ 2147483647 h 18"/>
                  <a:gd name="T6" fmla="*/ 2147483647 w 17"/>
                  <a:gd name="T7" fmla="*/ 2147483647 h 18"/>
                  <a:gd name="T8" fmla="*/ 2147483647 w 17"/>
                  <a:gd name="T9" fmla="*/ 214748364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2" y="17"/>
                    </a:moveTo>
                    <a:cubicBezTo>
                      <a:pt x="5" y="15"/>
                      <a:pt x="8" y="13"/>
                      <a:pt x="12" y="12"/>
                    </a:cubicBezTo>
                    <a:cubicBezTo>
                      <a:pt x="17" y="10"/>
                      <a:pt x="11" y="0"/>
                      <a:pt x="5" y="11"/>
                    </a:cubicBezTo>
                    <a:cubicBezTo>
                      <a:pt x="5" y="13"/>
                      <a:pt x="2" y="13"/>
                      <a:pt x="1" y="15"/>
                    </a:cubicBezTo>
                    <a:cubicBezTo>
                      <a:pt x="0" y="16"/>
                      <a:pt x="1" y="18"/>
                      <a:pt x="2" y="17"/>
                    </a:cubicBezTo>
                    <a:close/>
                  </a:path>
                </a:pathLst>
              </a:custGeom>
              <a:solidFill>
                <a:srgbClr val="EB3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10" name="Freeform 565"/>
              <p:cNvSpPr>
                <a:spLocks/>
              </p:cNvSpPr>
              <p:nvPr/>
            </p:nvSpPr>
            <p:spPr bwMode="auto">
              <a:xfrm>
                <a:off x="5233" y="1934"/>
                <a:ext cx="46" cy="42"/>
              </a:xfrm>
              <a:custGeom>
                <a:avLst/>
                <a:gdLst>
                  <a:gd name="T0" fmla="*/ 2147483647 w 13"/>
                  <a:gd name="T1" fmla="*/ 2147483647 h 12"/>
                  <a:gd name="T2" fmla="*/ 2147483647 w 13"/>
                  <a:gd name="T3" fmla="*/ 2147483647 h 12"/>
                  <a:gd name="T4" fmla="*/ 0 w 13"/>
                  <a:gd name="T5" fmla="*/ 2147483647 h 12"/>
                  <a:gd name="T6" fmla="*/ 0 w 13"/>
                  <a:gd name="T7" fmla="*/ 2147483647 h 12"/>
                  <a:gd name="T8" fmla="*/ 2147483647 w 13"/>
                  <a:gd name="T9" fmla="*/ 2147483647 h 12"/>
                  <a:gd name="T10" fmla="*/ 2147483647 w 13"/>
                  <a:gd name="T11" fmla="*/ 2147483647 h 12"/>
                  <a:gd name="T12" fmla="*/ 2147483647 w 13"/>
                  <a:gd name="T13" fmla="*/ 2147483647 h 12"/>
                  <a:gd name="T14" fmla="*/ 2147483647 w 13"/>
                  <a:gd name="T15" fmla="*/ 2147483647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2"/>
                  <a:gd name="T26" fmla="*/ 13 w 13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2">
                    <a:moveTo>
                      <a:pt x="11" y="6"/>
                    </a:moveTo>
                    <a:cubicBezTo>
                      <a:pt x="7" y="7"/>
                      <a:pt x="5" y="9"/>
                      <a:pt x="2" y="11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2" y="8"/>
                      <a:pt x="4" y="8"/>
                      <a:pt x="4" y="7"/>
                    </a:cubicBezTo>
                    <a:cubicBezTo>
                      <a:pt x="8" y="0"/>
                      <a:pt x="12" y="1"/>
                      <a:pt x="12" y="3"/>
                    </a:cubicBezTo>
                    <a:cubicBezTo>
                      <a:pt x="13" y="4"/>
                      <a:pt x="13" y="6"/>
                      <a:pt x="11" y="6"/>
                    </a:cubicBezTo>
                    <a:close/>
                  </a:path>
                </a:pathLst>
              </a:custGeom>
              <a:solidFill>
                <a:srgbClr val="F0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11" name="Freeform 566"/>
              <p:cNvSpPr>
                <a:spLocks/>
              </p:cNvSpPr>
              <p:nvPr/>
            </p:nvSpPr>
            <p:spPr bwMode="auto">
              <a:xfrm>
                <a:off x="5236" y="1941"/>
                <a:ext cx="40" cy="31"/>
              </a:xfrm>
              <a:custGeom>
                <a:avLst/>
                <a:gdLst>
                  <a:gd name="T0" fmla="*/ 2147483647 w 11"/>
                  <a:gd name="T1" fmla="*/ 2147483647 h 9"/>
                  <a:gd name="T2" fmla="*/ 2147483647 w 11"/>
                  <a:gd name="T3" fmla="*/ 2147483647 h 9"/>
                  <a:gd name="T4" fmla="*/ 0 w 11"/>
                  <a:gd name="T5" fmla="*/ 2147483647 h 9"/>
                  <a:gd name="T6" fmla="*/ 0 w 11"/>
                  <a:gd name="T7" fmla="*/ 2147483647 h 9"/>
                  <a:gd name="T8" fmla="*/ 0 w 11"/>
                  <a:gd name="T9" fmla="*/ 2147483647 h 9"/>
                  <a:gd name="T10" fmla="*/ 2147483647 w 11"/>
                  <a:gd name="T11" fmla="*/ 2147483647 h 9"/>
                  <a:gd name="T12" fmla="*/ 2147483647 w 11"/>
                  <a:gd name="T13" fmla="*/ 2147483647 h 9"/>
                  <a:gd name="T14" fmla="*/ 2147483647 w 11"/>
                  <a:gd name="T15" fmla="*/ 2147483647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9"/>
                  <a:gd name="T26" fmla="*/ 11 w 11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9">
                    <a:moveTo>
                      <a:pt x="10" y="4"/>
                    </a:moveTo>
                    <a:cubicBezTo>
                      <a:pt x="7" y="4"/>
                      <a:pt x="4" y="6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3" y="6"/>
                      <a:pt x="3" y="5"/>
                    </a:cubicBezTo>
                    <a:cubicBezTo>
                      <a:pt x="6" y="0"/>
                      <a:pt x="10" y="0"/>
                      <a:pt x="11" y="1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47B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12" name="Freeform 567"/>
              <p:cNvSpPr>
                <a:spLocks/>
              </p:cNvSpPr>
              <p:nvPr/>
            </p:nvSpPr>
            <p:spPr bwMode="auto">
              <a:xfrm>
                <a:off x="5236" y="1944"/>
                <a:ext cx="40" cy="25"/>
              </a:xfrm>
              <a:custGeom>
                <a:avLst/>
                <a:gdLst>
                  <a:gd name="T0" fmla="*/ 2147483647 w 11"/>
                  <a:gd name="T1" fmla="*/ 2147483647 h 7"/>
                  <a:gd name="T2" fmla="*/ 2147483647 w 11"/>
                  <a:gd name="T3" fmla="*/ 2147483647 h 7"/>
                  <a:gd name="T4" fmla="*/ 0 w 11"/>
                  <a:gd name="T5" fmla="*/ 2147483647 h 7"/>
                  <a:gd name="T6" fmla="*/ 0 w 11"/>
                  <a:gd name="T7" fmla="*/ 2147483647 h 7"/>
                  <a:gd name="T8" fmla="*/ 0 w 11"/>
                  <a:gd name="T9" fmla="*/ 2147483647 h 7"/>
                  <a:gd name="T10" fmla="*/ 2147483647 w 11"/>
                  <a:gd name="T11" fmla="*/ 2147483647 h 7"/>
                  <a:gd name="T12" fmla="*/ 2147483647 w 11"/>
                  <a:gd name="T13" fmla="*/ 0 h 7"/>
                  <a:gd name="T14" fmla="*/ 2147483647 w 11"/>
                  <a:gd name="T15" fmla="*/ 214748364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7"/>
                  <a:gd name="T26" fmla="*/ 11 w 11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7">
                    <a:moveTo>
                      <a:pt x="9" y="2"/>
                    </a:moveTo>
                    <a:cubicBezTo>
                      <a:pt x="7" y="3"/>
                      <a:pt x="4" y="5"/>
                      <a:pt x="2" y="7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2" y="5"/>
                      <a:pt x="3" y="4"/>
                    </a:cubicBezTo>
                    <a:cubicBezTo>
                      <a:pt x="6" y="0"/>
                      <a:pt x="10" y="0"/>
                      <a:pt x="10" y="0"/>
                    </a:cubicBezTo>
                    <a:cubicBezTo>
                      <a:pt x="10" y="0"/>
                      <a:pt x="11" y="2"/>
                      <a:pt x="9" y="2"/>
                    </a:cubicBezTo>
                    <a:close/>
                  </a:path>
                </a:pathLst>
              </a:custGeom>
              <a:solidFill>
                <a:srgbClr val="F89A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13" name="Freeform 568"/>
              <p:cNvSpPr>
                <a:spLocks/>
              </p:cNvSpPr>
              <p:nvPr/>
            </p:nvSpPr>
            <p:spPr bwMode="auto">
              <a:xfrm>
                <a:off x="5240" y="1944"/>
                <a:ext cx="36" cy="25"/>
              </a:xfrm>
              <a:custGeom>
                <a:avLst/>
                <a:gdLst>
                  <a:gd name="T0" fmla="*/ 2147483647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w 10"/>
                  <a:gd name="T7" fmla="*/ 2147483647 h 7"/>
                  <a:gd name="T8" fmla="*/ 0 w 10"/>
                  <a:gd name="T9" fmla="*/ 2147483647 h 7"/>
                  <a:gd name="T10" fmla="*/ 2147483647 w 10"/>
                  <a:gd name="T11" fmla="*/ 2147483647 h 7"/>
                  <a:gd name="T12" fmla="*/ 2147483647 w 10"/>
                  <a:gd name="T13" fmla="*/ 0 h 7"/>
                  <a:gd name="T14" fmla="*/ 2147483647 w 10"/>
                  <a:gd name="T15" fmla="*/ 214748364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7"/>
                  <a:gd name="T26" fmla="*/ 10 w 10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7">
                    <a:moveTo>
                      <a:pt x="8" y="2"/>
                    </a:moveTo>
                    <a:cubicBezTo>
                      <a:pt x="6" y="2"/>
                      <a:pt x="3" y="4"/>
                      <a:pt x="1" y="6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1" y="5"/>
                      <a:pt x="2" y="4"/>
                    </a:cubicBezTo>
                    <a:cubicBezTo>
                      <a:pt x="4" y="2"/>
                      <a:pt x="8" y="0"/>
                      <a:pt x="8" y="0"/>
                    </a:cubicBezTo>
                    <a:cubicBezTo>
                      <a:pt x="9" y="0"/>
                      <a:pt x="10" y="1"/>
                      <a:pt x="8" y="2"/>
                    </a:cubicBezTo>
                    <a:close/>
                  </a:path>
                </a:pathLst>
              </a:custGeom>
              <a:solidFill>
                <a:srgbClr val="FCB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14" name="Freeform 569"/>
              <p:cNvSpPr>
                <a:spLocks/>
              </p:cNvSpPr>
              <p:nvPr/>
            </p:nvSpPr>
            <p:spPr bwMode="auto">
              <a:xfrm>
                <a:off x="5162" y="1962"/>
                <a:ext cx="71" cy="66"/>
              </a:xfrm>
              <a:custGeom>
                <a:avLst/>
                <a:gdLst>
                  <a:gd name="T0" fmla="*/ 2147483647 w 20"/>
                  <a:gd name="T1" fmla="*/ 0 h 19"/>
                  <a:gd name="T2" fmla="*/ 0 w 20"/>
                  <a:gd name="T3" fmla="*/ 2147483647 h 19"/>
                  <a:gd name="T4" fmla="*/ 2147483647 w 20"/>
                  <a:gd name="T5" fmla="*/ 2147483647 h 19"/>
                  <a:gd name="T6" fmla="*/ 2147483647 w 20"/>
                  <a:gd name="T7" fmla="*/ 2147483647 h 19"/>
                  <a:gd name="T8" fmla="*/ 2147483647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9"/>
                  <a:gd name="T17" fmla="*/ 20 w 2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9">
                    <a:moveTo>
                      <a:pt x="9" y="0"/>
                    </a:moveTo>
                    <a:cubicBezTo>
                      <a:pt x="9" y="0"/>
                      <a:pt x="1" y="0"/>
                      <a:pt x="0" y="15"/>
                    </a:cubicBezTo>
                    <a:cubicBezTo>
                      <a:pt x="0" y="15"/>
                      <a:pt x="1" y="18"/>
                      <a:pt x="5" y="19"/>
                    </a:cubicBezTo>
                    <a:cubicBezTo>
                      <a:pt x="5" y="19"/>
                      <a:pt x="15" y="16"/>
                      <a:pt x="17" y="10"/>
                    </a:cubicBezTo>
                    <a:cubicBezTo>
                      <a:pt x="17" y="10"/>
                      <a:pt x="20" y="5"/>
                      <a:pt x="9" y="0"/>
                    </a:cubicBezTo>
                    <a:close/>
                  </a:path>
                </a:pathLst>
              </a:custGeom>
              <a:solidFill>
                <a:srgbClr val="EB3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15" name="Freeform 570"/>
              <p:cNvSpPr>
                <a:spLocks/>
              </p:cNvSpPr>
              <p:nvPr/>
            </p:nvSpPr>
            <p:spPr bwMode="auto">
              <a:xfrm>
                <a:off x="5162" y="1965"/>
                <a:ext cx="57" cy="60"/>
              </a:xfrm>
              <a:custGeom>
                <a:avLst/>
                <a:gdLst>
                  <a:gd name="T0" fmla="*/ 2147483647 w 16"/>
                  <a:gd name="T1" fmla="*/ 0 h 17"/>
                  <a:gd name="T2" fmla="*/ 2147483647 w 16"/>
                  <a:gd name="T3" fmla="*/ 2147483647 h 17"/>
                  <a:gd name="T4" fmla="*/ 2147483647 w 16"/>
                  <a:gd name="T5" fmla="*/ 2147483647 h 17"/>
                  <a:gd name="T6" fmla="*/ 2147483647 w 16"/>
                  <a:gd name="T7" fmla="*/ 2147483647 h 17"/>
                  <a:gd name="T8" fmla="*/ 2147483647 w 16"/>
                  <a:gd name="T9" fmla="*/ 2147483647 h 17"/>
                  <a:gd name="T10" fmla="*/ 0 w 16"/>
                  <a:gd name="T11" fmla="*/ 2147483647 h 17"/>
                  <a:gd name="T12" fmla="*/ 0 w 16"/>
                  <a:gd name="T13" fmla="*/ 2147483647 h 17"/>
                  <a:gd name="T14" fmla="*/ 2147483647 w 16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17"/>
                  <a:gd name="T26" fmla="*/ 16 w 16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17">
                    <a:moveTo>
                      <a:pt x="10" y="0"/>
                    </a:moveTo>
                    <a:cubicBezTo>
                      <a:pt x="12" y="2"/>
                      <a:pt x="13" y="3"/>
                      <a:pt x="14" y="5"/>
                    </a:cubicBezTo>
                    <a:cubicBezTo>
                      <a:pt x="16" y="7"/>
                      <a:pt x="16" y="9"/>
                      <a:pt x="16" y="9"/>
                    </a:cubicBezTo>
                    <a:cubicBezTo>
                      <a:pt x="14" y="14"/>
                      <a:pt x="7" y="16"/>
                      <a:pt x="6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2" y="17"/>
                      <a:pt x="1" y="15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F0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16" name="Freeform 571"/>
              <p:cNvSpPr>
                <a:spLocks/>
              </p:cNvSpPr>
              <p:nvPr/>
            </p:nvSpPr>
            <p:spPr bwMode="auto">
              <a:xfrm>
                <a:off x="5165" y="1969"/>
                <a:ext cx="50" cy="52"/>
              </a:xfrm>
              <a:custGeom>
                <a:avLst/>
                <a:gdLst>
                  <a:gd name="T0" fmla="*/ 2147483647 w 14"/>
                  <a:gd name="T1" fmla="*/ 0 h 15"/>
                  <a:gd name="T2" fmla="*/ 2147483647 w 14"/>
                  <a:gd name="T3" fmla="*/ 2147483647 h 15"/>
                  <a:gd name="T4" fmla="*/ 2147483647 w 14"/>
                  <a:gd name="T5" fmla="*/ 2147483647 h 15"/>
                  <a:gd name="T6" fmla="*/ 2147483647 w 14"/>
                  <a:gd name="T7" fmla="*/ 2147483647 h 15"/>
                  <a:gd name="T8" fmla="*/ 2147483647 w 14"/>
                  <a:gd name="T9" fmla="*/ 2147483647 h 15"/>
                  <a:gd name="T10" fmla="*/ 0 w 14"/>
                  <a:gd name="T11" fmla="*/ 2147483647 h 15"/>
                  <a:gd name="T12" fmla="*/ 0 w 14"/>
                  <a:gd name="T13" fmla="*/ 2147483647 h 15"/>
                  <a:gd name="T14" fmla="*/ 2147483647 w 14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5"/>
                  <a:gd name="T26" fmla="*/ 14 w 14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5">
                    <a:moveTo>
                      <a:pt x="9" y="0"/>
                    </a:moveTo>
                    <a:cubicBezTo>
                      <a:pt x="12" y="2"/>
                      <a:pt x="12" y="3"/>
                      <a:pt x="13" y="4"/>
                    </a:cubicBezTo>
                    <a:cubicBezTo>
                      <a:pt x="14" y="6"/>
                      <a:pt x="14" y="8"/>
                      <a:pt x="14" y="8"/>
                    </a:cubicBezTo>
                    <a:cubicBezTo>
                      <a:pt x="12" y="13"/>
                      <a:pt x="6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" y="15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47B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17" name="Freeform 572"/>
              <p:cNvSpPr>
                <a:spLocks/>
              </p:cNvSpPr>
              <p:nvPr/>
            </p:nvSpPr>
            <p:spPr bwMode="auto">
              <a:xfrm>
                <a:off x="5165" y="1972"/>
                <a:ext cx="47" cy="49"/>
              </a:xfrm>
              <a:custGeom>
                <a:avLst/>
                <a:gdLst>
                  <a:gd name="T0" fmla="*/ 2147483647 w 13"/>
                  <a:gd name="T1" fmla="*/ 0 h 14"/>
                  <a:gd name="T2" fmla="*/ 2147483647 w 13"/>
                  <a:gd name="T3" fmla="*/ 2147483647 h 14"/>
                  <a:gd name="T4" fmla="*/ 2147483647 w 13"/>
                  <a:gd name="T5" fmla="*/ 2147483647 h 14"/>
                  <a:gd name="T6" fmla="*/ 2147483647 w 13"/>
                  <a:gd name="T7" fmla="*/ 2147483647 h 14"/>
                  <a:gd name="T8" fmla="*/ 2147483647 w 13"/>
                  <a:gd name="T9" fmla="*/ 2147483647 h 14"/>
                  <a:gd name="T10" fmla="*/ 0 w 13"/>
                  <a:gd name="T11" fmla="*/ 2147483647 h 14"/>
                  <a:gd name="T12" fmla="*/ 0 w 13"/>
                  <a:gd name="T13" fmla="*/ 2147483647 h 14"/>
                  <a:gd name="T14" fmla="*/ 2147483647 w 13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4"/>
                  <a:gd name="T26" fmla="*/ 13 w 13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4">
                    <a:moveTo>
                      <a:pt x="9" y="0"/>
                    </a:moveTo>
                    <a:cubicBezTo>
                      <a:pt x="13" y="2"/>
                      <a:pt x="12" y="3"/>
                      <a:pt x="13" y="4"/>
                    </a:cubicBezTo>
                    <a:cubicBezTo>
                      <a:pt x="13" y="5"/>
                      <a:pt x="13" y="7"/>
                      <a:pt x="13" y="7"/>
                    </a:cubicBezTo>
                    <a:cubicBezTo>
                      <a:pt x="10" y="11"/>
                      <a:pt x="5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3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2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89A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18" name="Freeform 573"/>
              <p:cNvSpPr>
                <a:spLocks/>
              </p:cNvSpPr>
              <p:nvPr/>
            </p:nvSpPr>
            <p:spPr bwMode="auto">
              <a:xfrm>
                <a:off x="5169" y="1976"/>
                <a:ext cx="43" cy="42"/>
              </a:xfrm>
              <a:custGeom>
                <a:avLst/>
                <a:gdLst>
                  <a:gd name="T0" fmla="*/ 2147483647 w 12"/>
                  <a:gd name="T1" fmla="*/ 0 h 12"/>
                  <a:gd name="T2" fmla="*/ 2147483647 w 12"/>
                  <a:gd name="T3" fmla="*/ 2147483647 h 12"/>
                  <a:gd name="T4" fmla="*/ 2147483647 w 12"/>
                  <a:gd name="T5" fmla="*/ 2147483647 h 12"/>
                  <a:gd name="T6" fmla="*/ 2147483647 w 12"/>
                  <a:gd name="T7" fmla="*/ 2147483647 h 12"/>
                  <a:gd name="T8" fmla="*/ 2147483647 w 12"/>
                  <a:gd name="T9" fmla="*/ 2147483647 h 12"/>
                  <a:gd name="T10" fmla="*/ 0 w 12"/>
                  <a:gd name="T11" fmla="*/ 2147483647 h 12"/>
                  <a:gd name="T12" fmla="*/ 0 w 12"/>
                  <a:gd name="T13" fmla="*/ 2147483647 h 12"/>
                  <a:gd name="T14" fmla="*/ 2147483647 w 12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2"/>
                  <a:gd name="T26" fmla="*/ 12 w 1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2">
                    <a:moveTo>
                      <a:pt x="9" y="0"/>
                    </a:moveTo>
                    <a:cubicBezTo>
                      <a:pt x="12" y="2"/>
                      <a:pt x="11" y="3"/>
                      <a:pt x="11" y="3"/>
                    </a:cubicBezTo>
                    <a:cubicBezTo>
                      <a:pt x="11" y="4"/>
                      <a:pt x="11" y="6"/>
                      <a:pt x="10" y="6"/>
                    </a:cubicBezTo>
                    <a:cubicBezTo>
                      <a:pt x="8" y="10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2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CB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19" name="Freeform 574"/>
              <p:cNvSpPr>
                <a:spLocks/>
              </p:cNvSpPr>
              <p:nvPr/>
            </p:nvSpPr>
            <p:spPr bwMode="auto">
              <a:xfrm>
                <a:off x="5169" y="1979"/>
                <a:ext cx="46" cy="35"/>
              </a:xfrm>
              <a:custGeom>
                <a:avLst/>
                <a:gdLst>
                  <a:gd name="T0" fmla="*/ 2147483647 w 13"/>
                  <a:gd name="T1" fmla="*/ 0 h 10"/>
                  <a:gd name="T2" fmla="*/ 0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2147483647 h 10"/>
                  <a:gd name="T8" fmla="*/ 2147483647 w 1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0"/>
                  <a:gd name="T17" fmla="*/ 13 w 1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0">
                    <a:moveTo>
                      <a:pt x="9" y="0"/>
                    </a:moveTo>
                    <a:cubicBezTo>
                      <a:pt x="9" y="0"/>
                      <a:pt x="3" y="1"/>
                      <a:pt x="0" y="8"/>
                    </a:cubicBezTo>
                    <a:cubicBezTo>
                      <a:pt x="0" y="8"/>
                      <a:pt x="0" y="10"/>
                      <a:pt x="3" y="10"/>
                    </a:cubicBezTo>
                    <a:cubicBezTo>
                      <a:pt x="3" y="10"/>
                      <a:pt x="10" y="6"/>
                      <a:pt x="11" y="3"/>
                    </a:cubicBezTo>
                    <a:cubicBezTo>
                      <a:pt x="11" y="3"/>
                      <a:pt x="13" y="2"/>
                      <a:pt x="9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20" name="Freeform 575"/>
              <p:cNvSpPr>
                <a:spLocks/>
              </p:cNvSpPr>
              <p:nvPr/>
            </p:nvSpPr>
            <p:spPr bwMode="auto">
              <a:xfrm>
                <a:off x="5197" y="1944"/>
                <a:ext cx="29" cy="32"/>
              </a:xfrm>
              <a:custGeom>
                <a:avLst/>
                <a:gdLst>
                  <a:gd name="T0" fmla="*/ 2147483647 w 8"/>
                  <a:gd name="T1" fmla="*/ 0 h 9"/>
                  <a:gd name="T2" fmla="*/ 2147483647 w 8"/>
                  <a:gd name="T3" fmla="*/ 2147483647 h 9"/>
                  <a:gd name="T4" fmla="*/ 2147483647 w 8"/>
                  <a:gd name="T5" fmla="*/ 2147483647 h 9"/>
                  <a:gd name="T6" fmla="*/ 2147483647 w 8"/>
                  <a:gd name="T7" fmla="*/ 2147483647 h 9"/>
                  <a:gd name="T8" fmla="*/ 2147483647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4" y="0"/>
                    </a:moveTo>
                    <a:cubicBezTo>
                      <a:pt x="4" y="0"/>
                      <a:pt x="0" y="1"/>
                      <a:pt x="1" y="8"/>
                    </a:cubicBezTo>
                    <a:cubicBezTo>
                      <a:pt x="1" y="8"/>
                      <a:pt x="3" y="9"/>
                      <a:pt x="4" y="9"/>
                    </a:cubicBezTo>
                    <a:cubicBezTo>
                      <a:pt x="4" y="9"/>
                      <a:pt x="8" y="7"/>
                      <a:pt x="8" y="3"/>
                    </a:cubicBezTo>
                    <a:cubicBezTo>
                      <a:pt x="8" y="3"/>
                      <a:pt x="7" y="1"/>
                      <a:pt x="4" y="0"/>
                    </a:cubicBezTo>
                    <a:close/>
                  </a:path>
                </a:pathLst>
              </a:custGeom>
              <a:solidFill>
                <a:srgbClr val="EB3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21" name="Freeform 576"/>
              <p:cNvSpPr>
                <a:spLocks/>
              </p:cNvSpPr>
              <p:nvPr/>
            </p:nvSpPr>
            <p:spPr bwMode="auto">
              <a:xfrm>
                <a:off x="5197" y="1948"/>
                <a:ext cx="29" cy="28"/>
              </a:xfrm>
              <a:custGeom>
                <a:avLst/>
                <a:gdLst>
                  <a:gd name="T0" fmla="*/ 2147483647 w 8"/>
                  <a:gd name="T1" fmla="*/ 0 h 8"/>
                  <a:gd name="T2" fmla="*/ 2147483647 w 8"/>
                  <a:gd name="T3" fmla="*/ 2147483647 h 8"/>
                  <a:gd name="T4" fmla="*/ 2147483647 w 8"/>
                  <a:gd name="T5" fmla="*/ 2147483647 h 8"/>
                  <a:gd name="T6" fmla="*/ 2147483647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2147483647 h 8"/>
                  <a:gd name="T12" fmla="*/ 2147483647 w 8"/>
                  <a:gd name="T13" fmla="*/ 2147483647 h 8"/>
                  <a:gd name="T14" fmla="*/ 2147483647 w 8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8"/>
                  <a:gd name="T26" fmla="*/ 8 w 8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8">
                    <a:moveTo>
                      <a:pt x="4" y="0"/>
                    </a:moveTo>
                    <a:cubicBezTo>
                      <a:pt x="5" y="0"/>
                      <a:pt x="6" y="1"/>
                      <a:pt x="7" y="1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7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2" y="7"/>
                      <a:pt x="2" y="7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0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166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22" name="Freeform 577"/>
              <p:cNvSpPr>
                <a:spLocks/>
              </p:cNvSpPr>
              <p:nvPr/>
            </p:nvSpPr>
            <p:spPr bwMode="auto">
              <a:xfrm>
                <a:off x="5201" y="1948"/>
                <a:ext cx="21" cy="24"/>
              </a:xfrm>
              <a:custGeom>
                <a:avLst/>
                <a:gdLst>
                  <a:gd name="T0" fmla="*/ 2147483647 w 6"/>
                  <a:gd name="T1" fmla="*/ 0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7"/>
                  <a:gd name="T26" fmla="*/ 6 w 6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7">
                    <a:moveTo>
                      <a:pt x="3" y="0"/>
                    </a:moveTo>
                    <a:cubicBezTo>
                      <a:pt x="5" y="0"/>
                      <a:pt x="5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6" y="5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68B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23" name="Freeform 578"/>
              <p:cNvSpPr>
                <a:spLocks/>
              </p:cNvSpPr>
              <p:nvPr/>
            </p:nvSpPr>
            <p:spPr bwMode="auto">
              <a:xfrm>
                <a:off x="5204" y="1948"/>
                <a:ext cx="18" cy="24"/>
              </a:xfrm>
              <a:custGeom>
                <a:avLst/>
                <a:gdLst>
                  <a:gd name="T0" fmla="*/ 2147483647 w 5"/>
                  <a:gd name="T1" fmla="*/ 0 h 7"/>
                  <a:gd name="T2" fmla="*/ 2147483647 w 5"/>
                  <a:gd name="T3" fmla="*/ 2147483647 h 7"/>
                  <a:gd name="T4" fmla="*/ 2147483647 w 5"/>
                  <a:gd name="T5" fmla="*/ 2147483647 h 7"/>
                  <a:gd name="T6" fmla="*/ 2147483647 w 5"/>
                  <a:gd name="T7" fmla="*/ 2147483647 h 7"/>
                  <a:gd name="T8" fmla="*/ 2147483647 w 5"/>
                  <a:gd name="T9" fmla="*/ 2147483647 h 7"/>
                  <a:gd name="T10" fmla="*/ 0 w 5"/>
                  <a:gd name="T11" fmla="*/ 2147483647 h 7"/>
                  <a:gd name="T12" fmla="*/ 0 w 5"/>
                  <a:gd name="T13" fmla="*/ 2147483647 h 7"/>
                  <a:gd name="T14" fmla="*/ 2147483647 w 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7"/>
                  <a:gd name="T26" fmla="*/ 5 w 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7">
                    <a:moveTo>
                      <a:pt x="2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BB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24" name="Freeform 579"/>
              <p:cNvSpPr>
                <a:spLocks/>
              </p:cNvSpPr>
              <p:nvPr/>
            </p:nvSpPr>
            <p:spPr bwMode="auto">
              <a:xfrm>
                <a:off x="5204" y="1951"/>
                <a:ext cx="18" cy="21"/>
              </a:xfrm>
              <a:custGeom>
                <a:avLst/>
                <a:gdLst>
                  <a:gd name="T0" fmla="*/ 2147483647 w 5"/>
                  <a:gd name="T1" fmla="*/ 0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0 w 5"/>
                  <a:gd name="T7" fmla="*/ 2147483647 h 6"/>
                  <a:gd name="T8" fmla="*/ 2147483647 w 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3" y="0"/>
                    </a:moveTo>
                    <a:cubicBezTo>
                      <a:pt x="5" y="0"/>
                      <a:pt x="5" y="1"/>
                      <a:pt x="5" y="1"/>
                    </a:cubicBezTo>
                    <a:cubicBezTo>
                      <a:pt x="5" y="3"/>
                      <a:pt x="2" y="6"/>
                      <a:pt x="2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25" name="Freeform 580"/>
              <p:cNvSpPr>
                <a:spLocks/>
              </p:cNvSpPr>
              <p:nvPr/>
            </p:nvSpPr>
            <p:spPr bwMode="auto">
              <a:xfrm>
                <a:off x="5219" y="1976"/>
                <a:ext cx="32" cy="35"/>
              </a:xfrm>
              <a:custGeom>
                <a:avLst/>
                <a:gdLst>
                  <a:gd name="T0" fmla="*/ 2147483647 w 9"/>
                  <a:gd name="T1" fmla="*/ 2147483647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0"/>
                  <a:gd name="T17" fmla="*/ 9 w 9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0">
                    <a:moveTo>
                      <a:pt x="9" y="3"/>
                    </a:moveTo>
                    <a:cubicBezTo>
                      <a:pt x="9" y="3"/>
                      <a:pt x="6" y="0"/>
                      <a:pt x="1" y="5"/>
                    </a:cubicBezTo>
                    <a:cubicBezTo>
                      <a:pt x="1" y="5"/>
                      <a:pt x="0" y="7"/>
                      <a:pt x="1" y="8"/>
                    </a:cubicBezTo>
                    <a:cubicBezTo>
                      <a:pt x="1" y="8"/>
                      <a:pt x="5" y="10"/>
                      <a:pt x="8" y="9"/>
                    </a:cubicBezTo>
                    <a:cubicBezTo>
                      <a:pt x="8" y="9"/>
                      <a:pt x="9" y="6"/>
                      <a:pt x="9" y="3"/>
                    </a:cubicBezTo>
                    <a:close/>
                  </a:path>
                </a:pathLst>
              </a:custGeom>
              <a:solidFill>
                <a:srgbClr val="EB3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26" name="Freeform 581"/>
              <p:cNvSpPr>
                <a:spLocks/>
              </p:cNvSpPr>
              <p:nvPr/>
            </p:nvSpPr>
            <p:spPr bwMode="auto">
              <a:xfrm>
                <a:off x="5222" y="1983"/>
                <a:ext cx="29" cy="28"/>
              </a:xfrm>
              <a:custGeom>
                <a:avLst/>
                <a:gdLst>
                  <a:gd name="T0" fmla="*/ 2147483647 w 8"/>
                  <a:gd name="T1" fmla="*/ 2147483647 h 8"/>
                  <a:gd name="T2" fmla="*/ 2147483647 w 8"/>
                  <a:gd name="T3" fmla="*/ 2147483647 h 8"/>
                  <a:gd name="T4" fmla="*/ 0 w 8"/>
                  <a:gd name="T5" fmla="*/ 2147483647 h 8"/>
                  <a:gd name="T6" fmla="*/ 0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2147483647 h 8"/>
                  <a:gd name="T12" fmla="*/ 2147483647 w 8"/>
                  <a:gd name="T13" fmla="*/ 2147483647 h 8"/>
                  <a:gd name="T14" fmla="*/ 2147483647 w 8"/>
                  <a:gd name="T15" fmla="*/ 214748364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8"/>
                  <a:gd name="T26" fmla="*/ 8 w 8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8">
                    <a:moveTo>
                      <a:pt x="7" y="6"/>
                    </a:moveTo>
                    <a:cubicBezTo>
                      <a:pt x="4" y="8"/>
                      <a:pt x="1" y="6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5" y="0"/>
                      <a:pt x="7" y="2"/>
                      <a:pt x="7" y="2"/>
                    </a:cubicBezTo>
                    <a:cubicBezTo>
                      <a:pt x="7" y="3"/>
                      <a:pt x="8" y="4"/>
                      <a:pt x="7" y="4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</a:path>
                </a:pathLst>
              </a:custGeom>
              <a:solidFill>
                <a:srgbClr val="F166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27" name="Freeform 582"/>
              <p:cNvSpPr>
                <a:spLocks/>
              </p:cNvSpPr>
              <p:nvPr/>
            </p:nvSpPr>
            <p:spPr bwMode="auto">
              <a:xfrm>
                <a:off x="5222" y="1983"/>
                <a:ext cx="25" cy="24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2147483647 h 7"/>
                  <a:gd name="T4" fmla="*/ 2147483647 w 7"/>
                  <a:gd name="T5" fmla="*/ 2147483647 h 7"/>
                  <a:gd name="T6" fmla="*/ 0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7"/>
                  <a:gd name="T26" fmla="*/ 7 w 7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7">
                    <a:moveTo>
                      <a:pt x="7" y="6"/>
                    </a:moveTo>
                    <a:cubicBezTo>
                      <a:pt x="5" y="7"/>
                      <a:pt x="2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4" y="0"/>
                      <a:pt x="6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</a:path>
                </a:pathLst>
              </a:custGeom>
              <a:solidFill>
                <a:srgbClr val="F68B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28" name="Freeform 583"/>
              <p:cNvSpPr>
                <a:spLocks/>
              </p:cNvSpPr>
              <p:nvPr/>
            </p:nvSpPr>
            <p:spPr bwMode="auto">
              <a:xfrm>
                <a:off x="5222" y="1986"/>
                <a:ext cx="25" cy="18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2147483647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2147483647 h 5"/>
                  <a:gd name="T14" fmla="*/ 2147483647 w 7"/>
                  <a:gd name="T15" fmla="*/ 214748364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6" y="4"/>
                    </a:moveTo>
                    <a:cubicBezTo>
                      <a:pt x="5" y="5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0"/>
                      <a:pt x="5" y="1"/>
                      <a:pt x="6" y="1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7" y="5"/>
                      <a:pt x="6" y="4"/>
                      <a:pt x="6" y="4"/>
                    </a:cubicBezTo>
                    <a:close/>
                  </a:path>
                </a:pathLst>
              </a:custGeom>
              <a:solidFill>
                <a:srgbClr val="FBB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29" name="Freeform 584"/>
              <p:cNvSpPr>
                <a:spLocks/>
              </p:cNvSpPr>
              <p:nvPr/>
            </p:nvSpPr>
            <p:spPr bwMode="auto">
              <a:xfrm>
                <a:off x="5222" y="1990"/>
                <a:ext cx="25" cy="14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2147483647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1"/>
                    </a:moveTo>
                    <a:cubicBezTo>
                      <a:pt x="7" y="1"/>
                      <a:pt x="4" y="0"/>
                      <a:pt x="1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3"/>
                      <a:pt x="5" y="4"/>
                      <a:pt x="6" y="3"/>
                    </a:cubicBezTo>
                    <a:cubicBezTo>
                      <a:pt x="6" y="3"/>
                      <a:pt x="7" y="3"/>
                      <a:pt x="7" y="1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30" name="Freeform 585"/>
              <p:cNvSpPr>
                <a:spLocks/>
              </p:cNvSpPr>
              <p:nvPr/>
            </p:nvSpPr>
            <p:spPr bwMode="auto">
              <a:xfrm>
                <a:off x="5208" y="1958"/>
                <a:ext cx="36" cy="32"/>
              </a:xfrm>
              <a:custGeom>
                <a:avLst/>
                <a:gdLst>
                  <a:gd name="T0" fmla="*/ 2147483647 w 10"/>
                  <a:gd name="T1" fmla="*/ 0 h 9"/>
                  <a:gd name="T2" fmla="*/ 2147483647 w 10"/>
                  <a:gd name="T3" fmla="*/ 2147483647 h 9"/>
                  <a:gd name="T4" fmla="*/ 2147483647 w 10"/>
                  <a:gd name="T5" fmla="*/ 2147483647 h 9"/>
                  <a:gd name="T6" fmla="*/ 2147483647 w 10"/>
                  <a:gd name="T7" fmla="*/ 2147483647 h 9"/>
                  <a:gd name="T8" fmla="*/ 2147483647 w 10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"/>
                  <a:gd name="T17" fmla="*/ 10 w 1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">
                    <a:moveTo>
                      <a:pt x="6" y="0"/>
                    </a:moveTo>
                    <a:cubicBezTo>
                      <a:pt x="6" y="0"/>
                      <a:pt x="0" y="3"/>
                      <a:pt x="2" y="7"/>
                    </a:cubicBezTo>
                    <a:cubicBezTo>
                      <a:pt x="2" y="7"/>
                      <a:pt x="2" y="9"/>
                      <a:pt x="4" y="9"/>
                    </a:cubicBezTo>
                    <a:cubicBezTo>
                      <a:pt x="4" y="9"/>
                      <a:pt x="9" y="8"/>
                      <a:pt x="10" y="5"/>
                    </a:cubicBezTo>
                    <a:cubicBezTo>
                      <a:pt x="10" y="5"/>
                      <a:pt x="9" y="2"/>
                      <a:pt x="6" y="0"/>
                    </a:cubicBezTo>
                    <a:close/>
                  </a:path>
                </a:pathLst>
              </a:custGeom>
              <a:solidFill>
                <a:srgbClr val="EB3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31" name="Freeform 586"/>
              <p:cNvSpPr>
                <a:spLocks/>
              </p:cNvSpPr>
              <p:nvPr/>
            </p:nvSpPr>
            <p:spPr bwMode="auto">
              <a:xfrm>
                <a:off x="5215" y="1962"/>
                <a:ext cx="25" cy="24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2147483647 h 7"/>
                  <a:gd name="T4" fmla="*/ 2147483647 w 7"/>
                  <a:gd name="T5" fmla="*/ 0 h 7"/>
                  <a:gd name="T6" fmla="*/ 2147483647 w 7"/>
                  <a:gd name="T7" fmla="*/ 0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2" y="7"/>
                    </a:moveTo>
                    <a:cubicBezTo>
                      <a:pt x="1" y="7"/>
                      <a:pt x="0" y="5"/>
                      <a:pt x="0" y="5"/>
                    </a:cubicBezTo>
                    <a:cubicBezTo>
                      <a:pt x="1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1"/>
                      <a:pt x="6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6" y="6"/>
                      <a:pt x="2" y="7"/>
                      <a:pt x="2" y="7"/>
                    </a:cubicBezTo>
                    <a:close/>
                  </a:path>
                </a:pathLst>
              </a:custGeom>
              <a:solidFill>
                <a:srgbClr val="F166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32" name="Freeform 587"/>
              <p:cNvSpPr>
                <a:spLocks/>
              </p:cNvSpPr>
              <p:nvPr/>
            </p:nvSpPr>
            <p:spPr bwMode="auto">
              <a:xfrm>
                <a:off x="5215" y="1962"/>
                <a:ext cx="25" cy="24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2147483647 h 7"/>
                  <a:gd name="T4" fmla="*/ 2147483647 w 7"/>
                  <a:gd name="T5" fmla="*/ 0 h 7"/>
                  <a:gd name="T6" fmla="*/ 2147483647 w 7"/>
                  <a:gd name="T7" fmla="*/ 0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2" y="7"/>
                    </a:moveTo>
                    <a:cubicBezTo>
                      <a:pt x="1" y="7"/>
                      <a:pt x="0" y="5"/>
                      <a:pt x="0" y="5"/>
                    </a:cubicBezTo>
                    <a:cubicBezTo>
                      <a:pt x="1" y="1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7" y="3"/>
                      <a:pt x="7" y="3"/>
                      <a:pt x="6" y="4"/>
                    </a:cubicBezTo>
                    <a:cubicBezTo>
                      <a:pt x="5" y="6"/>
                      <a:pt x="2" y="7"/>
                      <a:pt x="2" y="7"/>
                    </a:cubicBezTo>
                    <a:close/>
                  </a:path>
                </a:pathLst>
              </a:custGeom>
              <a:solidFill>
                <a:srgbClr val="F68B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33" name="Freeform 588"/>
              <p:cNvSpPr>
                <a:spLocks/>
              </p:cNvSpPr>
              <p:nvPr/>
            </p:nvSpPr>
            <p:spPr bwMode="auto">
              <a:xfrm>
                <a:off x="5219" y="1965"/>
                <a:ext cx="21" cy="18"/>
              </a:xfrm>
              <a:custGeom>
                <a:avLst/>
                <a:gdLst>
                  <a:gd name="T0" fmla="*/ 2147483647 w 6"/>
                  <a:gd name="T1" fmla="*/ 2147483647 h 5"/>
                  <a:gd name="T2" fmla="*/ 0 w 6"/>
                  <a:gd name="T3" fmla="*/ 2147483647 h 5"/>
                  <a:gd name="T4" fmla="*/ 2147483647 w 6"/>
                  <a:gd name="T5" fmla="*/ 0 h 5"/>
                  <a:gd name="T6" fmla="*/ 2147483647 w 6"/>
                  <a:gd name="T7" fmla="*/ 0 h 5"/>
                  <a:gd name="T8" fmla="*/ 2147483647 w 6"/>
                  <a:gd name="T9" fmla="*/ 2147483647 h 5"/>
                  <a:gd name="T10" fmla="*/ 2147483647 w 6"/>
                  <a:gd name="T11" fmla="*/ 2147483647 h 5"/>
                  <a:gd name="T12" fmla="*/ 2147483647 w 6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1" y="5"/>
                    </a:moveTo>
                    <a:cubicBezTo>
                      <a:pt x="0" y="5"/>
                      <a:pt x="0" y="4"/>
                      <a:pt x="0" y="4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4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BB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34" name="Freeform 589"/>
              <p:cNvSpPr>
                <a:spLocks/>
              </p:cNvSpPr>
              <p:nvPr/>
            </p:nvSpPr>
            <p:spPr bwMode="auto">
              <a:xfrm>
                <a:off x="5219" y="1965"/>
                <a:ext cx="21" cy="18"/>
              </a:xfrm>
              <a:custGeom>
                <a:avLst/>
                <a:gdLst>
                  <a:gd name="T0" fmla="*/ 2147483647 w 6"/>
                  <a:gd name="T1" fmla="*/ 0 h 5"/>
                  <a:gd name="T2" fmla="*/ 0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2147483647 h 5"/>
                  <a:gd name="T8" fmla="*/ 2147483647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1" y="1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4" y="3"/>
                      <a:pt x="5" y="2"/>
                    </a:cubicBezTo>
                    <a:cubicBezTo>
                      <a:pt x="5" y="2"/>
                      <a:pt x="6" y="1"/>
                      <a:pt x="4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35" name="Freeform 590"/>
              <p:cNvSpPr>
                <a:spLocks/>
              </p:cNvSpPr>
              <p:nvPr/>
            </p:nvSpPr>
            <p:spPr bwMode="auto">
              <a:xfrm>
                <a:off x="4980" y="2063"/>
                <a:ext cx="18" cy="21"/>
              </a:xfrm>
              <a:custGeom>
                <a:avLst/>
                <a:gdLst>
                  <a:gd name="T0" fmla="*/ 2147483647 w 5"/>
                  <a:gd name="T1" fmla="*/ 0 h 6"/>
                  <a:gd name="T2" fmla="*/ 2147483647 w 5"/>
                  <a:gd name="T3" fmla="*/ 2147483647 h 6"/>
                  <a:gd name="T4" fmla="*/ 0 w 5"/>
                  <a:gd name="T5" fmla="*/ 0 h 6"/>
                  <a:gd name="T6" fmla="*/ 2147483647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1" y="0"/>
                    </a:moveTo>
                    <a:cubicBezTo>
                      <a:pt x="1" y="0"/>
                      <a:pt x="3" y="5"/>
                      <a:pt x="5" y="5"/>
                    </a:cubicBezTo>
                    <a:cubicBezTo>
                      <a:pt x="5" y="5"/>
                      <a:pt x="3" y="6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36" name="Freeform 591"/>
              <p:cNvSpPr>
                <a:spLocks/>
              </p:cNvSpPr>
              <p:nvPr/>
            </p:nvSpPr>
            <p:spPr bwMode="auto">
              <a:xfrm>
                <a:off x="4980" y="2063"/>
                <a:ext cx="18" cy="21"/>
              </a:xfrm>
              <a:custGeom>
                <a:avLst/>
                <a:gdLst>
                  <a:gd name="T0" fmla="*/ 2147483647 w 5"/>
                  <a:gd name="T1" fmla="*/ 0 h 6"/>
                  <a:gd name="T2" fmla="*/ 2147483647 w 5"/>
                  <a:gd name="T3" fmla="*/ 2147483647 h 6"/>
                  <a:gd name="T4" fmla="*/ 0 w 5"/>
                  <a:gd name="T5" fmla="*/ 0 h 6"/>
                  <a:gd name="T6" fmla="*/ 2147483647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1" y="0"/>
                    </a:moveTo>
                    <a:cubicBezTo>
                      <a:pt x="1" y="0"/>
                      <a:pt x="3" y="5"/>
                      <a:pt x="5" y="5"/>
                    </a:cubicBezTo>
                    <a:cubicBezTo>
                      <a:pt x="5" y="5"/>
                      <a:pt x="3" y="6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37" name="Freeform 592"/>
              <p:cNvSpPr>
                <a:spLocks/>
              </p:cNvSpPr>
              <p:nvPr/>
            </p:nvSpPr>
            <p:spPr bwMode="auto">
              <a:xfrm>
                <a:off x="4880" y="1909"/>
                <a:ext cx="178" cy="105"/>
              </a:xfrm>
              <a:custGeom>
                <a:avLst/>
                <a:gdLst>
                  <a:gd name="T0" fmla="*/ 2147483647 w 50"/>
                  <a:gd name="T1" fmla="*/ 0 h 30"/>
                  <a:gd name="T2" fmla="*/ 2147483647 w 50"/>
                  <a:gd name="T3" fmla="*/ 2147483647 h 30"/>
                  <a:gd name="T4" fmla="*/ 0 w 50"/>
                  <a:gd name="T5" fmla="*/ 2147483647 h 30"/>
                  <a:gd name="T6" fmla="*/ 2147483647 w 50"/>
                  <a:gd name="T7" fmla="*/ 2147483647 h 30"/>
                  <a:gd name="T8" fmla="*/ 2147483647 w 50"/>
                  <a:gd name="T9" fmla="*/ 2147483647 h 30"/>
                  <a:gd name="T10" fmla="*/ 2147483647 w 50"/>
                  <a:gd name="T11" fmla="*/ 2147483647 h 30"/>
                  <a:gd name="T12" fmla="*/ 2147483647 w 50"/>
                  <a:gd name="T13" fmla="*/ 2147483647 h 30"/>
                  <a:gd name="T14" fmla="*/ 2147483647 w 50"/>
                  <a:gd name="T15" fmla="*/ 2147483647 h 30"/>
                  <a:gd name="T16" fmla="*/ 2147483647 w 50"/>
                  <a:gd name="T17" fmla="*/ 2147483647 h 30"/>
                  <a:gd name="T18" fmla="*/ 2147483647 w 50"/>
                  <a:gd name="T19" fmla="*/ 2147483647 h 30"/>
                  <a:gd name="T20" fmla="*/ 2147483647 w 50"/>
                  <a:gd name="T21" fmla="*/ 2147483647 h 30"/>
                  <a:gd name="T22" fmla="*/ 2147483647 w 50"/>
                  <a:gd name="T23" fmla="*/ 2147483647 h 30"/>
                  <a:gd name="T24" fmla="*/ 2147483647 w 50"/>
                  <a:gd name="T25" fmla="*/ 2147483647 h 30"/>
                  <a:gd name="T26" fmla="*/ 2147483647 w 50"/>
                  <a:gd name="T27" fmla="*/ 2147483647 h 30"/>
                  <a:gd name="T28" fmla="*/ 2147483647 w 50"/>
                  <a:gd name="T29" fmla="*/ 2147483647 h 30"/>
                  <a:gd name="T30" fmla="*/ 2147483647 w 50"/>
                  <a:gd name="T31" fmla="*/ 2147483647 h 30"/>
                  <a:gd name="T32" fmla="*/ 2147483647 w 50"/>
                  <a:gd name="T33" fmla="*/ 2147483647 h 30"/>
                  <a:gd name="T34" fmla="*/ 2147483647 w 50"/>
                  <a:gd name="T35" fmla="*/ 2147483647 h 30"/>
                  <a:gd name="T36" fmla="*/ 2147483647 w 50"/>
                  <a:gd name="T37" fmla="*/ 2147483647 h 30"/>
                  <a:gd name="T38" fmla="*/ 2147483647 w 50"/>
                  <a:gd name="T39" fmla="*/ 2147483647 h 30"/>
                  <a:gd name="T40" fmla="*/ 2147483647 w 50"/>
                  <a:gd name="T41" fmla="*/ 2147483647 h 30"/>
                  <a:gd name="T42" fmla="*/ 2147483647 w 50"/>
                  <a:gd name="T43" fmla="*/ 0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30"/>
                  <a:gd name="T68" fmla="*/ 50 w 50"/>
                  <a:gd name="T69" fmla="*/ 30 h 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30">
                    <a:moveTo>
                      <a:pt x="16" y="0"/>
                    </a:moveTo>
                    <a:cubicBezTo>
                      <a:pt x="16" y="9"/>
                      <a:pt x="12" y="10"/>
                      <a:pt x="10" y="9"/>
                    </a:cubicBezTo>
                    <a:cubicBezTo>
                      <a:pt x="6" y="9"/>
                      <a:pt x="1" y="7"/>
                      <a:pt x="0" y="12"/>
                    </a:cubicBezTo>
                    <a:cubicBezTo>
                      <a:pt x="2" y="12"/>
                      <a:pt x="3" y="13"/>
                      <a:pt x="3" y="15"/>
                    </a:cubicBezTo>
                    <a:cubicBezTo>
                      <a:pt x="3" y="17"/>
                      <a:pt x="2" y="18"/>
                      <a:pt x="2" y="20"/>
                    </a:cubicBezTo>
                    <a:cubicBezTo>
                      <a:pt x="1" y="21"/>
                      <a:pt x="2" y="21"/>
                      <a:pt x="3" y="21"/>
                    </a:cubicBezTo>
                    <a:cubicBezTo>
                      <a:pt x="4" y="22"/>
                      <a:pt x="8" y="19"/>
                      <a:pt x="8" y="20"/>
                    </a:cubicBezTo>
                    <a:cubicBezTo>
                      <a:pt x="7" y="21"/>
                      <a:pt x="8" y="25"/>
                      <a:pt x="8" y="27"/>
                    </a:cubicBezTo>
                    <a:cubicBezTo>
                      <a:pt x="10" y="30"/>
                      <a:pt x="16" y="29"/>
                      <a:pt x="17" y="27"/>
                    </a:cubicBezTo>
                    <a:cubicBezTo>
                      <a:pt x="17" y="26"/>
                      <a:pt x="17" y="25"/>
                      <a:pt x="18" y="24"/>
                    </a:cubicBezTo>
                    <a:cubicBezTo>
                      <a:pt x="19" y="23"/>
                      <a:pt x="20" y="23"/>
                      <a:pt x="21" y="23"/>
                    </a:cubicBezTo>
                    <a:cubicBezTo>
                      <a:pt x="22" y="22"/>
                      <a:pt x="22" y="21"/>
                      <a:pt x="23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6" y="21"/>
                      <a:pt x="27" y="20"/>
                      <a:pt x="28" y="20"/>
                    </a:cubicBezTo>
                    <a:cubicBezTo>
                      <a:pt x="30" y="20"/>
                      <a:pt x="34" y="21"/>
                      <a:pt x="35" y="21"/>
                    </a:cubicBezTo>
                    <a:cubicBezTo>
                      <a:pt x="36" y="21"/>
                      <a:pt x="36" y="22"/>
                      <a:pt x="37" y="23"/>
                    </a:cubicBezTo>
                    <a:cubicBezTo>
                      <a:pt x="39" y="26"/>
                      <a:pt x="43" y="26"/>
                      <a:pt x="45" y="24"/>
                    </a:cubicBezTo>
                    <a:cubicBezTo>
                      <a:pt x="46" y="22"/>
                      <a:pt x="47" y="19"/>
                      <a:pt x="50" y="18"/>
                    </a:cubicBezTo>
                    <a:cubicBezTo>
                      <a:pt x="50" y="17"/>
                      <a:pt x="50" y="15"/>
                      <a:pt x="49" y="13"/>
                    </a:cubicBezTo>
                    <a:cubicBezTo>
                      <a:pt x="47" y="11"/>
                      <a:pt x="44" y="12"/>
                      <a:pt x="41" y="12"/>
                    </a:cubicBezTo>
                    <a:cubicBezTo>
                      <a:pt x="37" y="12"/>
                      <a:pt x="31" y="5"/>
                      <a:pt x="29" y="1"/>
                    </a:cubicBezTo>
                    <a:cubicBezTo>
                      <a:pt x="29" y="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38" name="Freeform 593"/>
              <p:cNvSpPr>
                <a:spLocks/>
              </p:cNvSpPr>
              <p:nvPr/>
            </p:nvSpPr>
            <p:spPr bwMode="auto">
              <a:xfrm>
                <a:off x="4581" y="1255"/>
                <a:ext cx="748" cy="696"/>
              </a:xfrm>
              <a:custGeom>
                <a:avLst/>
                <a:gdLst>
                  <a:gd name="T0" fmla="*/ 2147483647 w 210"/>
                  <a:gd name="T1" fmla="*/ 2147483647 h 199"/>
                  <a:gd name="T2" fmla="*/ 2147483647 w 210"/>
                  <a:gd name="T3" fmla="*/ 2147483647 h 199"/>
                  <a:gd name="T4" fmla="*/ 2147483647 w 210"/>
                  <a:gd name="T5" fmla="*/ 2147483647 h 199"/>
                  <a:gd name="T6" fmla="*/ 2147483647 w 210"/>
                  <a:gd name="T7" fmla="*/ 2147483647 h 199"/>
                  <a:gd name="T8" fmla="*/ 2147483647 w 210"/>
                  <a:gd name="T9" fmla="*/ 2147483647 h 199"/>
                  <a:gd name="T10" fmla="*/ 2147483647 w 210"/>
                  <a:gd name="T11" fmla="*/ 2147483647 h 199"/>
                  <a:gd name="T12" fmla="*/ 2147483647 w 210"/>
                  <a:gd name="T13" fmla="*/ 2147483647 h 199"/>
                  <a:gd name="T14" fmla="*/ 2147483647 w 210"/>
                  <a:gd name="T15" fmla="*/ 2147483647 h 199"/>
                  <a:gd name="T16" fmla="*/ 2147483647 w 210"/>
                  <a:gd name="T17" fmla="*/ 2147483647 h 199"/>
                  <a:gd name="T18" fmla="*/ 2147483647 w 210"/>
                  <a:gd name="T19" fmla="*/ 2147483647 h 199"/>
                  <a:gd name="T20" fmla="*/ 2147483647 w 210"/>
                  <a:gd name="T21" fmla="*/ 2147483647 h 199"/>
                  <a:gd name="T22" fmla="*/ 2147483647 w 210"/>
                  <a:gd name="T23" fmla="*/ 2147483647 h 199"/>
                  <a:gd name="T24" fmla="*/ 2147483647 w 210"/>
                  <a:gd name="T25" fmla="*/ 2147483647 h 199"/>
                  <a:gd name="T26" fmla="*/ 2147483647 w 210"/>
                  <a:gd name="T27" fmla="*/ 2147483647 h 199"/>
                  <a:gd name="T28" fmla="*/ 2147483647 w 210"/>
                  <a:gd name="T29" fmla="*/ 2147483647 h 199"/>
                  <a:gd name="T30" fmla="*/ 2147483647 w 210"/>
                  <a:gd name="T31" fmla="*/ 2147483647 h 199"/>
                  <a:gd name="T32" fmla="*/ 2147483647 w 210"/>
                  <a:gd name="T33" fmla="*/ 2147483647 h 199"/>
                  <a:gd name="T34" fmla="*/ 2147483647 w 210"/>
                  <a:gd name="T35" fmla="*/ 2147483647 h 199"/>
                  <a:gd name="T36" fmla="*/ 2147483647 w 210"/>
                  <a:gd name="T37" fmla="*/ 2147483647 h 199"/>
                  <a:gd name="T38" fmla="*/ 2147483647 w 210"/>
                  <a:gd name="T39" fmla="*/ 2147483647 h 199"/>
                  <a:gd name="T40" fmla="*/ 2147483647 w 210"/>
                  <a:gd name="T41" fmla="*/ 2147483647 h 199"/>
                  <a:gd name="T42" fmla="*/ 2147483647 w 210"/>
                  <a:gd name="T43" fmla="*/ 2147483647 h 199"/>
                  <a:gd name="T44" fmla="*/ 2147483647 w 210"/>
                  <a:gd name="T45" fmla="*/ 2147483647 h 199"/>
                  <a:gd name="T46" fmla="*/ 2147483647 w 210"/>
                  <a:gd name="T47" fmla="*/ 2147483647 h 199"/>
                  <a:gd name="T48" fmla="*/ 2147483647 w 210"/>
                  <a:gd name="T49" fmla="*/ 2147483647 h 199"/>
                  <a:gd name="T50" fmla="*/ 2147483647 w 210"/>
                  <a:gd name="T51" fmla="*/ 2147483647 h 199"/>
                  <a:gd name="T52" fmla="*/ 2147483647 w 210"/>
                  <a:gd name="T53" fmla="*/ 2147483647 h 199"/>
                  <a:gd name="T54" fmla="*/ 2147483647 w 210"/>
                  <a:gd name="T55" fmla="*/ 2147483647 h 199"/>
                  <a:gd name="T56" fmla="*/ 2147483647 w 210"/>
                  <a:gd name="T57" fmla="*/ 2147483647 h 199"/>
                  <a:gd name="T58" fmla="*/ 2147483647 w 210"/>
                  <a:gd name="T59" fmla="*/ 2147483647 h 199"/>
                  <a:gd name="T60" fmla="*/ 2147483647 w 210"/>
                  <a:gd name="T61" fmla="*/ 2147483647 h 199"/>
                  <a:gd name="T62" fmla="*/ 2147483647 w 210"/>
                  <a:gd name="T63" fmla="*/ 2147483647 h 199"/>
                  <a:gd name="T64" fmla="*/ 2147483647 w 210"/>
                  <a:gd name="T65" fmla="*/ 2147483647 h 199"/>
                  <a:gd name="T66" fmla="*/ 2147483647 w 210"/>
                  <a:gd name="T67" fmla="*/ 2147483647 h 199"/>
                  <a:gd name="T68" fmla="*/ 2147483647 w 210"/>
                  <a:gd name="T69" fmla="*/ 2147483647 h 199"/>
                  <a:gd name="T70" fmla="*/ 2147483647 w 210"/>
                  <a:gd name="T71" fmla="*/ 2147483647 h 199"/>
                  <a:gd name="T72" fmla="*/ 2147483647 w 210"/>
                  <a:gd name="T73" fmla="*/ 2147483647 h 199"/>
                  <a:gd name="T74" fmla="*/ 2147483647 w 210"/>
                  <a:gd name="T75" fmla="*/ 2147483647 h 199"/>
                  <a:gd name="T76" fmla="*/ 2147483647 w 210"/>
                  <a:gd name="T77" fmla="*/ 2147483647 h 199"/>
                  <a:gd name="T78" fmla="*/ 2147483647 w 210"/>
                  <a:gd name="T79" fmla="*/ 2147483647 h 199"/>
                  <a:gd name="T80" fmla="*/ 2147483647 w 210"/>
                  <a:gd name="T81" fmla="*/ 2147483647 h 199"/>
                  <a:gd name="T82" fmla="*/ 2147483647 w 210"/>
                  <a:gd name="T83" fmla="*/ 2147483647 h 199"/>
                  <a:gd name="T84" fmla="*/ 2147483647 w 210"/>
                  <a:gd name="T85" fmla="*/ 2147483647 h 19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0"/>
                  <a:gd name="T130" fmla="*/ 0 h 199"/>
                  <a:gd name="T131" fmla="*/ 210 w 210"/>
                  <a:gd name="T132" fmla="*/ 199 h 19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0" h="199">
                    <a:moveTo>
                      <a:pt x="13" y="54"/>
                    </a:moveTo>
                    <a:cubicBezTo>
                      <a:pt x="14" y="53"/>
                      <a:pt x="13" y="50"/>
                      <a:pt x="14" y="49"/>
                    </a:cubicBezTo>
                    <a:cubicBezTo>
                      <a:pt x="16" y="47"/>
                      <a:pt x="17" y="48"/>
                      <a:pt x="18" y="45"/>
                    </a:cubicBezTo>
                    <a:cubicBezTo>
                      <a:pt x="20" y="44"/>
                      <a:pt x="23" y="41"/>
                      <a:pt x="25" y="40"/>
                    </a:cubicBezTo>
                    <a:cubicBezTo>
                      <a:pt x="27" y="37"/>
                      <a:pt x="29" y="32"/>
                      <a:pt x="26" y="28"/>
                    </a:cubicBezTo>
                    <a:cubicBezTo>
                      <a:pt x="29" y="28"/>
                      <a:pt x="30" y="31"/>
                      <a:pt x="32" y="34"/>
                    </a:cubicBezTo>
                    <a:cubicBezTo>
                      <a:pt x="33" y="30"/>
                      <a:pt x="34" y="26"/>
                      <a:pt x="34" y="22"/>
                    </a:cubicBezTo>
                    <a:cubicBezTo>
                      <a:pt x="37" y="25"/>
                      <a:pt x="38" y="29"/>
                      <a:pt x="38" y="33"/>
                    </a:cubicBezTo>
                    <a:cubicBezTo>
                      <a:pt x="43" y="31"/>
                      <a:pt x="39" y="22"/>
                      <a:pt x="43" y="20"/>
                    </a:cubicBezTo>
                    <a:cubicBezTo>
                      <a:pt x="45" y="18"/>
                      <a:pt x="43" y="25"/>
                      <a:pt x="44" y="28"/>
                    </a:cubicBezTo>
                    <a:cubicBezTo>
                      <a:pt x="47" y="26"/>
                      <a:pt x="50" y="24"/>
                      <a:pt x="49" y="20"/>
                    </a:cubicBezTo>
                    <a:cubicBezTo>
                      <a:pt x="49" y="22"/>
                      <a:pt x="55" y="25"/>
                      <a:pt x="54" y="28"/>
                    </a:cubicBezTo>
                    <a:cubicBezTo>
                      <a:pt x="56" y="28"/>
                      <a:pt x="58" y="28"/>
                      <a:pt x="59" y="28"/>
                    </a:cubicBezTo>
                    <a:cubicBezTo>
                      <a:pt x="65" y="32"/>
                      <a:pt x="67" y="31"/>
                      <a:pt x="73" y="32"/>
                    </a:cubicBezTo>
                    <a:cubicBezTo>
                      <a:pt x="75" y="33"/>
                      <a:pt x="78" y="31"/>
                      <a:pt x="78" y="32"/>
                    </a:cubicBezTo>
                    <a:cubicBezTo>
                      <a:pt x="78" y="33"/>
                      <a:pt x="77" y="36"/>
                      <a:pt x="76" y="36"/>
                    </a:cubicBezTo>
                    <a:cubicBezTo>
                      <a:pt x="80" y="39"/>
                      <a:pt x="83" y="40"/>
                      <a:pt x="85" y="44"/>
                    </a:cubicBezTo>
                    <a:cubicBezTo>
                      <a:pt x="85" y="45"/>
                      <a:pt x="86" y="44"/>
                      <a:pt x="86" y="44"/>
                    </a:cubicBezTo>
                    <a:cubicBezTo>
                      <a:pt x="86" y="43"/>
                      <a:pt x="85" y="41"/>
                      <a:pt x="85" y="40"/>
                    </a:cubicBezTo>
                    <a:cubicBezTo>
                      <a:pt x="85" y="40"/>
                      <a:pt x="84" y="39"/>
                      <a:pt x="84" y="39"/>
                    </a:cubicBezTo>
                    <a:cubicBezTo>
                      <a:pt x="82" y="32"/>
                      <a:pt x="76" y="31"/>
                      <a:pt x="70" y="29"/>
                    </a:cubicBezTo>
                    <a:cubicBezTo>
                      <a:pt x="69" y="29"/>
                      <a:pt x="69" y="28"/>
                      <a:pt x="68" y="28"/>
                    </a:cubicBezTo>
                    <a:cubicBezTo>
                      <a:pt x="67" y="28"/>
                      <a:pt x="66" y="28"/>
                      <a:pt x="65" y="27"/>
                    </a:cubicBezTo>
                    <a:cubicBezTo>
                      <a:pt x="64" y="27"/>
                      <a:pt x="63" y="26"/>
                      <a:pt x="62" y="24"/>
                    </a:cubicBezTo>
                    <a:cubicBezTo>
                      <a:pt x="62" y="22"/>
                      <a:pt x="62" y="19"/>
                      <a:pt x="63" y="16"/>
                    </a:cubicBezTo>
                    <a:cubicBezTo>
                      <a:pt x="63" y="15"/>
                      <a:pt x="64" y="13"/>
                      <a:pt x="65" y="12"/>
                    </a:cubicBezTo>
                    <a:cubicBezTo>
                      <a:pt x="65" y="11"/>
                      <a:pt x="66" y="11"/>
                      <a:pt x="67" y="10"/>
                    </a:cubicBezTo>
                    <a:cubicBezTo>
                      <a:pt x="67" y="10"/>
                      <a:pt x="68" y="10"/>
                      <a:pt x="68" y="10"/>
                    </a:cubicBezTo>
                    <a:cubicBezTo>
                      <a:pt x="71" y="9"/>
                      <a:pt x="73" y="8"/>
                      <a:pt x="76" y="8"/>
                    </a:cubicBezTo>
                    <a:cubicBezTo>
                      <a:pt x="77" y="8"/>
                      <a:pt x="78" y="6"/>
                      <a:pt x="79" y="5"/>
                    </a:cubicBezTo>
                    <a:cubicBezTo>
                      <a:pt x="79" y="5"/>
                      <a:pt x="80" y="5"/>
                      <a:pt x="80" y="5"/>
                    </a:cubicBezTo>
                    <a:cubicBezTo>
                      <a:pt x="80" y="5"/>
                      <a:pt x="82" y="0"/>
                      <a:pt x="117" y="8"/>
                    </a:cubicBezTo>
                    <a:cubicBezTo>
                      <a:pt x="117" y="8"/>
                      <a:pt x="130" y="12"/>
                      <a:pt x="148" y="24"/>
                    </a:cubicBezTo>
                    <a:cubicBezTo>
                      <a:pt x="148" y="24"/>
                      <a:pt x="150" y="27"/>
                      <a:pt x="161" y="24"/>
                    </a:cubicBezTo>
                    <a:cubicBezTo>
                      <a:pt x="161" y="24"/>
                      <a:pt x="162" y="28"/>
                      <a:pt x="159" y="31"/>
                    </a:cubicBezTo>
                    <a:cubicBezTo>
                      <a:pt x="159" y="31"/>
                      <a:pt x="188" y="52"/>
                      <a:pt x="200" y="89"/>
                    </a:cubicBezTo>
                    <a:cubicBezTo>
                      <a:pt x="200" y="89"/>
                      <a:pt x="201" y="96"/>
                      <a:pt x="210" y="101"/>
                    </a:cubicBezTo>
                    <a:cubicBezTo>
                      <a:pt x="210" y="101"/>
                      <a:pt x="208" y="104"/>
                      <a:pt x="206" y="104"/>
                    </a:cubicBezTo>
                    <a:cubicBezTo>
                      <a:pt x="206" y="104"/>
                      <a:pt x="210" y="139"/>
                      <a:pt x="203" y="148"/>
                    </a:cubicBezTo>
                    <a:cubicBezTo>
                      <a:pt x="203" y="148"/>
                      <a:pt x="204" y="167"/>
                      <a:pt x="203" y="173"/>
                    </a:cubicBezTo>
                    <a:cubicBezTo>
                      <a:pt x="203" y="173"/>
                      <a:pt x="201" y="179"/>
                      <a:pt x="196" y="191"/>
                    </a:cubicBezTo>
                    <a:cubicBezTo>
                      <a:pt x="196" y="191"/>
                      <a:pt x="194" y="195"/>
                      <a:pt x="196" y="171"/>
                    </a:cubicBezTo>
                    <a:cubicBezTo>
                      <a:pt x="196" y="170"/>
                      <a:pt x="196" y="169"/>
                      <a:pt x="196" y="168"/>
                    </a:cubicBezTo>
                    <a:cubicBezTo>
                      <a:pt x="195" y="164"/>
                      <a:pt x="194" y="159"/>
                      <a:pt x="194" y="155"/>
                    </a:cubicBezTo>
                    <a:cubicBezTo>
                      <a:pt x="194" y="155"/>
                      <a:pt x="196" y="129"/>
                      <a:pt x="189" y="125"/>
                    </a:cubicBezTo>
                    <a:cubicBezTo>
                      <a:pt x="189" y="128"/>
                      <a:pt x="188" y="131"/>
                      <a:pt x="189" y="135"/>
                    </a:cubicBezTo>
                    <a:cubicBezTo>
                      <a:pt x="193" y="153"/>
                      <a:pt x="188" y="184"/>
                      <a:pt x="188" y="184"/>
                    </a:cubicBezTo>
                    <a:cubicBezTo>
                      <a:pt x="187" y="182"/>
                      <a:pt x="185" y="186"/>
                      <a:pt x="184" y="161"/>
                    </a:cubicBezTo>
                    <a:cubicBezTo>
                      <a:pt x="184" y="159"/>
                      <a:pt x="183" y="157"/>
                      <a:pt x="182" y="155"/>
                    </a:cubicBezTo>
                    <a:cubicBezTo>
                      <a:pt x="182" y="153"/>
                      <a:pt x="182" y="152"/>
                      <a:pt x="182" y="151"/>
                    </a:cubicBezTo>
                    <a:cubicBezTo>
                      <a:pt x="181" y="150"/>
                      <a:pt x="181" y="149"/>
                      <a:pt x="181" y="148"/>
                    </a:cubicBezTo>
                    <a:cubicBezTo>
                      <a:pt x="181" y="146"/>
                      <a:pt x="181" y="144"/>
                      <a:pt x="181" y="142"/>
                    </a:cubicBezTo>
                    <a:cubicBezTo>
                      <a:pt x="181" y="143"/>
                      <a:pt x="180" y="142"/>
                      <a:pt x="180" y="143"/>
                    </a:cubicBezTo>
                    <a:cubicBezTo>
                      <a:pt x="179" y="154"/>
                      <a:pt x="179" y="178"/>
                      <a:pt x="179" y="178"/>
                    </a:cubicBezTo>
                    <a:cubicBezTo>
                      <a:pt x="178" y="177"/>
                      <a:pt x="177" y="175"/>
                      <a:pt x="176" y="170"/>
                    </a:cubicBezTo>
                    <a:cubicBezTo>
                      <a:pt x="176" y="170"/>
                      <a:pt x="175" y="162"/>
                      <a:pt x="175" y="162"/>
                    </a:cubicBezTo>
                    <a:cubicBezTo>
                      <a:pt x="175" y="157"/>
                      <a:pt x="173" y="153"/>
                      <a:pt x="172" y="148"/>
                    </a:cubicBezTo>
                    <a:cubicBezTo>
                      <a:pt x="171" y="147"/>
                      <a:pt x="171" y="146"/>
                      <a:pt x="171" y="144"/>
                    </a:cubicBezTo>
                    <a:cubicBezTo>
                      <a:pt x="171" y="144"/>
                      <a:pt x="171" y="143"/>
                      <a:pt x="170" y="142"/>
                    </a:cubicBezTo>
                    <a:cubicBezTo>
                      <a:pt x="169" y="141"/>
                      <a:pt x="169" y="137"/>
                      <a:pt x="169" y="134"/>
                    </a:cubicBezTo>
                    <a:cubicBezTo>
                      <a:pt x="168" y="134"/>
                      <a:pt x="167" y="134"/>
                      <a:pt x="167" y="135"/>
                    </a:cubicBezTo>
                    <a:cubicBezTo>
                      <a:pt x="166" y="138"/>
                      <a:pt x="168" y="142"/>
                      <a:pt x="168" y="145"/>
                    </a:cubicBezTo>
                    <a:cubicBezTo>
                      <a:pt x="169" y="148"/>
                      <a:pt x="169" y="152"/>
                      <a:pt x="169" y="156"/>
                    </a:cubicBezTo>
                    <a:cubicBezTo>
                      <a:pt x="168" y="155"/>
                      <a:pt x="167" y="155"/>
                      <a:pt x="167" y="154"/>
                    </a:cubicBezTo>
                    <a:cubicBezTo>
                      <a:pt x="166" y="153"/>
                      <a:pt x="166" y="151"/>
                      <a:pt x="165" y="150"/>
                    </a:cubicBezTo>
                    <a:cubicBezTo>
                      <a:pt x="162" y="146"/>
                      <a:pt x="163" y="142"/>
                      <a:pt x="161" y="138"/>
                    </a:cubicBezTo>
                    <a:cubicBezTo>
                      <a:pt x="161" y="135"/>
                      <a:pt x="160" y="133"/>
                      <a:pt x="159" y="130"/>
                    </a:cubicBezTo>
                    <a:cubicBezTo>
                      <a:pt x="159" y="129"/>
                      <a:pt x="158" y="129"/>
                      <a:pt x="157" y="129"/>
                    </a:cubicBezTo>
                    <a:cubicBezTo>
                      <a:pt x="156" y="136"/>
                      <a:pt x="159" y="143"/>
                      <a:pt x="162" y="150"/>
                    </a:cubicBezTo>
                    <a:cubicBezTo>
                      <a:pt x="157" y="149"/>
                      <a:pt x="156" y="145"/>
                      <a:pt x="154" y="141"/>
                    </a:cubicBezTo>
                    <a:cubicBezTo>
                      <a:pt x="154" y="140"/>
                      <a:pt x="153" y="138"/>
                      <a:pt x="153" y="138"/>
                    </a:cubicBezTo>
                    <a:cubicBezTo>
                      <a:pt x="152" y="135"/>
                      <a:pt x="152" y="133"/>
                      <a:pt x="150" y="130"/>
                    </a:cubicBezTo>
                    <a:cubicBezTo>
                      <a:pt x="149" y="126"/>
                      <a:pt x="145" y="123"/>
                      <a:pt x="140" y="122"/>
                    </a:cubicBezTo>
                    <a:cubicBezTo>
                      <a:pt x="141" y="124"/>
                      <a:pt x="141" y="126"/>
                      <a:pt x="142" y="127"/>
                    </a:cubicBezTo>
                    <a:cubicBezTo>
                      <a:pt x="143" y="131"/>
                      <a:pt x="145" y="134"/>
                      <a:pt x="147" y="137"/>
                    </a:cubicBezTo>
                    <a:cubicBezTo>
                      <a:pt x="147" y="139"/>
                      <a:pt x="147" y="141"/>
                      <a:pt x="148" y="142"/>
                    </a:cubicBezTo>
                    <a:cubicBezTo>
                      <a:pt x="147" y="143"/>
                      <a:pt x="140" y="135"/>
                      <a:pt x="139" y="132"/>
                    </a:cubicBezTo>
                    <a:cubicBezTo>
                      <a:pt x="137" y="129"/>
                      <a:pt x="136" y="128"/>
                      <a:pt x="134" y="125"/>
                    </a:cubicBezTo>
                    <a:cubicBezTo>
                      <a:pt x="134" y="125"/>
                      <a:pt x="133" y="125"/>
                      <a:pt x="133" y="124"/>
                    </a:cubicBezTo>
                    <a:cubicBezTo>
                      <a:pt x="131" y="123"/>
                      <a:pt x="130" y="123"/>
                      <a:pt x="128" y="123"/>
                    </a:cubicBezTo>
                    <a:cubicBezTo>
                      <a:pt x="125" y="123"/>
                      <a:pt x="124" y="117"/>
                      <a:pt x="121" y="116"/>
                    </a:cubicBezTo>
                    <a:cubicBezTo>
                      <a:pt x="119" y="116"/>
                      <a:pt x="118" y="118"/>
                      <a:pt x="116" y="118"/>
                    </a:cubicBezTo>
                    <a:cubicBezTo>
                      <a:pt x="116" y="118"/>
                      <a:pt x="122" y="129"/>
                      <a:pt x="122" y="143"/>
                    </a:cubicBezTo>
                    <a:cubicBezTo>
                      <a:pt x="122" y="143"/>
                      <a:pt x="181" y="185"/>
                      <a:pt x="181" y="185"/>
                    </a:cubicBezTo>
                    <a:cubicBezTo>
                      <a:pt x="181" y="185"/>
                      <a:pt x="183" y="187"/>
                      <a:pt x="180" y="190"/>
                    </a:cubicBezTo>
                    <a:cubicBezTo>
                      <a:pt x="180" y="190"/>
                      <a:pt x="171" y="195"/>
                      <a:pt x="165" y="191"/>
                    </a:cubicBezTo>
                    <a:cubicBezTo>
                      <a:pt x="165" y="191"/>
                      <a:pt x="160" y="198"/>
                      <a:pt x="153" y="195"/>
                    </a:cubicBezTo>
                    <a:cubicBezTo>
                      <a:pt x="153" y="195"/>
                      <a:pt x="141" y="199"/>
                      <a:pt x="139" y="194"/>
                    </a:cubicBezTo>
                    <a:cubicBezTo>
                      <a:pt x="139" y="194"/>
                      <a:pt x="136" y="199"/>
                      <a:pt x="129" y="192"/>
                    </a:cubicBezTo>
                    <a:cubicBezTo>
                      <a:pt x="129" y="192"/>
                      <a:pt x="119" y="182"/>
                      <a:pt x="119" y="182"/>
                    </a:cubicBezTo>
                    <a:cubicBezTo>
                      <a:pt x="119" y="182"/>
                      <a:pt x="119" y="184"/>
                      <a:pt x="120" y="190"/>
                    </a:cubicBezTo>
                    <a:cubicBezTo>
                      <a:pt x="120" y="190"/>
                      <a:pt x="118" y="190"/>
                      <a:pt x="116" y="187"/>
                    </a:cubicBezTo>
                    <a:cubicBezTo>
                      <a:pt x="116" y="187"/>
                      <a:pt x="116" y="190"/>
                      <a:pt x="115" y="192"/>
                    </a:cubicBezTo>
                    <a:cubicBezTo>
                      <a:pt x="115" y="192"/>
                      <a:pt x="113" y="192"/>
                      <a:pt x="110" y="189"/>
                    </a:cubicBezTo>
                    <a:cubicBezTo>
                      <a:pt x="110" y="189"/>
                      <a:pt x="110" y="192"/>
                      <a:pt x="108" y="196"/>
                    </a:cubicBezTo>
                    <a:cubicBezTo>
                      <a:pt x="108" y="196"/>
                      <a:pt x="104" y="193"/>
                      <a:pt x="101" y="189"/>
                    </a:cubicBezTo>
                    <a:cubicBezTo>
                      <a:pt x="101" y="189"/>
                      <a:pt x="101" y="192"/>
                      <a:pt x="98" y="195"/>
                    </a:cubicBezTo>
                    <a:cubicBezTo>
                      <a:pt x="98" y="195"/>
                      <a:pt x="89" y="181"/>
                      <a:pt x="87" y="179"/>
                    </a:cubicBezTo>
                    <a:cubicBezTo>
                      <a:pt x="87" y="179"/>
                      <a:pt x="86" y="180"/>
                      <a:pt x="86" y="180"/>
                    </a:cubicBezTo>
                    <a:cubicBezTo>
                      <a:pt x="86" y="180"/>
                      <a:pt x="79" y="173"/>
                      <a:pt x="77" y="167"/>
                    </a:cubicBezTo>
                    <a:cubicBezTo>
                      <a:pt x="77" y="167"/>
                      <a:pt x="78" y="189"/>
                      <a:pt x="70" y="175"/>
                    </a:cubicBezTo>
                    <a:cubicBezTo>
                      <a:pt x="70" y="175"/>
                      <a:pt x="44" y="184"/>
                      <a:pt x="51" y="175"/>
                    </a:cubicBezTo>
                    <a:cubicBezTo>
                      <a:pt x="51" y="175"/>
                      <a:pt x="39" y="173"/>
                      <a:pt x="35" y="169"/>
                    </a:cubicBezTo>
                    <a:cubicBezTo>
                      <a:pt x="35" y="169"/>
                      <a:pt x="36" y="167"/>
                      <a:pt x="38" y="166"/>
                    </a:cubicBezTo>
                    <a:cubicBezTo>
                      <a:pt x="38" y="166"/>
                      <a:pt x="35" y="166"/>
                      <a:pt x="35" y="166"/>
                    </a:cubicBezTo>
                    <a:cubicBezTo>
                      <a:pt x="35" y="166"/>
                      <a:pt x="31" y="172"/>
                      <a:pt x="29" y="168"/>
                    </a:cubicBezTo>
                    <a:cubicBezTo>
                      <a:pt x="29" y="168"/>
                      <a:pt x="24" y="169"/>
                      <a:pt x="22" y="168"/>
                    </a:cubicBezTo>
                    <a:cubicBezTo>
                      <a:pt x="22" y="168"/>
                      <a:pt x="22" y="171"/>
                      <a:pt x="9" y="170"/>
                    </a:cubicBezTo>
                    <a:cubicBezTo>
                      <a:pt x="9" y="170"/>
                      <a:pt x="0" y="153"/>
                      <a:pt x="8" y="154"/>
                    </a:cubicBezTo>
                    <a:cubicBezTo>
                      <a:pt x="8" y="154"/>
                      <a:pt x="9" y="146"/>
                      <a:pt x="13" y="149"/>
                    </a:cubicBezTo>
                    <a:cubicBezTo>
                      <a:pt x="13" y="149"/>
                      <a:pt x="14" y="141"/>
                      <a:pt x="22" y="145"/>
                    </a:cubicBezTo>
                    <a:cubicBezTo>
                      <a:pt x="22" y="145"/>
                      <a:pt x="33" y="139"/>
                      <a:pt x="42" y="147"/>
                    </a:cubicBezTo>
                    <a:cubicBezTo>
                      <a:pt x="42" y="147"/>
                      <a:pt x="46" y="153"/>
                      <a:pt x="46" y="153"/>
                    </a:cubicBezTo>
                    <a:cubicBezTo>
                      <a:pt x="46" y="153"/>
                      <a:pt x="48" y="156"/>
                      <a:pt x="46" y="157"/>
                    </a:cubicBezTo>
                    <a:cubicBezTo>
                      <a:pt x="46" y="157"/>
                      <a:pt x="48" y="157"/>
                      <a:pt x="48" y="157"/>
                    </a:cubicBezTo>
                    <a:cubicBezTo>
                      <a:pt x="48" y="157"/>
                      <a:pt x="48" y="157"/>
                      <a:pt x="51" y="156"/>
                    </a:cubicBezTo>
                    <a:cubicBezTo>
                      <a:pt x="51" y="156"/>
                      <a:pt x="44" y="151"/>
                      <a:pt x="46" y="146"/>
                    </a:cubicBezTo>
                    <a:cubicBezTo>
                      <a:pt x="46" y="146"/>
                      <a:pt x="49" y="145"/>
                      <a:pt x="50" y="146"/>
                    </a:cubicBezTo>
                    <a:cubicBezTo>
                      <a:pt x="50" y="146"/>
                      <a:pt x="43" y="138"/>
                      <a:pt x="45" y="130"/>
                    </a:cubicBezTo>
                    <a:cubicBezTo>
                      <a:pt x="45" y="130"/>
                      <a:pt x="43" y="129"/>
                      <a:pt x="43" y="126"/>
                    </a:cubicBezTo>
                    <a:cubicBezTo>
                      <a:pt x="43" y="126"/>
                      <a:pt x="41" y="128"/>
                      <a:pt x="39" y="129"/>
                    </a:cubicBezTo>
                    <a:cubicBezTo>
                      <a:pt x="39" y="129"/>
                      <a:pt x="37" y="118"/>
                      <a:pt x="34" y="111"/>
                    </a:cubicBezTo>
                    <a:cubicBezTo>
                      <a:pt x="34" y="111"/>
                      <a:pt x="30" y="99"/>
                      <a:pt x="38" y="93"/>
                    </a:cubicBezTo>
                    <a:cubicBezTo>
                      <a:pt x="38" y="93"/>
                      <a:pt x="38" y="94"/>
                      <a:pt x="39" y="90"/>
                    </a:cubicBezTo>
                    <a:cubicBezTo>
                      <a:pt x="39" y="90"/>
                      <a:pt x="34" y="91"/>
                      <a:pt x="39" y="85"/>
                    </a:cubicBezTo>
                    <a:cubicBezTo>
                      <a:pt x="39" y="85"/>
                      <a:pt x="44" y="78"/>
                      <a:pt x="46" y="75"/>
                    </a:cubicBezTo>
                    <a:cubicBezTo>
                      <a:pt x="46" y="75"/>
                      <a:pt x="45" y="75"/>
                      <a:pt x="43" y="74"/>
                    </a:cubicBezTo>
                    <a:cubicBezTo>
                      <a:pt x="43" y="74"/>
                      <a:pt x="48" y="69"/>
                      <a:pt x="49" y="65"/>
                    </a:cubicBezTo>
                    <a:cubicBezTo>
                      <a:pt x="49" y="64"/>
                      <a:pt x="48" y="65"/>
                      <a:pt x="47" y="64"/>
                    </a:cubicBezTo>
                    <a:cubicBezTo>
                      <a:pt x="47" y="64"/>
                      <a:pt x="47" y="63"/>
                      <a:pt x="47" y="61"/>
                    </a:cubicBezTo>
                    <a:cubicBezTo>
                      <a:pt x="47" y="61"/>
                      <a:pt x="13" y="54"/>
                      <a:pt x="13" y="54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39" name="Freeform 594"/>
              <p:cNvSpPr>
                <a:spLocks/>
              </p:cNvSpPr>
              <p:nvPr/>
            </p:nvSpPr>
            <p:spPr bwMode="auto">
              <a:xfrm>
                <a:off x="4905" y="1983"/>
                <a:ext cx="11" cy="21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0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6"/>
                  <a:gd name="T14" fmla="*/ 3 w 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6">
                    <a:moveTo>
                      <a:pt x="1" y="6"/>
                    </a:moveTo>
                    <a:cubicBezTo>
                      <a:pt x="1" y="6"/>
                      <a:pt x="1" y="0"/>
                      <a:pt x="3" y="0"/>
                    </a:cubicBezTo>
                    <a:cubicBezTo>
                      <a:pt x="3" y="0"/>
                      <a:pt x="0" y="0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40" name="Freeform 595"/>
              <p:cNvSpPr>
                <a:spLocks/>
              </p:cNvSpPr>
              <p:nvPr/>
            </p:nvSpPr>
            <p:spPr bwMode="auto">
              <a:xfrm>
                <a:off x="4517" y="1364"/>
                <a:ext cx="210" cy="416"/>
              </a:xfrm>
              <a:custGeom>
                <a:avLst/>
                <a:gdLst>
                  <a:gd name="T0" fmla="*/ 2147483647 w 59"/>
                  <a:gd name="T1" fmla="*/ 2147483647 h 119"/>
                  <a:gd name="T2" fmla="*/ 2147483647 w 59"/>
                  <a:gd name="T3" fmla="*/ 2147483647 h 119"/>
                  <a:gd name="T4" fmla="*/ 2147483647 w 59"/>
                  <a:gd name="T5" fmla="*/ 2147483647 h 119"/>
                  <a:gd name="T6" fmla="*/ 2147483647 w 59"/>
                  <a:gd name="T7" fmla="*/ 2147483647 h 119"/>
                  <a:gd name="T8" fmla="*/ 2147483647 w 59"/>
                  <a:gd name="T9" fmla="*/ 2147483647 h 119"/>
                  <a:gd name="T10" fmla="*/ 2147483647 w 59"/>
                  <a:gd name="T11" fmla="*/ 2147483647 h 119"/>
                  <a:gd name="T12" fmla="*/ 2147483647 w 59"/>
                  <a:gd name="T13" fmla="*/ 2147483647 h 119"/>
                  <a:gd name="T14" fmla="*/ 2147483647 w 59"/>
                  <a:gd name="T15" fmla="*/ 2147483647 h 119"/>
                  <a:gd name="T16" fmla="*/ 2147483647 w 59"/>
                  <a:gd name="T17" fmla="*/ 2147483647 h 119"/>
                  <a:gd name="T18" fmla="*/ 2147483647 w 59"/>
                  <a:gd name="T19" fmla="*/ 2147483647 h 119"/>
                  <a:gd name="T20" fmla="*/ 2147483647 w 59"/>
                  <a:gd name="T21" fmla="*/ 2147483647 h 119"/>
                  <a:gd name="T22" fmla="*/ 2147483647 w 59"/>
                  <a:gd name="T23" fmla="*/ 2147483647 h 119"/>
                  <a:gd name="T24" fmla="*/ 2147483647 w 59"/>
                  <a:gd name="T25" fmla="*/ 2147483647 h 119"/>
                  <a:gd name="T26" fmla="*/ 2147483647 w 59"/>
                  <a:gd name="T27" fmla="*/ 2147483647 h 119"/>
                  <a:gd name="T28" fmla="*/ 2147483647 w 59"/>
                  <a:gd name="T29" fmla="*/ 2147483647 h 119"/>
                  <a:gd name="T30" fmla="*/ 2147483647 w 59"/>
                  <a:gd name="T31" fmla="*/ 2147483647 h 119"/>
                  <a:gd name="T32" fmla="*/ 2147483647 w 59"/>
                  <a:gd name="T33" fmla="*/ 2147483647 h 119"/>
                  <a:gd name="T34" fmla="*/ 2147483647 w 59"/>
                  <a:gd name="T35" fmla="*/ 2147483647 h 119"/>
                  <a:gd name="T36" fmla="*/ 2147483647 w 59"/>
                  <a:gd name="T37" fmla="*/ 2147483647 h 119"/>
                  <a:gd name="T38" fmla="*/ 2147483647 w 59"/>
                  <a:gd name="T39" fmla="*/ 2147483647 h 119"/>
                  <a:gd name="T40" fmla="*/ 2147483647 w 59"/>
                  <a:gd name="T41" fmla="*/ 2147483647 h 1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19"/>
                  <a:gd name="T65" fmla="*/ 59 w 59"/>
                  <a:gd name="T66" fmla="*/ 119 h 1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19">
                    <a:moveTo>
                      <a:pt x="22" y="10"/>
                    </a:moveTo>
                    <a:cubicBezTo>
                      <a:pt x="22" y="10"/>
                      <a:pt x="22" y="16"/>
                      <a:pt x="19" y="18"/>
                    </a:cubicBezTo>
                    <a:cubicBezTo>
                      <a:pt x="19" y="18"/>
                      <a:pt x="11" y="25"/>
                      <a:pt x="22" y="22"/>
                    </a:cubicBezTo>
                    <a:cubicBezTo>
                      <a:pt x="22" y="22"/>
                      <a:pt x="28" y="20"/>
                      <a:pt x="29" y="18"/>
                    </a:cubicBezTo>
                    <a:cubicBezTo>
                      <a:pt x="29" y="18"/>
                      <a:pt x="31" y="17"/>
                      <a:pt x="28" y="22"/>
                    </a:cubicBezTo>
                    <a:cubicBezTo>
                      <a:pt x="28" y="22"/>
                      <a:pt x="23" y="26"/>
                      <a:pt x="17" y="27"/>
                    </a:cubicBezTo>
                    <a:cubicBezTo>
                      <a:pt x="17" y="27"/>
                      <a:pt x="14" y="32"/>
                      <a:pt x="22" y="30"/>
                    </a:cubicBezTo>
                    <a:cubicBezTo>
                      <a:pt x="22" y="30"/>
                      <a:pt x="43" y="26"/>
                      <a:pt x="50" y="42"/>
                    </a:cubicBezTo>
                    <a:cubicBezTo>
                      <a:pt x="50" y="42"/>
                      <a:pt x="59" y="56"/>
                      <a:pt x="42" y="68"/>
                    </a:cubicBezTo>
                    <a:cubicBezTo>
                      <a:pt x="42" y="68"/>
                      <a:pt x="18" y="83"/>
                      <a:pt x="20" y="94"/>
                    </a:cubicBezTo>
                    <a:cubicBezTo>
                      <a:pt x="20" y="94"/>
                      <a:pt x="17" y="112"/>
                      <a:pt x="38" y="112"/>
                    </a:cubicBezTo>
                    <a:cubicBezTo>
                      <a:pt x="38" y="112"/>
                      <a:pt x="2" y="119"/>
                      <a:pt x="11" y="82"/>
                    </a:cubicBezTo>
                    <a:cubicBezTo>
                      <a:pt x="11" y="82"/>
                      <a:pt x="15" y="68"/>
                      <a:pt x="36" y="54"/>
                    </a:cubicBezTo>
                    <a:cubicBezTo>
                      <a:pt x="36" y="54"/>
                      <a:pt x="43" y="48"/>
                      <a:pt x="34" y="42"/>
                    </a:cubicBezTo>
                    <a:cubicBezTo>
                      <a:pt x="34" y="42"/>
                      <a:pt x="13" y="45"/>
                      <a:pt x="11" y="43"/>
                    </a:cubicBezTo>
                    <a:cubicBezTo>
                      <a:pt x="8" y="40"/>
                      <a:pt x="6" y="40"/>
                      <a:pt x="6" y="30"/>
                    </a:cubicBezTo>
                    <a:cubicBezTo>
                      <a:pt x="6" y="30"/>
                      <a:pt x="5" y="29"/>
                      <a:pt x="3" y="22"/>
                    </a:cubicBezTo>
                    <a:cubicBezTo>
                      <a:pt x="0" y="16"/>
                      <a:pt x="14" y="7"/>
                      <a:pt x="14" y="7"/>
                    </a:cubicBezTo>
                    <a:cubicBezTo>
                      <a:pt x="18" y="7"/>
                      <a:pt x="21" y="3"/>
                      <a:pt x="21" y="3"/>
                    </a:cubicBezTo>
                    <a:cubicBezTo>
                      <a:pt x="28" y="0"/>
                      <a:pt x="25" y="9"/>
                      <a:pt x="25" y="9"/>
                    </a:cubicBezTo>
                    <a:cubicBezTo>
                      <a:pt x="25" y="9"/>
                      <a:pt x="22" y="10"/>
                      <a:pt x="22" y="10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41" name="Freeform 596"/>
              <p:cNvSpPr>
                <a:spLocks/>
              </p:cNvSpPr>
              <p:nvPr/>
            </p:nvSpPr>
            <p:spPr bwMode="auto">
              <a:xfrm>
                <a:off x="4596" y="1395"/>
                <a:ext cx="21" cy="35"/>
              </a:xfrm>
              <a:custGeom>
                <a:avLst/>
                <a:gdLst>
                  <a:gd name="T0" fmla="*/ 2147483647 w 6"/>
                  <a:gd name="T1" fmla="*/ 0 h 10"/>
                  <a:gd name="T2" fmla="*/ 2147483647 w 6"/>
                  <a:gd name="T3" fmla="*/ 2147483647 h 10"/>
                  <a:gd name="T4" fmla="*/ 0 w 6"/>
                  <a:gd name="T5" fmla="*/ 2147483647 h 10"/>
                  <a:gd name="T6" fmla="*/ 2147483647 w 6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0"/>
                  <a:gd name="T14" fmla="*/ 6 w 6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0">
                    <a:moveTo>
                      <a:pt x="3" y="0"/>
                    </a:moveTo>
                    <a:cubicBezTo>
                      <a:pt x="6" y="6"/>
                      <a:pt x="2" y="10"/>
                      <a:pt x="2" y="10"/>
                    </a:cubicBezTo>
                    <a:cubicBezTo>
                      <a:pt x="2" y="10"/>
                      <a:pt x="5" y="2"/>
                      <a:pt x="0" y="1"/>
                    </a:cubicBezTo>
                    <a:cubicBezTo>
                      <a:pt x="0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42" name="Freeform 597"/>
              <p:cNvSpPr>
                <a:spLocks/>
              </p:cNvSpPr>
              <p:nvPr/>
            </p:nvSpPr>
            <p:spPr bwMode="auto">
              <a:xfrm>
                <a:off x="4596" y="1395"/>
                <a:ext cx="21" cy="35"/>
              </a:xfrm>
              <a:custGeom>
                <a:avLst/>
                <a:gdLst>
                  <a:gd name="T0" fmla="*/ 2147483647 w 6"/>
                  <a:gd name="T1" fmla="*/ 0 h 10"/>
                  <a:gd name="T2" fmla="*/ 2147483647 w 6"/>
                  <a:gd name="T3" fmla="*/ 2147483647 h 10"/>
                  <a:gd name="T4" fmla="*/ 0 w 6"/>
                  <a:gd name="T5" fmla="*/ 2147483647 h 10"/>
                  <a:gd name="T6" fmla="*/ 2147483647 w 6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0"/>
                  <a:gd name="T14" fmla="*/ 6 w 6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0">
                    <a:moveTo>
                      <a:pt x="3" y="0"/>
                    </a:moveTo>
                    <a:cubicBezTo>
                      <a:pt x="6" y="6"/>
                      <a:pt x="2" y="10"/>
                      <a:pt x="2" y="10"/>
                    </a:cubicBezTo>
                    <a:cubicBezTo>
                      <a:pt x="2" y="10"/>
                      <a:pt x="5" y="2"/>
                      <a:pt x="0" y="1"/>
                    </a:cubicBezTo>
                    <a:cubicBezTo>
                      <a:pt x="0" y="1"/>
                      <a:pt x="3" y="0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B36E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43" name="Freeform 598"/>
              <p:cNvSpPr>
                <a:spLocks/>
              </p:cNvSpPr>
              <p:nvPr/>
            </p:nvSpPr>
            <p:spPr bwMode="auto">
              <a:xfrm>
                <a:off x="4564" y="1455"/>
                <a:ext cx="163" cy="244"/>
              </a:xfrm>
              <a:custGeom>
                <a:avLst/>
                <a:gdLst>
                  <a:gd name="T0" fmla="*/ 2147483647 w 46"/>
                  <a:gd name="T1" fmla="*/ 2147483647 h 70"/>
                  <a:gd name="T2" fmla="*/ 2147483647 w 46"/>
                  <a:gd name="T3" fmla="*/ 2147483647 h 70"/>
                  <a:gd name="T4" fmla="*/ 2147483647 w 46"/>
                  <a:gd name="T5" fmla="*/ 2147483647 h 70"/>
                  <a:gd name="T6" fmla="*/ 2147483647 w 46"/>
                  <a:gd name="T7" fmla="*/ 2147483647 h 70"/>
                  <a:gd name="T8" fmla="*/ 2147483647 w 46"/>
                  <a:gd name="T9" fmla="*/ 2147483647 h 70"/>
                  <a:gd name="T10" fmla="*/ 2147483647 w 46"/>
                  <a:gd name="T11" fmla="*/ 2147483647 h 70"/>
                  <a:gd name="T12" fmla="*/ 2147483647 w 46"/>
                  <a:gd name="T13" fmla="*/ 2147483647 h 70"/>
                  <a:gd name="T14" fmla="*/ 2147483647 w 46"/>
                  <a:gd name="T15" fmla="*/ 2147483647 h 70"/>
                  <a:gd name="T16" fmla="*/ 2147483647 w 46"/>
                  <a:gd name="T17" fmla="*/ 2147483647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70"/>
                  <a:gd name="T29" fmla="*/ 46 w 46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70">
                    <a:moveTo>
                      <a:pt x="6" y="70"/>
                    </a:moveTo>
                    <a:cubicBezTo>
                      <a:pt x="5" y="59"/>
                      <a:pt x="26" y="43"/>
                      <a:pt x="26" y="43"/>
                    </a:cubicBezTo>
                    <a:cubicBezTo>
                      <a:pt x="43" y="30"/>
                      <a:pt x="35" y="15"/>
                      <a:pt x="35" y="15"/>
                    </a:cubicBezTo>
                    <a:cubicBezTo>
                      <a:pt x="30" y="3"/>
                      <a:pt x="8" y="6"/>
                      <a:pt x="8" y="6"/>
                    </a:cubicBezTo>
                    <a:cubicBezTo>
                      <a:pt x="0" y="7"/>
                      <a:pt x="4" y="1"/>
                      <a:pt x="4" y="1"/>
                    </a:cubicBezTo>
                    <a:cubicBezTo>
                      <a:pt x="4" y="1"/>
                      <a:pt x="1" y="6"/>
                      <a:pt x="10" y="4"/>
                    </a:cubicBezTo>
                    <a:cubicBezTo>
                      <a:pt x="10" y="4"/>
                      <a:pt x="31" y="0"/>
                      <a:pt x="37" y="15"/>
                    </a:cubicBezTo>
                    <a:cubicBezTo>
                      <a:pt x="37" y="15"/>
                      <a:pt x="46" y="30"/>
                      <a:pt x="29" y="42"/>
                    </a:cubicBezTo>
                    <a:cubicBezTo>
                      <a:pt x="29" y="42"/>
                      <a:pt x="5" y="59"/>
                      <a:pt x="6" y="70"/>
                    </a:cubicBezTo>
                    <a:close/>
                  </a:path>
                </a:pathLst>
              </a:custGeom>
              <a:solidFill>
                <a:srgbClr val="79A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44" name="Freeform 599"/>
              <p:cNvSpPr>
                <a:spLocks/>
              </p:cNvSpPr>
              <p:nvPr/>
            </p:nvSpPr>
            <p:spPr bwMode="auto">
              <a:xfrm>
                <a:off x="4525" y="1469"/>
                <a:ext cx="149" cy="311"/>
              </a:xfrm>
              <a:custGeom>
                <a:avLst/>
                <a:gdLst>
                  <a:gd name="T0" fmla="*/ 2147483647 w 42"/>
                  <a:gd name="T1" fmla="*/ 2147483647 h 89"/>
                  <a:gd name="T2" fmla="*/ 2147483647 w 42"/>
                  <a:gd name="T3" fmla="*/ 2147483647 h 89"/>
                  <a:gd name="T4" fmla="*/ 2147483647 w 42"/>
                  <a:gd name="T5" fmla="*/ 2147483647 h 89"/>
                  <a:gd name="T6" fmla="*/ 2147483647 w 42"/>
                  <a:gd name="T7" fmla="*/ 2147483647 h 89"/>
                  <a:gd name="T8" fmla="*/ 2147483647 w 42"/>
                  <a:gd name="T9" fmla="*/ 2147483647 h 89"/>
                  <a:gd name="T10" fmla="*/ 2147483647 w 42"/>
                  <a:gd name="T11" fmla="*/ 0 h 89"/>
                  <a:gd name="T12" fmla="*/ 2147483647 w 42"/>
                  <a:gd name="T13" fmla="*/ 2147483647 h 89"/>
                  <a:gd name="T14" fmla="*/ 2147483647 w 42"/>
                  <a:gd name="T15" fmla="*/ 2147483647 h 89"/>
                  <a:gd name="T16" fmla="*/ 2147483647 w 42"/>
                  <a:gd name="T17" fmla="*/ 2147483647 h 89"/>
                  <a:gd name="T18" fmla="*/ 2147483647 w 42"/>
                  <a:gd name="T19" fmla="*/ 2147483647 h 89"/>
                  <a:gd name="T20" fmla="*/ 2147483647 w 42"/>
                  <a:gd name="T21" fmla="*/ 2147483647 h 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89"/>
                  <a:gd name="T35" fmla="*/ 42 w 42"/>
                  <a:gd name="T36" fmla="*/ 89 h 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89">
                    <a:moveTo>
                      <a:pt x="38" y="82"/>
                    </a:moveTo>
                    <a:cubicBezTo>
                      <a:pt x="38" y="82"/>
                      <a:pt x="4" y="87"/>
                      <a:pt x="13" y="50"/>
                    </a:cubicBezTo>
                    <a:cubicBezTo>
                      <a:pt x="13" y="50"/>
                      <a:pt x="17" y="37"/>
                      <a:pt x="38" y="23"/>
                    </a:cubicBezTo>
                    <a:cubicBezTo>
                      <a:pt x="38" y="23"/>
                      <a:pt x="42" y="17"/>
                      <a:pt x="33" y="10"/>
                    </a:cubicBezTo>
                    <a:cubicBezTo>
                      <a:pt x="33" y="10"/>
                      <a:pt x="15" y="14"/>
                      <a:pt x="12" y="11"/>
                    </a:cubicBezTo>
                    <a:cubicBezTo>
                      <a:pt x="10" y="9"/>
                      <a:pt x="4" y="10"/>
                      <a:pt x="4" y="0"/>
                    </a:cubicBezTo>
                    <a:cubicBezTo>
                      <a:pt x="4" y="10"/>
                      <a:pt x="6" y="10"/>
                      <a:pt x="9" y="12"/>
                    </a:cubicBezTo>
                    <a:cubicBezTo>
                      <a:pt x="12" y="15"/>
                      <a:pt x="32" y="12"/>
                      <a:pt x="32" y="12"/>
                    </a:cubicBezTo>
                    <a:cubicBezTo>
                      <a:pt x="41" y="18"/>
                      <a:pt x="34" y="24"/>
                      <a:pt x="34" y="24"/>
                    </a:cubicBezTo>
                    <a:cubicBezTo>
                      <a:pt x="13" y="38"/>
                      <a:pt x="9" y="51"/>
                      <a:pt x="9" y="51"/>
                    </a:cubicBezTo>
                    <a:cubicBezTo>
                      <a:pt x="0" y="89"/>
                      <a:pt x="38" y="82"/>
                      <a:pt x="38" y="82"/>
                    </a:cubicBezTo>
                    <a:close/>
                  </a:path>
                </a:pathLst>
              </a:custGeom>
              <a:solidFill>
                <a:srgbClr val="0050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45" name="Freeform 600"/>
              <p:cNvSpPr>
                <a:spLocks/>
              </p:cNvSpPr>
              <p:nvPr/>
            </p:nvSpPr>
            <p:spPr bwMode="auto">
              <a:xfrm>
                <a:off x="4585" y="1472"/>
                <a:ext cx="25" cy="42"/>
              </a:xfrm>
              <a:custGeom>
                <a:avLst/>
                <a:gdLst>
                  <a:gd name="T0" fmla="*/ 2147483647 w 7"/>
                  <a:gd name="T1" fmla="*/ 0 h 12"/>
                  <a:gd name="T2" fmla="*/ 0 w 7"/>
                  <a:gd name="T3" fmla="*/ 2147483647 h 12"/>
                  <a:gd name="T4" fmla="*/ 2147483647 w 7"/>
                  <a:gd name="T5" fmla="*/ 2147483647 h 12"/>
                  <a:gd name="T6" fmla="*/ 2147483647 w 7"/>
                  <a:gd name="T7" fmla="*/ 2147483647 h 12"/>
                  <a:gd name="T8" fmla="*/ 2147483647 w 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2"/>
                  <a:gd name="T17" fmla="*/ 7 w 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2">
                    <a:moveTo>
                      <a:pt x="3" y="0"/>
                    </a:moveTo>
                    <a:cubicBezTo>
                      <a:pt x="3" y="0"/>
                      <a:pt x="1" y="3"/>
                      <a:pt x="0" y="6"/>
                    </a:cubicBezTo>
                    <a:cubicBezTo>
                      <a:pt x="0" y="6"/>
                      <a:pt x="2" y="11"/>
                      <a:pt x="5" y="12"/>
                    </a:cubicBezTo>
                    <a:cubicBezTo>
                      <a:pt x="5" y="12"/>
                      <a:pt x="7" y="8"/>
                      <a:pt x="7" y="5"/>
                    </a:cubicBezTo>
                    <a:cubicBezTo>
                      <a:pt x="7" y="5"/>
                      <a:pt x="7" y="1"/>
                      <a:pt x="3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46" name="Freeform 601"/>
              <p:cNvSpPr>
                <a:spLocks/>
              </p:cNvSpPr>
              <p:nvPr/>
            </p:nvSpPr>
            <p:spPr bwMode="auto">
              <a:xfrm>
                <a:off x="4589" y="1476"/>
                <a:ext cx="17" cy="31"/>
              </a:xfrm>
              <a:custGeom>
                <a:avLst/>
                <a:gdLst>
                  <a:gd name="T0" fmla="*/ 2147483647 w 5"/>
                  <a:gd name="T1" fmla="*/ 0 h 9"/>
                  <a:gd name="T2" fmla="*/ 0 w 5"/>
                  <a:gd name="T3" fmla="*/ 2147483647 h 9"/>
                  <a:gd name="T4" fmla="*/ 2147483647 w 5"/>
                  <a:gd name="T5" fmla="*/ 2147483647 h 9"/>
                  <a:gd name="T6" fmla="*/ 2147483647 w 5"/>
                  <a:gd name="T7" fmla="*/ 2147483647 h 9"/>
                  <a:gd name="T8" fmla="*/ 2147483647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9"/>
                  <a:gd name="T17" fmla="*/ 5 w 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9">
                    <a:moveTo>
                      <a:pt x="3" y="0"/>
                    </a:moveTo>
                    <a:cubicBezTo>
                      <a:pt x="3" y="0"/>
                      <a:pt x="0" y="4"/>
                      <a:pt x="0" y="6"/>
                    </a:cubicBezTo>
                    <a:cubicBezTo>
                      <a:pt x="0" y="6"/>
                      <a:pt x="2" y="9"/>
                      <a:pt x="4" y="9"/>
                    </a:cubicBezTo>
                    <a:cubicBezTo>
                      <a:pt x="4" y="9"/>
                      <a:pt x="5" y="6"/>
                      <a:pt x="5" y="4"/>
                    </a:cubicBezTo>
                    <a:cubicBezTo>
                      <a:pt x="5" y="4"/>
                      <a:pt x="4" y="3"/>
                      <a:pt x="3" y="0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47" name="Freeform 602"/>
              <p:cNvSpPr>
                <a:spLocks/>
              </p:cNvSpPr>
              <p:nvPr/>
            </p:nvSpPr>
            <p:spPr bwMode="auto">
              <a:xfrm>
                <a:off x="4635" y="1479"/>
                <a:ext cx="89" cy="119"/>
              </a:xfrm>
              <a:custGeom>
                <a:avLst/>
                <a:gdLst>
                  <a:gd name="T0" fmla="*/ 0 w 25"/>
                  <a:gd name="T1" fmla="*/ 2147483647 h 34"/>
                  <a:gd name="T2" fmla="*/ 2147483647 w 25"/>
                  <a:gd name="T3" fmla="*/ 2147483647 h 34"/>
                  <a:gd name="T4" fmla="*/ 2147483647 w 25"/>
                  <a:gd name="T5" fmla="*/ 2147483647 h 34"/>
                  <a:gd name="T6" fmla="*/ 2147483647 w 25"/>
                  <a:gd name="T7" fmla="*/ 2147483647 h 34"/>
                  <a:gd name="T8" fmla="*/ 2147483647 w 25"/>
                  <a:gd name="T9" fmla="*/ 0 h 34"/>
                  <a:gd name="T10" fmla="*/ 2147483647 w 25"/>
                  <a:gd name="T11" fmla="*/ 0 h 34"/>
                  <a:gd name="T12" fmla="*/ 2147483647 w 25"/>
                  <a:gd name="T13" fmla="*/ 0 h 34"/>
                  <a:gd name="T14" fmla="*/ 2147483647 w 25"/>
                  <a:gd name="T15" fmla="*/ 2147483647 h 34"/>
                  <a:gd name="T16" fmla="*/ 0 w 25"/>
                  <a:gd name="T17" fmla="*/ 2147483647 h 34"/>
                  <a:gd name="T18" fmla="*/ 0 w 25"/>
                  <a:gd name="T19" fmla="*/ 2147483647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34"/>
                  <a:gd name="T32" fmla="*/ 25 w 25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34">
                    <a:moveTo>
                      <a:pt x="0" y="5"/>
                    </a:moveTo>
                    <a:cubicBezTo>
                      <a:pt x="0" y="5"/>
                      <a:pt x="23" y="15"/>
                      <a:pt x="11" y="33"/>
                    </a:cubicBezTo>
                    <a:cubicBezTo>
                      <a:pt x="11" y="33"/>
                      <a:pt x="11" y="34"/>
                      <a:pt x="11" y="34"/>
                    </a:cubicBezTo>
                    <a:cubicBezTo>
                      <a:pt x="25" y="22"/>
                      <a:pt x="17" y="9"/>
                      <a:pt x="17" y="9"/>
                    </a:cubicBezTo>
                    <a:cubicBezTo>
                      <a:pt x="15" y="4"/>
                      <a:pt x="13" y="2"/>
                      <a:pt x="9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6" y="0"/>
                      <a:pt x="5" y="0"/>
                      <a:pt x="3" y="0"/>
                    </a:cubicBezTo>
                    <a:cubicBezTo>
                      <a:pt x="3" y="1"/>
                      <a:pt x="1" y="1"/>
                      <a:pt x="1" y="2"/>
                    </a:cubicBezTo>
                    <a:cubicBezTo>
                      <a:pt x="1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48" name="Freeform 603"/>
              <p:cNvSpPr>
                <a:spLocks/>
              </p:cNvSpPr>
              <p:nvPr/>
            </p:nvSpPr>
            <p:spPr bwMode="auto">
              <a:xfrm>
                <a:off x="4546" y="1654"/>
                <a:ext cx="203" cy="168"/>
              </a:xfrm>
              <a:custGeom>
                <a:avLst/>
                <a:gdLst>
                  <a:gd name="T0" fmla="*/ 2147483647 w 57"/>
                  <a:gd name="T1" fmla="*/ 0 h 48"/>
                  <a:gd name="T2" fmla="*/ 2147483647 w 57"/>
                  <a:gd name="T3" fmla="*/ 2147483647 h 48"/>
                  <a:gd name="T4" fmla="*/ 2147483647 w 57"/>
                  <a:gd name="T5" fmla="*/ 2147483647 h 48"/>
                  <a:gd name="T6" fmla="*/ 2147483647 w 57"/>
                  <a:gd name="T7" fmla="*/ 2147483647 h 48"/>
                  <a:gd name="T8" fmla="*/ 2147483647 w 57"/>
                  <a:gd name="T9" fmla="*/ 2147483647 h 48"/>
                  <a:gd name="T10" fmla="*/ 2147483647 w 57"/>
                  <a:gd name="T11" fmla="*/ 2147483647 h 48"/>
                  <a:gd name="T12" fmla="*/ 2147483647 w 57"/>
                  <a:gd name="T13" fmla="*/ 2147483647 h 48"/>
                  <a:gd name="T14" fmla="*/ 2147483647 w 57"/>
                  <a:gd name="T15" fmla="*/ 2147483647 h 48"/>
                  <a:gd name="T16" fmla="*/ 2147483647 w 57"/>
                  <a:gd name="T17" fmla="*/ 2147483647 h 48"/>
                  <a:gd name="T18" fmla="*/ 2147483647 w 57"/>
                  <a:gd name="T19" fmla="*/ 2147483647 h 48"/>
                  <a:gd name="T20" fmla="*/ 2147483647 w 57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"/>
                  <a:gd name="T34" fmla="*/ 0 h 48"/>
                  <a:gd name="T35" fmla="*/ 57 w 57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" h="48">
                    <a:moveTo>
                      <a:pt x="16" y="0"/>
                    </a:moveTo>
                    <a:cubicBezTo>
                      <a:pt x="16" y="0"/>
                      <a:pt x="11" y="17"/>
                      <a:pt x="28" y="16"/>
                    </a:cubicBezTo>
                    <a:cubicBezTo>
                      <a:pt x="28" y="16"/>
                      <a:pt x="47" y="11"/>
                      <a:pt x="51" y="25"/>
                    </a:cubicBezTo>
                    <a:cubicBezTo>
                      <a:pt x="51" y="25"/>
                      <a:pt x="57" y="39"/>
                      <a:pt x="44" y="46"/>
                    </a:cubicBezTo>
                    <a:cubicBezTo>
                      <a:pt x="44" y="46"/>
                      <a:pt x="39" y="48"/>
                      <a:pt x="40" y="43"/>
                    </a:cubicBezTo>
                    <a:cubicBezTo>
                      <a:pt x="40" y="43"/>
                      <a:pt x="39" y="40"/>
                      <a:pt x="35" y="43"/>
                    </a:cubicBezTo>
                    <a:cubicBezTo>
                      <a:pt x="35" y="43"/>
                      <a:pt x="34" y="42"/>
                      <a:pt x="34" y="42"/>
                    </a:cubicBezTo>
                    <a:cubicBezTo>
                      <a:pt x="34" y="42"/>
                      <a:pt x="36" y="41"/>
                      <a:pt x="36" y="37"/>
                    </a:cubicBezTo>
                    <a:cubicBezTo>
                      <a:pt x="36" y="37"/>
                      <a:pt x="33" y="36"/>
                      <a:pt x="38" y="33"/>
                    </a:cubicBezTo>
                    <a:cubicBezTo>
                      <a:pt x="38" y="33"/>
                      <a:pt x="37" y="29"/>
                      <a:pt x="31" y="29"/>
                    </a:cubicBezTo>
                    <a:cubicBezTo>
                      <a:pt x="25" y="30"/>
                      <a:pt x="0" y="25"/>
                      <a:pt x="16" y="0"/>
                    </a:cubicBezTo>
                    <a:close/>
                  </a:path>
                </a:pathLst>
              </a:custGeom>
              <a:solidFill>
                <a:srgbClr val="573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49" name="Freeform 604"/>
              <p:cNvSpPr>
                <a:spLocks/>
              </p:cNvSpPr>
              <p:nvPr/>
            </p:nvSpPr>
            <p:spPr bwMode="auto">
              <a:xfrm>
                <a:off x="4621" y="1706"/>
                <a:ext cx="110" cy="84"/>
              </a:xfrm>
              <a:custGeom>
                <a:avLst/>
                <a:gdLst>
                  <a:gd name="T0" fmla="*/ 2147483647 w 31"/>
                  <a:gd name="T1" fmla="*/ 2147483647 h 24"/>
                  <a:gd name="T2" fmla="*/ 2147483647 w 31"/>
                  <a:gd name="T3" fmla="*/ 2147483647 h 24"/>
                  <a:gd name="T4" fmla="*/ 2147483647 w 31"/>
                  <a:gd name="T5" fmla="*/ 2147483647 h 24"/>
                  <a:gd name="T6" fmla="*/ 2147483647 w 31"/>
                  <a:gd name="T7" fmla="*/ 2147483647 h 24"/>
                  <a:gd name="T8" fmla="*/ 2147483647 w 31"/>
                  <a:gd name="T9" fmla="*/ 2147483647 h 24"/>
                  <a:gd name="T10" fmla="*/ 2147483647 w 31"/>
                  <a:gd name="T11" fmla="*/ 2147483647 h 24"/>
                  <a:gd name="T12" fmla="*/ 2147483647 w 31"/>
                  <a:gd name="T13" fmla="*/ 2147483647 h 24"/>
                  <a:gd name="T14" fmla="*/ 2147483647 w 3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24"/>
                  <a:gd name="T26" fmla="*/ 31 w 3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24">
                    <a:moveTo>
                      <a:pt x="27" y="20"/>
                    </a:moveTo>
                    <a:cubicBezTo>
                      <a:pt x="30" y="13"/>
                      <a:pt x="31" y="12"/>
                      <a:pt x="26" y="8"/>
                    </a:cubicBezTo>
                    <a:cubicBezTo>
                      <a:pt x="21" y="5"/>
                      <a:pt x="23" y="2"/>
                      <a:pt x="14" y="3"/>
                    </a:cubicBezTo>
                    <a:cubicBezTo>
                      <a:pt x="4" y="4"/>
                      <a:pt x="0" y="0"/>
                      <a:pt x="1" y="4"/>
                    </a:cubicBezTo>
                    <a:cubicBezTo>
                      <a:pt x="1" y="7"/>
                      <a:pt x="0" y="10"/>
                      <a:pt x="7" y="11"/>
                    </a:cubicBezTo>
                    <a:cubicBezTo>
                      <a:pt x="9" y="11"/>
                      <a:pt x="16" y="11"/>
                      <a:pt x="18" y="13"/>
                    </a:cubicBezTo>
                    <a:cubicBezTo>
                      <a:pt x="24" y="20"/>
                      <a:pt x="21" y="21"/>
                      <a:pt x="21" y="21"/>
                    </a:cubicBezTo>
                    <a:cubicBezTo>
                      <a:pt x="21" y="21"/>
                      <a:pt x="25" y="24"/>
                      <a:pt x="27" y="2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0" name="Freeform 605"/>
              <p:cNvSpPr>
                <a:spLocks noEditPoints="1"/>
              </p:cNvSpPr>
              <p:nvPr/>
            </p:nvSpPr>
            <p:spPr bwMode="auto">
              <a:xfrm>
                <a:off x="4589" y="1671"/>
                <a:ext cx="160" cy="140"/>
              </a:xfrm>
              <a:custGeom>
                <a:avLst/>
                <a:gdLst>
                  <a:gd name="T0" fmla="*/ 2147483647 w 45"/>
                  <a:gd name="T1" fmla="*/ 2147483647 h 40"/>
                  <a:gd name="T2" fmla="*/ 2147483647 w 45"/>
                  <a:gd name="T3" fmla="*/ 2147483647 h 40"/>
                  <a:gd name="T4" fmla="*/ 2147483647 w 45"/>
                  <a:gd name="T5" fmla="*/ 2147483647 h 40"/>
                  <a:gd name="T6" fmla="*/ 2147483647 w 45"/>
                  <a:gd name="T7" fmla="*/ 2147483647 h 40"/>
                  <a:gd name="T8" fmla="*/ 2147483647 w 45"/>
                  <a:gd name="T9" fmla="*/ 2147483647 h 40"/>
                  <a:gd name="T10" fmla="*/ 2147483647 w 45"/>
                  <a:gd name="T11" fmla="*/ 2147483647 h 40"/>
                  <a:gd name="T12" fmla="*/ 2147483647 w 45"/>
                  <a:gd name="T13" fmla="*/ 2147483647 h 40"/>
                  <a:gd name="T14" fmla="*/ 2147483647 w 45"/>
                  <a:gd name="T15" fmla="*/ 2147483647 h 40"/>
                  <a:gd name="T16" fmla="*/ 2147483647 w 45"/>
                  <a:gd name="T17" fmla="*/ 2147483647 h 40"/>
                  <a:gd name="T18" fmla="*/ 2147483647 w 45"/>
                  <a:gd name="T19" fmla="*/ 2147483647 h 40"/>
                  <a:gd name="T20" fmla="*/ 2147483647 w 45"/>
                  <a:gd name="T21" fmla="*/ 2147483647 h 40"/>
                  <a:gd name="T22" fmla="*/ 2147483647 w 45"/>
                  <a:gd name="T23" fmla="*/ 2147483647 h 40"/>
                  <a:gd name="T24" fmla="*/ 2147483647 w 45"/>
                  <a:gd name="T25" fmla="*/ 2147483647 h 40"/>
                  <a:gd name="T26" fmla="*/ 2147483647 w 45"/>
                  <a:gd name="T27" fmla="*/ 2147483647 h 40"/>
                  <a:gd name="T28" fmla="*/ 2147483647 w 45"/>
                  <a:gd name="T29" fmla="*/ 2147483647 h 40"/>
                  <a:gd name="T30" fmla="*/ 2147483647 w 45"/>
                  <a:gd name="T31" fmla="*/ 2147483647 h 40"/>
                  <a:gd name="T32" fmla="*/ 2147483647 w 45"/>
                  <a:gd name="T33" fmla="*/ 2147483647 h 40"/>
                  <a:gd name="T34" fmla="*/ 2147483647 w 45"/>
                  <a:gd name="T35" fmla="*/ 2147483647 h 40"/>
                  <a:gd name="T36" fmla="*/ 2147483647 w 45"/>
                  <a:gd name="T37" fmla="*/ 2147483647 h 40"/>
                  <a:gd name="T38" fmla="*/ 2147483647 w 45"/>
                  <a:gd name="T39" fmla="*/ 2147483647 h 40"/>
                  <a:gd name="T40" fmla="*/ 2147483647 w 45"/>
                  <a:gd name="T41" fmla="*/ 2147483647 h 40"/>
                  <a:gd name="T42" fmla="*/ 2147483647 w 45"/>
                  <a:gd name="T43" fmla="*/ 2147483647 h 40"/>
                  <a:gd name="T44" fmla="*/ 2147483647 w 45"/>
                  <a:gd name="T45" fmla="*/ 2147483647 h 40"/>
                  <a:gd name="T46" fmla="*/ 0 w 45"/>
                  <a:gd name="T47" fmla="*/ 2147483647 h 40"/>
                  <a:gd name="T48" fmla="*/ 2147483647 w 45"/>
                  <a:gd name="T49" fmla="*/ 2147483647 h 40"/>
                  <a:gd name="T50" fmla="*/ 0 w 45"/>
                  <a:gd name="T51" fmla="*/ 2147483647 h 40"/>
                  <a:gd name="T52" fmla="*/ 2147483647 w 45"/>
                  <a:gd name="T53" fmla="*/ 2147483647 h 40"/>
                  <a:gd name="T54" fmla="*/ 0 w 45"/>
                  <a:gd name="T55" fmla="*/ 2147483647 h 40"/>
                  <a:gd name="T56" fmla="*/ 2147483647 w 45"/>
                  <a:gd name="T57" fmla="*/ 0 h 40"/>
                  <a:gd name="T58" fmla="*/ 0 w 45"/>
                  <a:gd name="T59" fmla="*/ 2147483647 h 4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5"/>
                  <a:gd name="T91" fmla="*/ 0 h 40"/>
                  <a:gd name="T92" fmla="*/ 45 w 45"/>
                  <a:gd name="T93" fmla="*/ 40 h 4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5" h="40">
                    <a:moveTo>
                      <a:pt x="24" y="34"/>
                    </a:moveTo>
                    <a:cubicBezTo>
                      <a:pt x="24" y="34"/>
                      <a:pt x="41" y="40"/>
                      <a:pt x="41" y="26"/>
                    </a:cubicBezTo>
                    <a:moveTo>
                      <a:pt x="39" y="20"/>
                    </a:moveTo>
                    <a:cubicBezTo>
                      <a:pt x="39" y="20"/>
                      <a:pt x="45" y="37"/>
                      <a:pt x="24" y="32"/>
                    </a:cubicBezTo>
                    <a:moveTo>
                      <a:pt x="33" y="13"/>
                    </a:moveTo>
                    <a:cubicBezTo>
                      <a:pt x="33" y="13"/>
                      <a:pt x="45" y="31"/>
                      <a:pt x="24" y="29"/>
                    </a:cubicBezTo>
                    <a:moveTo>
                      <a:pt x="30" y="11"/>
                    </a:moveTo>
                    <a:cubicBezTo>
                      <a:pt x="30" y="11"/>
                      <a:pt x="39" y="24"/>
                      <a:pt x="26" y="28"/>
                    </a:cubicBezTo>
                    <a:moveTo>
                      <a:pt x="27" y="11"/>
                    </a:moveTo>
                    <a:cubicBezTo>
                      <a:pt x="27" y="11"/>
                      <a:pt x="33" y="20"/>
                      <a:pt x="25" y="26"/>
                    </a:cubicBezTo>
                    <a:moveTo>
                      <a:pt x="20" y="11"/>
                    </a:moveTo>
                    <a:cubicBezTo>
                      <a:pt x="20" y="11"/>
                      <a:pt x="28" y="18"/>
                      <a:pt x="24" y="25"/>
                    </a:cubicBezTo>
                    <a:moveTo>
                      <a:pt x="16" y="11"/>
                    </a:moveTo>
                    <a:cubicBezTo>
                      <a:pt x="16" y="11"/>
                      <a:pt x="24" y="23"/>
                      <a:pt x="20" y="24"/>
                    </a:cubicBezTo>
                    <a:moveTo>
                      <a:pt x="12" y="11"/>
                    </a:moveTo>
                    <a:cubicBezTo>
                      <a:pt x="12" y="11"/>
                      <a:pt x="17" y="18"/>
                      <a:pt x="16" y="23"/>
                    </a:cubicBezTo>
                    <a:moveTo>
                      <a:pt x="9" y="10"/>
                    </a:moveTo>
                    <a:cubicBezTo>
                      <a:pt x="9" y="10"/>
                      <a:pt x="13" y="22"/>
                      <a:pt x="10" y="22"/>
                    </a:cubicBezTo>
                    <a:moveTo>
                      <a:pt x="8" y="10"/>
                    </a:moveTo>
                    <a:cubicBezTo>
                      <a:pt x="8" y="10"/>
                      <a:pt x="10" y="20"/>
                      <a:pt x="6" y="21"/>
                    </a:cubicBezTo>
                    <a:moveTo>
                      <a:pt x="6" y="9"/>
                    </a:moveTo>
                    <a:cubicBezTo>
                      <a:pt x="6" y="9"/>
                      <a:pt x="6" y="17"/>
                      <a:pt x="3" y="17"/>
                    </a:cubicBezTo>
                    <a:moveTo>
                      <a:pt x="5" y="7"/>
                    </a:moveTo>
                    <a:cubicBezTo>
                      <a:pt x="5" y="7"/>
                      <a:pt x="3" y="13"/>
                      <a:pt x="0" y="14"/>
                    </a:cubicBezTo>
                    <a:moveTo>
                      <a:pt x="4" y="5"/>
                    </a:moveTo>
                    <a:cubicBezTo>
                      <a:pt x="4" y="5"/>
                      <a:pt x="3" y="10"/>
                      <a:pt x="0" y="10"/>
                    </a:cubicBezTo>
                    <a:moveTo>
                      <a:pt x="4" y="3"/>
                    </a:moveTo>
                    <a:cubicBezTo>
                      <a:pt x="4" y="3"/>
                      <a:pt x="2" y="7"/>
                      <a:pt x="0" y="7"/>
                    </a:cubicBezTo>
                    <a:moveTo>
                      <a:pt x="3" y="0"/>
                    </a:moveTo>
                    <a:cubicBezTo>
                      <a:pt x="3" y="0"/>
                      <a:pt x="2" y="3"/>
                      <a:pt x="0" y="4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1" name="Freeform 606"/>
              <p:cNvSpPr>
                <a:spLocks/>
              </p:cNvSpPr>
              <p:nvPr/>
            </p:nvSpPr>
            <p:spPr bwMode="auto">
              <a:xfrm>
                <a:off x="4574" y="1615"/>
                <a:ext cx="43" cy="28"/>
              </a:xfrm>
              <a:custGeom>
                <a:avLst/>
                <a:gdLst>
                  <a:gd name="T0" fmla="*/ 2147483647 w 12"/>
                  <a:gd name="T1" fmla="*/ 2147483647 h 8"/>
                  <a:gd name="T2" fmla="*/ 2147483647 w 12"/>
                  <a:gd name="T3" fmla="*/ 2147483647 h 8"/>
                  <a:gd name="T4" fmla="*/ 2147483647 w 12"/>
                  <a:gd name="T5" fmla="*/ 0 h 8"/>
                  <a:gd name="T6" fmla="*/ 2147483647 w 12"/>
                  <a:gd name="T7" fmla="*/ 2147483647 h 8"/>
                  <a:gd name="T8" fmla="*/ 2147483647 w 12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8"/>
                  <a:gd name="T17" fmla="*/ 12 w 1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8">
                    <a:moveTo>
                      <a:pt x="12" y="7"/>
                    </a:moveTo>
                    <a:cubicBezTo>
                      <a:pt x="12" y="7"/>
                      <a:pt x="7" y="8"/>
                      <a:pt x="4" y="7"/>
                    </a:cubicBezTo>
                    <a:cubicBezTo>
                      <a:pt x="4" y="7"/>
                      <a:pt x="0" y="3"/>
                      <a:pt x="1" y="0"/>
                    </a:cubicBezTo>
                    <a:cubicBezTo>
                      <a:pt x="1" y="0"/>
                      <a:pt x="6" y="0"/>
                      <a:pt x="8" y="1"/>
                    </a:cubicBezTo>
                    <a:cubicBezTo>
                      <a:pt x="8" y="1"/>
                      <a:pt x="12" y="4"/>
                      <a:pt x="12" y="7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2" name="Freeform 607"/>
              <p:cNvSpPr>
                <a:spLocks/>
              </p:cNvSpPr>
              <p:nvPr/>
            </p:nvSpPr>
            <p:spPr bwMode="auto">
              <a:xfrm>
                <a:off x="4581" y="1619"/>
                <a:ext cx="32" cy="21"/>
              </a:xfrm>
              <a:custGeom>
                <a:avLst/>
                <a:gdLst>
                  <a:gd name="T0" fmla="*/ 2147483647 w 9"/>
                  <a:gd name="T1" fmla="*/ 2147483647 h 6"/>
                  <a:gd name="T2" fmla="*/ 2147483647 w 9"/>
                  <a:gd name="T3" fmla="*/ 2147483647 h 6"/>
                  <a:gd name="T4" fmla="*/ 2147483647 w 9"/>
                  <a:gd name="T5" fmla="*/ 0 h 6"/>
                  <a:gd name="T6" fmla="*/ 2147483647 w 9"/>
                  <a:gd name="T7" fmla="*/ 2147483647 h 6"/>
                  <a:gd name="T8" fmla="*/ 2147483647 w 9"/>
                  <a:gd name="T9" fmla="*/ 214748364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9" y="5"/>
                    </a:moveTo>
                    <a:cubicBezTo>
                      <a:pt x="9" y="5"/>
                      <a:pt x="4" y="6"/>
                      <a:pt x="2" y="5"/>
                    </a:cubicBezTo>
                    <a:cubicBezTo>
                      <a:pt x="2" y="5"/>
                      <a:pt x="0" y="2"/>
                      <a:pt x="1" y="0"/>
                    </a:cubicBezTo>
                    <a:cubicBezTo>
                      <a:pt x="1" y="0"/>
                      <a:pt x="4" y="0"/>
                      <a:pt x="6" y="2"/>
                    </a:cubicBezTo>
                    <a:cubicBezTo>
                      <a:pt x="6" y="2"/>
                      <a:pt x="7" y="3"/>
                      <a:pt x="9" y="5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3" name="Freeform 608"/>
              <p:cNvSpPr>
                <a:spLocks/>
              </p:cNvSpPr>
              <p:nvPr/>
            </p:nvSpPr>
            <p:spPr bwMode="auto">
              <a:xfrm>
                <a:off x="4564" y="1629"/>
                <a:ext cx="42" cy="28"/>
              </a:xfrm>
              <a:custGeom>
                <a:avLst/>
                <a:gdLst>
                  <a:gd name="T0" fmla="*/ 2147483647 w 12"/>
                  <a:gd name="T1" fmla="*/ 2147483647 h 8"/>
                  <a:gd name="T2" fmla="*/ 2147483647 w 12"/>
                  <a:gd name="T3" fmla="*/ 2147483647 h 8"/>
                  <a:gd name="T4" fmla="*/ 2147483647 w 12"/>
                  <a:gd name="T5" fmla="*/ 2147483647 h 8"/>
                  <a:gd name="T6" fmla="*/ 2147483647 w 12"/>
                  <a:gd name="T7" fmla="*/ 2147483647 h 8"/>
                  <a:gd name="T8" fmla="*/ 2147483647 w 12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8"/>
                  <a:gd name="T17" fmla="*/ 12 w 1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8">
                    <a:moveTo>
                      <a:pt x="12" y="8"/>
                    </a:moveTo>
                    <a:cubicBezTo>
                      <a:pt x="12" y="8"/>
                      <a:pt x="7" y="8"/>
                      <a:pt x="3" y="7"/>
                    </a:cubicBezTo>
                    <a:cubicBezTo>
                      <a:pt x="3" y="7"/>
                      <a:pt x="0" y="3"/>
                      <a:pt x="1" y="1"/>
                    </a:cubicBezTo>
                    <a:cubicBezTo>
                      <a:pt x="1" y="1"/>
                      <a:pt x="5" y="0"/>
                      <a:pt x="8" y="2"/>
                    </a:cubicBezTo>
                    <a:cubicBezTo>
                      <a:pt x="8" y="2"/>
                      <a:pt x="11" y="4"/>
                      <a:pt x="12" y="8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96" name="Group 810"/>
            <p:cNvGrpSpPr>
              <a:grpSpLocks/>
            </p:cNvGrpSpPr>
            <p:nvPr/>
          </p:nvGrpSpPr>
          <p:grpSpPr bwMode="auto">
            <a:xfrm>
              <a:off x="4528" y="1248"/>
              <a:ext cx="797" cy="787"/>
              <a:chOff x="4528" y="1248"/>
              <a:chExt cx="797" cy="787"/>
            </a:xfrm>
          </p:grpSpPr>
          <p:sp>
            <p:nvSpPr>
              <p:cNvPr id="2354" name="Freeform 610"/>
              <p:cNvSpPr>
                <a:spLocks/>
              </p:cNvSpPr>
              <p:nvPr/>
            </p:nvSpPr>
            <p:spPr bwMode="auto">
              <a:xfrm>
                <a:off x="4571" y="1633"/>
                <a:ext cx="28" cy="24"/>
              </a:xfrm>
              <a:custGeom>
                <a:avLst/>
                <a:gdLst>
                  <a:gd name="T0" fmla="*/ 2147483647 w 8"/>
                  <a:gd name="T1" fmla="*/ 2147483647 h 7"/>
                  <a:gd name="T2" fmla="*/ 2147483647 w 8"/>
                  <a:gd name="T3" fmla="*/ 2147483647 h 7"/>
                  <a:gd name="T4" fmla="*/ 0 w 8"/>
                  <a:gd name="T5" fmla="*/ 0 h 7"/>
                  <a:gd name="T6" fmla="*/ 2147483647 w 8"/>
                  <a:gd name="T7" fmla="*/ 2147483647 h 7"/>
                  <a:gd name="T8" fmla="*/ 2147483647 w 8"/>
                  <a:gd name="T9" fmla="*/ 214748364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8" y="6"/>
                    </a:moveTo>
                    <a:cubicBezTo>
                      <a:pt x="8" y="6"/>
                      <a:pt x="4" y="7"/>
                      <a:pt x="2" y="5"/>
                    </a:cubicBezTo>
                    <a:cubicBezTo>
                      <a:pt x="2" y="5"/>
                      <a:pt x="0" y="2"/>
                      <a:pt x="0" y="0"/>
                    </a:cubicBezTo>
                    <a:cubicBezTo>
                      <a:pt x="0" y="0"/>
                      <a:pt x="4" y="1"/>
                      <a:pt x="6" y="2"/>
                    </a:cubicBezTo>
                    <a:cubicBezTo>
                      <a:pt x="6" y="2"/>
                      <a:pt x="7" y="3"/>
                      <a:pt x="8" y="6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5" name="Freeform 611"/>
              <p:cNvSpPr>
                <a:spLocks/>
              </p:cNvSpPr>
              <p:nvPr/>
            </p:nvSpPr>
            <p:spPr bwMode="auto">
              <a:xfrm>
                <a:off x="4589" y="1598"/>
                <a:ext cx="46" cy="31"/>
              </a:xfrm>
              <a:custGeom>
                <a:avLst/>
                <a:gdLst>
                  <a:gd name="T0" fmla="*/ 2147483647 w 13"/>
                  <a:gd name="T1" fmla="*/ 2147483647 h 9"/>
                  <a:gd name="T2" fmla="*/ 2147483647 w 13"/>
                  <a:gd name="T3" fmla="*/ 2147483647 h 9"/>
                  <a:gd name="T4" fmla="*/ 2147483647 w 13"/>
                  <a:gd name="T5" fmla="*/ 0 h 9"/>
                  <a:gd name="T6" fmla="*/ 2147483647 w 13"/>
                  <a:gd name="T7" fmla="*/ 2147483647 h 9"/>
                  <a:gd name="T8" fmla="*/ 2147483647 w 13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9"/>
                  <a:gd name="T17" fmla="*/ 13 w 1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9">
                    <a:moveTo>
                      <a:pt x="13" y="8"/>
                    </a:moveTo>
                    <a:cubicBezTo>
                      <a:pt x="13" y="8"/>
                      <a:pt x="8" y="9"/>
                      <a:pt x="4" y="8"/>
                    </a:cubicBezTo>
                    <a:cubicBezTo>
                      <a:pt x="4" y="8"/>
                      <a:pt x="0" y="3"/>
                      <a:pt x="1" y="0"/>
                    </a:cubicBezTo>
                    <a:cubicBezTo>
                      <a:pt x="1" y="0"/>
                      <a:pt x="6" y="0"/>
                      <a:pt x="9" y="2"/>
                    </a:cubicBezTo>
                    <a:cubicBezTo>
                      <a:pt x="9" y="2"/>
                      <a:pt x="13" y="4"/>
                      <a:pt x="13" y="8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6" name="Freeform 612"/>
              <p:cNvSpPr>
                <a:spLocks/>
              </p:cNvSpPr>
              <p:nvPr/>
            </p:nvSpPr>
            <p:spPr bwMode="auto">
              <a:xfrm>
                <a:off x="4596" y="1602"/>
                <a:ext cx="35" cy="24"/>
              </a:xfrm>
              <a:custGeom>
                <a:avLst/>
                <a:gdLst>
                  <a:gd name="T0" fmla="*/ 2147483647 w 10"/>
                  <a:gd name="T1" fmla="*/ 2147483647 h 7"/>
                  <a:gd name="T2" fmla="*/ 2147483647 w 10"/>
                  <a:gd name="T3" fmla="*/ 2147483647 h 7"/>
                  <a:gd name="T4" fmla="*/ 2147483647 w 10"/>
                  <a:gd name="T5" fmla="*/ 0 h 7"/>
                  <a:gd name="T6" fmla="*/ 2147483647 w 10"/>
                  <a:gd name="T7" fmla="*/ 2147483647 h 7"/>
                  <a:gd name="T8" fmla="*/ 2147483647 w 10"/>
                  <a:gd name="T9" fmla="*/ 214748364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10" y="6"/>
                    </a:moveTo>
                    <a:cubicBezTo>
                      <a:pt x="10" y="6"/>
                      <a:pt x="4" y="7"/>
                      <a:pt x="3" y="5"/>
                    </a:cubicBezTo>
                    <a:cubicBezTo>
                      <a:pt x="3" y="5"/>
                      <a:pt x="0" y="2"/>
                      <a:pt x="1" y="0"/>
                    </a:cubicBezTo>
                    <a:cubicBezTo>
                      <a:pt x="1" y="0"/>
                      <a:pt x="5" y="1"/>
                      <a:pt x="7" y="2"/>
                    </a:cubicBezTo>
                    <a:cubicBezTo>
                      <a:pt x="7" y="2"/>
                      <a:pt x="8" y="3"/>
                      <a:pt x="10" y="6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7" name="Freeform 613"/>
              <p:cNvSpPr>
                <a:spLocks/>
              </p:cNvSpPr>
              <p:nvPr/>
            </p:nvSpPr>
            <p:spPr bwMode="auto">
              <a:xfrm>
                <a:off x="4610" y="1581"/>
                <a:ext cx="43" cy="34"/>
              </a:xfrm>
              <a:custGeom>
                <a:avLst/>
                <a:gdLst>
                  <a:gd name="T0" fmla="*/ 2147483647 w 12"/>
                  <a:gd name="T1" fmla="*/ 2147483647 h 10"/>
                  <a:gd name="T2" fmla="*/ 2147483647 w 12"/>
                  <a:gd name="T3" fmla="*/ 2147483647 h 10"/>
                  <a:gd name="T4" fmla="*/ 0 w 12"/>
                  <a:gd name="T5" fmla="*/ 0 h 10"/>
                  <a:gd name="T6" fmla="*/ 2147483647 w 12"/>
                  <a:gd name="T7" fmla="*/ 2147483647 h 10"/>
                  <a:gd name="T8" fmla="*/ 2147483647 w 12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0"/>
                  <a:gd name="T17" fmla="*/ 12 w 1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0">
                    <a:moveTo>
                      <a:pt x="12" y="9"/>
                    </a:moveTo>
                    <a:cubicBezTo>
                      <a:pt x="12" y="9"/>
                      <a:pt x="7" y="10"/>
                      <a:pt x="3" y="8"/>
                    </a:cubicBezTo>
                    <a:cubicBezTo>
                      <a:pt x="3" y="8"/>
                      <a:pt x="0" y="3"/>
                      <a:pt x="0" y="0"/>
                    </a:cubicBezTo>
                    <a:cubicBezTo>
                      <a:pt x="0" y="0"/>
                      <a:pt x="5" y="0"/>
                      <a:pt x="8" y="2"/>
                    </a:cubicBezTo>
                    <a:cubicBezTo>
                      <a:pt x="8" y="2"/>
                      <a:pt x="12" y="4"/>
                      <a:pt x="12" y="9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8" name="Freeform 614"/>
              <p:cNvSpPr>
                <a:spLocks/>
              </p:cNvSpPr>
              <p:nvPr/>
            </p:nvSpPr>
            <p:spPr bwMode="auto">
              <a:xfrm>
                <a:off x="4613" y="1584"/>
                <a:ext cx="36" cy="28"/>
              </a:xfrm>
              <a:custGeom>
                <a:avLst/>
                <a:gdLst>
                  <a:gd name="T0" fmla="*/ 2147483647 w 10"/>
                  <a:gd name="T1" fmla="*/ 2147483647 h 8"/>
                  <a:gd name="T2" fmla="*/ 2147483647 w 10"/>
                  <a:gd name="T3" fmla="*/ 2147483647 h 8"/>
                  <a:gd name="T4" fmla="*/ 2147483647 w 10"/>
                  <a:gd name="T5" fmla="*/ 0 h 8"/>
                  <a:gd name="T6" fmla="*/ 2147483647 w 10"/>
                  <a:gd name="T7" fmla="*/ 2147483647 h 8"/>
                  <a:gd name="T8" fmla="*/ 2147483647 w 10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7"/>
                    </a:moveTo>
                    <a:cubicBezTo>
                      <a:pt x="10" y="7"/>
                      <a:pt x="5" y="8"/>
                      <a:pt x="3" y="6"/>
                    </a:cubicBezTo>
                    <a:cubicBezTo>
                      <a:pt x="3" y="6"/>
                      <a:pt x="0" y="2"/>
                      <a:pt x="1" y="0"/>
                    </a:cubicBezTo>
                    <a:cubicBezTo>
                      <a:pt x="1" y="0"/>
                      <a:pt x="5" y="1"/>
                      <a:pt x="7" y="2"/>
                    </a:cubicBezTo>
                    <a:cubicBezTo>
                      <a:pt x="7" y="2"/>
                      <a:pt x="8" y="3"/>
                      <a:pt x="10" y="7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9" name="Freeform 615"/>
              <p:cNvSpPr>
                <a:spLocks/>
              </p:cNvSpPr>
              <p:nvPr/>
            </p:nvSpPr>
            <p:spPr bwMode="auto">
              <a:xfrm>
                <a:off x="4553" y="1650"/>
                <a:ext cx="43" cy="18"/>
              </a:xfrm>
              <a:custGeom>
                <a:avLst/>
                <a:gdLst>
                  <a:gd name="T0" fmla="*/ 2147483647 w 12"/>
                  <a:gd name="T1" fmla="*/ 2147483647 h 5"/>
                  <a:gd name="T2" fmla="*/ 2147483647 w 12"/>
                  <a:gd name="T3" fmla="*/ 2147483647 h 5"/>
                  <a:gd name="T4" fmla="*/ 2147483647 w 12"/>
                  <a:gd name="T5" fmla="*/ 0 h 5"/>
                  <a:gd name="T6" fmla="*/ 2147483647 w 12"/>
                  <a:gd name="T7" fmla="*/ 2147483647 h 5"/>
                  <a:gd name="T8" fmla="*/ 2147483647 w 12"/>
                  <a:gd name="T9" fmla="*/ 2147483647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"/>
                  <a:gd name="T17" fmla="*/ 12 w 1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">
                    <a:moveTo>
                      <a:pt x="12" y="5"/>
                    </a:moveTo>
                    <a:cubicBezTo>
                      <a:pt x="12" y="5"/>
                      <a:pt x="7" y="5"/>
                      <a:pt x="4" y="4"/>
                    </a:cubicBezTo>
                    <a:cubicBezTo>
                      <a:pt x="4" y="4"/>
                      <a:pt x="0" y="2"/>
                      <a:pt x="1" y="0"/>
                    </a:cubicBezTo>
                    <a:cubicBezTo>
                      <a:pt x="1" y="0"/>
                      <a:pt x="6" y="0"/>
                      <a:pt x="8" y="1"/>
                    </a:cubicBezTo>
                    <a:cubicBezTo>
                      <a:pt x="8" y="1"/>
                      <a:pt x="12" y="3"/>
                      <a:pt x="12" y="5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0" name="Freeform 616"/>
              <p:cNvSpPr>
                <a:spLocks/>
              </p:cNvSpPr>
              <p:nvPr/>
            </p:nvSpPr>
            <p:spPr bwMode="auto">
              <a:xfrm>
                <a:off x="4560" y="1654"/>
                <a:ext cx="32" cy="14"/>
              </a:xfrm>
              <a:custGeom>
                <a:avLst/>
                <a:gdLst>
                  <a:gd name="T0" fmla="*/ 2147483647 w 9"/>
                  <a:gd name="T1" fmla="*/ 2147483647 h 4"/>
                  <a:gd name="T2" fmla="*/ 2147483647 w 9"/>
                  <a:gd name="T3" fmla="*/ 2147483647 h 4"/>
                  <a:gd name="T4" fmla="*/ 0 w 9"/>
                  <a:gd name="T5" fmla="*/ 0 h 4"/>
                  <a:gd name="T6" fmla="*/ 2147483647 w 9"/>
                  <a:gd name="T7" fmla="*/ 2147483647 h 4"/>
                  <a:gd name="T8" fmla="*/ 2147483647 w 9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"/>
                  <a:gd name="T17" fmla="*/ 9 w 9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">
                    <a:moveTo>
                      <a:pt x="9" y="3"/>
                    </a:moveTo>
                    <a:cubicBezTo>
                      <a:pt x="9" y="3"/>
                      <a:pt x="4" y="4"/>
                      <a:pt x="2" y="3"/>
                    </a:cubicBezTo>
                    <a:cubicBezTo>
                      <a:pt x="2" y="3"/>
                      <a:pt x="0" y="1"/>
                      <a:pt x="0" y="0"/>
                    </a:cubicBezTo>
                    <a:cubicBezTo>
                      <a:pt x="0" y="0"/>
                      <a:pt x="4" y="0"/>
                      <a:pt x="6" y="1"/>
                    </a:cubicBezTo>
                    <a:cubicBezTo>
                      <a:pt x="6" y="1"/>
                      <a:pt x="7" y="1"/>
                      <a:pt x="9" y="3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1" name="Freeform 617"/>
              <p:cNvSpPr>
                <a:spLocks/>
              </p:cNvSpPr>
              <p:nvPr/>
            </p:nvSpPr>
            <p:spPr bwMode="auto">
              <a:xfrm>
                <a:off x="4553" y="1664"/>
                <a:ext cx="36" cy="21"/>
              </a:xfrm>
              <a:custGeom>
                <a:avLst/>
                <a:gdLst>
                  <a:gd name="T0" fmla="*/ 2147483647 w 10"/>
                  <a:gd name="T1" fmla="*/ 2147483647 h 6"/>
                  <a:gd name="T2" fmla="*/ 2147483647 w 10"/>
                  <a:gd name="T3" fmla="*/ 2147483647 h 6"/>
                  <a:gd name="T4" fmla="*/ 2147483647 w 10"/>
                  <a:gd name="T5" fmla="*/ 0 h 6"/>
                  <a:gd name="T6" fmla="*/ 2147483647 w 10"/>
                  <a:gd name="T7" fmla="*/ 2147483647 h 6"/>
                  <a:gd name="T8" fmla="*/ 2147483647 w 10"/>
                  <a:gd name="T9" fmla="*/ 214748364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10" y="5"/>
                    </a:moveTo>
                    <a:cubicBezTo>
                      <a:pt x="10" y="5"/>
                      <a:pt x="6" y="6"/>
                      <a:pt x="3" y="5"/>
                    </a:cubicBezTo>
                    <a:cubicBezTo>
                      <a:pt x="3" y="5"/>
                      <a:pt x="0" y="2"/>
                      <a:pt x="1" y="0"/>
                    </a:cubicBezTo>
                    <a:cubicBezTo>
                      <a:pt x="1" y="0"/>
                      <a:pt x="5" y="0"/>
                      <a:pt x="7" y="1"/>
                    </a:cubicBezTo>
                    <a:cubicBezTo>
                      <a:pt x="7" y="1"/>
                      <a:pt x="10" y="3"/>
                      <a:pt x="10" y="5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2" name="Freeform 618"/>
              <p:cNvSpPr>
                <a:spLocks/>
              </p:cNvSpPr>
              <p:nvPr/>
            </p:nvSpPr>
            <p:spPr bwMode="auto">
              <a:xfrm>
                <a:off x="4557" y="1668"/>
                <a:ext cx="28" cy="14"/>
              </a:xfrm>
              <a:custGeom>
                <a:avLst/>
                <a:gdLst>
                  <a:gd name="T0" fmla="*/ 2147483647 w 8"/>
                  <a:gd name="T1" fmla="*/ 2147483647 h 4"/>
                  <a:gd name="T2" fmla="*/ 2147483647 w 8"/>
                  <a:gd name="T3" fmla="*/ 2147483647 h 4"/>
                  <a:gd name="T4" fmla="*/ 2147483647 w 8"/>
                  <a:gd name="T5" fmla="*/ 0 h 4"/>
                  <a:gd name="T6" fmla="*/ 2147483647 w 8"/>
                  <a:gd name="T7" fmla="*/ 2147483647 h 4"/>
                  <a:gd name="T8" fmla="*/ 2147483647 w 8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"/>
                  <a:gd name="T17" fmla="*/ 8 w 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">
                    <a:moveTo>
                      <a:pt x="8" y="4"/>
                    </a:moveTo>
                    <a:cubicBezTo>
                      <a:pt x="8" y="4"/>
                      <a:pt x="4" y="4"/>
                      <a:pt x="2" y="3"/>
                    </a:cubicBezTo>
                    <a:cubicBezTo>
                      <a:pt x="2" y="3"/>
                      <a:pt x="0" y="1"/>
                      <a:pt x="1" y="0"/>
                    </a:cubicBezTo>
                    <a:cubicBezTo>
                      <a:pt x="1" y="0"/>
                      <a:pt x="4" y="0"/>
                      <a:pt x="6" y="1"/>
                    </a:cubicBezTo>
                    <a:cubicBezTo>
                      <a:pt x="6" y="1"/>
                      <a:pt x="6" y="2"/>
                      <a:pt x="8" y="4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3" name="Freeform 619"/>
              <p:cNvSpPr>
                <a:spLocks/>
              </p:cNvSpPr>
              <p:nvPr/>
            </p:nvSpPr>
            <p:spPr bwMode="auto">
              <a:xfrm>
                <a:off x="4553" y="1678"/>
                <a:ext cx="32" cy="21"/>
              </a:xfrm>
              <a:custGeom>
                <a:avLst/>
                <a:gdLst>
                  <a:gd name="T0" fmla="*/ 2147483647 w 9"/>
                  <a:gd name="T1" fmla="*/ 2147483647 h 6"/>
                  <a:gd name="T2" fmla="*/ 2147483647 w 9"/>
                  <a:gd name="T3" fmla="*/ 2147483647 h 6"/>
                  <a:gd name="T4" fmla="*/ 0 w 9"/>
                  <a:gd name="T5" fmla="*/ 0 h 6"/>
                  <a:gd name="T6" fmla="*/ 2147483647 w 9"/>
                  <a:gd name="T7" fmla="*/ 2147483647 h 6"/>
                  <a:gd name="T8" fmla="*/ 2147483647 w 9"/>
                  <a:gd name="T9" fmla="*/ 214748364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9" y="5"/>
                    </a:moveTo>
                    <a:cubicBezTo>
                      <a:pt x="9" y="5"/>
                      <a:pt x="6" y="6"/>
                      <a:pt x="2" y="5"/>
                    </a:cubicBezTo>
                    <a:cubicBezTo>
                      <a:pt x="2" y="5"/>
                      <a:pt x="0" y="2"/>
                      <a:pt x="0" y="0"/>
                    </a:cubicBezTo>
                    <a:cubicBezTo>
                      <a:pt x="0" y="0"/>
                      <a:pt x="4" y="0"/>
                      <a:pt x="6" y="1"/>
                    </a:cubicBezTo>
                    <a:cubicBezTo>
                      <a:pt x="6" y="1"/>
                      <a:pt x="9" y="3"/>
                      <a:pt x="9" y="5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4" name="Freeform 620"/>
              <p:cNvSpPr>
                <a:spLocks/>
              </p:cNvSpPr>
              <p:nvPr/>
            </p:nvSpPr>
            <p:spPr bwMode="auto">
              <a:xfrm>
                <a:off x="4557" y="1682"/>
                <a:ext cx="24" cy="14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0 h 4"/>
                  <a:gd name="T6" fmla="*/ 2147483647 w 7"/>
                  <a:gd name="T7" fmla="*/ 2147483647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4"/>
                    </a:moveTo>
                    <a:cubicBezTo>
                      <a:pt x="7" y="4"/>
                      <a:pt x="3" y="4"/>
                      <a:pt x="2" y="3"/>
                    </a:cubicBezTo>
                    <a:cubicBezTo>
                      <a:pt x="2" y="3"/>
                      <a:pt x="0" y="1"/>
                      <a:pt x="0" y="0"/>
                    </a:cubicBezTo>
                    <a:cubicBezTo>
                      <a:pt x="0" y="0"/>
                      <a:pt x="4" y="0"/>
                      <a:pt x="5" y="1"/>
                    </a:cubicBezTo>
                    <a:cubicBezTo>
                      <a:pt x="5" y="1"/>
                      <a:pt x="6" y="2"/>
                      <a:pt x="7" y="4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5" name="Freeform 621"/>
              <p:cNvSpPr>
                <a:spLocks/>
              </p:cNvSpPr>
              <p:nvPr/>
            </p:nvSpPr>
            <p:spPr bwMode="auto">
              <a:xfrm>
                <a:off x="4549" y="1696"/>
                <a:ext cx="36" cy="17"/>
              </a:xfrm>
              <a:custGeom>
                <a:avLst/>
                <a:gdLst>
                  <a:gd name="T0" fmla="*/ 2147483647 w 10"/>
                  <a:gd name="T1" fmla="*/ 2147483647 h 5"/>
                  <a:gd name="T2" fmla="*/ 2147483647 w 10"/>
                  <a:gd name="T3" fmla="*/ 2147483647 h 5"/>
                  <a:gd name="T4" fmla="*/ 2147483647 w 10"/>
                  <a:gd name="T5" fmla="*/ 0 h 5"/>
                  <a:gd name="T6" fmla="*/ 2147483647 w 10"/>
                  <a:gd name="T7" fmla="*/ 2147483647 h 5"/>
                  <a:gd name="T8" fmla="*/ 2147483647 w 10"/>
                  <a:gd name="T9" fmla="*/ 2147483647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cubicBezTo>
                      <a:pt x="10" y="5"/>
                      <a:pt x="6" y="5"/>
                      <a:pt x="3" y="5"/>
                    </a:cubicBezTo>
                    <a:cubicBezTo>
                      <a:pt x="3" y="5"/>
                      <a:pt x="0" y="2"/>
                      <a:pt x="1" y="0"/>
                    </a:cubicBezTo>
                    <a:cubicBezTo>
                      <a:pt x="1" y="0"/>
                      <a:pt x="5" y="0"/>
                      <a:pt x="7" y="1"/>
                    </a:cubicBezTo>
                    <a:cubicBezTo>
                      <a:pt x="7" y="1"/>
                      <a:pt x="10" y="2"/>
                      <a:pt x="10" y="5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6" name="Freeform 622"/>
              <p:cNvSpPr>
                <a:spLocks/>
              </p:cNvSpPr>
              <p:nvPr/>
            </p:nvSpPr>
            <p:spPr bwMode="auto">
              <a:xfrm>
                <a:off x="4557" y="1699"/>
                <a:ext cx="24" cy="14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0 h 4"/>
                  <a:gd name="T6" fmla="*/ 2147483647 w 7"/>
                  <a:gd name="T7" fmla="*/ 2147483647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3"/>
                    </a:moveTo>
                    <a:cubicBezTo>
                      <a:pt x="7" y="3"/>
                      <a:pt x="3" y="4"/>
                      <a:pt x="2" y="3"/>
                    </a:cubicBezTo>
                    <a:cubicBezTo>
                      <a:pt x="2" y="3"/>
                      <a:pt x="0" y="1"/>
                      <a:pt x="0" y="0"/>
                    </a:cubicBezTo>
                    <a:cubicBezTo>
                      <a:pt x="0" y="0"/>
                      <a:pt x="3" y="0"/>
                      <a:pt x="5" y="1"/>
                    </a:cubicBezTo>
                    <a:cubicBezTo>
                      <a:pt x="5" y="1"/>
                      <a:pt x="5" y="2"/>
                      <a:pt x="7" y="3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7" name="Freeform 623"/>
              <p:cNvSpPr>
                <a:spLocks/>
              </p:cNvSpPr>
              <p:nvPr/>
            </p:nvSpPr>
            <p:spPr bwMode="auto">
              <a:xfrm>
                <a:off x="4557" y="1710"/>
                <a:ext cx="32" cy="21"/>
              </a:xfrm>
              <a:custGeom>
                <a:avLst/>
                <a:gdLst>
                  <a:gd name="T0" fmla="*/ 2147483647 w 9"/>
                  <a:gd name="T1" fmla="*/ 2147483647 h 6"/>
                  <a:gd name="T2" fmla="*/ 2147483647 w 9"/>
                  <a:gd name="T3" fmla="*/ 2147483647 h 6"/>
                  <a:gd name="T4" fmla="*/ 0 w 9"/>
                  <a:gd name="T5" fmla="*/ 0 h 6"/>
                  <a:gd name="T6" fmla="*/ 2147483647 w 9"/>
                  <a:gd name="T7" fmla="*/ 2147483647 h 6"/>
                  <a:gd name="T8" fmla="*/ 2147483647 w 9"/>
                  <a:gd name="T9" fmla="*/ 214748364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9" y="6"/>
                    </a:moveTo>
                    <a:cubicBezTo>
                      <a:pt x="9" y="6"/>
                      <a:pt x="6" y="6"/>
                      <a:pt x="2" y="5"/>
                    </a:cubicBezTo>
                    <a:cubicBezTo>
                      <a:pt x="2" y="5"/>
                      <a:pt x="0" y="2"/>
                      <a:pt x="0" y="0"/>
                    </a:cubicBezTo>
                    <a:cubicBezTo>
                      <a:pt x="0" y="0"/>
                      <a:pt x="4" y="0"/>
                      <a:pt x="7" y="2"/>
                    </a:cubicBezTo>
                    <a:cubicBezTo>
                      <a:pt x="7" y="2"/>
                      <a:pt x="9" y="3"/>
                      <a:pt x="9" y="6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8" name="Freeform 624"/>
              <p:cNvSpPr>
                <a:spLocks/>
              </p:cNvSpPr>
              <p:nvPr/>
            </p:nvSpPr>
            <p:spPr bwMode="auto">
              <a:xfrm>
                <a:off x="4560" y="1713"/>
                <a:ext cx="25" cy="14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0 h 4"/>
                  <a:gd name="T6" fmla="*/ 2147483647 w 7"/>
                  <a:gd name="T7" fmla="*/ 2147483647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4"/>
                    </a:moveTo>
                    <a:cubicBezTo>
                      <a:pt x="7" y="4"/>
                      <a:pt x="3" y="4"/>
                      <a:pt x="2" y="3"/>
                    </a:cubicBezTo>
                    <a:cubicBezTo>
                      <a:pt x="2" y="3"/>
                      <a:pt x="0" y="1"/>
                      <a:pt x="1" y="0"/>
                    </a:cubicBezTo>
                    <a:cubicBezTo>
                      <a:pt x="1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4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9" name="Freeform 625"/>
              <p:cNvSpPr>
                <a:spLocks/>
              </p:cNvSpPr>
              <p:nvPr/>
            </p:nvSpPr>
            <p:spPr bwMode="auto">
              <a:xfrm>
                <a:off x="4567" y="1727"/>
                <a:ext cx="36" cy="18"/>
              </a:xfrm>
              <a:custGeom>
                <a:avLst/>
                <a:gdLst>
                  <a:gd name="T0" fmla="*/ 2147483647 w 10"/>
                  <a:gd name="T1" fmla="*/ 2147483647 h 5"/>
                  <a:gd name="T2" fmla="*/ 2147483647 w 10"/>
                  <a:gd name="T3" fmla="*/ 2147483647 h 5"/>
                  <a:gd name="T4" fmla="*/ 2147483647 w 10"/>
                  <a:gd name="T5" fmla="*/ 0 h 5"/>
                  <a:gd name="T6" fmla="*/ 2147483647 w 10"/>
                  <a:gd name="T7" fmla="*/ 2147483647 h 5"/>
                  <a:gd name="T8" fmla="*/ 2147483647 w 10"/>
                  <a:gd name="T9" fmla="*/ 2147483647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cubicBezTo>
                      <a:pt x="10" y="5"/>
                      <a:pt x="6" y="5"/>
                      <a:pt x="3" y="5"/>
                    </a:cubicBezTo>
                    <a:cubicBezTo>
                      <a:pt x="3" y="5"/>
                      <a:pt x="0" y="2"/>
                      <a:pt x="1" y="0"/>
                    </a:cubicBezTo>
                    <a:cubicBezTo>
                      <a:pt x="1" y="0"/>
                      <a:pt x="5" y="0"/>
                      <a:pt x="7" y="1"/>
                    </a:cubicBezTo>
                    <a:cubicBezTo>
                      <a:pt x="7" y="1"/>
                      <a:pt x="10" y="2"/>
                      <a:pt x="10" y="5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70" name="Freeform 626"/>
              <p:cNvSpPr>
                <a:spLocks/>
              </p:cNvSpPr>
              <p:nvPr/>
            </p:nvSpPr>
            <p:spPr bwMode="auto">
              <a:xfrm>
                <a:off x="4574" y="1727"/>
                <a:ext cx="25" cy="18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7" y="4"/>
                    </a:moveTo>
                    <a:cubicBezTo>
                      <a:pt x="7" y="4"/>
                      <a:pt x="3" y="5"/>
                      <a:pt x="1" y="4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3" y="1"/>
                      <a:pt x="5" y="2"/>
                    </a:cubicBezTo>
                    <a:cubicBezTo>
                      <a:pt x="5" y="2"/>
                      <a:pt x="5" y="2"/>
                      <a:pt x="7" y="4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71" name="Freeform 627"/>
              <p:cNvSpPr>
                <a:spLocks/>
              </p:cNvSpPr>
              <p:nvPr/>
            </p:nvSpPr>
            <p:spPr bwMode="auto">
              <a:xfrm>
                <a:off x="4628" y="1563"/>
                <a:ext cx="42" cy="35"/>
              </a:xfrm>
              <a:custGeom>
                <a:avLst/>
                <a:gdLst>
                  <a:gd name="T0" fmla="*/ 2147483647 w 12"/>
                  <a:gd name="T1" fmla="*/ 2147483647 h 10"/>
                  <a:gd name="T2" fmla="*/ 2147483647 w 12"/>
                  <a:gd name="T3" fmla="*/ 2147483647 h 10"/>
                  <a:gd name="T4" fmla="*/ 2147483647 w 12"/>
                  <a:gd name="T5" fmla="*/ 0 h 10"/>
                  <a:gd name="T6" fmla="*/ 2147483647 w 12"/>
                  <a:gd name="T7" fmla="*/ 2147483647 h 10"/>
                  <a:gd name="T8" fmla="*/ 2147483647 w 12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0"/>
                  <a:gd name="T17" fmla="*/ 12 w 1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0">
                    <a:moveTo>
                      <a:pt x="12" y="9"/>
                    </a:moveTo>
                    <a:cubicBezTo>
                      <a:pt x="12" y="9"/>
                      <a:pt x="7" y="10"/>
                      <a:pt x="3" y="8"/>
                    </a:cubicBezTo>
                    <a:cubicBezTo>
                      <a:pt x="3" y="8"/>
                      <a:pt x="0" y="4"/>
                      <a:pt x="1" y="0"/>
                    </a:cubicBezTo>
                    <a:cubicBezTo>
                      <a:pt x="1" y="0"/>
                      <a:pt x="6" y="0"/>
                      <a:pt x="8" y="2"/>
                    </a:cubicBezTo>
                    <a:cubicBezTo>
                      <a:pt x="8" y="2"/>
                      <a:pt x="12" y="5"/>
                      <a:pt x="12" y="9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72" name="Freeform 628"/>
              <p:cNvSpPr>
                <a:spLocks/>
              </p:cNvSpPr>
              <p:nvPr/>
            </p:nvSpPr>
            <p:spPr bwMode="auto">
              <a:xfrm>
                <a:off x="4635" y="1570"/>
                <a:ext cx="32" cy="25"/>
              </a:xfrm>
              <a:custGeom>
                <a:avLst/>
                <a:gdLst>
                  <a:gd name="T0" fmla="*/ 2147483647 w 9"/>
                  <a:gd name="T1" fmla="*/ 2147483647 h 7"/>
                  <a:gd name="T2" fmla="*/ 2147483647 w 9"/>
                  <a:gd name="T3" fmla="*/ 2147483647 h 7"/>
                  <a:gd name="T4" fmla="*/ 0 w 9"/>
                  <a:gd name="T5" fmla="*/ 0 h 7"/>
                  <a:gd name="T6" fmla="*/ 2147483647 w 9"/>
                  <a:gd name="T7" fmla="*/ 2147483647 h 7"/>
                  <a:gd name="T8" fmla="*/ 2147483647 w 9"/>
                  <a:gd name="T9" fmla="*/ 214748364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9" y="6"/>
                    </a:moveTo>
                    <a:cubicBezTo>
                      <a:pt x="9" y="6"/>
                      <a:pt x="4" y="7"/>
                      <a:pt x="2" y="5"/>
                    </a:cubicBezTo>
                    <a:cubicBezTo>
                      <a:pt x="2" y="5"/>
                      <a:pt x="0" y="1"/>
                      <a:pt x="0" y="0"/>
                    </a:cubicBezTo>
                    <a:cubicBezTo>
                      <a:pt x="0" y="0"/>
                      <a:pt x="4" y="0"/>
                      <a:pt x="6" y="1"/>
                    </a:cubicBezTo>
                    <a:cubicBezTo>
                      <a:pt x="6" y="1"/>
                      <a:pt x="7" y="3"/>
                      <a:pt x="9" y="6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73" name="Freeform 629"/>
              <p:cNvSpPr>
                <a:spLocks/>
              </p:cNvSpPr>
              <p:nvPr/>
            </p:nvSpPr>
            <p:spPr bwMode="auto">
              <a:xfrm>
                <a:off x="4642" y="1542"/>
                <a:ext cx="39" cy="35"/>
              </a:xfrm>
              <a:custGeom>
                <a:avLst/>
                <a:gdLst>
                  <a:gd name="T0" fmla="*/ 2147483647 w 11"/>
                  <a:gd name="T1" fmla="*/ 0 h 10"/>
                  <a:gd name="T2" fmla="*/ 2147483647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0 w 11"/>
                  <a:gd name="T9" fmla="*/ 2147483647 h 10"/>
                  <a:gd name="T10" fmla="*/ 2147483647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0"/>
                  <a:gd name="T20" fmla="*/ 11 w 1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0">
                    <a:moveTo>
                      <a:pt x="3" y="0"/>
                    </a:moveTo>
                    <a:cubicBezTo>
                      <a:pt x="5" y="0"/>
                      <a:pt x="7" y="1"/>
                      <a:pt x="8" y="2"/>
                    </a:cubicBezTo>
                    <a:cubicBezTo>
                      <a:pt x="8" y="2"/>
                      <a:pt x="11" y="4"/>
                      <a:pt x="11" y="9"/>
                    </a:cubicBezTo>
                    <a:cubicBezTo>
                      <a:pt x="11" y="9"/>
                      <a:pt x="7" y="10"/>
                      <a:pt x="3" y="8"/>
                    </a:cubicBezTo>
                    <a:cubicBezTo>
                      <a:pt x="3" y="8"/>
                      <a:pt x="1" y="6"/>
                      <a:pt x="0" y="4"/>
                    </a:cubicBezTo>
                    <a:cubicBezTo>
                      <a:pt x="0" y="4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74" name="Freeform 630"/>
              <p:cNvSpPr>
                <a:spLocks/>
              </p:cNvSpPr>
              <p:nvPr/>
            </p:nvSpPr>
            <p:spPr bwMode="auto">
              <a:xfrm>
                <a:off x="4649" y="1546"/>
                <a:ext cx="29" cy="28"/>
              </a:xfrm>
              <a:custGeom>
                <a:avLst/>
                <a:gdLst>
                  <a:gd name="T0" fmla="*/ 2147483647 w 8"/>
                  <a:gd name="T1" fmla="*/ 0 h 8"/>
                  <a:gd name="T2" fmla="*/ 2147483647 w 8"/>
                  <a:gd name="T3" fmla="*/ 2147483647 h 8"/>
                  <a:gd name="T4" fmla="*/ 2147483647 w 8"/>
                  <a:gd name="T5" fmla="*/ 2147483647 h 8"/>
                  <a:gd name="T6" fmla="*/ 2147483647 w 8"/>
                  <a:gd name="T7" fmla="*/ 2147483647 h 8"/>
                  <a:gd name="T8" fmla="*/ 0 w 8"/>
                  <a:gd name="T9" fmla="*/ 2147483647 h 8"/>
                  <a:gd name="T10" fmla="*/ 2147483647 w 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8"/>
                  <a:gd name="T20" fmla="*/ 8 w 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8">
                    <a:moveTo>
                      <a:pt x="1" y="0"/>
                    </a:moveTo>
                    <a:cubicBezTo>
                      <a:pt x="2" y="1"/>
                      <a:pt x="4" y="1"/>
                      <a:pt x="5" y="2"/>
                    </a:cubicBezTo>
                    <a:cubicBezTo>
                      <a:pt x="5" y="2"/>
                      <a:pt x="6" y="3"/>
                      <a:pt x="8" y="7"/>
                    </a:cubicBezTo>
                    <a:cubicBezTo>
                      <a:pt x="8" y="7"/>
                      <a:pt x="3" y="8"/>
                      <a:pt x="1" y="6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75" name="Freeform 631"/>
              <p:cNvSpPr>
                <a:spLocks/>
              </p:cNvSpPr>
              <p:nvPr/>
            </p:nvSpPr>
            <p:spPr bwMode="auto">
              <a:xfrm>
                <a:off x="4653" y="1525"/>
                <a:ext cx="25" cy="24"/>
              </a:xfrm>
              <a:custGeom>
                <a:avLst/>
                <a:gdLst>
                  <a:gd name="T0" fmla="*/ 0 w 7"/>
                  <a:gd name="T1" fmla="*/ 0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0 w 7"/>
                  <a:gd name="T7" fmla="*/ 2147483647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6" y="1"/>
                      <a:pt x="7" y="4"/>
                    </a:cubicBezTo>
                    <a:cubicBezTo>
                      <a:pt x="7" y="4"/>
                      <a:pt x="4" y="6"/>
                      <a:pt x="0" y="7"/>
                    </a:cubicBezTo>
                    <a:cubicBezTo>
                      <a:pt x="0" y="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76" name="Freeform 632"/>
              <p:cNvSpPr>
                <a:spLocks/>
              </p:cNvSpPr>
              <p:nvPr/>
            </p:nvSpPr>
            <p:spPr bwMode="auto">
              <a:xfrm>
                <a:off x="4653" y="1528"/>
                <a:ext cx="21" cy="18"/>
              </a:xfrm>
              <a:custGeom>
                <a:avLst/>
                <a:gdLst>
                  <a:gd name="T0" fmla="*/ 2147483647 w 6"/>
                  <a:gd name="T1" fmla="*/ 0 h 5"/>
                  <a:gd name="T2" fmla="*/ 2147483647 w 6"/>
                  <a:gd name="T3" fmla="*/ 0 h 5"/>
                  <a:gd name="T4" fmla="*/ 2147483647 w 6"/>
                  <a:gd name="T5" fmla="*/ 2147483647 h 5"/>
                  <a:gd name="T6" fmla="*/ 0 w 6"/>
                  <a:gd name="T7" fmla="*/ 2147483647 h 5"/>
                  <a:gd name="T8" fmla="*/ 2147483647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3" y="1"/>
                      <a:pt x="6" y="3"/>
                    </a:cubicBezTo>
                    <a:cubicBezTo>
                      <a:pt x="6" y="3"/>
                      <a:pt x="3" y="4"/>
                      <a:pt x="0" y="5"/>
                    </a:cubicBezTo>
                    <a:cubicBezTo>
                      <a:pt x="0" y="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77" name="Freeform 633"/>
              <p:cNvSpPr>
                <a:spLocks noEditPoints="1"/>
              </p:cNvSpPr>
              <p:nvPr/>
            </p:nvSpPr>
            <p:spPr bwMode="auto">
              <a:xfrm>
                <a:off x="4642" y="1486"/>
                <a:ext cx="60" cy="109"/>
              </a:xfrm>
              <a:custGeom>
                <a:avLst/>
                <a:gdLst>
                  <a:gd name="T0" fmla="*/ 2147483647 w 17"/>
                  <a:gd name="T1" fmla="*/ 2147483647 h 31"/>
                  <a:gd name="T2" fmla="*/ 2147483647 w 17"/>
                  <a:gd name="T3" fmla="*/ 2147483647 h 31"/>
                  <a:gd name="T4" fmla="*/ 2147483647 w 17"/>
                  <a:gd name="T5" fmla="*/ 2147483647 h 31"/>
                  <a:gd name="T6" fmla="*/ 2147483647 w 17"/>
                  <a:gd name="T7" fmla="*/ 2147483647 h 31"/>
                  <a:gd name="T8" fmla="*/ 2147483647 w 17"/>
                  <a:gd name="T9" fmla="*/ 2147483647 h 31"/>
                  <a:gd name="T10" fmla="*/ 2147483647 w 17"/>
                  <a:gd name="T11" fmla="*/ 2147483647 h 31"/>
                  <a:gd name="T12" fmla="*/ 2147483647 w 17"/>
                  <a:gd name="T13" fmla="*/ 2147483647 h 31"/>
                  <a:gd name="T14" fmla="*/ 2147483647 w 17"/>
                  <a:gd name="T15" fmla="*/ 2147483647 h 31"/>
                  <a:gd name="T16" fmla="*/ 2147483647 w 17"/>
                  <a:gd name="T17" fmla="*/ 2147483647 h 31"/>
                  <a:gd name="T18" fmla="*/ 2147483647 w 17"/>
                  <a:gd name="T19" fmla="*/ 2147483647 h 31"/>
                  <a:gd name="T20" fmla="*/ 2147483647 w 17"/>
                  <a:gd name="T21" fmla="*/ 2147483647 h 31"/>
                  <a:gd name="T22" fmla="*/ 2147483647 w 17"/>
                  <a:gd name="T23" fmla="*/ 2147483647 h 31"/>
                  <a:gd name="T24" fmla="*/ 2147483647 w 17"/>
                  <a:gd name="T25" fmla="*/ 2147483647 h 31"/>
                  <a:gd name="T26" fmla="*/ 2147483647 w 17"/>
                  <a:gd name="T27" fmla="*/ 2147483647 h 31"/>
                  <a:gd name="T28" fmla="*/ 2147483647 w 17"/>
                  <a:gd name="T29" fmla="*/ 2147483647 h 31"/>
                  <a:gd name="T30" fmla="*/ 2147483647 w 17"/>
                  <a:gd name="T31" fmla="*/ 2147483647 h 31"/>
                  <a:gd name="T32" fmla="*/ 2147483647 w 17"/>
                  <a:gd name="T33" fmla="*/ 2147483647 h 31"/>
                  <a:gd name="T34" fmla="*/ 2147483647 w 17"/>
                  <a:gd name="T35" fmla="*/ 2147483647 h 31"/>
                  <a:gd name="T36" fmla="*/ 2147483647 w 17"/>
                  <a:gd name="T37" fmla="*/ 2147483647 h 31"/>
                  <a:gd name="T38" fmla="*/ 2147483647 w 17"/>
                  <a:gd name="T39" fmla="*/ 2147483647 h 31"/>
                  <a:gd name="T40" fmla="*/ 2147483647 w 17"/>
                  <a:gd name="T41" fmla="*/ 2147483647 h 31"/>
                  <a:gd name="T42" fmla="*/ 2147483647 w 17"/>
                  <a:gd name="T43" fmla="*/ 2147483647 h 31"/>
                  <a:gd name="T44" fmla="*/ 2147483647 w 17"/>
                  <a:gd name="T45" fmla="*/ 2147483647 h 31"/>
                  <a:gd name="T46" fmla="*/ 2147483647 w 17"/>
                  <a:gd name="T47" fmla="*/ 2147483647 h 31"/>
                  <a:gd name="T48" fmla="*/ 2147483647 w 17"/>
                  <a:gd name="T49" fmla="*/ 2147483647 h 31"/>
                  <a:gd name="T50" fmla="*/ 2147483647 w 17"/>
                  <a:gd name="T51" fmla="*/ 2147483647 h 31"/>
                  <a:gd name="T52" fmla="*/ 0 w 17"/>
                  <a:gd name="T53" fmla="*/ 2147483647 h 31"/>
                  <a:gd name="T54" fmla="*/ 2147483647 w 17"/>
                  <a:gd name="T55" fmla="*/ 0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"/>
                  <a:gd name="T85" fmla="*/ 0 h 31"/>
                  <a:gd name="T86" fmla="*/ 17 w 17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" h="31">
                    <a:moveTo>
                      <a:pt x="9" y="31"/>
                    </a:moveTo>
                    <a:cubicBezTo>
                      <a:pt x="9" y="31"/>
                      <a:pt x="9" y="31"/>
                      <a:pt x="11" y="30"/>
                    </a:cubicBezTo>
                    <a:moveTo>
                      <a:pt x="11" y="27"/>
                    </a:moveTo>
                    <a:cubicBezTo>
                      <a:pt x="11" y="27"/>
                      <a:pt x="12" y="28"/>
                      <a:pt x="13" y="27"/>
                    </a:cubicBezTo>
                    <a:moveTo>
                      <a:pt x="11" y="26"/>
                    </a:moveTo>
                    <a:cubicBezTo>
                      <a:pt x="11" y="26"/>
                      <a:pt x="13" y="26"/>
                      <a:pt x="14" y="26"/>
                    </a:cubicBezTo>
                    <a:moveTo>
                      <a:pt x="12" y="24"/>
                    </a:moveTo>
                    <a:cubicBezTo>
                      <a:pt x="12" y="24"/>
                      <a:pt x="14" y="25"/>
                      <a:pt x="15" y="24"/>
                    </a:cubicBezTo>
                    <a:moveTo>
                      <a:pt x="12" y="22"/>
                    </a:moveTo>
                    <a:cubicBezTo>
                      <a:pt x="12" y="22"/>
                      <a:pt x="16" y="23"/>
                      <a:pt x="16" y="23"/>
                    </a:cubicBezTo>
                    <a:moveTo>
                      <a:pt x="12" y="20"/>
                    </a:moveTo>
                    <a:cubicBezTo>
                      <a:pt x="12" y="20"/>
                      <a:pt x="15" y="20"/>
                      <a:pt x="17" y="20"/>
                    </a:cubicBezTo>
                    <a:moveTo>
                      <a:pt x="12" y="17"/>
                    </a:moveTo>
                    <a:cubicBezTo>
                      <a:pt x="12" y="17"/>
                      <a:pt x="15" y="16"/>
                      <a:pt x="17" y="18"/>
                    </a:cubicBezTo>
                    <a:moveTo>
                      <a:pt x="11" y="15"/>
                    </a:moveTo>
                    <a:cubicBezTo>
                      <a:pt x="11" y="15"/>
                      <a:pt x="15" y="14"/>
                      <a:pt x="17" y="15"/>
                    </a:cubicBezTo>
                    <a:moveTo>
                      <a:pt x="10" y="14"/>
                    </a:moveTo>
                    <a:cubicBezTo>
                      <a:pt x="10" y="14"/>
                      <a:pt x="11" y="13"/>
                      <a:pt x="17" y="11"/>
                    </a:cubicBezTo>
                    <a:moveTo>
                      <a:pt x="9" y="12"/>
                    </a:moveTo>
                    <a:cubicBezTo>
                      <a:pt x="9" y="12"/>
                      <a:pt x="11" y="9"/>
                      <a:pt x="16" y="8"/>
                    </a:cubicBezTo>
                    <a:moveTo>
                      <a:pt x="8" y="10"/>
                    </a:moveTo>
                    <a:cubicBezTo>
                      <a:pt x="8" y="10"/>
                      <a:pt x="9" y="7"/>
                      <a:pt x="15" y="5"/>
                    </a:cubicBezTo>
                    <a:moveTo>
                      <a:pt x="6" y="8"/>
                    </a:moveTo>
                    <a:cubicBezTo>
                      <a:pt x="6" y="8"/>
                      <a:pt x="7" y="5"/>
                      <a:pt x="13" y="3"/>
                    </a:cubicBezTo>
                    <a:moveTo>
                      <a:pt x="3" y="6"/>
                    </a:moveTo>
                    <a:cubicBezTo>
                      <a:pt x="3" y="6"/>
                      <a:pt x="5" y="2"/>
                      <a:pt x="12" y="2"/>
                    </a:cubicBezTo>
                    <a:moveTo>
                      <a:pt x="0" y="4"/>
                    </a:moveTo>
                    <a:cubicBezTo>
                      <a:pt x="0" y="4"/>
                      <a:pt x="1" y="0"/>
                      <a:pt x="10" y="0"/>
                    </a:cubicBezTo>
                  </a:path>
                </a:pathLst>
              </a:custGeom>
              <a:noFill/>
              <a:ln w="0">
                <a:solidFill>
                  <a:srgbClr val="79501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78" name="Freeform 634"/>
              <p:cNvSpPr>
                <a:spLocks/>
              </p:cNvSpPr>
              <p:nvPr/>
            </p:nvSpPr>
            <p:spPr bwMode="auto">
              <a:xfrm>
                <a:off x="4567" y="1469"/>
                <a:ext cx="22" cy="45"/>
              </a:xfrm>
              <a:custGeom>
                <a:avLst/>
                <a:gdLst>
                  <a:gd name="T0" fmla="*/ 2147483647 w 6"/>
                  <a:gd name="T1" fmla="*/ 0 h 13"/>
                  <a:gd name="T2" fmla="*/ 0 w 6"/>
                  <a:gd name="T3" fmla="*/ 2147483647 h 13"/>
                  <a:gd name="T4" fmla="*/ 2147483647 w 6"/>
                  <a:gd name="T5" fmla="*/ 2147483647 h 13"/>
                  <a:gd name="T6" fmla="*/ 2147483647 w 6"/>
                  <a:gd name="T7" fmla="*/ 2147483647 h 13"/>
                  <a:gd name="T8" fmla="*/ 2147483647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3" y="0"/>
                    </a:moveTo>
                    <a:cubicBezTo>
                      <a:pt x="3" y="0"/>
                      <a:pt x="1" y="4"/>
                      <a:pt x="0" y="8"/>
                    </a:cubicBezTo>
                    <a:cubicBezTo>
                      <a:pt x="0" y="8"/>
                      <a:pt x="2" y="13"/>
                      <a:pt x="5" y="13"/>
                    </a:cubicBezTo>
                    <a:cubicBezTo>
                      <a:pt x="5" y="13"/>
                      <a:pt x="6" y="9"/>
                      <a:pt x="6" y="6"/>
                    </a:cubicBezTo>
                    <a:cubicBezTo>
                      <a:pt x="6" y="6"/>
                      <a:pt x="6" y="2"/>
                      <a:pt x="3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79" name="Freeform 635"/>
              <p:cNvSpPr>
                <a:spLocks/>
              </p:cNvSpPr>
              <p:nvPr/>
            </p:nvSpPr>
            <p:spPr bwMode="auto">
              <a:xfrm>
                <a:off x="4571" y="1476"/>
                <a:ext cx="14" cy="35"/>
              </a:xfrm>
              <a:custGeom>
                <a:avLst/>
                <a:gdLst>
                  <a:gd name="T0" fmla="*/ 2147483647 w 4"/>
                  <a:gd name="T1" fmla="*/ 0 h 10"/>
                  <a:gd name="T2" fmla="*/ 2147483647 w 4"/>
                  <a:gd name="T3" fmla="*/ 2147483647 h 10"/>
                  <a:gd name="T4" fmla="*/ 2147483647 w 4"/>
                  <a:gd name="T5" fmla="*/ 2147483647 h 10"/>
                  <a:gd name="T6" fmla="*/ 2147483647 w 4"/>
                  <a:gd name="T7" fmla="*/ 2147483647 h 10"/>
                  <a:gd name="T8" fmla="*/ 2147483647 w 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0"/>
                  <a:gd name="T17" fmla="*/ 4 w 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0">
                    <a:moveTo>
                      <a:pt x="2" y="0"/>
                    </a:moveTo>
                    <a:cubicBezTo>
                      <a:pt x="2" y="0"/>
                      <a:pt x="0" y="4"/>
                      <a:pt x="1" y="6"/>
                    </a:cubicBezTo>
                    <a:cubicBezTo>
                      <a:pt x="1" y="6"/>
                      <a:pt x="2" y="9"/>
                      <a:pt x="4" y="10"/>
                    </a:cubicBezTo>
                    <a:cubicBezTo>
                      <a:pt x="4" y="10"/>
                      <a:pt x="4" y="6"/>
                      <a:pt x="4" y="4"/>
                    </a:cubicBezTo>
                    <a:cubicBezTo>
                      <a:pt x="4" y="4"/>
                      <a:pt x="4" y="3"/>
                      <a:pt x="2" y="0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80" name="Freeform 636"/>
              <p:cNvSpPr>
                <a:spLocks/>
              </p:cNvSpPr>
              <p:nvPr/>
            </p:nvSpPr>
            <p:spPr bwMode="auto">
              <a:xfrm>
                <a:off x="4546" y="1465"/>
                <a:ext cx="28" cy="39"/>
              </a:xfrm>
              <a:custGeom>
                <a:avLst/>
                <a:gdLst>
                  <a:gd name="T0" fmla="*/ 2147483647 w 8"/>
                  <a:gd name="T1" fmla="*/ 0 h 11"/>
                  <a:gd name="T2" fmla="*/ 2147483647 w 8"/>
                  <a:gd name="T3" fmla="*/ 2147483647 h 11"/>
                  <a:gd name="T4" fmla="*/ 0 w 8"/>
                  <a:gd name="T5" fmla="*/ 2147483647 h 11"/>
                  <a:gd name="T6" fmla="*/ 2147483647 w 8"/>
                  <a:gd name="T7" fmla="*/ 2147483647 h 11"/>
                  <a:gd name="T8" fmla="*/ 2147483647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8" y="0"/>
                    </a:moveTo>
                    <a:cubicBezTo>
                      <a:pt x="8" y="0"/>
                      <a:pt x="8" y="5"/>
                      <a:pt x="7" y="8"/>
                    </a:cubicBezTo>
                    <a:cubicBezTo>
                      <a:pt x="7" y="8"/>
                      <a:pt x="3" y="11"/>
                      <a:pt x="0" y="11"/>
                    </a:cubicBezTo>
                    <a:cubicBezTo>
                      <a:pt x="0" y="11"/>
                      <a:pt x="1" y="7"/>
                      <a:pt x="2" y="4"/>
                    </a:cubicBezTo>
                    <a:cubicBezTo>
                      <a:pt x="2" y="4"/>
                      <a:pt x="5" y="1"/>
                      <a:pt x="8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81" name="Freeform 637"/>
              <p:cNvSpPr>
                <a:spLocks/>
              </p:cNvSpPr>
              <p:nvPr/>
            </p:nvSpPr>
            <p:spPr bwMode="auto">
              <a:xfrm>
                <a:off x="4549" y="1472"/>
                <a:ext cx="25" cy="28"/>
              </a:xfrm>
              <a:custGeom>
                <a:avLst/>
                <a:gdLst>
                  <a:gd name="T0" fmla="*/ 2147483647 w 7"/>
                  <a:gd name="T1" fmla="*/ 0 h 8"/>
                  <a:gd name="T2" fmla="*/ 2147483647 w 7"/>
                  <a:gd name="T3" fmla="*/ 2147483647 h 8"/>
                  <a:gd name="T4" fmla="*/ 0 w 7"/>
                  <a:gd name="T5" fmla="*/ 2147483647 h 8"/>
                  <a:gd name="T6" fmla="*/ 2147483647 w 7"/>
                  <a:gd name="T7" fmla="*/ 2147483647 h 8"/>
                  <a:gd name="T8" fmla="*/ 214748364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8"/>
                  <a:gd name="T17" fmla="*/ 7 w 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8">
                    <a:moveTo>
                      <a:pt x="6" y="0"/>
                    </a:moveTo>
                    <a:cubicBezTo>
                      <a:pt x="6" y="0"/>
                      <a:pt x="7" y="4"/>
                      <a:pt x="5" y="6"/>
                    </a:cubicBezTo>
                    <a:cubicBezTo>
                      <a:pt x="5" y="6"/>
                      <a:pt x="2" y="8"/>
                      <a:pt x="0" y="7"/>
                    </a:cubicBezTo>
                    <a:cubicBezTo>
                      <a:pt x="0" y="7"/>
                      <a:pt x="1" y="4"/>
                      <a:pt x="2" y="2"/>
                    </a:cubicBezTo>
                    <a:cubicBezTo>
                      <a:pt x="2" y="2"/>
                      <a:pt x="3" y="1"/>
                      <a:pt x="6" y="0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82" name="Freeform 638"/>
              <p:cNvSpPr>
                <a:spLocks/>
              </p:cNvSpPr>
              <p:nvPr/>
            </p:nvSpPr>
            <p:spPr bwMode="auto">
              <a:xfrm>
                <a:off x="4539" y="1458"/>
                <a:ext cx="35" cy="21"/>
              </a:xfrm>
              <a:custGeom>
                <a:avLst/>
                <a:gdLst>
                  <a:gd name="T0" fmla="*/ 2147483647 w 10"/>
                  <a:gd name="T1" fmla="*/ 2147483647 h 6"/>
                  <a:gd name="T2" fmla="*/ 2147483647 w 10"/>
                  <a:gd name="T3" fmla="*/ 2147483647 h 6"/>
                  <a:gd name="T4" fmla="*/ 0 w 10"/>
                  <a:gd name="T5" fmla="*/ 2147483647 h 6"/>
                  <a:gd name="T6" fmla="*/ 2147483647 w 10"/>
                  <a:gd name="T7" fmla="*/ 2147483647 h 6"/>
                  <a:gd name="T8" fmla="*/ 2147483647 w 10"/>
                  <a:gd name="T9" fmla="*/ 214748364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10" y="1"/>
                    </a:moveTo>
                    <a:cubicBezTo>
                      <a:pt x="10" y="1"/>
                      <a:pt x="8" y="4"/>
                      <a:pt x="6" y="6"/>
                    </a:cubicBezTo>
                    <a:cubicBezTo>
                      <a:pt x="6" y="6"/>
                      <a:pt x="1" y="6"/>
                      <a:pt x="0" y="4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5" y="1"/>
                      <a:pt x="8" y="0"/>
                      <a:pt x="10" y="1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83" name="Freeform 639"/>
              <p:cNvSpPr>
                <a:spLocks/>
              </p:cNvSpPr>
              <p:nvPr/>
            </p:nvSpPr>
            <p:spPr bwMode="auto">
              <a:xfrm>
                <a:off x="4542" y="1462"/>
                <a:ext cx="29" cy="14"/>
              </a:xfrm>
              <a:custGeom>
                <a:avLst/>
                <a:gdLst>
                  <a:gd name="T0" fmla="*/ 2147483647 w 8"/>
                  <a:gd name="T1" fmla="*/ 2147483647 h 4"/>
                  <a:gd name="T2" fmla="*/ 2147483647 w 8"/>
                  <a:gd name="T3" fmla="*/ 2147483647 h 4"/>
                  <a:gd name="T4" fmla="*/ 0 w 8"/>
                  <a:gd name="T5" fmla="*/ 2147483647 h 4"/>
                  <a:gd name="T6" fmla="*/ 2147483647 w 8"/>
                  <a:gd name="T7" fmla="*/ 0 h 4"/>
                  <a:gd name="T8" fmla="*/ 2147483647 w 8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"/>
                  <a:gd name="T17" fmla="*/ 8 w 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">
                    <a:moveTo>
                      <a:pt x="8" y="1"/>
                    </a:moveTo>
                    <a:cubicBezTo>
                      <a:pt x="8" y="1"/>
                      <a:pt x="6" y="4"/>
                      <a:pt x="4" y="4"/>
                    </a:cubicBezTo>
                    <a:cubicBezTo>
                      <a:pt x="4" y="4"/>
                      <a:pt x="1" y="4"/>
                      <a:pt x="0" y="3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4" y="0"/>
                      <a:pt x="5" y="0"/>
                      <a:pt x="8" y="1"/>
                    </a:cubicBezTo>
                    <a:close/>
                  </a:path>
                </a:pathLst>
              </a:custGeom>
              <a:solidFill>
                <a:srgbClr val="006E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84" name="Freeform 640"/>
              <p:cNvSpPr>
                <a:spLocks/>
              </p:cNvSpPr>
              <p:nvPr/>
            </p:nvSpPr>
            <p:spPr bwMode="auto">
              <a:xfrm>
                <a:off x="4571" y="1444"/>
                <a:ext cx="10" cy="14"/>
              </a:xfrm>
              <a:custGeom>
                <a:avLst/>
                <a:gdLst>
                  <a:gd name="T0" fmla="*/ 2147483647 w 3"/>
                  <a:gd name="T1" fmla="*/ 0 h 4"/>
                  <a:gd name="T2" fmla="*/ 0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3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79A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85" name="Freeform 641"/>
              <p:cNvSpPr>
                <a:spLocks/>
              </p:cNvSpPr>
              <p:nvPr/>
            </p:nvSpPr>
            <p:spPr bwMode="auto">
              <a:xfrm>
                <a:off x="4560" y="1371"/>
                <a:ext cx="46" cy="80"/>
              </a:xfrm>
              <a:custGeom>
                <a:avLst/>
                <a:gdLst>
                  <a:gd name="T0" fmla="*/ 2147483647 w 13"/>
                  <a:gd name="T1" fmla="*/ 2147483647 h 23"/>
                  <a:gd name="T2" fmla="*/ 2147483647 w 13"/>
                  <a:gd name="T3" fmla="*/ 2147483647 h 23"/>
                  <a:gd name="T4" fmla="*/ 2147483647 w 13"/>
                  <a:gd name="T5" fmla="*/ 2147483647 h 23"/>
                  <a:gd name="T6" fmla="*/ 2147483647 w 13"/>
                  <a:gd name="T7" fmla="*/ 2147483647 h 23"/>
                  <a:gd name="T8" fmla="*/ 2147483647 w 13"/>
                  <a:gd name="T9" fmla="*/ 2147483647 h 23"/>
                  <a:gd name="T10" fmla="*/ 2147483647 w 13"/>
                  <a:gd name="T11" fmla="*/ 2147483647 h 23"/>
                  <a:gd name="T12" fmla="*/ 2147483647 w 13"/>
                  <a:gd name="T13" fmla="*/ 2147483647 h 23"/>
                  <a:gd name="T14" fmla="*/ 2147483647 w 13"/>
                  <a:gd name="T15" fmla="*/ 2147483647 h 23"/>
                  <a:gd name="T16" fmla="*/ 2147483647 w 13"/>
                  <a:gd name="T17" fmla="*/ 2147483647 h 23"/>
                  <a:gd name="T18" fmla="*/ 2147483647 w 13"/>
                  <a:gd name="T19" fmla="*/ 2147483647 h 23"/>
                  <a:gd name="T20" fmla="*/ 2147483647 w 13"/>
                  <a:gd name="T21" fmla="*/ 2147483647 h 23"/>
                  <a:gd name="T22" fmla="*/ 2147483647 w 13"/>
                  <a:gd name="T23" fmla="*/ 2147483647 h 23"/>
                  <a:gd name="T24" fmla="*/ 2147483647 w 13"/>
                  <a:gd name="T25" fmla="*/ 2147483647 h 23"/>
                  <a:gd name="T26" fmla="*/ 2147483647 w 13"/>
                  <a:gd name="T27" fmla="*/ 2147483647 h 23"/>
                  <a:gd name="T28" fmla="*/ 2147483647 w 13"/>
                  <a:gd name="T29" fmla="*/ 2147483647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23"/>
                  <a:gd name="T47" fmla="*/ 13 w 13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23">
                    <a:moveTo>
                      <a:pt x="13" y="2"/>
                    </a:moveTo>
                    <a:cubicBezTo>
                      <a:pt x="13" y="1"/>
                      <a:pt x="12" y="1"/>
                      <a:pt x="11" y="1"/>
                    </a:cubicBezTo>
                    <a:cubicBezTo>
                      <a:pt x="10" y="0"/>
                      <a:pt x="9" y="2"/>
                      <a:pt x="9" y="3"/>
                    </a:cubicBezTo>
                    <a:cubicBezTo>
                      <a:pt x="7" y="8"/>
                      <a:pt x="6" y="14"/>
                      <a:pt x="1" y="18"/>
                    </a:cubicBezTo>
                    <a:cubicBezTo>
                      <a:pt x="0" y="19"/>
                      <a:pt x="0" y="21"/>
                      <a:pt x="1" y="22"/>
                    </a:cubicBezTo>
                    <a:cubicBezTo>
                      <a:pt x="1" y="23"/>
                      <a:pt x="3" y="23"/>
                      <a:pt x="3" y="22"/>
                    </a:cubicBezTo>
                    <a:cubicBezTo>
                      <a:pt x="4" y="22"/>
                      <a:pt x="3" y="21"/>
                      <a:pt x="4" y="20"/>
                    </a:cubicBezTo>
                    <a:cubicBezTo>
                      <a:pt x="4" y="18"/>
                      <a:pt x="5" y="17"/>
                      <a:pt x="6" y="16"/>
                    </a:cubicBezTo>
                    <a:cubicBezTo>
                      <a:pt x="7" y="14"/>
                      <a:pt x="8" y="11"/>
                      <a:pt x="8" y="8"/>
                    </a:cubicBezTo>
                    <a:cubicBezTo>
                      <a:pt x="8" y="6"/>
                      <a:pt x="11" y="6"/>
                      <a:pt x="13" y="5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3" y="3"/>
                      <a:pt x="12" y="4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3" y="3"/>
                      <a:pt x="13" y="2"/>
                    </a:cubicBezTo>
                    <a:close/>
                  </a:path>
                </a:pathLst>
              </a:custGeom>
              <a:solidFill>
                <a:srgbClr val="79A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86" name="Freeform 642"/>
              <p:cNvSpPr>
                <a:spLocks/>
              </p:cNvSpPr>
              <p:nvPr/>
            </p:nvSpPr>
            <p:spPr bwMode="auto">
              <a:xfrm>
                <a:off x="4549" y="1434"/>
                <a:ext cx="15" cy="10"/>
              </a:xfrm>
              <a:custGeom>
                <a:avLst/>
                <a:gdLst>
                  <a:gd name="T0" fmla="*/ 2147483647 w 4"/>
                  <a:gd name="T1" fmla="*/ 0 h 3"/>
                  <a:gd name="T2" fmla="*/ 2147483647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2147483647 w 4"/>
                  <a:gd name="T9" fmla="*/ 0 h 3"/>
                  <a:gd name="T10" fmla="*/ 2147483647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3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3"/>
                      <a:pt x="3" y="2"/>
                    </a:cubicBezTo>
                    <a:cubicBezTo>
                      <a:pt x="3" y="2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79A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87" name="Freeform 643"/>
              <p:cNvSpPr>
                <a:spLocks/>
              </p:cNvSpPr>
              <p:nvPr/>
            </p:nvSpPr>
            <p:spPr bwMode="auto">
              <a:xfrm>
                <a:off x="4560" y="1409"/>
                <a:ext cx="14" cy="25"/>
              </a:xfrm>
              <a:custGeom>
                <a:avLst/>
                <a:gdLst>
                  <a:gd name="T0" fmla="*/ 2147483647 w 4"/>
                  <a:gd name="T1" fmla="*/ 2147483647 h 7"/>
                  <a:gd name="T2" fmla="*/ 0 w 4"/>
                  <a:gd name="T3" fmla="*/ 2147483647 h 7"/>
                  <a:gd name="T4" fmla="*/ 2147483647 w 4"/>
                  <a:gd name="T5" fmla="*/ 2147483647 h 7"/>
                  <a:gd name="T6" fmla="*/ 2147483647 w 4"/>
                  <a:gd name="T7" fmla="*/ 0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2" y="3"/>
                    </a:moveTo>
                    <a:cubicBezTo>
                      <a:pt x="1" y="4"/>
                      <a:pt x="1" y="5"/>
                      <a:pt x="0" y="6"/>
                    </a:cubicBezTo>
                    <a:cubicBezTo>
                      <a:pt x="0" y="6"/>
                      <a:pt x="1" y="7"/>
                      <a:pt x="1" y="6"/>
                    </a:cubicBezTo>
                    <a:cubicBezTo>
                      <a:pt x="2" y="5"/>
                      <a:pt x="4" y="3"/>
                      <a:pt x="4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79A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88" name="Freeform 644"/>
              <p:cNvSpPr>
                <a:spLocks/>
              </p:cNvSpPr>
              <p:nvPr/>
            </p:nvSpPr>
            <p:spPr bwMode="auto">
              <a:xfrm>
                <a:off x="4535" y="1437"/>
                <a:ext cx="14" cy="11"/>
              </a:xfrm>
              <a:custGeom>
                <a:avLst/>
                <a:gdLst>
                  <a:gd name="T0" fmla="*/ 2147483647 w 4"/>
                  <a:gd name="T1" fmla="*/ 2147483647 h 3"/>
                  <a:gd name="T2" fmla="*/ 0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4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2" y="3"/>
                      <a:pt x="3" y="2"/>
                    </a:cubicBezTo>
                    <a:cubicBezTo>
                      <a:pt x="4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79A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89" name="Freeform 645"/>
              <p:cNvSpPr>
                <a:spLocks/>
              </p:cNvSpPr>
              <p:nvPr/>
            </p:nvSpPr>
            <p:spPr bwMode="auto">
              <a:xfrm>
                <a:off x="4549" y="1441"/>
                <a:ext cx="11" cy="14"/>
              </a:xfrm>
              <a:custGeom>
                <a:avLst/>
                <a:gdLst>
                  <a:gd name="T0" fmla="*/ 2147483647 w 3"/>
                  <a:gd name="T1" fmla="*/ 0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0 w 3"/>
                  <a:gd name="T7" fmla="*/ 2147483647 h 4"/>
                  <a:gd name="T8" fmla="*/ 2147483647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2"/>
                      <a:pt x="3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9A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90" name="Freeform 646"/>
              <p:cNvSpPr>
                <a:spLocks/>
              </p:cNvSpPr>
              <p:nvPr/>
            </p:nvSpPr>
            <p:spPr bwMode="auto">
              <a:xfrm>
                <a:off x="4528" y="1434"/>
                <a:ext cx="11" cy="1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0 w 3"/>
                  <a:gd name="T7" fmla="*/ 2147483647 h 5"/>
                  <a:gd name="T8" fmla="*/ 0 w 3"/>
                  <a:gd name="T9" fmla="*/ 2147483647 h 5"/>
                  <a:gd name="T10" fmla="*/ 0 w 3"/>
                  <a:gd name="T11" fmla="*/ 0 h 5"/>
                  <a:gd name="T12" fmla="*/ 0 w 3"/>
                  <a:gd name="T13" fmla="*/ 0 h 5"/>
                  <a:gd name="T14" fmla="*/ 2147483647 w 3"/>
                  <a:gd name="T15" fmla="*/ 2147483647 h 5"/>
                  <a:gd name="T16" fmla="*/ 2147483647 w 3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2" y="3"/>
                      <a:pt x="2" y="4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79A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91" name="Freeform 647"/>
              <p:cNvSpPr>
                <a:spLocks/>
              </p:cNvSpPr>
              <p:nvPr/>
            </p:nvSpPr>
            <p:spPr bwMode="auto">
              <a:xfrm>
                <a:off x="4539" y="1448"/>
                <a:ext cx="10" cy="7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79A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92" name="Freeform 648"/>
              <p:cNvSpPr>
                <a:spLocks/>
              </p:cNvSpPr>
              <p:nvPr/>
            </p:nvSpPr>
            <p:spPr bwMode="auto">
              <a:xfrm>
                <a:off x="4549" y="1451"/>
                <a:ext cx="22" cy="7"/>
              </a:xfrm>
              <a:custGeom>
                <a:avLst/>
                <a:gdLst>
                  <a:gd name="T0" fmla="*/ 0 w 6"/>
                  <a:gd name="T1" fmla="*/ 0 h 2"/>
                  <a:gd name="T2" fmla="*/ 2147483647 w 6"/>
                  <a:gd name="T3" fmla="*/ 2147483647 h 2"/>
                  <a:gd name="T4" fmla="*/ 2147483647 w 6"/>
                  <a:gd name="T5" fmla="*/ 0 h 2"/>
                  <a:gd name="T6" fmla="*/ 2147483647 w 6"/>
                  <a:gd name="T7" fmla="*/ 2147483647 h 2"/>
                  <a:gd name="T8" fmla="*/ 2147483647 w 6"/>
                  <a:gd name="T9" fmla="*/ 2147483647 h 2"/>
                  <a:gd name="T10" fmla="*/ 2147483647 w 6"/>
                  <a:gd name="T11" fmla="*/ 2147483647 h 2"/>
                  <a:gd name="T12" fmla="*/ 0 w 6"/>
                  <a:gd name="T13" fmla="*/ 2147483647 h 2"/>
                  <a:gd name="T14" fmla="*/ 0 w 6"/>
                  <a:gd name="T15" fmla="*/ 2147483647 h 2"/>
                  <a:gd name="T16" fmla="*/ 0 w 6"/>
                  <a:gd name="T17" fmla="*/ 2147483647 h 2"/>
                  <a:gd name="T18" fmla="*/ 0 w 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9A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93" name="Freeform 649"/>
              <p:cNvSpPr>
                <a:spLocks/>
              </p:cNvSpPr>
              <p:nvPr/>
            </p:nvSpPr>
            <p:spPr bwMode="auto">
              <a:xfrm>
                <a:off x="4535" y="1451"/>
                <a:ext cx="11" cy="14"/>
              </a:xfrm>
              <a:custGeom>
                <a:avLst/>
                <a:gdLst>
                  <a:gd name="T0" fmla="*/ 2147483647 w 3"/>
                  <a:gd name="T1" fmla="*/ 0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w 3"/>
                  <a:gd name="T13" fmla="*/ 2147483647 h 4"/>
                  <a:gd name="T14" fmla="*/ 2147483647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79A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94" name="Freeform 650"/>
              <p:cNvSpPr>
                <a:spLocks/>
              </p:cNvSpPr>
              <p:nvPr/>
            </p:nvSpPr>
            <p:spPr bwMode="auto">
              <a:xfrm>
                <a:off x="4528" y="1388"/>
                <a:ext cx="57" cy="53"/>
              </a:xfrm>
              <a:custGeom>
                <a:avLst/>
                <a:gdLst>
                  <a:gd name="T0" fmla="*/ 2147483647 w 16"/>
                  <a:gd name="T1" fmla="*/ 2147483647 h 15"/>
                  <a:gd name="T2" fmla="*/ 2147483647 w 16"/>
                  <a:gd name="T3" fmla="*/ 2147483647 h 15"/>
                  <a:gd name="T4" fmla="*/ 2147483647 w 16"/>
                  <a:gd name="T5" fmla="*/ 2147483647 h 15"/>
                  <a:gd name="T6" fmla="*/ 2147483647 w 16"/>
                  <a:gd name="T7" fmla="*/ 2147483647 h 15"/>
                  <a:gd name="T8" fmla="*/ 2147483647 w 16"/>
                  <a:gd name="T9" fmla="*/ 0 h 15"/>
                  <a:gd name="T10" fmla="*/ 2147483647 w 16"/>
                  <a:gd name="T11" fmla="*/ 2147483647 h 15"/>
                  <a:gd name="T12" fmla="*/ 2147483647 w 16"/>
                  <a:gd name="T13" fmla="*/ 2147483647 h 15"/>
                  <a:gd name="T14" fmla="*/ 2147483647 w 16"/>
                  <a:gd name="T15" fmla="*/ 0 h 15"/>
                  <a:gd name="T16" fmla="*/ 2147483647 w 16"/>
                  <a:gd name="T17" fmla="*/ 2147483647 h 15"/>
                  <a:gd name="T18" fmla="*/ 2147483647 w 16"/>
                  <a:gd name="T19" fmla="*/ 2147483647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5"/>
                  <a:gd name="T32" fmla="*/ 16 w 16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5">
                    <a:moveTo>
                      <a:pt x="13" y="1"/>
                    </a:moveTo>
                    <a:cubicBezTo>
                      <a:pt x="8" y="4"/>
                      <a:pt x="0" y="8"/>
                      <a:pt x="1" y="14"/>
                    </a:cubicBezTo>
                    <a:cubicBezTo>
                      <a:pt x="4" y="12"/>
                      <a:pt x="8" y="15"/>
                      <a:pt x="8" y="12"/>
                    </a:cubicBezTo>
                    <a:cubicBezTo>
                      <a:pt x="9" y="9"/>
                      <a:pt x="11" y="7"/>
                      <a:pt x="14" y="4"/>
                    </a:cubicBezTo>
                    <a:cubicBezTo>
                      <a:pt x="15" y="3"/>
                      <a:pt x="16" y="2"/>
                      <a:pt x="16" y="0"/>
                    </a:cubicBezTo>
                    <a:cubicBezTo>
                      <a:pt x="15" y="2"/>
                      <a:pt x="13" y="5"/>
                      <a:pt x="11" y="5"/>
                    </a:cubicBezTo>
                    <a:cubicBezTo>
                      <a:pt x="11" y="5"/>
                      <a:pt x="11" y="4"/>
                      <a:pt x="11" y="4"/>
                    </a:cubicBezTo>
                    <a:cubicBezTo>
                      <a:pt x="12" y="3"/>
                      <a:pt x="14" y="2"/>
                      <a:pt x="14" y="0"/>
                    </a:cubicBezTo>
                    <a:cubicBezTo>
                      <a:pt x="13" y="0"/>
                      <a:pt x="13" y="1"/>
                      <a:pt x="12" y="1"/>
                    </a:cubicBezTo>
                    <a:cubicBezTo>
                      <a:pt x="12" y="1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79A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95" name="Oval 651"/>
              <p:cNvSpPr>
                <a:spLocks noChangeArrowheads="1"/>
              </p:cNvSpPr>
              <p:nvPr/>
            </p:nvSpPr>
            <p:spPr bwMode="auto">
              <a:xfrm>
                <a:off x="4567" y="1395"/>
                <a:ext cx="11" cy="7"/>
              </a:xfrm>
              <a:prstGeom prst="ellipse">
                <a:avLst/>
              </a:prstGeom>
              <a:solidFill>
                <a:srgbClr val="F16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" name="Freeform 652"/>
              <p:cNvSpPr>
                <a:spLocks/>
              </p:cNvSpPr>
              <p:nvPr/>
            </p:nvSpPr>
            <p:spPr bwMode="auto">
              <a:xfrm>
                <a:off x="4571" y="1399"/>
                <a:ext cx="7" cy="3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74B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97" name="Oval 653"/>
              <p:cNvSpPr>
                <a:spLocks noChangeArrowheads="1"/>
              </p:cNvSpPr>
              <p:nvPr/>
            </p:nvSpPr>
            <p:spPr bwMode="auto">
              <a:xfrm>
                <a:off x="4571" y="1395"/>
                <a:ext cx="3" cy="4"/>
              </a:xfrm>
              <a:prstGeom prst="ellipse">
                <a:avLst/>
              </a:pr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" name="Oval 654"/>
              <p:cNvSpPr>
                <a:spLocks noChangeArrowheads="1"/>
              </p:cNvSpPr>
              <p:nvPr/>
            </p:nvSpPr>
            <p:spPr bwMode="auto">
              <a:xfrm>
                <a:off x="4574" y="1395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" name="Freeform 655"/>
              <p:cNvSpPr>
                <a:spLocks/>
              </p:cNvSpPr>
              <p:nvPr/>
            </p:nvSpPr>
            <p:spPr bwMode="auto">
              <a:xfrm>
                <a:off x="4535" y="1451"/>
                <a:ext cx="7" cy="14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2" y="0"/>
                      <a:pt x="1" y="1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00" name="Freeform 656"/>
              <p:cNvSpPr>
                <a:spLocks/>
              </p:cNvSpPr>
              <p:nvPr/>
            </p:nvSpPr>
            <p:spPr bwMode="auto">
              <a:xfrm>
                <a:off x="4528" y="1434"/>
                <a:ext cx="11" cy="17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2147483647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2147483647 w 3"/>
                  <a:gd name="T13" fmla="*/ 2147483647 h 5"/>
                  <a:gd name="T14" fmla="*/ 0 w 3"/>
                  <a:gd name="T15" fmla="*/ 2147483647 h 5"/>
                  <a:gd name="T16" fmla="*/ 0 w 3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2" y="5"/>
                      <a:pt x="3" y="4"/>
                      <a:pt x="2" y="4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01" name="Freeform 657"/>
              <p:cNvSpPr>
                <a:spLocks/>
              </p:cNvSpPr>
              <p:nvPr/>
            </p:nvSpPr>
            <p:spPr bwMode="auto">
              <a:xfrm>
                <a:off x="4535" y="1437"/>
                <a:ext cx="11" cy="11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2147483647 h 3"/>
                  <a:gd name="T4" fmla="*/ 2147483647 w 3"/>
                  <a:gd name="T5" fmla="*/ 0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2"/>
                    </a:moveTo>
                    <a:cubicBezTo>
                      <a:pt x="2" y="3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ubicBezTo>
                      <a:pt x="2" y="3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02" name="Freeform 658"/>
              <p:cNvSpPr>
                <a:spLocks/>
              </p:cNvSpPr>
              <p:nvPr/>
            </p:nvSpPr>
            <p:spPr bwMode="auto">
              <a:xfrm>
                <a:off x="4539" y="1448"/>
                <a:ext cx="7" cy="7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0 w 2"/>
                  <a:gd name="T5" fmla="*/ 0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2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CFD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03" name="Freeform 659"/>
              <p:cNvSpPr>
                <a:spLocks/>
              </p:cNvSpPr>
              <p:nvPr/>
            </p:nvSpPr>
            <p:spPr bwMode="auto">
              <a:xfrm>
                <a:off x="4528" y="1388"/>
                <a:ext cx="50" cy="49"/>
              </a:xfrm>
              <a:custGeom>
                <a:avLst/>
                <a:gdLst>
                  <a:gd name="T0" fmla="*/ 2147483647 w 14"/>
                  <a:gd name="T1" fmla="*/ 2147483647 h 14"/>
                  <a:gd name="T2" fmla="*/ 2147483647 w 14"/>
                  <a:gd name="T3" fmla="*/ 0 h 14"/>
                  <a:gd name="T4" fmla="*/ 2147483647 w 14"/>
                  <a:gd name="T5" fmla="*/ 2147483647 h 14"/>
                  <a:gd name="T6" fmla="*/ 2147483647 w 14"/>
                  <a:gd name="T7" fmla="*/ 2147483647 h 14"/>
                  <a:gd name="T8" fmla="*/ 2147483647 w 14"/>
                  <a:gd name="T9" fmla="*/ 2147483647 h 14"/>
                  <a:gd name="T10" fmla="*/ 2147483647 w 14"/>
                  <a:gd name="T11" fmla="*/ 2147483647 h 14"/>
                  <a:gd name="T12" fmla="*/ 2147483647 w 14"/>
                  <a:gd name="T13" fmla="*/ 214748364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12" y="1"/>
                    </a:moveTo>
                    <a:cubicBezTo>
                      <a:pt x="13" y="1"/>
                      <a:pt x="13" y="0"/>
                      <a:pt x="14" y="0"/>
                    </a:cubicBezTo>
                    <a:cubicBezTo>
                      <a:pt x="14" y="0"/>
                      <a:pt x="13" y="1"/>
                      <a:pt x="11" y="2"/>
                    </a:cubicBezTo>
                    <a:cubicBezTo>
                      <a:pt x="11" y="2"/>
                      <a:pt x="1" y="8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8"/>
                      <a:pt x="8" y="4"/>
                      <a:pt x="13" y="1"/>
                    </a:cubicBezTo>
                    <a:cubicBezTo>
                      <a:pt x="13" y="1"/>
                      <a:pt x="12" y="1"/>
                      <a:pt x="12" y="1"/>
                    </a:cubicBezTo>
                    <a:close/>
                  </a:path>
                </a:pathLst>
              </a:custGeom>
              <a:solidFill>
                <a:srgbClr val="FCFD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04" name="Freeform 660"/>
              <p:cNvSpPr>
                <a:spLocks/>
              </p:cNvSpPr>
              <p:nvPr/>
            </p:nvSpPr>
            <p:spPr bwMode="auto">
              <a:xfrm>
                <a:off x="4560" y="1371"/>
                <a:ext cx="46" cy="77"/>
              </a:xfrm>
              <a:custGeom>
                <a:avLst/>
                <a:gdLst>
                  <a:gd name="T0" fmla="*/ 2147483647 w 13"/>
                  <a:gd name="T1" fmla="*/ 2147483647 h 22"/>
                  <a:gd name="T2" fmla="*/ 2147483647 w 13"/>
                  <a:gd name="T3" fmla="*/ 2147483647 h 22"/>
                  <a:gd name="T4" fmla="*/ 2147483647 w 13"/>
                  <a:gd name="T5" fmla="*/ 2147483647 h 22"/>
                  <a:gd name="T6" fmla="*/ 2147483647 w 13"/>
                  <a:gd name="T7" fmla="*/ 2147483647 h 22"/>
                  <a:gd name="T8" fmla="*/ 2147483647 w 13"/>
                  <a:gd name="T9" fmla="*/ 2147483647 h 22"/>
                  <a:gd name="T10" fmla="*/ 2147483647 w 13"/>
                  <a:gd name="T11" fmla="*/ 2147483647 h 22"/>
                  <a:gd name="T12" fmla="*/ 2147483647 w 13"/>
                  <a:gd name="T13" fmla="*/ 2147483647 h 22"/>
                  <a:gd name="T14" fmla="*/ 2147483647 w 13"/>
                  <a:gd name="T15" fmla="*/ 2147483647 h 22"/>
                  <a:gd name="T16" fmla="*/ 2147483647 w 13"/>
                  <a:gd name="T17" fmla="*/ 2147483647 h 22"/>
                  <a:gd name="T18" fmla="*/ 2147483647 w 13"/>
                  <a:gd name="T19" fmla="*/ 214748364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22"/>
                  <a:gd name="T32" fmla="*/ 13 w 13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22">
                    <a:moveTo>
                      <a:pt x="1" y="22"/>
                    </a:moveTo>
                    <a:cubicBezTo>
                      <a:pt x="0" y="21"/>
                      <a:pt x="0" y="19"/>
                      <a:pt x="1" y="18"/>
                    </a:cubicBezTo>
                    <a:cubicBezTo>
                      <a:pt x="6" y="14"/>
                      <a:pt x="7" y="8"/>
                      <a:pt x="9" y="3"/>
                    </a:cubicBezTo>
                    <a:cubicBezTo>
                      <a:pt x="9" y="2"/>
                      <a:pt x="10" y="0"/>
                      <a:pt x="11" y="1"/>
                    </a:cubicBezTo>
                    <a:cubicBezTo>
                      <a:pt x="12" y="1"/>
                      <a:pt x="13" y="1"/>
                      <a:pt x="13" y="2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1" y="1"/>
                      <a:pt x="10" y="1"/>
                      <a:pt x="9" y="3"/>
                    </a:cubicBezTo>
                    <a:cubicBezTo>
                      <a:pt x="9" y="3"/>
                      <a:pt x="5" y="16"/>
                      <a:pt x="2" y="18"/>
                    </a:cubicBezTo>
                    <a:cubicBezTo>
                      <a:pt x="2" y="18"/>
                      <a:pt x="0" y="19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05" name="Freeform 661"/>
              <p:cNvSpPr>
                <a:spLocks/>
              </p:cNvSpPr>
              <p:nvPr/>
            </p:nvSpPr>
            <p:spPr bwMode="auto">
              <a:xfrm>
                <a:off x="4635" y="1497"/>
                <a:ext cx="78" cy="101"/>
              </a:xfrm>
              <a:custGeom>
                <a:avLst/>
                <a:gdLst>
                  <a:gd name="T0" fmla="*/ 0 w 22"/>
                  <a:gd name="T1" fmla="*/ 0 h 29"/>
                  <a:gd name="T2" fmla="*/ 0 w 22"/>
                  <a:gd name="T3" fmla="*/ 0 h 29"/>
                  <a:gd name="T4" fmla="*/ 2147483647 w 22"/>
                  <a:gd name="T5" fmla="*/ 2147483647 h 29"/>
                  <a:gd name="T6" fmla="*/ 2147483647 w 22"/>
                  <a:gd name="T7" fmla="*/ 2147483647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9"/>
                  <a:gd name="T14" fmla="*/ 22 w 22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2" y="10"/>
                      <a:pt x="11" y="28"/>
                    </a:cubicBezTo>
                    <a:cubicBezTo>
                      <a:pt x="11" y="28"/>
                      <a:pt x="11" y="29"/>
                      <a:pt x="11" y="29"/>
                    </a:cubicBezTo>
                  </a:path>
                </a:pathLst>
              </a:custGeom>
              <a:noFill/>
              <a:ln w="0">
                <a:solidFill>
                  <a:srgbClr val="79501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06" name="Freeform 662"/>
              <p:cNvSpPr>
                <a:spLocks/>
              </p:cNvSpPr>
              <p:nvPr/>
            </p:nvSpPr>
            <p:spPr bwMode="auto">
              <a:xfrm>
                <a:off x="4674" y="1420"/>
                <a:ext cx="11" cy="14"/>
              </a:xfrm>
              <a:custGeom>
                <a:avLst/>
                <a:gdLst>
                  <a:gd name="T0" fmla="*/ 2147483647 w 3"/>
                  <a:gd name="T1" fmla="*/ 0 h 4"/>
                  <a:gd name="T2" fmla="*/ 0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0 h 4"/>
                  <a:gd name="T10" fmla="*/ 2147483647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2" y="4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77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07" name="Freeform 663"/>
              <p:cNvSpPr>
                <a:spLocks/>
              </p:cNvSpPr>
              <p:nvPr/>
            </p:nvSpPr>
            <p:spPr bwMode="auto">
              <a:xfrm>
                <a:off x="4678" y="1420"/>
                <a:ext cx="7" cy="10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2147483647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16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08" name="Oval 664"/>
              <p:cNvSpPr>
                <a:spLocks noChangeArrowheads="1"/>
              </p:cNvSpPr>
              <p:nvPr/>
            </p:nvSpPr>
            <p:spPr bwMode="auto">
              <a:xfrm>
                <a:off x="4678" y="1423"/>
                <a:ext cx="3" cy="7"/>
              </a:xfrm>
              <a:prstGeom prst="ellipse">
                <a:avLst/>
              </a:pr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" name="Oval 665"/>
              <p:cNvSpPr>
                <a:spLocks noChangeArrowheads="1"/>
              </p:cNvSpPr>
              <p:nvPr/>
            </p:nvSpPr>
            <p:spPr bwMode="auto">
              <a:xfrm>
                <a:off x="4678" y="1427"/>
                <a:ext cx="3" cy="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" name="Freeform 666"/>
              <p:cNvSpPr>
                <a:spLocks/>
              </p:cNvSpPr>
              <p:nvPr/>
            </p:nvSpPr>
            <p:spPr bwMode="auto">
              <a:xfrm>
                <a:off x="5272" y="1612"/>
                <a:ext cx="53" cy="129"/>
              </a:xfrm>
              <a:custGeom>
                <a:avLst/>
                <a:gdLst>
                  <a:gd name="T0" fmla="*/ 2147483647 w 15"/>
                  <a:gd name="T1" fmla="*/ 0 h 37"/>
                  <a:gd name="T2" fmla="*/ 2147483647 w 15"/>
                  <a:gd name="T3" fmla="*/ 2147483647 h 37"/>
                  <a:gd name="T4" fmla="*/ 2147483647 w 15"/>
                  <a:gd name="T5" fmla="*/ 2147483647 h 37"/>
                  <a:gd name="T6" fmla="*/ 2147483647 w 15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37"/>
                  <a:gd name="T14" fmla="*/ 15 w 15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37">
                    <a:moveTo>
                      <a:pt x="2" y="0"/>
                    </a:moveTo>
                    <a:cubicBezTo>
                      <a:pt x="2" y="0"/>
                      <a:pt x="7" y="1"/>
                      <a:pt x="7" y="1"/>
                    </a:cubicBezTo>
                    <a:cubicBezTo>
                      <a:pt x="7" y="1"/>
                      <a:pt x="15" y="26"/>
                      <a:pt x="9" y="37"/>
                    </a:cubicBezTo>
                    <a:cubicBezTo>
                      <a:pt x="9" y="37"/>
                      <a:pt x="0" y="21"/>
                      <a:pt x="2" y="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11" name="Freeform 667"/>
              <p:cNvSpPr>
                <a:spLocks/>
              </p:cNvSpPr>
              <p:nvPr/>
            </p:nvSpPr>
            <p:spPr bwMode="auto">
              <a:xfrm>
                <a:off x="4824" y="1248"/>
                <a:ext cx="327" cy="137"/>
              </a:xfrm>
              <a:custGeom>
                <a:avLst/>
                <a:gdLst>
                  <a:gd name="T0" fmla="*/ 2147483647 w 92"/>
                  <a:gd name="T1" fmla="*/ 2147483647 h 39"/>
                  <a:gd name="T2" fmla="*/ 2147483647 w 92"/>
                  <a:gd name="T3" fmla="*/ 2147483647 h 39"/>
                  <a:gd name="T4" fmla="*/ 2147483647 w 92"/>
                  <a:gd name="T5" fmla="*/ 2147483647 h 39"/>
                  <a:gd name="T6" fmla="*/ 2147483647 w 92"/>
                  <a:gd name="T7" fmla="*/ 2147483647 h 39"/>
                  <a:gd name="T8" fmla="*/ 2147483647 w 92"/>
                  <a:gd name="T9" fmla="*/ 2147483647 h 39"/>
                  <a:gd name="T10" fmla="*/ 2147483647 w 92"/>
                  <a:gd name="T11" fmla="*/ 2147483647 h 39"/>
                  <a:gd name="T12" fmla="*/ 2147483647 w 92"/>
                  <a:gd name="T13" fmla="*/ 2147483647 h 39"/>
                  <a:gd name="T14" fmla="*/ 2147483647 w 92"/>
                  <a:gd name="T15" fmla="*/ 2147483647 h 39"/>
                  <a:gd name="T16" fmla="*/ 2147483647 w 92"/>
                  <a:gd name="T17" fmla="*/ 2147483647 h 39"/>
                  <a:gd name="T18" fmla="*/ 2147483647 w 92"/>
                  <a:gd name="T19" fmla="*/ 2147483647 h 39"/>
                  <a:gd name="T20" fmla="*/ 2147483647 w 92"/>
                  <a:gd name="T21" fmla="*/ 2147483647 h 39"/>
                  <a:gd name="T22" fmla="*/ 2147483647 w 92"/>
                  <a:gd name="T23" fmla="*/ 2147483647 h 39"/>
                  <a:gd name="T24" fmla="*/ 2147483647 w 92"/>
                  <a:gd name="T25" fmla="*/ 2147483647 h 39"/>
                  <a:gd name="T26" fmla="*/ 2147483647 w 92"/>
                  <a:gd name="T27" fmla="*/ 2147483647 h 39"/>
                  <a:gd name="T28" fmla="*/ 2147483647 w 92"/>
                  <a:gd name="T29" fmla="*/ 2147483647 h 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39"/>
                  <a:gd name="T47" fmla="*/ 92 w 92"/>
                  <a:gd name="T48" fmla="*/ 39 h 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39">
                    <a:moveTo>
                      <a:pt x="45" y="11"/>
                    </a:moveTo>
                    <a:cubicBezTo>
                      <a:pt x="45" y="11"/>
                      <a:pt x="0" y="0"/>
                      <a:pt x="14" y="17"/>
                    </a:cubicBezTo>
                    <a:cubicBezTo>
                      <a:pt x="14" y="17"/>
                      <a:pt x="20" y="19"/>
                      <a:pt x="33" y="22"/>
                    </a:cubicBezTo>
                    <a:cubicBezTo>
                      <a:pt x="33" y="22"/>
                      <a:pt x="33" y="18"/>
                      <a:pt x="41" y="27"/>
                    </a:cubicBezTo>
                    <a:cubicBezTo>
                      <a:pt x="41" y="27"/>
                      <a:pt x="43" y="20"/>
                      <a:pt x="32" y="16"/>
                    </a:cubicBezTo>
                    <a:cubicBezTo>
                      <a:pt x="32" y="16"/>
                      <a:pt x="40" y="13"/>
                      <a:pt x="51" y="28"/>
                    </a:cubicBezTo>
                    <a:cubicBezTo>
                      <a:pt x="51" y="28"/>
                      <a:pt x="52" y="20"/>
                      <a:pt x="47" y="15"/>
                    </a:cubicBezTo>
                    <a:cubicBezTo>
                      <a:pt x="47" y="15"/>
                      <a:pt x="48" y="11"/>
                      <a:pt x="59" y="30"/>
                    </a:cubicBezTo>
                    <a:cubicBezTo>
                      <a:pt x="59" y="30"/>
                      <a:pt x="65" y="37"/>
                      <a:pt x="69" y="37"/>
                    </a:cubicBezTo>
                    <a:cubicBezTo>
                      <a:pt x="69" y="37"/>
                      <a:pt x="71" y="28"/>
                      <a:pt x="65" y="23"/>
                    </a:cubicBezTo>
                    <a:cubicBezTo>
                      <a:pt x="65" y="23"/>
                      <a:pt x="72" y="24"/>
                      <a:pt x="73" y="38"/>
                    </a:cubicBezTo>
                    <a:cubicBezTo>
                      <a:pt x="73" y="38"/>
                      <a:pt x="83" y="39"/>
                      <a:pt x="88" y="35"/>
                    </a:cubicBezTo>
                    <a:cubicBezTo>
                      <a:pt x="88" y="35"/>
                      <a:pt x="92" y="31"/>
                      <a:pt x="92" y="29"/>
                    </a:cubicBezTo>
                    <a:cubicBezTo>
                      <a:pt x="92" y="26"/>
                      <a:pt x="86" y="32"/>
                      <a:pt x="75" y="24"/>
                    </a:cubicBezTo>
                    <a:cubicBezTo>
                      <a:pt x="75" y="24"/>
                      <a:pt x="54" y="12"/>
                      <a:pt x="45" y="1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12" name="Freeform 668"/>
              <p:cNvSpPr>
                <a:spLocks/>
              </p:cNvSpPr>
              <p:nvPr/>
            </p:nvSpPr>
            <p:spPr bwMode="auto">
              <a:xfrm>
                <a:off x="4895" y="1329"/>
                <a:ext cx="74" cy="189"/>
              </a:xfrm>
              <a:custGeom>
                <a:avLst/>
                <a:gdLst>
                  <a:gd name="T0" fmla="*/ 2147483647 w 21"/>
                  <a:gd name="T1" fmla="*/ 2147483647 h 54"/>
                  <a:gd name="T2" fmla="*/ 0 w 21"/>
                  <a:gd name="T3" fmla="*/ 2147483647 h 54"/>
                  <a:gd name="T4" fmla="*/ 2147483647 w 21"/>
                  <a:gd name="T5" fmla="*/ 2147483647 h 54"/>
                  <a:gd name="T6" fmla="*/ 2147483647 w 21"/>
                  <a:gd name="T7" fmla="*/ 2147483647 h 54"/>
                  <a:gd name="T8" fmla="*/ 2147483647 w 21"/>
                  <a:gd name="T9" fmla="*/ 214748364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54"/>
                  <a:gd name="T17" fmla="*/ 21 w 21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54">
                    <a:moveTo>
                      <a:pt x="20" y="33"/>
                    </a:moveTo>
                    <a:cubicBezTo>
                      <a:pt x="19" y="15"/>
                      <a:pt x="4" y="0"/>
                      <a:pt x="0" y="2"/>
                    </a:cubicBezTo>
                    <a:cubicBezTo>
                      <a:pt x="0" y="2"/>
                      <a:pt x="17" y="12"/>
                      <a:pt x="17" y="33"/>
                    </a:cubicBezTo>
                    <a:cubicBezTo>
                      <a:pt x="17" y="33"/>
                      <a:pt x="18" y="47"/>
                      <a:pt x="10" y="54"/>
                    </a:cubicBezTo>
                    <a:cubicBezTo>
                      <a:pt x="10" y="54"/>
                      <a:pt x="21" y="53"/>
                      <a:pt x="20" y="33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13" name="Freeform 669"/>
              <p:cNvSpPr>
                <a:spLocks/>
              </p:cNvSpPr>
              <p:nvPr/>
            </p:nvSpPr>
            <p:spPr bwMode="auto">
              <a:xfrm>
                <a:off x="4802" y="1290"/>
                <a:ext cx="157" cy="221"/>
              </a:xfrm>
              <a:custGeom>
                <a:avLst/>
                <a:gdLst>
                  <a:gd name="T0" fmla="*/ 2147483647 w 44"/>
                  <a:gd name="T1" fmla="*/ 2147483647 h 63"/>
                  <a:gd name="T2" fmla="*/ 2147483647 w 44"/>
                  <a:gd name="T3" fmla="*/ 2147483647 h 63"/>
                  <a:gd name="T4" fmla="*/ 2147483647 w 44"/>
                  <a:gd name="T5" fmla="*/ 2147483647 h 63"/>
                  <a:gd name="T6" fmla="*/ 2147483647 w 44"/>
                  <a:gd name="T7" fmla="*/ 2147483647 h 63"/>
                  <a:gd name="T8" fmla="*/ 2147483647 w 44"/>
                  <a:gd name="T9" fmla="*/ 2147483647 h 63"/>
                  <a:gd name="T10" fmla="*/ 2147483647 w 44"/>
                  <a:gd name="T11" fmla="*/ 2147483647 h 63"/>
                  <a:gd name="T12" fmla="*/ 2147483647 w 44"/>
                  <a:gd name="T13" fmla="*/ 2147483647 h 63"/>
                  <a:gd name="T14" fmla="*/ 2147483647 w 44"/>
                  <a:gd name="T15" fmla="*/ 2147483647 h 63"/>
                  <a:gd name="T16" fmla="*/ 2147483647 w 44"/>
                  <a:gd name="T17" fmla="*/ 2147483647 h 63"/>
                  <a:gd name="T18" fmla="*/ 2147483647 w 44"/>
                  <a:gd name="T19" fmla="*/ 2147483647 h 63"/>
                  <a:gd name="T20" fmla="*/ 2147483647 w 44"/>
                  <a:gd name="T21" fmla="*/ 2147483647 h 63"/>
                  <a:gd name="T22" fmla="*/ 2147483647 w 44"/>
                  <a:gd name="T23" fmla="*/ 2147483647 h 63"/>
                  <a:gd name="T24" fmla="*/ 2147483647 w 44"/>
                  <a:gd name="T25" fmla="*/ 2147483647 h 63"/>
                  <a:gd name="T26" fmla="*/ 2147483647 w 44"/>
                  <a:gd name="T27" fmla="*/ 2147483647 h 63"/>
                  <a:gd name="T28" fmla="*/ 2147483647 w 44"/>
                  <a:gd name="T29" fmla="*/ 2147483647 h 63"/>
                  <a:gd name="T30" fmla="*/ 2147483647 w 44"/>
                  <a:gd name="T31" fmla="*/ 2147483647 h 63"/>
                  <a:gd name="T32" fmla="*/ 2147483647 w 44"/>
                  <a:gd name="T33" fmla="*/ 2147483647 h 63"/>
                  <a:gd name="T34" fmla="*/ 2147483647 w 44"/>
                  <a:gd name="T35" fmla="*/ 2147483647 h 63"/>
                  <a:gd name="T36" fmla="*/ 2147483647 w 44"/>
                  <a:gd name="T37" fmla="*/ 2147483647 h 63"/>
                  <a:gd name="T38" fmla="*/ 2147483647 w 44"/>
                  <a:gd name="T39" fmla="*/ 2147483647 h 6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"/>
                  <a:gd name="T61" fmla="*/ 0 h 63"/>
                  <a:gd name="T62" fmla="*/ 44 w 44"/>
                  <a:gd name="T63" fmla="*/ 63 h 6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" h="63">
                    <a:moveTo>
                      <a:pt x="13" y="1"/>
                    </a:moveTo>
                    <a:cubicBezTo>
                      <a:pt x="11" y="0"/>
                      <a:pt x="9" y="1"/>
                      <a:pt x="8" y="1"/>
                    </a:cubicBezTo>
                    <a:cubicBezTo>
                      <a:pt x="3" y="3"/>
                      <a:pt x="0" y="11"/>
                      <a:pt x="4" y="14"/>
                    </a:cubicBezTo>
                    <a:cubicBezTo>
                      <a:pt x="13" y="21"/>
                      <a:pt x="24" y="18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46"/>
                      <a:pt x="34" y="54"/>
                      <a:pt x="35" y="63"/>
                    </a:cubicBezTo>
                    <a:cubicBezTo>
                      <a:pt x="44" y="57"/>
                      <a:pt x="38" y="44"/>
                      <a:pt x="30" y="40"/>
                    </a:cubicBezTo>
                    <a:cubicBezTo>
                      <a:pt x="32" y="41"/>
                      <a:pt x="37" y="44"/>
                      <a:pt x="38" y="46"/>
                    </a:cubicBezTo>
                    <a:cubicBezTo>
                      <a:pt x="39" y="47"/>
                      <a:pt x="40" y="47"/>
                      <a:pt x="40" y="46"/>
                    </a:cubicBezTo>
                    <a:cubicBezTo>
                      <a:pt x="41" y="36"/>
                      <a:pt x="35" y="35"/>
                      <a:pt x="30" y="31"/>
                    </a:cubicBezTo>
                    <a:cubicBezTo>
                      <a:pt x="34" y="32"/>
                      <a:pt x="37" y="33"/>
                      <a:pt x="40" y="37"/>
                    </a:cubicBezTo>
                    <a:cubicBezTo>
                      <a:pt x="39" y="31"/>
                      <a:pt x="33" y="24"/>
                      <a:pt x="27" y="24"/>
                    </a:cubicBezTo>
                    <a:cubicBezTo>
                      <a:pt x="29" y="21"/>
                      <a:pt x="32" y="24"/>
                      <a:pt x="35" y="24"/>
                    </a:cubicBezTo>
                    <a:cubicBezTo>
                      <a:pt x="31" y="17"/>
                      <a:pt x="24" y="14"/>
                      <a:pt x="16" y="18"/>
                    </a:cubicBezTo>
                    <a:cubicBezTo>
                      <a:pt x="17" y="14"/>
                      <a:pt x="22" y="16"/>
                      <a:pt x="24" y="16"/>
                    </a:cubicBezTo>
                    <a:cubicBezTo>
                      <a:pt x="19" y="12"/>
                      <a:pt x="13" y="9"/>
                      <a:pt x="7" y="11"/>
                    </a:cubicBezTo>
                    <a:cubicBezTo>
                      <a:pt x="10" y="9"/>
                      <a:pt x="14" y="11"/>
                      <a:pt x="17" y="10"/>
                    </a:cubicBezTo>
                    <a:cubicBezTo>
                      <a:pt x="15" y="7"/>
                      <a:pt x="12" y="5"/>
                      <a:pt x="8" y="6"/>
                    </a:cubicBezTo>
                    <a:cubicBezTo>
                      <a:pt x="10" y="4"/>
                      <a:pt x="12" y="5"/>
                      <a:pt x="14" y="5"/>
                    </a:cubicBezTo>
                    <a:cubicBezTo>
                      <a:pt x="12" y="4"/>
                      <a:pt x="17" y="1"/>
                      <a:pt x="13" y="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14" name="Freeform 670"/>
              <p:cNvSpPr>
                <a:spLocks/>
              </p:cNvSpPr>
              <p:nvPr/>
            </p:nvSpPr>
            <p:spPr bwMode="auto">
              <a:xfrm>
                <a:off x="4984" y="1609"/>
                <a:ext cx="32" cy="59"/>
              </a:xfrm>
              <a:custGeom>
                <a:avLst/>
                <a:gdLst>
                  <a:gd name="T0" fmla="*/ 2147483647 w 9"/>
                  <a:gd name="T1" fmla="*/ 0 h 17"/>
                  <a:gd name="T2" fmla="*/ 0 w 9"/>
                  <a:gd name="T3" fmla="*/ 2147483647 h 17"/>
                  <a:gd name="T4" fmla="*/ 2147483647 w 9"/>
                  <a:gd name="T5" fmla="*/ 2147483647 h 17"/>
                  <a:gd name="T6" fmla="*/ 2147483647 w 9"/>
                  <a:gd name="T7" fmla="*/ 2147483647 h 17"/>
                  <a:gd name="T8" fmla="*/ 2147483647 w 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7"/>
                  <a:gd name="T17" fmla="*/ 9 w 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7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5" y="4"/>
                      <a:pt x="9" y="9"/>
                      <a:pt x="6" y="14"/>
                    </a:cubicBezTo>
                    <a:cubicBezTo>
                      <a:pt x="5" y="16"/>
                      <a:pt x="2" y="17"/>
                      <a:pt x="2" y="15"/>
                    </a:cubicBezTo>
                    <a:cubicBezTo>
                      <a:pt x="2" y="10"/>
                      <a:pt x="6" y="4"/>
                      <a:pt x="1" y="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15" name="Freeform 671"/>
              <p:cNvSpPr>
                <a:spLocks/>
              </p:cNvSpPr>
              <p:nvPr/>
            </p:nvSpPr>
            <p:spPr bwMode="auto">
              <a:xfrm>
                <a:off x="5009" y="1577"/>
                <a:ext cx="53" cy="70"/>
              </a:xfrm>
              <a:custGeom>
                <a:avLst/>
                <a:gdLst>
                  <a:gd name="T0" fmla="*/ 2147483647 w 15"/>
                  <a:gd name="T1" fmla="*/ 0 h 20"/>
                  <a:gd name="T2" fmla="*/ 2147483647 w 15"/>
                  <a:gd name="T3" fmla="*/ 2147483647 h 20"/>
                  <a:gd name="T4" fmla="*/ 0 w 15"/>
                  <a:gd name="T5" fmla="*/ 2147483647 h 20"/>
                  <a:gd name="T6" fmla="*/ 2147483647 w 15"/>
                  <a:gd name="T7" fmla="*/ 2147483647 h 20"/>
                  <a:gd name="T8" fmla="*/ 2147483647 w 15"/>
                  <a:gd name="T9" fmla="*/ 2147483647 h 20"/>
                  <a:gd name="T10" fmla="*/ 2147483647 w 15"/>
                  <a:gd name="T11" fmla="*/ 2147483647 h 20"/>
                  <a:gd name="T12" fmla="*/ 2147483647 w 15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0"/>
                  <a:gd name="T23" fmla="*/ 15 w 15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0">
                    <a:moveTo>
                      <a:pt x="4" y="0"/>
                    </a:moveTo>
                    <a:cubicBezTo>
                      <a:pt x="10" y="3"/>
                      <a:pt x="15" y="13"/>
                      <a:pt x="10" y="18"/>
                    </a:cubicBezTo>
                    <a:cubicBezTo>
                      <a:pt x="9" y="20"/>
                      <a:pt x="4" y="19"/>
                      <a:pt x="0" y="18"/>
                    </a:cubicBezTo>
                    <a:cubicBezTo>
                      <a:pt x="3" y="16"/>
                      <a:pt x="7" y="18"/>
                      <a:pt x="8" y="16"/>
                    </a:cubicBezTo>
                    <a:cubicBezTo>
                      <a:pt x="8" y="14"/>
                      <a:pt x="4" y="13"/>
                      <a:pt x="4" y="11"/>
                    </a:cubicBezTo>
                    <a:cubicBezTo>
                      <a:pt x="5" y="11"/>
                      <a:pt x="7" y="11"/>
                      <a:pt x="7" y="11"/>
                    </a:cubicBezTo>
                    <a:cubicBezTo>
                      <a:pt x="9" y="7"/>
                      <a:pt x="6" y="3"/>
                      <a:pt x="4" y="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16" name="Freeform 672"/>
              <p:cNvSpPr>
                <a:spLocks/>
              </p:cNvSpPr>
              <p:nvPr/>
            </p:nvSpPr>
            <p:spPr bwMode="auto">
              <a:xfrm>
                <a:off x="5055" y="1535"/>
                <a:ext cx="50" cy="98"/>
              </a:xfrm>
              <a:custGeom>
                <a:avLst/>
                <a:gdLst>
                  <a:gd name="T0" fmla="*/ 0 w 14"/>
                  <a:gd name="T1" fmla="*/ 0 h 28"/>
                  <a:gd name="T2" fmla="*/ 2147483647 w 14"/>
                  <a:gd name="T3" fmla="*/ 2147483647 h 28"/>
                  <a:gd name="T4" fmla="*/ 0 w 14"/>
                  <a:gd name="T5" fmla="*/ 2147483647 h 28"/>
                  <a:gd name="T6" fmla="*/ 2147483647 w 14"/>
                  <a:gd name="T7" fmla="*/ 2147483647 h 28"/>
                  <a:gd name="T8" fmla="*/ 2147483647 w 14"/>
                  <a:gd name="T9" fmla="*/ 2147483647 h 28"/>
                  <a:gd name="T10" fmla="*/ 2147483647 w 14"/>
                  <a:gd name="T11" fmla="*/ 2147483647 h 28"/>
                  <a:gd name="T12" fmla="*/ 2147483647 w 14"/>
                  <a:gd name="T13" fmla="*/ 2147483647 h 28"/>
                  <a:gd name="T14" fmla="*/ 2147483647 w 14"/>
                  <a:gd name="T15" fmla="*/ 2147483647 h 28"/>
                  <a:gd name="T16" fmla="*/ 0 w 14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8"/>
                  <a:gd name="T29" fmla="*/ 14 w 14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8">
                    <a:moveTo>
                      <a:pt x="0" y="0"/>
                    </a:moveTo>
                    <a:cubicBezTo>
                      <a:pt x="10" y="4"/>
                      <a:pt x="14" y="15"/>
                      <a:pt x="10" y="24"/>
                    </a:cubicBezTo>
                    <a:cubicBezTo>
                      <a:pt x="9" y="28"/>
                      <a:pt x="4" y="24"/>
                      <a:pt x="0" y="23"/>
                    </a:cubicBezTo>
                    <a:cubicBezTo>
                      <a:pt x="3" y="22"/>
                      <a:pt x="7" y="24"/>
                      <a:pt x="8" y="22"/>
                    </a:cubicBezTo>
                    <a:cubicBezTo>
                      <a:pt x="8" y="19"/>
                      <a:pt x="4" y="17"/>
                      <a:pt x="2" y="15"/>
                    </a:cubicBezTo>
                    <a:cubicBezTo>
                      <a:pt x="4" y="12"/>
                      <a:pt x="8" y="17"/>
                      <a:pt x="9" y="12"/>
                    </a:cubicBezTo>
                    <a:cubicBezTo>
                      <a:pt x="4" y="13"/>
                      <a:pt x="4" y="9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17" name="Freeform 673"/>
              <p:cNvSpPr>
                <a:spLocks/>
              </p:cNvSpPr>
              <p:nvPr/>
            </p:nvSpPr>
            <p:spPr bwMode="auto">
              <a:xfrm>
                <a:off x="5080" y="1500"/>
                <a:ext cx="64" cy="105"/>
              </a:xfrm>
              <a:custGeom>
                <a:avLst/>
                <a:gdLst>
                  <a:gd name="T0" fmla="*/ 2147483647 w 18"/>
                  <a:gd name="T1" fmla="*/ 2147483647 h 30"/>
                  <a:gd name="T2" fmla="*/ 2147483647 w 18"/>
                  <a:gd name="T3" fmla="*/ 2147483647 h 30"/>
                  <a:gd name="T4" fmla="*/ 2147483647 w 18"/>
                  <a:gd name="T5" fmla="*/ 2147483647 h 30"/>
                  <a:gd name="T6" fmla="*/ 2147483647 w 18"/>
                  <a:gd name="T7" fmla="*/ 2147483647 h 30"/>
                  <a:gd name="T8" fmla="*/ 0 w 18"/>
                  <a:gd name="T9" fmla="*/ 2147483647 h 30"/>
                  <a:gd name="T10" fmla="*/ 2147483647 w 18"/>
                  <a:gd name="T11" fmla="*/ 2147483647 h 30"/>
                  <a:gd name="T12" fmla="*/ 2147483647 w 18"/>
                  <a:gd name="T13" fmla="*/ 2147483647 h 30"/>
                  <a:gd name="T14" fmla="*/ 2147483647 w 18"/>
                  <a:gd name="T15" fmla="*/ 2147483647 h 30"/>
                  <a:gd name="T16" fmla="*/ 2147483647 w 18"/>
                  <a:gd name="T17" fmla="*/ 2147483647 h 30"/>
                  <a:gd name="T18" fmla="*/ 2147483647 w 18"/>
                  <a:gd name="T19" fmla="*/ 2147483647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30"/>
                  <a:gd name="T32" fmla="*/ 18 w 18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30">
                    <a:moveTo>
                      <a:pt x="5" y="24"/>
                    </a:moveTo>
                    <a:cubicBezTo>
                      <a:pt x="8" y="27"/>
                      <a:pt x="13" y="30"/>
                      <a:pt x="14" y="28"/>
                    </a:cubicBezTo>
                    <a:cubicBezTo>
                      <a:pt x="18" y="19"/>
                      <a:pt x="10" y="10"/>
                      <a:pt x="2" y="4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0" y="0"/>
                      <a:pt x="0" y="3"/>
                      <a:pt x="0" y="2"/>
                    </a:cubicBezTo>
                    <a:cubicBezTo>
                      <a:pt x="2" y="9"/>
                      <a:pt x="9" y="13"/>
                      <a:pt x="12" y="20"/>
                    </a:cubicBezTo>
                    <a:cubicBezTo>
                      <a:pt x="10" y="20"/>
                      <a:pt x="9" y="18"/>
                      <a:pt x="7" y="20"/>
                    </a:cubicBezTo>
                    <a:cubicBezTo>
                      <a:pt x="10" y="21"/>
                      <a:pt x="11" y="23"/>
                      <a:pt x="12" y="24"/>
                    </a:cubicBezTo>
                    <a:cubicBezTo>
                      <a:pt x="12" y="26"/>
                      <a:pt x="9" y="26"/>
                      <a:pt x="7" y="26"/>
                    </a:cubicBezTo>
                    <a:cubicBezTo>
                      <a:pt x="7" y="26"/>
                      <a:pt x="5" y="24"/>
                      <a:pt x="5" y="24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18" name="Freeform 674"/>
              <p:cNvSpPr>
                <a:spLocks/>
              </p:cNvSpPr>
              <p:nvPr/>
            </p:nvSpPr>
            <p:spPr bwMode="auto">
              <a:xfrm>
                <a:off x="5105" y="1458"/>
                <a:ext cx="99" cy="151"/>
              </a:xfrm>
              <a:custGeom>
                <a:avLst/>
                <a:gdLst>
                  <a:gd name="T0" fmla="*/ 2147483647 w 28"/>
                  <a:gd name="T1" fmla="*/ 2147483647 h 43"/>
                  <a:gd name="T2" fmla="*/ 2147483647 w 28"/>
                  <a:gd name="T3" fmla="*/ 2147483647 h 43"/>
                  <a:gd name="T4" fmla="*/ 2147483647 w 28"/>
                  <a:gd name="T5" fmla="*/ 2147483647 h 43"/>
                  <a:gd name="T6" fmla="*/ 2147483647 w 28"/>
                  <a:gd name="T7" fmla="*/ 2147483647 h 43"/>
                  <a:gd name="T8" fmla="*/ 2147483647 w 28"/>
                  <a:gd name="T9" fmla="*/ 2147483647 h 43"/>
                  <a:gd name="T10" fmla="*/ 2147483647 w 28"/>
                  <a:gd name="T11" fmla="*/ 2147483647 h 43"/>
                  <a:gd name="T12" fmla="*/ 0 w 28"/>
                  <a:gd name="T13" fmla="*/ 0 h 43"/>
                  <a:gd name="T14" fmla="*/ 2147483647 w 28"/>
                  <a:gd name="T15" fmla="*/ 2147483647 h 43"/>
                  <a:gd name="T16" fmla="*/ 2147483647 w 28"/>
                  <a:gd name="T17" fmla="*/ 2147483647 h 43"/>
                  <a:gd name="T18" fmla="*/ 2147483647 w 28"/>
                  <a:gd name="T19" fmla="*/ 2147483647 h 43"/>
                  <a:gd name="T20" fmla="*/ 2147483647 w 28"/>
                  <a:gd name="T21" fmla="*/ 2147483647 h 43"/>
                  <a:gd name="T22" fmla="*/ 2147483647 w 28"/>
                  <a:gd name="T23" fmla="*/ 2147483647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"/>
                  <a:gd name="T37" fmla="*/ 0 h 43"/>
                  <a:gd name="T38" fmla="*/ 28 w 28"/>
                  <a:gd name="T39" fmla="*/ 43 h 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" h="43">
                    <a:moveTo>
                      <a:pt x="9" y="33"/>
                    </a:moveTo>
                    <a:cubicBezTo>
                      <a:pt x="12" y="33"/>
                      <a:pt x="16" y="37"/>
                      <a:pt x="19" y="37"/>
                    </a:cubicBezTo>
                    <a:cubicBezTo>
                      <a:pt x="22" y="36"/>
                      <a:pt x="21" y="32"/>
                      <a:pt x="19" y="31"/>
                    </a:cubicBezTo>
                    <a:cubicBezTo>
                      <a:pt x="18" y="30"/>
                      <a:pt x="16" y="30"/>
                      <a:pt x="15" y="29"/>
                    </a:cubicBezTo>
                    <a:cubicBezTo>
                      <a:pt x="17" y="29"/>
                      <a:pt x="18" y="28"/>
                      <a:pt x="18" y="26"/>
                    </a:cubicBezTo>
                    <a:cubicBezTo>
                      <a:pt x="18" y="24"/>
                      <a:pt x="16" y="22"/>
                      <a:pt x="15" y="21"/>
                    </a:cubicBezTo>
                    <a:cubicBezTo>
                      <a:pt x="10" y="16"/>
                      <a:pt x="6" y="4"/>
                      <a:pt x="0" y="0"/>
                    </a:cubicBezTo>
                    <a:cubicBezTo>
                      <a:pt x="6" y="4"/>
                      <a:pt x="13" y="15"/>
                      <a:pt x="17" y="21"/>
                    </a:cubicBezTo>
                    <a:cubicBezTo>
                      <a:pt x="18" y="23"/>
                      <a:pt x="20" y="24"/>
                      <a:pt x="21" y="26"/>
                    </a:cubicBezTo>
                    <a:cubicBezTo>
                      <a:pt x="23" y="31"/>
                      <a:pt x="28" y="39"/>
                      <a:pt x="23" y="41"/>
                    </a:cubicBezTo>
                    <a:cubicBezTo>
                      <a:pt x="19" y="43"/>
                      <a:pt x="12" y="41"/>
                      <a:pt x="10" y="36"/>
                    </a:cubicBezTo>
                    <a:cubicBezTo>
                      <a:pt x="10" y="36"/>
                      <a:pt x="9" y="34"/>
                      <a:pt x="9" y="33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19" name="Freeform 675"/>
              <p:cNvSpPr>
                <a:spLocks/>
              </p:cNvSpPr>
              <p:nvPr/>
            </p:nvSpPr>
            <p:spPr bwMode="auto">
              <a:xfrm>
                <a:off x="4962" y="1553"/>
                <a:ext cx="43" cy="69"/>
              </a:xfrm>
              <a:custGeom>
                <a:avLst/>
                <a:gdLst>
                  <a:gd name="T0" fmla="*/ 2147483647 w 12"/>
                  <a:gd name="T1" fmla="*/ 2147483647 h 20"/>
                  <a:gd name="T2" fmla="*/ 2147483647 w 12"/>
                  <a:gd name="T3" fmla="*/ 2147483647 h 20"/>
                  <a:gd name="T4" fmla="*/ 2147483647 w 12"/>
                  <a:gd name="T5" fmla="*/ 0 h 20"/>
                  <a:gd name="T6" fmla="*/ 2147483647 w 12"/>
                  <a:gd name="T7" fmla="*/ 2147483647 h 20"/>
                  <a:gd name="T8" fmla="*/ 2147483647 w 12"/>
                  <a:gd name="T9" fmla="*/ 2147483647 h 20"/>
                  <a:gd name="T10" fmla="*/ 2147483647 w 12"/>
                  <a:gd name="T11" fmla="*/ 2147483647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0"/>
                  <a:gd name="T20" fmla="*/ 12 w 12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0">
                    <a:moveTo>
                      <a:pt x="2" y="20"/>
                    </a:moveTo>
                    <a:cubicBezTo>
                      <a:pt x="3" y="19"/>
                      <a:pt x="6" y="19"/>
                      <a:pt x="7" y="18"/>
                    </a:cubicBezTo>
                    <a:cubicBezTo>
                      <a:pt x="12" y="11"/>
                      <a:pt x="7" y="4"/>
                      <a:pt x="1" y="0"/>
                    </a:cubicBezTo>
                    <a:cubicBezTo>
                      <a:pt x="0" y="4"/>
                      <a:pt x="3" y="7"/>
                      <a:pt x="5" y="10"/>
                    </a:cubicBezTo>
                    <a:cubicBezTo>
                      <a:pt x="6" y="14"/>
                      <a:pt x="2" y="15"/>
                      <a:pt x="1" y="18"/>
                    </a:cubicBezTo>
                    <a:cubicBezTo>
                      <a:pt x="1" y="18"/>
                      <a:pt x="2" y="20"/>
                      <a:pt x="2" y="2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20" name="Freeform 676"/>
              <p:cNvSpPr>
                <a:spLocks/>
              </p:cNvSpPr>
              <p:nvPr/>
            </p:nvSpPr>
            <p:spPr bwMode="auto">
              <a:xfrm>
                <a:off x="4994" y="1518"/>
                <a:ext cx="32" cy="66"/>
              </a:xfrm>
              <a:custGeom>
                <a:avLst/>
                <a:gdLst>
                  <a:gd name="T0" fmla="*/ 2147483647 w 9"/>
                  <a:gd name="T1" fmla="*/ 2147483647 h 19"/>
                  <a:gd name="T2" fmla="*/ 2147483647 w 9"/>
                  <a:gd name="T3" fmla="*/ 2147483647 h 19"/>
                  <a:gd name="T4" fmla="*/ 0 w 9"/>
                  <a:gd name="T5" fmla="*/ 0 h 19"/>
                  <a:gd name="T6" fmla="*/ 2147483647 w 9"/>
                  <a:gd name="T7" fmla="*/ 2147483647 h 19"/>
                  <a:gd name="T8" fmla="*/ 2147483647 w 9"/>
                  <a:gd name="T9" fmla="*/ 214748364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9"/>
                  <a:gd name="T17" fmla="*/ 9 w 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9">
                    <a:moveTo>
                      <a:pt x="1" y="17"/>
                    </a:moveTo>
                    <a:cubicBezTo>
                      <a:pt x="5" y="15"/>
                      <a:pt x="7" y="11"/>
                      <a:pt x="5" y="8"/>
                    </a:cubicBezTo>
                    <a:cubicBezTo>
                      <a:pt x="3" y="5"/>
                      <a:pt x="0" y="4"/>
                      <a:pt x="0" y="0"/>
                    </a:cubicBezTo>
                    <a:cubicBezTo>
                      <a:pt x="3" y="4"/>
                      <a:pt x="9" y="7"/>
                      <a:pt x="8" y="13"/>
                    </a:cubicBezTo>
                    <a:cubicBezTo>
                      <a:pt x="7" y="16"/>
                      <a:pt x="4" y="19"/>
                      <a:pt x="1" y="17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21" name="Freeform 677"/>
              <p:cNvSpPr>
                <a:spLocks/>
              </p:cNvSpPr>
              <p:nvPr/>
            </p:nvSpPr>
            <p:spPr bwMode="auto">
              <a:xfrm>
                <a:off x="5009" y="1483"/>
                <a:ext cx="46" cy="73"/>
              </a:xfrm>
              <a:custGeom>
                <a:avLst/>
                <a:gdLst>
                  <a:gd name="T0" fmla="*/ 2147483647 w 13"/>
                  <a:gd name="T1" fmla="*/ 2147483647 h 21"/>
                  <a:gd name="T2" fmla="*/ 2147483647 w 13"/>
                  <a:gd name="T3" fmla="*/ 2147483647 h 21"/>
                  <a:gd name="T4" fmla="*/ 0 w 13"/>
                  <a:gd name="T5" fmla="*/ 0 h 21"/>
                  <a:gd name="T6" fmla="*/ 2147483647 w 13"/>
                  <a:gd name="T7" fmla="*/ 2147483647 h 21"/>
                  <a:gd name="T8" fmla="*/ 2147483647 w 13"/>
                  <a:gd name="T9" fmla="*/ 214748364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1"/>
                  <a:gd name="T17" fmla="*/ 13 w 1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1">
                    <a:moveTo>
                      <a:pt x="3" y="17"/>
                    </a:moveTo>
                    <a:cubicBezTo>
                      <a:pt x="7" y="16"/>
                      <a:pt x="8" y="11"/>
                      <a:pt x="8" y="8"/>
                    </a:cubicBezTo>
                    <a:cubicBezTo>
                      <a:pt x="7" y="5"/>
                      <a:pt x="3" y="2"/>
                      <a:pt x="0" y="0"/>
                    </a:cubicBezTo>
                    <a:cubicBezTo>
                      <a:pt x="7" y="1"/>
                      <a:pt x="13" y="6"/>
                      <a:pt x="12" y="13"/>
                    </a:cubicBezTo>
                    <a:cubicBezTo>
                      <a:pt x="11" y="16"/>
                      <a:pt x="7" y="21"/>
                      <a:pt x="3" y="17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22" name="Freeform 678"/>
              <p:cNvSpPr>
                <a:spLocks/>
              </p:cNvSpPr>
              <p:nvPr/>
            </p:nvSpPr>
            <p:spPr bwMode="auto">
              <a:xfrm>
                <a:off x="5016" y="1423"/>
                <a:ext cx="67" cy="84"/>
              </a:xfrm>
              <a:custGeom>
                <a:avLst/>
                <a:gdLst>
                  <a:gd name="T0" fmla="*/ 0 w 19"/>
                  <a:gd name="T1" fmla="*/ 2147483647 h 24"/>
                  <a:gd name="T2" fmla="*/ 2147483647 w 19"/>
                  <a:gd name="T3" fmla="*/ 2147483647 h 24"/>
                  <a:gd name="T4" fmla="*/ 2147483647 w 19"/>
                  <a:gd name="T5" fmla="*/ 2147483647 h 24"/>
                  <a:gd name="T6" fmla="*/ 2147483647 w 19"/>
                  <a:gd name="T7" fmla="*/ 2147483647 h 24"/>
                  <a:gd name="T8" fmla="*/ 0 w 19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0" y="1"/>
                    </a:moveTo>
                    <a:cubicBezTo>
                      <a:pt x="9" y="1"/>
                      <a:pt x="19" y="7"/>
                      <a:pt x="16" y="17"/>
                    </a:cubicBezTo>
                    <a:cubicBezTo>
                      <a:pt x="15" y="20"/>
                      <a:pt x="13" y="24"/>
                      <a:pt x="9" y="23"/>
                    </a:cubicBezTo>
                    <a:cubicBezTo>
                      <a:pt x="12" y="19"/>
                      <a:pt x="13" y="15"/>
                      <a:pt x="12" y="10"/>
                    </a:cubicBezTo>
                    <a:cubicBezTo>
                      <a:pt x="11" y="6"/>
                      <a:pt x="4" y="0"/>
                      <a:pt x="0" y="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23" name="Freeform 679"/>
              <p:cNvSpPr>
                <a:spLocks/>
              </p:cNvSpPr>
              <p:nvPr/>
            </p:nvSpPr>
            <p:spPr bwMode="auto">
              <a:xfrm>
                <a:off x="5009" y="1388"/>
                <a:ext cx="89" cy="74"/>
              </a:xfrm>
              <a:custGeom>
                <a:avLst/>
                <a:gdLst>
                  <a:gd name="T0" fmla="*/ 2147483647 w 25"/>
                  <a:gd name="T1" fmla="*/ 0 h 21"/>
                  <a:gd name="T2" fmla="*/ 2147483647 w 25"/>
                  <a:gd name="T3" fmla="*/ 2147483647 h 21"/>
                  <a:gd name="T4" fmla="*/ 2147483647 w 25"/>
                  <a:gd name="T5" fmla="*/ 2147483647 h 21"/>
                  <a:gd name="T6" fmla="*/ 2147483647 w 25"/>
                  <a:gd name="T7" fmla="*/ 2147483647 h 21"/>
                  <a:gd name="T8" fmla="*/ 0 w 25"/>
                  <a:gd name="T9" fmla="*/ 2147483647 h 21"/>
                  <a:gd name="T10" fmla="*/ 0 w 25"/>
                  <a:gd name="T11" fmla="*/ 2147483647 h 21"/>
                  <a:gd name="T12" fmla="*/ 2147483647 w 25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1"/>
                  <a:gd name="T23" fmla="*/ 25 w 2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1">
                    <a:moveTo>
                      <a:pt x="3" y="0"/>
                    </a:moveTo>
                    <a:cubicBezTo>
                      <a:pt x="6" y="2"/>
                      <a:pt x="11" y="1"/>
                      <a:pt x="14" y="4"/>
                    </a:cubicBezTo>
                    <a:cubicBezTo>
                      <a:pt x="19" y="8"/>
                      <a:pt x="25" y="15"/>
                      <a:pt x="19" y="21"/>
                    </a:cubicBezTo>
                    <a:cubicBezTo>
                      <a:pt x="20" y="16"/>
                      <a:pt x="19" y="10"/>
                      <a:pt x="14" y="7"/>
                    </a:cubicBezTo>
                    <a:cubicBezTo>
                      <a:pt x="10" y="4"/>
                      <a:pt x="6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24" name="Freeform 680"/>
              <p:cNvSpPr>
                <a:spLocks/>
              </p:cNvSpPr>
              <p:nvPr/>
            </p:nvSpPr>
            <p:spPr bwMode="auto">
              <a:xfrm>
                <a:off x="5162" y="1455"/>
                <a:ext cx="74" cy="150"/>
              </a:xfrm>
              <a:custGeom>
                <a:avLst/>
                <a:gdLst>
                  <a:gd name="T0" fmla="*/ 2147483647 w 21"/>
                  <a:gd name="T1" fmla="*/ 2147483647 h 43"/>
                  <a:gd name="T2" fmla="*/ 2147483647 w 21"/>
                  <a:gd name="T3" fmla="*/ 2147483647 h 43"/>
                  <a:gd name="T4" fmla="*/ 2147483647 w 21"/>
                  <a:gd name="T5" fmla="*/ 2147483647 h 43"/>
                  <a:gd name="T6" fmla="*/ 0 w 21"/>
                  <a:gd name="T7" fmla="*/ 0 h 43"/>
                  <a:gd name="T8" fmla="*/ 2147483647 w 21"/>
                  <a:gd name="T9" fmla="*/ 2147483647 h 43"/>
                  <a:gd name="T10" fmla="*/ 2147483647 w 21"/>
                  <a:gd name="T11" fmla="*/ 2147483647 h 43"/>
                  <a:gd name="T12" fmla="*/ 2147483647 w 21"/>
                  <a:gd name="T13" fmla="*/ 2147483647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43"/>
                  <a:gd name="T23" fmla="*/ 21 w 21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43">
                    <a:moveTo>
                      <a:pt x="10" y="34"/>
                    </a:moveTo>
                    <a:cubicBezTo>
                      <a:pt x="11" y="34"/>
                      <a:pt x="13" y="34"/>
                      <a:pt x="15" y="35"/>
                    </a:cubicBezTo>
                    <a:cubicBezTo>
                      <a:pt x="12" y="25"/>
                      <a:pt x="7" y="16"/>
                      <a:pt x="2" y="7"/>
                    </a:cubicBezTo>
                    <a:cubicBezTo>
                      <a:pt x="1" y="5"/>
                      <a:pt x="0" y="3"/>
                      <a:pt x="0" y="0"/>
                    </a:cubicBezTo>
                    <a:cubicBezTo>
                      <a:pt x="6" y="13"/>
                      <a:pt x="21" y="24"/>
                      <a:pt x="19" y="40"/>
                    </a:cubicBezTo>
                    <a:cubicBezTo>
                      <a:pt x="19" y="40"/>
                      <a:pt x="17" y="43"/>
                      <a:pt x="16" y="43"/>
                    </a:cubicBezTo>
                    <a:cubicBezTo>
                      <a:pt x="13" y="42"/>
                      <a:pt x="9" y="38"/>
                      <a:pt x="10" y="34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25" name="Freeform 681"/>
              <p:cNvSpPr>
                <a:spLocks/>
              </p:cNvSpPr>
              <p:nvPr/>
            </p:nvSpPr>
            <p:spPr bwMode="auto">
              <a:xfrm>
                <a:off x="5115" y="1374"/>
                <a:ext cx="200" cy="231"/>
              </a:xfrm>
              <a:custGeom>
                <a:avLst/>
                <a:gdLst>
                  <a:gd name="T0" fmla="*/ 2147483647 w 56"/>
                  <a:gd name="T1" fmla="*/ 2147483647 h 66"/>
                  <a:gd name="T2" fmla="*/ 0 w 56"/>
                  <a:gd name="T3" fmla="*/ 2147483647 h 66"/>
                  <a:gd name="T4" fmla="*/ 2147483647 w 56"/>
                  <a:gd name="T5" fmla="*/ 2147483647 h 66"/>
                  <a:gd name="T6" fmla="*/ 2147483647 w 56"/>
                  <a:gd name="T7" fmla="*/ 2147483647 h 66"/>
                  <a:gd name="T8" fmla="*/ 2147483647 w 56"/>
                  <a:gd name="T9" fmla="*/ 2147483647 h 66"/>
                  <a:gd name="T10" fmla="*/ 2147483647 w 56"/>
                  <a:gd name="T11" fmla="*/ 2147483647 h 66"/>
                  <a:gd name="T12" fmla="*/ 2147483647 w 56"/>
                  <a:gd name="T13" fmla="*/ 2147483647 h 66"/>
                  <a:gd name="T14" fmla="*/ 2147483647 w 56"/>
                  <a:gd name="T15" fmla="*/ 2147483647 h 66"/>
                  <a:gd name="T16" fmla="*/ 2147483647 w 56"/>
                  <a:gd name="T17" fmla="*/ 2147483647 h 66"/>
                  <a:gd name="T18" fmla="*/ 2147483647 w 56"/>
                  <a:gd name="T19" fmla="*/ 2147483647 h 66"/>
                  <a:gd name="T20" fmla="*/ 2147483647 w 56"/>
                  <a:gd name="T21" fmla="*/ 2147483647 h 66"/>
                  <a:gd name="T22" fmla="*/ 2147483647 w 56"/>
                  <a:gd name="T23" fmla="*/ 2147483647 h 66"/>
                  <a:gd name="T24" fmla="*/ 2147483647 w 56"/>
                  <a:gd name="T25" fmla="*/ 2147483647 h 66"/>
                  <a:gd name="T26" fmla="*/ 2147483647 w 56"/>
                  <a:gd name="T27" fmla="*/ 2147483647 h 66"/>
                  <a:gd name="T28" fmla="*/ 2147483647 w 56"/>
                  <a:gd name="T29" fmla="*/ 2147483647 h 66"/>
                  <a:gd name="T30" fmla="*/ 2147483647 w 56"/>
                  <a:gd name="T31" fmla="*/ 2147483647 h 66"/>
                  <a:gd name="T32" fmla="*/ 2147483647 w 56"/>
                  <a:gd name="T33" fmla="*/ 2147483647 h 66"/>
                  <a:gd name="T34" fmla="*/ 2147483647 w 56"/>
                  <a:gd name="T35" fmla="*/ 0 h 66"/>
                  <a:gd name="T36" fmla="*/ 2147483647 w 56"/>
                  <a:gd name="T37" fmla="*/ 2147483647 h 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66"/>
                  <a:gd name="T59" fmla="*/ 56 w 56"/>
                  <a:gd name="T60" fmla="*/ 66 h 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66">
                    <a:moveTo>
                      <a:pt x="6" y="1"/>
                    </a:moveTo>
                    <a:cubicBezTo>
                      <a:pt x="1" y="1"/>
                      <a:pt x="4" y="2"/>
                      <a:pt x="0" y="4"/>
                    </a:cubicBezTo>
                    <a:cubicBezTo>
                      <a:pt x="4" y="9"/>
                      <a:pt x="11" y="11"/>
                      <a:pt x="17" y="11"/>
                    </a:cubicBezTo>
                    <a:cubicBezTo>
                      <a:pt x="15" y="12"/>
                      <a:pt x="13" y="12"/>
                      <a:pt x="11" y="12"/>
                    </a:cubicBezTo>
                    <a:cubicBezTo>
                      <a:pt x="14" y="15"/>
                      <a:pt x="16" y="19"/>
                      <a:pt x="21" y="18"/>
                    </a:cubicBezTo>
                    <a:cubicBezTo>
                      <a:pt x="20" y="18"/>
                      <a:pt x="19" y="19"/>
                      <a:pt x="17" y="19"/>
                    </a:cubicBezTo>
                    <a:cubicBezTo>
                      <a:pt x="20" y="24"/>
                      <a:pt x="25" y="28"/>
                      <a:pt x="31" y="27"/>
                    </a:cubicBezTo>
                    <a:cubicBezTo>
                      <a:pt x="29" y="28"/>
                      <a:pt x="27" y="29"/>
                      <a:pt x="25" y="29"/>
                    </a:cubicBezTo>
                    <a:cubicBezTo>
                      <a:pt x="27" y="35"/>
                      <a:pt x="32" y="38"/>
                      <a:pt x="37" y="40"/>
                    </a:cubicBezTo>
                    <a:cubicBezTo>
                      <a:pt x="36" y="40"/>
                      <a:pt x="34" y="42"/>
                      <a:pt x="33" y="39"/>
                    </a:cubicBezTo>
                    <a:cubicBezTo>
                      <a:pt x="32" y="40"/>
                      <a:pt x="33" y="42"/>
                      <a:pt x="33" y="42"/>
                    </a:cubicBezTo>
                    <a:cubicBezTo>
                      <a:pt x="34" y="44"/>
                      <a:pt x="36" y="46"/>
                      <a:pt x="37" y="47"/>
                    </a:cubicBezTo>
                    <a:cubicBezTo>
                      <a:pt x="40" y="53"/>
                      <a:pt x="41" y="60"/>
                      <a:pt x="48" y="63"/>
                    </a:cubicBezTo>
                    <a:cubicBezTo>
                      <a:pt x="44" y="64"/>
                      <a:pt x="40" y="62"/>
                      <a:pt x="37" y="65"/>
                    </a:cubicBezTo>
                    <a:cubicBezTo>
                      <a:pt x="38" y="63"/>
                      <a:pt x="40" y="65"/>
                      <a:pt x="40" y="64"/>
                    </a:cubicBezTo>
                    <a:cubicBezTo>
                      <a:pt x="45" y="66"/>
                      <a:pt x="51" y="66"/>
                      <a:pt x="56" y="65"/>
                    </a:cubicBezTo>
                    <a:cubicBezTo>
                      <a:pt x="49" y="60"/>
                      <a:pt x="48" y="51"/>
                      <a:pt x="44" y="43"/>
                    </a:cubicBezTo>
                    <a:cubicBezTo>
                      <a:pt x="35" y="26"/>
                      <a:pt x="25" y="8"/>
                      <a:pt x="7" y="0"/>
                    </a:cubicBezTo>
                    <a:cubicBezTo>
                      <a:pt x="6" y="1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26" name="Freeform 682"/>
              <p:cNvSpPr>
                <a:spLocks/>
              </p:cNvSpPr>
              <p:nvPr/>
            </p:nvSpPr>
            <p:spPr bwMode="auto">
              <a:xfrm>
                <a:off x="5044" y="1640"/>
                <a:ext cx="54" cy="49"/>
              </a:xfrm>
              <a:custGeom>
                <a:avLst/>
                <a:gdLst>
                  <a:gd name="T0" fmla="*/ 2147483647 w 15"/>
                  <a:gd name="T1" fmla="*/ 0 h 14"/>
                  <a:gd name="T2" fmla="*/ 0 w 15"/>
                  <a:gd name="T3" fmla="*/ 2147483647 h 14"/>
                  <a:gd name="T4" fmla="*/ 2147483647 w 15"/>
                  <a:gd name="T5" fmla="*/ 2147483647 h 14"/>
                  <a:gd name="T6" fmla="*/ 2147483647 w 15"/>
                  <a:gd name="T7" fmla="*/ 0 h 14"/>
                  <a:gd name="T8" fmla="*/ 2147483647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4" y="0"/>
                    </a:moveTo>
                    <a:cubicBezTo>
                      <a:pt x="3" y="1"/>
                      <a:pt x="1" y="2"/>
                      <a:pt x="0" y="2"/>
                    </a:cubicBezTo>
                    <a:cubicBezTo>
                      <a:pt x="4" y="6"/>
                      <a:pt x="8" y="14"/>
                      <a:pt x="15" y="12"/>
                    </a:cubicBezTo>
                    <a:cubicBezTo>
                      <a:pt x="8" y="12"/>
                      <a:pt x="9" y="2"/>
                      <a:pt x="2" y="0"/>
                    </a:cubicBezTo>
                    <a:cubicBezTo>
                      <a:pt x="2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27" name="Freeform 683"/>
              <p:cNvSpPr>
                <a:spLocks/>
              </p:cNvSpPr>
              <p:nvPr/>
            </p:nvSpPr>
            <p:spPr bwMode="auto">
              <a:xfrm>
                <a:off x="5080" y="1626"/>
                <a:ext cx="64" cy="80"/>
              </a:xfrm>
              <a:custGeom>
                <a:avLst/>
                <a:gdLst>
                  <a:gd name="T0" fmla="*/ 2147483647 w 18"/>
                  <a:gd name="T1" fmla="*/ 0 h 23"/>
                  <a:gd name="T2" fmla="*/ 0 w 18"/>
                  <a:gd name="T3" fmla="*/ 2147483647 h 23"/>
                  <a:gd name="T4" fmla="*/ 2147483647 w 18"/>
                  <a:gd name="T5" fmla="*/ 2147483647 h 23"/>
                  <a:gd name="T6" fmla="*/ 2147483647 w 18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3"/>
                  <a:gd name="T14" fmla="*/ 18 w 18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3">
                    <a:moveTo>
                      <a:pt x="6" y="0"/>
                    </a:moveTo>
                    <a:cubicBezTo>
                      <a:pt x="4" y="1"/>
                      <a:pt x="2" y="1"/>
                      <a:pt x="0" y="1"/>
                    </a:cubicBezTo>
                    <a:cubicBezTo>
                      <a:pt x="3" y="10"/>
                      <a:pt x="11" y="16"/>
                      <a:pt x="18" y="23"/>
                    </a:cubicBezTo>
                    <a:cubicBezTo>
                      <a:pt x="13" y="16"/>
                      <a:pt x="7" y="9"/>
                      <a:pt x="6" y="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28" name="Freeform 684"/>
              <p:cNvSpPr>
                <a:spLocks/>
              </p:cNvSpPr>
              <p:nvPr/>
            </p:nvSpPr>
            <p:spPr bwMode="auto">
              <a:xfrm>
                <a:off x="5126" y="1609"/>
                <a:ext cx="54" cy="101"/>
              </a:xfrm>
              <a:custGeom>
                <a:avLst/>
                <a:gdLst>
                  <a:gd name="T0" fmla="*/ 2147483647 w 15"/>
                  <a:gd name="T1" fmla="*/ 0 h 29"/>
                  <a:gd name="T2" fmla="*/ 0 w 15"/>
                  <a:gd name="T3" fmla="*/ 2147483647 h 29"/>
                  <a:gd name="T4" fmla="*/ 2147483647 w 15"/>
                  <a:gd name="T5" fmla="*/ 2147483647 h 29"/>
                  <a:gd name="T6" fmla="*/ 2147483647 w 15"/>
                  <a:gd name="T7" fmla="*/ 2147483647 h 29"/>
                  <a:gd name="T8" fmla="*/ 2147483647 w 15"/>
                  <a:gd name="T9" fmla="*/ 2147483647 h 29"/>
                  <a:gd name="T10" fmla="*/ 2147483647 w 15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9"/>
                  <a:gd name="T20" fmla="*/ 15 w 15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9">
                    <a:moveTo>
                      <a:pt x="5" y="0"/>
                    </a:moveTo>
                    <a:cubicBezTo>
                      <a:pt x="4" y="1"/>
                      <a:pt x="2" y="1"/>
                      <a:pt x="0" y="1"/>
                    </a:cubicBezTo>
                    <a:cubicBezTo>
                      <a:pt x="4" y="9"/>
                      <a:pt x="3" y="18"/>
                      <a:pt x="12" y="24"/>
                    </a:cubicBezTo>
                    <a:cubicBezTo>
                      <a:pt x="13" y="25"/>
                      <a:pt x="13" y="27"/>
                      <a:pt x="14" y="29"/>
                    </a:cubicBezTo>
                    <a:cubicBezTo>
                      <a:pt x="14" y="28"/>
                      <a:pt x="15" y="27"/>
                      <a:pt x="15" y="27"/>
                    </a:cubicBezTo>
                    <a:cubicBezTo>
                      <a:pt x="9" y="19"/>
                      <a:pt x="6" y="10"/>
                      <a:pt x="5" y="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29" name="Freeform 685"/>
              <p:cNvSpPr>
                <a:spLocks/>
              </p:cNvSpPr>
              <p:nvPr/>
            </p:nvSpPr>
            <p:spPr bwMode="auto">
              <a:xfrm>
                <a:off x="5176" y="1615"/>
                <a:ext cx="50" cy="123"/>
              </a:xfrm>
              <a:custGeom>
                <a:avLst/>
                <a:gdLst>
                  <a:gd name="T0" fmla="*/ 2147483647 w 14"/>
                  <a:gd name="T1" fmla="*/ 2147483647 h 35"/>
                  <a:gd name="T2" fmla="*/ 2147483647 w 14"/>
                  <a:gd name="T3" fmla="*/ 2147483647 h 35"/>
                  <a:gd name="T4" fmla="*/ 2147483647 w 14"/>
                  <a:gd name="T5" fmla="*/ 2147483647 h 35"/>
                  <a:gd name="T6" fmla="*/ 2147483647 w 14"/>
                  <a:gd name="T7" fmla="*/ 2147483647 h 35"/>
                  <a:gd name="T8" fmla="*/ 2147483647 w 14"/>
                  <a:gd name="T9" fmla="*/ 2147483647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5"/>
                  <a:gd name="T17" fmla="*/ 14 w 1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5">
                    <a:moveTo>
                      <a:pt x="2" y="1"/>
                    </a:moveTo>
                    <a:cubicBezTo>
                      <a:pt x="2" y="0"/>
                      <a:pt x="5" y="0"/>
                      <a:pt x="5" y="1"/>
                    </a:cubicBezTo>
                    <a:cubicBezTo>
                      <a:pt x="7" y="4"/>
                      <a:pt x="5" y="9"/>
                      <a:pt x="7" y="13"/>
                    </a:cubicBezTo>
                    <a:cubicBezTo>
                      <a:pt x="10" y="20"/>
                      <a:pt x="14" y="26"/>
                      <a:pt x="13" y="35"/>
                    </a:cubicBezTo>
                    <a:cubicBezTo>
                      <a:pt x="10" y="23"/>
                      <a:pt x="0" y="13"/>
                      <a:pt x="2" y="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30" name="Freeform 686"/>
              <p:cNvSpPr>
                <a:spLocks/>
              </p:cNvSpPr>
              <p:nvPr/>
            </p:nvSpPr>
            <p:spPr bwMode="auto">
              <a:xfrm>
                <a:off x="5226" y="1605"/>
                <a:ext cx="42" cy="87"/>
              </a:xfrm>
              <a:custGeom>
                <a:avLst/>
                <a:gdLst>
                  <a:gd name="T0" fmla="*/ 2147483647 w 12"/>
                  <a:gd name="T1" fmla="*/ 0 h 25"/>
                  <a:gd name="T2" fmla="*/ 2147483647 w 12"/>
                  <a:gd name="T3" fmla="*/ 2147483647 h 25"/>
                  <a:gd name="T4" fmla="*/ 2147483647 w 12"/>
                  <a:gd name="T5" fmla="*/ 2147483647 h 25"/>
                  <a:gd name="T6" fmla="*/ 0 w 12"/>
                  <a:gd name="T7" fmla="*/ 2147483647 h 25"/>
                  <a:gd name="T8" fmla="*/ 2147483647 w 12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5"/>
                  <a:gd name="T17" fmla="*/ 12 w 12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5">
                    <a:moveTo>
                      <a:pt x="2" y="0"/>
                    </a:moveTo>
                    <a:cubicBezTo>
                      <a:pt x="3" y="1"/>
                      <a:pt x="3" y="2"/>
                      <a:pt x="5" y="2"/>
                    </a:cubicBezTo>
                    <a:cubicBezTo>
                      <a:pt x="4" y="11"/>
                      <a:pt x="7" y="18"/>
                      <a:pt x="12" y="25"/>
                    </a:cubicBezTo>
                    <a:cubicBezTo>
                      <a:pt x="4" y="20"/>
                      <a:pt x="4" y="9"/>
                      <a:pt x="0" y="1"/>
                    </a:cubicBezTo>
                    <a:cubicBezTo>
                      <a:pt x="0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31" name="Freeform 687"/>
              <p:cNvSpPr>
                <a:spLocks/>
              </p:cNvSpPr>
              <p:nvPr/>
            </p:nvSpPr>
            <p:spPr bwMode="auto">
              <a:xfrm>
                <a:off x="4923" y="1336"/>
                <a:ext cx="82" cy="245"/>
              </a:xfrm>
              <a:custGeom>
                <a:avLst/>
                <a:gdLst>
                  <a:gd name="T0" fmla="*/ 0 w 23"/>
                  <a:gd name="T1" fmla="*/ 2147483647 h 70"/>
                  <a:gd name="T2" fmla="*/ 2147483647 w 23"/>
                  <a:gd name="T3" fmla="*/ 2147483647 h 70"/>
                  <a:gd name="T4" fmla="*/ 2147483647 w 23"/>
                  <a:gd name="T5" fmla="*/ 2147483647 h 70"/>
                  <a:gd name="T6" fmla="*/ 2147483647 w 23"/>
                  <a:gd name="T7" fmla="*/ 2147483647 h 70"/>
                  <a:gd name="T8" fmla="*/ 2147483647 w 23"/>
                  <a:gd name="T9" fmla="*/ 2147483647 h 70"/>
                  <a:gd name="T10" fmla="*/ 2147483647 w 23"/>
                  <a:gd name="T11" fmla="*/ 2147483647 h 70"/>
                  <a:gd name="T12" fmla="*/ 2147483647 w 23"/>
                  <a:gd name="T13" fmla="*/ 2147483647 h 70"/>
                  <a:gd name="T14" fmla="*/ 2147483647 w 23"/>
                  <a:gd name="T15" fmla="*/ 2147483647 h 70"/>
                  <a:gd name="T16" fmla="*/ 2147483647 w 23"/>
                  <a:gd name="T17" fmla="*/ 2147483647 h 70"/>
                  <a:gd name="T18" fmla="*/ 2147483647 w 23"/>
                  <a:gd name="T19" fmla="*/ 2147483647 h 70"/>
                  <a:gd name="T20" fmla="*/ 2147483647 w 23"/>
                  <a:gd name="T21" fmla="*/ 2147483647 h 70"/>
                  <a:gd name="T22" fmla="*/ 2147483647 w 23"/>
                  <a:gd name="T23" fmla="*/ 2147483647 h 70"/>
                  <a:gd name="T24" fmla="*/ 2147483647 w 23"/>
                  <a:gd name="T25" fmla="*/ 2147483647 h 70"/>
                  <a:gd name="T26" fmla="*/ 2147483647 w 23"/>
                  <a:gd name="T27" fmla="*/ 2147483647 h 70"/>
                  <a:gd name="T28" fmla="*/ 2147483647 w 23"/>
                  <a:gd name="T29" fmla="*/ 2147483647 h 70"/>
                  <a:gd name="T30" fmla="*/ 2147483647 w 23"/>
                  <a:gd name="T31" fmla="*/ 2147483647 h 70"/>
                  <a:gd name="T32" fmla="*/ 2147483647 w 23"/>
                  <a:gd name="T33" fmla="*/ 2147483647 h 70"/>
                  <a:gd name="T34" fmla="*/ 2147483647 w 23"/>
                  <a:gd name="T35" fmla="*/ 2147483647 h 70"/>
                  <a:gd name="T36" fmla="*/ 2147483647 w 23"/>
                  <a:gd name="T37" fmla="*/ 2147483647 h 70"/>
                  <a:gd name="T38" fmla="*/ 2147483647 w 23"/>
                  <a:gd name="T39" fmla="*/ 2147483647 h 70"/>
                  <a:gd name="T40" fmla="*/ 0 w 23"/>
                  <a:gd name="T41" fmla="*/ 2147483647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70"/>
                  <a:gd name="T65" fmla="*/ 23 w 23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70">
                    <a:moveTo>
                      <a:pt x="0" y="1"/>
                    </a:moveTo>
                    <a:cubicBezTo>
                      <a:pt x="7" y="0"/>
                      <a:pt x="13" y="2"/>
                      <a:pt x="18" y="5"/>
                    </a:cubicBezTo>
                    <a:cubicBezTo>
                      <a:pt x="22" y="7"/>
                      <a:pt x="21" y="13"/>
                      <a:pt x="20" y="17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23" y="20"/>
                      <a:pt x="23" y="22"/>
                      <a:pt x="23" y="27"/>
                    </a:cubicBezTo>
                    <a:cubicBezTo>
                      <a:pt x="23" y="30"/>
                      <a:pt x="23" y="32"/>
                      <a:pt x="20" y="31"/>
                    </a:cubicBezTo>
                    <a:cubicBezTo>
                      <a:pt x="22" y="35"/>
                      <a:pt x="23" y="39"/>
                      <a:pt x="23" y="43"/>
                    </a:cubicBezTo>
                    <a:cubicBezTo>
                      <a:pt x="22" y="44"/>
                      <a:pt x="21" y="44"/>
                      <a:pt x="20" y="44"/>
                    </a:cubicBezTo>
                    <a:cubicBezTo>
                      <a:pt x="23" y="47"/>
                      <a:pt x="21" y="52"/>
                      <a:pt x="19" y="55"/>
                    </a:cubicBezTo>
                    <a:cubicBezTo>
                      <a:pt x="19" y="55"/>
                      <a:pt x="18" y="55"/>
                      <a:pt x="17" y="55"/>
                    </a:cubicBezTo>
                    <a:cubicBezTo>
                      <a:pt x="14" y="59"/>
                      <a:pt x="14" y="64"/>
                      <a:pt x="9" y="66"/>
                    </a:cubicBezTo>
                    <a:cubicBezTo>
                      <a:pt x="7" y="66"/>
                      <a:pt x="5" y="70"/>
                      <a:pt x="3" y="67"/>
                    </a:cubicBezTo>
                    <a:cubicBezTo>
                      <a:pt x="3" y="67"/>
                      <a:pt x="4" y="65"/>
                      <a:pt x="3" y="63"/>
                    </a:cubicBezTo>
                    <a:cubicBezTo>
                      <a:pt x="2" y="60"/>
                      <a:pt x="0" y="57"/>
                      <a:pt x="2" y="55"/>
                    </a:cubicBezTo>
                    <a:cubicBezTo>
                      <a:pt x="3" y="53"/>
                      <a:pt x="7" y="54"/>
                      <a:pt x="9" y="54"/>
                    </a:cubicBezTo>
                    <a:cubicBezTo>
                      <a:pt x="6" y="48"/>
                      <a:pt x="15" y="46"/>
                      <a:pt x="13" y="41"/>
                    </a:cubicBezTo>
                    <a:cubicBezTo>
                      <a:pt x="13" y="38"/>
                      <a:pt x="13" y="34"/>
                      <a:pt x="16" y="33"/>
                    </a:cubicBezTo>
                    <a:cubicBezTo>
                      <a:pt x="11" y="29"/>
                      <a:pt x="14" y="22"/>
                      <a:pt x="13" y="17"/>
                    </a:cubicBezTo>
                    <a:cubicBezTo>
                      <a:pt x="13" y="17"/>
                      <a:pt x="15" y="16"/>
                      <a:pt x="16" y="16"/>
                    </a:cubicBezTo>
                    <a:cubicBezTo>
                      <a:pt x="13" y="17"/>
                      <a:pt x="10" y="16"/>
                      <a:pt x="9" y="15"/>
                    </a:cubicBezTo>
                    <a:cubicBezTo>
                      <a:pt x="5" y="11"/>
                      <a:pt x="4" y="5"/>
                      <a:pt x="0" y="1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32" name="Freeform 688"/>
              <p:cNvSpPr>
                <a:spLocks/>
              </p:cNvSpPr>
              <p:nvPr/>
            </p:nvSpPr>
            <p:spPr bwMode="auto">
              <a:xfrm>
                <a:off x="5030" y="1371"/>
                <a:ext cx="68" cy="42"/>
              </a:xfrm>
              <a:custGeom>
                <a:avLst/>
                <a:gdLst>
                  <a:gd name="T0" fmla="*/ 2147483647 w 19"/>
                  <a:gd name="T1" fmla="*/ 2147483647 h 12"/>
                  <a:gd name="T2" fmla="*/ 2147483647 w 19"/>
                  <a:gd name="T3" fmla="*/ 2147483647 h 12"/>
                  <a:gd name="T4" fmla="*/ 2147483647 w 19"/>
                  <a:gd name="T5" fmla="*/ 2147483647 h 12"/>
                  <a:gd name="T6" fmla="*/ 2147483647 w 19"/>
                  <a:gd name="T7" fmla="*/ 2147483647 h 12"/>
                  <a:gd name="T8" fmla="*/ 2147483647 w 19"/>
                  <a:gd name="T9" fmla="*/ 2147483647 h 12"/>
                  <a:gd name="T10" fmla="*/ 0 w 19"/>
                  <a:gd name="T11" fmla="*/ 2147483647 h 12"/>
                  <a:gd name="T12" fmla="*/ 2147483647 w 19"/>
                  <a:gd name="T13" fmla="*/ 2147483647 h 12"/>
                  <a:gd name="T14" fmla="*/ 2147483647 w 19"/>
                  <a:gd name="T15" fmla="*/ 2147483647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12"/>
                  <a:gd name="T26" fmla="*/ 19 w 1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12">
                    <a:moveTo>
                      <a:pt x="12" y="12"/>
                    </a:move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8"/>
                      <a:pt x="18" y="6"/>
                      <a:pt x="17" y="4"/>
                    </a:cubicBezTo>
                    <a:cubicBezTo>
                      <a:pt x="16" y="3"/>
                      <a:pt x="10" y="4"/>
                      <a:pt x="7" y="1"/>
                    </a:cubicBezTo>
                    <a:cubicBezTo>
                      <a:pt x="6" y="0"/>
                      <a:pt x="5" y="2"/>
                      <a:pt x="4" y="3"/>
                    </a:cubicBezTo>
                    <a:cubicBezTo>
                      <a:pt x="3" y="4"/>
                      <a:pt x="2" y="4"/>
                      <a:pt x="0" y="4"/>
                    </a:cubicBezTo>
                    <a:cubicBezTo>
                      <a:pt x="2" y="6"/>
                      <a:pt x="5" y="6"/>
                      <a:pt x="7" y="7"/>
                    </a:cubicBezTo>
                    <a:cubicBezTo>
                      <a:pt x="10" y="8"/>
                      <a:pt x="11" y="12"/>
                      <a:pt x="12" y="12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33" name="Freeform 689"/>
              <p:cNvSpPr>
                <a:spLocks/>
              </p:cNvSpPr>
              <p:nvPr/>
            </p:nvSpPr>
            <p:spPr bwMode="auto">
              <a:xfrm>
                <a:off x="5229" y="1574"/>
                <a:ext cx="29" cy="21"/>
              </a:xfrm>
              <a:custGeom>
                <a:avLst/>
                <a:gdLst>
                  <a:gd name="T0" fmla="*/ 0 w 8"/>
                  <a:gd name="T1" fmla="*/ 0 h 6"/>
                  <a:gd name="T2" fmla="*/ 2147483647 w 8"/>
                  <a:gd name="T3" fmla="*/ 2147483647 h 6"/>
                  <a:gd name="T4" fmla="*/ 0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cubicBezTo>
                      <a:pt x="2" y="2"/>
                      <a:pt x="4" y="6"/>
                      <a:pt x="8" y="6"/>
                    </a:cubicBezTo>
                    <a:cubicBezTo>
                      <a:pt x="8" y="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34" name="Freeform 690"/>
              <p:cNvSpPr>
                <a:spLocks/>
              </p:cNvSpPr>
              <p:nvPr/>
            </p:nvSpPr>
            <p:spPr bwMode="auto">
              <a:xfrm>
                <a:off x="5091" y="1395"/>
                <a:ext cx="121" cy="172"/>
              </a:xfrm>
              <a:custGeom>
                <a:avLst/>
                <a:gdLst>
                  <a:gd name="T0" fmla="*/ 2147483647 w 34"/>
                  <a:gd name="T1" fmla="*/ 2147483647 h 49"/>
                  <a:gd name="T2" fmla="*/ 2147483647 w 34"/>
                  <a:gd name="T3" fmla="*/ 2147483647 h 49"/>
                  <a:gd name="T4" fmla="*/ 2147483647 w 34"/>
                  <a:gd name="T5" fmla="*/ 2147483647 h 49"/>
                  <a:gd name="T6" fmla="*/ 2147483647 w 34"/>
                  <a:gd name="T7" fmla="*/ 2147483647 h 49"/>
                  <a:gd name="T8" fmla="*/ 2147483647 w 34"/>
                  <a:gd name="T9" fmla="*/ 2147483647 h 49"/>
                  <a:gd name="T10" fmla="*/ 2147483647 w 34"/>
                  <a:gd name="T11" fmla="*/ 2147483647 h 49"/>
                  <a:gd name="T12" fmla="*/ 2147483647 w 34"/>
                  <a:gd name="T13" fmla="*/ 2147483647 h 49"/>
                  <a:gd name="T14" fmla="*/ 2147483647 w 34"/>
                  <a:gd name="T15" fmla="*/ 2147483647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49"/>
                  <a:gd name="T26" fmla="*/ 34 w 34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49">
                    <a:moveTo>
                      <a:pt x="20" y="17"/>
                    </a:moveTo>
                    <a:cubicBezTo>
                      <a:pt x="17" y="10"/>
                      <a:pt x="9" y="6"/>
                      <a:pt x="3" y="2"/>
                    </a:cubicBezTo>
                    <a:cubicBezTo>
                      <a:pt x="0" y="0"/>
                      <a:pt x="0" y="6"/>
                      <a:pt x="1" y="8"/>
                    </a:cubicBezTo>
                    <a:cubicBezTo>
                      <a:pt x="6" y="13"/>
                      <a:pt x="13" y="16"/>
                      <a:pt x="18" y="21"/>
                    </a:cubicBezTo>
                    <a:cubicBezTo>
                      <a:pt x="21" y="25"/>
                      <a:pt x="23" y="32"/>
                      <a:pt x="26" y="37"/>
                    </a:cubicBezTo>
                    <a:cubicBezTo>
                      <a:pt x="28" y="41"/>
                      <a:pt x="31" y="45"/>
                      <a:pt x="34" y="49"/>
                    </a:cubicBezTo>
                    <a:cubicBezTo>
                      <a:pt x="29" y="37"/>
                      <a:pt x="24" y="23"/>
                      <a:pt x="17" y="14"/>
                    </a:cubicBezTo>
                    <a:cubicBezTo>
                      <a:pt x="17" y="14"/>
                      <a:pt x="20" y="17"/>
                      <a:pt x="20" y="17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35" name="Freeform 691"/>
              <p:cNvSpPr>
                <a:spLocks/>
              </p:cNvSpPr>
              <p:nvPr/>
            </p:nvSpPr>
            <p:spPr bwMode="auto">
              <a:xfrm>
                <a:off x="5080" y="1448"/>
                <a:ext cx="96" cy="122"/>
              </a:xfrm>
              <a:custGeom>
                <a:avLst/>
                <a:gdLst>
                  <a:gd name="T0" fmla="*/ 2147483647 w 27"/>
                  <a:gd name="T1" fmla="*/ 2147483647 h 35"/>
                  <a:gd name="T2" fmla="*/ 0 w 27"/>
                  <a:gd name="T3" fmla="*/ 2147483647 h 35"/>
                  <a:gd name="T4" fmla="*/ 2147483647 w 27"/>
                  <a:gd name="T5" fmla="*/ 2147483647 h 35"/>
                  <a:gd name="T6" fmla="*/ 2147483647 w 27"/>
                  <a:gd name="T7" fmla="*/ 2147483647 h 35"/>
                  <a:gd name="T8" fmla="*/ 2147483647 w 27"/>
                  <a:gd name="T9" fmla="*/ 0 h 35"/>
                  <a:gd name="T10" fmla="*/ 2147483647 w 27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35"/>
                  <a:gd name="T20" fmla="*/ 27 w 27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35">
                    <a:moveTo>
                      <a:pt x="3" y="1"/>
                    </a:moveTo>
                    <a:cubicBezTo>
                      <a:pt x="1" y="2"/>
                      <a:pt x="2" y="5"/>
                      <a:pt x="0" y="6"/>
                    </a:cubicBezTo>
                    <a:cubicBezTo>
                      <a:pt x="3" y="13"/>
                      <a:pt x="9" y="18"/>
                      <a:pt x="12" y="26"/>
                    </a:cubicBezTo>
                    <a:cubicBezTo>
                      <a:pt x="14" y="29"/>
                      <a:pt x="23" y="35"/>
                      <a:pt x="24" y="32"/>
                    </a:cubicBezTo>
                    <a:cubicBezTo>
                      <a:pt x="27" y="26"/>
                      <a:pt x="17" y="13"/>
                      <a:pt x="5" y="0"/>
                    </a:cubicBezTo>
                    <a:cubicBezTo>
                      <a:pt x="5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36" name="Freeform 692"/>
              <p:cNvSpPr>
                <a:spLocks/>
              </p:cNvSpPr>
              <p:nvPr/>
            </p:nvSpPr>
            <p:spPr bwMode="auto">
              <a:xfrm>
                <a:off x="5058" y="1507"/>
                <a:ext cx="65" cy="67"/>
              </a:xfrm>
              <a:custGeom>
                <a:avLst/>
                <a:gdLst>
                  <a:gd name="T0" fmla="*/ 2147483647 w 18"/>
                  <a:gd name="T1" fmla="*/ 0 h 19"/>
                  <a:gd name="T2" fmla="*/ 0 w 18"/>
                  <a:gd name="T3" fmla="*/ 2147483647 h 19"/>
                  <a:gd name="T4" fmla="*/ 2147483647 w 18"/>
                  <a:gd name="T5" fmla="*/ 2147483647 h 19"/>
                  <a:gd name="T6" fmla="*/ 2147483647 w 18"/>
                  <a:gd name="T7" fmla="*/ 2147483647 h 19"/>
                  <a:gd name="T8" fmla="*/ 2147483647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9"/>
                  <a:gd name="T17" fmla="*/ 18 w 1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9">
                    <a:moveTo>
                      <a:pt x="4" y="0"/>
                    </a:moveTo>
                    <a:cubicBezTo>
                      <a:pt x="3" y="0"/>
                      <a:pt x="0" y="1"/>
                      <a:pt x="0" y="3"/>
                    </a:cubicBezTo>
                    <a:cubicBezTo>
                      <a:pt x="3" y="9"/>
                      <a:pt x="7" y="16"/>
                      <a:pt x="14" y="19"/>
                    </a:cubicBezTo>
                    <a:cubicBezTo>
                      <a:pt x="15" y="16"/>
                      <a:pt x="16" y="18"/>
                      <a:pt x="18" y="18"/>
                    </a:cubicBezTo>
                    <a:cubicBezTo>
                      <a:pt x="11" y="13"/>
                      <a:pt x="12" y="3"/>
                      <a:pt x="4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37" name="Freeform 693"/>
              <p:cNvSpPr>
                <a:spLocks/>
              </p:cNvSpPr>
              <p:nvPr/>
            </p:nvSpPr>
            <p:spPr bwMode="auto">
              <a:xfrm>
                <a:off x="4998" y="1357"/>
                <a:ext cx="50" cy="35"/>
              </a:xfrm>
              <a:custGeom>
                <a:avLst/>
                <a:gdLst>
                  <a:gd name="T0" fmla="*/ 2147483647 w 14"/>
                  <a:gd name="T1" fmla="*/ 0 h 10"/>
                  <a:gd name="T2" fmla="*/ 2147483647 w 14"/>
                  <a:gd name="T3" fmla="*/ 2147483647 h 10"/>
                  <a:gd name="T4" fmla="*/ 2147483647 w 14"/>
                  <a:gd name="T5" fmla="*/ 2147483647 h 10"/>
                  <a:gd name="T6" fmla="*/ 2147483647 w 1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0"/>
                  <a:gd name="T14" fmla="*/ 14 w 1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0">
                    <a:moveTo>
                      <a:pt x="6" y="0"/>
                    </a:moveTo>
                    <a:cubicBezTo>
                      <a:pt x="9" y="2"/>
                      <a:pt x="14" y="5"/>
                      <a:pt x="12" y="6"/>
                    </a:cubicBezTo>
                    <a:cubicBezTo>
                      <a:pt x="8" y="10"/>
                      <a:pt x="0" y="7"/>
                      <a:pt x="3" y="1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38" name="Freeform 694"/>
              <p:cNvSpPr>
                <a:spLocks/>
              </p:cNvSpPr>
              <p:nvPr/>
            </p:nvSpPr>
            <p:spPr bwMode="auto">
              <a:xfrm>
                <a:off x="5009" y="1413"/>
                <a:ext cx="67" cy="80"/>
              </a:xfrm>
              <a:custGeom>
                <a:avLst/>
                <a:gdLst>
                  <a:gd name="T0" fmla="*/ 0 w 19"/>
                  <a:gd name="T1" fmla="*/ 2147483647 h 23"/>
                  <a:gd name="T2" fmla="*/ 2147483647 w 19"/>
                  <a:gd name="T3" fmla="*/ 2147483647 h 23"/>
                  <a:gd name="T4" fmla="*/ 0 w 19"/>
                  <a:gd name="T5" fmla="*/ 2147483647 h 23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3"/>
                  <a:gd name="T11" fmla="*/ 19 w 19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3">
                    <a:moveTo>
                      <a:pt x="0" y="6"/>
                    </a:moveTo>
                    <a:cubicBezTo>
                      <a:pt x="10" y="0"/>
                      <a:pt x="19" y="15"/>
                      <a:pt x="13" y="20"/>
                    </a:cubicBezTo>
                    <a:cubicBezTo>
                      <a:pt x="8" y="23"/>
                      <a:pt x="1" y="14"/>
                      <a:pt x="0" y="6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39" name="Freeform 695"/>
              <p:cNvSpPr>
                <a:spLocks/>
              </p:cNvSpPr>
              <p:nvPr/>
            </p:nvSpPr>
            <p:spPr bwMode="auto">
              <a:xfrm>
                <a:off x="5002" y="1392"/>
                <a:ext cx="74" cy="42"/>
              </a:xfrm>
              <a:custGeom>
                <a:avLst/>
                <a:gdLst>
                  <a:gd name="T0" fmla="*/ 2147483647 w 21"/>
                  <a:gd name="T1" fmla="*/ 0 h 12"/>
                  <a:gd name="T2" fmla="*/ 2147483647 w 21"/>
                  <a:gd name="T3" fmla="*/ 2147483647 h 12"/>
                  <a:gd name="T4" fmla="*/ 2147483647 w 21"/>
                  <a:gd name="T5" fmla="*/ 2147483647 h 12"/>
                  <a:gd name="T6" fmla="*/ 2147483647 w 21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2"/>
                  <a:gd name="T14" fmla="*/ 21 w 2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2">
                    <a:moveTo>
                      <a:pt x="3" y="0"/>
                    </a:moveTo>
                    <a:cubicBezTo>
                      <a:pt x="9" y="0"/>
                      <a:pt x="19" y="6"/>
                      <a:pt x="21" y="12"/>
                    </a:cubicBezTo>
                    <a:cubicBezTo>
                      <a:pt x="16" y="12"/>
                      <a:pt x="6" y="8"/>
                      <a:pt x="1" y="6"/>
                    </a:cubicBezTo>
                    <a:cubicBezTo>
                      <a:pt x="0" y="5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40" name="Freeform 696"/>
              <p:cNvSpPr>
                <a:spLocks/>
              </p:cNvSpPr>
              <p:nvPr/>
            </p:nvSpPr>
            <p:spPr bwMode="auto">
              <a:xfrm>
                <a:off x="5012" y="1650"/>
                <a:ext cx="71" cy="63"/>
              </a:xfrm>
              <a:custGeom>
                <a:avLst/>
                <a:gdLst>
                  <a:gd name="T0" fmla="*/ 2147483647 w 20"/>
                  <a:gd name="T1" fmla="*/ 0 h 18"/>
                  <a:gd name="T2" fmla="*/ 0 w 20"/>
                  <a:gd name="T3" fmla="*/ 0 h 18"/>
                  <a:gd name="T4" fmla="*/ 2147483647 w 20"/>
                  <a:gd name="T5" fmla="*/ 2147483647 h 18"/>
                  <a:gd name="T6" fmla="*/ 2147483647 w 20"/>
                  <a:gd name="T7" fmla="*/ 2147483647 h 18"/>
                  <a:gd name="T8" fmla="*/ 2147483647 w 20"/>
                  <a:gd name="T9" fmla="*/ 2147483647 h 18"/>
                  <a:gd name="T10" fmla="*/ 2147483647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8"/>
                  <a:gd name="T20" fmla="*/ 20 w 2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8">
                    <a:moveTo>
                      <a:pt x="6" y="0"/>
                    </a:moveTo>
                    <a:cubicBezTo>
                      <a:pt x="4" y="2"/>
                      <a:pt x="1" y="2"/>
                      <a:pt x="0" y="0"/>
                    </a:cubicBezTo>
                    <a:cubicBezTo>
                      <a:pt x="2" y="2"/>
                      <a:pt x="5" y="6"/>
                      <a:pt x="7" y="7"/>
                    </a:cubicBezTo>
                    <a:cubicBezTo>
                      <a:pt x="13" y="10"/>
                      <a:pt x="16" y="13"/>
                      <a:pt x="20" y="18"/>
                    </a:cubicBezTo>
                    <a:cubicBezTo>
                      <a:pt x="16" y="12"/>
                      <a:pt x="12" y="4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41" name="Freeform 697"/>
              <p:cNvSpPr>
                <a:spLocks/>
              </p:cNvSpPr>
              <p:nvPr/>
            </p:nvSpPr>
            <p:spPr bwMode="auto">
              <a:xfrm>
                <a:off x="5247" y="1605"/>
                <a:ext cx="32" cy="52"/>
              </a:xfrm>
              <a:custGeom>
                <a:avLst/>
                <a:gdLst>
                  <a:gd name="T0" fmla="*/ 2147483647 w 9"/>
                  <a:gd name="T1" fmla="*/ 2147483647 h 15"/>
                  <a:gd name="T2" fmla="*/ 0 w 9"/>
                  <a:gd name="T3" fmla="*/ 0 h 15"/>
                  <a:gd name="T4" fmla="*/ 2147483647 w 9"/>
                  <a:gd name="T5" fmla="*/ 2147483647 h 15"/>
                  <a:gd name="T6" fmla="*/ 2147483647 w 9"/>
                  <a:gd name="T7" fmla="*/ 2147483647 h 15"/>
                  <a:gd name="T8" fmla="*/ 2147483647 w 9"/>
                  <a:gd name="T9" fmla="*/ 214748364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5"/>
                  <a:gd name="T17" fmla="*/ 9 w 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5">
                    <a:moveTo>
                      <a:pt x="5" y="2"/>
                    </a:moveTo>
                    <a:cubicBezTo>
                      <a:pt x="3" y="2"/>
                      <a:pt x="2" y="1"/>
                      <a:pt x="0" y="0"/>
                    </a:cubicBezTo>
                    <a:cubicBezTo>
                      <a:pt x="2" y="6"/>
                      <a:pt x="1" y="14"/>
                      <a:pt x="6" y="15"/>
                    </a:cubicBezTo>
                    <a:cubicBezTo>
                      <a:pt x="9" y="15"/>
                      <a:pt x="5" y="8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42" name="Freeform 698"/>
              <p:cNvSpPr>
                <a:spLocks/>
              </p:cNvSpPr>
              <p:nvPr/>
            </p:nvSpPr>
            <p:spPr bwMode="auto">
              <a:xfrm>
                <a:off x="5019" y="1539"/>
                <a:ext cx="93" cy="73"/>
              </a:xfrm>
              <a:custGeom>
                <a:avLst/>
                <a:gdLst>
                  <a:gd name="T0" fmla="*/ 2147483647 w 26"/>
                  <a:gd name="T1" fmla="*/ 0 h 21"/>
                  <a:gd name="T2" fmla="*/ 2147483647 w 26"/>
                  <a:gd name="T3" fmla="*/ 2147483647 h 21"/>
                  <a:gd name="T4" fmla="*/ 2147483647 w 26"/>
                  <a:gd name="T5" fmla="*/ 2147483647 h 21"/>
                  <a:gd name="T6" fmla="*/ 2147483647 w 26"/>
                  <a:gd name="T7" fmla="*/ 2147483647 h 21"/>
                  <a:gd name="T8" fmla="*/ 2147483647 w 26"/>
                  <a:gd name="T9" fmla="*/ 2147483647 h 21"/>
                  <a:gd name="T10" fmla="*/ 2147483647 w 26"/>
                  <a:gd name="T11" fmla="*/ 2147483647 h 21"/>
                  <a:gd name="T12" fmla="*/ 2147483647 w 26"/>
                  <a:gd name="T13" fmla="*/ 2147483647 h 21"/>
                  <a:gd name="T14" fmla="*/ 2147483647 w 26"/>
                  <a:gd name="T15" fmla="*/ 2147483647 h 21"/>
                  <a:gd name="T16" fmla="*/ 2147483647 w 2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1"/>
                  <a:gd name="T29" fmla="*/ 26 w 2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1">
                    <a:moveTo>
                      <a:pt x="10" y="0"/>
                    </a:moveTo>
                    <a:cubicBezTo>
                      <a:pt x="8" y="3"/>
                      <a:pt x="6" y="6"/>
                      <a:pt x="2" y="4"/>
                    </a:cubicBezTo>
                    <a:cubicBezTo>
                      <a:pt x="0" y="9"/>
                      <a:pt x="5" y="11"/>
                      <a:pt x="8" y="14"/>
                    </a:cubicBezTo>
                    <a:cubicBezTo>
                      <a:pt x="9" y="15"/>
                      <a:pt x="9" y="17"/>
                      <a:pt x="10" y="17"/>
                    </a:cubicBezTo>
                    <a:cubicBezTo>
                      <a:pt x="13" y="20"/>
                      <a:pt x="17" y="21"/>
                      <a:pt x="20" y="20"/>
                    </a:cubicBezTo>
                    <a:cubicBezTo>
                      <a:pt x="20" y="20"/>
                      <a:pt x="12" y="13"/>
                      <a:pt x="12" y="14"/>
                    </a:cubicBezTo>
                    <a:cubicBezTo>
                      <a:pt x="12" y="13"/>
                      <a:pt x="13" y="14"/>
                      <a:pt x="13" y="13"/>
                    </a:cubicBezTo>
                    <a:cubicBezTo>
                      <a:pt x="11" y="17"/>
                      <a:pt x="26" y="11"/>
                      <a:pt x="19" y="12"/>
                    </a:cubicBezTo>
                    <a:cubicBezTo>
                      <a:pt x="15" y="9"/>
                      <a:pt x="12" y="4"/>
                      <a:pt x="10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43" name="Freeform 699"/>
              <p:cNvSpPr>
                <a:spLocks/>
              </p:cNvSpPr>
              <p:nvPr/>
            </p:nvSpPr>
            <p:spPr bwMode="auto">
              <a:xfrm>
                <a:off x="4973" y="1525"/>
                <a:ext cx="53" cy="49"/>
              </a:xfrm>
              <a:custGeom>
                <a:avLst/>
                <a:gdLst>
                  <a:gd name="T0" fmla="*/ 2147483647 w 15"/>
                  <a:gd name="T1" fmla="*/ 2147483647 h 14"/>
                  <a:gd name="T2" fmla="*/ 0 w 15"/>
                  <a:gd name="T3" fmla="*/ 2147483647 h 14"/>
                  <a:gd name="T4" fmla="*/ 2147483647 w 15"/>
                  <a:gd name="T5" fmla="*/ 2147483647 h 14"/>
                  <a:gd name="T6" fmla="*/ 2147483647 w 15"/>
                  <a:gd name="T7" fmla="*/ 0 h 14"/>
                  <a:gd name="T8" fmla="*/ 2147483647 w 15"/>
                  <a:gd name="T9" fmla="*/ 214748364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5" y="4"/>
                    </a:moveTo>
                    <a:cubicBezTo>
                      <a:pt x="3" y="4"/>
                      <a:pt x="2" y="7"/>
                      <a:pt x="0" y="7"/>
                    </a:cubicBezTo>
                    <a:cubicBezTo>
                      <a:pt x="3" y="9"/>
                      <a:pt x="7" y="14"/>
                      <a:pt x="11" y="12"/>
                    </a:cubicBezTo>
                    <a:cubicBezTo>
                      <a:pt x="15" y="9"/>
                      <a:pt x="8" y="2"/>
                      <a:pt x="6" y="0"/>
                    </a:cubicBezTo>
                    <a:cubicBezTo>
                      <a:pt x="6" y="0"/>
                      <a:pt x="7" y="3"/>
                      <a:pt x="5" y="4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44" name="Freeform 700"/>
              <p:cNvSpPr>
                <a:spLocks/>
              </p:cNvSpPr>
              <p:nvPr/>
            </p:nvSpPr>
            <p:spPr bwMode="auto">
              <a:xfrm>
                <a:off x="4998" y="1577"/>
                <a:ext cx="39" cy="35"/>
              </a:xfrm>
              <a:custGeom>
                <a:avLst/>
                <a:gdLst>
                  <a:gd name="T0" fmla="*/ 2147483647 w 11"/>
                  <a:gd name="T1" fmla="*/ 2147483647 h 10"/>
                  <a:gd name="T2" fmla="*/ 0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2147483647 w 11"/>
                  <a:gd name="T9" fmla="*/ 0 h 10"/>
                  <a:gd name="T10" fmla="*/ 2147483647 w 11"/>
                  <a:gd name="T11" fmla="*/ 2147483647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0"/>
                  <a:gd name="T20" fmla="*/ 11 w 1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0">
                    <a:moveTo>
                      <a:pt x="7" y="1"/>
                    </a:moveTo>
                    <a:cubicBezTo>
                      <a:pt x="4" y="2"/>
                      <a:pt x="0" y="2"/>
                      <a:pt x="0" y="5"/>
                    </a:cubicBezTo>
                    <a:cubicBezTo>
                      <a:pt x="1" y="8"/>
                      <a:pt x="5" y="10"/>
                      <a:pt x="8" y="9"/>
                    </a:cubicBezTo>
                    <a:cubicBezTo>
                      <a:pt x="8" y="9"/>
                      <a:pt x="11" y="8"/>
                      <a:pt x="10" y="6"/>
                    </a:cubicBezTo>
                    <a:cubicBezTo>
                      <a:pt x="9" y="4"/>
                      <a:pt x="5" y="3"/>
                      <a:pt x="6" y="0"/>
                    </a:cubicBezTo>
                    <a:cubicBezTo>
                      <a:pt x="6" y="0"/>
                      <a:pt x="6" y="1"/>
                      <a:pt x="7" y="1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45" name="Freeform 701"/>
              <p:cNvSpPr>
                <a:spLocks/>
              </p:cNvSpPr>
              <p:nvPr/>
            </p:nvSpPr>
            <p:spPr bwMode="auto">
              <a:xfrm>
                <a:off x="4987" y="1483"/>
                <a:ext cx="64" cy="59"/>
              </a:xfrm>
              <a:custGeom>
                <a:avLst/>
                <a:gdLst>
                  <a:gd name="T0" fmla="*/ 2147483647 w 18"/>
                  <a:gd name="T1" fmla="*/ 2147483647 h 17"/>
                  <a:gd name="T2" fmla="*/ 2147483647 w 18"/>
                  <a:gd name="T3" fmla="*/ 2147483647 h 17"/>
                  <a:gd name="T4" fmla="*/ 2147483647 w 18"/>
                  <a:gd name="T5" fmla="*/ 2147483647 h 1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7"/>
                  <a:gd name="T11" fmla="*/ 18 w 1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7">
                    <a:moveTo>
                      <a:pt x="5" y="1"/>
                    </a:moveTo>
                    <a:cubicBezTo>
                      <a:pt x="10" y="0"/>
                      <a:pt x="18" y="9"/>
                      <a:pt x="12" y="13"/>
                    </a:cubicBezTo>
                    <a:cubicBezTo>
                      <a:pt x="7" y="17"/>
                      <a:pt x="0" y="2"/>
                      <a:pt x="5" y="1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46" name="Freeform 702"/>
              <p:cNvSpPr>
                <a:spLocks/>
              </p:cNvSpPr>
              <p:nvPr/>
            </p:nvSpPr>
            <p:spPr bwMode="auto">
              <a:xfrm>
                <a:off x="4873" y="1280"/>
                <a:ext cx="61" cy="35"/>
              </a:xfrm>
              <a:custGeom>
                <a:avLst/>
                <a:gdLst>
                  <a:gd name="T0" fmla="*/ 2147483647 w 17"/>
                  <a:gd name="T1" fmla="*/ 2147483647 h 10"/>
                  <a:gd name="T2" fmla="*/ 2147483647 w 17"/>
                  <a:gd name="T3" fmla="*/ 2147483647 h 10"/>
                  <a:gd name="T4" fmla="*/ 2147483647 w 17"/>
                  <a:gd name="T5" fmla="*/ 2147483647 h 10"/>
                  <a:gd name="T6" fmla="*/ 2147483647 w 17"/>
                  <a:gd name="T7" fmla="*/ 2147483647 h 10"/>
                  <a:gd name="T8" fmla="*/ 2147483647 w 17"/>
                  <a:gd name="T9" fmla="*/ 2147483647 h 10"/>
                  <a:gd name="T10" fmla="*/ 2147483647 w 17"/>
                  <a:gd name="T11" fmla="*/ 2147483647 h 10"/>
                  <a:gd name="T12" fmla="*/ 2147483647 w 17"/>
                  <a:gd name="T13" fmla="*/ 2147483647 h 10"/>
                  <a:gd name="T14" fmla="*/ 2147483647 w 17"/>
                  <a:gd name="T15" fmla="*/ 2147483647 h 10"/>
                  <a:gd name="T16" fmla="*/ 2147483647 w 17"/>
                  <a:gd name="T17" fmla="*/ 2147483647 h 10"/>
                  <a:gd name="T18" fmla="*/ 2147483647 w 17"/>
                  <a:gd name="T19" fmla="*/ 2147483647 h 10"/>
                  <a:gd name="T20" fmla="*/ 2147483647 w 17"/>
                  <a:gd name="T21" fmla="*/ 2147483647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0"/>
                  <a:gd name="T35" fmla="*/ 17 w 17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0">
                    <a:moveTo>
                      <a:pt x="14" y="7"/>
                    </a:moveTo>
                    <a:cubicBezTo>
                      <a:pt x="10" y="10"/>
                      <a:pt x="6" y="7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0" y="3"/>
                      <a:pt x="1" y="2"/>
                    </a:cubicBez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2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5" y="3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5"/>
                      <a:pt x="14" y="7"/>
                      <a:pt x="14" y="7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47" name="Freeform 703"/>
              <p:cNvSpPr>
                <a:spLocks/>
              </p:cNvSpPr>
              <p:nvPr/>
            </p:nvSpPr>
            <p:spPr bwMode="auto">
              <a:xfrm>
                <a:off x="5002" y="1434"/>
                <a:ext cx="53" cy="35"/>
              </a:xfrm>
              <a:custGeom>
                <a:avLst/>
                <a:gdLst>
                  <a:gd name="T0" fmla="*/ 2147483647 w 15"/>
                  <a:gd name="T1" fmla="*/ 0 h 10"/>
                  <a:gd name="T2" fmla="*/ 2147483647 w 15"/>
                  <a:gd name="T3" fmla="*/ 2147483647 h 10"/>
                  <a:gd name="T4" fmla="*/ 2147483647 w 15"/>
                  <a:gd name="T5" fmla="*/ 2147483647 h 10"/>
                  <a:gd name="T6" fmla="*/ 2147483647 w 15"/>
                  <a:gd name="T7" fmla="*/ 2147483647 h 10"/>
                  <a:gd name="T8" fmla="*/ 2147483647 w 15"/>
                  <a:gd name="T9" fmla="*/ 2147483647 h 10"/>
                  <a:gd name="T10" fmla="*/ 2147483647 w 15"/>
                  <a:gd name="T11" fmla="*/ 2147483647 h 10"/>
                  <a:gd name="T12" fmla="*/ 2147483647 w 15"/>
                  <a:gd name="T13" fmla="*/ 2147483647 h 10"/>
                  <a:gd name="T14" fmla="*/ 2147483647 w 15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0"/>
                  <a:gd name="T26" fmla="*/ 15 w 15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0">
                    <a:moveTo>
                      <a:pt x="1" y="0"/>
                    </a:moveTo>
                    <a:cubicBezTo>
                      <a:pt x="5" y="3"/>
                      <a:pt x="4" y="2"/>
                      <a:pt x="7" y="4"/>
                    </a:cubicBezTo>
                    <a:cubicBezTo>
                      <a:pt x="8" y="5"/>
                      <a:pt x="9" y="4"/>
                      <a:pt x="11" y="3"/>
                    </a:cubicBezTo>
                    <a:cubicBezTo>
                      <a:pt x="10" y="4"/>
                      <a:pt x="9" y="5"/>
                      <a:pt x="7" y="4"/>
                    </a:cubicBezTo>
                    <a:cubicBezTo>
                      <a:pt x="8" y="7"/>
                      <a:pt x="9" y="10"/>
                      <a:pt x="15" y="9"/>
                    </a:cubicBezTo>
                    <a:cubicBezTo>
                      <a:pt x="12" y="10"/>
                      <a:pt x="9" y="9"/>
                      <a:pt x="8" y="7"/>
                    </a:cubicBezTo>
                    <a:cubicBezTo>
                      <a:pt x="6" y="3"/>
                      <a:pt x="4" y="2"/>
                      <a:pt x="2" y="1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48" name="Freeform 704"/>
              <p:cNvSpPr>
                <a:spLocks/>
              </p:cNvSpPr>
              <p:nvPr/>
            </p:nvSpPr>
            <p:spPr bwMode="auto">
              <a:xfrm>
                <a:off x="4998" y="1395"/>
                <a:ext cx="57" cy="32"/>
              </a:xfrm>
              <a:custGeom>
                <a:avLst/>
                <a:gdLst>
                  <a:gd name="T0" fmla="*/ 2147483647 w 16"/>
                  <a:gd name="T1" fmla="*/ 0 h 9"/>
                  <a:gd name="T2" fmla="*/ 2147483647 w 16"/>
                  <a:gd name="T3" fmla="*/ 2147483647 h 9"/>
                  <a:gd name="T4" fmla="*/ 2147483647 w 16"/>
                  <a:gd name="T5" fmla="*/ 2147483647 h 9"/>
                  <a:gd name="T6" fmla="*/ 2147483647 w 16"/>
                  <a:gd name="T7" fmla="*/ 2147483647 h 9"/>
                  <a:gd name="T8" fmla="*/ 2147483647 w 16"/>
                  <a:gd name="T9" fmla="*/ 2147483647 h 9"/>
                  <a:gd name="T10" fmla="*/ 2147483647 w 16"/>
                  <a:gd name="T11" fmla="*/ 2147483647 h 9"/>
                  <a:gd name="T12" fmla="*/ 2147483647 w 16"/>
                  <a:gd name="T13" fmla="*/ 2147483647 h 9"/>
                  <a:gd name="T14" fmla="*/ 2147483647 w 16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9"/>
                  <a:gd name="T26" fmla="*/ 16 w 16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9">
                    <a:moveTo>
                      <a:pt x="1" y="0"/>
                    </a:moveTo>
                    <a:cubicBezTo>
                      <a:pt x="5" y="2"/>
                      <a:pt x="4" y="2"/>
                      <a:pt x="7" y="3"/>
                    </a:cubicBezTo>
                    <a:cubicBezTo>
                      <a:pt x="7" y="3"/>
                      <a:pt x="9" y="3"/>
                      <a:pt x="12" y="2"/>
                    </a:cubicBezTo>
                    <a:cubicBezTo>
                      <a:pt x="11" y="3"/>
                      <a:pt x="9" y="3"/>
                      <a:pt x="7" y="4"/>
                    </a:cubicBezTo>
                    <a:cubicBezTo>
                      <a:pt x="9" y="6"/>
                      <a:pt x="10" y="9"/>
                      <a:pt x="16" y="6"/>
                    </a:cubicBezTo>
                    <a:cubicBezTo>
                      <a:pt x="13" y="8"/>
                      <a:pt x="10" y="8"/>
                      <a:pt x="8" y="5"/>
                    </a:cubicBezTo>
                    <a:cubicBezTo>
                      <a:pt x="6" y="3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49" name="Freeform 705"/>
              <p:cNvSpPr>
                <a:spLocks/>
              </p:cNvSpPr>
              <p:nvPr/>
            </p:nvSpPr>
            <p:spPr bwMode="auto">
              <a:xfrm>
                <a:off x="5080" y="1458"/>
                <a:ext cx="85" cy="91"/>
              </a:xfrm>
              <a:custGeom>
                <a:avLst/>
                <a:gdLst>
                  <a:gd name="T0" fmla="*/ 2147483647 w 24"/>
                  <a:gd name="T1" fmla="*/ 0 h 26"/>
                  <a:gd name="T2" fmla="*/ 2147483647 w 24"/>
                  <a:gd name="T3" fmla="*/ 2147483647 h 26"/>
                  <a:gd name="T4" fmla="*/ 2147483647 w 24"/>
                  <a:gd name="T5" fmla="*/ 2147483647 h 26"/>
                  <a:gd name="T6" fmla="*/ 2147483647 w 24"/>
                  <a:gd name="T7" fmla="*/ 2147483647 h 26"/>
                  <a:gd name="T8" fmla="*/ 2147483647 w 24"/>
                  <a:gd name="T9" fmla="*/ 2147483647 h 26"/>
                  <a:gd name="T10" fmla="*/ 2147483647 w 24"/>
                  <a:gd name="T11" fmla="*/ 2147483647 h 26"/>
                  <a:gd name="T12" fmla="*/ 2147483647 w 24"/>
                  <a:gd name="T13" fmla="*/ 2147483647 h 26"/>
                  <a:gd name="T14" fmla="*/ 2147483647 w 24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6"/>
                  <a:gd name="T26" fmla="*/ 24 w 24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6">
                    <a:moveTo>
                      <a:pt x="1" y="0"/>
                    </a:moveTo>
                    <a:cubicBezTo>
                      <a:pt x="5" y="4"/>
                      <a:pt x="4" y="3"/>
                      <a:pt x="6" y="4"/>
                    </a:cubicBezTo>
                    <a:cubicBezTo>
                      <a:pt x="7" y="5"/>
                      <a:pt x="10" y="5"/>
                      <a:pt x="12" y="4"/>
                    </a:cubicBezTo>
                    <a:cubicBezTo>
                      <a:pt x="10" y="5"/>
                      <a:pt x="8" y="5"/>
                      <a:pt x="6" y="5"/>
                    </a:cubicBezTo>
                    <a:cubicBezTo>
                      <a:pt x="8" y="7"/>
                      <a:pt x="17" y="26"/>
                      <a:pt x="24" y="24"/>
                    </a:cubicBezTo>
                    <a:cubicBezTo>
                      <a:pt x="21" y="26"/>
                      <a:pt x="7" y="10"/>
                      <a:pt x="6" y="7"/>
                    </a:cubicBezTo>
                    <a:cubicBezTo>
                      <a:pt x="4" y="4"/>
                      <a:pt x="4" y="3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0" name="Freeform 706"/>
              <p:cNvSpPr>
                <a:spLocks/>
              </p:cNvSpPr>
              <p:nvPr/>
            </p:nvSpPr>
            <p:spPr bwMode="auto">
              <a:xfrm>
                <a:off x="4994" y="1493"/>
                <a:ext cx="50" cy="35"/>
              </a:xfrm>
              <a:custGeom>
                <a:avLst/>
                <a:gdLst>
                  <a:gd name="T0" fmla="*/ 2147483647 w 14"/>
                  <a:gd name="T1" fmla="*/ 0 h 10"/>
                  <a:gd name="T2" fmla="*/ 2147483647 w 14"/>
                  <a:gd name="T3" fmla="*/ 2147483647 h 10"/>
                  <a:gd name="T4" fmla="*/ 2147483647 w 14"/>
                  <a:gd name="T5" fmla="*/ 2147483647 h 10"/>
                  <a:gd name="T6" fmla="*/ 2147483647 w 14"/>
                  <a:gd name="T7" fmla="*/ 2147483647 h 10"/>
                  <a:gd name="T8" fmla="*/ 2147483647 w 14"/>
                  <a:gd name="T9" fmla="*/ 2147483647 h 10"/>
                  <a:gd name="T10" fmla="*/ 2147483647 w 14"/>
                  <a:gd name="T11" fmla="*/ 2147483647 h 10"/>
                  <a:gd name="T12" fmla="*/ 2147483647 w 14"/>
                  <a:gd name="T13" fmla="*/ 2147483647 h 10"/>
                  <a:gd name="T14" fmla="*/ 2147483647 w 1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0"/>
                  <a:gd name="T26" fmla="*/ 14 w 1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0">
                    <a:moveTo>
                      <a:pt x="1" y="0"/>
                    </a:moveTo>
                    <a:cubicBezTo>
                      <a:pt x="5" y="3"/>
                      <a:pt x="4" y="2"/>
                      <a:pt x="6" y="4"/>
                    </a:cubicBezTo>
                    <a:cubicBezTo>
                      <a:pt x="7" y="5"/>
                      <a:pt x="10" y="4"/>
                      <a:pt x="12" y="3"/>
                    </a:cubicBezTo>
                    <a:cubicBezTo>
                      <a:pt x="10" y="4"/>
                      <a:pt x="8" y="4"/>
                      <a:pt x="6" y="4"/>
                    </a:cubicBezTo>
                    <a:cubicBezTo>
                      <a:pt x="9" y="9"/>
                      <a:pt x="8" y="10"/>
                      <a:pt x="14" y="9"/>
                    </a:cubicBezTo>
                    <a:cubicBezTo>
                      <a:pt x="11" y="10"/>
                      <a:pt x="7" y="9"/>
                      <a:pt x="6" y="6"/>
                    </a:cubicBezTo>
                    <a:cubicBezTo>
                      <a:pt x="4" y="3"/>
                      <a:pt x="4" y="2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1" name="Freeform 707"/>
              <p:cNvSpPr>
                <a:spLocks/>
              </p:cNvSpPr>
              <p:nvPr/>
            </p:nvSpPr>
            <p:spPr bwMode="auto">
              <a:xfrm>
                <a:off x="5048" y="1504"/>
                <a:ext cx="85" cy="91"/>
              </a:xfrm>
              <a:custGeom>
                <a:avLst/>
                <a:gdLst>
                  <a:gd name="T0" fmla="*/ 2147483647 w 24"/>
                  <a:gd name="T1" fmla="*/ 0 h 26"/>
                  <a:gd name="T2" fmla="*/ 2147483647 w 24"/>
                  <a:gd name="T3" fmla="*/ 2147483647 h 26"/>
                  <a:gd name="T4" fmla="*/ 2147483647 w 24"/>
                  <a:gd name="T5" fmla="*/ 2147483647 h 26"/>
                  <a:gd name="T6" fmla="*/ 2147483647 w 24"/>
                  <a:gd name="T7" fmla="*/ 2147483647 h 26"/>
                  <a:gd name="T8" fmla="*/ 2147483647 w 24"/>
                  <a:gd name="T9" fmla="*/ 2147483647 h 26"/>
                  <a:gd name="T10" fmla="*/ 2147483647 w 24"/>
                  <a:gd name="T11" fmla="*/ 2147483647 h 26"/>
                  <a:gd name="T12" fmla="*/ 2147483647 w 24"/>
                  <a:gd name="T13" fmla="*/ 2147483647 h 26"/>
                  <a:gd name="T14" fmla="*/ 2147483647 w 24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6"/>
                  <a:gd name="T26" fmla="*/ 24 w 24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6">
                    <a:moveTo>
                      <a:pt x="1" y="0"/>
                    </a:moveTo>
                    <a:cubicBezTo>
                      <a:pt x="5" y="3"/>
                      <a:pt x="4" y="3"/>
                      <a:pt x="6" y="4"/>
                    </a:cubicBezTo>
                    <a:cubicBezTo>
                      <a:pt x="5" y="3"/>
                      <a:pt x="7" y="5"/>
                      <a:pt x="12" y="4"/>
                    </a:cubicBezTo>
                    <a:cubicBezTo>
                      <a:pt x="11" y="5"/>
                      <a:pt x="8" y="5"/>
                      <a:pt x="7" y="5"/>
                    </a:cubicBezTo>
                    <a:cubicBezTo>
                      <a:pt x="8" y="7"/>
                      <a:pt x="18" y="26"/>
                      <a:pt x="24" y="24"/>
                    </a:cubicBezTo>
                    <a:cubicBezTo>
                      <a:pt x="21" y="26"/>
                      <a:pt x="9" y="9"/>
                      <a:pt x="7" y="7"/>
                    </a:cubicBezTo>
                    <a:cubicBezTo>
                      <a:pt x="6" y="4"/>
                      <a:pt x="4" y="3"/>
                      <a:pt x="1" y="1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2" name="Freeform 708"/>
              <p:cNvSpPr>
                <a:spLocks/>
              </p:cNvSpPr>
              <p:nvPr/>
            </p:nvSpPr>
            <p:spPr bwMode="auto">
              <a:xfrm>
                <a:off x="4916" y="1336"/>
                <a:ext cx="64" cy="35"/>
              </a:xfrm>
              <a:custGeom>
                <a:avLst/>
                <a:gdLst>
                  <a:gd name="T0" fmla="*/ 0 w 18"/>
                  <a:gd name="T1" fmla="*/ 0 h 10"/>
                  <a:gd name="T2" fmla="*/ 2147483647 w 18"/>
                  <a:gd name="T3" fmla="*/ 2147483647 h 10"/>
                  <a:gd name="T4" fmla="*/ 0 60000 65536"/>
                  <a:gd name="T5" fmla="*/ 0 60000 65536"/>
                  <a:gd name="T6" fmla="*/ 0 w 18"/>
                  <a:gd name="T7" fmla="*/ 0 h 10"/>
                  <a:gd name="T8" fmla="*/ 18 w 18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" h="10">
                    <a:moveTo>
                      <a:pt x="0" y="0"/>
                    </a:moveTo>
                    <a:cubicBezTo>
                      <a:pt x="0" y="0"/>
                      <a:pt x="4" y="0"/>
                      <a:pt x="18" y="1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3" name="Freeform 709"/>
              <p:cNvSpPr>
                <a:spLocks/>
              </p:cNvSpPr>
              <p:nvPr/>
            </p:nvSpPr>
            <p:spPr bwMode="auto">
              <a:xfrm>
                <a:off x="4596" y="1441"/>
                <a:ext cx="156" cy="94"/>
              </a:xfrm>
              <a:custGeom>
                <a:avLst/>
                <a:gdLst>
                  <a:gd name="T0" fmla="*/ 2147483647 w 44"/>
                  <a:gd name="T1" fmla="*/ 2147483647 h 27"/>
                  <a:gd name="T2" fmla="*/ 2147483647 w 44"/>
                  <a:gd name="T3" fmla="*/ 2147483647 h 27"/>
                  <a:gd name="T4" fmla="*/ 2147483647 w 44"/>
                  <a:gd name="T5" fmla="*/ 2147483647 h 27"/>
                  <a:gd name="T6" fmla="*/ 2147483647 w 44"/>
                  <a:gd name="T7" fmla="*/ 2147483647 h 27"/>
                  <a:gd name="T8" fmla="*/ 2147483647 w 44"/>
                  <a:gd name="T9" fmla="*/ 2147483647 h 27"/>
                  <a:gd name="T10" fmla="*/ 2147483647 w 44"/>
                  <a:gd name="T11" fmla="*/ 0 h 27"/>
                  <a:gd name="T12" fmla="*/ 2147483647 w 44"/>
                  <a:gd name="T13" fmla="*/ 2147483647 h 27"/>
                  <a:gd name="T14" fmla="*/ 2147483647 w 44"/>
                  <a:gd name="T15" fmla="*/ 2147483647 h 27"/>
                  <a:gd name="T16" fmla="*/ 2147483647 w 44"/>
                  <a:gd name="T17" fmla="*/ 2147483647 h 27"/>
                  <a:gd name="T18" fmla="*/ 2147483647 w 44"/>
                  <a:gd name="T19" fmla="*/ 2147483647 h 27"/>
                  <a:gd name="T20" fmla="*/ 2147483647 w 44"/>
                  <a:gd name="T21" fmla="*/ 2147483647 h 27"/>
                  <a:gd name="T22" fmla="*/ 2147483647 w 44"/>
                  <a:gd name="T23" fmla="*/ 2147483647 h 27"/>
                  <a:gd name="T24" fmla="*/ 2147483647 w 44"/>
                  <a:gd name="T25" fmla="*/ 2147483647 h 27"/>
                  <a:gd name="T26" fmla="*/ 2147483647 w 44"/>
                  <a:gd name="T27" fmla="*/ 2147483647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"/>
                  <a:gd name="T43" fmla="*/ 0 h 27"/>
                  <a:gd name="T44" fmla="*/ 44 w 44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" h="27">
                    <a:moveTo>
                      <a:pt x="26" y="16"/>
                    </a:moveTo>
                    <a:cubicBezTo>
                      <a:pt x="33" y="17"/>
                      <a:pt x="42" y="9"/>
                      <a:pt x="42" y="9"/>
                    </a:cubicBezTo>
                    <a:cubicBezTo>
                      <a:pt x="44" y="6"/>
                      <a:pt x="40" y="4"/>
                      <a:pt x="39" y="4"/>
                    </a:cubicBezTo>
                    <a:cubicBezTo>
                      <a:pt x="35" y="1"/>
                      <a:pt x="27" y="5"/>
                      <a:pt x="22" y="3"/>
                    </a:cubicBezTo>
                    <a:cubicBezTo>
                      <a:pt x="19" y="2"/>
                      <a:pt x="16" y="0"/>
                      <a:pt x="12" y="1"/>
                    </a:cubicBezTo>
                    <a:cubicBezTo>
                      <a:pt x="11" y="1"/>
                      <a:pt x="9" y="0"/>
                      <a:pt x="9" y="0"/>
                    </a:cubicBezTo>
                    <a:cubicBezTo>
                      <a:pt x="7" y="1"/>
                      <a:pt x="6" y="4"/>
                      <a:pt x="4" y="5"/>
                    </a:cubicBezTo>
                    <a:cubicBezTo>
                      <a:pt x="4" y="6"/>
                      <a:pt x="4" y="8"/>
                      <a:pt x="4" y="9"/>
                    </a:cubicBezTo>
                    <a:cubicBezTo>
                      <a:pt x="0" y="10"/>
                      <a:pt x="0" y="16"/>
                      <a:pt x="2" y="19"/>
                    </a:cubicBezTo>
                    <a:cubicBezTo>
                      <a:pt x="4" y="25"/>
                      <a:pt x="11" y="27"/>
                      <a:pt x="16" y="25"/>
                    </a:cubicBezTo>
                    <a:cubicBezTo>
                      <a:pt x="12" y="23"/>
                      <a:pt x="10" y="19"/>
                      <a:pt x="11" y="15"/>
                    </a:cubicBezTo>
                    <a:cubicBezTo>
                      <a:pt x="12" y="10"/>
                      <a:pt x="17" y="11"/>
                      <a:pt x="20" y="11"/>
                    </a:cubicBezTo>
                    <a:cubicBezTo>
                      <a:pt x="22" y="11"/>
                      <a:pt x="24" y="15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4" name="Freeform 710"/>
              <p:cNvSpPr>
                <a:spLocks/>
              </p:cNvSpPr>
              <p:nvPr/>
            </p:nvSpPr>
            <p:spPr bwMode="auto">
              <a:xfrm>
                <a:off x="4678" y="1462"/>
                <a:ext cx="42" cy="31"/>
              </a:xfrm>
              <a:custGeom>
                <a:avLst/>
                <a:gdLst>
                  <a:gd name="T0" fmla="*/ 2147483647 w 12"/>
                  <a:gd name="T1" fmla="*/ 2147483647 h 9"/>
                  <a:gd name="T2" fmla="*/ 0 w 12"/>
                  <a:gd name="T3" fmla="*/ 2147483647 h 9"/>
                  <a:gd name="T4" fmla="*/ 2147483647 w 12"/>
                  <a:gd name="T5" fmla="*/ 2147483647 h 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9"/>
                  <a:gd name="T11" fmla="*/ 12 w 12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9">
                    <a:moveTo>
                      <a:pt x="12" y="3"/>
                    </a:moveTo>
                    <a:cubicBezTo>
                      <a:pt x="5" y="2"/>
                      <a:pt x="7" y="0"/>
                      <a:pt x="0" y="7"/>
                    </a:cubicBezTo>
                    <a:cubicBezTo>
                      <a:pt x="3" y="9"/>
                      <a:pt x="6" y="6"/>
                      <a:pt x="12" y="3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5" name="Freeform 711"/>
              <p:cNvSpPr>
                <a:spLocks/>
              </p:cNvSpPr>
              <p:nvPr/>
            </p:nvSpPr>
            <p:spPr bwMode="auto">
              <a:xfrm>
                <a:off x="4599" y="1441"/>
                <a:ext cx="143" cy="87"/>
              </a:xfrm>
              <a:custGeom>
                <a:avLst/>
                <a:gdLst>
                  <a:gd name="T0" fmla="*/ 2147483647 w 40"/>
                  <a:gd name="T1" fmla="*/ 2147483647 h 25"/>
                  <a:gd name="T2" fmla="*/ 2147483647 w 40"/>
                  <a:gd name="T3" fmla="*/ 2147483647 h 25"/>
                  <a:gd name="T4" fmla="*/ 2147483647 w 40"/>
                  <a:gd name="T5" fmla="*/ 2147483647 h 25"/>
                  <a:gd name="T6" fmla="*/ 2147483647 w 40"/>
                  <a:gd name="T7" fmla="*/ 2147483647 h 25"/>
                  <a:gd name="T8" fmla="*/ 2147483647 w 40"/>
                  <a:gd name="T9" fmla="*/ 2147483647 h 25"/>
                  <a:gd name="T10" fmla="*/ 2147483647 w 40"/>
                  <a:gd name="T11" fmla="*/ 2147483647 h 25"/>
                  <a:gd name="T12" fmla="*/ 2147483647 w 40"/>
                  <a:gd name="T13" fmla="*/ 2147483647 h 25"/>
                  <a:gd name="T14" fmla="*/ 2147483647 w 40"/>
                  <a:gd name="T15" fmla="*/ 2147483647 h 25"/>
                  <a:gd name="T16" fmla="*/ 2147483647 w 40"/>
                  <a:gd name="T17" fmla="*/ 2147483647 h 25"/>
                  <a:gd name="T18" fmla="*/ 2147483647 w 40"/>
                  <a:gd name="T19" fmla="*/ 2147483647 h 25"/>
                  <a:gd name="T20" fmla="*/ 2147483647 w 40"/>
                  <a:gd name="T21" fmla="*/ 2147483647 h 25"/>
                  <a:gd name="T22" fmla="*/ 2147483647 w 40"/>
                  <a:gd name="T23" fmla="*/ 2147483647 h 25"/>
                  <a:gd name="T24" fmla="*/ 2147483647 w 40"/>
                  <a:gd name="T25" fmla="*/ 2147483647 h 25"/>
                  <a:gd name="T26" fmla="*/ 2147483647 w 40"/>
                  <a:gd name="T27" fmla="*/ 2147483647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"/>
                  <a:gd name="T43" fmla="*/ 0 h 25"/>
                  <a:gd name="T44" fmla="*/ 40 w 4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" h="25">
                    <a:moveTo>
                      <a:pt x="27" y="15"/>
                    </a:moveTo>
                    <a:cubicBezTo>
                      <a:pt x="31" y="14"/>
                      <a:pt x="36" y="12"/>
                      <a:pt x="39" y="9"/>
                    </a:cubicBezTo>
                    <a:cubicBezTo>
                      <a:pt x="40" y="7"/>
                      <a:pt x="40" y="4"/>
                      <a:pt x="38" y="5"/>
                    </a:cubicBezTo>
                    <a:cubicBezTo>
                      <a:pt x="28" y="5"/>
                      <a:pt x="24" y="7"/>
                      <a:pt x="11" y="1"/>
                    </a:cubicBezTo>
                    <a:cubicBezTo>
                      <a:pt x="7" y="0"/>
                      <a:pt x="6" y="7"/>
                      <a:pt x="3" y="10"/>
                    </a:cubicBezTo>
                    <a:cubicBezTo>
                      <a:pt x="0" y="12"/>
                      <a:pt x="0" y="15"/>
                      <a:pt x="1" y="18"/>
                    </a:cubicBezTo>
                    <a:cubicBezTo>
                      <a:pt x="2" y="20"/>
                      <a:pt x="3" y="20"/>
                      <a:pt x="5" y="22"/>
                    </a:cubicBezTo>
                    <a:cubicBezTo>
                      <a:pt x="6" y="25"/>
                      <a:pt x="10" y="25"/>
                      <a:pt x="12" y="24"/>
                    </a:cubicBezTo>
                    <a:cubicBezTo>
                      <a:pt x="7" y="21"/>
                      <a:pt x="8" y="17"/>
                      <a:pt x="10" y="12"/>
                    </a:cubicBezTo>
                    <a:cubicBezTo>
                      <a:pt x="10" y="12"/>
                      <a:pt x="12" y="11"/>
                      <a:pt x="12" y="10"/>
                    </a:cubicBezTo>
                    <a:cubicBezTo>
                      <a:pt x="15" y="9"/>
                      <a:pt x="18" y="11"/>
                      <a:pt x="21" y="10"/>
                    </a:cubicBezTo>
                    <a:cubicBezTo>
                      <a:pt x="25" y="8"/>
                      <a:pt x="30" y="7"/>
                      <a:pt x="35" y="8"/>
                    </a:cubicBezTo>
                    <a:cubicBezTo>
                      <a:pt x="35" y="8"/>
                      <a:pt x="35" y="10"/>
                      <a:pt x="34" y="10"/>
                    </a:cubicBezTo>
                    <a:cubicBezTo>
                      <a:pt x="32" y="13"/>
                      <a:pt x="27" y="11"/>
                      <a:pt x="27" y="15"/>
                    </a:cubicBezTo>
                    <a:close/>
                  </a:path>
                </a:pathLst>
              </a:custGeom>
              <a:solidFill>
                <a:srgbClr val="F6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6" name="Freeform 712"/>
              <p:cNvSpPr>
                <a:spLocks/>
              </p:cNvSpPr>
              <p:nvPr/>
            </p:nvSpPr>
            <p:spPr bwMode="auto">
              <a:xfrm>
                <a:off x="4610" y="1451"/>
                <a:ext cx="53" cy="74"/>
              </a:xfrm>
              <a:custGeom>
                <a:avLst/>
                <a:gdLst>
                  <a:gd name="T0" fmla="*/ 2147483647 w 15"/>
                  <a:gd name="T1" fmla="*/ 0 h 21"/>
                  <a:gd name="T2" fmla="*/ 2147483647 w 15"/>
                  <a:gd name="T3" fmla="*/ 0 h 21"/>
                  <a:gd name="T4" fmla="*/ 2147483647 w 15"/>
                  <a:gd name="T5" fmla="*/ 2147483647 h 21"/>
                  <a:gd name="T6" fmla="*/ 2147483647 w 15"/>
                  <a:gd name="T7" fmla="*/ 2147483647 h 21"/>
                  <a:gd name="T8" fmla="*/ 2147483647 w 15"/>
                  <a:gd name="T9" fmla="*/ 2147483647 h 21"/>
                  <a:gd name="T10" fmla="*/ 2147483647 w 15"/>
                  <a:gd name="T11" fmla="*/ 2147483647 h 21"/>
                  <a:gd name="T12" fmla="*/ 0 w 15"/>
                  <a:gd name="T13" fmla="*/ 2147483647 h 21"/>
                  <a:gd name="T14" fmla="*/ 0 w 15"/>
                  <a:gd name="T15" fmla="*/ 2147483647 h 21"/>
                  <a:gd name="T16" fmla="*/ 2147483647 w 15"/>
                  <a:gd name="T17" fmla="*/ 2147483647 h 21"/>
                  <a:gd name="T18" fmla="*/ 2147483647 w 15"/>
                  <a:gd name="T19" fmla="*/ 2147483647 h 21"/>
                  <a:gd name="T20" fmla="*/ 2147483647 w 15"/>
                  <a:gd name="T21" fmla="*/ 2147483647 h 21"/>
                  <a:gd name="T22" fmla="*/ 2147483647 w 15"/>
                  <a:gd name="T23" fmla="*/ 2147483647 h 21"/>
                  <a:gd name="T24" fmla="*/ 2147483647 w 15"/>
                  <a:gd name="T25" fmla="*/ 2147483647 h 21"/>
                  <a:gd name="T26" fmla="*/ 2147483647 w 15"/>
                  <a:gd name="T27" fmla="*/ 2147483647 h 21"/>
                  <a:gd name="T28" fmla="*/ 2147483647 w 15"/>
                  <a:gd name="T29" fmla="*/ 2147483647 h 21"/>
                  <a:gd name="T30" fmla="*/ 2147483647 w 15"/>
                  <a:gd name="T31" fmla="*/ 0 h 21"/>
                  <a:gd name="T32" fmla="*/ 2147483647 w 15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1"/>
                  <a:gd name="T53" fmla="*/ 15 w 15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1">
                    <a:moveTo>
                      <a:pt x="10" y="0"/>
                    </a:moveTo>
                    <a:cubicBezTo>
                      <a:pt x="9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3" y="4"/>
                      <a:pt x="2" y="5"/>
                    </a:cubicBezTo>
                    <a:cubicBezTo>
                      <a:pt x="2" y="6"/>
                      <a:pt x="2" y="6"/>
                      <a:pt x="1" y="8"/>
                    </a:cubicBezTo>
                    <a:cubicBezTo>
                      <a:pt x="0" y="8"/>
                      <a:pt x="0" y="10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4"/>
                      <a:pt x="1" y="15"/>
                      <a:pt x="2" y="17"/>
                    </a:cubicBezTo>
                    <a:cubicBezTo>
                      <a:pt x="4" y="19"/>
                      <a:pt x="5" y="20"/>
                      <a:pt x="7" y="21"/>
                    </a:cubicBezTo>
                    <a:cubicBezTo>
                      <a:pt x="6" y="19"/>
                      <a:pt x="5" y="18"/>
                      <a:pt x="4" y="17"/>
                    </a:cubicBezTo>
                    <a:cubicBezTo>
                      <a:pt x="4" y="16"/>
                      <a:pt x="4" y="14"/>
                      <a:pt x="4" y="13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6" y="7"/>
                      <a:pt x="7" y="6"/>
                      <a:pt x="10" y="4"/>
                    </a:cubicBezTo>
                    <a:cubicBezTo>
                      <a:pt x="11" y="3"/>
                      <a:pt x="14" y="3"/>
                      <a:pt x="15" y="2"/>
                    </a:cubicBezTo>
                    <a:cubicBezTo>
                      <a:pt x="15" y="2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F69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7" name="Freeform 713"/>
              <p:cNvSpPr>
                <a:spLocks/>
              </p:cNvSpPr>
              <p:nvPr/>
            </p:nvSpPr>
            <p:spPr bwMode="auto">
              <a:xfrm>
                <a:off x="4610" y="1451"/>
                <a:ext cx="50" cy="70"/>
              </a:xfrm>
              <a:custGeom>
                <a:avLst/>
                <a:gdLst>
                  <a:gd name="T0" fmla="*/ 2147483647 w 14"/>
                  <a:gd name="T1" fmla="*/ 2147483647 h 20"/>
                  <a:gd name="T2" fmla="*/ 2147483647 w 14"/>
                  <a:gd name="T3" fmla="*/ 2147483647 h 20"/>
                  <a:gd name="T4" fmla="*/ 2147483647 w 14"/>
                  <a:gd name="T5" fmla="*/ 2147483647 h 20"/>
                  <a:gd name="T6" fmla="*/ 2147483647 w 14"/>
                  <a:gd name="T7" fmla="*/ 2147483647 h 20"/>
                  <a:gd name="T8" fmla="*/ 2147483647 w 14"/>
                  <a:gd name="T9" fmla="*/ 2147483647 h 20"/>
                  <a:gd name="T10" fmla="*/ 2147483647 w 14"/>
                  <a:gd name="T11" fmla="*/ 2147483647 h 20"/>
                  <a:gd name="T12" fmla="*/ 2147483647 w 14"/>
                  <a:gd name="T13" fmla="*/ 2147483647 h 20"/>
                  <a:gd name="T14" fmla="*/ 2147483647 w 14"/>
                  <a:gd name="T15" fmla="*/ 2147483647 h 20"/>
                  <a:gd name="T16" fmla="*/ 2147483647 w 14"/>
                  <a:gd name="T17" fmla="*/ 2147483647 h 20"/>
                  <a:gd name="T18" fmla="*/ 2147483647 w 14"/>
                  <a:gd name="T19" fmla="*/ 2147483647 h 20"/>
                  <a:gd name="T20" fmla="*/ 0 w 14"/>
                  <a:gd name="T21" fmla="*/ 2147483647 h 20"/>
                  <a:gd name="T22" fmla="*/ 0 w 14"/>
                  <a:gd name="T23" fmla="*/ 2147483647 h 20"/>
                  <a:gd name="T24" fmla="*/ 0 w 14"/>
                  <a:gd name="T25" fmla="*/ 2147483647 h 20"/>
                  <a:gd name="T26" fmla="*/ 0 w 14"/>
                  <a:gd name="T27" fmla="*/ 2147483647 h 20"/>
                  <a:gd name="T28" fmla="*/ 2147483647 w 14"/>
                  <a:gd name="T29" fmla="*/ 2147483647 h 20"/>
                  <a:gd name="T30" fmla="*/ 2147483647 w 14"/>
                  <a:gd name="T31" fmla="*/ 2147483647 h 20"/>
                  <a:gd name="T32" fmla="*/ 2147483647 w 14"/>
                  <a:gd name="T33" fmla="*/ 2147483647 h 20"/>
                  <a:gd name="T34" fmla="*/ 2147483647 w 14"/>
                  <a:gd name="T35" fmla="*/ 2147483647 h 20"/>
                  <a:gd name="T36" fmla="*/ 2147483647 w 14"/>
                  <a:gd name="T37" fmla="*/ 2147483647 h 20"/>
                  <a:gd name="T38" fmla="*/ 2147483647 w 14"/>
                  <a:gd name="T39" fmla="*/ 2147483647 h 20"/>
                  <a:gd name="T40" fmla="*/ 2147483647 w 14"/>
                  <a:gd name="T41" fmla="*/ 2147483647 h 20"/>
                  <a:gd name="T42" fmla="*/ 2147483647 w 14"/>
                  <a:gd name="T43" fmla="*/ 2147483647 h 20"/>
                  <a:gd name="T44" fmla="*/ 2147483647 w 14"/>
                  <a:gd name="T45" fmla="*/ 2147483647 h 20"/>
                  <a:gd name="T46" fmla="*/ 2147483647 w 14"/>
                  <a:gd name="T47" fmla="*/ 2147483647 h 20"/>
                  <a:gd name="T48" fmla="*/ 2147483647 w 14"/>
                  <a:gd name="T49" fmla="*/ 2147483647 h 20"/>
                  <a:gd name="T50" fmla="*/ 2147483647 w 14"/>
                  <a:gd name="T51" fmla="*/ 0 h 20"/>
                  <a:gd name="T52" fmla="*/ 2147483647 w 14"/>
                  <a:gd name="T53" fmla="*/ 0 h 20"/>
                  <a:gd name="T54" fmla="*/ 2147483647 w 14"/>
                  <a:gd name="T55" fmla="*/ 0 h 20"/>
                  <a:gd name="T56" fmla="*/ 2147483647 w 14"/>
                  <a:gd name="T57" fmla="*/ 0 h 20"/>
                  <a:gd name="T58" fmla="*/ 2147483647 w 14"/>
                  <a:gd name="T59" fmla="*/ 0 h 20"/>
                  <a:gd name="T60" fmla="*/ 2147483647 w 14"/>
                  <a:gd name="T61" fmla="*/ 0 h 20"/>
                  <a:gd name="T62" fmla="*/ 2147483647 w 14"/>
                  <a:gd name="T63" fmla="*/ 0 h 20"/>
                  <a:gd name="T64" fmla="*/ 2147483647 w 14"/>
                  <a:gd name="T65" fmla="*/ 0 h 20"/>
                  <a:gd name="T66" fmla="*/ 2147483647 w 14"/>
                  <a:gd name="T67" fmla="*/ 0 h 20"/>
                  <a:gd name="T68" fmla="*/ 2147483647 w 14"/>
                  <a:gd name="T69" fmla="*/ 2147483647 h 20"/>
                  <a:gd name="T70" fmla="*/ 2147483647 w 14"/>
                  <a:gd name="T71" fmla="*/ 2147483647 h 20"/>
                  <a:gd name="T72" fmla="*/ 2147483647 w 14"/>
                  <a:gd name="T73" fmla="*/ 2147483647 h 20"/>
                  <a:gd name="T74" fmla="*/ 2147483647 w 14"/>
                  <a:gd name="T75" fmla="*/ 2147483647 h 20"/>
                  <a:gd name="T76" fmla="*/ 2147483647 w 14"/>
                  <a:gd name="T77" fmla="*/ 2147483647 h 20"/>
                  <a:gd name="T78" fmla="*/ 2147483647 w 14"/>
                  <a:gd name="T79" fmla="*/ 2147483647 h 20"/>
                  <a:gd name="T80" fmla="*/ 2147483647 w 14"/>
                  <a:gd name="T81" fmla="*/ 2147483647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"/>
                  <a:gd name="T124" fmla="*/ 0 h 20"/>
                  <a:gd name="T125" fmla="*/ 14 w 14"/>
                  <a:gd name="T126" fmla="*/ 20 h 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" h="20">
                    <a:moveTo>
                      <a:pt x="9" y="4"/>
                    </a:moveTo>
                    <a:cubicBezTo>
                      <a:pt x="9" y="4"/>
                      <a:pt x="8" y="5"/>
                      <a:pt x="7" y="6"/>
                    </a:cubicBezTo>
                    <a:cubicBezTo>
                      <a:pt x="7" y="6"/>
                      <a:pt x="6" y="7"/>
                      <a:pt x="6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4" y="12"/>
                      <a:pt x="4" y="13"/>
                    </a:cubicBezTo>
                    <a:cubicBezTo>
                      <a:pt x="3" y="14"/>
                      <a:pt x="4" y="15"/>
                      <a:pt x="4" y="16"/>
                    </a:cubicBezTo>
                    <a:cubicBezTo>
                      <a:pt x="4" y="18"/>
                      <a:pt x="6" y="19"/>
                      <a:pt x="7" y="20"/>
                    </a:cubicBezTo>
                    <a:cubicBezTo>
                      <a:pt x="7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0"/>
                      <a:pt x="4" y="19"/>
                      <a:pt x="2" y="17"/>
                    </a:cubicBezTo>
                    <a:cubicBezTo>
                      <a:pt x="2" y="16"/>
                      <a:pt x="1" y="14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2" y="1"/>
                      <a:pt x="13" y="1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3" y="2"/>
                      <a:pt x="13" y="2"/>
                      <a:pt x="12" y="3"/>
                    </a:cubicBezTo>
                    <a:cubicBezTo>
                      <a:pt x="11" y="3"/>
                      <a:pt x="10" y="3"/>
                      <a:pt x="9" y="4"/>
                    </a:cubicBezTo>
                    <a:close/>
                  </a:path>
                </a:pathLst>
              </a:custGeom>
              <a:solidFill>
                <a:srgbClr val="F9A2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8" name="Freeform 714"/>
              <p:cNvSpPr>
                <a:spLocks/>
              </p:cNvSpPr>
              <p:nvPr/>
            </p:nvSpPr>
            <p:spPr bwMode="auto">
              <a:xfrm>
                <a:off x="4610" y="1451"/>
                <a:ext cx="46" cy="70"/>
              </a:xfrm>
              <a:custGeom>
                <a:avLst/>
                <a:gdLst>
                  <a:gd name="T0" fmla="*/ 2147483647 w 13"/>
                  <a:gd name="T1" fmla="*/ 2147483647 h 20"/>
                  <a:gd name="T2" fmla="*/ 2147483647 w 13"/>
                  <a:gd name="T3" fmla="*/ 2147483647 h 20"/>
                  <a:gd name="T4" fmla="*/ 2147483647 w 13"/>
                  <a:gd name="T5" fmla="*/ 2147483647 h 20"/>
                  <a:gd name="T6" fmla="*/ 2147483647 w 13"/>
                  <a:gd name="T7" fmla="*/ 2147483647 h 20"/>
                  <a:gd name="T8" fmla="*/ 2147483647 w 13"/>
                  <a:gd name="T9" fmla="*/ 2147483647 h 20"/>
                  <a:gd name="T10" fmla="*/ 2147483647 w 13"/>
                  <a:gd name="T11" fmla="*/ 2147483647 h 20"/>
                  <a:gd name="T12" fmla="*/ 2147483647 w 13"/>
                  <a:gd name="T13" fmla="*/ 2147483647 h 20"/>
                  <a:gd name="T14" fmla="*/ 2147483647 w 13"/>
                  <a:gd name="T15" fmla="*/ 2147483647 h 20"/>
                  <a:gd name="T16" fmla="*/ 2147483647 w 13"/>
                  <a:gd name="T17" fmla="*/ 2147483647 h 20"/>
                  <a:gd name="T18" fmla="*/ 2147483647 w 13"/>
                  <a:gd name="T19" fmla="*/ 2147483647 h 20"/>
                  <a:gd name="T20" fmla="*/ 2147483647 w 13"/>
                  <a:gd name="T21" fmla="*/ 2147483647 h 20"/>
                  <a:gd name="T22" fmla="*/ 0 w 13"/>
                  <a:gd name="T23" fmla="*/ 2147483647 h 20"/>
                  <a:gd name="T24" fmla="*/ 0 w 13"/>
                  <a:gd name="T25" fmla="*/ 2147483647 h 20"/>
                  <a:gd name="T26" fmla="*/ 2147483647 w 13"/>
                  <a:gd name="T27" fmla="*/ 2147483647 h 20"/>
                  <a:gd name="T28" fmla="*/ 2147483647 w 13"/>
                  <a:gd name="T29" fmla="*/ 2147483647 h 20"/>
                  <a:gd name="T30" fmla="*/ 2147483647 w 13"/>
                  <a:gd name="T31" fmla="*/ 2147483647 h 20"/>
                  <a:gd name="T32" fmla="*/ 2147483647 w 13"/>
                  <a:gd name="T33" fmla="*/ 2147483647 h 20"/>
                  <a:gd name="T34" fmla="*/ 2147483647 w 13"/>
                  <a:gd name="T35" fmla="*/ 2147483647 h 20"/>
                  <a:gd name="T36" fmla="*/ 2147483647 w 13"/>
                  <a:gd name="T37" fmla="*/ 2147483647 h 20"/>
                  <a:gd name="T38" fmla="*/ 2147483647 w 13"/>
                  <a:gd name="T39" fmla="*/ 2147483647 h 20"/>
                  <a:gd name="T40" fmla="*/ 2147483647 w 13"/>
                  <a:gd name="T41" fmla="*/ 2147483647 h 20"/>
                  <a:gd name="T42" fmla="*/ 2147483647 w 13"/>
                  <a:gd name="T43" fmla="*/ 2147483647 h 20"/>
                  <a:gd name="T44" fmla="*/ 2147483647 w 13"/>
                  <a:gd name="T45" fmla="*/ 2147483647 h 20"/>
                  <a:gd name="T46" fmla="*/ 2147483647 w 13"/>
                  <a:gd name="T47" fmla="*/ 2147483647 h 20"/>
                  <a:gd name="T48" fmla="*/ 2147483647 w 13"/>
                  <a:gd name="T49" fmla="*/ 2147483647 h 20"/>
                  <a:gd name="T50" fmla="*/ 2147483647 w 13"/>
                  <a:gd name="T51" fmla="*/ 0 h 20"/>
                  <a:gd name="T52" fmla="*/ 2147483647 w 13"/>
                  <a:gd name="T53" fmla="*/ 0 h 20"/>
                  <a:gd name="T54" fmla="*/ 2147483647 w 13"/>
                  <a:gd name="T55" fmla="*/ 0 h 20"/>
                  <a:gd name="T56" fmla="*/ 2147483647 w 13"/>
                  <a:gd name="T57" fmla="*/ 0 h 20"/>
                  <a:gd name="T58" fmla="*/ 2147483647 w 13"/>
                  <a:gd name="T59" fmla="*/ 0 h 20"/>
                  <a:gd name="T60" fmla="*/ 2147483647 w 13"/>
                  <a:gd name="T61" fmla="*/ 0 h 20"/>
                  <a:gd name="T62" fmla="*/ 2147483647 w 13"/>
                  <a:gd name="T63" fmla="*/ 0 h 20"/>
                  <a:gd name="T64" fmla="*/ 2147483647 w 13"/>
                  <a:gd name="T65" fmla="*/ 0 h 20"/>
                  <a:gd name="T66" fmla="*/ 2147483647 w 13"/>
                  <a:gd name="T67" fmla="*/ 2147483647 h 20"/>
                  <a:gd name="T68" fmla="*/ 2147483647 w 13"/>
                  <a:gd name="T69" fmla="*/ 2147483647 h 20"/>
                  <a:gd name="T70" fmla="*/ 2147483647 w 13"/>
                  <a:gd name="T71" fmla="*/ 2147483647 h 20"/>
                  <a:gd name="T72" fmla="*/ 2147483647 w 13"/>
                  <a:gd name="T73" fmla="*/ 2147483647 h 20"/>
                  <a:gd name="T74" fmla="*/ 2147483647 w 13"/>
                  <a:gd name="T75" fmla="*/ 2147483647 h 20"/>
                  <a:gd name="T76" fmla="*/ 2147483647 w 13"/>
                  <a:gd name="T77" fmla="*/ 2147483647 h 20"/>
                  <a:gd name="T78" fmla="*/ 2147483647 w 13"/>
                  <a:gd name="T79" fmla="*/ 2147483647 h 20"/>
                  <a:gd name="T80" fmla="*/ 2147483647 w 13"/>
                  <a:gd name="T81" fmla="*/ 2147483647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"/>
                  <a:gd name="T124" fmla="*/ 0 h 20"/>
                  <a:gd name="T125" fmla="*/ 13 w 13"/>
                  <a:gd name="T126" fmla="*/ 20 h 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" h="20">
                    <a:moveTo>
                      <a:pt x="9" y="4"/>
                    </a:moveTo>
                    <a:cubicBezTo>
                      <a:pt x="8" y="4"/>
                      <a:pt x="7" y="5"/>
                      <a:pt x="7" y="6"/>
                    </a:cubicBezTo>
                    <a:cubicBezTo>
                      <a:pt x="6" y="6"/>
                      <a:pt x="6" y="7"/>
                      <a:pt x="5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3" y="12"/>
                      <a:pt x="3" y="13"/>
                    </a:cubicBezTo>
                    <a:cubicBezTo>
                      <a:pt x="3" y="14"/>
                      <a:pt x="4" y="15"/>
                      <a:pt x="4" y="16"/>
                    </a:cubicBezTo>
                    <a:cubicBezTo>
                      <a:pt x="4" y="18"/>
                      <a:pt x="6" y="19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9"/>
                      <a:pt x="4" y="19"/>
                      <a:pt x="2" y="17"/>
                    </a:cubicBezTo>
                    <a:cubicBezTo>
                      <a:pt x="2" y="16"/>
                      <a:pt x="1" y="14"/>
                      <a:pt x="1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7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4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3"/>
                      <a:pt x="9" y="3"/>
                      <a:pt x="9" y="4"/>
                    </a:cubicBezTo>
                    <a:close/>
                  </a:path>
                </a:pathLst>
              </a:custGeom>
              <a:solidFill>
                <a:srgbClr val="FBB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9" name="Freeform 715"/>
              <p:cNvSpPr>
                <a:spLocks/>
              </p:cNvSpPr>
              <p:nvPr/>
            </p:nvSpPr>
            <p:spPr bwMode="auto">
              <a:xfrm>
                <a:off x="4613" y="1451"/>
                <a:ext cx="40" cy="70"/>
              </a:xfrm>
              <a:custGeom>
                <a:avLst/>
                <a:gdLst>
                  <a:gd name="T0" fmla="*/ 2147483647 w 11"/>
                  <a:gd name="T1" fmla="*/ 2147483647 h 20"/>
                  <a:gd name="T2" fmla="*/ 2147483647 w 11"/>
                  <a:gd name="T3" fmla="*/ 2147483647 h 20"/>
                  <a:gd name="T4" fmla="*/ 2147483647 w 11"/>
                  <a:gd name="T5" fmla="*/ 2147483647 h 20"/>
                  <a:gd name="T6" fmla="*/ 2147483647 w 11"/>
                  <a:gd name="T7" fmla="*/ 2147483647 h 20"/>
                  <a:gd name="T8" fmla="*/ 2147483647 w 11"/>
                  <a:gd name="T9" fmla="*/ 2147483647 h 20"/>
                  <a:gd name="T10" fmla="*/ 2147483647 w 11"/>
                  <a:gd name="T11" fmla="*/ 2147483647 h 20"/>
                  <a:gd name="T12" fmla="*/ 2147483647 w 11"/>
                  <a:gd name="T13" fmla="*/ 2147483647 h 20"/>
                  <a:gd name="T14" fmla="*/ 2147483647 w 11"/>
                  <a:gd name="T15" fmla="*/ 2147483647 h 20"/>
                  <a:gd name="T16" fmla="*/ 2147483647 w 11"/>
                  <a:gd name="T17" fmla="*/ 2147483647 h 20"/>
                  <a:gd name="T18" fmla="*/ 2147483647 w 11"/>
                  <a:gd name="T19" fmla="*/ 2147483647 h 20"/>
                  <a:gd name="T20" fmla="*/ 0 w 11"/>
                  <a:gd name="T21" fmla="*/ 2147483647 h 20"/>
                  <a:gd name="T22" fmla="*/ 0 w 11"/>
                  <a:gd name="T23" fmla="*/ 2147483647 h 20"/>
                  <a:gd name="T24" fmla="*/ 0 w 11"/>
                  <a:gd name="T25" fmla="*/ 2147483647 h 20"/>
                  <a:gd name="T26" fmla="*/ 0 w 11"/>
                  <a:gd name="T27" fmla="*/ 2147483647 h 20"/>
                  <a:gd name="T28" fmla="*/ 0 w 11"/>
                  <a:gd name="T29" fmla="*/ 2147483647 h 20"/>
                  <a:gd name="T30" fmla="*/ 2147483647 w 11"/>
                  <a:gd name="T31" fmla="*/ 2147483647 h 20"/>
                  <a:gd name="T32" fmla="*/ 2147483647 w 11"/>
                  <a:gd name="T33" fmla="*/ 2147483647 h 20"/>
                  <a:gd name="T34" fmla="*/ 2147483647 w 11"/>
                  <a:gd name="T35" fmla="*/ 2147483647 h 20"/>
                  <a:gd name="T36" fmla="*/ 2147483647 w 11"/>
                  <a:gd name="T37" fmla="*/ 2147483647 h 20"/>
                  <a:gd name="T38" fmla="*/ 2147483647 w 11"/>
                  <a:gd name="T39" fmla="*/ 2147483647 h 20"/>
                  <a:gd name="T40" fmla="*/ 2147483647 w 11"/>
                  <a:gd name="T41" fmla="*/ 2147483647 h 20"/>
                  <a:gd name="T42" fmla="*/ 2147483647 w 11"/>
                  <a:gd name="T43" fmla="*/ 2147483647 h 20"/>
                  <a:gd name="T44" fmla="*/ 2147483647 w 11"/>
                  <a:gd name="T45" fmla="*/ 2147483647 h 20"/>
                  <a:gd name="T46" fmla="*/ 2147483647 w 11"/>
                  <a:gd name="T47" fmla="*/ 2147483647 h 20"/>
                  <a:gd name="T48" fmla="*/ 2147483647 w 11"/>
                  <a:gd name="T49" fmla="*/ 2147483647 h 20"/>
                  <a:gd name="T50" fmla="*/ 2147483647 w 11"/>
                  <a:gd name="T51" fmla="*/ 2147483647 h 20"/>
                  <a:gd name="T52" fmla="*/ 2147483647 w 11"/>
                  <a:gd name="T53" fmla="*/ 0 h 20"/>
                  <a:gd name="T54" fmla="*/ 2147483647 w 11"/>
                  <a:gd name="T55" fmla="*/ 0 h 20"/>
                  <a:gd name="T56" fmla="*/ 2147483647 w 11"/>
                  <a:gd name="T57" fmla="*/ 0 h 20"/>
                  <a:gd name="T58" fmla="*/ 2147483647 w 11"/>
                  <a:gd name="T59" fmla="*/ 0 h 20"/>
                  <a:gd name="T60" fmla="*/ 2147483647 w 11"/>
                  <a:gd name="T61" fmla="*/ 0 h 20"/>
                  <a:gd name="T62" fmla="*/ 2147483647 w 11"/>
                  <a:gd name="T63" fmla="*/ 0 h 20"/>
                  <a:gd name="T64" fmla="*/ 2147483647 w 11"/>
                  <a:gd name="T65" fmla="*/ 0 h 20"/>
                  <a:gd name="T66" fmla="*/ 2147483647 w 11"/>
                  <a:gd name="T67" fmla="*/ 2147483647 h 20"/>
                  <a:gd name="T68" fmla="*/ 2147483647 w 11"/>
                  <a:gd name="T69" fmla="*/ 2147483647 h 20"/>
                  <a:gd name="T70" fmla="*/ 2147483647 w 11"/>
                  <a:gd name="T71" fmla="*/ 2147483647 h 20"/>
                  <a:gd name="T72" fmla="*/ 2147483647 w 11"/>
                  <a:gd name="T73" fmla="*/ 2147483647 h 20"/>
                  <a:gd name="T74" fmla="*/ 2147483647 w 11"/>
                  <a:gd name="T75" fmla="*/ 2147483647 h 20"/>
                  <a:gd name="T76" fmla="*/ 2147483647 w 11"/>
                  <a:gd name="T77" fmla="*/ 2147483647 h 20"/>
                  <a:gd name="T78" fmla="*/ 2147483647 w 11"/>
                  <a:gd name="T79" fmla="*/ 2147483647 h 20"/>
                  <a:gd name="T80" fmla="*/ 2147483647 w 11"/>
                  <a:gd name="T81" fmla="*/ 2147483647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"/>
                  <a:gd name="T124" fmla="*/ 0 h 20"/>
                  <a:gd name="T125" fmla="*/ 11 w 11"/>
                  <a:gd name="T126" fmla="*/ 20 h 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" h="20">
                    <a:moveTo>
                      <a:pt x="7" y="4"/>
                    </a:moveTo>
                    <a:cubicBezTo>
                      <a:pt x="7" y="4"/>
                      <a:pt x="6" y="5"/>
                      <a:pt x="5" y="6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9"/>
                      <a:pt x="3" y="10"/>
                      <a:pt x="3" y="11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2" y="14"/>
                      <a:pt x="2" y="15"/>
                      <a:pt x="3" y="16"/>
                    </a:cubicBezTo>
                    <a:cubicBezTo>
                      <a:pt x="3" y="17"/>
                      <a:pt x="4" y="18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19"/>
                      <a:pt x="3" y="18"/>
                      <a:pt x="1" y="17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3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FCC3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0" name="Freeform 716"/>
              <p:cNvSpPr>
                <a:spLocks/>
              </p:cNvSpPr>
              <p:nvPr/>
            </p:nvSpPr>
            <p:spPr bwMode="auto">
              <a:xfrm>
                <a:off x="4613" y="1451"/>
                <a:ext cx="40" cy="70"/>
              </a:xfrm>
              <a:custGeom>
                <a:avLst/>
                <a:gdLst>
                  <a:gd name="T0" fmla="*/ 2147483647 w 11"/>
                  <a:gd name="T1" fmla="*/ 2147483647 h 20"/>
                  <a:gd name="T2" fmla="*/ 2147483647 w 11"/>
                  <a:gd name="T3" fmla="*/ 2147483647 h 20"/>
                  <a:gd name="T4" fmla="*/ 2147483647 w 11"/>
                  <a:gd name="T5" fmla="*/ 2147483647 h 20"/>
                  <a:gd name="T6" fmla="*/ 2147483647 w 11"/>
                  <a:gd name="T7" fmla="*/ 2147483647 h 20"/>
                  <a:gd name="T8" fmla="*/ 2147483647 w 11"/>
                  <a:gd name="T9" fmla="*/ 2147483647 h 20"/>
                  <a:gd name="T10" fmla="*/ 2147483647 w 11"/>
                  <a:gd name="T11" fmla="*/ 2147483647 h 20"/>
                  <a:gd name="T12" fmla="*/ 2147483647 w 11"/>
                  <a:gd name="T13" fmla="*/ 2147483647 h 20"/>
                  <a:gd name="T14" fmla="*/ 2147483647 w 11"/>
                  <a:gd name="T15" fmla="*/ 2147483647 h 20"/>
                  <a:gd name="T16" fmla="*/ 2147483647 w 11"/>
                  <a:gd name="T17" fmla="*/ 2147483647 h 20"/>
                  <a:gd name="T18" fmla="*/ 0 w 11"/>
                  <a:gd name="T19" fmla="*/ 2147483647 h 20"/>
                  <a:gd name="T20" fmla="*/ 0 w 11"/>
                  <a:gd name="T21" fmla="*/ 2147483647 h 20"/>
                  <a:gd name="T22" fmla="*/ 0 w 11"/>
                  <a:gd name="T23" fmla="*/ 2147483647 h 20"/>
                  <a:gd name="T24" fmla="*/ 0 w 11"/>
                  <a:gd name="T25" fmla="*/ 2147483647 h 20"/>
                  <a:gd name="T26" fmla="*/ 2147483647 w 11"/>
                  <a:gd name="T27" fmla="*/ 2147483647 h 20"/>
                  <a:gd name="T28" fmla="*/ 2147483647 w 11"/>
                  <a:gd name="T29" fmla="*/ 2147483647 h 20"/>
                  <a:gd name="T30" fmla="*/ 2147483647 w 11"/>
                  <a:gd name="T31" fmla="*/ 2147483647 h 20"/>
                  <a:gd name="T32" fmla="*/ 2147483647 w 11"/>
                  <a:gd name="T33" fmla="*/ 2147483647 h 20"/>
                  <a:gd name="T34" fmla="*/ 2147483647 w 11"/>
                  <a:gd name="T35" fmla="*/ 2147483647 h 20"/>
                  <a:gd name="T36" fmla="*/ 2147483647 w 11"/>
                  <a:gd name="T37" fmla="*/ 2147483647 h 20"/>
                  <a:gd name="T38" fmla="*/ 2147483647 w 11"/>
                  <a:gd name="T39" fmla="*/ 2147483647 h 20"/>
                  <a:gd name="T40" fmla="*/ 2147483647 w 11"/>
                  <a:gd name="T41" fmla="*/ 2147483647 h 20"/>
                  <a:gd name="T42" fmla="*/ 2147483647 w 11"/>
                  <a:gd name="T43" fmla="*/ 2147483647 h 20"/>
                  <a:gd name="T44" fmla="*/ 2147483647 w 11"/>
                  <a:gd name="T45" fmla="*/ 2147483647 h 20"/>
                  <a:gd name="T46" fmla="*/ 2147483647 w 11"/>
                  <a:gd name="T47" fmla="*/ 2147483647 h 20"/>
                  <a:gd name="T48" fmla="*/ 2147483647 w 11"/>
                  <a:gd name="T49" fmla="*/ 2147483647 h 20"/>
                  <a:gd name="T50" fmla="*/ 2147483647 w 11"/>
                  <a:gd name="T51" fmla="*/ 2147483647 h 20"/>
                  <a:gd name="T52" fmla="*/ 2147483647 w 11"/>
                  <a:gd name="T53" fmla="*/ 2147483647 h 20"/>
                  <a:gd name="T54" fmla="*/ 2147483647 w 11"/>
                  <a:gd name="T55" fmla="*/ 0 h 20"/>
                  <a:gd name="T56" fmla="*/ 2147483647 w 11"/>
                  <a:gd name="T57" fmla="*/ 0 h 20"/>
                  <a:gd name="T58" fmla="*/ 2147483647 w 11"/>
                  <a:gd name="T59" fmla="*/ 0 h 20"/>
                  <a:gd name="T60" fmla="*/ 2147483647 w 11"/>
                  <a:gd name="T61" fmla="*/ 2147483647 h 20"/>
                  <a:gd name="T62" fmla="*/ 2147483647 w 11"/>
                  <a:gd name="T63" fmla="*/ 2147483647 h 20"/>
                  <a:gd name="T64" fmla="*/ 2147483647 w 11"/>
                  <a:gd name="T65" fmla="*/ 2147483647 h 20"/>
                  <a:gd name="T66" fmla="*/ 2147483647 w 11"/>
                  <a:gd name="T67" fmla="*/ 2147483647 h 20"/>
                  <a:gd name="T68" fmla="*/ 2147483647 w 11"/>
                  <a:gd name="T69" fmla="*/ 2147483647 h 20"/>
                  <a:gd name="T70" fmla="*/ 2147483647 w 11"/>
                  <a:gd name="T71" fmla="*/ 2147483647 h 20"/>
                  <a:gd name="T72" fmla="*/ 2147483647 w 11"/>
                  <a:gd name="T73" fmla="*/ 2147483647 h 20"/>
                  <a:gd name="T74" fmla="*/ 2147483647 w 11"/>
                  <a:gd name="T75" fmla="*/ 2147483647 h 20"/>
                  <a:gd name="T76" fmla="*/ 2147483647 w 11"/>
                  <a:gd name="T77" fmla="*/ 2147483647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"/>
                  <a:gd name="T118" fmla="*/ 0 h 20"/>
                  <a:gd name="T119" fmla="*/ 11 w 11"/>
                  <a:gd name="T120" fmla="*/ 20 h 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" h="20">
                    <a:moveTo>
                      <a:pt x="7" y="4"/>
                    </a:moveTo>
                    <a:cubicBezTo>
                      <a:pt x="6" y="4"/>
                      <a:pt x="6" y="5"/>
                      <a:pt x="5" y="6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8"/>
                      <a:pt x="3" y="10"/>
                      <a:pt x="3" y="11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2" y="13"/>
                      <a:pt x="2" y="15"/>
                      <a:pt x="2" y="16"/>
                    </a:cubicBezTo>
                    <a:cubicBezTo>
                      <a:pt x="3" y="17"/>
                      <a:pt x="4" y="18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4"/>
                      <a:pt x="3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8" y="3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FDD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1" name="Freeform 717"/>
              <p:cNvSpPr>
                <a:spLocks/>
              </p:cNvSpPr>
              <p:nvPr/>
            </p:nvSpPr>
            <p:spPr bwMode="auto">
              <a:xfrm>
                <a:off x="4613" y="1455"/>
                <a:ext cx="36" cy="66"/>
              </a:xfrm>
              <a:custGeom>
                <a:avLst/>
                <a:gdLst>
                  <a:gd name="T0" fmla="*/ 2147483647 w 10"/>
                  <a:gd name="T1" fmla="*/ 2147483647 h 19"/>
                  <a:gd name="T2" fmla="*/ 2147483647 w 10"/>
                  <a:gd name="T3" fmla="*/ 2147483647 h 19"/>
                  <a:gd name="T4" fmla="*/ 2147483647 w 10"/>
                  <a:gd name="T5" fmla="*/ 2147483647 h 19"/>
                  <a:gd name="T6" fmla="*/ 2147483647 w 10"/>
                  <a:gd name="T7" fmla="*/ 2147483647 h 19"/>
                  <a:gd name="T8" fmla="*/ 2147483647 w 10"/>
                  <a:gd name="T9" fmla="*/ 2147483647 h 19"/>
                  <a:gd name="T10" fmla="*/ 0 w 10"/>
                  <a:gd name="T11" fmla="*/ 2147483647 h 19"/>
                  <a:gd name="T12" fmla="*/ 0 w 10"/>
                  <a:gd name="T13" fmla="*/ 2147483647 h 19"/>
                  <a:gd name="T14" fmla="*/ 2147483647 w 10"/>
                  <a:gd name="T15" fmla="*/ 2147483647 h 19"/>
                  <a:gd name="T16" fmla="*/ 2147483647 w 10"/>
                  <a:gd name="T17" fmla="*/ 2147483647 h 19"/>
                  <a:gd name="T18" fmla="*/ 2147483647 w 10"/>
                  <a:gd name="T19" fmla="*/ 2147483647 h 19"/>
                  <a:gd name="T20" fmla="*/ 2147483647 w 10"/>
                  <a:gd name="T21" fmla="*/ 2147483647 h 19"/>
                  <a:gd name="T22" fmla="*/ 2147483647 w 10"/>
                  <a:gd name="T23" fmla="*/ 2147483647 h 19"/>
                  <a:gd name="T24" fmla="*/ 2147483647 w 10"/>
                  <a:gd name="T25" fmla="*/ 2147483647 h 19"/>
                  <a:gd name="T26" fmla="*/ 2147483647 w 10"/>
                  <a:gd name="T27" fmla="*/ 2147483647 h 19"/>
                  <a:gd name="T28" fmla="*/ 2147483647 w 10"/>
                  <a:gd name="T29" fmla="*/ 2147483647 h 19"/>
                  <a:gd name="T30" fmla="*/ 2147483647 w 10"/>
                  <a:gd name="T31" fmla="*/ 2147483647 h 19"/>
                  <a:gd name="T32" fmla="*/ 2147483647 w 10"/>
                  <a:gd name="T33" fmla="*/ 2147483647 h 19"/>
                  <a:gd name="T34" fmla="*/ 2147483647 w 10"/>
                  <a:gd name="T35" fmla="*/ 0 h 19"/>
                  <a:gd name="T36" fmla="*/ 2147483647 w 10"/>
                  <a:gd name="T37" fmla="*/ 0 h 19"/>
                  <a:gd name="T38" fmla="*/ 2147483647 w 10"/>
                  <a:gd name="T39" fmla="*/ 0 h 19"/>
                  <a:gd name="T40" fmla="*/ 2147483647 w 10"/>
                  <a:gd name="T41" fmla="*/ 0 h 19"/>
                  <a:gd name="T42" fmla="*/ 2147483647 w 10"/>
                  <a:gd name="T43" fmla="*/ 0 h 19"/>
                  <a:gd name="T44" fmla="*/ 2147483647 w 10"/>
                  <a:gd name="T45" fmla="*/ 0 h 19"/>
                  <a:gd name="T46" fmla="*/ 2147483647 w 10"/>
                  <a:gd name="T47" fmla="*/ 0 h 19"/>
                  <a:gd name="T48" fmla="*/ 2147483647 w 10"/>
                  <a:gd name="T49" fmla="*/ 2147483647 h 19"/>
                  <a:gd name="T50" fmla="*/ 2147483647 w 10"/>
                  <a:gd name="T51" fmla="*/ 2147483647 h 19"/>
                  <a:gd name="T52" fmla="*/ 2147483647 w 10"/>
                  <a:gd name="T53" fmla="*/ 2147483647 h 19"/>
                  <a:gd name="T54" fmla="*/ 2147483647 w 10"/>
                  <a:gd name="T55" fmla="*/ 2147483647 h 19"/>
                  <a:gd name="T56" fmla="*/ 2147483647 w 10"/>
                  <a:gd name="T57" fmla="*/ 2147483647 h 19"/>
                  <a:gd name="T58" fmla="*/ 2147483647 w 10"/>
                  <a:gd name="T59" fmla="*/ 2147483647 h 19"/>
                  <a:gd name="T60" fmla="*/ 2147483647 w 10"/>
                  <a:gd name="T61" fmla="*/ 2147483647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19"/>
                  <a:gd name="T95" fmla="*/ 10 w 10"/>
                  <a:gd name="T96" fmla="*/ 19 h 1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19">
                    <a:moveTo>
                      <a:pt x="2" y="11"/>
                    </a:moveTo>
                    <a:cubicBezTo>
                      <a:pt x="2" y="12"/>
                      <a:pt x="2" y="13"/>
                      <a:pt x="2" y="14"/>
                    </a:cubicBezTo>
                    <a:cubicBezTo>
                      <a:pt x="3" y="16"/>
                      <a:pt x="4" y="17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3" y="18"/>
                      <a:pt x="2" y="17"/>
                      <a:pt x="2" y="15"/>
                    </a:cubicBezTo>
                    <a:cubicBezTo>
                      <a:pt x="1" y="14"/>
                      <a:pt x="1" y="13"/>
                      <a:pt x="0" y="12"/>
                    </a:cubicBezTo>
                    <a:cubicBezTo>
                      <a:pt x="0" y="12"/>
                      <a:pt x="0" y="12"/>
                      <a:pt x="0" y="11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1" y="9"/>
                      <a:pt x="1" y="8"/>
                      <a:pt x="1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5" y="6"/>
                      <a:pt x="4" y="6"/>
                      <a:pt x="4" y="7"/>
                    </a:cubicBezTo>
                    <a:cubicBezTo>
                      <a:pt x="3" y="7"/>
                      <a:pt x="3" y="9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lose/>
                  </a:path>
                </a:pathLst>
              </a:custGeom>
              <a:solidFill>
                <a:srgbClr val="FDE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2" name="Freeform 718"/>
              <p:cNvSpPr>
                <a:spLocks/>
              </p:cNvSpPr>
              <p:nvPr/>
            </p:nvSpPr>
            <p:spPr bwMode="auto">
              <a:xfrm>
                <a:off x="4610" y="1448"/>
                <a:ext cx="14" cy="21"/>
              </a:xfrm>
              <a:custGeom>
                <a:avLst/>
                <a:gdLst>
                  <a:gd name="T0" fmla="*/ 2147483647 w 4"/>
                  <a:gd name="T1" fmla="*/ 0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0 h 6"/>
                  <a:gd name="T12" fmla="*/ 2147483647 w 4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6"/>
                  <a:gd name="T23" fmla="*/ 4 w 4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6">
                    <a:moveTo>
                      <a:pt x="4" y="0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0" y="4"/>
                      <a:pt x="0" y="6"/>
                      <a:pt x="1" y="5"/>
                    </a:cubicBezTo>
                    <a:cubicBezTo>
                      <a:pt x="2" y="5"/>
                      <a:pt x="2" y="3"/>
                      <a:pt x="3" y="1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6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3" name="Freeform 719"/>
              <p:cNvSpPr>
                <a:spLocks/>
              </p:cNvSpPr>
              <p:nvPr/>
            </p:nvSpPr>
            <p:spPr bwMode="auto">
              <a:xfrm>
                <a:off x="5019" y="1783"/>
                <a:ext cx="175" cy="144"/>
              </a:xfrm>
              <a:custGeom>
                <a:avLst/>
                <a:gdLst>
                  <a:gd name="T0" fmla="*/ 0 w 49"/>
                  <a:gd name="T1" fmla="*/ 0 h 41"/>
                  <a:gd name="T2" fmla="*/ 2147483647 w 49"/>
                  <a:gd name="T3" fmla="*/ 2147483647 h 41"/>
                  <a:gd name="T4" fmla="*/ 2147483647 w 49"/>
                  <a:gd name="T5" fmla="*/ 2147483647 h 41"/>
                  <a:gd name="T6" fmla="*/ 2147483647 w 49"/>
                  <a:gd name="T7" fmla="*/ 2147483647 h 41"/>
                  <a:gd name="T8" fmla="*/ 0 w 49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41"/>
                  <a:gd name="T17" fmla="*/ 49 w 49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41">
                    <a:moveTo>
                      <a:pt x="0" y="0"/>
                    </a:moveTo>
                    <a:cubicBezTo>
                      <a:pt x="0" y="0"/>
                      <a:pt x="46" y="35"/>
                      <a:pt x="48" y="39"/>
                    </a:cubicBezTo>
                    <a:cubicBezTo>
                      <a:pt x="48" y="39"/>
                      <a:pt x="49" y="41"/>
                      <a:pt x="44" y="40"/>
                    </a:cubicBezTo>
                    <a:cubicBezTo>
                      <a:pt x="44" y="40"/>
                      <a:pt x="1" y="6"/>
                      <a:pt x="1" y="4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4" name="Freeform 720"/>
              <p:cNvSpPr>
                <a:spLocks/>
              </p:cNvSpPr>
              <p:nvPr/>
            </p:nvSpPr>
            <p:spPr bwMode="auto">
              <a:xfrm>
                <a:off x="5019" y="1762"/>
                <a:ext cx="207" cy="151"/>
              </a:xfrm>
              <a:custGeom>
                <a:avLst/>
                <a:gdLst>
                  <a:gd name="T0" fmla="*/ 2147483647 w 58"/>
                  <a:gd name="T1" fmla="*/ 0 h 43"/>
                  <a:gd name="T2" fmla="*/ 2147483647 w 58"/>
                  <a:gd name="T3" fmla="*/ 2147483647 h 43"/>
                  <a:gd name="T4" fmla="*/ 2147483647 w 58"/>
                  <a:gd name="T5" fmla="*/ 2147483647 h 43"/>
                  <a:gd name="T6" fmla="*/ 2147483647 w 58"/>
                  <a:gd name="T7" fmla="*/ 2147483647 h 43"/>
                  <a:gd name="T8" fmla="*/ 2147483647 w 58"/>
                  <a:gd name="T9" fmla="*/ 2147483647 h 43"/>
                  <a:gd name="T10" fmla="*/ 2147483647 w 58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43"/>
                  <a:gd name="T20" fmla="*/ 58 w 58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43">
                    <a:moveTo>
                      <a:pt x="1" y="0"/>
                    </a:moveTo>
                    <a:cubicBezTo>
                      <a:pt x="1" y="0"/>
                      <a:pt x="58" y="41"/>
                      <a:pt x="58" y="42"/>
                    </a:cubicBezTo>
                    <a:cubicBezTo>
                      <a:pt x="58" y="42"/>
                      <a:pt x="57" y="43"/>
                      <a:pt x="56" y="42"/>
                    </a:cubicBezTo>
                    <a:cubicBezTo>
                      <a:pt x="56" y="42"/>
                      <a:pt x="34" y="26"/>
                      <a:pt x="34" y="26"/>
                    </a:cubicBezTo>
                    <a:cubicBezTo>
                      <a:pt x="34" y="26"/>
                      <a:pt x="7" y="7"/>
                      <a:pt x="7" y="7"/>
                    </a:cubicBezTo>
                    <a:cubicBezTo>
                      <a:pt x="7" y="7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5" name="Freeform 721"/>
              <p:cNvSpPr>
                <a:spLocks/>
              </p:cNvSpPr>
              <p:nvPr/>
            </p:nvSpPr>
            <p:spPr bwMode="auto">
              <a:xfrm>
                <a:off x="5016" y="1822"/>
                <a:ext cx="135" cy="115"/>
              </a:xfrm>
              <a:custGeom>
                <a:avLst/>
                <a:gdLst>
                  <a:gd name="T0" fmla="*/ 0 w 38"/>
                  <a:gd name="T1" fmla="*/ 0 h 33"/>
                  <a:gd name="T2" fmla="*/ 2147483647 w 38"/>
                  <a:gd name="T3" fmla="*/ 2147483647 h 33"/>
                  <a:gd name="T4" fmla="*/ 2147483647 w 38"/>
                  <a:gd name="T5" fmla="*/ 2147483647 h 33"/>
                  <a:gd name="T6" fmla="*/ 2147483647 w 38"/>
                  <a:gd name="T7" fmla="*/ 2147483647 h 33"/>
                  <a:gd name="T8" fmla="*/ 0 w 38"/>
                  <a:gd name="T9" fmla="*/ 2147483647 h 33"/>
                  <a:gd name="T10" fmla="*/ 0 w 38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33"/>
                  <a:gd name="T20" fmla="*/ 38 w 38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33">
                    <a:moveTo>
                      <a:pt x="0" y="0"/>
                    </a:moveTo>
                    <a:cubicBezTo>
                      <a:pt x="0" y="0"/>
                      <a:pt x="38" y="32"/>
                      <a:pt x="38" y="32"/>
                    </a:cubicBezTo>
                    <a:cubicBezTo>
                      <a:pt x="38" y="32"/>
                      <a:pt x="36" y="33"/>
                      <a:pt x="34" y="33"/>
                    </a:cubicBezTo>
                    <a:cubicBezTo>
                      <a:pt x="32" y="32"/>
                      <a:pt x="34" y="33"/>
                      <a:pt x="34" y="33"/>
                    </a:cubicBezTo>
                    <a:cubicBezTo>
                      <a:pt x="34" y="3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6" name="Freeform 722"/>
              <p:cNvSpPr>
                <a:spLocks/>
              </p:cNvSpPr>
              <p:nvPr/>
            </p:nvSpPr>
            <p:spPr bwMode="auto">
              <a:xfrm>
                <a:off x="5012" y="1860"/>
                <a:ext cx="86" cy="77"/>
              </a:xfrm>
              <a:custGeom>
                <a:avLst/>
                <a:gdLst>
                  <a:gd name="T0" fmla="*/ 0 w 24"/>
                  <a:gd name="T1" fmla="*/ 0 h 22"/>
                  <a:gd name="T2" fmla="*/ 2147483647 w 24"/>
                  <a:gd name="T3" fmla="*/ 2147483647 h 22"/>
                  <a:gd name="T4" fmla="*/ 2147483647 w 24"/>
                  <a:gd name="T5" fmla="*/ 2147483647 h 22"/>
                  <a:gd name="T6" fmla="*/ 0 w 24"/>
                  <a:gd name="T7" fmla="*/ 2147483647 h 22"/>
                  <a:gd name="T8" fmla="*/ 0 w 2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2"/>
                  <a:gd name="T17" fmla="*/ 24 w 2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2">
                    <a:moveTo>
                      <a:pt x="0" y="0"/>
                    </a:moveTo>
                    <a:cubicBezTo>
                      <a:pt x="0" y="0"/>
                      <a:pt x="24" y="22"/>
                      <a:pt x="24" y="22"/>
                    </a:cubicBezTo>
                    <a:cubicBezTo>
                      <a:pt x="24" y="22"/>
                      <a:pt x="18" y="22"/>
                      <a:pt x="18" y="20"/>
                    </a:cubicBezTo>
                    <a:cubicBezTo>
                      <a:pt x="18" y="20"/>
                      <a:pt x="0" y="2"/>
                      <a:pt x="0" y="2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E3F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7" name="Freeform 723"/>
              <p:cNvSpPr>
                <a:spLocks/>
              </p:cNvSpPr>
              <p:nvPr/>
            </p:nvSpPr>
            <p:spPr bwMode="auto">
              <a:xfrm>
                <a:off x="4856" y="1948"/>
                <a:ext cx="39" cy="45"/>
              </a:xfrm>
              <a:custGeom>
                <a:avLst/>
                <a:gdLst>
                  <a:gd name="T0" fmla="*/ 2147483647 w 11"/>
                  <a:gd name="T1" fmla="*/ 2147483647 h 13"/>
                  <a:gd name="T2" fmla="*/ 2147483647 w 11"/>
                  <a:gd name="T3" fmla="*/ 2147483647 h 13"/>
                  <a:gd name="T4" fmla="*/ 2147483647 w 11"/>
                  <a:gd name="T5" fmla="*/ 2147483647 h 13"/>
                  <a:gd name="T6" fmla="*/ 2147483647 w 11"/>
                  <a:gd name="T7" fmla="*/ 2147483647 h 13"/>
                  <a:gd name="T8" fmla="*/ 2147483647 w 11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3"/>
                  <a:gd name="T17" fmla="*/ 11 w 1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3">
                    <a:moveTo>
                      <a:pt x="9" y="8"/>
                    </a:moveTo>
                    <a:cubicBezTo>
                      <a:pt x="11" y="8"/>
                      <a:pt x="10" y="2"/>
                      <a:pt x="8" y="1"/>
                    </a:cubicBezTo>
                    <a:cubicBezTo>
                      <a:pt x="5" y="0"/>
                      <a:pt x="1" y="4"/>
                      <a:pt x="1" y="7"/>
                    </a:cubicBezTo>
                    <a:cubicBezTo>
                      <a:pt x="0" y="9"/>
                      <a:pt x="0" y="12"/>
                      <a:pt x="3" y="13"/>
                    </a:cubicBezTo>
                    <a:cubicBezTo>
                      <a:pt x="3" y="11"/>
                      <a:pt x="5" y="9"/>
                      <a:pt x="9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8" name="Freeform 724"/>
              <p:cNvSpPr>
                <a:spLocks/>
              </p:cNvSpPr>
              <p:nvPr/>
            </p:nvSpPr>
            <p:spPr bwMode="auto">
              <a:xfrm>
                <a:off x="4856" y="1948"/>
                <a:ext cx="39" cy="45"/>
              </a:xfrm>
              <a:custGeom>
                <a:avLst/>
                <a:gdLst>
                  <a:gd name="T0" fmla="*/ 2147483647 w 11"/>
                  <a:gd name="T1" fmla="*/ 2147483647 h 13"/>
                  <a:gd name="T2" fmla="*/ 2147483647 w 11"/>
                  <a:gd name="T3" fmla="*/ 2147483647 h 13"/>
                  <a:gd name="T4" fmla="*/ 2147483647 w 11"/>
                  <a:gd name="T5" fmla="*/ 2147483647 h 13"/>
                  <a:gd name="T6" fmla="*/ 2147483647 w 11"/>
                  <a:gd name="T7" fmla="*/ 2147483647 h 13"/>
                  <a:gd name="T8" fmla="*/ 2147483647 w 11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3"/>
                  <a:gd name="T17" fmla="*/ 11 w 1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3">
                    <a:moveTo>
                      <a:pt x="9" y="8"/>
                    </a:moveTo>
                    <a:cubicBezTo>
                      <a:pt x="11" y="8"/>
                      <a:pt x="10" y="2"/>
                      <a:pt x="8" y="1"/>
                    </a:cubicBezTo>
                    <a:cubicBezTo>
                      <a:pt x="5" y="0"/>
                      <a:pt x="1" y="4"/>
                      <a:pt x="1" y="7"/>
                    </a:cubicBezTo>
                    <a:cubicBezTo>
                      <a:pt x="0" y="9"/>
                      <a:pt x="0" y="12"/>
                      <a:pt x="3" y="13"/>
                    </a:cubicBezTo>
                    <a:cubicBezTo>
                      <a:pt x="3" y="11"/>
                      <a:pt x="5" y="9"/>
                      <a:pt x="9" y="8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9" name="Freeform 725"/>
              <p:cNvSpPr>
                <a:spLocks/>
              </p:cNvSpPr>
              <p:nvPr/>
            </p:nvSpPr>
            <p:spPr bwMode="auto">
              <a:xfrm>
                <a:off x="4880" y="1976"/>
                <a:ext cx="40" cy="59"/>
              </a:xfrm>
              <a:custGeom>
                <a:avLst/>
                <a:gdLst>
                  <a:gd name="T0" fmla="*/ 2147483647 w 11"/>
                  <a:gd name="T1" fmla="*/ 2147483647 h 17"/>
                  <a:gd name="T2" fmla="*/ 2147483647 w 11"/>
                  <a:gd name="T3" fmla="*/ 2147483647 h 17"/>
                  <a:gd name="T4" fmla="*/ 2147483647 w 11"/>
                  <a:gd name="T5" fmla="*/ 2147483647 h 17"/>
                  <a:gd name="T6" fmla="*/ 2147483647 w 11"/>
                  <a:gd name="T7" fmla="*/ 2147483647 h 17"/>
                  <a:gd name="T8" fmla="*/ 2147483647 w 11"/>
                  <a:gd name="T9" fmla="*/ 2147483647 h 17"/>
                  <a:gd name="T10" fmla="*/ 2147483647 w 11"/>
                  <a:gd name="T11" fmla="*/ 214748364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7"/>
                  <a:gd name="T20" fmla="*/ 11 w 11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7">
                    <a:moveTo>
                      <a:pt x="8" y="12"/>
                    </a:moveTo>
                    <a:cubicBezTo>
                      <a:pt x="10" y="9"/>
                      <a:pt x="11" y="10"/>
                      <a:pt x="10" y="9"/>
                    </a:cubicBezTo>
                    <a:cubicBezTo>
                      <a:pt x="8" y="8"/>
                      <a:pt x="7" y="4"/>
                      <a:pt x="8" y="4"/>
                    </a:cubicBezTo>
                    <a:cubicBezTo>
                      <a:pt x="9" y="0"/>
                      <a:pt x="0" y="6"/>
                      <a:pt x="2" y="13"/>
                    </a:cubicBezTo>
                    <a:cubicBezTo>
                      <a:pt x="3" y="15"/>
                      <a:pt x="5" y="17"/>
                      <a:pt x="7" y="16"/>
                    </a:cubicBezTo>
                    <a:cubicBezTo>
                      <a:pt x="7" y="15"/>
                      <a:pt x="7" y="13"/>
                      <a:pt x="8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70" name="Freeform 726"/>
              <p:cNvSpPr>
                <a:spLocks/>
              </p:cNvSpPr>
              <p:nvPr/>
            </p:nvSpPr>
            <p:spPr bwMode="auto">
              <a:xfrm>
                <a:off x="4880" y="1976"/>
                <a:ext cx="40" cy="59"/>
              </a:xfrm>
              <a:custGeom>
                <a:avLst/>
                <a:gdLst>
                  <a:gd name="T0" fmla="*/ 2147483647 w 11"/>
                  <a:gd name="T1" fmla="*/ 2147483647 h 17"/>
                  <a:gd name="T2" fmla="*/ 2147483647 w 11"/>
                  <a:gd name="T3" fmla="*/ 2147483647 h 17"/>
                  <a:gd name="T4" fmla="*/ 2147483647 w 11"/>
                  <a:gd name="T5" fmla="*/ 2147483647 h 17"/>
                  <a:gd name="T6" fmla="*/ 2147483647 w 11"/>
                  <a:gd name="T7" fmla="*/ 2147483647 h 17"/>
                  <a:gd name="T8" fmla="*/ 2147483647 w 11"/>
                  <a:gd name="T9" fmla="*/ 2147483647 h 17"/>
                  <a:gd name="T10" fmla="*/ 2147483647 w 11"/>
                  <a:gd name="T11" fmla="*/ 214748364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7"/>
                  <a:gd name="T20" fmla="*/ 11 w 11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7">
                    <a:moveTo>
                      <a:pt x="8" y="12"/>
                    </a:moveTo>
                    <a:cubicBezTo>
                      <a:pt x="10" y="9"/>
                      <a:pt x="11" y="10"/>
                      <a:pt x="10" y="9"/>
                    </a:cubicBezTo>
                    <a:cubicBezTo>
                      <a:pt x="8" y="8"/>
                      <a:pt x="7" y="4"/>
                      <a:pt x="8" y="4"/>
                    </a:cubicBezTo>
                    <a:cubicBezTo>
                      <a:pt x="9" y="0"/>
                      <a:pt x="0" y="6"/>
                      <a:pt x="2" y="13"/>
                    </a:cubicBezTo>
                    <a:cubicBezTo>
                      <a:pt x="3" y="15"/>
                      <a:pt x="5" y="17"/>
                      <a:pt x="7" y="16"/>
                    </a:cubicBezTo>
                    <a:cubicBezTo>
                      <a:pt x="7" y="15"/>
                      <a:pt x="7" y="13"/>
                      <a:pt x="8" y="12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71" name="Freeform 727"/>
              <p:cNvSpPr>
                <a:spLocks/>
              </p:cNvSpPr>
              <p:nvPr/>
            </p:nvSpPr>
            <p:spPr bwMode="auto">
              <a:xfrm>
                <a:off x="5037" y="1965"/>
                <a:ext cx="46" cy="60"/>
              </a:xfrm>
              <a:custGeom>
                <a:avLst/>
                <a:gdLst>
                  <a:gd name="T0" fmla="*/ 2147483647 w 13"/>
                  <a:gd name="T1" fmla="*/ 2147483647 h 17"/>
                  <a:gd name="T2" fmla="*/ 2147483647 w 13"/>
                  <a:gd name="T3" fmla="*/ 2147483647 h 17"/>
                  <a:gd name="T4" fmla="*/ 2147483647 w 13"/>
                  <a:gd name="T5" fmla="*/ 2147483647 h 17"/>
                  <a:gd name="T6" fmla="*/ 2147483647 w 13"/>
                  <a:gd name="T7" fmla="*/ 2147483647 h 17"/>
                  <a:gd name="T8" fmla="*/ 2147483647 w 13"/>
                  <a:gd name="T9" fmla="*/ 2147483647 h 17"/>
                  <a:gd name="T10" fmla="*/ 2147483647 w 13"/>
                  <a:gd name="T11" fmla="*/ 214748364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7"/>
                  <a:gd name="T20" fmla="*/ 13 w 1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7">
                    <a:moveTo>
                      <a:pt x="6" y="11"/>
                    </a:moveTo>
                    <a:cubicBezTo>
                      <a:pt x="3" y="9"/>
                      <a:pt x="0" y="9"/>
                      <a:pt x="1" y="8"/>
                    </a:cubicBezTo>
                    <a:cubicBezTo>
                      <a:pt x="3" y="5"/>
                      <a:pt x="5" y="3"/>
                      <a:pt x="5" y="3"/>
                    </a:cubicBezTo>
                    <a:cubicBezTo>
                      <a:pt x="6" y="0"/>
                      <a:pt x="13" y="6"/>
                      <a:pt x="11" y="12"/>
                    </a:cubicBezTo>
                    <a:cubicBezTo>
                      <a:pt x="10" y="14"/>
                      <a:pt x="7" y="17"/>
                      <a:pt x="4" y="16"/>
                    </a:cubicBezTo>
                    <a:cubicBezTo>
                      <a:pt x="5" y="15"/>
                      <a:pt x="7" y="12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72" name="Freeform 728"/>
              <p:cNvSpPr>
                <a:spLocks/>
              </p:cNvSpPr>
              <p:nvPr/>
            </p:nvSpPr>
            <p:spPr bwMode="auto">
              <a:xfrm>
                <a:off x="5037" y="1965"/>
                <a:ext cx="46" cy="60"/>
              </a:xfrm>
              <a:custGeom>
                <a:avLst/>
                <a:gdLst>
                  <a:gd name="T0" fmla="*/ 2147483647 w 13"/>
                  <a:gd name="T1" fmla="*/ 2147483647 h 17"/>
                  <a:gd name="T2" fmla="*/ 2147483647 w 13"/>
                  <a:gd name="T3" fmla="*/ 2147483647 h 17"/>
                  <a:gd name="T4" fmla="*/ 2147483647 w 13"/>
                  <a:gd name="T5" fmla="*/ 2147483647 h 17"/>
                  <a:gd name="T6" fmla="*/ 2147483647 w 13"/>
                  <a:gd name="T7" fmla="*/ 2147483647 h 17"/>
                  <a:gd name="T8" fmla="*/ 2147483647 w 13"/>
                  <a:gd name="T9" fmla="*/ 2147483647 h 17"/>
                  <a:gd name="T10" fmla="*/ 2147483647 w 13"/>
                  <a:gd name="T11" fmla="*/ 214748364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7"/>
                  <a:gd name="T20" fmla="*/ 13 w 1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7">
                    <a:moveTo>
                      <a:pt x="6" y="11"/>
                    </a:moveTo>
                    <a:cubicBezTo>
                      <a:pt x="3" y="9"/>
                      <a:pt x="0" y="9"/>
                      <a:pt x="1" y="8"/>
                    </a:cubicBezTo>
                    <a:cubicBezTo>
                      <a:pt x="3" y="5"/>
                      <a:pt x="5" y="3"/>
                      <a:pt x="5" y="3"/>
                    </a:cubicBezTo>
                    <a:cubicBezTo>
                      <a:pt x="6" y="0"/>
                      <a:pt x="13" y="6"/>
                      <a:pt x="11" y="12"/>
                    </a:cubicBezTo>
                    <a:cubicBezTo>
                      <a:pt x="10" y="14"/>
                      <a:pt x="7" y="17"/>
                      <a:pt x="4" y="16"/>
                    </a:cubicBezTo>
                    <a:cubicBezTo>
                      <a:pt x="5" y="15"/>
                      <a:pt x="7" y="12"/>
                      <a:pt x="6" y="11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73" name="Freeform 729"/>
              <p:cNvSpPr>
                <a:spLocks/>
              </p:cNvSpPr>
              <p:nvPr/>
            </p:nvSpPr>
            <p:spPr bwMode="auto">
              <a:xfrm>
                <a:off x="4795" y="1664"/>
                <a:ext cx="82" cy="119"/>
              </a:xfrm>
              <a:custGeom>
                <a:avLst/>
                <a:gdLst>
                  <a:gd name="T0" fmla="*/ 2147483647 w 23"/>
                  <a:gd name="T1" fmla="*/ 0 h 34"/>
                  <a:gd name="T2" fmla="*/ 2147483647 w 23"/>
                  <a:gd name="T3" fmla="*/ 2147483647 h 34"/>
                  <a:gd name="T4" fmla="*/ 2147483647 w 23"/>
                  <a:gd name="T5" fmla="*/ 2147483647 h 34"/>
                  <a:gd name="T6" fmla="*/ 2147483647 w 23"/>
                  <a:gd name="T7" fmla="*/ 2147483647 h 34"/>
                  <a:gd name="T8" fmla="*/ 2147483647 w 23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4"/>
                  <a:gd name="T17" fmla="*/ 23 w 23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4">
                    <a:moveTo>
                      <a:pt x="2" y="0"/>
                    </a:moveTo>
                    <a:cubicBezTo>
                      <a:pt x="2" y="4"/>
                      <a:pt x="0" y="9"/>
                      <a:pt x="1" y="11"/>
                    </a:cubicBezTo>
                    <a:cubicBezTo>
                      <a:pt x="6" y="20"/>
                      <a:pt x="11" y="31"/>
                      <a:pt x="23" y="34"/>
                    </a:cubicBezTo>
                    <a:cubicBezTo>
                      <a:pt x="22" y="25"/>
                      <a:pt x="19" y="12"/>
                      <a:pt x="10" y="9"/>
                    </a:cubicBezTo>
                    <a:cubicBezTo>
                      <a:pt x="6" y="8"/>
                      <a:pt x="4" y="4"/>
                      <a:pt x="2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74" name="Freeform 730"/>
              <p:cNvSpPr>
                <a:spLocks/>
              </p:cNvSpPr>
              <p:nvPr/>
            </p:nvSpPr>
            <p:spPr bwMode="auto">
              <a:xfrm>
                <a:off x="4670" y="1427"/>
                <a:ext cx="97" cy="56"/>
              </a:xfrm>
              <a:custGeom>
                <a:avLst/>
                <a:gdLst>
                  <a:gd name="T0" fmla="*/ 2147483647 w 27"/>
                  <a:gd name="T1" fmla="*/ 0 h 16"/>
                  <a:gd name="T2" fmla="*/ 2147483647 w 27"/>
                  <a:gd name="T3" fmla="*/ 2147483647 h 16"/>
                  <a:gd name="T4" fmla="*/ 0 w 27"/>
                  <a:gd name="T5" fmla="*/ 2147483647 h 16"/>
                  <a:gd name="T6" fmla="*/ 2147483647 w 27"/>
                  <a:gd name="T7" fmla="*/ 2147483647 h 16"/>
                  <a:gd name="T8" fmla="*/ 2147483647 w 27"/>
                  <a:gd name="T9" fmla="*/ 2147483647 h 16"/>
                  <a:gd name="T10" fmla="*/ 2147483647 w 27"/>
                  <a:gd name="T11" fmla="*/ 2147483647 h 16"/>
                  <a:gd name="T12" fmla="*/ 2147483647 w 27"/>
                  <a:gd name="T13" fmla="*/ 2147483647 h 16"/>
                  <a:gd name="T14" fmla="*/ 2147483647 w 27"/>
                  <a:gd name="T15" fmla="*/ 2147483647 h 16"/>
                  <a:gd name="T16" fmla="*/ 2147483647 w 27"/>
                  <a:gd name="T17" fmla="*/ 2147483647 h 16"/>
                  <a:gd name="T18" fmla="*/ 2147483647 w 27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6"/>
                  <a:gd name="T32" fmla="*/ 27 w 27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6">
                    <a:moveTo>
                      <a:pt x="8" y="0"/>
                    </a:moveTo>
                    <a:cubicBezTo>
                      <a:pt x="8" y="1"/>
                      <a:pt x="8" y="1"/>
                      <a:pt x="8" y="2"/>
                    </a:cubicBezTo>
                    <a:cubicBezTo>
                      <a:pt x="6" y="4"/>
                      <a:pt x="3" y="8"/>
                      <a:pt x="0" y="7"/>
                    </a:cubicBezTo>
                    <a:cubicBezTo>
                      <a:pt x="5" y="10"/>
                      <a:pt x="11" y="6"/>
                      <a:pt x="16" y="8"/>
                    </a:cubicBezTo>
                    <a:cubicBezTo>
                      <a:pt x="19" y="8"/>
                      <a:pt x="23" y="9"/>
                      <a:pt x="22" y="12"/>
                    </a:cubicBezTo>
                    <a:cubicBezTo>
                      <a:pt x="21" y="16"/>
                      <a:pt x="25" y="12"/>
                      <a:pt x="26" y="12"/>
                    </a:cubicBezTo>
                    <a:cubicBezTo>
                      <a:pt x="27" y="11"/>
                      <a:pt x="27" y="10"/>
                      <a:pt x="26" y="9"/>
                    </a:cubicBezTo>
                    <a:cubicBezTo>
                      <a:pt x="26" y="8"/>
                      <a:pt x="24" y="7"/>
                      <a:pt x="23" y="7"/>
                    </a:cubicBezTo>
                    <a:cubicBezTo>
                      <a:pt x="18" y="6"/>
                      <a:pt x="12" y="5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75" name="Freeform 731"/>
              <p:cNvSpPr>
                <a:spLocks/>
              </p:cNvSpPr>
              <p:nvPr/>
            </p:nvSpPr>
            <p:spPr bwMode="auto">
              <a:xfrm>
                <a:off x="4824" y="1385"/>
                <a:ext cx="96" cy="108"/>
              </a:xfrm>
              <a:custGeom>
                <a:avLst/>
                <a:gdLst>
                  <a:gd name="T0" fmla="*/ 2147483647 w 27"/>
                  <a:gd name="T1" fmla="*/ 2147483647 h 31"/>
                  <a:gd name="T2" fmla="*/ 2147483647 w 27"/>
                  <a:gd name="T3" fmla="*/ 2147483647 h 31"/>
                  <a:gd name="T4" fmla="*/ 0 w 27"/>
                  <a:gd name="T5" fmla="*/ 0 h 31"/>
                  <a:gd name="T6" fmla="*/ 0 w 27"/>
                  <a:gd name="T7" fmla="*/ 0 h 31"/>
                  <a:gd name="T8" fmla="*/ 0 w 27"/>
                  <a:gd name="T9" fmla="*/ 0 h 31"/>
                  <a:gd name="T10" fmla="*/ 2147483647 w 27"/>
                  <a:gd name="T11" fmla="*/ 2147483647 h 31"/>
                  <a:gd name="T12" fmla="*/ 2147483647 w 27"/>
                  <a:gd name="T13" fmla="*/ 2147483647 h 31"/>
                  <a:gd name="T14" fmla="*/ 2147483647 w 27"/>
                  <a:gd name="T15" fmla="*/ 2147483647 h 31"/>
                  <a:gd name="T16" fmla="*/ 2147483647 w 27"/>
                  <a:gd name="T17" fmla="*/ 2147483647 h 31"/>
                  <a:gd name="T18" fmla="*/ 2147483647 w 27"/>
                  <a:gd name="T19" fmla="*/ 2147483647 h 31"/>
                  <a:gd name="T20" fmla="*/ 2147483647 w 27"/>
                  <a:gd name="T21" fmla="*/ 2147483647 h 31"/>
                  <a:gd name="T22" fmla="*/ 2147483647 w 27"/>
                  <a:gd name="T23" fmla="*/ 2147483647 h 31"/>
                  <a:gd name="T24" fmla="*/ 2147483647 w 27"/>
                  <a:gd name="T25" fmla="*/ 2147483647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31"/>
                  <a:gd name="T41" fmla="*/ 27 w 27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31">
                    <a:moveTo>
                      <a:pt x="18" y="29"/>
                    </a:moveTo>
                    <a:cubicBezTo>
                      <a:pt x="27" y="19"/>
                      <a:pt x="16" y="6"/>
                      <a:pt x="7" y="1"/>
                    </a:cubicBezTo>
                    <a:cubicBezTo>
                      <a:pt x="5" y="0"/>
                      <a:pt x="2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4" y="4"/>
                      <a:pt x="5" y="7"/>
                      <a:pt x="6" y="10"/>
                    </a:cubicBezTo>
                    <a:cubicBezTo>
                      <a:pt x="6" y="11"/>
                      <a:pt x="7" y="11"/>
                      <a:pt x="7" y="12"/>
                    </a:cubicBezTo>
                    <a:cubicBezTo>
                      <a:pt x="7" y="14"/>
                      <a:pt x="8" y="16"/>
                      <a:pt x="8" y="18"/>
                    </a:cubicBezTo>
                    <a:cubicBezTo>
                      <a:pt x="9" y="22"/>
                      <a:pt x="10" y="26"/>
                      <a:pt x="13" y="28"/>
                    </a:cubicBezTo>
                    <a:cubicBezTo>
                      <a:pt x="14" y="28"/>
                      <a:pt x="15" y="28"/>
                      <a:pt x="15" y="29"/>
                    </a:cubicBezTo>
                    <a:cubicBezTo>
                      <a:pt x="16" y="29"/>
                      <a:pt x="16" y="31"/>
                      <a:pt x="17" y="31"/>
                    </a:cubicBezTo>
                    <a:cubicBezTo>
                      <a:pt x="17" y="31"/>
                      <a:pt x="18" y="29"/>
                      <a:pt x="18" y="29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76" name="Freeform 732"/>
              <p:cNvSpPr>
                <a:spLocks/>
              </p:cNvSpPr>
              <p:nvPr/>
            </p:nvSpPr>
            <p:spPr bwMode="auto">
              <a:xfrm>
                <a:off x="4745" y="1504"/>
                <a:ext cx="57" cy="87"/>
              </a:xfrm>
              <a:custGeom>
                <a:avLst/>
                <a:gdLst>
                  <a:gd name="T0" fmla="*/ 2147483647 w 16"/>
                  <a:gd name="T1" fmla="*/ 0 h 25"/>
                  <a:gd name="T2" fmla="*/ 2147483647 w 16"/>
                  <a:gd name="T3" fmla="*/ 2147483647 h 25"/>
                  <a:gd name="T4" fmla="*/ 2147483647 w 16"/>
                  <a:gd name="T5" fmla="*/ 2147483647 h 25"/>
                  <a:gd name="T6" fmla="*/ 0 w 16"/>
                  <a:gd name="T7" fmla="*/ 2147483647 h 25"/>
                  <a:gd name="T8" fmla="*/ 2147483647 w 16"/>
                  <a:gd name="T9" fmla="*/ 2147483647 h 25"/>
                  <a:gd name="T10" fmla="*/ 2147483647 w 16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5"/>
                  <a:gd name="T20" fmla="*/ 16 w 16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5">
                    <a:moveTo>
                      <a:pt x="12" y="0"/>
                    </a:moveTo>
                    <a:cubicBezTo>
                      <a:pt x="10" y="3"/>
                      <a:pt x="7" y="3"/>
                      <a:pt x="5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2" y="13"/>
                      <a:pt x="3" y="19"/>
                      <a:pt x="0" y="25"/>
                    </a:cubicBezTo>
                    <a:cubicBezTo>
                      <a:pt x="10" y="25"/>
                      <a:pt x="16" y="16"/>
                      <a:pt x="15" y="6"/>
                    </a:cubicBezTo>
                    <a:cubicBezTo>
                      <a:pt x="15" y="4"/>
                      <a:pt x="12" y="2"/>
                      <a:pt x="12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77" name="Freeform 733"/>
              <p:cNvSpPr>
                <a:spLocks/>
              </p:cNvSpPr>
              <p:nvPr/>
            </p:nvSpPr>
            <p:spPr bwMode="auto">
              <a:xfrm>
                <a:off x="4717" y="1514"/>
                <a:ext cx="42" cy="56"/>
              </a:xfrm>
              <a:custGeom>
                <a:avLst/>
                <a:gdLst>
                  <a:gd name="T0" fmla="*/ 2147483647 w 12"/>
                  <a:gd name="T1" fmla="*/ 2147483647 h 16"/>
                  <a:gd name="T2" fmla="*/ 0 w 12"/>
                  <a:gd name="T3" fmla="*/ 2147483647 h 16"/>
                  <a:gd name="T4" fmla="*/ 2147483647 w 12"/>
                  <a:gd name="T5" fmla="*/ 2147483647 h 16"/>
                  <a:gd name="T6" fmla="*/ 2147483647 w 12"/>
                  <a:gd name="T7" fmla="*/ 2147483647 h 16"/>
                  <a:gd name="T8" fmla="*/ 2147483647 w 12"/>
                  <a:gd name="T9" fmla="*/ 2147483647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9" y="1"/>
                    </a:moveTo>
                    <a:cubicBezTo>
                      <a:pt x="6" y="6"/>
                      <a:pt x="3" y="10"/>
                      <a:pt x="0" y="14"/>
                    </a:cubicBezTo>
                    <a:cubicBezTo>
                      <a:pt x="3" y="14"/>
                      <a:pt x="6" y="16"/>
                      <a:pt x="8" y="14"/>
                    </a:cubicBezTo>
                    <a:cubicBezTo>
                      <a:pt x="12" y="11"/>
                      <a:pt x="9" y="5"/>
                      <a:pt x="11" y="1"/>
                    </a:cubicBezTo>
                    <a:cubicBezTo>
                      <a:pt x="11" y="1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78" name="Freeform 734"/>
              <p:cNvSpPr>
                <a:spLocks/>
              </p:cNvSpPr>
              <p:nvPr/>
            </p:nvSpPr>
            <p:spPr bwMode="auto">
              <a:xfrm>
                <a:off x="4699" y="1567"/>
                <a:ext cx="50" cy="132"/>
              </a:xfrm>
              <a:custGeom>
                <a:avLst/>
                <a:gdLst>
                  <a:gd name="T0" fmla="*/ 2147483647 w 14"/>
                  <a:gd name="T1" fmla="*/ 2147483647 h 38"/>
                  <a:gd name="T2" fmla="*/ 2147483647 w 14"/>
                  <a:gd name="T3" fmla="*/ 2147483647 h 38"/>
                  <a:gd name="T4" fmla="*/ 2147483647 w 14"/>
                  <a:gd name="T5" fmla="*/ 2147483647 h 38"/>
                  <a:gd name="T6" fmla="*/ 2147483647 w 14"/>
                  <a:gd name="T7" fmla="*/ 2147483647 h 38"/>
                  <a:gd name="T8" fmla="*/ 2147483647 w 14"/>
                  <a:gd name="T9" fmla="*/ 2147483647 h 38"/>
                  <a:gd name="T10" fmla="*/ 2147483647 w 14"/>
                  <a:gd name="T11" fmla="*/ 0 h 38"/>
                  <a:gd name="T12" fmla="*/ 2147483647 w 14"/>
                  <a:gd name="T13" fmla="*/ 2147483647 h 38"/>
                  <a:gd name="T14" fmla="*/ 2147483647 w 14"/>
                  <a:gd name="T15" fmla="*/ 2147483647 h 38"/>
                  <a:gd name="T16" fmla="*/ 2147483647 w 14"/>
                  <a:gd name="T17" fmla="*/ 2147483647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38"/>
                  <a:gd name="T29" fmla="*/ 14 w 14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38">
                    <a:moveTo>
                      <a:pt x="9" y="33"/>
                    </a:moveTo>
                    <a:cubicBezTo>
                      <a:pt x="8" y="35"/>
                      <a:pt x="7" y="38"/>
                      <a:pt x="6" y="37"/>
                    </a:cubicBezTo>
                    <a:cubicBezTo>
                      <a:pt x="3" y="34"/>
                      <a:pt x="6" y="29"/>
                      <a:pt x="4" y="25"/>
                    </a:cubicBezTo>
                    <a:cubicBezTo>
                      <a:pt x="0" y="18"/>
                      <a:pt x="1" y="9"/>
                      <a:pt x="6" y="4"/>
                    </a:cubicBezTo>
                    <a:cubicBezTo>
                      <a:pt x="6" y="3"/>
                      <a:pt x="7" y="2"/>
                      <a:pt x="7" y="2"/>
                    </a:cubicBezTo>
                    <a:cubicBezTo>
                      <a:pt x="9" y="2"/>
                      <a:pt x="12" y="2"/>
                      <a:pt x="14" y="0"/>
                    </a:cubicBezTo>
                    <a:cubicBezTo>
                      <a:pt x="7" y="7"/>
                      <a:pt x="10" y="21"/>
                      <a:pt x="10" y="31"/>
                    </a:cubicBezTo>
                    <a:cubicBezTo>
                      <a:pt x="10" y="32"/>
                      <a:pt x="9" y="33"/>
                      <a:pt x="9" y="34"/>
                    </a:cubicBezTo>
                    <a:cubicBezTo>
                      <a:pt x="9" y="34"/>
                      <a:pt x="9" y="33"/>
                      <a:pt x="9" y="33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79" name="Freeform 735"/>
              <p:cNvSpPr>
                <a:spLocks/>
              </p:cNvSpPr>
              <p:nvPr/>
            </p:nvSpPr>
            <p:spPr bwMode="auto">
              <a:xfrm>
                <a:off x="4731" y="1577"/>
                <a:ext cx="75" cy="129"/>
              </a:xfrm>
              <a:custGeom>
                <a:avLst/>
                <a:gdLst>
                  <a:gd name="T0" fmla="*/ 2147483647 w 21"/>
                  <a:gd name="T1" fmla="*/ 2147483647 h 37"/>
                  <a:gd name="T2" fmla="*/ 2147483647 w 21"/>
                  <a:gd name="T3" fmla="*/ 0 h 37"/>
                  <a:gd name="T4" fmla="*/ 2147483647 w 21"/>
                  <a:gd name="T5" fmla="*/ 2147483647 h 37"/>
                  <a:gd name="T6" fmla="*/ 2147483647 w 21"/>
                  <a:gd name="T7" fmla="*/ 2147483647 h 37"/>
                  <a:gd name="T8" fmla="*/ 2147483647 w 21"/>
                  <a:gd name="T9" fmla="*/ 2147483647 h 37"/>
                  <a:gd name="T10" fmla="*/ 2147483647 w 21"/>
                  <a:gd name="T11" fmla="*/ 2147483647 h 37"/>
                  <a:gd name="T12" fmla="*/ 2147483647 w 21"/>
                  <a:gd name="T13" fmla="*/ 2147483647 h 37"/>
                  <a:gd name="T14" fmla="*/ 2147483647 w 21"/>
                  <a:gd name="T15" fmla="*/ 2147483647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37"/>
                  <a:gd name="T26" fmla="*/ 21 w 21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37">
                    <a:moveTo>
                      <a:pt x="15" y="37"/>
                    </a:moveTo>
                    <a:cubicBezTo>
                      <a:pt x="21" y="26"/>
                      <a:pt x="15" y="11"/>
                      <a:pt x="17" y="0"/>
                    </a:cubicBezTo>
                    <a:cubicBezTo>
                      <a:pt x="9" y="6"/>
                      <a:pt x="8" y="4"/>
                      <a:pt x="3" y="6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4" y="0"/>
                      <a:pt x="3" y="1"/>
                      <a:pt x="3" y="2"/>
                    </a:cubicBezTo>
                    <a:cubicBezTo>
                      <a:pt x="1" y="10"/>
                      <a:pt x="0" y="18"/>
                      <a:pt x="3" y="26"/>
                    </a:cubicBezTo>
                    <a:cubicBezTo>
                      <a:pt x="4" y="30"/>
                      <a:pt x="9" y="33"/>
                      <a:pt x="13" y="35"/>
                    </a:cubicBezTo>
                    <a:cubicBezTo>
                      <a:pt x="14" y="36"/>
                      <a:pt x="14" y="36"/>
                      <a:pt x="15" y="37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0" name="Freeform 736"/>
              <p:cNvSpPr>
                <a:spLocks/>
              </p:cNvSpPr>
              <p:nvPr/>
            </p:nvSpPr>
            <p:spPr bwMode="auto">
              <a:xfrm>
                <a:off x="4795" y="1497"/>
                <a:ext cx="75" cy="112"/>
              </a:xfrm>
              <a:custGeom>
                <a:avLst/>
                <a:gdLst>
                  <a:gd name="T0" fmla="*/ 2147483647 w 21"/>
                  <a:gd name="T1" fmla="*/ 2147483647 h 32"/>
                  <a:gd name="T2" fmla="*/ 2147483647 w 21"/>
                  <a:gd name="T3" fmla="*/ 2147483647 h 32"/>
                  <a:gd name="T4" fmla="*/ 2147483647 w 21"/>
                  <a:gd name="T5" fmla="*/ 2147483647 h 32"/>
                  <a:gd name="T6" fmla="*/ 2147483647 w 21"/>
                  <a:gd name="T7" fmla="*/ 2147483647 h 32"/>
                  <a:gd name="T8" fmla="*/ 2147483647 w 21"/>
                  <a:gd name="T9" fmla="*/ 2147483647 h 32"/>
                  <a:gd name="T10" fmla="*/ 2147483647 w 21"/>
                  <a:gd name="T11" fmla="*/ 2147483647 h 32"/>
                  <a:gd name="T12" fmla="*/ 2147483647 w 21"/>
                  <a:gd name="T13" fmla="*/ 2147483647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32"/>
                  <a:gd name="T23" fmla="*/ 21 w 21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32">
                    <a:moveTo>
                      <a:pt x="8" y="2"/>
                    </a:moveTo>
                    <a:cubicBezTo>
                      <a:pt x="7" y="5"/>
                      <a:pt x="4" y="7"/>
                      <a:pt x="3" y="10"/>
                    </a:cubicBezTo>
                    <a:cubicBezTo>
                      <a:pt x="2" y="13"/>
                      <a:pt x="2" y="16"/>
                      <a:pt x="1" y="19"/>
                    </a:cubicBezTo>
                    <a:cubicBezTo>
                      <a:pt x="0" y="24"/>
                      <a:pt x="4" y="32"/>
                      <a:pt x="9" y="31"/>
                    </a:cubicBezTo>
                    <a:cubicBezTo>
                      <a:pt x="19" y="29"/>
                      <a:pt x="21" y="16"/>
                      <a:pt x="17" y="7"/>
                    </a:cubicBezTo>
                    <a:cubicBezTo>
                      <a:pt x="16" y="5"/>
                      <a:pt x="11" y="4"/>
                      <a:pt x="9" y="1"/>
                    </a:cubicBezTo>
                    <a:cubicBezTo>
                      <a:pt x="9" y="0"/>
                      <a:pt x="9" y="1"/>
                      <a:pt x="8" y="2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1" name="Freeform 737"/>
              <p:cNvSpPr>
                <a:spLocks/>
              </p:cNvSpPr>
              <p:nvPr/>
            </p:nvSpPr>
            <p:spPr bwMode="auto">
              <a:xfrm>
                <a:off x="4859" y="1469"/>
                <a:ext cx="68" cy="115"/>
              </a:xfrm>
              <a:custGeom>
                <a:avLst/>
                <a:gdLst>
                  <a:gd name="T0" fmla="*/ 0 w 19"/>
                  <a:gd name="T1" fmla="*/ 2147483647 h 33"/>
                  <a:gd name="T2" fmla="*/ 2147483647 w 19"/>
                  <a:gd name="T3" fmla="*/ 2147483647 h 33"/>
                  <a:gd name="T4" fmla="*/ 2147483647 w 19"/>
                  <a:gd name="T5" fmla="*/ 2147483647 h 33"/>
                  <a:gd name="T6" fmla="*/ 2147483647 w 19"/>
                  <a:gd name="T7" fmla="*/ 2147483647 h 33"/>
                  <a:gd name="T8" fmla="*/ 2147483647 w 19"/>
                  <a:gd name="T9" fmla="*/ 2147483647 h 33"/>
                  <a:gd name="T10" fmla="*/ 2147483647 w 19"/>
                  <a:gd name="T11" fmla="*/ 2147483647 h 33"/>
                  <a:gd name="T12" fmla="*/ 2147483647 w 19"/>
                  <a:gd name="T13" fmla="*/ 2147483647 h 33"/>
                  <a:gd name="T14" fmla="*/ 2147483647 w 19"/>
                  <a:gd name="T15" fmla="*/ 2147483647 h 33"/>
                  <a:gd name="T16" fmla="*/ 2147483647 w 19"/>
                  <a:gd name="T17" fmla="*/ 0 h 33"/>
                  <a:gd name="T18" fmla="*/ 2147483647 w 19"/>
                  <a:gd name="T19" fmla="*/ 2147483647 h 33"/>
                  <a:gd name="T20" fmla="*/ 0 w 19"/>
                  <a:gd name="T21" fmla="*/ 2147483647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33"/>
                  <a:gd name="T35" fmla="*/ 19 w 19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33">
                    <a:moveTo>
                      <a:pt x="0" y="4"/>
                    </a:moveTo>
                    <a:cubicBezTo>
                      <a:pt x="2" y="7"/>
                      <a:pt x="0" y="10"/>
                      <a:pt x="1" y="12"/>
                    </a:cubicBezTo>
                    <a:cubicBezTo>
                      <a:pt x="2" y="17"/>
                      <a:pt x="3" y="22"/>
                      <a:pt x="4" y="27"/>
                    </a:cubicBezTo>
                    <a:cubicBezTo>
                      <a:pt x="5" y="29"/>
                      <a:pt x="9" y="30"/>
                      <a:pt x="12" y="31"/>
                    </a:cubicBezTo>
                    <a:cubicBezTo>
                      <a:pt x="12" y="31"/>
                      <a:pt x="13" y="33"/>
                      <a:pt x="13" y="32"/>
                    </a:cubicBezTo>
                    <a:cubicBezTo>
                      <a:pt x="14" y="30"/>
                      <a:pt x="14" y="30"/>
                      <a:pt x="16" y="28"/>
                    </a:cubicBezTo>
                    <a:cubicBezTo>
                      <a:pt x="16" y="28"/>
                      <a:pt x="17" y="26"/>
                      <a:pt x="18" y="25"/>
                    </a:cubicBezTo>
                    <a:cubicBezTo>
                      <a:pt x="19" y="24"/>
                      <a:pt x="19" y="23"/>
                      <a:pt x="19" y="21"/>
                    </a:cubicBezTo>
                    <a:cubicBezTo>
                      <a:pt x="17" y="14"/>
                      <a:pt x="15" y="7"/>
                      <a:pt x="13" y="0"/>
                    </a:cubicBezTo>
                    <a:cubicBezTo>
                      <a:pt x="10" y="3"/>
                      <a:pt x="9" y="7"/>
                      <a:pt x="7" y="10"/>
                    </a:cubicBezTo>
                    <a:cubicBezTo>
                      <a:pt x="5" y="8"/>
                      <a:pt x="3" y="5"/>
                      <a:pt x="0" y="4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2" name="Freeform 738"/>
              <p:cNvSpPr>
                <a:spLocks/>
              </p:cNvSpPr>
              <p:nvPr/>
            </p:nvSpPr>
            <p:spPr bwMode="auto">
              <a:xfrm>
                <a:off x="4895" y="1577"/>
                <a:ext cx="39" cy="73"/>
              </a:xfrm>
              <a:custGeom>
                <a:avLst/>
                <a:gdLst>
                  <a:gd name="T0" fmla="*/ 0 w 11"/>
                  <a:gd name="T1" fmla="*/ 2147483647 h 21"/>
                  <a:gd name="T2" fmla="*/ 2147483647 w 11"/>
                  <a:gd name="T3" fmla="*/ 0 h 21"/>
                  <a:gd name="T4" fmla="*/ 2147483647 w 11"/>
                  <a:gd name="T5" fmla="*/ 2147483647 h 21"/>
                  <a:gd name="T6" fmla="*/ 2147483647 w 11"/>
                  <a:gd name="T7" fmla="*/ 2147483647 h 21"/>
                  <a:gd name="T8" fmla="*/ 2147483647 w 11"/>
                  <a:gd name="T9" fmla="*/ 2147483647 h 21"/>
                  <a:gd name="T10" fmla="*/ 0 w 11"/>
                  <a:gd name="T11" fmla="*/ 2147483647 h 21"/>
                  <a:gd name="T12" fmla="*/ 0 w 11"/>
                  <a:gd name="T13" fmla="*/ 214748364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1"/>
                  <a:gd name="T23" fmla="*/ 11 w 11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1">
                    <a:moveTo>
                      <a:pt x="0" y="1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0" y="6"/>
                      <a:pt x="11" y="14"/>
                      <a:pt x="8" y="21"/>
                    </a:cubicBezTo>
                    <a:cubicBezTo>
                      <a:pt x="4" y="19"/>
                      <a:pt x="3" y="14"/>
                      <a:pt x="2" y="9"/>
                    </a:cubicBezTo>
                    <a:cubicBezTo>
                      <a:pt x="2" y="9"/>
                      <a:pt x="2" y="8"/>
                      <a:pt x="2" y="7"/>
                    </a:cubicBezTo>
                    <a:cubicBezTo>
                      <a:pt x="1" y="5"/>
                      <a:pt x="1" y="3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3" name="Freeform 739"/>
              <p:cNvSpPr>
                <a:spLocks/>
              </p:cNvSpPr>
              <p:nvPr/>
            </p:nvSpPr>
            <p:spPr bwMode="auto">
              <a:xfrm>
                <a:off x="4735" y="1671"/>
                <a:ext cx="103" cy="123"/>
              </a:xfrm>
              <a:custGeom>
                <a:avLst/>
                <a:gdLst>
                  <a:gd name="T0" fmla="*/ 2147483647 w 29"/>
                  <a:gd name="T1" fmla="*/ 0 h 35"/>
                  <a:gd name="T2" fmla="*/ 2147483647 w 29"/>
                  <a:gd name="T3" fmla="*/ 2147483647 h 35"/>
                  <a:gd name="T4" fmla="*/ 2147483647 w 29"/>
                  <a:gd name="T5" fmla="*/ 2147483647 h 35"/>
                  <a:gd name="T6" fmla="*/ 2147483647 w 29"/>
                  <a:gd name="T7" fmla="*/ 2147483647 h 35"/>
                  <a:gd name="T8" fmla="*/ 2147483647 w 29"/>
                  <a:gd name="T9" fmla="*/ 2147483647 h 35"/>
                  <a:gd name="T10" fmla="*/ 2147483647 w 29"/>
                  <a:gd name="T11" fmla="*/ 2147483647 h 35"/>
                  <a:gd name="T12" fmla="*/ 2147483647 w 29"/>
                  <a:gd name="T13" fmla="*/ 2147483647 h 35"/>
                  <a:gd name="T14" fmla="*/ 2147483647 w 29"/>
                  <a:gd name="T15" fmla="*/ 2147483647 h 35"/>
                  <a:gd name="T16" fmla="*/ 2147483647 w 29"/>
                  <a:gd name="T17" fmla="*/ 2147483647 h 35"/>
                  <a:gd name="T18" fmla="*/ 2147483647 w 29"/>
                  <a:gd name="T19" fmla="*/ 2147483647 h 35"/>
                  <a:gd name="T20" fmla="*/ 2147483647 w 29"/>
                  <a:gd name="T21" fmla="*/ 2147483647 h 35"/>
                  <a:gd name="T22" fmla="*/ 2147483647 w 29"/>
                  <a:gd name="T23" fmla="*/ 0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"/>
                  <a:gd name="T37" fmla="*/ 0 h 35"/>
                  <a:gd name="T38" fmla="*/ 29 w 29"/>
                  <a:gd name="T39" fmla="*/ 35 h 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" h="35">
                    <a:moveTo>
                      <a:pt x="1" y="0"/>
                    </a:moveTo>
                    <a:cubicBezTo>
                      <a:pt x="1" y="2"/>
                      <a:pt x="0" y="5"/>
                      <a:pt x="1" y="6"/>
                    </a:cubicBezTo>
                    <a:cubicBezTo>
                      <a:pt x="1" y="9"/>
                      <a:pt x="6" y="10"/>
                      <a:pt x="7" y="14"/>
                    </a:cubicBezTo>
                    <a:cubicBezTo>
                      <a:pt x="7" y="14"/>
                      <a:pt x="8" y="14"/>
                      <a:pt x="8" y="15"/>
                    </a:cubicBezTo>
                    <a:cubicBezTo>
                      <a:pt x="11" y="22"/>
                      <a:pt x="16" y="28"/>
                      <a:pt x="23" y="33"/>
                    </a:cubicBezTo>
                    <a:cubicBezTo>
                      <a:pt x="24" y="34"/>
                      <a:pt x="27" y="34"/>
                      <a:pt x="28" y="35"/>
                    </a:cubicBezTo>
                    <a:cubicBezTo>
                      <a:pt x="29" y="30"/>
                      <a:pt x="28" y="27"/>
                      <a:pt x="25" y="23"/>
                    </a:cubicBezTo>
                    <a:cubicBezTo>
                      <a:pt x="24" y="23"/>
                      <a:pt x="23" y="21"/>
                      <a:pt x="23" y="21"/>
                    </a:cubicBezTo>
                    <a:cubicBezTo>
                      <a:pt x="22" y="20"/>
                      <a:pt x="21" y="18"/>
                      <a:pt x="20" y="17"/>
                    </a:cubicBezTo>
                    <a:cubicBezTo>
                      <a:pt x="19" y="15"/>
                      <a:pt x="17" y="11"/>
                      <a:pt x="14" y="11"/>
                    </a:cubicBezTo>
                    <a:cubicBezTo>
                      <a:pt x="12" y="10"/>
                      <a:pt x="10" y="9"/>
                      <a:pt x="8" y="7"/>
                    </a:cubicBezTo>
                    <a:cubicBezTo>
                      <a:pt x="5" y="6"/>
                      <a:pt x="2" y="3"/>
                      <a:pt x="1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4" name="Freeform 740"/>
              <p:cNvSpPr>
                <a:spLocks/>
              </p:cNvSpPr>
              <p:nvPr/>
            </p:nvSpPr>
            <p:spPr bwMode="auto">
              <a:xfrm>
                <a:off x="4799" y="1591"/>
                <a:ext cx="64" cy="108"/>
              </a:xfrm>
              <a:custGeom>
                <a:avLst/>
                <a:gdLst>
                  <a:gd name="T0" fmla="*/ 0 w 18"/>
                  <a:gd name="T1" fmla="*/ 2147483647 h 31"/>
                  <a:gd name="T2" fmla="*/ 2147483647 w 18"/>
                  <a:gd name="T3" fmla="*/ 2147483647 h 31"/>
                  <a:gd name="T4" fmla="*/ 2147483647 w 18"/>
                  <a:gd name="T5" fmla="*/ 2147483647 h 31"/>
                  <a:gd name="T6" fmla="*/ 2147483647 w 18"/>
                  <a:gd name="T7" fmla="*/ 2147483647 h 31"/>
                  <a:gd name="T8" fmla="*/ 2147483647 w 18"/>
                  <a:gd name="T9" fmla="*/ 2147483647 h 31"/>
                  <a:gd name="T10" fmla="*/ 0 w 18"/>
                  <a:gd name="T11" fmla="*/ 0 h 31"/>
                  <a:gd name="T12" fmla="*/ 0 w 18"/>
                  <a:gd name="T13" fmla="*/ 214748364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1"/>
                  <a:gd name="T23" fmla="*/ 18 w 1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1">
                    <a:moveTo>
                      <a:pt x="0" y="1"/>
                    </a:moveTo>
                    <a:cubicBezTo>
                      <a:pt x="0" y="8"/>
                      <a:pt x="0" y="16"/>
                      <a:pt x="4" y="22"/>
                    </a:cubicBezTo>
                    <a:cubicBezTo>
                      <a:pt x="6" y="26"/>
                      <a:pt x="9" y="28"/>
                      <a:pt x="12" y="31"/>
                    </a:cubicBezTo>
                    <a:cubicBezTo>
                      <a:pt x="18" y="22"/>
                      <a:pt x="15" y="11"/>
                      <a:pt x="16" y="1"/>
                    </a:cubicBezTo>
                    <a:cubicBezTo>
                      <a:pt x="14" y="3"/>
                      <a:pt x="12" y="5"/>
                      <a:pt x="9" y="5"/>
                    </a:cubicBezTo>
                    <a:cubicBezTo>
                      <a:pt x="5" y="6"/>
                      <a:pt x="1" y="4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5" name="Freeform 741"/>
              <p:cNvSpPr>
                <a:spLocks/>
              </p:cNvSpPr>
              <p:nvPr/>
            </p:nvSpPr>
            <p:spPr bwMode="auto">
              <a:xfrm>
                <a:off x="4845" y="1567"/>
                <a:ext cx="57" cy="104"/>
              </a:xfrm>
              <a:custGeom>
                <a:avLst/>
                <a:gdLst>
                  <a:gd name="T0" fmla="*/ 2147483647 w 16"/>
                  <a:gd name="T1" fmla="*/ 2147483647 h 30"/>
                  <a:gd name="T2" fmla="*/ 2147483647 w 16"/>
                  <a:gd name="T3" fmla="*/ 2147483647 h 30"/>
                  <a:gd name="T4" fmla="*/ 2147483647 w 16"/>
                  <a:gd name="T5" fmla="*/ 2147483647 h 30"/>
                  <a:gd name="T6" fmla="*/ 2147483647 w 16"/>
                  <a:gd name="T7" fmla="*/ 2147483647 h 30"/>
                  <a:gd name="T8" fmla="*/ 2147483647 w 16"/>
                  <a:gd name="T9" fmla="*/ 2147483647 h 30"/>
                  <a:gd name="T10" fmla="*/ 2147483647 w 16"/>
                  <a:gd name="T11" fmla="*/ 2147483647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0"/>
                  <a:gd name="T20" fmla="*/ 16 w 16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0">
                    <a:moveTo>
                      <a:pt x="12" y="30"/>
                    </a:moveTo>
                    <a:cubicBezTo>
                      <a:pt x="10" y="28"/>
                      <a:pt x="5" y="28"/>
                      <a:pt x="5" y="25"/>
                    </a:cubicBezTo>
                    <a:cubicBezTo>
                      <a:pt x="4" y="17"/>
                      <a:pt x="0" y="6"/>
                      <a:pt x="8" y="1"/>
                    </a:cubicBezTo>
                    <a:cubicBezTo>
                      <a:pt x="9" y="0"/>
                      <a:pt x="12" y="3"/>
                      <a:pt x="13" y="5"/>
                    </a:cubicBezTo>
                    <a:cubicBezTo>
                      <a:pt x="15" y="10"/>
                      <a:pt x="15" y="15"/>
                      <a:pt x="16" y="21"/>
                    </a:cubicBezTo>
                    <a:cubicBezTo>
                      <a:pt x="16" y="24"/>
                      <a:pt x="12" y="30"/>
                      <a:pt x="12" y="3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6" name="Freeform 742"/>
              <p:cNvSpPr>
                <a:spLocks/>
              </p:cNvSpPr>
              <p:nvPr/>
            </p:nvSpPr>
            <p:spPr bwMode="auto">
              <a:xfrm>
                <a:off x="4848" y="1661"/>
                <a:ext cx="72" cy="112"/>
              </a:xfrm>
              <a:custGeom>
                <a:avLst/>
                <a:gdLst>
                  <a:gd name="T0" fmla="*/ 2147483647 w 20"/>
                  <a:gd name="T1" fmla="*/ 2147483647 h 32"/>
                  <a:gd name="T2" fmla="*/ 2147483647 w 20"/>
                  <a:gd name="T3" fmla="*/ 2147483647 h 32"/>
                  <a:gd name="T4" fmla="*/ 2147483647 w 20"/>
                  <a:gd name="T5" fmla="*/ 2147483647 h 32"/>
                  <a:gd name="T6" fmla="*/ 2147483647 w 20"/>
                  <a:gd name="T7" fmla="*/ 2147483647 h 32"/>
                  <a:gd name="T8" fmla="*/ 2147483647 w 20"/>
                  <a:gd name="T9" fmla="*/ 2147483647 h 32"/>
                  <a:gd name="T10" fmla="*/ 2147483647 w 20"/>
                  <a:gd name="T11" fmla="*/ 2147483647 h 32"/>
                  <a:gd name="T12" fmla="*/ 2147483647 w 20"/>
                  <a:gd name="T13" fmla="*/ 2147483647 h 32"/>
                  <a:gd name="T14" fmla="*/ 2147483647 w 20"/>
                  <a:gd name="T15" fmla="*/ 2147483647 h 32"/>
                  <a:gd name="T16" fmla="*/ 2147483647 w 20"/>
                  <a:gd name="T17" fmla="*/ 0 h 32"/>
                  <a:gd name="T18" fmla="*/ 2147483647 w 20"/>
                  <a:gd name="T19" fmla="*/ 2147483647 h 32"/>
                  <a:gd name="T20" fmla="*/ 2147483647 w 20"/>
                  <a:gd name="T21" fmla="*/ 2147483647 h 32"/>
                  <a:gd name="T22" fmla="*/ 2147483647 w 20"/>
                  <a:gd name="T23" fmla="*/ 2147483647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32"/>
                  <a:gd name="T38" fmla="*/ 20 w 20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32">
                    <a:moveTo>
                      <a:pt x="13" y="5"/>
                    </a:moveTo>
                    <a:cubicBezTo>
                      <a:pt x="14" y="9"/>
                      <a:pt x="15" y="12"/>
                      <a:pt x="17" y="15"/>
                    </a:cubicBezTo>
                    <a:cubicBezTo>
                      <a:pt x="15" y="12"/>
                      <a:pt x="19" y="22"/>
                      <a:pt x="19" y="20"/>
                    </a:cubicBezTo>
                    <a:cubicBezTo>
                      <a:pt x="19" y="25"/>
                      <a:pt x="20" y="32"/>
                      <a:pt x="19" y="31"/>
                    </a:cubicBezTo>
                    <a:cubicBezTo>
                      <a:pt x="15" y="30"/>
                      <a:pt x="11" y="30"/>
                      <a:pt x="9" y="26"/>
                    </a:cubicBezTo>
                    <a:cubicBezTo>
                      <a:pt x="8" y="24"/>
                      <a:pt x="7" y="21"/>
                      <a:pt x="6" y="19"/>
                    </a:cubicBezTo>
                    <a:cubicBezTo>
                      <a:pt x="5" y="18"/>
                      <a:pt x="5" y="17"/>
                      <a:pt x="5" y="16"/>
                    </a:cubicBezTo>
                    <a:cubicBezTo>
                      <a:pt x="4" y="14"/>
                      <a:pt x="0" y="13"/>
                      <a:pt x="1" y="11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7" y="3"/>
                      <a:pt x="9" y="4"/>
                      <a:pt x="11" y="4"/>
                    </a:cubicBezTo>
                    <a:cubicBezTo>
                      <a:pt x="12" y="5"/>
                      <a:pt x="13" y="5"/>
                      <a:pt x="13" y="5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7" name="Freeform 743"/>
              <p:cNvSpPr>
                <a:spLocks/>
              </p:cNvSpPr>
              <p:nvPr/>
            </p:nvSpPr>
            <p:spPr bwMode="auto">
              <a:xfrm>
                <a:off x="4898" y="1643"/>
                <a:ext cx="54" cy="98"/>
              </a:xfrm>
              <a:custGeom>
                <a:avLst/>
                <a:gdLst>
                  <a:gd name="T0" fmla="*/ 2147483647 w 15"/>
                  <a:gd name="T1" fmla="*/ 2147483647 h 28"/>
                  <a:gd name="T2" fmla="*/ 2147483647 w 15"/>
                  <a:gd name="T3" fmla="*/ 2147483647 h 28"/>
                  <a:gd name="T4" fmla="*/ 2147483647 w 15"/>
                  <a:gd name="T5" fmla="*/ 0 h 28"/>
                  <a:gd name="T6" fmla="*/ 2147483647 w 15"/>
                  <a:gd name="T7" fmla="*/ 2147483647 h 28"/>
                  <a:gd name="T8" fmla="*/ 2147483647 w 15"/>
                  <a:gd name="T9" fmla="*/ 2147483647 h 28"/>
                  <a:gd name="T10" fmla="*/ 2147483647 w 15"/>
                  <a:gd name="T11" fmla="*/ 2147483647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8"/>
                  <a:gd name="T20" fmla="*/ 15 w 15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8">
                    <a:moveTo>
                      <a:pt x="14" y="28"/>
                    </a:moveTo>
                    <a:cubicBezTo>
                      <a:pt x="6" y="28"/>
                      <a:pt x="2" y="16"/>
                      <a:pt x="1" y="9"/>
                    </a:cubicBezTo>
                    <a:cubicBezTo>
                      <a:pt x="0" y="7"/>
                      <a:pt x="3" y="3"/>
                      <a:pt x="3" y="0"/>
                    </a:cubicBezTo>
                    <a:cubicBezTo>
                      <a:pt x="3" y="3"/>
                      <a:pt x="7" y="4"/>
                      <a:pt x="9" y="3"/>
                    </a:cubicBezTo>
                    <a:cubicBezTo>
                      <a:pt x="10" y="5"/>
                      <a:pt x="11" y="8"/>
                      <a:pt x="12" y="10"/>
                    </a:cubicBezTo>
                    <a:cubicBezTo>
                      <a:pt x="15" y="16"/>
                      <a:pt x="14" y="28"/>
                      <a:pt x="14" y="28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" name="Freeform 744"/>
              <p:cNvSpPr>
                <a:spLocks/>
              </p:cNvSpPr>
              <p:nvPr/>
            </p:nvSpPr>
            <p:spPr bwMode="auto">
              <a:xfrm>
                <a:off x="4927" y="1581"/>
                <a:ext cx="64" cy="143"/>
              </a:xfrm>
              <a:custGeom>
                <a:avLst/>
                <a:gdLst>
                  <a:gd name="T0" fmla="*/ 2147483647 w 18"/>
                  <a:gd name="T1" fmla="*/ 2147483647 h 41"/>
                  <a:gd name="T2" fmla="*/ 2147483647 w 18"/>
                  <a:gd name="T3" fmla="*/ 2147483647 h 41"/>
                  <a:gd name="T4" fmla="*/ 2147483647 w 18"/>
                  <a:gd name="T5" fmla="*/ 2147483647 h 41"/>
                  <a:gd name="T6" fmla="*/ 2147483647 w 18"/>
                  <a:gd name="T7" fmla="*/ 2147483647 h 41"/>
                  <a:gd name="T8" fmla="*/ 2147483647 w 18"/>
                  <a:gd name="T9" fmla="*/ 2147483647 h 41"/>
                  <a:gd name="T10" fmla="*/ 2147483647 w 18"/>
                  <a:gd name="T11" fmla="*/ 2147483647 h 41"/>
                  <a:gd name="T12" fmla="*/ 2147483647 w 18"/>
                  <a:gd name="T13" fmla="*/ 2147483647 h 41"/>
                  <a:gd name="T14" fmla="*/ 2147483647 w 18"/>
                  <a:gd name="T15" fmla="*/ 2147483647 h 41"/>
                  <a:gd name="T16" fmla="*/ 2147483647 w 18"/>
                  <a:gd name="T17" fmla="*/ 2147483647 h 41"/>
                  <a:gd name="T18" fmla="*/ 2147483647 w 18"/>
                  <a:gd name="T19" fmla="*/ 2147483647 h 41"/>
                  <a:gd name="T20" fmla="*/ 0 w 18"/>
                  <a:gd name="T21" fmla="*/ 0 h 41"/>
                  <a:gd name="T22" fmla="*/ 2147483647 w 18"/>
                  <a:gd name="T23" fmla="*/ 2147483647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41"/>
                  <a:gd name="T38" fmla="*/ 18 w 18"/>
                  <a:gd name="T39" fmla="*/ 41 h 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41">
                    <a:moveTo>
                      <a:pt x="1" y="1"/>
                    </a:moveTo>
                    <a:cubicBezTo>
                      <a:pt x="4" y="2"/>
                      <a:pt x="6" y="5"/>
                      <a:pt x="8" y="8"/>
                    </a:cubicBezTo>
                    <a:cubicBezTo>
                      <a:pt x="10" y="11"/>
                      <a:pt x="12" y="14"/>
                      <a:pt x="14" y="17"/>
                    </a:cubicBezTo>
                    <a:cubicBezTo>
                      <a:pt x="15" y="19"/>
                      <a:pt x="15" y="21"/>
                      <a:pt x="16" y="23"/>
                    </a:cubicBezTo>
                    <a:cubicBezTo>
                      <a:pt x="16" y="24"/>
                      <a:pt x="18" y="25"/>
                      <a:pt x="18" y="26"/>
                    </a:cubicBezTo>
                    <a:cubicBezTo>
                      <a:pt x="18" y="31"/>
                      <a:pt x="16" y="36"/>
                      <a:pt x="15" y="41"/>
                    </a:cubicBezTo>
                    <a:cubicBezTo>
                      <a:pt x="12" y="40"/>
                      <a:pt x="8" y="39"/>
                      <a:pt x="8" y="36"/>
                    </a:cubicBezTo>
                    <a:cubicBezTo>
                      <a:pt x="8" y="34"/>
                      <a:pt x="8" y="30"/>
                      <a:pt x="6" y="28"/>
                    </a:cubicBezTo>
                    <a:cubicBezTo>
                      <a:pt x="4" y="25"/>
                      <a:pt x="4" y="21"/>
                      <a:pt x="2" y="19"/>
                    </a:cubicBezTo>
                    <a:cubicBezTo>
                      <a:pt x="2" y="19"/>
                      <a:pt x="2" y="18"/>
                      <a:pt x="2" y="18"/>
                    </a:cubicBezTo>
                    <a:cubicBezTo>
                      <a:pt x="4" y="12"/>
                      <a:pt x="2" y="6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9" name="Freeform 745"/>
              <p:cNvSpPr>
                <a:spLocks/>
              </p:cNvSpPr>
              <p:nvPr/>
            </p:nvSpPr>
            <p:spPr bwMode="auto">
              <a:xfrm>
                <a:off x="4838" y="1776"/>
                <a:ext cx="89" cy="102"/>
              </a:xfrm>
              <a:custGeom>
                <a:avLst/>
                <a:gdLst>
                  <a:gd name="T0" fmla="*/ 2147483647 w 25"/>
                  <a:gd name="T1" fmla="*/ 2147483647 h 29"/>
                  <a:gd name="T2" fmla="*/ 2147483647 w 25"/>
                  <a:gd name="T3" fmla="*/ 2147483647 h 29"/>
                  <a:gd name="T4" fmla="*/ 2147483647 w 25"/>
                  <a:gd name="T5" fmla="*/ 2147483647 h 29"/>
                  <a:gd name="T6" fmla="*/ 2147483647 w 25"/>
                  <a:gd name="T7" fmla="*/ 2147483647 h 29"/>
                  <a:gd name="T8" fmla="*/ 2147483647 w 25"/>
                  <a:gd name="T9" fmla="*/ 2147483647 h 29"/>
                  <a:gd name="T10" fmla="*/ 2147483647 w 25"/>
                  <a:gd name="T11" fmla="*/ 0 h 29"/>
                  <a:gd name="T12" fmla="*/ 2147483647 w 25"/>
                  <a:gd name="T13" fmla="*/ 2147483647 h 29"/>
                  <a:gd name="T14" fmla="*/ 2147483647 w 25"/>
                  <a:gd name="T15" fmla="*/ 2147483647 h 29"/>
                  <a:gd name="T16" fmla="*/ 2147483647 w 25"/>
                  <a:gd name="T17" fmla="*/ 2147483647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9"/>
                  <a:gd name="T29" fmla="*/ 25 w 25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9">
                    <a:moveTo>
                      <a:pt x="25" y="29"/>
                    </a:moveTo>
                    <a:cubicBezTo>
                      <a:pt x="17" y="27"/>
                      <a:pt x="12" y="21"/>
                      <a:pt x="7" y="16"/>
                    </a:cubicBezTo>
                    <a:cubicBezTo>
                      <a:pt x="4" y="13"/>
                      <a:pt x="4" y="11"/>
                      <a:pt x="2" y="9"/>
                    </a:cubicBezTo>
                    <a:cubicBezTo>
                      <a:pt x="2" y="9"/>
                      <a:pt x="2" y="7"/>
                      <a:pt x="2" y="7"/>
                    </a:cubicBezTo>
                    <a:cubicBezTo>
                      <a:pt x="0" y="6"/>
                      <a:pt x="4" y="5"/>
                      <a:pt x="2" y="2"/>
                    </a:cubicBezTo>
                    <a:cubicBezTo>
                      <a:pt x="2" y="2"/>
                      <a:pt x="2" y="0"/>
                      <a:pt x="2" y="0"/>
                    </a:cubicBezTo>
                    <a:cubicBezTo>
                      <a:pt x="4" y="2"/>
                      <a:pt x="6" y="2"/>
                      <a:pt x="9" y="3"/>
                    </a:cubicBezTo>
                    <a:cubicBezTo>
                      <a:pt x="15" y="4"/>
                      <a:pt x="23" y="18"/>
                      <a:pt x="24" y="28"/>
                    </a:cubicBezTo>
                    <a:cubicBezTo>
                      <a:pt x="24" y="28"/>
                      <a:pt x="25" y="29"/>
                      <a:pt x="25" y="29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0" name="Freeform 746"/>
              <p:cNvSpPr>
                <a:spLocks/>
              </p:cNvSpPr>
              <p:nvPr/>
            </p:nvSpPr>
            <p:spPr bwMode="auto">
              <a:xfrm>
                <a:off x="4816" y="1790"/>
                <a:ext cx="75" cy="91"/>
              </a:xfrm>
              <a:custGeom>
                <a:avLst/>
                <a:gdLst>
                  <a:gd name="T0" fmla="*/ 2147483647 w 21"/>
                  <a:gd name="T1" fmla="*/ 2147483647 h 26"/>
                  <a:gd name="T2" fmla="*/ 2147483647 w 21"/>
                  <a:gd name="T3" fmla="*/ 2147483647 h 26"/>
                  <a:gd name="T4" fmla="*/ 2147483647 w 21"/>
                  <a:gd name="T5" fmla="*/ 2147483647 h 26"/>
                  <a:gd name="T6" fmla="*/ 2147483647 w 21"/>
                  <a:gd name="T7" fmla="*/ 2147483647 h 26"/>
                  <a:gd name="T8" fmla="*/ 2147483647 w 21"/>
                  <a:gd name="T9" fmla="*/ 2147483647 h 26"/>
                  <a:gd name="T10" fmla="*/ 2147483647 w 21"/>
                  <a:gd name="T11" fmla="*/ 2147483647 h 26"/>
                  <a:gd name="T12" fmla="*/ 2147483647 w 21"/>
                  <a:gd name="T13" fmla="*/ 2147483647 h 26"/>
                  <a:gd name="T14" fmla="*/ 2147483647 w 21"/>
                  <a:gd name="T15" fmla="*/ 2147483647 h 26"/>
                  <a:gd name="T16" fmla="*/ 2147483647 w 21"/>
                  <a:gd name="T17" fmla="*/ 2147483647 h 26"/>
                  <a:gd name="T18" fmla="*/ 0 w 21"/>
                  <a:gd name="T19" fmla="*/ 2147483647 h 26"/>
                  <a:gd name="T20" fmla="*/ 0 w 21"/>
                  <a:gd name="T21" fmla="*/ 0 h 26"/>
                  <a:gd name="T22" fmla="*/ 0 w 21"/>
                  <a:gd name="T23" fmla="*/ 0 h 26"/>
                  <a:gd name="T24" fmla="*/ 2147483647 w 21"/>
                  <a:gd name="T25" fmla="*/ 2147483647 h 26"/>
                  <a:gd name="T26" fmla="*/ 2147483647 w 21"/>
                  <a:gd name="T27" fmla="*/ 2147483647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26"/>
                  <a:gd name="T44" fmla="*/ 21 w 21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26">
                    <a:moveTo>
                      <a:pt x="5" y="2"/>
                    </a:moveTo>
                    <a:cubicBezTo>
                      <a:pt x="6" y="5"/>
                      <a:pt x="7" y="8"/>
                      <a:pt x="10" y="10"/>
                    </a:cubicBezTo>
                    <a:cubicBezTo>
                      <a:pt x="12" y="13"/>
                      <a:pt x="15" y="15"/>
                      <a:pt x="17" y="18"/>
                    </a:cubicBezTo>
                    <a:cubicBezTo>
                      <a:pt x="19" y="20"/>
                      <a:pt x="20" y="21"/>
                      <a:pt x="21" y="24"/>
                    </a:cubicBezTo>
                    <a:cubicBezTo>
                      <a:pt x="20" y="24"/>
                      <a:pt x="20" y="25"/>
                      <a:pt x="20" y="26"/>
                    </a:cubicBezTo>
                    <a:cubicBezTo>
                      <a:pt x="21" y="25"/>
                      <a:pt x="15" y="19"/>
                      <a:pt x="13" y="16"/>
                    </a:cubicBezTo>
                    <a:cubicBezTo>
                      <a:pt x="12" y="15"/>
                      <a:pt x="11" y="14"/>
                      <a:pt x="10" y="13"/>
                    </a:cubicBezTo>
                    <a:cubicBezTo>
                      <a:pt x="7" y="10"/>
                      <a:pt x="5" y="7"/>
                      <a:pt x="3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1" name="Freeform 747"/>
              <p:cNvSpPr>
                <a:spLocks/>
              </p:cNvSpPr>
              <p:nvPr/>
            </p:nvSpPr>
            <p:spPr bwMode="auto">
              <a:xfrm>
                <a:off x="4880" y="1755"/>
                <a:ext cx="75" cy="119"/>
              </a:xfrm>
              <a:custGeom>
                <a:avLst/>
                <a:gdLst>
                  <a:gd name="T0" fmla="*/ 2147483647 w 21"/>
                  <a:gd name="T1" fmla="*/ 2147483647 h 34"/>
                  <a:gd name="T2" fmla="*/ 2147483647 w 21"/>
                  <a:gd name="T3" fmla="*/ 2147483647 h 34"/>
                  <a:gd name="T4" fmla="*/ 2147483647 w 21"/>
                  <a:gd name="T5" fmla="*/ 2147483647 h 34"/>
                  <a:gd name="T6" fmla="*/ 2147483647 w 21"/>
                  <a:gd name="T7" fmla="*/ 2147483647 h 34"/>
                  <a:gd name="T8" fmla="*/ 2147483647 w 21"/>
                  <a:gd name="T9" fmla="*/ 2147483647 h 34"/>
                  <a:gd name="T10" fmla="*/ 0 w 21"/>
                  <a:gd name="T11" fmla="*/ 2147483647 h 34"/>
                  <a:gd name="T12" fmla="*/ 0 w 21"/>
                  <a:gd name="T13" fmla="*/ 2147483647 h 34"/>
                  <a:gd name="T14" fmla="*/ 0 w 21"/>
                  <a:gd name="T15" fmla="*/ 0 h 34"/>
                  <a:gd name="T16" fmla="*/ 2147483647 w 21"/>
                  <a:gd name="T17" fmla="*/ 2147483647 h 34"/>
                  <a:gd name="T18" fmla="*/ 2147483647 w 21"/>
                  <a:gd name="T19" fmla="*/ 2147483647 h 34"/>
                  <a:gd name="T20" fmla="*/ 2147483647 w 21"/>
                  <a:gd name="T21" fmla="*/ 2147483647 h 34"/>
                  <a:gd name="T22" fmla="*/ 2147483647 w 21"/>
                  <a:gd name="T23" fmla="*/ 2147483647 h 34"/>
                  <a:gd name="T24" fmla="*/ 2147483647 w 21"/>
                  <a:gd name="T25" fmla="*/ 2147483647 h 34"/>
                  <a:gd name="T26" fmla="*/ 2147483647 w 21"/>
                  <a:gd name="T27" fmla="*/ 2147483647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34"/>
                  <a:gd name="T44" fmla="*/ 21 w 21"/>
                  <a:gd name="T45" fmla="*/ 34 h 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34">
                    <a:moveTo>
                      <a:pt x="19" y="34"/>
                    </a:moveTo>
                    <a:cubicBezTo>
                      <a:pt x="17" y="32"/>
                      <a:pt x="15" y="30"/>
                      <a:pt x="14" y="28"/>
                    </a:cubicBezTo>
                    <a:cubicBezTo>
                      <a:pt x="13" y="26"/>
                      <a:pt x="11" y="24"/>
                      <a:pt x="11" y="23"/>
                    </a:cubicBezTo>
                    <a:cubicBezTo>
                      <a:pt x="10" y="19"/>
                      <a:pt x="8" y="17"/>
                      <a:pt x="6" y="14"/>
                    </a:cubicBezTo>
                    <a:cubicBezTo>
                      <a:pt x="6" y="13"/>
                      <a:pt x="5" y="13"/>
                      <a:pt x="5" y="12"/>
                    </a:cubicBezTo>
                    <a:cubicBezTo>
                      <a:pt x="3" y="10"/>
                      <a:pt x="1" y="10"/>
                      <a:pt x="0" y="8"/>
                    </a:cubicBezTo>
                    <a:cubicBezTo>
                      <a:pt x="0" y="6"/>
                      <a:pt x="0" y="4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1" y="3"/>
                      <a:pt x="2" y="3"/>
                    </a:cubicBezTo>
                    <a:cubicBezTo>
                      <a:pt x="5" y="4"/>
                      <a:pt x="9" y="5"/>
                      <a:pt x="11" y="8"/>
                    </a:cubicBezTo>
                    <a:cubicBezTo>
                      <a:pt x="12" y="10"/>
                      <a:pt x="13" y="12"/>
                      <a:pt x="14" y="15"/>
                    </a:cubicBezTo>
                    <a:cubicBezTo>
                      <a:pt x="16" y="19"/>
                      <a:pt x="17" y="24"/>
                      <a:pt x="20" y="28"/>
                    </a:cubicBezTo>
                    <a:cubicBezTo>
                      <a:pt x="21" y="30"/>
                      <a:pt x="21" y="32"/>
                      <a:pt x="20" y="34"/>
                    </a:cubicBezTo>
                    <a:cubicBezTo>
                      <a:pt x="20" y="34"/>
                      <a:pt x="19" y="34"/>
                      <a:pt x="19" y="34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2" name="Freeform 748"/>
              <p:cNvSpPr>
                <a:spLocks/>
              </p:cNvSpPr>
              <p:nvPr/>
            </p:nvSpPr>
            <p:spPr bwMode="auto">
              <a:xfrm>
                <a:off x="4920" y="1731"/>
                <a:ext cx="64" cy="133"/>
              </a:xfrm>
              <a:custGeom>
                <a:avLst/>
                <a:gdLst>
                  <a:gd name="T0" fmla="*/ 2147483647 w 18"/>
                  <a:gd name="T1" fmla="*/ 2147483647 h 38"/>
                  <a:gd name="T2" fmla="*/ 2147483647 w 18"/>
                  <a:gd name="T3" fmla="*/ 2147483647 h 38"/>
                  <a:gd name="T4" fmla="*/ 2147483647 w 18"/>
                  <a:gd name="T5" fmla="*/ 2147483647 h 38"/>
                  <a:gd name="T6" fmla="*/ 2147483647 w 18"/>
                  <a:gd name="T7" fmla="*/ 2147483647 h 38"/>
                  <a:gd name="T8" fmla="*/ 2147483647 w 18"/>
                  <a:gd name="T9" fmla="*/ 2147483647 h 38"/>
                  <a:gd name="T10" fmla="*/ 2147483647 w 18"/>
                  <a:gd name="T11" fmla="*/ 2147483647 h 38"/>
                  <a:gd name="T12" fmla="*/ 2147483647 w 18"/>
                  <a:gd name="T13" fmla="*/ 2147483647 h 38"/>
                  <a:gd name="T14" fmla="*/ 0 w 18"/>
                  <a:gd name="T15" fmla="*/ 2147483647 h 38"/>
                  <a:gd name="T16" fmla="*/ 0 w 18"/>
                  <a:gd name="T17" fmla="*/ 2147483647 h 38"/>
                  <a:gd name="T18" fmla="*/ 0 w 18"/>
                  <a:gd name="T19" fmla="*/ 0 h 38"/>
                  <a:gd name="T20" fmla="*/ 2147483647 w 18"/>
                  <a:gd name="T21" fmla="*/ 2147483647 h 38"/>
                  <a:gd name="T22" fmla="*/ 2147483647 w 18"/>
                  <a:gd name="T23" fmla="*/ 2147483647 h 38"/>
                  <a:gd name="T24" fmla="*/ 2147483647 w 18"/>
                  <a:gd name="T25" fmla="*/ 2147483647 h 38"/>
                  <a:gd name="T26" fmla="*/ 2147483647 w 18"/>
                  <a:gd name="T27" fmla="*/ 2147483647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38"/>
                  <a:gd name="T44" fmla="*/ 18 w 18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38">
                    <a:moveTo>
                      <a:pt x="14" y="37"/>
                    </a:moveTo>
                    <a:cubicBezTo>
                      <a:pt x="14" y="37"/>
                      <a:pt x="14" y="37"/>
                      <a:pt x="14" y="37"/>
                    </a:cubicBezTo>
                    <a:cubicBezTo>
                      <a:pt x="12" y="36"/>
                      <a:pt x="10" y="34"/>
                      <a:pt x="9" y="32"/>
                    </a:cubicBezTo>
                    <a:cubicBezTo>
                      <a:pt x="9" y="32"/>
                      <a:pt x="9" y="31"/>
                      <a:pt x="9" y="31"/>
                    </a:cubicBezTo>
                    <a:cubicBezTo>
                      <a:pt x="8" y="29"/>
                      <a:pt x="8" y="29"/>
                      <a:pt x="8" y="27"/>
                    </a:cubicBezTo>
                    <a:cubicBezTo>
                      <a:pt x="8" y="27"/>
                      <a:pt x="7" y="26"/>
                      <a:pt x="7" y="26"/>
                    </a:cubicBezTo>
                    <a:cubicBezTo>
                      <a:pt x="5" y="22"/>
                      <a:pt x="3" y="20"/>
                      <a:pt x="2" y="16"/>
                    </a:cubicBezTo>
                    <a:cubicBezTo>
                      <a:pt x="1" y="15"/>
                      <a:pt x="1" y="14"/>
                      <a:pt x="0" y="14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0" y="8"/>
                      <a:pt x="1" y="4"/>
                      <a:pt x="0" y="0"/>
                    </a:cubicBezTo>
                    <a:cubicBezTo>
                      <a:pt x="1" y="3"/>
                      <a:pt x="5" y="4"/>
                      <a:pt x="7" y="6"/>
                    </a:cubicBezTo>
                    <a:cubicBezTo>
                      <a:pt x="10" y="8"/>
                      <a:pt x="11" y="13"/>
                      <a:pt x="12" y="17"/>
                    </a:cubicBezTo>
                    <a:cubicBezTo>
                      <a:pt x="14" y="24"/>
                      <a:pt x="18" y="31"/>
                      <a:pt x="14" y="38"/>
                    </a:cubicBezTo>
                    <a:cubicBezTo>
                      <a:pt x="14" y="38"/>
                      <a:pt x="14" y="37"/>
                      <a:pt x="14" y="37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3" name="Freeform 749"/>
              <p:cNvSpPr>
                <a:spLocks/>
              </p:cNvSpPr>
              <p:nvPr/>
            </p:nvSpPr>
            <p:spPr bwMode="auto">
              <a:xfrm>
                <a:off x="4952" y="1713"/>
                <a:ext cx="46" cy="137"/>
              </a:xfrm>
              <a:custGeom>
                <a:avLst/>
                <a:gdLst>
                  <a:gd name="T0" fmla="*/ 2147483647 w 13"/>
                  <a:gd name="T1" fmla="*/ 2147483647 h 39"/>
                  <a:gd name="T2" fmla="*/ 2147483647 w 13"/>
                  <a:gd name="T3" fmla="*/ 2147483647 h 39"/>
                  <a:gd name="T4" fmla="*/ 2147483647 w 13"/>
                  <a:gd name="T5" fmla="*/ 2147483647 h 39"/>
                  <a:gd name="T6" fmla="*/ 2147483647 w 13"/>
                  <a:gd name="T7" fmla="*/ 2147483647 h 39"/>
                  <a:gd name="T8" fmla="*/ 2147483647 w 13"/>
                  <a:gd name="T9" fmla="*/ 2147483647 h 39"/>
                  <a:gd name="T10" fmla="*/ 0 w 13"/>
                  <a:gd name="T11" fmla="*/ 0 h 39"/>
                  <a:gd name="T12" fmla="*/ 2147483647 w 13"/>
                  <a:gd name="T13" fmla="*/ 2147483647 h 39"/>
                  <a:gd name="T14" fmla="*/ 2147483647 w 13"/>
                  <a:gd name="T15" fmla="*/ 2147483647 h 39"/>
                  <a:gd name="T16" fmla="*/ 2147483647 w 13"/>
                  <a:gd name="T17" fmla="*/ 2147483647 h 39"/>
                  <a:gd name="T18" fmla="*/ 2147483647 w 13"/>
                  <a:gd name="T19" fmla="*/ 2147483647 h 39"/>
                  <a:gd name="T20" fmla="*/ 2147483647 w 13"/>
                  <a:gd name="T21" fmla="*/ 2147483647 h 39"/>
                  <a:gd name="T22" fmla="*/ 2147483647 w 13"/>
                  <a:gd name="T23" fmla="*/ 2147483647 h 39"/>
                  <a:gd name="T24" fmla="*/ 2147483647 w 13"/>
                  <a:gd name="T25" fmla="*/ 2147483647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39"/>
                  <a:gd name="T41" fmla="*/ 13 w 13"/>
                  <a:gd name="T42" fmla="*/ 39 h 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39">
                    <a:moveTo>
                      <a:pt x="12" y="38"/>
                    </a:moveTo>
                    <a:cubicBezTo>
                      <a:pt x="12" y="38"/>
                      <a:pt x="12" y="38"/>
                      <a:pt x="11" y="37"/>
                    </a:cubicBezTo>
                    <a:cubicBezTo>
                      <a:pt x="6" y="35"/>
                      <a:pt x="6" y="28"/>
                      <a:pt x="5" y="24"/>
                    </a:cubicBezTo>
                    <a:cubicBezTo>
                      <a:pt x="4" y="22"/>
                      <a:pt x="3" y="21"/>
                      <a:pt x="3" y="19"/>
                    </a:cubicBezTo>
                    <a:cubicBezTo>
                      <a:pt x="2" y="16"/>
                      <a:pt x="1" y="14"/>
                      <a:pt x="1" y="11"/>
                    </a:cubicBezTo>
                    <a:cubicBezTo>
                      <a:pt x="1" y="7"/>
                      <a:pt x="0" y="4"/>
                      <a:pt x="0" y="0"/>
                    </a:cubicBezTo>
                    <a:cubicBezTo>
                      <a:pt x="0" y="1"/>
                      <a:pt x="3" y="3"/>
                      <a:pt x="4" y="4"/>
                    </a:cubicBezTo>
                    <a:cubicBezTo>
                      <a:pt x="5" y="5"/>
                      <a:pt x="5" y="5"/>
                      <a:pt x="7" y="5"/>
                    </a:cubicBezTo>
                    <a:cubicBezTo>
                      <a:pt x="7" y="6"/>
                      <a:pt x="8" y="5"/>
                      <a:pt x="8" y="6"/>
                    </a:cubicBezTo>
                    <a:cubicBezTo>
                      <a:pt x="9" y="8"/>
                      <a:pt x="9" y="10"/>
                      <a:pt x="10" y="13"/>
                    </a:cubicBezTo>
                    <a:cubicBezTo>
                      <a:pt x="11" y="16"/>
                      <a:pt x="12" y="20"/>
                      <a:pt x="12" y="24"/>
                    </a:cubicBezTo>
                    <a:cubicBezTo>
                      <a:pt x="13" y="29"/>
                      <a:pt x="13" y="34"/>
                      <a:pt x="13" y="39"/>
                    </a:cubicBezTo>
                    <a:cubicBezTo>
                      <a:pt x="13" y="39"/>
                      <a:pt x="12" y="38"/>
                      <a:pt x="12" y="38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4" name="Freeform 750"/>
              <p:cNvSpPr>
                <a:spLocks/>
              </p:cNvSpPr>
              <p:nvPr/>
            </p:nvSpPr>
            <p:spPr bwMode="auto">
              <a:xfrm>
                <a:off x="4984" y="1678"/>
                <a:ext cx="32" cy="161"/>
              </a:xfrm>
              <a:custGeom>
                <a:avLst/>
                <a:gdLst>
                  <a:gd name="T0" fmla="*/ 2147483647 w 9"/>
                  <a:gd name="T1" fmla="*/ 2147483647 h 46"/>
                  <a:gd name="T2" fmla="*/ 2147483647 w 9"/>
                  <a:gd name="T3" fmla="*/ 2147483647 h 46"/>
                  <a:gd name="T4" fmla="*/ 2147483647 w 9"/>
                  <a:gd name="T5" fmla="*/ 2147483647 h 46"/>
                  <a:gd name="T6" fmla="*/ 2147483647 w 9"/>
                  <a:gd name="T7" fmla="*/ 2147483647 h 46"/>
                  <a:gd name="T8" fmla="*/ 2147483647 w 9"/>
                  <a:gd name="T9" fmla="*/ 0 h 46"/>
                  <a:gd name="T10" fmla="*/ 0 w 9"/>
                  <a:gd name="T11" fmla="*/ 2147483647 h 46"/>
                  <a:gd name="T12" fmla="*/ 2147483647 w 9"/>
                  <a:gd name="T13" fmla="*/ 2147483647 h 46"/>
                  <a:gd name="T14" fmla="*/ 2147483647 w 9"/>
                  <a:gd name="T15" fmla="*/ 2147483647 h 46"/>
                  <a:gd name="T16" fmla="*/ 2147483647 w 9"/>
                  <a:gd name="T17" fmla="*/ 2147483647 h 46"/>
                  <a:gd name="T18" fmla="*/ 2147483647 w 9"/>
                  <a:gd name="T19" fmla="*/ 2147483647 h 46"/>
                  <a:gd name="T20" fmla="*/ 2147483647 w 9"/>
                  <a:gd name="T21" fmla="*/ 2147483647 h 46"/>
                  <a:gd name="T22" fmla="*/ 2147483647 w 9"/>
                  <a:gd name="T23" fmla="*/ 2147483647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46"/>
                  <a:gd name="T38" fmla="*/ 9 w 9"/>
                  <a:gd name="T39" fmla="*/ 46 h 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46">
                    <a:moveTo>
                      <a:pt x="7" y="46"/>
                    </a:moveTo>
                    <a:cubicBezTo>
                      <a:pt x="8" y="42"/>
                      <a:pt x="8" y="37"/>
                      <a:pt x="9" y="33"/>
                    </a:cubicBezTo>
                    <a:cubicBezTo>
                      <a:pt x="9" y="30"/>
                      <a:pt x="9" y="26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7" y="14"/>
                      <a:pt x="6" y="7"/>
                      <a:pt x="3" y="0"/>
                    </a:cubicBezTo>
                    <a:cubicBezTo>
                      <a:pt x="4" y="5"/>
                      <a:pt x="0" y="9"/>
                      <a:pt x="0" y="13"/>
                    </a:cubicBezTo>
                    <a:cubicBezTo>
                      <a:pt x="0" y="15"/>
                      <a:pt x="1" y="18"/>
                      <a:pt x="1" y="21"/>
                    </a:cubicBezTo>
                    <a:cubicBezTo>
                      <a:pt x="1" y="21"/>
                      <a:pt x="2" y="21"/>
                      <a:pt x="2" y="21"/>
                    </a:cubicBezTo>
                    <a:cubicBezTo>
                      <a:pt x="2" y="22"/>
                      <a:pt x="2" y="23"/>
                      <a:pt x="2" y="23"/>
                    </a:cubicBezTo>
                    <a:cubicBezTo>
                      <a:pt x="4" y="28"/>
                      <a:pt x="4" y="34"/>
                      <a:pt x="5" y="39"/>
                    </a:cubicBezTo>
                    <a:cubicBezTo>
                      <a:pt x="5" y="42"/>
                      <a:pt x="6" y="44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5" name="Freeform 751"/>
              <p:cNvSpPr>
                <a:spLocks/>
              </p:cNvSpPr>
              <p:nvPr/>
            </p:nvSpPr>
            <p:spPr bwMode="auto">
              <a:xfrm>
                <a:off x="4895" y="1871"/>
                <a:ext cx="53" cy="59"/>
              </a:xfrm>
              <a:custGeom>
                <a:avLst/>
                <a:gdLst>
                  <a:gd name="T0" fmla="*/ 0 w 15"/>
                  <a:gd name="T1" fmla="*/ 0 h 17"/>
                  <a:gd name="T2" fmla="*/ 2147483647 w 15"/>
                  <a:gd name="T3" fmla="*/ 2147483647 h 17"/>
                  <a:gd name="T4" fmla="*/ 2147483647 w 15"/>
                  <a:gd name="T5" fmla="*/ 2147483647 h 17"/>
                  <a:gd name="T6" fmla="*/ 2147483647 w 15"/>
                  <a:gd name="T7" fmla="*/ 2147483647 h 17"/>
                  <a:gd name="T8" fmla="*/ 2147483647 w 15"/>
                  <a:gd name="T9" fmla="*/ 2147483647 h 17"/>
                  <a:gd name="T10" fmla="*/ 2147483647 w 15"/>
                  <a:gd name="T11" fmla="*/ 2147483647 h 17"/>
                  <a:gd name="T12" fmla="*/ 2147483647 w 15"/>
                  <a:gd name="T13" fmla="*/ 2147483647 h 17"/>
                  <a:gd name="T14" fmla="*/ 2147483647 w 15"/>
                  <a:gd name="T15" fmla="*/ 2147483647 h 17"/>
                  <a:gd name="T16" fmla="*/ 0 w 15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7"/>
                  <a:gd name="T29" fmla="*/ 15 w 15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7">
                    <a:moveTo>
                      <a:pt x="0" y="0"/>
                    </a:moveTo>
                    <a:cubicBezTo>
                      <a:pt x="1" y="3"/>
                      <a:pt x="1" y="5"/>
                      <a:pt x="3" y="7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10"/>
                      <a:pt x="5" y="11"/>
                      <a:pt x="6" y="12"/>
                    </a:cubicBezTo>
                    <a:cubicBezTo>
                      <a:pt x="7" y="14"/>
                      <a:pt x="9" y="15"/>
                      <a:pt x="10" y="17"/>
                    </a:cubicBezTo>
                    <a:cubicBezTo>
                      <a:pt x="8" y="14"/>
                      <a:pt x="15" y="1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6" name="Freeform 752"/>
              <p:cNvSpPr>
                <a:spLocks/>
              </p:cNvSpPr>
              <p:nvPr/>
            </p:nvSpPr>
            <p:spPr bwMode="auto">
              <a:xfrm>
                <a:off x="4927" y="1864"/>
                <a:ext cx="46" cy="70"/>
              </a:xfrm>
              <a:custGeom>
                <a:avLst/>
                <a:gdLst>
                  <a:gd name="T0" fmla="*/ 0 w 13"/>
                  <a:gd name="T1" fmla="*/ 0 h 20"/>
                  <a:gd name="T2" fmla="*/ 2147483647 w 13"/>
                  <a:gd name="T3" fmla="*/ 2147483647 h 20"/>
                  <a:gd name="T4" fmla="*/ 2147483647 w 13"/>
                  <a:gd name="T5" fmla="*/ 2147483647 h 20"/>
                  <a:gd name="T6" fmla="*/ 2147483647 w 13"/>
                  <a:gd name="T7" fmla="*/ 2147483647 h 20"/>
                  <a:gd name="T8" fmla="*/ 2147483647 w 13"/>
                  <a:gd name="T9" fmla="*/ 2147483647 h 20"/>
                  <a:gd name="T10" fmla="*/ 2147483647 w 13"/>
                  <a:gd name="T11" fmla="*/ 2147483647 h 20"/>
                  <a:gd name="T12" fmla="*/ 2147483647 w 13"/>
                  <a:gd name="T13" fmla="*/ 2147483647 h 20"/>
                  <a:gd name="T14" fmla="*/ 2147483647 w 13"/>
                  <a:gd name="T15" fmla="*/ 2147483647 h 20"/>
                  <a:gd name="T16" fmla="*/ 2147483647 w 13"/>
                  <a:gd name="T17" fmla="*/ 2147483647 h 20"/>
                  <a:gd name="T18" fmla="*/ 2147483647 w 13"/>
                  <a:gd name="T19" fmla="*/ 2147483647 h 20"/>
                  <a:gd name="T20" fmla="*/ 2147483647 w 13"/>
                  <a:gd name="T21" fmla="*/ 2147483647 h 20"/>
                  <a:gd name="T22" fmla="*/ 2147483647 w 13"/>
                  <a:gd name="T23" fmla="*/ 2147483647 h 20"/>
                  <a:gd name="T24" fmla="*/ 2147483647 w 13"/>
                  <a:gd name="T25" fmla="*/ 2147483647 h 20"/>
                  <a:gd name="T26" fmla="*/ 2147483647 w 13"/>
                  <a:gd name="T27" fmla="*/ 2147483647 h 20"/>
                  <a:gd name="T28" fmla="*/ 2147483647 w 13"/>
                  <a:gd name="T29" fmla="*/ 2147483647 h 20"/>
                  <a:gd name="T30" fmla="*/ 2147483647 w 13"/>
                  <a:gd name="T31" fmla="*/ 0 h 20"/>
                  <a:gd name="T32" fmla="*/ 0 w 13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20"/>
                  <a:gd name="T53" fmla="*/ 13 w 13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20">
                    <a:moveTo>
                      <a:pt x="0" y="0"/>
                    </a:moveTo>
                    <a:cubicBezTo>
                      <a:pt x="1" y="3"/>
                      <a:pt x="1" y="4"/>
                      <a:pt x="1" y="5"/>
                    </a:cubicBezTo>
                    <a:cubicBezTo>
                      <a:pt x="2" y="6"/>
                      <a:pt x="1" y="7"/>
                      <a:pt x="2" y="8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3" y="10"/>
                      <a:pt x="3" y="11"/>
                      <a:pt x="4" y="13"/>
                    </a:cubicBezTo>
                    <a:cubicBezTo>
                      <a:pt x="4" y="13"/>
                      <a:pt x="5" y="14"/>
                      <a:pt x="5" y="14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8" y="17"/>
                      <a:pt x="8" y="19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1" y="19"/>
                      <a:pt x="12" y="17"/>
                      <a:pt x="12" y="16"/>
                    </a:cubicBezTo>
                    <a:cubicBezTo>
                      <a:pt x="13" y="14"/>
                      <a:pt x="11" y="12"/>
                      <a:pt x="11" y="10"/>
                    </a:cubicBezTo>
                    <a:cubicBezTo>
                      <a:pt x="10" y="10"/>
                      <a:pt x="11" y="10"/>
                      <a:pt x="10" y="9"/>
                    </a:cubicBezTo>
                    <a:cubicBezTo>
                      <a:pt x="9" y="7"/>
                      <a:pt x="8" y="6"/>
                      <a:pt x="6" y="5"/>
                    </a:cubicBezTo>
                    <a:cubicBezTo>
                      <a:pt x="5" y="4"/>
                      <a:pt x="3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7" name="Freeform 753"/>
              <p:cNvSpPr>
                <a:spLocks/>
              </p:cNvSpPr>
              <p:nvPr/>
            </p:nvSpPr>
            <p:spPr bwMode="auto">
              <a:xfrm>
                <a:off x="4955" y="1857"/>
                <a:ext cx="36" cy="66"/>
              </a:xfrm>
              <a:custGeom>
                <a:avLst/>
                <a:gdLst>
                  <a:gd name="T0" fmla="*/ 2147483647 w 10"/>
                  <a:gd name="T1" fmla="*/ 2147483647 h 19"/>
                  <a:gd name="T2" fmla="*/ 2147483647 w 10"/>
                  <a:gd name="T3" fmla="*/ 2147483647 h 19"/>
                  <a:gd name="T4" fmla="*/ 2147483647 w 10"/>
                  <a:gd name="T5" fmla="*/ 2147483647 h 19"/>
                  <a:gd name="T6" fmla="*/ 2147483647 w 10"/>
                  <a:gd name="T7" fmla="*/ 2147483647 h 19"/>
                  <a:gd name="T8" fmla="*/ 2147483647 w 10"/>
                  <a:gd name="T9" fmla="*/ 2147483647 h 19"/>
                  <a:gd name="T10" fmla="*/ 2147483647 w 10"/>
                  <a:gd name="T11" fmla="*/ 2147483647 h 19"/>
                  <a:gd name="T12" fmla="*/ 2147483647 w 10"/>
                  <a:gd name="T13" fmla="*/ 2147483647 h 19"/>
                  <a:gd name="T14" fmla="*/ 2147483647 w 10"/>
                  <a:gd name="T15" fmla="*/ 0 h 19"/>
                  <a:gd name="T16" fmla="*/ 0 w 10"/>
                  <a:gd name="T17" fmla="*/ 2147483647 h 19"/>
                  <a:gd name="T18" fmla="*/ 0 w 10"/>
                  <a:gd name="T19" fmla="*/ 2147483647 h 19"/>
                  <a:gd name="T20" fmla="*/ 2147483647 w 10"/>
                  <a:gd name="T21" fmla="*/ 2147483647 h 19"/>
                  <a:gd name="T22" fmla="*/ 2147483647 w 10"/>
                  <a:gd name="T23" fmla="*/ 2147483647 h 19"/>
                  <a:gd name="T24" fmla="*/ 2147483647 w 10"/>
                  <a:gd name="T25" fmla="*/ 2147483647 h 19"/>
                  <a:gd name="T26" fmla="*/ 2147483647 w 10"/>
                  <a:gd name="T27" fmla="*/ 2147483647 h 19"/>
                  <a:gd name="T28" fmla="*/ 2147483647 w 10"/>
                  <a:gd name="T29" fmla="*/ 2147483647 h 19"/>
                  <a:gd name="T30" fmla="*/ 2147483647 w 10"/>
                  <a:gd name="T31" fmla="*/ 2147483647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"/>
                  <a:gd name="T49" fmla="*/ 0 h 19"/>
                  <a:gd name="T50" fmla="*/ 10 w 10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" h="19">
                    <a:moveTo>
                      <a:pt x="9" y="19"/>
                    </a:moveTo>
                    <a:cubicBezTo>
                      <a:pt x="10" y="17"/>
                      <a:pt x="10" y="14"/>
                      <a:pt x="10" y="12"/>
                    </a:cubicBezTo>
                    <a:cubicBezTo>
                      <a:pt x="9" y="11"/>
                      <a:pt x="9" y="9"/>
                      <a:pt x="9" y="8"/>
                    </a:cubicBezTo>
                    <a:cubicBezTo>
                      <a:pt x="8" y="7"/>
                      <a:pt x="7" y="6"/>
                      <a:pt x="6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5" y="2"/>
                      <a:pt x="5" y="4"/>
                      <a:pt x="5" y="4"/>
                    </a:cubicBezTo>
                    <a:cubicBezTo>
                      <a:pt x="5" y="5"/>
                      <a:pt x="3" y="3"/>
                      <a:pt x="3" y="3"/>
                    </a:cubicBezTo>
                    <a:cubicBezTo>
                      <a:pt x="2" y="3"/>
                      <a:pt x="1" y="1"/>
                      <a:pt x="1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0" y="5"/>
                      <a:pt x="1" y="7"/>
                      <a:pt x="0" y="5"/>
                    </a:cubicBezTo>
                    <a:cubicBezTo>
                      <a:pt x="1" y="8"/>
                      <a:pt x="2" y="10"/>
                      <a:pt x="3" y="12"/>
                    </a:cubicBezTo>
                    <a:cubicBezTo>
                      <a:pt x="4" y="13"/>
                      <a:pt x="5" y="14"/>
                      <a:pt x="5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7"/>
                      <a:pt x="7" y="18"/>
                      <a:pt x="8" y="18"/>
                    </a:cubicBezTo>
                    <a:cubicBezTo>
                      <a:pt x="8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" name="Freeform 754"/>
              <p:cNvSpPr>
                <a:spLocks/>
              </p:cNvSpPr>
              <p:nvPr/>
            </p:nvSpPr>
            <p:spPr bwMode="auto">
              <a:xfrm>
                <a:off x="4980" y="1832"/>
                <a:ext cx="32" cy="81"/>
              </a:xfrm>
              <a:custGeom>
                <a:avLst/>
                <a:gdLst>
                  <a:gd name="T0" fmla="*/ 2147483647 w 9"/>
                  <a:gd name="T1" fmla="*/ 2147483647 h 23"/>
                  <a:gd name="T2" fmla="*/ 2147483647 w 9"/>
                  <a:gd name="T3" fmla="*/ 0 h 23"/>
                  <a:gd name="T4" fmla="*/ 2147483647 w 9"/>
                  <a:gd name="T5" fmla="*/ 2147483647 h 23"/>
                  <a:gd name="T6" fmla="*/ 2147483647 w 9"/>
                  <a:gd name="T7" fmla="*/ 2147483647 h 23"/>
                  <a:gd name="T8" fmla="*/ 2147483647 w 9"/>
                  <a:gd name="T9" fmla="*/ 2147483647 h 23"/>
                  <a:gd name="T10" fmla="*/ 2147483647 w 9"/>
                  <a:gd name="T11" fmla="*/ 2147483647 h 23"/>
                  <a:gd name="T12" fmla="*/ 2147483647 w 9"/>
                  <a:gd name="T13" fmla="*/ 2147483647 h 23"/>
                  <a:gd name="T14" fmla="*/ 2147483647 w 9"/>
                  <a:gd name="T15" fmla="*/ 2147483647 h 23"/>
                  <a:gd name="T16" fmla="*/ 0 w 9"/>
                  <a:gd name="T17" fmla="*/ 2147483647 h 23"/>
                  <a:gd name="T18" fmla="*/ 0 w 9"/>
                  <a:gd name="T19" fmla="*/ 2147483647 h 23"/>
                  <a:gd name="T20" fmla="*/ 0 w 9"/>
                  <a:gd name="T21" fmla="*/ 2147483647 h 23"/>
                  <a:gd name="T22" fmla="*/ 2147483647 w 9"/>
                  <a:gd name="T23" fmla="*/ 2147483647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3"/>
                  <a:gd name="T38" fmla="*/ 9 w 9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3">
                    <a:moveTo>
                      <a:pt x="5" y="7"/>
                    </a:moveTo>
                    <a:cubicBezTo>
                      <a:pt x="6" y="5"/>
                      <a:pt x="5" y="2"/>
                      <a:pt x="5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9" y="6"/>
                      <a:pt x="7" y="11"/>
                      <a:pt x="7" y="15"/>
                    </a:cubicBezTo>
                    <a:cubicBezTo>
                      <a:pt x="7" y="18"/>
                      <a:pt x="5" y="22"/>
                      <a:pt x="6" y="23"/>
                    </a:cubicBezTo>
                    <a:cubicBezTo>
                      <a:pt x="5" y="22"/>
                      <a:pt x="4" y="21"/>
                      <a:pt x="3" y="19"/>
                    </a:cubicBezTo>
                    <a:cubicBezTo>
                      <a:pt x="3" y="18"/>
                      <a:pt x="3" y="16"/>
                      <a:pt x="2" y="15"/>
                    </a:cubicBezTo>
                    <a:cubicBezTo>
                      <a:pt x="1" y="13"/>
                      <a:pt x="2" y="11"/>
                      <a:pt x="1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1" y="6"/>
                      <a:pt x="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3" y="7"/>
                      <a:pt x="5" y="7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9" name="Freeform 755"/>
              <p:cNvSpPr>
                <a:spLocks/>
              </p:cNvSpPr>
              <p:nvPr/>
            </p:nvSpPr>
            <p:spPr bwMode="auto">
              <a:xfrm>
                <a:off x="4781" y="1762"/>
                <a:ext cx="39" cy="84"/>
              </a:xfrm>
              <a:custGeom>
                <a:avLst/>
                <a:gdLst>
                  <a:gd name="T0" fmla="*/ 2147483647 w 11"/>
                  <a:gd name="T1" fmla="*/ 2147483647 h 24"/>
                  <a:gd name="T2" fmla="*/ 2147483647 w 11"/>
                  <a:gd name="T3" fmla="*/ 2147483647 h 24"/>
                  <a:gd name="T4" fmla="*/ 0 w 11"/>
                  <a:gd name="T5" fmla="*/ 0 h 24"/>
                  <a:gd name="T6" fmla="*/ 0 w 11"/>
                  <a:gd name="T7" fmla="*/ 2147483647 h 24"/>
                  <a:gd name="T8" fmla="*/ 2147483647 w 11"/>
                  <a:gd name="T9" fmla="*/ 2147483647 h 24"/>
                  <a:gd name="T10" fmla="*/ 2147483647 w 11"/>
                  <a:gd name="T11" fmla="*/ 2147483647 h 24"/>
                  <a:gd name="T12" fmla="*/ 2147483647 w 11"/>
                  <a:gd name="T13" fmla="*/ 2147483647 h 24"/>
                  <a:gd name="T14" fmla="*/ 2147483647 w 11"/>
                  <a:gd name="T15" fmla="*/ 2147483647 h 24"/>
                  <a:gd name="T16" fmla="*/ 2147483647 w 11"/>
                  <a:gd name="T17" fmla="*/ 2147483647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4"/>
                  <a:gd name="T29" fmla="*/ 11 w 11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4">
                    <a:moveTo>
                      <a:pt x="10" y="10"/>
                    </a:moveTo>
                    <a:cubicBezTo>
                      <a:pt x="9" y="10"/>
                      <a:pt x="9" y="9"/>
                      <a:pt x="9" y="9"/>
                    </a:cubicBezTo>
                    <a:cubicBezTo>
                      <a:pt x="5" y="7"/>
                      <a:pt x="2" y="4"/>
                      <a:pt x="0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8"/>
                      <a:pt x="1" y="11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6"/>
                      <a:pt x="3" y="18"/>
                      <a:pt x="4" y="20"/>
                    </a:cubicBezTo>
                    <a:cubicBezTo>
                      <a:pt x="7" y="24"/>
                      <a:pt x="11" y="11"/>
                      <a:pt x="10" y="1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00" name="Freeform 756"/>
              <p:cNvSpPr>
                <a:spLocks/>
              </p:cNvSpPr>
              <p:nvPr/>
            </p:nvSpPr>
            <p:spPr bwMode="auto">
              <a:xfrm>
                <a:off x="4745" y="1769"/>
                <a:ext cx="39" cy="39"/>
              </a:xfrm>
              <a:custGeom>
                <a:avLst/>
                <a:gdLst>
                  <a:gd name="T0" fmla="*/ 2147483647 w 11"/>
                  <a:gd name="T1" fmla="*/ 2147483647 h 11"/>
                  <a:gd name="T2" fmla="*/ 2147483647 w 11"/>
                  <a:gd name="T3" fmla="*/ 0 h 11"/>
                  <a:gd name="T4" fmla="*/ 2147483647 w 11"/>
                  <a:gd name="T5" fmla="*/ 2147483647 h 11"/>
                  <a:gd name="T6" fmla="*/ 2147483647 w 11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1"/>
                  <a:gd name="T14" fmla="*/ 11 w 1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1">
                    <a:moveTo>
                      <a:pt x="10" y="4"/>
                    </a:moveTo>
                    <a:cubicBezTo>
                      <a:pt x="8" y="1"/>
                      <a:pt x="3" y="1"/>
                      <a:pt x="1" y="0"/>
                    </a:cubicBezTo>
                    <a:cubicBezTo>
                      <a:pt x="0" y="5"/>
                      <a:pt x="5" y="9"/>
                      <a:pt x="10" y="11"/>
                    </a:cubicBezTo>
                    <a:cubicBezTo>
                      <a:pt x="9" y="10"/>
                      <a:pt x="11" y="6"/>
                      <a:pt x="10" y="4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01" name="Freeform 757"/>
              <p:cNvSpPr>
                <a:spLocks/>
              </p:cNvSpPr>
              <p:nvPr/>
            </p:nvSpPr>
            <p:spPr bwMode="auto">
              <a:xfrm>
                <a:off x="4742" y="1713"/>
                <a:ext cx="35" cy="60"/>
              </a:xfrm>
              <a:custGeom>
                <a:avLst/>
                <a:gdLst>
                  <a:gd name="T0" fmla="*/ 2147483647 w 10"/>
                  <a:gd name="T1" fmla="*/ 0 h 17"/>
                  <a:gd name="T2" fmla="*/ 2147483647 w 10"/>
                  <a:gd name="T3" fmla="*/ 2147483647 h 17"/>
                  <a:gd name="T4" fmla="*/ 2147483647 w 10"/>
                  <a:gd name="T5" fmla="*/ 2147483647 h 17"/>
                  <a:gd name="T6" fmla="*/ 2147483647 w 10"/>
                  <a:gd name="T7" fmla="*/ 2147483647 h 17"/>
                  <a:gd name="T8" fmla="*/ 2147483647 w 10"/>
                  <a:gd name="T9" fmla="*/ 2147483647 h 17"/>
                  <a:gd name="T10" fmla="*/ 2147483647 w 10"/>
                  <a:gd name="T11" fmla="*/ 2147483647 h 17"/>
                  <a:gd name="T12" fmla="*/ 2147483647 w 10"/>
                  <a:gd name="T13" fmla="*/ 2147483647 h 17"/>
                  <a:gd name="T14" fmla="*/ 2147483647 w 10"/>
                  <a:gd name="T15" fmla="*/ 0 h 17"/>
                  <a:gd name="T16" fmla="*/ 2147483647 w 1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7"/>
                  <a:gd name="T29" fmla="*/ 10 w 10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7">
                    <a:moveTo>
                      <a:pt x="1" y="0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2" y="8"/>
                      <a:pt x="3" y="10"/>
                      <a:pt x="4" y="13"/>
                    </a:cubicBezTo>
                    <a:cubicBezTo>
                      <a:pt x="4" y="14"/>
                      <a:pt x="6" y="15"/>
                      <a:pt x="8" y="16"/>
                    </a:cubicBezTo>
                    <a:cubicBezTo>
                      <a:pt x="8" y="16"/>
                      <a:pt x="9" y="17"/>
                      <a:pt x="10" y="17"/>
                    </a:cubicBezTo>
                    <a:cubicBezTo>
                      <a:pt x="9" y="17"/>
                      <a:pt x="10" y="13"/>
                      <a:pt x="10" y="12"/>
                    </a:cubicBezTo>
                    <a:cubicBezTo>
                      <a:pt x="10" y="11"/>
                      <a:pt x="9" y="11"/>
                      <a:pt x="9" y="10"/>
                    </a:cubicBezTo>
                    <a:cubicBezTo>
                      <a:pt x="6" y="7"/>
                      <a:pt x="3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02" name="Freeform 758"/>
              <p:cNvSpPr>
                <a:spLocks/>
              </p:cNvSpPr>
              <p:nvPr/>
            </p:nvSpPr>
            <p:spPr bwMode="auto">
              <a:xfrm>
                <a:off x="4820" y="1808"/>
                <a:ext cx="36" cy="70"/>
              </a:xfrm>
              <a:custGeom>
                <a:avLst/>
                <a:gdLst>
                  <a:gd name="T0" fmla="*/ 0 w 10"/>
                  <a:gd name="T1" fmla="*/ 0 h 20"/>
                  <a:gd name="T2" fmla="*/ 2147483647 w 10"/>
                  <a:gd name="T3" fmla="*/ 2147483647 h 20"/>
                  <a:gd name="T4" fmla="*/ 2147483647 w 10"/>
                  <a:gd name="T5" fmla="*/ 2147483647 h 20"/>
                  <a:gd name="T6" fmla="*/ 2147483647 w 10"/>
                  <a:gd name="T7" fmla="*/ 2147483647 h 20"/>
                  <a:gd name="T8" fmla="*/ 2147483647 w 10"/>
                  <a:gd name="T9" fmla="*/ 2147483647 h 20"/>
                  <a:gd name="T10" fmla="*/ 2147483647 w 10"/>
                  <a:gd name="T11" fmla="*/ 2147483647 h 20"/>
                  <a:gd name="T12" fmla="*/ 2147483647 w 10"/>
                  <a:gd name="T13" fmla="*/ 2147483647 h 20"/>
                  <a:gd name="T14" fmla="*/ 0 w 10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20"/>
                  <a:gd name="T26" fmla="*/ 10 w 1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20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4" y="5"/>
                      <a:pt x="6" y="7"/>
                      <a:pt x="8" y="9"/>
                    </a:cubicBezTo>
                    <a:cubicBezTo>
                      <a:pt x="10" y="11"/>
                      <a:pt x="9" y="17"/>
                      <a:pt x="7" y="20"/>
                    </a:cubicBezTo>
                    <a:cubicBezTo>
                      <a:pt x="7" y="20"/>
                      <a:pt x="4" y="15"/>
                      <a:pt x="2" y="12"/>
                    </a:cubicBezTo>
                    <a:cubicBezTo>
                      <a:pt x="1" y="9"/>
                      <a:pt x="2" y="7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03" name="Freeform 759"/>
              <p:cNvSpPr>
                <a:spLocks/>
              </p:cNvSpPr>
              <p:nvPr/>
            </p:nvSpPr>
            <p:spPr bwMode="auto">
              <a:xfrm>
                <a:off x="4763" y="1822"/>
                <a:ext cx="64" cy="52"/>
              </a:xfrm>
              <a:custGeom>
                <a:avLst/>
                <a:gdLst>
                  <a:gd name="T0" fmla="*/ 2147483647 w 18"/>
                  <a:gd name="T1" fmla="*/ 0 h 15"/>
                  <a:gd name="T2" fmla="*/ 2147483647 w 18"/>
                  <a:gd name="T3" fmla="*/ 2147483647 h 15"/>
                  <a:gd name="T4" fmla="*/ 2147483647 w 18"/>
                  <a:gd name="T5" fmla="*/ 2147483647 h 15"/>
                  <a:gd name="T6" fmla="*/ 0 w 18"/>
                  <a:gd name="T7" fmla="*/ 2147483647 h 15"/>
                  <a:gd name="T8" fmla="*/ 2147483647 w 18"/>
                  <a:gd name="T9" fmla="*/ 2147483647 h 15"/>
                  <a:gd name="T10" fmla="*/ 2147483647 w 18"/>
                  <a:gd name="T11" fmla="*/ 2147483647 h 15"/>
                  <a:gd name="T12" fmla="*/ 2147483647 w 18"/>
                  <a:gd name="T13" fmla="*/ 2147483647 h 15"/>
                  <a:gd name="T14" fmla="*/ 2147483647 w 18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15"/>
                  <a:gd name="T26" fmla="*/ 18 w 18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15">
                    <a:moveTo>
                      <a:pt x="15" y="0"/>
                    </a:moveTo>
                    <a:cubicBezTo>
                      <a:pt x="13" y="3"/>
                      <a:pt x="12" y="7"/>
                      <a:pt x="8" y="8"/>
                    </a:cubicBezTo>
                    <a:cubicBezTo>
                      <a:pt x="6" y="9"/>
                      <a:pt x="3" y="10"/>
                      <a:pt x="1" y="13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5"/>
                      <a:pt x="8" y="15"/>
                      <a:pt x="12" y="14"/>
                    </a:cubicBezTo>
                    <a:cubicBezTo>
                      <a:pt x="14" y="13"/>
                      <a:pt x="16" y="13"/>
                      <a:pt x="18" y="12"/>
                    </a:cubicBezTo>
                    <a:cubicBezTo>
                      <a:pt x="18" y="12"/>
                      <a:pt x="16" y="4"/>
                      <a:pt x="15" y="1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04" name="Freeform 760"/>
              <p:cNvSpPr>
                <a:spLocks/>
              </p:cNvSpPr>
              <p:nvPr/>
            </p:nvSpPr>
            <p:spPr bwMode="auto">
              <a:xfrm>
                <a:off x="4710" y="1829"/>
                <a:ext cx="74" cy="35"/>
              </a:xfrm>
              <a:custGeom>
                <a:avLst/>
                <a:gdLst>
                  <a:gd name="T0" fmla="*/ 0 w 21"/>
                  <a:gd name="T1" fmla="*/ 2147483647 h 10"/>
                  <a:gd name="T2" fmla="*/ 2147483647 w 21"/>
                  <a:gd name="T3" fmla="*/ 2147483647 h 10"/>
                  <a:gd name="T4" fmla="*/ 2147483647 w 21"/>
                  <a:gd name="T5" fmla="*/ 2147483647 h 10"/>
                  <a:gd name="T6" fmla="*/ 2147483647 w 21"/>
                  <a:gd name="T7" fmla="*/ 2147483647 h 10"/>
                  <a:gd name="T8" fmla="*/ 2147483647 w 21"/>
                  <a:gd name="T9" fmla="*/ 2147483647 h 10"/>
                  <a:gd name="T10" fmla="*/ 0 w 21"/>
                  <a:gd name="T11" fmla="*/ 2147483647 h 10"/>
                  <a:gd name="T12" fmla="*/ 0 w 21"/>
                  <a:gd name="T13" fmla="*/ 2147483647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0"/>
                  <a:gd name="T23" fmla="*/ 21 w 21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0">
                    <a:moveTo>
                      <a:pt x="0" y="5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7" y="8"/>
                      <a:pt x="11" y="9"/>
                      <a:pt x="16" y="9"/>
                    </a:cubicBezTo>
                    <a:cubicBezTo>
                      <a:pt x="17" y="10"/>
                      <a:pt x="17" y="8"/>
                      <a:pt x="18" y="7"/>
                    </a:cubicBezTo>
                    <a:cubicBezTo>
                      <a:pt x="19" y="7"/>
                      <a:pt x="21" y="6"/>
                      <a:pt x="21" y="6"/>
                    </a:cubicBezTo>
                    <a:cubicBezTo>
                      <a:pt x="15" y="3"/>
                      <a:pt x="6" y="0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05" name="Freeform 761"/>
              <p:cNvSpPr>
                <a:spLocks/>
              </p:cNvSpPr>
              <p:nvPr/>
            </p:nvSpPr>
            <p:spPr bwMode="auto">
              <a:xfrm>
                <a:off x="4731" y="1801"/>
                <a:ext cx="68" cy="45"/>
              </a:xfrm>
              <a:custGeom>
                <a:avLst/>
                <a:gdLst>
                  <a:gd name="T0" fmla="*/ 2147483647 w 19"/>
                  <a:gd name="T1" fmla="*/ 2147483647 h 13"/>
                  <a:gd name="T2" fmla="*/ 2147483647 w 19"/>
                  <a:gd name="T3" fmla="*/ 2147483647 h 13"/>
                  <a:gd name="T4" fmla="*/ 2147483647 w 19"/>
                  <a:gd name="T5" fmla="*/ 2147483647 h 13"/>
                  <a:gd name="T6" fmla="*/ 2147483647 w 19"/>
                  <a:gd name="T7" fmla="*/ 2147483647 h 13"/>
                  <a:gd name="T8" fmla="*/ 2147483647 w 19"/>
                  <a:gd name="T9" fmla="*/ 2147483647 h 13"/>
                  <a:gd name="T10" fmla="*/ 2147483647 w 19"/>
                  <a:gd name="T11" fmla="*/ 2147483647 h 13"/>
                  <a:gd name="T12" fmla="*/ 2147483647 w 19"/>
                  <a:gd name="T13" fmla="*/ 2147483647 h 13"/>
                  <a:gd name="T14" fmla="*/ 2147483647 w 19"/>
                  <a:gd name="T15" fmla="*/ 214748364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13"/>
                  <a:gd name="T26" fmla="*/ 19 w 1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13">
                    <a:moveTo>
                      <a:pt x="18" y="11"/>
                    </a:moveTo>
                    <a:cubicBezTo>
                      <a:pt x="15" y="10"/>
                      <a:pt x="16" y="5"/>
                      <a:pt x="13" y="3"/>
                    </a:cubicBezTo>
                    <a:cubicBezTo>
                      <a:pt x="10" y="0"/>
                      <a:pt x="3" y="2"/>
                      <a:pt x="1" y="5"/>
                    </a:cubicBezTo>
                    <a:cubicBezTo>
                      <a:pt x="0" y="6"/>
                      <a:pt x="4" y="9"/>
                      <a:pt x="6" y="10"/>
                    </a:cubicBezTo>
                    <a:cubicBezTo>
                      <a:pt x="9" y="11"/>
                      <a:pt x="11" y="12"/>
                      <a:pt x="14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16" y="13"/>
                      <a:pt x="18" y="12"/>
                      <a:pt x="19" y="11"/>
                    </a:cubicBezTo>
                    <a:cubicBezTo>
                      <a:pt x="19" y="11"/>
                      <a:pt x="18" y="11"/>
                      <a:pt x="18" y="11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06" name="Freeform 762"/>
              <p:cNvSpPr>
                <a:spLocks/>
              </p:cNvSpPr>
              <p:nvPr/>
            </p:nvSpPr>
            <p:spPr bwMode="auto">
              <a:xfrm>
                <a:off x="4681" y="1829"/>
                <a:ext cx="21" cy="14"/>
              </a:xfrm>
              <a:custGeom>
                <a:avLst/>
                <a:gdLst>
                  <a:gd name="T0" fmla="*/ 2147483647 w 6"/>
                  <a:gd name="T1" fmla="*/ 0 h 4"/>
                  <a:gd name="T2" fmla="*/ 0 w 6"/>
                  <a:gd name="T3" fmla="*/ 2147483647 h 4"/>
                  <a:gd name="T4" fmla="*/ 2147483647 w 6"/>
                  <a:gd name="T5" fmla="*/ 2147483647 h 4"/>
                  <a:gd name="T6" fmla="*/ 2147483647 w 6"/>
                  <a:gd name="T7" fmla="*/ 2147483647 h 4"/>
                  <a:gd name="T8" fmla="*/ 2147483647 w 6"/>
                  <a:gd name="T9" fmla="*/ 2147483647 h 4"/>
                  <a:gd name="T10" fmla="*/ 2147483647 w 6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"/>
                  <a:gd name="T20" fmla="*/ 6 w 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">
                    <a:moveTo>
                      <a:pt x="5" y="0"/>
                    </a:moveTo>
                    <a:cubicBezTo>
                      <a:pt x="3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07" name="Freeform 763"/>
              <p:cNvSpPr>
                <a:spLocks/>
              </p:cNvSpPr>
              <p:nvPr/>
            </p:nvSpPr>
            <p:spPr bwMode="auto">
              <a:xfrm>
                <a:off x="4653" y="1801"/>
                <a:ext cx="39" cy="38"/>
              </a:xfrm>
              <a:custGeom>
                <a:avLst/>
                <a:gdLst>
                  <a:gd name="T0" fmla="*/ 2147483647 w 11"/>
                  <a:gd name="T1" fmla="*/ 2147483647 h 11"/>
                  <a:gd name="T2" fmla="*/ 2147483647 w 11"/>
                  <a:gd name="T3" fmla="*/ 2147483647 h 11"/>
                  <a:gd name="T4" fmla="*/ 2147483647 w 11"/>
                  <a:gd name="T5" fmla="*/ 2147483647 h 11"/>
                  <a:gd name="T6" fmla="*/ 2147483647 w 11"/>
                  <a:gd name="T7" fmla="*/ 2147483647 h 11"/>
                  <a:gd name="T8" fmla="*/ 2147483647 w 11"/>
                  <a:gd name="T9" fmla="*/ 2147483647 h 11"/>
                  <a:gd name="T10" fmla="*/ 2147483647 w 11"/>
                  <a:gd name="T11" fmla="*/ 2147483647 h 11"/>
                  <a:gd name="T12" fmla="*/ 2147483647 w 11"/>
                  <a:gd name="T13" fmla="*/ 2147483647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10" y="4"/>
                    </a:moveTo>
                    <a:cubicBezTo>
                      <a:pt x="9" y="4"/>
                      <a:pt x="9" y="2"/>
                      <a:pt x="9" y="1"/>
                    </a:cubicBezTo>
                    <a:cubicBezTo>
                      <a:pt x="7" y="0"/>
                      <a:pt x="2" y="2"/>
                      <a:pt x="1" y="4"/>
                    </a:cubicBezTo>
                    <a:cubicBezTo>
                      <a:pt x="0" y="5"/>
                      <a:pt x="1" y="9"/>
                      <a:pt x="3" y="10"/>
                    </a:cubicBezTo>
                    <a:cubicBezTo>
                      <a:pt x="5" y="11"/>
                      <a:pt x="8" y="8"/>
                      <a:pt x="10" y="7"/>
                    </a:cubicBezTo>
                    <a:cubicBezTo>
                      <a:pt x="10" y="6"/>
                      <a:pt x="11" y="5"/>
                      <a:pt x="11" y="5"/>
                    </a:cubicBezTo>
                    <a:cubicBezTo>
                      <a:pt x="11" y="4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08" name="Freeform 764"/>
              <p:cNvSpPr>
                <a:spLocks/>
              </p:cNvSpPr>
              <p:nvPr/>
            </p:nvSpPr>
            <p:spPr bwMode="auto">
              <a:xfrm>
                <a:off x="4720" y="1822"/>
                <a:ext cx="25" cy="14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2147483647 h 4"/>
                  <a:gd name="T8" fmla="*/ 2147483647 w 7"/>
                  <a:gd name="T9" fmla="*/ 2147483647 h 4"/>
                  <a:gd name="T10" fmla="*/ 2147483647 w 7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7" y="3"/>
                    </a:moveTo>
                    <a:cubicBezTo>
                      <a:pt x="7" y="3"/>
                      <a:pt x="6" y="3"/>
                      <a:pt x="5" y="2"/>
                    </a:cubicBezTo>
                    <a:cubicBezTo>
                      <a:pt x="4" y="0"/>
                      <a:pt x="2" y="2"/>
                      <a:pt x="0" y="4"/>
                    </a:cubicBezTo>
                    <a:cubicBezTo>
                      <a:pt x="3" y="4"/>
                      <a:pt x="5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3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09" name="Freeform 765"/>
              <p:cNvSpPr>
                <a:spLocks/>
              </p:cNvSpPr>
              <p:nvPr/>
            </p:nvSpPr>
            <p:spPr bwMode="auto">
              <a:xfrm>
                <a:off x="4724" y="1783"/>
                <a:ext cx="25" cy="35"/>
              </a:xfrm>
              <a:custGeom>
                <a:avLst/>
                <a:gdLst>
                  <a:gd name="T0" fmla="*/ 2147483647 w 7"/>
                  <a:gd name="T1" fmla="*/ 0 h 10"/>
                  <a:gd name="T2" fmla="*/ 2147483647 w 7"/>
                  <a:gd name="T3" fmla="*/ 2147483647 h 10"/>
                  <a:gd name="T4" fmla="*/ 2147483647 w 7"/>
                  <a:gd name="T5" fmla="*/ 2147483647 h 10"/>
                  <a:gd name="T6" fmla="*/ 2147483647 w 7"/>
                  <a:gd name="T7" fmla="*/ 2147483647 h 10"/>
                  <a:gd name="T8" fmla="*/ 2147483647 w 7"/>
                  <a:gd name="T9" fmla="*/ 2147483647 h 10"/>
                  <a:gd name="T10" fmla="*/ 2147483647 w 7"/>
                  <a:gd name="T11" fmla="*/ 2147483647 h 10"/>
                  <a:gd name="T12" fmla="*/ 2147483647 w 7"/>
                  <a:gd name="T13" fmla="*/ 2147483647 h 10"/>
                  <a:gd name="T14" fmla="*/ 2147483647 w 7"/>
                  <a:gd name="T15" fmla="*/ 2147483647 h 10"/>
                  <a:gd name="T16" fmla="*/ 2147483647 w 7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0"/>
                  <a:gd name="T29" fmla="*/ 7 w 7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0">
                    <a:moveTo>
                      <a:pt x="3" y="0"/>
                    </a:moveTo>
                    <a:cubicBezTo>
                      <a:pt x="2" y="1"/>
                      <a:pt x="0" y="3"/>
                      <a:pt x="2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7"/>
                      <a:pt x="1" y="8"/>
                      <a:pt x="1" y="9"/>
                    </a:cubicBezTo>
                    <a:cubicBezTo>
                      <a:pt x="2" y="10"/>
                      <a:pt x="3" y="9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4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10" name="Freeform 766"/>
              <p:cNvSpPr>
                <a:spLocks/>
              </p:cNvSpPr>
              <p:nvPr/>
            </p:nvSpPr>
            <p:spPr bwMode="auto">
              <a:xfrm>
                <a:off x="4717" y="1797"/>
                <a:ext cx="14" cy="14"/>
              </a:xfrm>
              <a:custGeom>
                <a:avLst/>
                <a:gdLst>
                  <a:gd name="T0" fmla="*/ 2147483647 w 4"/>
                  <a:gd name="T1" fmla="*/ 2147483647 h 4"/>
                  <a:gd name="T2" fmla="*/ 2147483647 w 4"/>
                  <a:gd name="T3" fmla="*/ 2147483647 h 4"/>
                  <a:gd name="T4" fmla="*/ 0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cubicBezTo>
                      <a:pt x="4" y="1"/>
                      <a:pt x="3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2" y="4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11" name="Freeform 767"/>
              <p:cNvSpPr>
                <a:spLocks/>
              </p:cNvSpPr>
              <p:nvPr/>
            </p:nvSpPr>
            <p:spPr bwMode="auto">
              <a:xfrm>
                <a:off x="4695" y="1808"/>
                <a:ext cx="32" cy="24"/>
              </a:xfrm>
              <a:custGeom>
                <a:avLst/>
                <a:gdLst>
                  <a:gd name="T0" fmla="*/ 2147483647 w 9"/>
                  <a:gd name="T1" fmla="*/ 0 h 7"/>
                  <a:gd name="T2" fmla="*/ 2147483647 w 9"/>
                  <a:gd name="T3" fmla="*/ 2147483647 h 7"/>
                  <a:gd name="T4" fmla="*/ 2147483647 w 9"/>
                  <a:gd name="T5" fmla="*/ 2147483647 h 7"/>
                  <a:gd name="T6" fmla="*/ 2147483647 w 9"/>
                  <a:gd name="T7" fmla="*/ 2147483647 h 7"/>
                  <a:gd name="T8" fmla="*/ 0 w 9"/>
                  <a:gd name="T9" fmla="*/ 2147483647 h 7"/>
                  <a:gd name="T10" fmla="*/ 0 w 9"/>
                  <a:gd name="T11" fmla="*/ 2147483647 h 7"/>
                  <a:gd name="T12" fmla="*/ 2147483647 w 9"/>
                  <a:gd name="T13" fmla="*/ 0 h 7"/>
                  <a:gd name="T14" fmla="*/ 2147483647 w 9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7"/>
                  <a:gd name="T26" fmla="*/ 9 w 9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7">
                    <a:moveTo>
                      <a:pt x="6" y="0"/>
                    </a:moveTo>
                    <a:cubicBezTo>
                      <a:pt x="6" y="1"/>
                      <a:pt x="9" y="2"/>
                      <a:pt x="9" y="3"/>
                    </a:cubicBezTo>
                    <a:cubicBezTo>
                      <a:pt x="8" y="4"/>
                      <a:pt x="5" y="6"/>
                      <a:pt x="3" y="7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2" y="3"/>
                      <a:pt x="3" y="1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12" name="Freeform 768"/>
              <p:cNvSpPr>
                <a:spLocks/>
              </p:cNvSpPr>
              <p:nvPr/>
            </p:nvSpPr>
            <p:spPr bwMode="auto">
              <a:xfrm>
                <a:off x="4735" y="1455"/>
                <a:ext cx="60" cy="63"/>
              </a:xfrm>
              <a:custGeom>
                <a:avLst/>
                <a:gdLst>
                  <a:gd name="T0" fmla="*/ 2147483647 w 17"/>
                  <a:gd name="T1" fmla="*/ 0 h 18"/>
                  <a:gd name="T2" fmla="*/ 2147483647 w 17"/>
                  <a:gd name="T3" fmla="*/ 2147483647 h 18"/>
                  <a:gd name="T4" fmla="*/ 2147483647 w 17"/>
                  <a:gd name="T5" fmla="*/ 2147483647 h 18"/>
                  <a:gd name="T6" fmla="*/ 2147483647 w 17"/>
                  <a:gd name="T7" fmla="*/ 2147483647 h 18"/>
                  <a:gd name="T8" fmla="*/ 2147483647 w 17"/>
                  <a:gd name="T9" fmla="*/ 2147483647 h 18"/>
                  <a:gd name="T10" fmla="*/ 2147483647 w 17"/>
                  <a:gd name="T11" fmla="*/ 2147483647 h 18"/>
                  <a:gd name="T12" fmla="*/ 2147483647 w 17"/>
                  <a:gd name="T13" fmla="*/ 0 h 18"/>
                  <a:gd name="T14" fmla="*/ 2147483647 w 17"/>
                  <a:gd name="T15" fmla="*/ 0 h 18"/>
                  <a:gd name="T16" fmla="*/ 2147483647 w 17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8"/>
                  <a:gd name="T29" fmla="*/ 17 w 17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8">
                    <a:moveTo>
                      <a:pt x="9" y="0"/>
                    </a:moveTo>
                    <a:cubicBezTo>
                      <a:pt x="9" y="0"/>
                      <a:pt x="16" y="7"/>
                      <a:pt x="13" y="11"/>
                    </a:cubicBezTo>
                    <a:cubicBezTo>
                      <a:pt x="13" y="11"/>
                      <a:pt x="9" y="17"/>
                      <a:pt x="3" y="15"/>
                    </a:cubicBezTo>
                    <a:cubicBezTo>
                      <a:pt x="3" y="15"/>
                      <a:pt x="3" y="18"/>
                      <a:pt x="2" y="16"/>
                    </a:cubicBezTo>
                    <a:cubicBezTo>
                      <a:pt x="0" y="16"/>
                      <a:pt x="13" y="15"/>
                      <a:pt x="10" y="16"/>
                    </a:cubicBezTo>
                    <a:cubicBezTo>
                      <a:pt x="15" y="14"/>
                      <a:pt x="17" y="7"/>
                      <a:pt x="15" y="3"/>
                    </a:cubicBezTo>
                    <a:cubicBezTo>
                      <a:pt x="14" y="2"/>
                      <a:pt x="11" y="1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13" name="Freeform 769"/>
              <p:cNvSpPr>
                <a:spLocks/>
              </p:cNvSpPr>
              <p:nvPr/>
            </p:nvSpPr>
            <p:spPr bwMode="auto">
              <a:xfrm>
                <a:off x="4613" y="1780"/>
                <a:ext cx="33" cy="52"/>
              </a:xfrm>
              <a:custGeom>
                <a:avLst/>
                <a:gdLst>
                  <a:gd name="T0" fmla="*/ 2147483647 w 9"/>
                  <a:gd name="T1" fmla="*/ 2147483647 h 15"/>
                  <a:gd name="T2" fmla="*/ 2147483647 w 9"/>
                  <a:gd name="T3" fmla="*/ 0 h 15"/>
                  <a:gd name="T4" fmla="*/ 0 w 9"/>
                  <a:gd name="T5" fmla="*/ 2147483647 h 15"/>
                  <a:gd name="T6" fmla="*/ 0 w 9"/>
                  <a:gd name="T7" fmla="*/ 2147483647 h 15"/>
                  <a:gd name="T8" fmla="*/ 2147483647 w 9"/>
                  <a:gd name="T9" fmla="*/ 2147483647 h 15"/>
                  <a:gd name="T10" fmla="*/ 2147483647 w 9"/>
                  <a:gd name="T11" fmla="*/ 2147483647 h 15"/>
                  <a:gd name="T12" fmla="*/ 2147483647 w 9"/>
                  <a:gd name="T13" fmla="*/ 2147483647 h 15"/>
                  <a:gd name="T14" fmla="*/ 2147483647 w 9"/>
                  <a:gd name="T15" fmla="*/ 2147483647 h 15"/>
                  <a:gd name="T16" fmla="*/ 2147483647 w 9"/>
                  <a:gd name="T17" fmla="*/ 2147483647 h 15"/>
                  <a:gd name="T18" fmla="*/ 2147483647 w 9"/>
                  <a:gd name="T19" fmla="*/ 2147483647 h 15"/>
                  <a:gd name="T20" fmla="*/ 2147483647 w 9"/>
                  <a:gd name="T21" fmla="*/ 2147483647 h 15"/>
                  <a:gd name="T22" fmla="*/ 2147483647 w 9"/>
                  <a:gd name="T23" fmla="*/ 2147483647 h 15"/>
                  <a:gd name="T24" fmla="*/ 2147483647 w 9"/>
                  <a:gd name="T25" fmla="*/ 2147483647 h 15"/>
                  <a:gd name="T26" fmla="*/ 2147483647 w 9"/>
                  <a:gd name="T27" fmla="*/ 2147483647 h 15"/>
                  <a:gd name="T28" fmla="*/ 2147483647 w 9"/>
                  <a:gd name="T29" fmla="*/ 2147483647 h 15"/>
                  <a:gd name="T30" fmla="*/ 2147483647 w 9"/>
                  <a:gd name="T31" fmla="*/ 2147483647 h 15"/>
                  <a:gd name="T32" fmla="*/ 2147483647 w 9"/>
                  <a:gd name="T33" fmla="*/ 2147483647 h 15"/>
                  <a:gd name="T34" fmla="*/ 2147483647 w 9"/>
                  <a:gd name="T35" fmla="*/ 2147483647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15"/>
                  <a:gd name="T56" fmla="*/ 9 w 9"/>
                  <a:gd name="T57" fmla="*/ 15 h 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15">
                    <a:moveTo>
                      <a:pt x="3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2" y="6"/>
                      <a:pt x="2" y="7"/>
                    </a:cubicBezTo>
                    <a:cubicBezTo>
                      <a:pt x="3" y="8"/>
                      <a:pt x="3" y="10"/>
                      <a:pt x="3" y="11"/>
                    </a:cubicBezTo>
                    <a:cubicBezTo>
                      <a:pt x="3" y="12"/>
                      <a:pt x="3" y="11"/>
                      <a:pt x="4" y="12"/>
                    </a:cubicBezTo>
                    <a:cubicBezTo>
                      <a:pt x="4" y="12"/>
                      <a:pt x="4" y="12"/>
                      <a:pt x="5" y="12"/>
                    </a:cubicBezTo>
                    <a:cubicBezTo>
                      <a:pt x="4" y="13"/>
                      <a:pt x="5" y="14"/>
                      <a:pt x="6" y="15"/>
                    </a:cubicBezTo>
                    <a:cubicBezTo>
                      <a:pt x="7" y="15"/>
                      <a:pt x="7" y="15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8" y="12"/>
                      <a:pt x="8" y="13"/>
                      <a:pt x="8" y="12"/>
                    </a:cubicBezTo>
                    <a:cubicBezTo>
                      <a:pt x="8" y="11"/>
                      <a:pt x="7" y="11"/>
                      <a:pt x="6" y="12"/>
                    </a:cubicBezTo>
                    <a:cubicBezTo>
                      <a:pt x="7" y="9"/>
                      <a:pt x="7" y="8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14" name="Freeform 770"/>
              <p:cNvSpPr>
                <a:spLocks/>
              </p:cNvSpPr>
              <p:nvPr/>
            </p:nvSpPr>
            <p:spPr bwMode="auto">
              <a:xfrm>
                <a:off x="4599" y="1794"/>
                <a:ext cx="36" cy="52"/>
              </a:xfrm>
              <a:custGeom>
                <a:avLst/>
                <a:gdLst>
                  <a:gd name="T0" fmla="*/ 2147483647 w 10"/>
                  <a:gd name="T1" fmla="*/ 2147483647 h 15"/>
                  <a:gd name="T2" fmla="*/ 2147483647 w 10"/>
                  <a:gd name="T3" fmla="*/ 0 h 15"/>
                  <a:gd name="T4" fmla="*/ 0 w 10"/>
                  <a:gd name="T5" fmla="*/ 2147483647 h 15"/>
                  <a:gd name="T6" fmla="*/ 2147483647 w 10"/>
                  <a:gd name="T7" fmla="*/ 2147483647 h 15"/>
                  <a:gd name="T8" fmla="*/ 2147483647 w 10"/>
                  <a:gd name="T9" fmla="*/ 2147483647 h 15"/>
                  <a:gd name="T10" fmla="*/ 2147483647 w 10"/>
                  <a:gd name="T11" fmla="*/ 2147483647 h 15"/>
                  <a:gd name="T12" fmla="*/ 2147483647 w 10"/>
                  <a:gd name="T13" fmla="*/ 2147483647 h 15"/>
                  <a:gd name="T14" fmla="*/ 2147483647 w 10"/>
                  <a:gd name="T15" fmla="*/ 2147483647 h 15"/>
                  <a:gd name="T16" fmla="*/ 2147483647 w 10"/>
                  <a:gd name="T17" fmla="*/ 2147483647 h 15"/>
                  <a:gd name="T18" fmla="*/ 2147483647 w 10"/>
                  <a:gd name="T19" fmla="*/ 2147483647 h 15"/>
                  <a:gd name="T20" fmla="*/ 2147483647 w 10"/>
                  <a:gd name="T21" fmla="*/ 2147483647 h 15"/>
                  <a:gd name="T22" fmla="*/ 2147483647 w 10"/>
                  <a:gd name="T23" fmla="*/ 2147483647 h 15"/>
                  <a:gd name="T24" fmla="*/ 2147483647 w 10"/>
                  <a:gd name="T25" fmla="*/ 2147483647 h 15"/>
                  <a:gd name="T26" fmla="*/ 2147483647 w 10"/>
                  <a:gd name="T27" fmla="*/ 2147483647 h 15"/>
                  <a:gd name="T28" fmla="*/ 2147483647 w 10"/>
                  <a:gd name="T29" fmla="*/ 2147483647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5"/>
                  <a:gd name="T47" fmla="*/ 10 w 10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5">
                    <a:moveTo>
                      <a:pt x="4" y="1"/>
                    </a:move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2" y="9"/>
                      <a:pt x="2" y="10"/>
                      <a:pt x="3" y="12"/>
                    </a:cubicBezTo>
                    <a:cubicBezTo>
                      <a:pt x="4" y="12"/>
                      <a:pt x="4" y="12"/>
                      <a:pt x="5" y="12"/>
                    </a:cubicBezTo>
                    <a:cubicBezTo>
                      <a:pt x="4" y="12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7" y="15"/>
                      <a:pt x="8" y="14"/>
                      <a:pt x="9" y="14"/>
                    </a:cubicBezTo>
                    <a:cubicBezTo>
                      <a:pt x="10" y="13"/>
                      <a:pt x="10" y="13"/>
                      <a:pt x="9" y="12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8" y="10"/>
                      <a:pt x="7" y="8"/>
                      <a:pt x="7" y="7"/>
                    </a:cubicBezTo>
                    <a:cubicBezTo>
                      <a:pt x="7" y="6"/>
                      <a:pt x="6" y="6"/>
                      <a:pt x="5" y="7"/>
                    </a:cubicBezTo>
                    <a:cubicBezTo>
                      <a:pt x="5" y="6"/>
                      <a:pt x="6" y="6"/>
                      <a:pt x="6" y="5"/>
                    </a:cubicBezTo>
                    <a:cubicBezTo>
                      <a:pt x="6" y="4"/>
                      <a:pt x="5" y="3"/>
                      <a:pt x="4" y="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15" name="Freeform 771"/>
              <p:cNvSpPr>
                <a:spLocks/>
              </p:cNvSpPr>
              <p:nvPr/>
            </p:nvSpPr>
            <p:spPr bwMode="auto">
              <a:xfrm>
                <a:off x="4631" y="1762"/>
                <a:ext cx="29" cy="67"/>
              </a:xfrm>
              <a:custGeom>
                <a:avLst/>
                <a:gdLst>
                  <a:gd name="T0" fmla="*/ 2147483647 w 8"/>
                  <a:gd name="T1" fmla="*/ 2147483647 h 19"/>
                  <a:gd name="T2" fmla="*/ 2147483647 w 8"/>
                  <a:gd name="T3" fmla="*/ 2147483647 h 19"/>
                  <a:gd name="T4" fmla="*/ 0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2147483647 h 19"/>
                  <a:gd name="T10" fmla="*/ 2147483647 w 8"/>
                  <a:gd name="T11" fmla="*/ 2147483647 h 19"/>
                  <a:gd name="T12" fmla="*/ 2147483647 w 8"/>
                  <a:gd name="T13" fmla="*/ 2147483647 h 19"/>
                  <a:gd name="T14" fmla="*/ 2147483647 w 8"/>
                  <a:gd name="T15" fmla="*/ 2147483647 h 19"/>
                  <a:gd name="T16" fmla="*/ 2147483647 w 8"/>
                  <a:gd name="T17" fmla="*/ 2147483647 h 19"/>
                  <a:gd name="T18" fmla="*/ 2147483647 w 8"/>
                  <a:gd name="T19" fmla="*/ 2147483647 h 19"/>
                  <a:gd name="T20" fmla="*/ 2147483647 w 8"/>
                  <a:gd name="T21" fmla="*/ 2147483647 h 19"/>
                  <a:gd name="T22" fmla="*/ 2147483647 w 8"/>
                  <a:gd name="T23" fmla="*/ 2147483647 h 19"/>
                  <a:gd name="T24" fmla="*/ 2147483647 w 8"/>
                  <a:gd name="T25" fmla="*/ 2147483647 h 19"/>
                  <a:gd name="T26" fmla="*/ 2147483647 w 8"/>
                  <a:gd name="T27" fmla="*/ 2147483647 h 19"/>
                  <a:gd name="T28" fmla="*/ 2147483647 w 8"/>
                  <a:gd name="T29" fmla="*/ 2147483647 h 19"/>
                  <a:gd name="T30" fmla="*/ 2147483647 w 8"/>
                  <a:gd name="T31" fmla="*/ 2147483647 h 19"/>
                  <a:gd name="T32" fmla="*/ 2147483647 w 8"/>
                  <a:gd name="T33" fmla="*/ 2147483647 h 19"/>
                  <a:gd name="T34" fmla="*/ 2147483647 w 8"/>
                  <a:gd name="T35" fmla="*/ 2147483647 h 19"/>
                  <a:gd name="T36" fmla="*/ 2147483647 w 8"/>
                  <a:gd name="T37" fmla="*/ 2147483647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19"/>
                  <a:gd name="T59" fmla="*/ 8 w 8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19">
                    <a:moveTo>
                      <a:pt x="7" y="1"/>
                    </a:moveTo>
                    <a:cubicBezTo>
                      <a:pt x="5" y="0"/>
                      <a:pt x="3" y="0"/>
                      <a:pt x="1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1" y="10"/>
                      <a:pt x="2" y="12"/>
                      <a:pt x="2" y="13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3" y="15"/>
                      <a:pt x="3" y="17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7" y="17"/>
                      <a:pt x="6" y="16"/>
                      <a:pt x="6" y="15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6" y="12"/>
                      <a:pt x="6" y="11"/>
                      <a:pt x="6" y="9"/>
                    </a:cubicBezTo>
                    <a:cubicBezTo>
                      <a:pt x="6" y="9"/>
                      <a:pt x="5" y="9"/>
                      <a:pt x="4" y="9"/>
                    </a:cubicBezTo>
                    <a:cubicBezTo>
                      <a:pt x="6" y="8"/>
                      <a:pt x="7" y="6"/>
                      <a:pt x="8" y="5"/>
                    </a:cubicBezTo>
                    <a:cubicBezTo>
                      <a:pt x="8" y="4"/>
                      <a:pt x="8" y="3"/>
                      <a:pt x="7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16" name="Freeform 772"/>
              <p:cNvSpPr>
                <a:spLocks/>
              </p:cNvSpPr>
              <p:nvPr/>
            </p:nvSpPr>
            <p:spPr bwMode="auto">
              <a:xfrm>
                <a:off x="4653" y="1801"/>
                <a:ext cx="32" cy="35"/>
              </a:xfrm>
              <a:custGeom>
                <a:avLst/>
                <a:gdLst>
                  <a:gd name="T0" fmla="*/ 2147483647 w 9"/>
                  <a:gd name="T1" fmla="*/ 2147483647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0"/>
                  <a:gd name="T17" fmla="*/ 9 w 9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0">
                    <a:moveTo>
                      <a:pt x="3" y="10"/>
                    </a:moveTo>
                    <a:cubicBezTo>
                      <a:pt x="1" y="9"/>
                      <a:pt x="0" y="5"/>
                      <a:pt x="1" y="4"/>
                    </a:cubicBezTo>
                    <a:cubicBezTo>
                      <a:pt x="2" y="2"/>
                      <a:pt x="7" y="0"/>
                      <a:pt x="9" y="1"/>
                    </a:cubicBezTo>
                    <a:cubicBezTo>
                      <a:pt x="9" y="1"/>
                      <a:pt x="2" y="2"/>
                      <a:pt x="2" y="5"/>
                    </a:cubicBezTo>
                    <a:cubicBezTo>
                      <a:pt x="2" y="5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17" name="Freeform 773"/>
              <p:cNvSpPr>
                <a:spLocks/>
              </p:cNvSpPr>
              <p:nvPr/>
            </p:nvSpPr>
            <p:spPr bwMode="auto">
              <a:xfrm>
                <a:off x="4649" y="1829"/>
                <a:ext cx="21" cy="14"/>
              </a:xfrm>
              <a:custGeom>
                <a:avLst/>
                <a:gdLst>
                  <a:gd name="T0" fmla="*/ 2147483647 w 6"/>
                  <a:gd name="T1" fmla="*/ 0 h 4"/>
                  <a:gd name="T2" fmla="*/ 0 w 6"/>
                  <a:gd name="T3" fmla="*/ 0 h 4"/>
                  <a:gd name="T4" fmla="*/ 2147483647 w 6"/>
                  <a:gd name="T5" fmla="*/ 2147483647 h 4"/>
                  <a:gd name="T6" fmla="*/ 2147483647 w 6"/>
                  <a:gd name="T7" fmla="*/ 2147483647 h 4"/>
                  <a:gd name="T8" fmla="*/ 2147483647 w 6"/>
                  <a:gd name="T9" fmla="*/ 0 h 4"/>
                  <a:gd name="T10" fmla="*/ 2147483647 w 6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"/>
                  <a:gd name="T20" fmla="*/ 6 w 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2" y="3"/>
                      <a:pt x="4" y="4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18" name="Freeform 774"/>
              <p:cNvSpPr>
                <a:spLocks/>
              </p:cNvSpPr>
              <p:nvPr/>
            </p:nvSpPr>
            <p:spPr bwMode="auto">
              <a:xfrm>
                <a:off x="4649" y="1829"/>
                <a:ext cx="21" cy="14"/>
              </a:xfrm>
              <a:custGeom>
                <a:avLst/>
                <a:gdLst>
                  <a:gd name="T0" fmla="*/ 2147483647 w 6"/>
                  <a:gd name="T1" fmla="*/ 0 h 4"/>
                  <a:gd name="T2" fmla="*/ 0 w 6"/>
                  <a:gd name="T3" fmla="*/ 0 h 4"/>
                  <a:gd name="T4" fmla="*/ 2147483647 w 6"/>
                  <a:gd name="T5" fmla="*/ 2147483647 h 4"/>
                  <a:gd name="T6" fmla="*/ 2147483647 w 6"/>
                  <a:gd name="T7" fmla="*/ 2147483647 h 4"/>
                  <a:gd name="T8" fmla="*/ 2147483647 w 6"/>
                  <a:gd name="T9" fmla="*/ 0 h 4"/>
                  <a:gd name="T10" fmla="*/ 2147483647 w 6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"/>
                  <a:gd name="T20" fmla="*/ 6 w 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2" y="3"/>
                      <a:pt x="4" y="4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19" name="Freeform 775"/>
              <p:cNvSpPr>
                <a:spLocks/>
              </p:cNvSpPr>
              <p:nvPr/>
            </p:nvSpPr>
            <p:spPr bwMode="auto">
              <a:xfrm>
                <a:off x="4635" y="1829"/>
                <a:ext cx="21" cy="17"/>
              </a:xfrm>
              <a:custGeom>
                <a:avLst/>
                <a:gdLst>
                  <a:gd name="T0" fmla="*/ 2147483647 w 6"/>
                  <a:gd name="T1" fmla="*/ 0 h 5"/>
                  <a:gd name="T2" fmla="*/ 0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2147483647 h 5"/>
                  <a:gd name="T8" fmla="*/ 2147483647 w 6"/>
                  <a:gd name="T9" fmla="*/ 2147483647 h 5"/>
                  <a:gd name="T10" fmla="*/ 2147483647 w 6"/>
                  <a:gd name="T11" fmla="*/ 2147483647 h 5"/>
                  <a:gd name="T12" fmla="*/ 2147483647 w 6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3" y="0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3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20" name="Freeform 776"/>
              <p:cNvSpPr>
                <a:spLocks/>
              </p:cNvSpPr>
              <p:nvPr/>
            </p:nvSpPr>
            <p:spPr bwMode="auto">
              <a:xfrm>
                <a:off x="4635" y="1829"/>
                <a:ext cx="21" cy="17"/>
              </a:xfrm>
              <a:custGeom>
                <a:avLst/>
                <a:gdLst>
                  <a:gd name="T0" fmla="*/ 2147483647 w 6"/>
                  <a:gd name="T1" fmla="*/ 0 h 5"/>
                  <a:gd name="T2" fmla="*/ 0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2147483647 h 5"/>
                  <a:gd name="T8" fmla="*/ 2147483647 w 6"/>
                  <a:gd name="T9" fmla="*/ 2147483647 h 5"/>
                  <a:gd name="T10" fmla="*/ 2147483647 w 6"/>
                  <a:gd name="T11" fmla="*/ 2147483647 h 5"/>
                  <a:gd name="T12" fmla="*/ 2147483647 w 6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3" y="0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3"/>
                      <a:pt x="3" y="2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21" name="Freeform 777"/>
              <p:cNvSpPr>
                <a:spLocks/>
              </p:cNvSpPr>
              <p:nvPr/>
            </p:nvSpPr>
            <p:spPr bwMode="auto">
              <a:xfrm>
                <a:off x="4624" y="1843"/>
                <a:ext cx="25" cy="10"/>
              </a:xfrm>
              <a:custGeom>
                <a:avLst/>
                <a:gdLst>
                  <a:gd name="T0" fmla="*/ 2147483647 w 7"/>
                  <a:gd name="T1" fmla="*/ 0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2147483647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3" y="0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" y="2"/>
                      <a:pt x="6" y="3"/>
                      <a:pt x="7" y="1"/>
                    </a:cubicBezTo>
                    <a:cubicBezTo>
                      <a:pt x="5" y="2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22" name="Freeform 778"/>
              <p:cNvSpPr>
                <a:spLocks/>
              </p:cNvSpPr>
              <p:nvPr/>
            </p:nvSpPr>
            <p:spPr bwMode="auto">
              <a:xfrm>
                <a:off x="4624" y="1843"/>
                <a:ext cx="25" cy="10"/>
              </a:xfrm>
              <a:custGeom>
                <a:avLst/>
                <a:gdLst>
                  <a:gd name="T0" fmla="*/ 2147483647 w 7"/>
                  <a:gd name="T1" fmla="*/ 0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2147483647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3" y="0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" y="2"/>
                      <a:pt x="6" y="3"/>
                      <a:pt x="7" y="1"/>
                    </a:cubicBezTo>
                    <a:cubicBezTo>
                      <a:pt x="5" y="2"/>
                      <a:pt x="4" y="1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23" name="Freeform 779"/>
              <p:cNvSpPr>
                <a:spLocks/>
              </p:cNvSpPr>
              <p:nvPr/>
            </p:nvSpPr>
            <p:spPr bwMode="auto">
              <a:xfrm>
                <a:off x="4653" y="1769"/>
                <a:ext cx="28" cy="46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2147483647 h 13"/>
                  <a:gd name="T12" fmla="*/ 2147483647 w 8"/>
                  <a:gd name="T13" fmla="*/ 0 h 13"/>
                  <a:gd name="T14" fmla="*/ 2147483647 w 8"/>
                  <a:gd name="T15" fmla="*/ 0 h 13"/>
                  <a:gd name="T16" fmla="*/ 2147483647 w 8"/>
                  <a:gd name="T17" fmla="*/ 2147483647 h 13"/>
                  <a:gd name="T18" fmla="*/ 2147483647 w 8"/>
                  <a:gd name="T19" fmla="*/ 2147483647 h 13"/>
                  <a:gd name="T20" fmla="*/ 2147483647 w 8"/>
                  <a:gd name="T21" fmla="*/ 2147483647 h 13"/>
                  <a:gd name="T22" fmla="*/ 2147483647 w 8"/>
                  <a:gd name="T23" fmla="*/ 2147483647 h 13"/>
                  <a:gd name="T24" fmla="*/ 2147483647 w 8"/>
                  <a:gd name="T25" fmla="*/ 2147483647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3"/>
                  <a:gd name="T41" fmla="*/ 8 w 8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3">
                    <a:moveTo>
                      <a:pt x="6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6" y="12"/>
                      <a:pt x="2" y="13"/>
                      <a:pt x="2" y="12"/>
                    </a:cubicBezTo>
                    <a:cubicBezTo>
                      <a:pt x="0" y="9"/>
                      <a:pt x="1" y="7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5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6" y="3"/>
                      <a:pt x="6" y="5"/>
                      <a:pt x="5" y="6"/>
                    </a:cubicBezTo>
                    <a:cubicBezTo>
                      <a:pt x="5" y="7"/>
                      <a:pt x="5" y="9"/>
                      <a:pt x="6" y="10"/>
                    </a:cubicBezTo>
                    <a:cubicBezTo>
                      <a:pt x="7" y="10"/>
                      <a:pt x="7" y="10"/>
                      <a:pt x="6" y="11"/>
                    </a:cubicBezTo>
                    <a:cubicBezTo>
                      <a:pt x="6" y="11"/>
                      <a:pt x="6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24" name="Freeform 780"/>
              <p:cNvSpPr>
                <a:spLocks/>
              </p:cNvSpPr>
              <p:nvPr/>
            </p:nvSpPr>
            <p:spPr bwMode="auto">
              <a:xfrm>
                <a:off x="4653" y="1769"/>
                <a:ext cx="28" cy="46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2147483647 h 13"/>
                  <a:gd name="T12" fmla="*/ 2147483647 w 8"/>
                  <a:gd name="T13" fmla="*/ 0 h 13"/>
                  <a:gd name="T14" fmla="*/ 2147483647 w 8"/>
                  <a:gd name="T15" fmla="*/ 0 h 13"/>
                  <a:gd name="T16" fmla="*/ 2147483647 w 8"/>
                  <a:gd name="T17" fmla="*/ 2147483647 h 13"/>
                  <a:gd name="T18" fmla="*/ 2147483647 w 8"/>
                  <a:gd name="T19" fmla="*/ 2147483647 h 13"/>
                  <a:gd name="T20" fmla="*/ 2147483647 w 8"/>
                  <a:gd name="T21" fmla="*/ 2147483647 h 13"/>
                  <a:gd name="T22" fmla="*/ 2147483647 w 8"/>
                  <a:gd name="T23" fmla="*/ 2147483647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13"/>
                  <a:gd name="T38" fmla="*/ 8 w 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13">
                    <a:moveTo>
                      <a:pt x="6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6" y="12"/>
                      <a:pt x="2" y="13"/>
                      <a:pt x="2" y="12"/>
                    </a:cubicBezTo>
                    <a:cubicBezTo>
                      <a:pt x="0" y="9"/>
                      <a:pt x="1" y="7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5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6" y="3"/>
                      <a:pt x="6" y="5"/>
                      <a:pt x="5" y="6"/>
                    </a:cubicBezTo>
                    <a:cubicBezTo>
                      <a:pt x="5" y="7"/>
                      <a:pt x="5" y="9"/>
                      <a:pt x="6" y="10"/>
                    </a:cubicBezTo>
                    <a:cubicBezTo>
                      <a:pt x="7" y="10"/>
                      <a:pt x="7" y="10"/>
                      <a:pt x="6" y="11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25" name="Freeform 781"/>
              <p:cNvSpPr>
                <a:spLocks/>
              </p:cNvSpPr>
              <p:nvPr/>
            </p:nvSpPr>
            <p:spPr bwMode="auto">
              <a:xfrm>
                <a:off x="4856" y="1605"/>
                <a:ext cx="46" cy="66"/>
              </a:xfrm>
              <a:custGeom>
                <a:avLst/>
                <a:gdLst>
                  <a:gd name="T0" fmla="*/ 2147483647 w 13"/>
                  <a:gd name="T1" fmla="*/ 2147483647 h 19"/>
                  <a:gd name="T2" fmla="*/ 2147483647 w 13"/>
                  <a:gd name="T3" fmla="*/ 2147483647 h 19"/>
                  <a:gd name="T4" fmla="*/ 2147483647 w 13"/>
                  <a:gd name="T5" fmla="*/ 2147483647 h 19"/>
                  <a:gd name="T6" fmla="*/ 2147483647 w 13"/>
                  <a:gd name="T7" fmla="*/ 2147483647 h 19"/>
                  <a:gd name="T8" fmla="*/ 0 w 13"/>
                  <a:gd name="T9" fmla="*/ 0 h 19"/>
                  <a:gd name="T10" fmla="*/ 2147483647 w 13"/>
                  <a:gd name="T11" fmla="*/ 2147483647 h 19"/>
                  <a:gd name="T12" fmla="*/ 2147483647 w 13"/>
                  <a:gd name="T13" fmla="*/ 2147483647 h 19"/>
                  <a:gd name="T14" fmla="*/ 2147483647 w 13"/>
                  <a:gd name="T15" fmla="*/ 214748364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9"/>
                  <a:gd name="T26" fmla="*/ 13 w 13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9">
                    <a:moveTo>
                      <a:pt x="11" y="14"/>
                    </a:moveTo>
                    <a:cubicBezTo>
                      <a:pt x="11" y="14"/>
                      <a:pt x="13" y="10"/>
                      <a:pt x="13" y="10"/>
                    </a:cubicBezTo>
                    <a:cubicBezTo>
                      <a:pt x="13" y="13"/>
                      <a:pt x="9" y="19"/>
                      <a:pt x="9" y="19"/>
                    </a:cubicBezTo>
                    <a:cubicBezTo>
                      <a:pt x="7" y="17"/>
                      <a:pt x="2" y="17"/>
                      <a:pt x="2" y="14"/>
                    </a:cubicBezTo>
                    <a:cubicBezTo>
                      <a:pt x="2" y="10"/>
                      <a:pt x="0" y="4"/>
                      <a:pt x="0" y="0"/>
                    </a:cubicBezTo>
                    <a:cubicBezTo>
                      <a:pt x="0" y="0"/>
                      <a:pt x="2" y="14"/>
                      <a:pt x="5" y="14"/>
                    </a:cubicBezTo>
                    <a:cubicBezTo>
                      <a:pt x="5" y="14"/>
                      <a:pt x="8" y="17"/>
                      <a:pt x="9" y="16"/>
                    </a:cubicBezTo>
                    <a:cubicBezTo>
                      <a:pt x="9" y="16"/>
                      <a:pt x="11" y="14"/>
                      <a:pt x="11" y="14"/>
                    </a:cubicBezTo>
                    <a:close/>
                  </a:path>
                </a:pathLst>
              </a:custGeom>
              <a:solidFill>
                <a:srgbClr val="7950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26" name="Freeform 782"/>
              <p:cNvSpPr>
                <a:spLocks/>
              </p:cNvSpPr>
              <p:nvPr/>
            </p:nvSpPr>
            <p:spPr bwMode="auto">
              <a:xfrm>
                <a:off x="4724" y="1402"/>
                <a:ext cx="64" cy="18"/>
              </a:xfrm>
              <a:custGeom>
                <a:avLst/>
                <a:gdLst>
                  <a:gd name="T0" fmla="*/ 0 w 18"/>
                  <a:gd name="T1" fmla="*/ 2147483647 h 5"/>
                  <a:gd name="T2" fmla="*/ 2147483647 w 18"/>
                  <a:gd name="T3" fmla="*/ 2147483647 h 5"/>
                  <a:gd name="T4" fmla="*/ 2147483647 w 18"/>
                  <a:gd name="T5" fmla="*/ 2147483647 h 5"/>
                  <a:gd name="T6" fmla="*/ 2147483647 w 18"/>
                  <a:gd name="T7" fmla="*/ 2147483647 h 5"/>
                  <a:gd name="T8" fmla="*/ 2147483647 w 18"/>
                  <a:gd name="T9" fmla="*/ 2147483647 h 5"/>
                  <a:gd name="T10" fmla="*/ 2147483647 w 18"/>
                  <a:gd name="T11" fmla="*/ 2147483647 h 5"/>
                  <a:gd name="T12" fmla="*/ 0 w 18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5"/>
                  <a:gd name="T23" fmla="*/ 18 w 1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5">
                    <a:moveTo>
                      <a:pt x="0" y="5"/>
                    </a:moveTo>
                    <a:cubicBezTo>
                      <a:pt x="3" y="5"/>
                      <a:pt x="5" y="4"/>
                      <a:pt x="7" y="2"/>
                    </a:cubicBezTo>
                    <a:cubicBezTo>
                      <a:pt x="7" y="2"/>
                      <a:pt x="7" y="1"/>
                      <a:pt x="8" y="1"/>
                    </a:cubicBezTo>
                    <a:cubicBezTo>
                      <a:pt x="11" y="0"/>
                      <a:pt x="13" y="1"/>
                      <a:pt x="16" y="3"/>
                    </a:cubicBezTo>
                    <a:cubicBezTo>
                      <a:pt x="17" y="4"/>
                      <a:pt x="17" y="4"/>
                      <a:pt x="18" y="4"/>
                    </a:cubicBezTo>
                    <a:cubicBezTo>
                      <a:pt x="17" y="4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27" name="Freeform 783"/>
              <p:cNvSpPr>
                <a:spLocks/>
              </p:cNvSpPr>
              <p:nvPr/>
            </p:nvSpPr>
            <p:spPr bwMode="auto">
              <a:xfrm>
                <a:off x="4742" y="1455"/>
                <a:ext cx="53" cy="59"/>
              </a:xfrm>
              <a:custGeom>
                <a:avLst/>
                <a:gdLst>
                  <a:gd name="T0" fmla="*/ 2147483647 w 15"/>
                  <a:gd name="T1" fmla="*/ 0 h 17"/>
                  <a:gd name="T2" fmla="*/ 2147483647 w 15"/>
                  <a:gd name="T3" fmla="*/ 2147483647 h 17"/>
                  <a:gd name="T4" fmla="*/ 2147483647 w 15"/>
                  <a:gd name="T5" fmla="*/ 2147483647 h 17"/>
                  <a:gd name="T6" fmla="*/ 0 w 15"/>
                  <a:gd name="T7" fmla="*/ 2147483647 h 17"/>
                  <a:gd name="T8" fmla="*/ 2147483647 w 15"/>
                  <a:gd name="T9" fmla="*/ 2147483647 h 17"/>
                  <a:gd name="T10" fmla="*/ 2147483647 w 15"/>
                  <a:gd name="T11" fmla="*/ 2147483647 h 17"/>
                  <a:gd name="T12" fmla="*/ 2147483647 w 15"/>
                  <a:gd name="T13" fmla="*/ 0 h 17"/>
                  <a:gd name="T14" fmla="*/ 2147483647 w 15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7"/>
                  <a:gd name="T26" fmla="*/ 15 w 15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7">
                    <a:moveTo>
                      <a:pt x="8" y="0"/>
                    </a:moveTo>
                    <a:cubicBezTo>
                      <a:pt x="9" y="3"/>
                      <a:pt x="6" y="6"/>
                      <a:pt x="3" y="10"/>
                    </a:cubicBezTo>
                    <a:cubicBezTo>
                      <a:pt x="2" y="12"/>
                      <a:pt x="2" y="14"/>
                      <a:pt x="1" y="15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3" y="17"/>
                      <a:pt x="6" y="17"/>
                      <a:pt x="8" y="16"/>
                    </a:cubicBezTo>
                    <a:cubicBezTo>
                      <a:pt x="13" y="14"/>
                      <a:pt x="15" y="7"/>
                      <a:pt x="13" y="3"/>
                    </a:cubicBezTo>
                    <a:cubicBezTo>
                      <a:pt x="12" y="2"/>
                      <a:pt x="9" y="1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28" name="Freeform 784"/>
              <p:cNvSpPr>
                <a:spLocks/>
              </p:cNvSpPr>
              <p:nvPr/>
            </p:nvSpPr>
            <p:spPr bwMode="auto">
              <a:xfrm>
                <a:off x="4948" y="1948"/>
                <a:ext cx="29" cy="24"/>
              </a:xfrm>
              <a:custGeom>
                <a:avLst/>
                <a:gdLst>
                  <a:gd name="T0" fmla="*/ 2147483647 w 8"/>
                  <a:gd name="T1" fmla="*/ 2147483647 h 7"/>
                  <a:gd name="T2" fmla="*/ 2147483647 w 8"/>
                  <a:gd name="T3" fmla="*/ 2147483647 h 7"/>
                  <a:gd name="T4" fmla="*/ 0 w 8"/>
                  <a:gd name="T5" fmla="*/ 2147483647 h 7"/>
                  <a:gd name="T6" fmla="*/ 2147483647 w 8"/>
                  <a:gd name="T7" fmla="*/ 0 h 7"/>
                  <a:gd name="T8" fmla="*/ 2147483647 w 8"/>
                  <a:gd name="T9" fmla="*/ 2147483647 h 7"/>
                  <a:gd name="T10" fmla="*/ 2147483647 w 8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"/>
                  <a:gd name="T20" fmla="*/ 8 w 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">
                    <a:moveTo>
                      <a:pt x="8" y="4"/>
                    </a:moveTo>
                    <a:cubicBezTo>
                      <a:pt x="7" y="6"/>
                      <a:pt x="5" y="7"/>
                      <a:pt x="3" y="7"/>
                    </a:cubicBezTo>
                    <a:cubicBezTo>
                      <a:pt x="1" y="6"/>
                      <a:pt x="1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3" y="1"/>
                      <a:pt x="7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29" name="Freeform 785"/>
              <p:cNvSpPr>
                <a:spLocks/>
              </p:cNvSpPr>
              <p:nvPr/>
            </p:nvSpPr>
            <p:spPr bwMode="auto">
              <a:xfrm>
                <a:off x="4735" y="1801"/>
                <a:ext cx="64" cy="49"/>
              </a:xfrm>
              <a:custGeom>
                <a:avLst/>
                <a:gdLst>
                  <a:gd name="T0" fmla="*/ 2147483647 w 18"/>
                  <a:gd name="T1" fmla="*/ 2147483647 h 14"/>
                  <a:gd name="T2" fmla="*/ 2147483647 w 18"/>
                  <a:gd name="T3" fmla="*/ 2147483647 h 14"/>
                  <a:gd name="T4" fmla="*/ 2147483647 w 18"/>
                  <a:gd name="T5" fmla="*/ 2147483647 h 14"/>
                  <a:gd name="T6" fmla="*/ 0 w 18"/>
                  <a:gd name="T7" fmla="*/ 2147483647 h 14"/>
                  <a:gd name="T8" fmla="*/ 2147483647 w 18"/>
                  <a:gd name="T9" fmla="*/ 2147483647 h 14"/>
                  <a:gd name="T10" fmla="*/ 2147483647 w 18"/>
                  <a:gd name="T11" fmla="*/ 214748364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4"/>
                  <a:gd name="T20" fmla="*/ 18 w 18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4">
                    <a:moveTo>
                      <a:pt x="18" y="11"/>
                    </a:moveTo>
                    <a:cubicBezTo>
                      <a:pt x="18" y="11"/>
                      <a:pt x="17" y="11"/>
                      <a:pt x="17" y="11"/>
                    </a:cubicBezTo>
                    <a:cubicBezTo>
                      <a:pt x="14" y="10"/>
                      <a:pt x="15" y="5"/>
                      <a:pt x="12" y="3"/>
                    </a:cubicBezTo>
                    <a:cubicBezTo>
                      <a:pt x="9" y="0"/>
                      <a:pt x="2" y="2"/>
                      <a:pt x="0" y="5"/>
                    </a:cubicBezTo>
                    <a:cubicBezTo>
                      <a:pt x="0" y="5"/>
                      <a:pt x="9" y="1"/>
                      <a:pt x="11" y="7"/>
                    </a:cubicBezTo>
                    <a:cubicBezTo>
                      <a:pt x="14" y="14"/>
                      <a:pt x="18" y="11"/>
                      <a:pt x="18" y="1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30" name="Freeform 786"/>
              <p:cNvSpPr>
                <a:spLocks/>
              </p:cNvSpPr>
              <p:nvPr/>
            </p:nvSpPr>
            <p:spPr bwMode="auto">
              <a:xfrm>
                <a:off x="4628" y="1336"/>
                <a:ext cx="60" cy="108"/>
              </a:xfrm>
              <a:custGeom>
                <a:avLst/>
                <a:gdLst>
                  <a:gd name="T0" fmla="*/ 2147483647 w 17"/>
                  <a:gd name="T1" fmla="*/ 2147483647 h 31"/>
                  <a:gd name="T2" fmla="*/ 2147483647 w 17"/>
                  <a:gd name="T3" fmla="*/ 2147483647 h 31"/>
                  <a:gd name="T4" fmla="*/ 2147483647 w 17"/>
                  <a:gd name="T5" fmla="*/ 2147483647 h 31"/>
                  <a:gd name="T6" fmla="*/ 2147483647 w 17"/>
                  <a:gd name="T7" fmla="*/ 2147483647 h 31"/>
                  <a:gd name="T8" fmla="*/ 2147483647 w 17"/>
                  <a:gd name="T9" fmla="*/ 2147483647 h 31"/>
                  <a:gd name="T10" fmla="*/ 2147483647 w 17"/>
                  <a:gd name="T11" fmla="*/ 2147483647 h 31"/>
                  <a:gd name="T12" fmla="*/ 2147483647 w 17"/>
                  <a:gd name="T13" fmla="*/ 2147483647 h 31"/>
                  <a:gd name="T14" fmla="*/ 2147483647 w 17"/>
                  <a:gd name="T15" fmla="*/ 2147483647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31"/>
                  <a:gd name="T26" fmla="*/ 17 w 17"/>
                  <a:gd name="T27" fmla="*/ 31 h 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31">
                    <a:moveTo>
                      <a:pt x="3" y="30"/>
                    </a:moveTo>
                    <a:cubicBezTo>
                      <a:pt x="5" y="30"/>
                      <a:pt x="8" y="31"/>
                      <a:pt x="8" y="30"/>
                    </a:cubicBezTo>
                    <a:cubicBezTo>
                      <a:pt x="17" y="21"/>
                      <a:pt x="15" y="0"/>
                      <a:pt x="15" y="8"/>
                    </a:cubicBezTo>
                    <a:cubicBezTo>
                      <a:pt x="15" y="14"/>
                      <a:pt x="9" y="19"/>
                      <a:pt x="4" y="24"/>
                    </a:cubicBezTo>
                    <a:cubicBezTo>
                      <a:pt x="4" y="24"/>
                      <a:pt x="2" y="25"/>
                      <a:pt x="1" y="27"/>
                    </a:cubicBezTo>
                    <a:cubicBezTo>
                      <a:pt x="1" y="27"/>
                      <a:pt x="0" y="28"/>
                      <a:pt x="1" y="28"/>
                    </a:cubicBezTo>
                    <a:cubicBezTo>
                      <a:pt x="1" y="29"/>
                      <a:pt x="1" y="30"/>
                      <a:pt x="2" y="30"/>
                    </a:cubicBezTo>
                    <a:cubicBezTo>
                      <a:pt x="2" y="30"/>
                      <a:pt x="3" y="30"/>
                      <a:pt x="3" y="3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31" name="Freeform 787"/>
              <p:cNvSpPr>
                <a:spLocks/>
              </p:cNvSpPr>
              <p:nvPr/>
            </p:nvSpPr>
            <p:spPr bwMode="auto">
              <a:xfrm>
                <a:off x="4667" y="1402"/>
                <a:ext cx="32" cy="42"/>
              </a:xfrm>
              <a:custGeom>
                <a:avLst/>
                <a:gdLst>
                  <a:gd name="T0" fmla="*/ 2147483647 w 9"/>
                  <a:gd name="T1" fmla="*/ 2147483647 h 12"/>
                  <a:gd name="T2" fmla="*/ 0 w 9"/>
                  <a:gd name="T3" fmla="*/ 2147483647 h 12"/>
                  <a:gd name="T4" fmla="*/ 2147483647 w 9"/>
                  <a:gd name="T5" fmla="*/ 2147483647 h 12"/>
                  <a:gd name="T6" fmla="*/ 2147483647 w 9"/>
                  <a:gd name="T7" fmla="*/ 2147483647 h 12"/>
                  <a:gd name="T8" fmla="*/ 2147483647 w 9"/>
                  <a:gd name="T9" fmla="*/ 0 h 12"/>
                  <a:gd name="T10" fmla="*/ 2147483647 w 9"/>
                  <a:gd name="T11" fmla="*/ 2147483647 h 12"/>
                  <a:gd name="T12" fmla="*/ 2147483647 w 9"/>
                  <a:gd name="T13" fmla="*/ 2147483647 h 12"/>
                  <a:gd name="T14" fmla="*/ 2147483647 w 9"/>
                  <a:gd name="T15" fmla="*/ 2147483647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2"/>
                  <a:gd name="T26" fmla="*/ 9 w 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2">
                    <a:moveTo>
                      <a:pt x="1" y="10"/>
                    </a:moveTo>
                    <a:cubicBezTo>
                      <a:pt x="1" y="9"/>
                      <a:pt x="0" y="10"/>
                      <a:pt x="0" y="11"/>
                    </a:cubicBezTo>
                    <a:cubicBezTo>
                      <a:pt x="1" y="12"/>
                      <a:pt x="2" y="11"/>
                      <a:pt x="4" y="10"/>
                    </a:cubicBezTo>
                    <a:cubicBezTo>
                      <a:pt x="6" y="9"/>
                      <a:pt x="8" y="8"/>
                      <a:pt x="8" y="7"/>
                    </a:cubicBezTo>
                    <a:cubicBezTo>
                      <a:pt x="9" y="4"/>
                      <a:pt x="6" y="2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5" y="3"/>
                      <a:pt x="7" y="5"/>
                      <a:pt x="6" y="8"/>
                    </a:cubicBezTo>
                    <a:cubicBezTo>
                      <a:pt x="6" y="9"/>
                      <a:pt x="3" y="10"/>
                      <a:pt x="1" y="10"/>
                    </a:cubicBezTo>
                    <a:close/>
                  </a:path>
                </a:pathLst>
              </a:custGeom>
              <a:solidFill>
                <a:srgbClr val="FE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32" name="Freeform 788"/>
              <p:cNvSpPr>
                <a:spLocks/>
              </p:cNvSpPr>
              <p:nvPr/>
            </p:nvSpPr>
            <p:spPr bwMode="auto">
              <a:xfrm>
                <a:off x="4681" y="1336"/>
                <a:ext cx="32" cy="77"/>
              </a:xfrm>
              <a:custGeom>
                <a:avLst/>
                <a:gdLst>
                  <a:gd name="T0" fmla="*/ 2147483647 w 9"/>
                  <a:gd name="T1" fmla="*/ 0 h 22"/>
                  <a:gd name="T2" fmla="*/ 2147483647 w 9"/>
                  <a:gd name="T3" fmla="*/ 2147483647 h 22"/>
                  <a:gd name="T4" fmla="*/ 2147483647 w 9"/>
                  <a:gd name="T5" fmla="*/ 2147483647 h 22"/>
                  <a:gd name="T6" fmla="*/ 2147483647 w 9"/>
                  <a:gd name="T7" fmla="*/ 2147483647 h 22"/>
                  <a:gd name="T8" fmla="*/ 2147483647 w 9"/>
                  <a:gd name="T9" fmla="*/ 2147483647 h 22"/>
                  <a:gd name="T10" fmla="*/ 2147483647 w 9"/>
                  <a:gd name="T11" fmla="*/ 2147483647 h 22"/>
                  <a:gd name="T12" fmla="*/ 2147483647 w 9"/>
                  <a:gd name="T13" fmla="*/ 2147483647 h 22"/>
                  <a:gd name="T14" fmla="*/ 2147483647 w 9"/>
                  <a:gd name="T15" fmla="*/ 2147483647 h 22"/>
                  <a:gd name="T16" fmla="*/ 2147483647 w 9"/>
                  <a:gd name="T17" fmla="*/ 2147483647 h 22"/>
                  <a:gd name="T18" fmla="*/ 2147483647 w 9"/>
                  <a:gd name="T19" fmla="*/ 2147483647 h 22"/>
                  <a:gd name="T20" fmla="*/ 2147483647 w 9"/>
                  <a:gd name="T21" fmla="*/ 2147483647 h 22"/>
                  <a:gd name="T22" fmla="*/ 2147483647 w 9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2"/>
                  <a:gd name="T38" fmla="*/ 9 w 9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2">
                    <a:moveTo>
                      <a:pt x="6" y="0"/>
                    </a:moveTo>
                    <a:cubicBezTo>
                      <a:pt x="6" y="2"/>
                      <a:pt x="6" y="4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11"/>
                      <a:pt x="5" y="10"/>
                      <a:pt x="3" y="11"/>
                    </a:cubicBezTo>
                    <a:cubicBezTo>
                      <a:pt x="0" y="14"/>
                      <a:pt x="2" y="13"/>
                      <a:pt x="2" y="16"/>
                    </a:cubicBezTo>
                    <a:cubicBezTo>
                      <a:pt x="2" y="17"/>
                      <a:pt x="1" y="18"/>
                      <a:pt x="1" y="19"/>
                    </a:cubicBezTo>
                    <a:cubicBezTo>
                      <a:pt x="2" y="19"/>
                      <a:pt x="3" y="22"/>
                      <a:pt x="5" y="22"/>
                    </a:cubicBezTo>
                    <a:cubicBezTo>
                      <a:pt x="5" y="22"/>
                      <a:pt x="6" y="21"/>
                      <a:pt x="6" y="20"/>
                    </a:cubicBezTo>
                    <a:cubicBezTo>
                      <a:pt x="7" y="18"/>
                      <a:pt x="8" y="18"/>
                      <a:pt x="8" y="16"/>
                    </a:cubicBezTo>
                    <a:cubicBezTo>
                      <a:pt x="8" y="16"/>
                      <a:pt x="8" y="14"/>
                      <a:pt x="9" y="12"/>
                    </a:cubicBezTo>
                    <a:cubicBezTo>
                      <a:pt x="9" y="12"/>
                      <a:pt x="9" y="10"/>
                      <a:pt x="9" y="10"/>
                    </a:cubicBezTo>
                    <a:cubicBezTo>
                      <a:pt x="7" y="7"/>
                      <a:pt x="8" y="3"/>
                      <a:pt x="6" y="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33" name="Freeform 789"/>
              <p:cNvSpPr>
                <a:spLocks/>
              </p:cNvSpPr>
              <p:nvPr/>
            </p:nvSpPr>
            <p:spPr bwMode="auto">
              <a:xfrm>
                <a:off x="4713" y="1322"/>
                <a:ext cx="25" cy="73"/>
              </a:xfrm>
              <a:custGeom>
                <a:avLst/>
                <a:gdLst>
                  <a:gd name="T0" fmla="*/ 2147483647 w 7"/>
                  <a:gd name="T1" fmla="*/ 2147483647 h 21"/>
                  <a:gd name="T2" fmla="*/ 2147483647 w 7"/>
                  <a:gd name="T3" fmla="*/ 2147483647 h 21"/>
                  <a:gd name="T4" fmla="*/ 2147483647 w 7"/>
                  <a:gd name="T5" fmla="*/ 2147483647 h 21"/>
                  <a:gd name="T6" fmla="*/ 2147483647 w 7"/>
                  <a:gd name="T7" fmla="*/ 2147483647 h 21"/>
                  <a:gd name="T8" fmla="*/ 0 w 7"/>
                  <a:gd name="T9" fmla="*/ 2147483647 h 21"/>
                  <a:gd name="T10" fmla="*/ 2147483647 w 7"/>
                  <a:gd name="T11" fmla="*/ 2147483647 h 21"/>
                  <a:gd name="T12" fmla="*/ 2147483647 w 7"/>
                  <a:gd name="T13" fmla="*/ 2147483647 h 21"/>
                  <a:gd name="T14" fmla="*/ 2147483647 w 7"/>
                  <a:gd name="T15" fmla="*/ 2147483647 h 21"/>
                  <a:gd name="T16" fmla="*/ 2147483647 w 7"/>
                  <a:gd name="T17" fmla="*/ 2147483647 h 21"/>
                  <a:gd name="T18" fmla="*/ 2147483647 w 7"/>
                  <a:gd name="T19" fmla="*/ 0 h 21"/>
                  <a:gd name="T20" fmla="*/ 2147483647 w 7"/>
                  <a:gd name="T21" fmla="*/ 2147483647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1"/>
                  <a:gd name="T35" fmla="*/ 7 w 7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1">
                    <a:moveTo>
                      <a:pt x="5" y="1"/>
                    </a:moveTo>
                    <a:cubicBezTo>
                      <a:pt x="4" y="2"/>
                      <a:pt x="5" y="3"/>
                      <a:pt x="4" y="4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10"/>
                      <a:pt x="3" y="12"/>
                      <a:pt x="2" y="14"/>
                    </a:cubicBezTo>
                    <a:cubicBezTo>
                      <a:pt x="1" y="16"/>
                      <a:pt x="1" y="19"/>
                      <a:pt x="0" y="21"/>
                    </a:cubicBezTo>
                    <a:cubicBezTo>
                      <a:pt x="1" y="21"/>
                      <a:pt x="2" y="21"/>
                      <a:pt x="2" y="20"/>
                    </a:cubicBezTo>
                    <a:cubicBezTo>
                      <a:pt x="3" y="20"/>
                      <a:pt x="3" y="18"/>
                      <a:pt x="3" y="18"/>
                    </a:cubicBezTo>
                    <a:cubicBezTo>
                      <a:pt x="5" y="17"/>
                      <a:pt x="6" y="16"/>
                      <a:pt x="6" y="14"/>
                    </a:cubicBezTo>
                    <a:cubicBezTo>
                      <a:pt x="7" y="11"/>
                      <a:pt x="6" y="8"/>
                      <a:pt x="6" y="6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34" name="Freeform 790"/>
              <p:cNvSpPr>
                <a:spLocks/>
              </p:cNvSpPr>
              <p:nvPr/>
            </p:nvSpPr>
            <p:spPr bwMode="auto">
              <a:xfrm>
                <a:off x="4699" y="1378"/>
                <a:ext cx="75" cy="42"/>
              </a:xfrm>
              <a:custGeom>
                <a:avLst/>
                <a:gdLst>
                  <a:gd name="T0" fmla="*/ 0 w 21"/>
                  <a:gd name="T1" fmla="*/ 2147483647 h 12"/>
                  <a:gd name="T2" fmla="*/ 2147483647 w 21"/>
                  <a:gd name="T3" fmla="*/ 2147483647 h 12"/>
                  <a:gd name="T4" fmla="*/ 2147483647 w 21"/>
                  <a:gd name="T5" fmla="*/ 2147483647 h 12"/>
                  <a:gd name="T6" fmla="*/ 2147483647 w 21"/>
                  <a:gd name="T7" fmla="*/ 2147483647 h 12"/>
                  <a:gd name="T8" fmla="*/ 2147483647 w 21"/>
                  <a:gd name="T9" fmla="*/ 0 h 12"/>
                  <a:gd name="T10" fmla="*/ 2147483647 w 21"/>
                  <a:gd name="T11" fmla="*/ 0 h 12"/>
                  <a:gd name="T12" fmla="*/ 2147483647 w 21"/>
                  <a:gd name="T13" fmla="*/ 0 h 12"/>
                  <a:gd name="T14" fmla="*/ 2147483647 w 21"/>
                  <a:gd name="T15" fmla="*/ 2147483647 h 12"/>
                  <a:gd name="T16" fmla="*/ 2147483647 w 21"/>
                  <a:gd name="T17" fmla="*/ 2147483647 h 12"/>
                  <a:gd name="T18" fmla="*/ 2147483647 w 21"/>
                  <a:gd name="T19" fmla="*/ 2147483647 h 12"/>
                  <a:gd name="T20" fmla="*/ 2147483647 w 21"/>
                  <a:gd name="T21" fmla="*/ 2147483647 h 12"/>
                  <a:gd name="T22" fmla="*/ 0 w 21"/>
                  <a:gd name="T23" fmla="*/ 2147483647 h 12"/>
                  <a:gd name="T24" fmla="*/ 0 w 21"/>
                  <a:gd name="T25" fmla="*/ 2147483647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2"/>
                  <a:gd name="T41" fmla="*/ 21 w 21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2">
                    <a:moveTo>
                      <a:pt x="0" y="11"/>
                    </a:moveTo>
                    <a:cubicBezTo>
                      <a:pt x="2" y="9"/>
                      <a:pt x="4" y="8"/>
                      <a:pt x="6" y="6"/>
                    </a:cubicBezTo>
                    <a:cubicBezTo>
                      <a:pt x="7" y="6"/>
                      <a:pt x="8" y="5"/>
                      <a:pt x="9" y="4"/>
                    </a:cubicBezTo>
                    <a:cubicBezTo>
                      <a:pt x="9" y="4"/>
                      <a:pt x="10" y="4"/>
                      <a:pt x="10" y="3"/>
                    </a:cubicBezTo>
                    <a:cubicBezTo>
                      <a:pt x="11" y="1"/>
                      <a:pt x="13" y="1"/>
                      <a:pt x="15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0"/>
                      <a:pt x="20" y="0"/>
                      <a:pt x="21" y="0"/>
                    </a:cubicBezTo>
                    <a:cubicBezTo>
                      <a:pt x="19" y="2"/>
                      <a:pt x="17" y="4"/>
                      <a:pt x="14" y="6"/>
                    </a:cubicBezTo>
                    <a:cubicBezTo>
                      <a:pt x="14" y="7"/>
                      <a:pt x="13" y="7"/>
                      <a:pt x="13" y="8"/>
                    </a:cubicBezTo>
                    <a:cubicBezTo>
                      <a:pt x="11" y="9"/>
                      <a:pt x="9" y="10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4" y="12"/>
                      <a:pt x="2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35" name="Freeform 791"/>
              <p:cNvSpPr>
                <a:spLocks/>
              </p:cNvSpPr>
              <p:nvPr/>
            </p:nvSpPr>
            <p:spPr bwMode="auto">
              <a:xfrm>
                <a:off x="4738" y="1329"/>
                <a:ext cx="36" cy="49"/>
              </a:xfrm>
              <a:custGeom>
                <a:avLst/>
                <a:gdLst>
                  <a:gd name="T0" fmla="*/ 2147483647 w 10"/>
                  <a:gd name="T1" fmla="*/ 0 h 14"/>
                  <a:gd name="T2" fmla="*/ 2147483647 w 10"/>
                  <a:gd name="T3" fmla="*/ 2147483647 h 14"/>
                  <a:gd name="T4" fmla="*/ 0 w 10"/>
                  <a:gd name="T5" fmla="*/ 2147483647 h 14"/>
                  <a:gd name="T6" fmla="*/ 2147483647 w 10"/>
                  <a:gd name="T7" fmla="*/ 2147483647 h 14"/>
                  <a:gd name="T8" fmla="*/ 2147483647 w 10"/>
                  <a:gd name="T9" fmla="*/ 2147483647 h 14"/>
                  <a:gd name="T10" fmla="*/ 2147483647 w 10"/>
                  <a:gd name="T11" fmla="*/ 2147483647 h 14"/>
                  <a:gd name="T12" fmla="*/ 2147483647 w 10"/>
                  <a:gd name="T13" fmla="*/ 2147483647 h 14"/>
                  <a:gd name="T14" fmla="*/ 2147483647 w 10"/>
                  <a:gd name="T15" fmla="*/ 2147483647 h 14"/>
                  <a:gd name="T16" fmla="*/ 2147483647 w 10"/>
                  <a:gd name="T17" fmla="*/ 0 h 14"/>
                  <a:gd name="T18" fmla="*/ 2147483647 w 10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14"/>
                  <a:gd name="T32" fmla="*/ 10 w 10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14">
                    <a:moveTo>
                      <a:pt x="5" y="0"/>
                    </a:moveTo>
                    <a:cubicBezTo>
                      <a:pt x="6" y="3"/>
                      <a:pt x="3" y="5"/>
                      <a:pt x="1" y="7"/>
                    </a:cubicBezTo>
                    <a:cubicBezTo>
                      <a:pt x="0" y="9"/>
                      <a:pt x="1" y="12"/>
                      <a:pt x="0" y="14"/>
                    </a:cubicBezTo>
                    <a:cubicBezTo>
                      <a:pt x="2" y="13"/>
                      <a:pt x="4" y="13"/>
                      <a:pt x="7" y="13"/>
                    </a:cubicBezTo>
                    <a:cubicBezTo>
                      <a:pt x="7" y="13"/>
                      <a:pt x="7" y="11"/>
                      <a:pt x="7" y="10"/>
                    </a:cubicBezTo>
                    <a:cubicBezTo>
                      <a:pt x="8" y="10"/>
                      <a:pt x="10" y="9"/>
                      <a:pt x="9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9" y="4"/>
                      <a:pt x="7" y="2"/>
                      <a:pt x="6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36" name="Freeform 792"/>
              <p:cNvSpPr>
                <a:spLocks/>
              </p:cNvSpPr>
              <p:nvPr/>
            </p:nvSpPr>
            <p:spPr bwMode="auto">
              <a:xfrm>
                <a:off x="4774" y="1353"/>
                <a:ext cx="82" cy="25"/>
              </a:xfrm>
              <a:custGeom>
                <a:avLst/>
                <a:gdLst>
                  <a:gd name="T0" fmla="*/ 2147483647 w 23"/>
                  <a:gd name="T1" fmla="*/ 2147483647 h 7"/>
                  <a:gd name="T2" fmla="*/ 2147483647 w 23"/>
                  <a:gd name="T3" fmla="*/ 0 h 7"/>
                  <a:gd name="T4" fmla="*/ 2147483647 w 23"/>
                  <a:gd name="T5" fmla="*/ 2147483647 h 7"/>
                  <a:gd name="T6" fmla="*/ 2147483647 w 23"/>
                  <a:gd name="T7" fmla="*/ 2147483647 h 7"/>
                  <a:gd name="T8" fmla="*/ 2147483647 w 23"/>
                  <a:gd name="T9" fmla="*/ 214748364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"/>
                  <a:gd name="T17" fmla="*/ 23 w 2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">
                    <a:moveTo>
                      <a:pt x="1" y="5"/>
                    </a:moveTo>
                    <a:cubicBezTo>
                      <a:pt x="0" y="5"/>
                      <a:pt x="1" y="2"/>
                      <a:pt x="1" y="0"/>
                    </a:cubicBezTo>
                    <a:cubicBezTo>
                      <a:pt x="5" y="0"/>
                      <a:pt x="6" y="2"/>
                      <a:pt x="8" y="3"/>
                    </a:cubicBezTo>
                    <a:cubicBezTo>
                      <a:pt x="13" y="4"/>
                      <a:pt x="18" y="5"/>
                      <a:pt x="23" y="4"/>
                    </a:cubicBezTo>
                    <a:cubicBezTo>
                      <a:pt x="19" y="7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37" name="Freeform 793"/>
              <p:cNvSpPr>
                <a:spLocks/>
              </p:cNvSpPr>
              <p:nvPr/>
            </p:nvSpPr>
            <p:spPr bwMode="auto">
              <a:xfrm>
                <a:off x="4699" y="1416"/>
                <a:ext cx="75" cy="32"/>
              </a:xfrm>
              <a:custGeom>
                <a:avLst/>
                <a:gdLst>
                  <a:gd name="T0" fmla="*/ 2147483647 w 21"/>
                  <a:gd name="T1" fmla="*/ 2147483647 h 9"/>
                  <a:gd name="T2" fmla="*/ 2147483647 w 21"/>
                  <a:gd name="T3" fmla="*/ 2147483647 h 9"/>
                  <a:gd name="T4" fmla="*/ 2147483647 w 21"/>
                  <a:gd name="T5" fmla="*/ 2147483647 h 9"/>
                  <a:gd name="T6" fmla="*/ 2147483647 w 21"/>
                  <a:gd name="T7" fmla="*/ 2147483647 h 9"/>
                  <a:gd name="T8" fmla="*/ 2147483647 w 21"/>
                  <a:gd name="T9" fmla="*/ 2147483647 h 9"/>
                  <a:gd name="T10" fmla="*/ 2147483647 w 21"/>
                  <a:gd name="T11" fmla="*/ 2147483647 h 9"/>
                  <a:gd name="T12" fmla="*/ 2147483647 w 21"/>
                  <a:gd name="T13" fmla="*/ 2147483647 h 9"/>
                  <a:gd name="T14" fmla="*/ 2147483647 w 21"/>
                  <a:gd name="T15" fmla="*/ 2147483647 h 9"/>
                  <a:gd name="T16" fmla="*/ 2147483647 w 21"/>
                  <a:gd name="T17" fmla="*/ 2147483647 h 9"/>
                  <a:gd name="T18" fmla="*/ 2147483647 w 21"/>
                  <a:gd name="T19" fmla="*/ 2147483647 h 9"/>
                  <a:gd name="T20" fmla="*/ 0 w 21"/>
                  <a:gd name="T21" fmla="*/ 0 h 9"/>
                  <a:gd name="T22" fmla="*/ 2147483647 w 21"/>
                  <a:gd name="T23" fmla="*/ 2147483647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9"/>
                  <a:gd name="T38" fmla="*/ 21 w 2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9">
                    <a:moveTo>
                      <a:pt x="1" y="1"/>
                    </a:moveTo>
                    <a:cubicBezTo>
                      <a:pt x="2" y="1"/>
                      <a:pt x="3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9" y="2"/>
                      <a:pt x="17" y="1"/>
                      <a:pt x="20" y="6"/>
                    </a:cubicBezTo>
                    <a:cubicBezTo>
                      <a:pt x="20" y="7"/>
                      <a:pt x="20" y="7"/>
                      <a:pt x="21" y="8"/>
                    </a:cubicBezTo>
                    <a:cubicBezTo>
                      <a:pt x="21" y="8"/>
                      <a:pt x="21" y="8"/>
                      <a:pt x="21" y="9"/>
                    </a:cubicBezTo>
                    <a:cubicBezTo>
                      <a:pt x="19" y="9"/>
                      <a:pt x="18" y="8"/>
                      <a:pt x="16" y="9"/>
                    </a:cubicBezTo>
                    <a:cubicBezTo>
                      <a:pt x="14" y="9"/>
                      <a:pt x="15" y="9"/>
                      <a:pt x="12" y="8"/>
                    </a:cubicBezTo>
                    <a:cubicBezTo>
                      <a:pt x="8" y="7"/>
                      <a:pt x="9" y="7"/>
                      <a:pt x="9" y="7"/>
                    </a:cubicBezTo>
                    <a:cubicBezTo>
                      <a:pt x="4" y="7"/>
                      <a:pt x="3" y="3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38" name="Freeform 794"/>
              <p:cNvSpPr>
                <a:spLocks/>
              </p:cNvSpPr>
              <p:nvPr/>
            </p:nvSpPr>
            <p:spPr bwMode="auto">
              <a:xfrm>
                <a:off x="4763" y="1402"/>
                <a:ext cx="46" cy="60"/>
              </a:xfrm>
              <a:custGeom>
                <a:avLst/>
                <a:gdLst>
                  <a:gd name="T0" fmla="*/ 0 w 13"/>
                  <a:gd name="T1" fmla="*/ 2147483647 h 17"/>
                  <a:gd name="T2" fmla="*/ 2147483647 w 13"/>
                  <a:gd name="T3" fmla="*/ 2147483647 h 17"/>
                  <a:gd name="T4" fmla="*/ 2147483647 w 13"/>
                  <a:gd name="T5" fmla="*/ 2147483647 h 17"/>
                  <a:gd name="T6" fmla="*/ 2147483647 w 13"/>
                  <a:gd name="T7" fmla="*/ 2147483647 h 17"/>
                  <a:gd name="T8" fmla="*/ 0 w 13"/>
                  <a:gd name="T9" fmla="*/ 2147483647 h 17"/>
                  <a:gd name="T10" fmla="*/ 0 w 13"/>
                  <a:gd name="T11" fmla="*/ 2147483647 h 17"/>
                  <a:gd name="T12" fmla="*/ 0 w 13"/>
                  <a:gd name="T13" fmla="*/ 214748364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7"/>
                  <a:gd name="T23" fmla="*/ 13 w 13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7">
                    <a:moveTo>
                      <a:pt x="0" y="7"/>
                    </a:moveTo>
                    <a:cubicBezTo>
                      <a:pt x="3" y="8"/>
                      <a:pt x="4" y="12"/>
                      <a:pt x="5" y="15"/>
                    </a:cubicBezTo>
                    <a:cubicBezTo>
                      <a:pt x="6" y="16"/>
                      <a:pt x="9" y="17"/>
                      <a:pt x="10" y="15"/>
                    </a:cubicBezTo>
                    <a:cubicBezTo>
                      <a:pt x="13" y="13"/>
                      <a:pt x="13" y="8"/>
                      <a:pt x="10" y="6"/>
                    </a:cubicBezTo>
                    <a:cubicBezTo>
                      <a:pt x="2" y="0"/>
                      <a:pt x="5" y="7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39" name="Freeform 795"/>
              <p:cNvSpPr>
                <a:spLocks/>
              </p:cNvSpPr>
              <p:nvPr/>
            </p:nvSpPr>
            <p:spPr bwMode="auto">
              <a:xfrm>
                <a:off x="4784" y="1451"/>
                <a:ext cx="43" cy="81"/>
              </a:xfrm>
              <a:custGeom>
                <a:avLst/>
                <a:gdLst>
                  <a:gd name="T0" fmla="*/ 2147483647 w 12"/>
                  <a:gd name="T1" fmla="*/ 0 h 23"/>
                  <a:gd name="T2" fmla="*/ 2147483647 w 12"/>
                  <a:gd name="T3" fmla="*/ 2147483647 h 23"/>
                  <a:gd name="T4" fmla="*/ 2147483647 w 12"/>
                  <a:gd name="T5" fmla="*/ 2147483647 h 23"/>
                  <a:gd name="T6" fmla="*/ 2147483647 w 12"/>
                  <a:gd name="T7" fmla="*/ 2147483647 h 23"/>
                  <a:gd name="T8" fmla="*/ 2147483647 w 12"/>
                  <a:gd name="T9" fmla="*/ 2147483647 h 23"/>
                  <a:gd name="T10" fmla="*/ 2147483647 w 12"/>
                  <a:gd name="T11" fmla="*/ 2147483647 h 23"/>
                  <a:gd name="T12" fmla="*/ 2147483647 w 12"/>
                  <a:gd name="T13" fmla="*/ 2147483647 h 23"/>
                  <a:gd name="T14" fmla="*/ 2147483647 w 12"/>
                  <a:gd name="T15" fmla="*/ 2147483647 h 23"/>
                  <a:gd name="T16" fmla="*/ 2147483647 w 12"/>
                  <a:gd name="T17" fmla="*/ 2147483647 h 23"/>
                  <a:gd name="T18" fmla="*/ 2147483647 w 12"/>
                  <a:gd name="T19" fmla="*/ 2147483647 h 23"/>
                  <a:gd name="T20" fmla="*/ 2147483647 w 12"/>
                  <a:gd name="T21" fmla="*/ 2147483647 h 23"/>
                  <a:gd name="T22" fmla="*/ 2147483647 w 12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23"/>
                  <a:gd name="T38" fmla="*/ 12 w 12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23">
                    <a:moveTo>
                      <a:pt x="7" y="0"/>
                    </a:moveTo>
                    <a:cubicBezTo>
                      <a:pt x="7" y="2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5"/>
                      <a:pt x="3" y="6"/>
                      <a:pt x="3" y="7"/>
                    </a:cubicBezTo>
                    <a:cubicBezTo>
                      <a:pt x="2" y="10"/>
                      <a:pt x="0" y="13"/>
                      <a:pt x="2" y="15"/>
                    </a:cubicBezTo>
                    <a:cubicBezTo>
                      <a:pt x="3" y="15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9"/>
                    </a:cubicBezTo>
                    <a:cubicBezTo>
                      <a:pt x="5" y="23"/>
                      <a:pt x="9" y="15"/>
                      <a:pt x="10" y="13"/>
                    </a:cubicBezTo>
                    <a:cubicBezTo>
                      <a:pt x="11" y="12"/>
                      <a:pt x="11" y="11"/>
                      <a:pt x="11" y="10"/>
                    </a:cubicBezTo>
                    <a:cubicBezTo>
                      <a:pt x="11" y="8"/>
                      <a:pt x="12" y="5"/>
                      <a:pt x="10" y="3"/>
                    </a:cubicBezTo>
                    <a:cubicBezTo>
                      <a:pt x="10" y="3"/>
                      <a:pt x="9" y="4"/>
                      <a:pt x="9" y="3"/>
                    </a:cubicBezTo>
                    <a:cubicBezTo>
                      <a:pt x="8" y="2"/>
                      <a:pt x="8" y="1"/>
                      <a:pt x="7" y="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40" name="Freeform 796"/>
              <p:cNvSpPr>
                <a:spLocks/>
              </p:cNvSpPr>
              <p:nvPr/>
            </p:nvSpPr>
            <p:spPr bwMode="auto">
              <a:xfrm>
                <a:off x="4759" y="1378"/>
                <a:ext cx="79" cy="38"/>
              </a:xfrm>
              <a:custGeom>
                <a:avLst/>
                <a:gdLst>
                  <a:gd name="T0" fmla="*/ 2147483647 w 22"/>
                  <a:gd name="T1" fmla="*/ 2147483647 h 11"/>
                  <a:gd name="T2" fmla="*/ 0 w 22"/>
                  <a:gd name="T3" fmla="*/ 2147483647 h 11"/>
                  <a:gd name="T4" fmla="*/ 2147483647 w 22"/>
                  <a:gd name="T5" fmla="*/ 2147483647 h 11"/>
                  <a:gd name="T6" fmla="*/ 2147483647 w 22"/>
                  <a:gd name="T7" fmla="*/ 2147483647 h 11"/>
                  <a:gd name="T8" fmla="*/ 2147483647 w 22"/>
                  <a:gd name="T9" fmla="*/ 2147483647 h 11"/>
                  <a:gd name="T10" fmla="*/ 2147483647 w 22"/>
                  <a:gd name="T11" fmla="*/ 2147483647 h 11"/>
                  <a:gd name="T12" fmla="*/ 2147483647 w 22"/>
                  <a:gd name="T13" fmla="*/ 0 h 11"/>
                  <a:gd name="T14" fmla="*/ 2147483647 w 22"/>
                  <a:gd name="T15" fmla="*/ 2147483647 h 11"/>
                  <a:gd name="T16" fmla="*/ 2147483647 w 22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1"/>
                  <a:gd name="T29" fmla="*/ 22 w 22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1">
                    <a:moveTo>
                      <a:pt x="5" y="1"/>
                    </a:moveTo>
                    <a:cubicBezTo>
                      <a:pt x="3" y="2"/>
                      <a:pt x="2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5" y="8"/>
                      <a:pt x="10" y="11"/>
                      <a:pt x="18" y="10"/>
                    </a:cubicBezTo>
                    <a:cubicBezTo>
                      <a:pt x="19" y="10"/>
                      <a:pt x="21" y="9"/>
                      <a:pt x="22" y="9"/>
                    </a:cubicBezTo>
                    <a:cubicBezTo>
                      <a:pt x="17" y="1"/>
                      <a:pt x="15" y="1"/>
                      <a:pt x="6" y="1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41" name="Freeform 797"/>
              <p:cNvSpPr>
                <a:spLocks/>
              </p:cNvSpPr>
              <p:nvPr/>
            </p:nvSpPr>
            <p:spPr bwMode="auto">
              <a:xfrm>
                <a:off x="4795" y="1413"/>
                <a:ext cx="68" cy="98"/>
              </a:xfrm>
              <a:custGeom>
                <a:avLst/>
                <a:gdLst>
                  <a:gd name="T0" fmla="*/ 0 w 19"/>
                  <a:gd name="T1" fmla="*/ 2147483647 h 28"/>
                  <a:gd name="T2" fmla="*/ 2147483647 w 19"/>
                  <a:gd name="T3" fmla="*/ 2147483647 h 28"/>
                  <a:gd name="T4" fmla="*/ 2147483647 w 19"/>
                  <a:gd name="T5" fmla="*/ 2147483647 h 28"/>
                  <a:gd name="T6" fmla="*/ 2147483647 w 19"/>
                  <a:gd name="T7" fmla="*/ 2147483647 h 28"/>
                  <a:gd name="T8" fmla="*/ 2147483647 w 19"/>
                  <a:gd name="T9" fmla="*/ 2147483647 h 28"/>
                  <a:gd name="T10" fmla="*/ 2147483647 w 19"/>
                  <a:gd name="T11" fmla="*/ 2147483647 h 28"/>
                  <a:gd name="T12" fmla="*/ 2147483647 w 19"/>
                  <a:gd name="T13" fmla="*/ 2147483647 h 28"/>
                  <a:gd name="T14" fmla="*/ 2147483647 w 19"/>
                  <a:gd name="T15" fmla="*/ 2147483647 h 28"/>
                  <a:gd name="T16" fmla="*/ 2147483647 w 19"/>
                  <a:gd name="T17" fmla="*/ 2147483647 h 28"/>
                  <a:gd name="T18" fmla="*/ 2147483647 w 19"/>
                  <a:gd name="T19" fmla="*/ 2147483647 h 28"/>
                  <a:gd name="T20" fmla="*/ 0 w 19"/>
                  <a:gd name="T21" fmla="*/ 0 h 28"/>
                  <a:gd name="T22" fmla="*/ 0 w 19"/>
                  <a:gd name="T23" fmla="*/ 2147483647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28"/>
                  <a:gd name="T38" fmla="*/ 19 w 1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28">
                    <a:moveTo>
                      <a:pt x="0" y="1"/>
                    </a:moveTo>
                    <a:cubicBezTo>
                      <a:pt x="3" y="2"/>
                      <a:pt x="4" y="5"/>
                      <a:pt x="4" y="9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7" y="12"/>
                    </a:cubicBezTo>
                    <a:cubicBezTo>
                      <a:pt x="7" y="12"/>
                      <a:pt x="7" y="12"/>
                      <a:pt x="8" y="13"/>
                    </a:cubicBezTo>
                    <a:cubicBezTo>
                      <a:pt x="9" y="15"/>
                      <a:pt x="9" y="19"/>
                      <a:pt x="9" y="21"/>
                    </a:cubicBezTo>
                    <a:cubicBezTo>
                      <a:pt x="9" y="22"/>
                      <a:pt x="10" y="23"/>
                      <a:pt x="10" y="24"/>
                    </a:cubicBezTo>
                    <a:cubicBezTo>
                      <a:pt x="11" y="27"/>
                      <a:pt x="15" y="26"/>
                      <a:pt x="16" y="28"/>
                    </a:cubicBezTo>
                    <a:cubicBezTo>
                      <a:pt x="19" y="23"/>
                      <a:pt x="17" y="15"/>
                      <a:pt x="15" y="11"/>
                    </a:cubicBezTo>
                    <a:cubicBezTo>
                      <a:pt x="14" y="7"/>
                      <a:pt x="13" y="3"/>
                      <a:pt x="10" y="2"/>
                    </a:cubicBezTo>
                    <a:cubicBezTo>
                      <a:pt x="7" y="0"/>
                      <a:pt x="4" y="2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42" name="Freeform 798"/>
              <p:cNvSpPr>
                <a:spLocks/>
              </p:cNvSpPr>
              <p:nvPr/>
            </p:nvSpPr>
            <p:spPr bwMode="auto">
              <a:xfrm>
                <a:off x="4731" y="1577"/>
                <a:ext cx="57" cy="129"/>
              </a:xfrm>
              <a:custGeom>
                <a:avLst/>
                <a:gdLst>
                  <a:gd name="T0" fmla="*/ 2147483647 w 16"/>
                  <a:gd name="T1" fmla="*/ 2147483647 h 37"/>
                  <a:gd name="T2" fmla="*/ 2147483647 w 16"/>
                  <a:gd name="T3" fmla="*/ 2147483647 h 37"/>
                  <a:gd name="T4" fmla="*/ 2147483647 w 16"/>
                  <a:gd name="T5" fmla="*/ 2147483647 h 37"/>
                  <a:gd name="T6" fmla="*/ 2147483647 w 16"/>
                  <a:gd name="T7" fmla="*/ 2147483647 h 37"/>
                  <a:gd name="T8" fmla="*/ 2147483647 w 16"/>
                  <a:gd name="T9" fmla="*/ 2147483647 h 37"/>
                  <a:gd name="T10" fmla="*/ 2147483647 w 16"/>
                  <a:gd name="T11" fmla="*/ 2147483647 h 37"/>
                  <a:gd name="T12" fmla="*/ 2147483647 w 16"/>
                  <a:gd name="T13" fmla="*/ 2147483647 h 37"/>
                  <a:gd name="T14" fmla="*/ 2147483647 w 16"/>
                  <a:gd name="T15" fmla="*/ 2147483647 h 37"/>
                  <a:gd name="T16" fmla="*/ 2147483647 w 16"/>
                  <a:gd name="T17" fmla="*/ 2147483647 h 37"/>
                  <a:gd name="T18" fmla="*/ 2147483647 w 16"/>
                  <a:gd name="T19" fmla="*/ 2147483647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37"/>
                  <a:gd name="T32" fmla="*/ 16 w 16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37">
                    <a:moveTo>
                      <a:pt x="14" y="37"/>
                    </a:moveTo>
                    <a:cubicBezTo>
                      <a:pt x="14" y="36"/>
                      <a:pt x="14" y="36"/>
                      <a:pt x="13" y="35"/>
                    </a:cubicBezTo>
                    <a:cubicBezTo>
                      <a:pt x="6" y="32"/>
                      <a:pt x="5" y="30"/>
                      <a:pt x="3" y="26"/>
                    </a:cubicBezTo>
                    <a:cubicBezTo>
                      <a:pt x="0" y="18"/>
                      <a:pt x="1" y="10"/>
                      <a:pt x="3" y="2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4" y="2"/>
                      <a:pt x="3" y="4"/>
                      <a:pt x="3" y="6"/>
                    </a:cubicBezTo>
                    <a:cubicBezTo>
                      <a:pt x="6" y="5"/>
                      <a:pt x="9" y="6"/>
                      <a:pt x="9" y="4"/>
                    </a:cubicBezTo>
                    <a:cubicBezTo>
                      <a:pt x="9" y="18"/>
                      <a:pt x="8" y="23"/>
                      <a:pt x="15" y="33"/>
                    </a:cubicBezTo>
                    <a:cubicBezTo>
                      <a:pt x="15" y="33"/>
                      <a:pt x="16" y="35"/>
                      <a:pt x="15" y="36"/>
                    </a:cubicBezTo>
                    <a:cubicBezTo>
                      <a:pt x="15" y="36"/>
                      <a:pt x="15" y="37"/>
                      <a:pt x="14" y="37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43" name="Freeform 799"/>
              <p:cNvSpPr>
                <a:spLocks/>
              </p:cNvSpPr>
              <p:nvPr/>
            </p:nvSpPr>
            <p:spPr bwMode="auto">
              <a:xfrm>
                <a:off x="4699" y="1570"/>
                <a:ext cx="36" cy="129"/>
              </a:xfrm>
              <a:custGeom>
                <a:avLst/>
                <a:gdLst>
                  <a:gd name="T0" fmla="*/ 2147483647 w 10"/>
                  <a:gd name="T1" fmla="*/ 2147483647 h 37"/>
                  <a:gd name="T2" fmla="*/ 2147483647 w 10"/>
                  <a:gd name="T3" fmla="*/ 2147483647 h 37"/>
                  <a:gd name="T4" fmla="*/ 2147483647 w 10"/>
                  <a:gd name="T5" fmla="*/ 2147483647 h 37"/>
                  <a:gd name="T6" fmla="*/ 2147483647 w 10"/>
                  <a:gd name="T7" fmla="*/ 2147483647 h 37"/>
                  <a:gd name="T8" fmla="*/ 2147483647 w 10"/>
                  <a:gd name="T9" fmla="*/ 2147483647 h 37"/>
                  <a:gd name="T10" fmla="*/ 2147483647 w 10"/>
                  <a:gd name="T11" fmla="*/ 0 h 37"/>
                  <a:gd name="T12" fmla="*/ 2147483647 w 10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7"/>
                  <a:gd name="T23" fmla="*/ 10 w 10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7">
                    <a:moveTo>
                      <a:pt x="7" y="35"/>
                    </a:moveTo>
                    <a:cubicBezTo>
                      <a:pt x="7" y="37"/>
                      <a:pt x="5" y="37"/>
                      <a:pt x="5" y="34"/>
                    </a:cubicBezTo>
                    <a:cubicBezTo>
                      <a:pt x="4" y="32"/>
                      <a:pt x="5" y="27"/>
                      <a:pt x="4" y="24"/>
                    </a:cubicBezTo>
                    <a:cubicBezTo>
                      <a:pt x="0" y="17"/>
                      <a:pt x="1" y="8"/>
                      <a:pt x="6" y="2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7" y="1"/>
                      <a:pt x="8" y="1"/>
                      <a:pt x="10" y="0"/>
                    </a:cubicBezTo>
                    <a:cubicBezTo>
                      <a:pt x="10" y="0"/>
                      <a:pt x="5" y="10"/>
                      <a:pt x="7" y="35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44" name="Freeform 800"/>
              <p:cNvSpPr>
                <a:spLocks/>
              </p:cNvSpPr>
              <p:nvPr/>
            </p:nvSpPr>
            <p:spPr bwMode="auto">
              <a:xfrm>
                <a:off x="4799" y="1591"/>
                <a:ext cx="64" cy="105"/>
              </a:xfrm>
              <a:custGeom>
                <a:avLst/>
                <a:gdLst>
                  <a:gd name="T0" fmla="*/ 2147483647 w 18"/>
                  <a:gd name="T1" fmla="*/ 0 h 30"/>
                  <a:gd name="T2" fmla="*/ 2147483647 w 18"/>
                  <a:gd name="T3" fmla="*/ 2147483647 h 30"/>
                  <a:gd name="T4" fmla="*/ 2147483647 w 18"/>
                  <a:gd name="T5" fmla="*/ 2147483647 h 30"/>
                  <a:gd name="T6" fmla="*/ 0 w 18"/>
                  <a:gd name="T7" fmla="*/ 2147483647 h 30"/>
                  <a:gd name="T8" fmla="*/ 2147483647 w 18"/>
                  <a:gd name="T9" fmla="*/ 2147483647 h 30"/>
                  <a:gd name="T10" fmla="*/ 2147483647 w 18"/>
                  <a:gd name="T11" fmla="*/ 2147483647 h 30"/>
                  <a:gd name="T12" fmla="*/ 2147483647 w 18"/>
                  <a:gd name="T13" fmla="*/ 2147483647 h 30"/>
                  <a:gd name="T14" fmla="*/ 2147483647 w 18"/>
                  <a:gd name="T15" fmla="*/ 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30"/>
                  <a:gd name="T26" fmla="*/ 18 w 18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30">
                    <a:moveTo>
                      <a:pt x="16" y="0"/>
                    </a:moveTo>
                    <a:cubicBezTo>
                      <a:pt x="15" y="11"/>
                      <a:pt x="18" y="22"/>
                      <a:pt x="12" y="30"/>
                    </a:cubicBezTo>
                    <a:cubicBezTo>
                      <a:pt x="9" y="28"/>
                      <a:pt x="6" y="25"/>
                      <a:pt x="4" y="22"/>
                    </a:cubicBezTo>
                    <a:cubicBezTo>
                      <a:pt x="0" y="16"/>
                      <a:pt x="0" y="8"/>
                      <a:pt x="0" y="1"/>
                    </a:cubicBezTo>
                    <a:cubicBezTo>
                      <a:pt x="0" y="1"/>
                      <a:pt x="1" y="14"/>
                      <a:pt x="4" y="17"/>
                    </a:cubicBezTo>
                    <a:cubicBezTo>
                      <a:pt x="7" y="19"/>
                      <a:pt x="5" y="23"/>
                      <a:pt x="12" y="27"/>
                    </a:cubicBezTo>
                    <a:cubicBezTo>
                      <a:pt x="12" y="27"/>
                      <a:pt x="15" y="19"/>
                      <a:pt x="14" y="17"/>
                    </a:cubicBezTo>
                    <a:cubicBezTo>
                      <a:pt x="14" y="14"/>
                      <a:pt x="15" y="11"/>
                      <a:pt x="16" y="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45" name="Freeform 801"/>
              <p:cNvSpPr>
                <a:spLocks/>
              </p:cNvSpPr>
              <p:nvPr/>
            </p:nvSpPr>
            <p:spPr bwMode="auto">
              <a:xfrm>
                <a:off x="4824" y="1385"/>
                <a:ext cx="64" cy="112"/>
              </a:xfrm>
              <a:custGeom>
                <a:avLst/>
                <a:gdLst>
                  <a:gd name="T0" fmla="*/ 2147483647 w 18"/>
                  <a:gd name="T1" fmla="*/ 2147483647 h 32"/>
                  <a:gd name="T2" fmla="*/ 2147483647 w 18"/>
                  <a:gd name="T3" fmla="*/ 2147483647 h 32"/>
                  <a:gd name="T4" fmla="*/ 2147483647 w 18"/>
                  <a:gd name="T5" fmla="*/ 2147483647 h 32"/>
                  <a:gd name="T6" fmla="*/ 2147483647 w 18"/>
                  <a:gd name="T7" fmla="*/ 2147483647 h 32"/>
                  <a:gd name="T8" fmla="*/ 2147483647 w 18"/>
                  <a:gd name="T9" fmla="*/ 2147483647 h 32"/>
                  <a:gd name="T10" fmla="*/ 2147483647 w 18"/>
                  <a:gd name="T11" fmla="*/ 2147483647 h 32"/>
                  <a:gd name="T12" fmla="*/ 2147483647 w 18"/>
                  <a:gd name="T13" fmla="*/ 2147483647 h 32"/>
                  <a:gd name="T14" fmla="*/ 2147483647 w 18"/>
                  <a:gd name="T15" fmla="*/ 2147483647 h 32"/>
                  <a:gd name="T16" fmla="*/ 0 w 18"/>
                  <a:gd name="T17" fmla="*/ 0 h 32"/>
                  <a:gd name="T18" fmla="*/ 0 w 18"/>
                  <a:gd name="T19" fmla="*/ 0 h 32"/>
                  <a:gd name="T20" fmla="*/ 0 w 18"/>
                  <a:gd name="T21" fmla="*/ 0 h 32"/>
                  <a:gd name="T22" fmla="*/ 0 w 18"/>
                  <a:gd name="T23" fmla="*/ 0 h 32"/>
                  <a:gd name="T24" fmla="*/ 2147483647 w 18"/>
                  <a:gd name="T25" fmla="*/ 2147483647 h 32"/>
                  <a:gd name="T26" fmla="*/ 2147483647 w 18"/>
                  <a:gd name="T27" fmla="*/ 2147483647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32"/>
                  <a:gd name="T44" fmla="*/ 18 w 18"/>
                  <a:gd name="T45" fmla="*/ 32 h 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32">
                    <a:moveTo>
                      <a:pt x="18" y="29"/>
                    </a:moveTo>
                    <a:cubicBezTo>
                      <a:pt x="18" y="29"/>
                      <a:pt x="17" y="31"/>
                      <a:pt x="17" y="31"/>
                    </a:cubicBezTo>
                    <a:cubicBezTo>
                      <a:pt x="16" y="31"/>
                      <a:pt x="16" y="29"/>
                      <a:pt x="15" y="29"/>
                    </a:cubicBezTo>
                    <a:cubicBezTo>
                      <a:pt x="15" y="28"/>
                      <a:pt x="14" y="28"/>
                      <a:pt x="13" y="27"/>
                    </a:cubicBezTo>
                    <a:cubicBezTo>
                      <a:pt x="10" y="25"/>
                      <a:pt x="9" y="22"/>
                      <a:pt x="8" y="18"/>
                    </a:cubicBezTo>
                    <a:cubicBezTo>
                      <a:pt x="8" y="15"/>
                      <a:pt x="7" y="13"/>
                      <a:pt x="7" y="12"/>
                    </a:cubicBezTo>
                    <a:cubicBezTo>
                      <a:pt x="7" y="11"/>
                      <a:pt x="5" y="10"/>
                      <a:pt x="5" y="10"/>
                    </a:cubicBezTo>
                    <a:cubicBezTo>
                      <a:pt x="4" y="7"/>
                      <a:pt x="4" y="4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3" y="4"/>
                      <a:pt x="14" y="16"/>
                    </a:cubicBezTo>
                    <a:cubicBezTo>
                      <a:pt x="16" y="32"/>
                      <a:pt x="15" y="22"/>
                      <a:pt x="18" y="29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46" name="Freeform 802"/>
              <p:cNvSpPr>
                <a:spLocks/>
              </p:cNvSpPr>
              <p:nvPr/>
            </p:nvSpPr>
            <p:spPr bwMode="auto">
              <a:xfrm>
                <a:off x="4795" y="1497"/>
                <a:ext cx="36" cy="122"/>
              </a:xfrm>
              <a:custGeom>
                <a:avLst/>
                <a:gdLst>
                  <a:gd name="T0" fmla="*/ 2147483647 w 10"/>
                  <a:gd name="T1" fmla="*/ 2147483647 h 35"/>
                  <a:gd name="T2" fmla="*/ 2147483647 w 10"/>
                  <a:gd name="T3" fmla="*/ 2147483647 h 35"/>
                  <a:gd name="T4" fmla="*/ 2147483647 w 10"/>
                  <a:gd name="T5" fmla="*/ 2147483647 h 35"/>
                  <a:gd name="T6" fmla="*/ 2147483647 w 10"/>
                  <a:gd name="T7" fmla="*/ 2147483647 h 35"/>
                  <a:gd name="T8" fmla="*/ 2147483647 w 10"/>
                  <a:gd name="T9" fmla="*/ 0 h 35"/>
                  <a:gd name="T10" fmla="*/ 2147483647 w 10"/>
                  <a:gd name="T11" fmla="*/ 2147483647 h 35"/>
                  <a:gd name="T12" fmla="*/ 2147483647 w 10"/>
                  <a:gd name="T13" fmla="*/ 2147483647 h 35"/>
                  <a:gd name="T14" fmla="*/ 2147483647 w 10"/>
                  <a:gd name="T15" fmla="*/ 2147483647 h 35"/>
                  <a:gd name="T16" fmla="*/ 2147483647 w 10"/>
                  <a:gd name="T17" fmla="*/ 2147483647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5"/>
                  <a:gd name="T29" fmla="*/ 10 w 10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5">
                    <a:moveTo>
                      <a:pt x="9" y="31"/>
                    </a:moveTo>
                    <a:cubicBezTo>
                      <a:pt x="7" y="35"/>
                      <a:pt x="0" y="24"/>
                      <a:pt x="1" y="19"/>
                    </a:cubicBezTo>
                    <a:cubicBezTo>
                      <a:pt x="2" y="16"/>
                      <a:pt x="2" y="13"/>
                      <a:pt x="3" y="10"/>
                    </a:cubicBezTo>
                    <a:cubicBezTo>
                      <a:pt x="4" y="7"/>
                      <a:pt x="7" y="5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9" y="0"/>
                      <a:pt x="1" y="15"/>
                      <a:pt x="5" y="19"/>
                    </a:cubicBezTo>
                    <a:cubicBezTo>
                      <a:pt x="8" y="24"/>
                      <a:pt x="8" y="20"/>
                      <a:pt x="8" y="20"/>
                    </a:cubicBezTo>
                    <a:cubicBezTo>
                      <a:pt x="8" y="20"/>
                      <a:pt x="5" y="21"/>
                      <a:pt x="5" y="21"/>
                    </a:cubicBezTo>
                    <a:cubicBezTo>
                      <a:pt x="5" y="21"/>
                      <a:pt x="10" y="28"/>
                      <a:pt x="9" y="3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47" name="Freeform 803"/>
              <p:cNvSpPr>
                <a:spLocks/>
              </p:cNvSpPr>
              <p:nvPr/>
            </p:nvSpPr>
            <p:spPr bwMode="auto">
              <a:xfrm>
                <a:off x="4717" y="1511"/>
                <a:ext cx="46" cy="52"/>
              </a:xfrm>
              <a:custGeom>
                <a:avLst/>
                <a:gdLst>
                  <a:gd name="T0" fmla="*/ 2147483647 w 13"/>
                  <a:gd name="T1" fmla="*/ 2147483647 h 15"/>
                  <a:gd name="T2" fmla="*/ 2147483647 w 13"/>
                  <a:gd name="T3" fmla="*/ 2147483647 h 15"/>
                  <a:gd name="T4" fmla="*/ 0 w 13"/>
                  <a:gd name="T5" fmla="*/ 2147483647 h 15"/>
                  <a:gd name="T6" fmla="*/ 2147483647 w 13"/>
                  <a:gd name="T7" fmla="*/ 2147483647 h 15"/>
                  <a:gd name="T8" fmla="*/ 2147483647 w 13"/>
                  <a:gd name="T9" fmla="*/ 214748364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11" y="2"/>
                    </a:moveTo>
                    <a:cubicBezTo>
                      <a:pt x="11" y="2"/>
                      <a:pt x="10" y="1"/>
                      <a:pt x="9" y="2"/>
                    </a:cubicBezTo>
                    <a:cubicBezTo>
                      <a:pt x="6" y="7"/>
                      <a:pt x="3" y="11"/>
                      <a:pt x="0" y="15"/>
                    </a:cubicBezTo>
                    <a:cubicBezTo>
                      <a:pt x="0" y="15"/>
                      <a:pt x="8" y="6"/>
                      <a:pt x="11" y="3"/>
                    </a:cubicBezTo>
                    <a:cubicBezTo>
                      <a:pt x="13" y="0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48" name="Freeform 804"/>
              <p:cNvSpPr>
                <a:spLocks/>
              </p:cNvSpPr>
              <p:nvPr/>
            </p:nvSpPr>
            <p:spPr bwMode="auto">
              <a:xfrm>
                <a:off x="4859" y="1479"/>
                <a:ext cx="46" cy="102"/>
              </a:xfrm>
              <a:custGeom>
                <a:avLst/>
                <a:gdLst>
                  <a:gd name="T0" fmla="*/ 2147483647 w 13"/>
                  <a:gd name="T1" fmla="*/ 2147483647 h 29"/>
                  <a:gd name="T2" fmla="*/ 2147483647 w 13"/>
                  <a:gd name="T3" fmla="*/ 2147483647 h 29"/>
                  <a:gd name="T4" fmla="*/ 2147483647 w 13"/>
                  <a:gd name="T5" fmla="*/ 2147483647 h 29"/>
                  <a:gd name="T6" fmla="*/ 2147483647 w 13"/>
                  <a:gd name="T7" fmla="*/ 2147483647 h 29"/>
                  <a:gd name="T8" fmla="*/ 0 w 13"/>
                  <a:gd name="T9" fmla="*/ 0 h 29"/>
                  <a:gd name="T10" fmla="*/ 2147483647 w 13"/>
                  <a:gd name="T11" fmla="*/ 2147483647 h 29"/>
                  <a:gd name="T12" fmla="*/ 2147483647 w 13"/>
                  <a:gd name="T13" fmla="*/ 2147483647 h 29"/>
                  <a:gd name="T14" fmla="*/ 2147483647 w 13"/>
                  <a:gd name="T15" fmla="*/ 2147483647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29"/>
                  <a:gd name="T26" fmla="*/ 13 w 13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29">
                    <a:moveTo>
                      <a:pt x="13" y="29"/>
                    </a:moveTo>
                    <a:cubicBezTo>
                      <a:pt x="13" y="29"/>
                      <a:pt x="12" y="28"/>
                      <a:pt x="12" y="28"/>
                    </a:cubicBezTo>
                    <a:cubicBezTo>
                      <a:pt x="9" y="26"/>
                      <a:pt x="5" y="26"/>
                      <a:pt x="4" y="23"/>
                    </a:cubicBezTo>
                    <a:cubicBezTo>
                      <a:pt x="3" y="18"/>
                      <a:pt x="2" y="13"/>
                      <a:pt x="1" y="9"/>
                    </a:cubicBezTo>
                    <a:cubicBezTo>
                      <a:pt x="0" y="6"/>
                      <a:pt x="2" y="3"/>
                      <a:pt x="0" y="0"/>
                    </a:cubicBezTo>
                    <a:cubicBezTo>
                      <a:pt x="3" y="1"/>
                      <a:pt x="5" y="4"/>
                      <a:pt x="7" y="7"/>
                    </a:cubicBezTo>
                    <a:cubicBezTo>
                      <a:pt x="7" y="7"/>
                      <a:pt x="2" y="15"/>
                      <a:pt x="13" y="26"/>
                    </a:cubicBezTo>
                    <a:cubicBezTo>
                      <a:pt x="13" y="26"/>
                      <a:pt x="13" y="29"/>
                      <a:pt x="13" y="29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49" name="Freeform 805"/>
              <p:cNvSpPr>
                <a:spLocks/>
              </p:cNvSpPr>
              <p:nvPr/>
            </p:nvSpPr>
            <p:spPr bwMode="auto">
              <a:xfrm>
                <a:off x="4848" y="1699"/>
                <a:ext cx="72" cy="70"/>
              </a:xfrm>
              <a:custGeom>
                <a:avLst/>
                <a:gdLst>
                  <a:gd name="T0" fmla="*/ 2147483647 w 20"/>
                  <a:gd name="T1" fmla="*/ 0 h 20"/>
                  <a:gd name="T2" fmla="*/ 2147483647 w 20"/>
                  <a:gd name="T3" fmla="*/ 2147483647 h 20"/>
                  <a:gd name="T4" fmla="*/ 2147483647 w 20"/>
                  <a:gd name="T5" fmla="*/ 2147483647 h 20"/>
                  <a:gd name="T6" fmla="*/ 2147483647 w 20"/>
                  <a:gd name="T7" fmla="*/ 2147483647 h 20"/>
                  <a:gd name="T8" fmla="*/ 2147483647 w 20"/>
                  <a:gd name="T9" fmla="*/ 2147483647 h 20"/>
                  <a:gd name="T10" fmla="*/ 2147483647 w 20"/>
                  <a:gd name="T11" fmla="*/ 2147483647 h 20"/>
                  <a:gd name="T12" fmla="*/ 2147483647 w 20"/>
                  <a:gd name="T13" fmla="*/ 2147483647 h 20"/>
                  <a:gd name="T14" fmla="*/ 2147483647 w 20"/>
                  <a:gd name="T15" fmla="*/ 2147483647 h 20"/>
                  <a:gd name="T16" fmla="*/ 2147483647 w 20"/>
                  <a:gd name="T17" fmla="*/ 2147483647 h 20"/>
                  <a:gd name="T18" fmla="*/ 2147483647 w 20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20"/>
                  <a:gd name="T32" fmla="*/ 20 w 20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20">
                    <a:moveTo>
                      <a:pt x="1" y="0"/>
                    </a:moveTo>
                    <a:cubicBezTo>
                      <a:pt x="0" y="1"/>
                      <a:pt x="4" y="3"/>
                      <a:pt x="5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7" y="10"/>
                      <a:pt x="8" y="12"/>
                      <a:pt x="9" y="15"/>
                    </a:cubicBezTo>
                    <a:cubicBezTo>
                      <a:pt x="11" y="19"/>
                      <a:pt x="15" y="19"/>
                      <a:pt x="19" y="20"/>
                    </a:cubicBezTo>
                    <a:cubicBezTo>
                      <a:pt x="20" y="20"/>
                      <a:pt x="19" y="13"/>
                      <a:pt x="19" y="9"/>
                    </a:cubicBezTo>
                    <a:cubicBezTo>
                      <a:pt x="19" y="9"/>
                      <a:pt x="18" y="18"/>
                      <a:pt x="18" y="18"/>
                    </a:cubicBezTo>
                    <a:cubicBezTo>
                      <a:pt x="18" y="18"/>
                      <a:pt x="10" y="17"/>
                      <a:pt x="10" y="13"/>
                    </a:cubicBezTo>
                    <a:cubicBezTo>
                      <a:pt x="10" y="8"/>
                      <a:pt x="4" y="1"/>
                      <a:pt x="4" y="1"/>
                    </a:cubicBezTo>
                    <a:cubicBezTo>
                      <a:pt x="4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0" name="Freeform 806"/>
              <p:cNvSpPr>
                <a:spLocks/>
              </p:cNvSpPr>
              <p:nvPr/>
            </p:nvSpPr>
            <p:spPr bwMode="auto">
              <a:xfrm>
                <a:off x="4763" y="1724"/>
                <a:ext cx="75" cy="70"/>
              </a:xfrm>
              <a:custGeom>
                <a:avLst/>
                <a:gdLst>
                  <a:gd name="T0" fmla="*/ 2147483647 w 21"/>
                  <a:gd name="T1" fmla="*/ 2147483647 h 20"/>
                  <a:gd name="T2" fmla="*/ 2147483647 w 21"/>
                  <a:gd name="T3" fmla="*/ 2147483647 h 20"/>
                  <a:gd name="T4" fmla="*/ 2147483647 w 21"/>
                  <a:gd name="T5" fmla="*/ 2147483647 h 20"/>
                  <a:gd name="T6" fmla="*/ 0 w 21"/>
                  <a:gd name="T7" fmla="*/ 0 h 20"/>
                  <a:gd name="T8" fmla="*/ 2147483647 w 21"/>
                  <a:gd name="T9" fmla="*/ 2147483647 h 20"/>
                  <a:gd name="T10" fmla="*/ 2147483647 w 21"/>
                  <a:gd name="T11" fmla="*/ 2147483647 h 20"/>
                  <a:gd name="T12" fmla="*/ 2147483647 w 21"/>
                  <a:gd name="T13" fmla="*/ 2147483647 h 20"/>
                  <a:gd name="T14" fmla="*/ 2147483647 w 21"/>
                  <a:gd name="T15" fmla="*/ 2147483647 h 20"/>
                  <a:gd name="T16" fmla="*/ 2147483647 w 21"/>
                  <a:gd name="T17" fmla="*/ 2147483647 h 20"/>
                  <a:gd name="T18" fmla="*/ 2147483647 w 21"/>
                  <a:gd name="T19" fmla="*/ 2147483647 h 20"/>
                  <a:gd name="T20" fmla="*/ 2147483647 w 21"/>
                  <a:gd name="T21" fmla="*/ 2147483647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0"/>
                  <a:gd name="T35" fmla="*/ 21 w 21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0">
                    <a:moveTo>
                      <a:pt x="17" y="8"/>
                    </a:moveTo>
                    <a:cubicBezTo>
                      <a:pt x="20" y="12"/>
                      <a:pt x="21" y="15"/>
                      <a:pt x="20" y="20"/>
                    </a:cubicBezTo>
                    <a:cubicBezTo>
                      <a:pt x="19" y="18"/>
                      <a:pt x="16" y="19"/>
                      <a:pt x="15" y="18"/>
                    </a:cubicBezTo>
                    <a:cubicBezTo>
                      <a:pt x="8" y="13"/>
                      <a:pt x="3" y="7"/>
                      <a:pt x="0" y="0"/>
                    </a:cubicBezTo>
                    <a:cubicBezTo>
                      <a:pt x="0" y="0"/>
                      <a:pt x="10" y="16"/>
                      <a:pt x="14" y="15"/>
                    </a:cubicBezTo>
                    <a:cubicBezTo>
                      <a:pt x="14" y="15"/>
                      <a:pt x="15" y="14"/>
                      <a:pt x="14" y="11"/>
                    </a:cubicBezTo>
                    <a:cubicBezTo>
                      <a:pt x="14" y="11"/>
                      <a:pt x="16" y="14"/>
                      <a:pt x="15" y="16"/>
                    </a:cubicBezTo>
                    <a:cubicBezTo>
                      <a:pt x="15" y="16"/>
                      <a:pt x="16" y="18"/>
                      <a:pt x="18" y="17"/>
                    </a:cubicBezTo>
                    <a:cubicBezTo>
                      <a:pt x="19" y="17"/>
                      <a:pt x="19" y="18"/>
                      <a:pt x="19" y="18"/>
                    </a:cubicBezTo>
                    <a:cubicBezTo>
                      <a:pt x="19" y="18"/>
                      <a:pt x="19" y="12"/>
                      <a:pt x="18" y="10"/>
                    </a:cubicBezTo>
                    <a:cubicBezTo>
                      <a:pt x="16" y="8"/>
                      <a:pt x="17" y="8"/>
                      <a:pt x="17" y="8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1" name="Freeform 807"/>
              <p:cNvSpPr>
                <a:spLocks/>
              </p:cNvSpPr>
              <p:nvPr/>
            </p:nvSpPr>
            <p:spPr bwMode="auto">
              <a:xfrm>
                <a:off x="4799" y="1696"/>
                <a:ext cx="78" cy="87"/>
              </a:xfrm>
              <a:custGeom>
                <a:avLst/>
                <a:gdLst>
                  <a:gd name="T0" fmla="*/ 2147483647 w 22"/>
                  <a:gd name="T1" fmla="*/ 0 h 25"/>
                  <a:gd name="T2" fmla="*/ 2147483647 w 22"/>
                  <a:gd name="T3" fmla="*/ 2147483647 h 25"/>
                  <a:gd name="T4" fmla="*/ 0 w 22"/>
                  <a:gd name="T5" fmla="*/ 2147483647 h 25"/>
                  <a:gd name="T6" fmla="*/ 2147483647 w 22"/>
                  <a:gd name="T7" fmla="*/ 2147483647 h 25"/>
                  <a:gd name="T8" fmla="*/ 2147483647 w 22"/>
                  <a:gd name="T9" fmla="*/ 2147483647 h 25"/>
                  <a:gd name="T10" fmla="*/ 2147483647 w 22"/>
                  <a:gd name="T11" fmla="*/ 2147483647 h 25"/>
                  <a:gd name="T12" fmla="*/ 2147483647 w 22"/>
                  <a:gd name="T13" fmla="*/ 2147483647 h 25"/>
                  <a:gd name="T14" fmla="*/ 2147483647 w 22"/>
                  <a:gd name="T15" fmla="*/ 2147483647 h 25"/>
                  <a:gd name="T16" fmla="*/ 2147483647 w 22"/>
                  <a:gd name="T17" fmla="*/ 2147483647 h 25"/>
                  <a:gd name="T18" fmla="*/ 2147483647 w 22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5"/>
                  <a:gd name="T32" fmla="*/ 22 w 22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5">
                    <a:moveTo>
                      <a:pt x="9" y="0"/>
                    </a:moveTo>
                    <a:cubicBezTo>
                      <a:pt x="18" y="3"/>
                      <a:pt x="21" y="16"/>
                      <a:pt x="22" y="25"/>
                    </a:cubicBezTo>
                    <a:cubicBezTo>
                      <a:pt x="10" y="22"/>
                      <a:pt x="5" y="11"/>
                      <a:pt x="0" y="2"/>
                    </a:cubicBezTo>
                    <a:cubicBezTo>
                      <a:pt x="0" y="2"/>
                      <a:pt x="10" y="19"/>
                      <a:pt x="19" y="22"/>
                    </a:cubicBezTo>
                    <a:cubicBezTo>
                      <a:pt x="19" y="22"/>
                      <a:pt x="19" y="16"/>
                      <a:pt x="18" y="14"/>
                    </a:cubicBezTo>
                    <a:cubicBezTo>
                      <a:pt x="18" y="14"/>
                      <a:pt x="17" y="13"/>
                      <a:pt x="15" y="13"/>
                    </a:cubicBezTo>
                    <a:cubicBezTo>
                      <a:pt x="15" y="13"/>
                      <a:pt x="16" y="13"/>
                      <a:pt x="18" y="13"/>
                    </a:cubicBezTo>
                    <a:cubicBezTo>
                      <a:pt x="18" y="13"/>
                      <a:pt x="16" y="5"/>
                      <a:pt x="12" y="4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2" name="Freeform 808"/>
              <p:cNvSpPr>
                <a:spLocks/>
              </p:cNvSpPr>
              <p:nvPr/>
            </p:nvSpPr>
            <p:spPr bwMode="auto">
              <a:xfrm>
                <a:off x="4902" y="1671"/>
                <a:ext cx="46" cy="70"/>
              </a:xfrm>
              <a:custGeom>
                <a:avLst/>
                <a:gdLst>
                  <a:gd name="T0" fmla="*/ 2147483647 w 13"/>
                  <a:gd name="T1" fmla="*/ 2147483647 h 20"/>
                  <a:gd name="T2" fmla="*/ 2147483647 w 13"/>
                  <a:gd name="T3" fmla="*/ 2147483647 h 20"/>
                  <a:gd name="T4" fmla="*/ 0 w 13"/>
                  <a:gd name="T5" fmla="*/ 0 h 20"/>
                  <a:gd name="T6" fmla="*/ 2147483647 w 13"/>
                  <a:gd name="T7" fmla="*/ 2147483647 h 20"/>
                  <a:gd name="T8" fmla="*/ 2147483647 w 13"/>
                  <a:gd name="T9" fmla="*/ 2147483647 h 20"/>
                  <a:gd name="T10" fmla="*/ 2147483647 w 13"/>
                  <a:gd name="T11" fmla="*/ 2147483647 h 20"/>
                  <a:gd name="T12" fmla="*/ 2147483647 w 13"/>
                  <a:gd name="T13" fmla="*/ 2147483647 h 20"/>
                  <a:gd name="T14" fmla="*/ 2147483647 w 13"/>
                  <a:gd name="T15" fmla="*/ 2147483647 h 20"/>
                  <a:gd name="T16" fmla="*/ 2147483647 w 13"/>
                  <a:gd name="T17" fmla="*/ 2147483647 h 20"/>
                  <a:gd name="T18" fmla="*/ 2147483647 w 13"/>
                  <a:gd name="T19" fmla="*/ 2147483647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20"/>
                  <a:gd name="T32" fmla="*/ 13 w 13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20">
                    <a:moveTo>
                      <a:pt x="13" y="11"/>
                    </a:moveTo>
                    <a:cubicBezTo>
                      <a:pt x="13" y="16"/>
                      <a:pt x="13" y="20"/>
                      <a:pt x="13" y="20"/>
                    </a:cubicBezTo>
                    <a:cubicBezTo>
                      <a:pt x="5" y="20"/>
                      <a:pt x="1" y="8"/>
                      <a:pt x="0" y="0"/>
                    </a:cubicBezTo>
                    <a:cubicBezTo>
                      <a:pt x="0" y="0"/>
                      <a:pt x="3" y="11"/>
                      <a:pt x="5" y="11"/>
                    </a:cubicBezTo>
                    <a:cubicBezTo>
                      <a:pt x="5" y="11"/>
                      <a:pt x="8" y="17"/>
                      <a:pt x="12" y="19"/>
                    </a:cubicBezTo>
                    <a:cubicBezTo>
                      <a:pt x="12" y="19"/>
                      <a:pt x="12" y="14"/>
                      <a:pt x="12" y="14"/>
                    </a:cubicBezTo>
                    <a:cubicBezTo>
                      <a:pt x="12" y="14"/>
                      <a:pt x="12" y="13"/>
                      <a:pt x="9" y="14"/>
                    </a:cubicBezTo>
                    <a:cubicBezTo>
                      <a:pt x="9" y="14"/>
                      <a:pt x="10" y="12"/>
                      <a:pt x="12" y="12"/>
                    </a:cubicBezTo>
                    <a:cubicBezTo>
                      <a:pt x="12" y="12"/>
                      <a:pt x="12" y="11"/>
                      <a:pt x="12" y="11"/>
                    </a:cubicBezTo>
                    <a:cubicBezTo>
                      <a:pt x="12" y="11"/>
                      <a:pt x="13" y="8"/>
                      <a:pt x="13" y="1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3" name="Freeform 809"/>
              <p:cNvSpPr>
                <a:spLocks/>
              </p:cNvSpPr>
              <p:nvPr/>
            </p:nvSpPr>
            <p:spPr bwMode="auto">
              <a:xfrm>
                <a:off x="4888" y="1937"/>
                <a:ext cx="35" cy="42"/>
              </a:xfrm>
              <a:custGeom>
                <a:avLst/>
                <a:gdLst>
                  <a:gd name="T0" fmla="*/ 2147483647 w 10"/>
                  <a:gd name="T1" fmla="*/ 2147483647 h 12"/>
                  <a:gd name="T2" fmla="*/ 2147483647 w 10"/>
                  <a:gd name="T3" fmla="*/ 2147483647 h 12"/>
                  <a:gd name="T4" fmla="*/ 2147483647 w 10"/>
                  <a:gd name="T5" fmla="*/ 2147483647 h 12"/>
                  <a:gd name="T6" fmla="*/ 0 w 10"/>
                  <a:gd name="T7" fmla="*/ 2147483647 h 12"/>
                  <a:gd name="T8" fmla="*/ 2147483647 w 10"/>
                  <a:gd name="T9" fmla="*/ 2147483647 h 12"/>
                  <a:gd name="T10" fmla="*/ 2147483647 w 10"/>
                  <a:gd name="T11" fmla="*/ 214748364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2"/>
                  <a:gd name="T20" fmla="*/ 10 w 1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2">
                    <a:moveTo>
                      <a:pt x="2" y="11"/>
                    </a:moveTo>
                    <a:cubicBezTo>
                      <a:pt x="3" y="11"/>
                      <a:pt x="4" y="12"/>
                      <a:pt x="4" y="11"/>
                    </a:cubicBezTo>
                    <a:cubicBezTo>
                      <a:pt x="5" y="10"/>
                      <a:pt x="7" y="9"/>
                      <a:pt x="8" y="8"/>
                    </a:cubicBezTo>
                    <a:cubicBezTo>
                      <a:pt x="10" y="3"/>
                      <a:pt x="4" y="0"/>
                      <a:pt x="0" y="2"/>
                    </a:cubicBezTo>
                    <a:cubicBezTo>
                      <a:pt x="2" y="1"/>
                      <a:pt x="2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lose/>
                  </a:path>
                </a:pathLst>
              </a:custGeom>
              <a:solidFill>
                <a:srgbClr val="B368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297" name="Freeform 811"/>
            <p:cNvSpPr>
              <a:spLocks/>
            </p:cNvSpPr>
            <p:nvPr/>
          </p:nvSpPr>
          <p:spPr bwMode="auto">
            <a:xfrm>
              <a:off x="4916" y="1941"/>
              <a:ext cx="25" cy="21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0 w 7"/>
                <a:gd name="T9" fmla="*/ 2147483647 h 6"/>
                <a:gd name="T10" fmla="*/ 2147483647 w 7"/>
                <a:gd name="T11" fmla="*/ 0 h 6"/>
                <a:gd name="T12" fmla="*/ 2147483647 w 7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6"/>
                <a:gd name="T23" fmla="*/ 7 w 7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6">
                  <a:moveTo>
                    <a:pt x="7" y="3"/>
                  </a:moveTo>
                  <a:cubicBezTo>
                    <a:pt x="6" y="5"/>
                    <a:pt x="4" y="5"/>
                    <a:pt x="2" y="6"/>
                  </a:cubicBezTo>
                  <a:cubicBezTo>
                    <a:pt x="2" y="5"/>
                    <a:pt x="2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ubicBezTo>
                    <a:pt x="4" y="0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B368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98" name="Freeform 812"/>
            <p:cNvSpPr>
              <a:spLocks/>
            </p:cNvSpPr>
            <p:nvPr/>
          </p:nvSpPr>
          <p:spPr bwMode="auto">
            <a:xfrm>
              <a:off x="4934" y="1923"/>
              <a:ext cx="39" cy="32"/>
            </a:xfrm>
            <a:custGeom>
              <a:avLst/>
              <a:gdLst>
                <a:gd name="T0" fmla="*/ 2147483647 w 11"/>
                <a:gd name="T1" fmla="*/ 2147483647 h 9"/>
                <a:gd name="T2" fmla="*/ 0 w 11"/>
                <a:gd name="T3" fmla="*/ 2147483647 h 9"/>
                <a:gd name="T4" fmla="*/ 2147483647 w 11"/>
                <a:gd name="T5" fmla="*/ 0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2" y="8"/>
                  </a:moveTo>
                  <a:cubicBezTo>
                    <a:pt x="2" y="6"/>
                    <a:pt x="0" y="5"/>
                    <a:pt x="0" y="4"/>
                  </a:cubicBezTo>
                  <a:cubicBezTo>
                    <a:pt x="0" y="3"/>
                    <a:pt x="2" y="2"/>
                    <a:pt x="2" y="0"/>
                  </a:cubicBezTo>
                  <a:cubicBezTo>
                    <a:pt x="2" y="0"/>
                    <a:pt x="4" y="2"/>
                    <a:pt x="5" y="3"/>
                  </a:cubicBezTo>
                  <a:cubicBezTo>
                    <a:pt x="11" y="5"/>
                    <a:pt x="2" y="9"/>
                    <a:pt x="2" y="8"/>
                  </a:cubicBezTo>
                  <a:close/>
                </a:path>
              </a:pathLst>
            </a:custGeom>
            <a:solidFill>
              <a:srgbClr val="B368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99" name="Freeform 813"/>
            <p:cNvSpPr>
              <a:spLocks/>
            </p:cNvSpPr>
            <p:nvPr/>
          </p:nvSpPr>
          <p:spPr bwMode="auto">
            <a:xfrm>
              <a:off x="4909" y="1965"/>
              <a:ext cx="32" cy="42"/>
            </a:xfrm>
            <a:custGeom>
              <a:avLst/>
              <a:gdLst>
                <a:gd name="T0" fmla="*/ 2147483647 w 9"/>
                <a:gd name="T1" fmla="*/ 2147483647 h 12"/>
                <a:gd name="T2" fmla="*/ 2147483647 w 9"/>
                <a:gd name="T3" fmla="*/ 2147483647 h 12"/>
                <a:gd name="T4" fmla="*/ 2147483647 w 9"/>
                <a:gd name="T5" fmla="*/ 2147483647 h 12"/>
                <a:gd name="T6" fmla="*/ 2147483647 w 9"/>
                <a:gd name="T7" fmla="*/ 2147483647 h 12"/>
                <a:gd name="T8" fmla="*/ 2147483647 w 9"/>
                <a:gd name="T9" fmla="*/ 0 h 12"/>
                <a:gd name="T10" fmla="*/ 2147483647 w 9"/>
                <a:gd name="T11" fmla="*/ 2147483647 h 12"/>
                <a:gd name="T12" fmla="*/ 2147483647 w 9"/>
                <a:gd name="T13" fmla="*/ 2147483647 h 12"/>
                <a:gd name="T14" fmla="*/ 2147483647 w 9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2"/>
                <a:gd name="T26" fmla="*/ 9 w 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2">
                  <a:moveTo>
                    <a:pt x="9" y="7"/>
                  </a:moveTo>
                  <a:cubicBezTo>
                    <a:pt x="9" y="7"/>
                    <a:pt x="8" y="8"/>
                    <a:pt x="8" y="8"/>
                  </a:cubicBezTo>
                  <a:cubicBezTo>
                    <a:pt x="7" y="10"/>
                    <a:pt x="5" y="12"/>
                    <a:pt x="3" y="10"/>
                  </a:cubicBezTo>
                  <a:cubicBezTo>
                    <a:pt x="0" y="9"/>
                    <a:pt x="1" y="6"/>
                    <a:pt x="1" y="3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5" y="3"/>
                    <a:pt x="7" y="4"/>
                  </a:cubicBezTo>
                  <a:cubicBezTo>
                    <a:pt x="8" y="4"/>
                    <a:pt x="9" y="7"/>
                    <a:pt x="9" y="7"/>
                  </a:cubicBezTo>
                  <a:close/>
                </a:path>
              </a:pathLst>
            </a:custGeom>
            <a:solidFill>
              <a:srgbClr val="B368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00" name="Freeform 814"/>
            <p:cNvSpPr>
              <a:spLocks/>
            </p:cNvSpPr>
            <p:nvPr/>
          </p:nvSpPr>
          <p:spPr bwMode="auto">
            <a:xfrm>
              <a:off x="4934" y="1958"/>
              <a:ext cx="21" cy="28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0 w 6"/>
                <a:gd name="T5" fmla="*/ 2147483647 h 8"/>
                <a:gd name="T6" fmla="*/ 2147483647 w 6"/>
                <a:gd name="T7" fmla="*/ 0 h 8"/>
                <a:gd name="T8" fmla="*/ 2147483647 w 6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6" y="6"/>
                  </a:moveTo>
                  <a:cubicBezTo>
                    <a:pt x="6" y="7"/>
                    <a:pt x="5" y="7"/>
                    <a:pt x="4" y="7"/>
                  </a:cubicBezTo>
                  <a:cubicBezTo>
                    <a:pt x="1" y="8"/>
                    <a:pt x="0" y="4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B368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01" name="Freeform 815"/>
            <p:cNvSpPr>
              <a:spLocks/>
            </p:cNvSpPr>
            <p:nvPr/>
          </p:nvSpPr>
          <p:spPr bwMode="auto">
            <a:xfrm>
              <a:off x="4962" y="1923"/>
              <a:ext cx="47" cy="39"/>
            </a:xfrm>
            <a:custGeom>
              <a:avLst/>
              <a:gdLst>
                <a:gd name="T0" fmla="*/ 2147483647 w 13"/>
                <a:gd name="T1" fmla="*/ 0 h 11"/>
                <a:gd name="T2" fmla="*/ 0 w 13"/>
                <a:gd name="T3" fmla="*/ 2147483647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2147483647 w 13"/>
                <a:gd name="T11" fmla="*/ 2147483647 h 11"/>
                <a:gd name="T12" fmla="*/ 2147483647 w 13"/>
                <a:gd name="T13" fmla="*/ 2147483647 h 11"/>
                <a:gd name="T14" fmla="*/ 2147483647 w 13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1"/>
                <a:gd name="T26" fmla="*/ 13 w 13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1">
                  <a:moveTo>
                    <a:pt x="4" y="0"/>
                  </a:moveTo>
                  <a:cubicBezTo>
                    <a:pt x="4" y="1"/>
                    <a:pt x="2" y="5"/>
                    <a:pt x="0" y="6"/>
                  </a:cubicBezTo>
                  <a:cubicBezTo>
                    <a:pt x="1" y="8"/>
                    <a:pt x="3" y="9"/>
                    <a:pt x="5" y="10"/>
                  </a:cubicBezTo>
                  <a:cubicBezTo>
                    <a:pt x="6" y="11"/>
                    <a:pt x="7" y="9"/>
                    <a:pt x="9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1" y="9"/>
                    <a:pt x="13" y="8"/>
                    <a:pt x="13" y="7"/>
                  </a:cubicBezTo>
                  <a:cubicBezTo>
                    <a:pt x="11" y="5"/>
                    <a:pt x="10" y="3"/>
                    <a:pt x="8" y="2"/>
                  </a:cubicBezTo>
                  <a:cubicBezTo>
                    <a:pt x="7" y="2"/>
                    <a:pt x="5" y="2"/>
                    <a:pt x="4" y="0"/>
                  </a:cubicBezTo>
                  <a:close/>
                </a:path>
              </a:pathLst>
            </a:custGeom>
            <a:solidFill>
              <a:srgbClr val="B368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02" name="Freeform 816"/>
            <p:cNvSpPr>
              <a:spLocks/>
            </p:cNvSpPr>
            <p:nvPr/>
          </p:nvSpPr>
          <p:spPr bwMode="auto">
            <a:xfrm>
              <a:off x="4959" y="1958"/>
              <a:ext cx="46" cy="18"/>
            </a:xfrm>
            <a:custGeom>
              <a:avLst/>
              <a:gdLst>
                <a:gd name="T0" fmla="*/ 2147483647 w 13"/>
                <a:gd name="T1" fmla="*/ 2147483647 h 5"/>
                <a:gd name="T2" fmla="*/ 2147483647 w 13"/>
                <a:gd name="T3" fmla="*/ 2147483647 h 5"/>
                <a:gd name="T4" fmla="*/ 2147483647 w 13"/>
                <a:gd name="T5" fmla="*/ 2147483647 h 5"/>
                <a:gd name="T6" fmla="*/ 2147483647 w 13"/>
                <a:gd name="T7" fmla="*/ 2147483647 h 5"/>
                <a:gd name="T8" fmla="*/ 2147483647 w 13"/>
                <a:gd name="T9" fmla="*/ 2147483647 h 5"/>
                <a:gd name="T10" fmla="*/ 2147483647 w 13"/>
                <a:gd name="T11" fmla="*/ 2147483647 h 5"/>
                <a:gd name="T12" fmla="*/ 2147483647 w 13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5"/>
                <a:gd name="T23" fmla="*/ 13 w 1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5">
                  <a:moveTo>
                    <a:pt x="12" y="1"/>
                  </a:moveTo>
                  <a:cubicBezTo>
                    <a:pt x="10" y="1"/>
                    <a:pt x="8" y="0"/>
                    <a:pt x="6" y="1"/>
                  </a:cubicBezTo>
                  <a:cubicBezTo>
                    <a:pt x="4" y="2"/>
                    <a:pt x="3" y="5"/>
                    <a:pt x="1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6" y="4"/>
                    <a:pt x="11" y="4"/>
                    <a:pt x="13" y="5"/>
                  </a:cubicBezTo>
                  <a:cubicBezTo>
                    <a:pt x="13" y="4"/>
                    <a:pt x="13" y="2"/>
                    <a:pt x="12" y="1"/>
                  </a:cubicBezTo>
                  <a:close/>
                </a:path>
              </a:pathLst>
            </a:custGeom>
            <a:solidFill>
              <a:srgbClr val="B368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03" name="Freeform 817"/>
            <p:cNvSpPr>
              <a:spLocks/>
            </p:cNvSpPr>
            <p:nvPr/>
          </p:nvSpPr>
          <p:spPr bwMode="auto">
            <a:xfrm>
              <a:off x="5016" y="1955"/>
              <a:ext cx="42" cy="42"/>
            </a:xfrm>
            <a:custGeom>
              <a:avLst/>
              <a:gdLst>
                <a:gd name="T0" fmla="*/ 2147483647 w 12"/>
                <a:gd name="T1" fmla="*/ 2147483647 h 12"/>
                <a:gd name="T2" fmla="*/ 2147483647 w 12"/>
                <a:gd name="T3" fmla="*/ 2147483647 h 12"/>
                <a:gd name="T4" fmla="*/ 2147483647 w 12"/>
                <a:gd name="T5" fmla="*/ 2147483647 h 12"/>
                <a:gd name="T6" fmla="*/ 0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2147483647 h 12"/>
                <a:gd name="T12" fmla="*/ 2147483647 w 12"/>
                <a:gd name="T13" fmla="*/ 2147483647 h 12"/>
                <a:gd name="T14" fmla="*/ 2147483647 w 12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2"/>
                <a:gd name="T26" fmla="*/ 12 w 1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2">
                  <a:moveTo>
                    <a:pt x="11" y="5"/>
                  </a:moveTo>
                  <a:cubicBezTo>
                    <a:pt x="12" y="3"/>
                    <a:pt x="11" y="1"/>
                    <a:pt x="9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8"/>
                    <a:pt x="4" y="12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6"/>
                    <a:pt x="11" y="6"/>
                    <a:pt x="11" y="5"/>
                  </a:cubicBezTo>
                  <a:close/>
                </a:path>
              </a:pathLst>
            </a:custGeom>
            <a:solidFill>
              <a:srgbClr val="B368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04" name="Freeform 818"/>
            <p:cNvSpPr>
              <a:spLocks/>
            </p:cNvSpPr>
            <p:nvPr/>
          </p:nvSpPr>
          <p:spPr bwMode="auto">
            <a:xfrm>
              <a:off x="5005" y="1948"/>
              <a:ext cx="18" cy="28"/>
            </a:xfrm>
            <a:custGeom>
              <a:avLst/>
              <a:gdLst>
                <a:gd name="T0" fmla="*/ 2147483647 w 5"/>
                <a:gd name="T1" fmla="*/ 0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0 w 5"/>
                <a:gd name="T11" fmla="*/ 2147483647 h 8"/>
                <a:gd name="T12" fmla="*/ 2147483647 w 5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8"/>
                <a:gd name="T23" fmla="*/ 5 w 5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8">
                  <a:moveTo>
                    <a:pt x="2" y="0"/>
                  </a:moveTo>
                  <a:cubicBezTo>
                    <a:pt x="3" y="2"/>
                    <a:pt x="5" y="2"/>
                    <a:pt x="5" y="2"/>
                  </a:cubicBezTo>
                  <a:cubicBezTo>
                    <a:pt x="5" y="4"/>
                    <a:pt x="3" y="6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2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B368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05" name="Freeform 819"/>
            <p:cNvSpPr>
              <a:spLocks/>
            </p:cNvSpPr>
            <p:nvPr/>
          </p:nvSpPr>
          <p:spPr bwMode="auto">
            <a:xfrm>
              <a:off x="4742" y="1713"/>
              <a:ext cx="35" cy="60"/>
            </a:xfrm>
            <a:custGeom>
              <a:avLst/>
              <a:gdLst>
                <a:gd name="T0" fmla="*/ 2147483647 w 10"/>
                <a:gd name="T1" fmla="*/ 2147483647 h 17"/>
                <a:gd name="T2" fmla="*/ 2147483647 w 10"/>
                <a:gd name="T3" fmla="*/ 2147483647 h 17"/>
                <a:gd name="T4" fmla="*/ 2147483647 w 10"/>
                <a:gd name="T5" fmla="*/ 2147483647 h 17"/>
                <a:gd name="T6" fmla="*/ 2147483647 w 10"/>
                <a:gd name="T7" fmla="*/ 2147483647 h 17"/>
                <a:gd name="T8" fmla="*/ 2147483647 w 10"/>
                <a:gd name="T9" fmla="*/ 0 h 17"/>
                <a:gd name="T10" fmla="*/ 2147483647 w 10"/>
                <a:gd name="T11" fmla="*/ 0 h 17"/>
                <a:gd name="T12" fmla="*/ 2147483647 w 10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7"/>
                <a:gd name="T23" fmla="*/ 10 w 10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7">
                  <a:moveTo>
                    <a:pt x="10" y="17"/>
                  </a:moveTo>
                  <a:cubicBezTo>
                    <a:pt x="9" y="16"/>
                    <a:pt x="8" y="16"/>
                    <a:pt x="8" y="16"/>
                  </a:cubicBezTo>
                  <a:cubicBezTo>
                    <a:pt x="6" y="15"/>
                    <a:pt x="4" y="14"/>
                    <a:pt x="4" y="12"/>
                  </a:cubicBezTo>
                  <a:cubicBezTo>
                    <a:pt x="3" y="10"/>
                    <a:pt x="2" y="8"/>
                    <a:pt x="1" y="6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11"/>
                    <a:pt x="10" y="17"/>
                  </a:cubicBezTo>
                  <a:close/>
                </a:path>
              </a:pathLst>
            </a:custGeom>
            <a:solidFill>
              <a:srgbClr val="B368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06" name="Freeform 820"/>
            <p:cNvSpPr>
              <a:spLocks/>
            </p:cNvSpPr>
            <p:nvPr/>
          </p:nvSpPr>
          <p:spPr bwMode="auto">
            <a:xfrm>
              <a:off x="4795" y="1661"/>
              <a:ext cx="53" cy="84"/>
            </a:xfrm>
            <a:custGeom>
              <a:avLst/>
              <a:gdLst>
                <a:gd name="T0" fmla="*/ 2147483647 w 15"/>
                <a:gd name="T1" fmla="*/ 0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2147483647 w 15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4"/>
                <a:gd name="T20" fmla="*/ 15 w 15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4">
                  <a:moveTo>
                    <a:pt x="2" y="0"/>
                  </a:moveTo>
                  <a:cubicBezTo>
                    <a:pt x="2" y="4"/>
                    <a:pt x="0" y="7"/>
                    <a:pt x="2" y="9"/>
                  </a:cubicBezTo>
                  <a:cubicBezTo>
                    <a:pt x="4" y="13"/>
                    <a:pt x="7" y="15"/>
                    <a:pt x="9" y="18"/>
                  </a:cubicBezTo>
                  <a:cubicBezTo>
                    <a:pt x="13" y="24"/>
                    <a:pt x="8" y="21"/>
                    <a:pt x="15" y="24"/>
                  </a:cubicBezTo>
                  <a:cubicBezTo>
                    <a:pt x="10" y="17"/>
                    <a:pt x="8" y="9"/>
                    <a:pt x="3" y="3"/>
                  </a:cubicBezTo>
                  <a:cubicBezTo>
                    <a:pt x="2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07" name="Freeform 821"/>
            <p:cNvSpPr>
              <a:spLocks/>
            </p:cNvSpPr>
            <p:nvPr/>
          </p:nvSpPr>
          <p:spPr bwMode="auto">
            <a:xfrm>
              <a:off x="4856" y="1661"/>
              <a:ext cx="49" cy="80"/>
            </a:xfrm>
            <a:custGeom>
              <a:avLst/>
              <a:gdLst>
                <a:gd name="T0" fmla="*/ 2147483647 w 14"/>
                <a:gd name="T1" fmla="*/ 0 h 23"/>
                <a:gd name="T2" fmla="*/ 2147483647 w 14"/>
                <a:gd name="T3" fmla="*/ 2147483647 h 23"/>
                <a:gd name="T4" fmla="*/ 2147483647 w 14"/>
                <a:gd name="T5" fmla="*/ 2147483647 h 23"/>
                <a:gd name="T6" fmla="*/ 2147483647 w 14"/>
                <a:gd name="T7" fmla="*/ 2147483647 h 23"/>
                <a:gd name="T8" fmla="*/ 2147483647 w 14"/>
                <a:gd name="T9" fmla="*/ 2147483647 h 23"/>
                <a:gd name="T10" fmla="*/ 2147483647 w 14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23"/>
                <a:gd name="T20" fmla="*/ 14 w 14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23">
                  <a:moveTo>
                    <a:pt x="1" y="0"/>
                  </a:moveTo>
                  <a:cubicBezTo>
                    <a:pt x="2" y="3"/>
                    <a:pt x="0" y="6"/>
                    <a:pt x="2" y="9"/>
                  </a:cubicBezTo>
                  <a:cubicBezTo>
                    <a:pt x="4" y="12"/>
                    <a:pt x="7" y="15"/>
                    <a:pt x="9" y="18"/>
                  </a:cubicBezTo>
                  <a:cubicBezTo>
                    <a:pt x="11" y="20"/>
                    <a:pt x="12" y="22"/>
                    <a:pt x="14" y="23"/>
                  </a:cubicBezTo>
                  <a:cubicBezTo>
                    <a:pt x="10" y="17"/>
                    <a:pt x="8" y="8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08" name="Freeform 822"/>
            <p:cNvSpPr>
              <a:spLocks/>
            </p:cNvSpPr>
            <p:nvPr/>
          </p:nvSpPr>
          <p:spPr bwMode="auto">
            <a:xfrm>
              <a:off x="4895" y="1636"/>
              <a:ext cx="42" cy="91"/>
            </a:xfrm>
            <a:custGeom>
              <a:avLst/>
              <a:gdLst>
                <a:gd name="T0" fmla="*/ 2147483647 w 12"/>
                <a:gd name="T1" fmla="*/ 0 h 26"/>
                <a:gd name="T2" fmla="*/ 2147483647 w 12"/>
                <a:gd name="T3" fmla="*/ 2147483647 h 26"/>
                <a:gd name="T4" fmla="*/ 2147483647 w 12"/>
                <a:gd name="T5" fmla="*/ 2147483647 h 26"/>
                <a:gd name="T6" fmla="*/ 2147483647 w 12"/>
                <a:gd name="T7" fmla="*/ 2147483647 h 26"/>
                <a:gd name="T8" fmla="*/ 2147483647 w 12"/>
                <a:gd name="T9" fmla="*/ 2147483647 h 26"/>
                <a:gd name="T10" fmla="*/ 2147483647 w 1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6"/>
                <a:gd name="T20" fmla="*/ 12 w 1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6">
                  <a:moveTo>
                    <a:pt x="3" y="0"/>
                  </a:moveTo>
                  <a:cubicBezTo>
                    <a:pt x="3" y="3"/>
                    <a:pt x="0" y="6"/>
                    <a:pt x="2" y="9"/>
                  </a:cubicBezTo>
                  <a:cubicBezTo>
                    <a:pt x="4" y="13"/>
                    <a:pt x="6" y="16"/>
                    <a:pt x="8" y="19"/>
                  </a:cubicBezTo>
                  <a:cubicBezTo>
                    <a:pt x="9" y="22"/>
                    <a:pt x="10" y="24"/>
                    <a:pt x="12" y="26"/>
                  </a:cubicBezTo>
                  <a:cubicBezTo>
                    <a:pt x="8" y="19"/>
                    <a:pt x="8" y="10"/>
                    <a:pt x="4" y="3"/>
                  </a:cubicBezTo>
                  <a:cubicBezTo>
                    <a:pt x="4" y="2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09" name="Freeform 823"/>
            <p:cNvSpPr>
              <a:spLocks/>
            </p:cNvSpPr>
            <p:nvPr/>
          </p:nvSpPr>
          <p:spPr bwMode="auto">
            <a:xfrm>
              <a:off x="4852" y="1570"/>
              <a:ext cx="32" cy="87"/>
            </a:xfrm>
            <a:custGeom>
              <a:avLst/>
              <a:gdLst>
                <a:gd name="T0" fmla="*/ 2147483647 w 9"/>
                <a:gd name="T1" fmla="*/ 2147483647 h 25"/>
                <a:gd name="T2" fmla="*/ 2147483647 w 9"/>
                <a:gd name="T3" fmla="*/ 2147483647 h 25"/>
                <a:gd name="T4" fmla="*/ 2147483647 w 9"/>
                <a:gd name="T5" fmla="*/ 2147483647 h 25"/>
                <a:gd name="T6" fmla="*/ 2147483647 w 9"/>
                <a:gd name="T7" fmla="*/ 2147483647 h 25"/>
                <a:gd name="T8" fmla="*/ 2147483647 w 9"/>
                <a:gd name="T9" fmla="*/ 2147483647 h 25"/>
                <a:gd name="T10" fmla="*/ 2147483647 w 9"/>
                <a:gd name="T11" fmla="*/ 21474836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5"/>
                <a:gd name="T20" fmla="*/ 9 w 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5">
                  <a:moveTo>
                    <a:pt x="7" y="1"/>
                  </a:moveTo>
                  <a:cubicBezTo>
                    <a:pt x="0" y="1"/>
                    <a:pt x="2" y="7"/>
                    <a:pt x="2" y="7"/>
                  </a:cubicBezTo>
                  <a:cubicBezTo>
                    <a:pt x="3" y="11"/>
                    <a:pt x="5" y="14"/>
                    <a:pt x="6" y="18"/>
                  </a:cubicBezTo>
                  <a:cubicBezTo>
                    <a:pt x="7" y="20"/>
                    <a:pt x="7" y="23"/>
                    <a:pt x="9" y="25"/>
                  </a:cubicBezTo>
                  <a:cubicBezTo>
                    <a:pt x="7" y="17"/>
                    <a:pt x="8" y="9"/>
                    <a:pt x="6" y="1"/>
                  </a:cubicBezTo>
                  <a:cubicBezTo>
                    <a:pt x="5" y="0"/>
                    <a:pt x="6" y="1"/>
                    <a:pt x="7" y="1"/>
                  </a:cubicBezTo>
                  <a:close/>
                </a:path>
              </a:pathLst>
            </a:custGeom>
            <a:solidFill>
              <a:srgbClr val="B368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10" name="Freeform 824"/>
            <p:cNvSpPr>
              <a:spLocks/>
            </p:cNvSpPr>
            <p:nvPr/>
          </p:nvSpPr>
          <p:spPr bwMode="auto">
            <a:xfrm>
              <a:off x="4756" y="1584"/>
              <a:ext cx="25" cy="87"/>
            </a:xfrm>
            <a:custGeom>
              <a:avLst/>
              <a:gdLst>
                <a:gd name="T0" fmla="*/ 2147483647 w 7"/>
                <a:gd name="T1" fmla="*/ 0 h 25"/>
                <a:gd name="T2" fmla="*/ 2147483647 w 7"/>
                <a:gd name="T3" fmla="*/ 2147483647 h 25"/>
                <a:gd name="T4" fmla="*/ 2147483647 w 7"/>
                <a:gd name="T5" fmla="*/ 2147483647 h 25"/>
                <a:gd name="T6" fmla="*/ 2147483647 w 7"/>
                <a:gd name="T7" fmla="*/ 2147483647 h 25"/>
                <a:gd name="T8" fmla="*/ 2147483647 w 7"/>
                <a:gd name="T9" fmla="*/ 0 h 25"/>
                <a:gd name="T10" fmla="*/ 2147483647 w 7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5"/>
                <a:gd name="T20" fmla="*/ 7 w 7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5">
                  <a:moveTo>
                    <a:pt x="6" y="0"/>
                  </a:moveTo>
                  <a:cubicBezTo>
                    <a:pt x="0" y="0"/>
                    <a:pt x="1" y="6"/>
                    <a:pt x="1" y="6"/>
                  </a:cubicBezTo>
                  <a:cubicBezTo>
                    <a:pt x="2" y="10"/>
                    <a:pt x="2" y="14"/>
                    <a:pt x="3" y="17"/>
                  </a:cubicBezTo>
                  <a:cubicBezTo>
                    <a:pt x="3" y="20"/>
                    <a:pt x="3" y="23"/>
                    <a:pt x="5" y="25"/>
                  </a:cubicBezTo>
                  <a:cubicBezTo>
                    <a:pt x="4" y="17"/>
                    <a:pt x="7" y="9"/>
                    <a:pt x="5" y="0"/>
                  </a:cubicBezTo>
                  <a:cubicBezTo>
                    <a:pt x="5" y="0"/>
                    <a:pt x="6" y="1"/>
                    <a:pt x="6" y="0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11" name="Freeform 825"/>
            <p:cNvSpPr>
              <a:spLocks/>
            </p:cNvSpPr>
            <p:nvPr/>
          </p:nvSpPr>
          <p:spPr bwMode="auto">
            <a:xfrm>
              <a:off x="4724" y="1671"/>
              <a:ext cx="85" cy="95"/>
            </a:xfrm>
            <a:custGeom>
              <a:avLst/>
              <a:gdLst>
                <a:gd name="T0" fmla="*/ 2147483647 w 24"/>
                <a:gd name="T1" fmla="*/ 2147483647 h 27"/>
                <a:gd name="T2" fmla="*/ 2147483647 w 24"/>
                <a:gd name="T3" fmla="*/ 2147483647 h 27"/>
                <a:gd name="T4" fmla="*/ 2147483647 w 24"/>
                <a:gd name="T5" fmla="*/ 2147483647 h 27"/>
                <a:gd name="T6" fmla="*/ 2147483647 w 24"/>
                <a:gd name="T7" fmla="*/ 2147483647 h 27"/>
                <a:gd name="T8" fmla="*/ 2147483647 w 24"/>
                <a:gd name="T9" fmla="*/ 2147483647 h 27"/>
                <a:gd name="T10" fmla="*/ 2147483647 w 24"/>
                <a:gd name="T11" fmla="*/ 214748364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7"/>
                <a:gd name="T20" fmla="*/ 24 w 24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7">
                  <a:moveTo>
                    <a:pt x="6" y="1"/>
                  </a:moveTo>
                  <a:cubicBezTo>
                    <a:pt x="0" y="4"/>
                    <a:pt x="6" y="8"/>
                    <a:pt x="5" y="8"/>
                  </a:cubicBezTo>
                  <a:cubicBezTo>
                    <a:pt x="8" y="11"/>
                    <a:pt x="11" y="13"/>
                    <a:pt x="13" y="16"/>
                  </a:cubicBezTo>
                  <a:cubicBezTo>
                    <a:pt x="15" y="18"/>
                    <a:pt x="22" y="26"/>
                    <a:pt x="24" y="27"/>
                  </a:cubicBezTo>
                  <a:cubicBezTo>
                    <a:pt x="16" y="17"/>
                    <a:pt x="9" y="12"/>
                    <a:pt x="6" y="1"/>
                  </a:cubicBezTo>
                  <a:cubicBezTo>
                    <a:pt x="5" y="0"/>
                    <a:pt x="6" y="2"/>
                    <a:pt x="6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12" name="Freeform 826"/>
            <p:cNvSpPr>
              <a:spLocks/>
            </p:cNvSpPr>
            <p:nvPr/>
          </p:nvSpPr>
          <p:spPr bwMode="auto">
            <a:xfrm>
              <a:off x="4841" y="1769"/>
              <a:ext cx="72" cy="95"/>
            </a:xfrm>
            <a:custGeom>
              <a:avLst/>
              <a:gdLst>
                <a:gd name="T0" fmla="*/ 2147483647 w 20"/>
                <a:gd name="T1" fmla="*/ 0 h 27"/>
                <a:gd name="T2" fmla="*/ 2147483647 w 20"/>
                <a:gd name="T3" fmla="*/ 2147483647 h 27"/>
                <a:gd name="T4" fmla="*/ 2147483647 w 20"/>
                <a:gd name="T5" fmla="*/ 2147483647 h 27"/>
                <a:gd name="T6" fmla="*/ 2147483647 w 20"/>
                <a:gd name="T7" fmla="*/ 2147483647 h 27"/>
                <a:gd name="T8" fmla="*/ 2147483647 w 20"/>
                <a:gd name="T9" fmla="*/ 2147483647 h 27"/>
                <a:gd name="T10" fmla="*/ 2147483647 w 20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7"/>
                <a:gd name="T20" fmla="*/ 20 w 20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7">
                  <a:moveTo>
                    <a:pt x="1" y="0"/>
                  </a:moveTo>
                  <a:cubicBezTo>
                    <a:pt x="1" y="3"/>
                    <a:pt x="0" y="7"/>
                    <a:pt x="2" y="9"/>
                  </a:cubicBezTo>
                  <a:cubicBezTo>
                    <a:pt x="5" y="12"/>
                    <a:pt x="7" y="15"/>
                    <a:pt x="10" y="17"/>
                  </a:cubicBezTo>
                  <a:cubicBezTo>
                    <a:pt x="8" y="15"/>
                    <a:pt x="16" y="26"/>
                    <a:pt x="20" y="27"/>
                  </a:cubicBezTo>
                  <a:cubicBezTo>
                    <a:pt x="14" y="21"/>
                    <a:pt x="8" y="8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13" name="Freeform 827"/>
            <p:cNvSpPr>
              <a:spLocks/>
            </p:cNvSpPr>
            <p:nvPr/>
          </p:nvSpPr>
          <p:spPr bwMode="auto">
            <a:xfrm>
              <a:off x="4873" y="1752"/>
              <a:ext cx="68" cy="101"/>
            </a:xfrm>
            <a:custGeom>
              <a:avLst/>
              <a:gdLst>
                <a:gd name="T0" fmla="*/ 2147483647 w 19"/>
                <a:gd name="T1" fmla="*/ 0 h 29"/>
                <a:gd name="T2" fmla="*/ 2147483647 w 19"/>
                <a:gd name="T3" fmla="*/ 2147483647 h 29"/>
                <a:gd name="T4" fmla="*/ 2147483647 w 19"/>
                <a:gd name="T5" fmla="*/ 2147483647 h 29"/>
                <a:gd name="T6" fmla="*/ 2147483647 w 19"/>
                <a:gd name="T7" fmla="*/ 2147483647 h 29"/>
                <a:gd name="T8" fmla="*/ 2147483647 w 19"/>
                <a:gd name="T9" fmla="*/ 2147483647 h 29"/>
                <a:gd name="T10" fmla="*/ 2147483647 w 19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9"/>
                <a:gd name="T20" fmla="*/ 19 w 1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9">
                  <a:moveTo>
                    <a:pt x="1" y="0"/>
                  </a:moveTo>
                  <a:cubicBezTo>
                    <a:pt x="2" y="3"/>
                    <a:pt x="0" y="7"/>
                    <a:pt x="2" y="9"/>
                  </a:cubicBezTo>
                  <a:cubicBezTo>
                    <a:pt x="5" y="12"/>
                    <a:pt x="8" y="15"/>
                    <a:pt x="11" y="18"/>
                  </a:cubicBezTo>
                  <a:cubicBezTo>
                    <a:pt x="8" y="15"/>
                    <a:pt x="15" y="28"/>
                    <a:pt x="19" y="29"/>
                  </a:cubicBezTo>
                  <a:cubicBezTo>
                    <a:pt x="14" y="23"/>
                    <a:pt x="9" y="8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14" name="Freeform 828"/>
            <p:cNvSpPr>
              <a:spLocks/>
            </p:cNvSpPr>
            <p:nvPr/>
          </p:nvSpPr>
          <p:spPr bwMode="auto">
            <a:xfrm>
              <a:off x="4916" y="1727"/>
              <a:ext cx="53" cy="126"/>
            </a:xfrm>
            <a:custGeom>
              <a:avLst/>
              <a:gdLst>
                <a:gd name="T0" fmla="*/ 2147483647 w 15"/>
                <a:gd name="T1" fmla="*/ 0 h 36"/>
                <a:gd name="T2" fmla="*/ 2147483647 w 15"/>
                <a:gd name="T3" fmla="*/ 2147483647 h 36"/>
                <a:gd name="T4" fmla="*/ 2147483647 w 15"/>
                <a:gd name="T5" fmla="*/ 2147483647 h 36"/>
                <a:gd name="T6" fmla="*/ 2147483647 w 15"/>
                <a:gd name="T7" fmla="*/ 2147483647 h 36"/>
                <a:gd name="T8" fmla="*/ 2147483647 w 15"/>
                <a:gd name="T9" fmla="*/ 2147483647 h 36"/>
                <a:gd name="T10" fmla="*/ 2147483647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6"/>
                <a:gd name="T20" fmla="*/ 15 w 1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6">
                  <a:moveTo>
                    <a:pt x="1" y="0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5" y="11"/>
                    <a:pt x="4" y="15"/>
                    <a:pt x="7" y="20"/>
                  </a:cubicBezTo>
                  <a:cubicBezTo>
                    <a:pt x="5" y="16"/>
                    <a:pt x="12" y="33"/>
                    <a:pt x="15" y="36"/>
                  </a:cubicBezTo>
                  <a:cubicBezTo>
                    <a:pt x="10" y="29"/>
                    <a:pt x="8" y="8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15" name="Freeform 829"/>
            <p:cNvSpPr>
              <a:spLocks/>
            </p:cNvSpPr>
            <p:nvPr/>
          </p:nvSpPr>
          <p:spPr bwMode="auto">
            <a:xfrm>
              <a:off x="4948" y="1710"/>
              <a:ext cx="43" cy="129"/>
            </a:xfrm>
            <a:custGeom>
              <a:avLst/>
              <a:gdLst>
                <a:gd name="T0" fmla="*/ 2147483647 w 12"/>
                <a:gd name="T1" fmla="*/ 0 h 37"/>
                <a:gd name="T2" fmla="*/ 2147483647 w 12"/>
                <a:gd name="T3" fmla="*/ 2147483647 h 37"/>
                <a:gd name="T4" fmla="*/ 2147483647 w 12"/>
                <a:gd name="T5" fmla="*/ 2147483647 h 37"/>
                <a:gd name="T6" fmla="*/ 2147483647 w 12"/>
                <a:gd name="T7" fmla="*/ 2147483647 h 37"/>
                <a:gd name="T8" fmla="*/ 2147483647 w 12"/>
                <a:gd name="T9" fmla="*/ 2147483647 h 37"/>
                <a:gd name="T10" fmla="*/ 2147483647 w 12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7"/>
                <a:gd name="T20" fmla="*/ 12 w 12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7">
                  <a:moveTo>
                    <a:pt x="1" y="0"/>
                  </a:moveTo>
                  <a:cubicBezTo>
                    <a:pt x="2" y="4"/>
                    <a:pt x="0" y="7"/>
                    <a:pt x="2" y="9"/>
                  </a:cubicBezTo>
                  <a:cubicBezTo>
                    <a:pt x="5" y="12"/>
                    <a:pt x="4" y="15"/>
                    <a:pt x="8" y="20"/>
                  </a:cubicBezTo>
                  <a:cubicBezTo>
                    <a:pt x="6" y="17"/>
                    <a:pt x="9" y="34"/>
                    <a:pt x="12" y="37"/>
                  </a:cubicBezTo>
                  <a:cubicBezTo>
                    <a:pt x="7" y="30"/>
                    <a:pt x="9" y="8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16" name="Freeform 830"/>
            <p:cNvSpPr>
              <a:spLocks/>
            </p:cNvSpPr>
            <p:nvPr/>
          </p:nvSpPr>
          <p:spPr bwMode="auto">
            <a:xfrm>
              <a:off x="4991" y="1675"/>
              <a:ext cx="21" cy="147"/>
            </a:xfrm>
            <a:custGeom>
              <a:avLst/>
              <a:gdLst>
                <a:gd name="T0" fmla="*/ 2147483647 w 6"/>
                <a:gd name="T1" fmla="*/ 0 h 42"/>
                <a:gd name="T2" fmla="*/ 2147483647 w 6"/>
                <a:gd name="T3" fmla="*/ 2147483647 h 42"/>
                <a:gd name="T4" fmla="*/ 2147483647 w 6"/>
                <a:gd name="T5" fmla="*/ 2147483647 h 42"/>
                <a:gd name="T6" fmla="*/ 2147483647 w 6"/>
                <a:gd name="T7" fmla="*/ 2147483647 h 42"/>
                <a:gd name="T8" fmla="*/ 2147483647 w 6"/>
                <a:gd name="T9" fmla="*/ 2147483647 h 42"/>
                <a:gd name="T10" fmla="*/ 2147483647 w 6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2"/>
                <a:gd name="T20" fmla="*/ 6 w 6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2">
                  <a:moveTo>
                    <a:pt x="1" y="0"/>
                  </a:moveTo>
                  <a:cubicBezTo>
                    <a:pt x="1" y="4"/>
                    <a:pt x="0" y="7"/>
                    <a:pt x="2" y="9"/>
                  </a:cubicBezTo>
                  <a:cubicBezTo>
                    <a:pt x="0" y="8"/>
                    <a:pt x="0" y="14"/>
                    <a:pt x="3" y="22"/>
                  </a:cubicBezTo>
                  <a:cubicBezTo>
                    <a:pt x="2" y="18"/>
                    <a:pt x="3" y="38"/>
                    <a:pt x="5" y="42"/>
                  </a:cubicBezTo>
                  <a:cubicBezTo>
                    <a:pt x="3" y="34"/>
                    <a:pt x="6" y="9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17" name="Freeform 831"/>
            <p:cNvSpPr>
              <a:spLocks/>
            </p:cNvSpPr>
            <p:nvPr/>
          </p:nvSpPr>
          <p:spPr bwMode="auto">
            <a:xfrm>
              <a:off x="4930" y="1584"/>
              <a:ext cx="39" cy="119"/>
            </a:xfrm>
            <a:custGeom>
              <a:avLst/>
              <a:gdLst>
                <a:gd name="T0" fmla="*/ 0 w 11"/>
                <a:gd name="T1" fmla="*/ 0 h 34"/>
                <a:gd name="T2" fmla="*/ 2147483647 w 11"/>
                <a:gd name="T3" fmla="*/ 2147483647 h 34"/>
                <a:gd name="T4" fmla="*/ 2147483647 w 11"/>
                <a:gd name="T5" fmla="*/ 2147483647 h 34"/>
                <a:gd name="T6" fmla="*/ 2147483647 w 11"/>
                <a:gd name="T7" fmla="*/ 2147483647 h 34"/>
                <a:gd name="T8" fmla="*/ 2147483647 w 11"/>
                <a:gd name="T9" fmla="*/ 2147483647 h 34"/>
                <a:gd name="T10" fmla="*/ 0 w 1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4"/>
                <a:gd name="T20" fmla="*/ 11 w 1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4">
                  <a:moveTo>
                    <a:pt x="0" y="0"/>
                  </a:moveTo>
                  <a:cubicBezTo>
                    <a:pt x="2" y="2"/>
                    <a:pt x="6" y="3"/>
                    <a:pt x="7" y="6"/>
                  </a:cubicBezTo>
                  <a:cubicBezTo>
                    <a:pt x="7" y="10"/>
                    <a:pt x="10" y="10"/>
                    <a:pt x="10" y="14"/>
                  </a:cubicBezTo>
                  <a:cubicBezTo>
                    <a:pt x="10" y="14"/>
                    <a:pt x="10" y="34"/>
                    <a:pt x="11" y="33"/>
                  </a:cubicBezTo>
                  <a:cubicBezTo>
                    <a:pt x="9" y="25"/>
                    <a:pt x="1" y="16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18" name="Freeform 832"/>
            <p:cNvSpPr>
              <a:spLocks/>
            </p:cNvSpPr>
            <p:nvPr/>
          </p:nvSpPr>
          <p:spPr bwMode="auto">
            <a:xfrm>
              <a:off x="4870" y="1615"/>
              <a:ext cx="28" cy="11"/>
            </a:xfrm>
            <a:custGeom>
              <a:avLst/>
              <a:gdLst>
                <a:gd name="T0" fmla="*/ 0 w 8"/>
                <a:gd name="T1" fmla="*/ 2147483647 h 3"/>
                <a:gd name="T2" fmla="*/ 2147483647 w 8"/>
                <a:gd name="T3" fmla="*/ 2147483647 h 3"/>
                <a:gd name="T4" fmla="*/ 2147483647 w 8"/>
                <a:gd name="T5" fmla="*/ 2147483647 h 3"/>
                <a:gd name="T6" fmla="*/ 0 w 8"/>
                <a:gd name="T7" fmla="*/ 0 h 3"/>
                <a:gd name="T8" fmla="*/ 0 w 8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0" y="1"/>
                  </a:moveTo>
                  <a:cubicBezTo>
                    <a:pt x="1" y="1"/>
                    <a:pt x="3" y="2"/>
                    <a:pt x="5" y="2"/>
                  </a:cubicBezTo>
                  <a:cubicBezTo>
                    <a:pt x="7" y="3"/>
                    <a:pt x="6" y="2"/>
                    <a:pt x="8" y="2"/>
                  </a:cubicBezTo>
                  <a:cubicBezTo>
                    <a:pt x="3" y="1"/>
                    <a:pt x="3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19" name="Freeform 833"/>
            <p:cNvSpPr>
              <a:spLocks/>
            </p:cNvSpPr>
            <p:nvPr/>
          </p:nvSpPr>
          <p:spPr bwMode="auto">
            <a:xfrm>
              <a:off x="4866" y="1588"/>
              <a:ext cx="29" cy="10"/>
            </a:xfrm>
            <a:custGeom>
              <a:avLst/>
              <a:gdLst>
                <a:gd name="T0" fmla="*/ 0 w 8"/>
                <a:gd name="T1" fmla="*/ 2147483647 h 3"/>
                <a:gd name="T2" fmla="*/ 2147483647 w 8"/>
                <a:gd name="T3" fmla="*/ 2147483647 h 3"/>
                <a:gd name="T4" fmla="*/ 2147483647 w 8"/>
                <a:gd name="T5" fmla="*/ 2147483647 h 3"/>
                <a:gd name="T6" fmla="*/ 2147483647 w 8"/>
                <a:gd name="T7" fmla="*/ 0 h 3"/>
                <a:gd name="T8" fmla="*/ 0 w 8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0" y="2"/>
                  </a:moveTo>
                  <a:cubicBezTo>
                    <a:pt x="1" y="2"/>
                    <a:pt x="3" y="2"/>
                    <a:pt x="5" y="3"/>
                  </a:cubicBezTo>
                  <a:cubicBezTo>
                    <a:pt x="7" y="3"/>
                    <a:pt x="6" y="3"/>
                    <a:pt x="8" y="3"/>
                  </a:cubicBezTo>
                  <a:cubicBezTo>
                    <a:pt x="3" y="2"/>
                    <a:pt x="3" y="2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20" name="Freeform 834"/>
            <p:cNvSpPr>
              <a:spLocks/>
            </p:cNvSpPr>
            <p:nvPr/>
          </p:nvSpPr>
          <p:spPr bwMode="auto">
            <a:xfrm>
              <a:off x="4952" y="1647"/>
              <a:ext cx="28" cy="10"/>
            </a:xfrm>
            <a:custGeom>
              <a:avLst/>
              <a:gdLst>
                <a:gd name="T0" fmla="*/ 0 w 8"/>
                <a:gd name="T1" fmla="*/ 2147483647 h 3"/>
                <a:gd name="T2" fmla="*/ 2147483647 w 8"/>
                <a:gd name="T3" fmla="*/ 2147483647 h 3"/>
                <a:gd name="T4" fmla="*/ 2147483647 w 8"/>
                <a:gd name="T5" fmla="*/ 2147483647 h 3"/>
                <a:gd name="T6" fmla="*/ 2147483647 w 8"/>
                <a:gd name="T7" fmla="*/ 0 h 3"/>
                <a:gd name="T8" fmla="*/ 0 w 8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0" y="1"/>
                  </a:moveTo>
                  <a:cubicBezTo>
                    <a:pt x="2" y="2"/>
                    <a:pt x="3" y="2"/>
                    <a:pt x="4" y="3"/>
                  </a:cubicBezTo>
                  <a:cubicBezTo>
                    <a:pt x="6" y="3"/>
                    <a:pt x="6" y="3"/>
                    <a:pt x="8" y="2"/>
                  </a:cubicBezTo>
                  <a:cubicBezTo>
                    <a:pt x="3" y="2"/>
                    <a:pt x="4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21" name="Freeform 835"/>
            <p:cNvSpPr>
              <a:spLocks/>
            </p:cNvSpPr>
            <p:nvPr/>
          </p:nvSpPr>
          <p:spPr bwMode="auto">
            <a:xfrm>
              <a:off x="4959" y="1671"/>
              <a:ext cx="25" cy="18"/>
            </a:xfrm>
            <a:custGeom>
              <a:avLst/>
              <a:gdLst>
                <a:gd name="T0" fmla="*/ 0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2147483647 w 7"/>
                <a:gd name="T7" fmla="*/ 0 h 5"/>
                <a:gd name="T8" fmla="*/ 0 w 7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0" y="1"/>
                  </a:moveTo>
                  <a:cubicBezTo>
                    <a:pt x="2" y="2"/>
                    <a:pt x="3" y="3"/>
                    <a:pt x="4" y="4"/>
                  </a:cubicBezTo>
                  <a:cubicBezTo>
                    <a:pt x="6" y="5"/>
                    <a:pt x="5" y="4"/>
                    <a:pt x="7" y="5"/>
                  </a:cubicBezTo>
                  <a:cubicBezTo>
                    <a:pt x="3" y="2"/>
                    <a:pt x="3" y="3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22" name="Freeform 836"/>
            <p:cNvSpPr>
              <a:spLocks/>
            </p:cNvSpPr>
            <p:nvPr/>
          </p:nvSpPr>
          <p:spPr bwMode="auto">
            <a:xfrm>
              <a:off x="4909" y="1668"/>
              <a:ext cx="28" cy="10"/>
            </a:xfrm>
            <a:custGeom>
              <a:avLst/>
              <a:gdLst>
                <a:gd name="T0" fmla="*/ 0 w 8"/>
                <a:gd name="T1" fmla="*/ 2147483647 h 3"/>
                <a:gd name="T2" fmla="*/ 2147483647 w 8"/>
                <a:gd name="T3" fmla="*/ 2147483647 h 3"/>
                <a:gd name="T4" fmla="*/ 2147483647 w 8"/>
                <a:gd name="T5" fmla="*/ 2147483647 h 3"/>
                <a:gd name="T6" fmla="*/ 2147483647 w 8"/>
                <a:gd name="T7" fmla="*/ 0 h 3"/>
                <a:gd name="T8" fmla="*/ 0 w 8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0" y="1"/>
                  </a:moveTo>
                  <a:cubicBezTo>
                    <a:pt x="2" y="2"/>
                    <a:pt x="3" y="2"/>
                    <a:pt x="5" y="3"/>
                  </a:cubicBezTo>
                  <a:cubicBezTo>
                    <a:pt x="7" y="3"/>
                    <a:pt x="6" y="2"/>
                    <a:pt x="8" y="2"/>
                  </a:cubicBezTo>
                  <a:cubicBezTo>
                    <a:pt x="3" y="2"/>
                    <a:pt x="4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23" name="Freeform 837"/>
            <p:cNvSpPr>
              <a:spLocks/>
            </p:cNvSpPr>
            <p:nvPr/>
          </p:nvSpPr>
          <p:spPr bwMode="auto">
            <a:xfrm>
              <a:off x="4916" y="1689"/>
              <a:ext cx="29" cy="14"/>
            </a:xfrm>
            <a:custGeom>
              <a:avLst/>
              <a:gdLst>
                <a:gd name="T0" fmla="*/ 0 w 8"/>
                <a:gd name="T1" fmla="*/ 2147483647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0 h 4"/>
                <a:gd name="T8" fmla="*/ 0 w 8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1"/>
                  </a:moveTo>
                  <a:cubicBezTo>
                    <a:pt x="2" y="1"/>
                    <a:pt x="3" y="2"/>
                    <a:pt x="5" y="3"/>
                  </a:cubicBezTo>
                  <a:cubicBezTo>
                    <a:pt x="6" y="4"/>
                    <a:pt x="5" y="4"/>
                    <a:pt x="8" y="4"/>
                  </a:cubicBezTo>
                  <a:cubicBezTo>
                    <a:pt x="3" y="2"/>
                    <a:pt x="4" y="2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24" name="Freeform 838"/>
            <p:cNvSpPr>
              <a:spLocks/>
            </p:cNvSpPr>
            <p:nvPr/>
          </p:nvSpPr>
          <p:spPr bwMode="auto">
            <a:xfrm>
              <a:off x="4866" y="1678"/>
              <a:ext cx="29" cy="11"/>
            </a:xfrm>
            <a:custGeom>
              <a:avLst/>
              <a:gdLst>
                <a:gd name="T0" fmla="*/ 0 w 8"/>
                <a:gd name="T1" fmla="*/ 2147483647 h 3"/>
                <a:gd name="T2" fmla="*/ 2147483647 w 8"/>
                <a:gd name="T3" fmla="*/ 2147483647 h 3"/>
                <a:gd name="T4" fmla="*/ 2147483647 w 8"/>
                <a:gd name="T5" fmla="*/ 2147483647 h 3"/>
                <a:gd name="T6" fmla="*/ 2147483647 w 8"/>
                <a:gd name="T7" fmla="*/ 0 h 3"/>
                <a:gd name="T8" fmla="*/ 0 w 8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0" y="1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7" y="3"/>
                    <a:pt x="6" y="3"/>
                    <a:pt x="8" y="2"/>
                  </a:cubicBezTo>
                  <a:cubicBezTo>
                    <a:pt x="3" y="2"/>
                    <a:pt x="4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25" name="Freeform 839"/>
            <p:cNvSpPr>
              <a:spLocks/>
            </p:cNvSpPr>
            <p:nvPr/>
          </p:nvSpPr>
          <p:spPr bwMode="auto">
            <a:xfrm>
              <a:off x="4877" y="1699"/>
              <a:ext cx="28" cy="11"/>
            </a:xfrm>
            <a:custGeom>
              <a:avLst/>
              <a:gdLst>
                <a:gd name="T0" fmla="*/ 0 w 8"/>
                <a:gd name="T1" fmla="*/ 2147483647 h 3"/>
                <a:gd name="T2" fmla="*/ 2147483647 w 8"/>
                <a:gd name="T3" fmla="*/ 2147483647 h 3"/>
                <a:gd name="T4" fmla="*/ 2147483647 w 8"/>
                <a:gd name="T5" fmla="*/ 2147483647 h 3"/>
                <a:gd name="T6" fmla="*/ 2147483647 w 8"/>
                <a:gd name="T7" fmla="*/ 0 h 3"/>
                <a:gd name="T8" fmla="*/ 0 w 8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0" y="1"/>
                  </a:moveTo>
                  <a:cubicBezTo>
                    <a:pt x="1" y="1"/>
                    <a:pt x="3" y="2"/>
                    <a:pt x="5" y="2"/>
                  </a:cubicBezTo>
                  <a:cubicBezTo>
                    <a:pt x="7" y="3"/>
                    <a:pt x="6" y="2"/>
                    <a:pt x="8" y="2"/>
                  </a:cubicBezTo>
                  <a:cubicBezTo>
                    <a:pt x="3" y="1"/>
                    <a:pt x="3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26" name="Freeform 840"/>
            <p:cNvSpPr>
              <a:spLocks/>
            </p:cNvSpPr>
            <p:nvPr/>
          </p:nvSpPr>
          <p:spPr bwMode="auto">
            <a:xfrm>
              <a:off x="4763" y="1602"/>
              <a:ext cx="25" cy="13"/>
            </a:xfrm>
            <a:custGeom>
              <a:avLst/>
              <a:gdLst>
                <a:gd name="T0" fmla="*/ 0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2147483647 h 4"/>
                <a:gd name="T6" fmla="*/ 2147483647 w 7"/>
                <a:gd name="T7" fmla="*/ 0 h 4"/>
                <a:gd name="T8" fmla="*/ 0 w 7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0" y="1"/>
                  </a:moveTo>
                  <a:cubicBezTo>
                    <a:pt x="1" y="2"/>
                    <a:pt x="2" y="3"/>
                    <a:pt x="4" y="4"/>
                  </a:cubicBezTo>
                  <a:cubicBezTo>
                    <a:pt x="6" y="4"/>
                    <a:pt x="5" y="4"/>
                    <a:pt x="7" y="4"/>
                  </a:cubicBezTo>
                  <a:cubicBezTo>
                    <a:pt x="2" y="2"/>
                    <a:pt x="3" y="2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27" name="Freeform 841"/>
            <p:cNvSpPr>
              <a:spLocks/>
            </p:cNvSpPr>
            <p:nvPr/>
          </p:nvSpPr>
          <p:spPr bwMode="auto">
            <a:xfrm>
              <a:off x="4759" y="1703"/>
              <a:ext cx="29" cy="10"/>
            </a:xfrm>
            <a:custGeom>
              <a:avLst/>
              <a:gdLst>
                <a:gd name="T0" fmla="*/ 0 w 8"/>
                <a:gd name="T1" fmla="*/ 2147483647 h 3"/>
                <a:gd name="T2" fmla="*/ 2147483647 w 8"/>
                <a:gd name="T3" fmla="*/ 2147483647 h 3"/>
                <a:gd name="T4" fmla="*/ 2147483647 w 8"/>
                <a:gd name="T5" fmla="*/ 2147483647 h 3"/>
                <a:gd name="T6" fmla="*/ 0 w 8"/>
                <a:gd name="T7" fmla="*/ 0 h 3"/>
                <a:gd name="T8" fmla="*/ 0 w 8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0" y="2"/>
                  </a:moveTo>
                  <a:cubicBezTo>
                    <a:pt x="1" y="2"/>
                    <a:pt x="3" y="2"/>
                    <a:pt x="5" y="2"/>
                  </a:cubicBezTo>
                  <a:cubicBezTo>
                    <a:pt x="8" y="3"/>
                    <a:pt x="2" y="3"/>
                    <a:pt x="8" y="2"/>
                  </a:cubicBezTo>
                  <a:cubicBezTo>
                    <a:pt x="3" y="2"/>
                    <a:pt x="3" y="2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28" name="Freeform 842"/>
            <p:cNvSpPr>
              <a:spLocks/>
            </p:cNvSpPr>
            <p:nvPr/>
          </p:nvSpPr>
          <p:spPr bwMode="auto">
            <a:xfrm>
              <a:off x="4784" y="1734"/>
              <a:ext cx="29" cy="11"/>
            </a:xfrm>
            <a:custGeom>
              <a:avLst/>
              <a:gdLst>
                <a:gd name="T0" fmla="*/ 0 w 8"/>
                <a:gd name="T1" fmla="*/ 2147483647 h 3"/>
                <a:gd name="T2" fmla="*/ 2147483647 w 8"/>
                <a:gd name="T3" fmla="*/ 2147483647 h 3"/>
                <a:gd name="T4" fmla="*/ 2147483647 w 8"/>
                <a:gd name="T5" fmla="*/ 2147483647 h 3"/>
                <a:gd name="T6" fmla="*/ 2147483647 w 8"/>
                <a:gd name="T7" fmla="*/ 0 h 3"/>
                <a:gd name="T8" fmla="*/ 0 w 8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0" y="1"/>
                  </a:moveTo>
                  <a:cubicBezTo>
                    <a:pt x="2" y="2"/>
                    <a:pt x="3" y="2"/>
                    <a:pt x="5" y="2"/>
                  </a:cubicBezTo>
                  <a:cubicBezTo>
                    <a:pt x="7" y="3"/>
                    <a:pt x="6" y="2"/>
                    <a:pt x="8" y="2"/>
                  </a:cubicBezTo>
                  <a:cubicBezTo>
                    <a:pt x="3" y="1"/>
                    <a:pt x="4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29" name="Freeform 843"/>
            <p:cNvSpPr>
              <a:spLocks/>
            </p:cNvSpPr>
            <p:nvPr/>
          </p:nvSpPr>
          <p:spPr bwMode="auto">
            <a:xfrm>
              <a:off x="4880" y="1832"/>
              <a:ext cx="29" cy="7"/>
            </a:xfrm>
            <a:custGeom>
              <a:avLst/>
              <a:gdLst>
                <a:gd name="T0" fmla="*/ 0 w 8"/>
                <a:gd name="T1" fmla="*/ 2147483647 h 2"/>
                <a:gd name="T2" fmla="*/ 2147483647 w 8"/>
                <a:gd name="T3" fmla="*/ 2147483647 h 2"/>
                <a:gd name="T4" fmla="*/ 2147483647 w 8"/>
                <a:gd name="T5" fmla="*/ 2147483647 h 2"/>
                <a:gd name="T6" fmla="*/ 2147483647 w 8"/>
                <a:gd name="T7" fmla="*/ 0 h 2"/>
                <a:gd name="T8" fmla="*/ 0 w 8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0" y="1"/>
                  </a:moveTo>
                  <a:cubicBezTo>
                    <a:pt x="2" y="1"/>
                    <a:pt x="3" y="2"/>
                    <a:pt x="5" y="2"/>
                  </a:cubicBezTo>
                  <a:cubicBezTo>
                    <a:pt x="7" y="2"/>
                    <a:pt x="6" y="2"/>
                    <a:pt x="8" y="2"/>
                  </a:cubicBezTo>
                  <a:cubicBezTo>
                    <a:pt x="4" y="1"/>
                    <a:pt x="4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30" name="Freeform 844"/>
            <p:cNvSpPr>
              <a:spLocks/>
            </p:cNvSpPr>
            <p:nvPr/>
          </p:nvSpPr>
          <p:spPr bwMode="auto">
            <a:xfrm>
              <a:off x="4888" y="1776"/>
              <a:ext cx="28" cy="11"/>
            </a:xfrm>
            <a:custGeom>
              <a:avLst/>
              <a:gdLst>
                <a:gd name="T0" fmla="*/ 0 w 8"/>
                <a:gd name="T1" fmla="*/ 2147483647 h 3"/>
                <a:gd name="T2" fmla="*/ 2147483647 w 8"/>
                <a:gd name="T3" fmla="*/ 2147483647 h 3"/>
                <a:gd name="T4" fmla="*/ 2147483647 w 8"/>
                <a:gd name="T5" fmla="*/ 2147483647 h 3"/>
                <a:gd name="T6" fmla="*/ 2147483647 w 8"/>
                <a:gd name="T7" fmla="*/ 0 h 3"/>
                <a:gd name="T8" fmla="*/ 0 w 8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0" y="2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7" y="3"/>
                    <a:pt x="6" y="3"/>
                    <a:pt x="8" y="2"/>
                  </a:cubicBezTo>
                  <a:cubicBezTo>
                    <a:pt x="3" y="2"/>
                    <a:pt x="4" y="2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31" name="Freeform 845"/>
            <p:cNvSpPr>
              <a:spLocks/>
            </p:cNvSpPr>
            <p:nvPr/>
          </p:nvSpPr>
          <p:spPr bwMode="auto">
            <a:xfrm>
              <a:off x="4767" y="1636"/>
              <a:ext cx="24" cy="14"/>
            </a:xfrm>
            <a:custGeom>
              <a:avLst/>
              <a:gdLst>
                <a:gd name="T0" fmla="*/ 0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2147483647 h 4"/>
                <a:gd name="T6" fmla="*/ 2147483647 w 7"/>
                <a:gd name="T7" fmla="*/ 0 h 4"/>
                <a:gd name="T8" fmla="*/ 0 w 7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0" y="1"/>
                  </a:moveTo>
                  <a:cubicBezTo>
                    <a:pt x="1" y="2"/>
                    <a:pt x="3" y="3"/>
                    <a:pt x="5" y="3"/>
                  </a:cubicBezTo>
                  <a:cubicBezTo>
                    <a:pt x="6" y="4"/>
                    <a:pt x="5" y="4"/>
                    <a:pt x="7" y="4"/>
                  </a:cubicBezTo>
                  <a:cubicBezTo>
                    <a:pt x="3" y="2"/>
                    <a:pt x="3" y="2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32" name="Freeform 846"/>
            <p:cNvSpPr>
              <a:spLocks/>
            </p:cNvSpPr>
            <p:nvPr/>
          </p:nvSpPr>
          <p:spPr bwMode="auto">
            <a:xfrm>
              <a:off x="4827" y="1654"/>
              <a:ext cx="29" cy="10"/>
            </a:xfrm>
            <a:custGeom>
              <a:avLst/>
              <a:gdLst>
                <a:gd name="T0" fmla="*/ 0 w 8"/>
                <a:gd name="T1" fmla="*/ 0 h 3"/>
                <a:gd name="T2" fmla="*/ 2147483647 w 8"/>
                <a:gd name="T3" fmla="*/ 2147483647 h 3"/>
                <a:gd name="T4" fmla="*/ 2147483647 w 8"/>
                <a:gd name="T5" fmla="*/ 2147483647 h 3"/>
                <a:gd name="T6" fmla="*/ 0 w 8"/>
                <a:gd name="T7" fmla="*/ 0 h 3"/>
                <a:gd name="T8" fmla="*/ 0 w 8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0" y="0"/>
                  </a:moveTo>
                  <a:cubicBezTo>
                    <a:pt x="2" y="1"/>
                    <a:pt x="3" y="2"/>
                    <a:pt x="5" y="2"/>
                  </a:cubicBezTo>
                  <a:cubicBezTo>
                    <a:pt x="7" y="3"/>
                    <a:pt x="6" y="3"/>
                    <a:pt x="8" y="3"/>
                  </a:cubicBezTo>
                  <a:cubicBezTo>
                    <a:pt x="3" y="1"/>
                    <a:pt x="3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33" name="Freeform 847"/>
            <p:cNvSpPr>
              <a:spLocks/>
            </p:cNvSpPr>
            <p:nvPr/>
          </p:nvSpPr>
          <p:spPr bwMode="auto">
            <a:xfrm>
              <a:off x="4820" y="1703"/>
              <a:ext cx="32" cy="21"/>
            </a:xfrm>
            <a:custGeom>
              <a:avLst/>
              <a:gdLst>
                <a:gd name="T0" fmla="*/ 0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0 w 9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0" y="2"/>
                  </a:moveTo>
                  <a:cubicBezTo>
                    <a:pt x="2" y="2"/>
                    <a:pt x="3" y="3"/>
                    <a:pt x="5" y="4"/>
                  </a:cubicBezTo>
                  <a:cubicBezTo>
                    <a:pt x="9" y="6"/>
                    <a:pt x="2" y="4"/>
                    <a:pt x="8" y="4"/>
                  </a:cubicBezTo>
                  <a:cubicBezTo>
                    <a:pt x="3" y="3"/>
                    <a:pt x="4" y="2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34" name="Freeform 848"/>
            <p:cNvSpPr>
              <a:spLocks/>
            </p:cNvSpPr>
            <p:nvPr/>
          </p:nvSpPr>
          <p:spPr bwMode="auto">
            <a:xfrm>
              <a:off x="4831" y="1727"/>
              <a:ext cx="28" cy="14"/>
            </a:xfrm>
            <a:custGeom>
              <a:avLst/>
              <a:gdLst>
                <a:gd name="T0" fmla="*/ 0 w 8"/>
                <a:gd name="T1" fmla="*/ 2147483647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0 h 4"/>
                <a:gd name="T8" fmla="*/ 0 w 8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1"/>
                  </a:moveTo>
                  <a:cubicBezTo>
                    <a:pt x="2" y="2"/>
                    <a:pt x="3" y="2"/>
                    <a:pt x="5" y="3"/>
                  </a:cubicBezTo>
                  <a:cubicBezTo>
                    <a:pt x="7" y="4"/>
                    <a:pt x="6" y="4"/>
                    <a:pt x="8" y="4"/>
                  </a:cubicBezTo>
                  <a:cubicBezTo>
                    <a:pt x="3" y="2"/>
                    <a:pt x="4" y="2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35" name="Freeform 849"/>
            <p:cNvSpPr>
              <a:spLocks/>
            </p:cNvSpPr>
            <p:nvPr/>
          </p:nvSpPr>
          <p:spPr bwMode="auto">
            <a:xfrm>
              <a:off x="4959" y="1734"/>
              <a:ext cx="32" cy="21"/>
            </a:xfrm>
            <a:custGeom>
              <a:avLst/>
              <a:gdLst>
                <a:gd name="T0" fmla="*/ 0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0 w 9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0" y="1"/>
                  </a:moveTo>
                  <a:cubicBezTo>
                    <a:pt x="2" y="2"/>
                    <a:pt x="3" y="3"/>
                    <a:pt x="5" y="4"/>
                  </a:cubicBezTo>
                  <a:cubicBezTo>
                    <a:pt x="9" y="6"/>
                    <a:pt x="1" y="4"/>
                    <a:pt x="8" y="4"/>
                  </a:cubicBezTo>
                  <a:cubicBezTo>
                    <a:pt x="3" y="2"/>
                    <a:pt x="4" y="2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36" name="Freeform 850"/>
            <p:cNvSpPr>
              <a:spLocks/>
            </p:cNvSpPr>
            <p:nvPr/>
          </p:nvSpPr>
          <p:spPr bwMode="auto">
            <a:xfrm>
              <a:off x="4973" y="1783"/>
              <a:ext cx="25" cy="14"/>
            </a:xfrm>
            <a:custGeom>
              <a:avLst/>
              <a:gdLst>
                <a:gd name="T0" fmla="*/ 0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2147483647 h 4"/>
                <a:gd name="T6" fmla="*/ 2147483647 w 7"/>
                <a:gd name="T7" fmla="*/ 0 h 4"/>
                <a:gd name="T8" fmla="*/ 0 w 7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0" y="1"/>
                  </a:moveTo>
                  <a:cubicBezTo>
                    <a:pt x="1" y="2"/>
                    <a:pt x="3" y="2"/>
                    <a:pt x="4" y="3"/>
                  </a:cubicBezTo>
                  <a:cubicBezTo>
                    <a:pt x="6" y="4"/>
                    <a:pt x="5" y="4"/>
                    <a:pt x="7" y="4"/>
                  </a:cubicBezTo>
                  <a:cubicBezTo>
                    <a:pt x="2" y="2"/>
                    <a:pt x="3" y="2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37" name="Freeform 851"/>
            <p:cNvSpPr>
              <a:spLocks/>
            </p:cNvSpPr>
            <p:nvPr/>
          </p:nvSpPr>
          <p:spPr bwMode="auto">
            <a:xfrm>
              <a:off x="4927" y="1755"/>
              <a:ext cx="28" cy="18"/>
            </a:xfrm>
            <a:custGeom>
              <a:avLst/>
              <a:gdLst>
                <a:gd name="T0" fmla="*/ 0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2147483647 w 8"/>
                <a:gd name="T7" fmla="*/ 0 h 5"/>
                <a:gd name="T8" fmla="*/ 0 w 8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0" y="2"/>
                  </a:moveTo>
                  <a:cubicBezTo>
                    <a:pt x="2" y="2"/>
                    <a:pt x="3" y="3"/>
                    <a:pt x="5" y="4"/>
                  </a:cubicBezTo>
                  <a:cubicBezTo>
                    <a:pt x="7" y="5"/>
                    <a:pt x="6" y="4"/>
                    <a:pt x="8" y="4"/>
                  </a:cubicBezTo>
                  <a:cubicBezTo>
                    <a:pt x="3" y="3"/>
                    <a:pt x="4" y="2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38" name="Freeform 852"/>
            <p:cNvSpPr>
              <a:spLocks/>
            </p:cNvSpPr>
            <p:nvPr/>
          </p:nvSpPr>
          <p:spPr bwMode="auto">
            <a:xfrm>
              <a:off x="4945" y="1811"/>
              <a:ext cx="28" cy="14"/>
            </a:xfrm>
            <a:custGeom>
              <a:avLst/>
              <a:gdLst>
                <a:gd name="T0" fmla="*/ 0 w 8"/>
                <a:gd name="T1" fmla="*/ 2147483647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0 h 4"/>
                <a:gd name="T8" fmla="*/ 0 w 8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1"/>
                  </a:moveTo>
                  <a:cubicBezTo>
                    <a:pt x="2" y="1"/>
                    <a:pt x="3" y="2"/>
                    <a:pt x="5" y="3"/>
                  </a:cubicBezTo>
                  <a:cubicBezTo>
                    <a:pt x="7" y="4"/>
                    <a:pt x="6" y="3"/>
                    <a:pt x="8" y="3"/>
                  </a:cubicBezTo>
                  <a:cubicBezTo>
                    <a:pt x="3" y="2"/>
                    <a:pt x="4" y="2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39" name="Freeform 853"/>
            <p:cNvSpPr>
              <a:spLocks/>
            </p:cNvSpPr>
            <p:nvPr/>
          </p:nvSpPr>
          <p:spPr bwMode="auto">
            <a:xfrm>
              <a:off x="4998" y="1731"/>
              <a:ext cx="14" cy="24"/>
            </a:xfrm>
            <a:custGeom>
              <a:avLst/>
              <a:gdLst>
                <a:gd name="T0" fmla="*/ 0 w 4"/>
                <a:gd name="T1" fmla="*/ 2147483647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0 h 7"/>
                <a:gd name="T8" fmla="*/ 0 w 4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0" y="1"/>
                  </a:moveTo>
                  <a:cubicBezTo>
                    <a:pt x="1" y="2"/>
                    <a:pt x="1" y="4"/>
                    <a:pt x="2" y="5"/>
                  </a:cubicBezTo>
                  <a:cubicBezTo>
                    <a:pt x="3" y="7"/>
                    <a:pt x="2" y="6"/>
                    <a:pt x="4" y="7"/>
                  </a:cubicBezTo>
                  <a:cubicBezTo>
                    <a:pt x="1" y="3"/>
                    <a:pt x="2" y="3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40" name="Freeform 854"/>
            <p:cNvSpPr>
              <a:spLocks/>
            </p:cNvSpPr>
            <p:nvPr/>
          </p:nvSpPr>
          <p:spPr bwMode="auto">
            <a:xfrm>
              <a:off x="5002" y="1762"/>
              <a:ext cx="14" cy="25"/>
            </a:xfrm>
            <a:custGeom>
              <a:avLst/>
              <a:gdLst>
                <a:gd name="T0" fmla="*/ 0 w 4"/>
                <a:gd name="T1" fmla="*/ 2147483647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0 h 7"/>
                <a:gd name="T8" fmla="*/ 0 w 4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0" y="1"/>
                  </a:moveTo>
                  <a:cubicBezTo>
                    <a:pt x="1" y="2"/>
                    <a:pt x="1" y="4"/>
                    <a:pt x="2" y="5"/>
                  </a:cubicBezTo>
                  <a:cubicBezTo>
                    <a:pt x="3" y="7"/>
                    <a:pt x="3" y="6"/>
                    <a:pt x="4" y="7"/>
                  </a:cubicBezTo>
                  <a:cubicBezTo>
                    <a:pt x="2" y="4"/>
                    <a:pt x="2" y="4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41" name="Freeform 855"/>
            <p:cNvSpPr>
              <a:spLocks/>
            </p:cNvSpPr>
            <p:nvPr/>
          </p:nvSpPr>
          <p:spPr bwMode="auto">
            <a:xfrm>
              <a:off x="4816" y="1605"/>
              <a:ext cx="25" cy="94"/>
            </a:xfrm>
            <a:custGeom>
              <a:avLst/>
              <a:gdLst>
                <a:gd name="T0" fmla="*/ 2147483647 w 7"/>
                <a:gd name="T1" fmla="*/ 0 h 27"/>
                <a:gd name="T2" fmla="*/ 2147483647 w 7"/>
                <a:gd name="T3" fmla="*/ 2147483647 h 27"/>
                <a:gd name="T4" fmla="*/ 2147483647 w 7"/>
                <a:gd name="T5" fmla="*/ 2147483647 h 27"/>
                <a:gd name="T6" fmla="*/ 2147483647 w 7"/>
                <a:gd name="T7" fmla="*/ 2147483647 h 27"/>
                <a:gd name="T8" fmla="*/ 2147483647 w 7"/>
                <a:gd name="T9" fmla="*/ 2147483647 h 27"/>
                <a:gd name="T10" fmla="*/ 2147483647 w 7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7"/>
                <a:gd name="T20" fmla="*/ 7 w 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7">
                  <a:moveTo>
                    <a:pt x="2" y="0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3" y="13"/>
                    <a:pt x="3" y="15"/>
                    <a:pt x="4" y="19"/>
                  </a:cubicBezTo>
                  <a:cubicBezTo>
                    <a:pt x="5" y="21"/>
                    <a:pt x="5" y="25"/>
                    <a:pt x="7" y="27"/>
                  </a:cubicBezTo>
                  <a:cubicBezTo>
                    <a:pt x="5" y="19"/>
                    <a:pt x="5" y="10"/>
                    <a:pt x="2" y="3"/>
                  </a:cubicBezTo>
                  <a:cubicBezTo>
                    <a:pt x="2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42" name="Freeform 856"/>
            <p:cNvSpPr>
              <a:spLocks/>
            </p:cNvSpPr>
            <p:nvPr/>
          </p:nvSpPr>
          <p:spPr bwMode="auto">
            <a:xfrm>
              <a:off x="4820" y="1612"/>
              <a:ext cx="28" cy="17"/>
            </a:xfrm>
            <a:custGeom>
              <a:avLst/>
              <a:gdLst>
                <a:gd name="T0" fmla="*/ 0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2147483647 w 8"/>
                <a:gd name="T7" fmla="*/ 0 h 5"/>
                <a:gd name="T8" fmla="*/ 0 w 8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0" y="2"/>
                  </a:moveTo>
                  <a:cubicBezTo>
                    <a:pt x="2" y="2"/>
                    <a:pt x="3" y="3"/>
                    <a:pt x="4" y="4"/>
                  </a:cubicBezTo>
                  <a:cubicBezTo>
                    <a:pt x="6" y="5"/>
                    <a:pt x="6" y="4"/>
                    <a:pt x="8" y="4"/>
                  </a:cubicBezTo>
                  <a:cubicBezTo>
                    <a:pt x="3" y="2"/>
                    <a:pt x="4" y="2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43" name="Freeform 857"/>
            <p:cNvSpPr>
              <a:spLocks/>
            </p:cNvSpPr>
            <p:nvPr/>
          </p:nvSpPr>
          <p:spPr bwMode="auto">
            <a:xfrm>
              <a:off x="4756" y="1504"/>
              <a:ext cx="32" cy="73"/>
            </a:xfrm>
            <a:custGeom>
              <a:avLst/>
              <a:gdLst>
                <a:gd name="T0" fmla="*/ 2147483647 w 9"/>
                <a:gd name="T1" fmla="*/ 2147483647 h 21"/>
                <a:gd name="T2" fmla="*/ 2147483647 w 9"/>
                <a:gd name="T3" fmla="*/ 2147483647 h 21"/>
                <a:gd name="T4" fmla="*/ 2147483647 w 9"/>
                <a:gd name="T5" fmla="*/ 2147483647 h 21"/>
                <a:gd name="T6" fmla="*/ 2147483647 w 9"/>
                <a:gd name="T7" fmla="*/ 0 h 21"/>
                <a:gd name="T8" fmla="*/ 2147483647 w 9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1"/>
                <a:gd name="T17" fmla="*/ 9 w 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1">
                  <a:moveTo>
                    <a:pt x="3" y="8"/>
                  </a:moveTo>
                  <a:cubicBezTo>
                    <a:pt x="2" y="12"/>
                    <a:pt x="2" y="9"/>
                    <a:pt x="1" y="13"/>
                  </a:cubicBezTo>
                  <a:cubicBezTo>
                    <a:pt x="1" y="16"/>
                    <a:pt x="0" y="18"/>
                    <a:pt x="1" y="21"/>
                  </a:cubicBezTo>
                  <a:cubicBezTo>
                    <a:pt x="3" y="13"/>
                    <a:pt x="6" y="7"/>
                    <a:pt x="9" y="0"/>
                  </a:cubicBezTo>
                  <a:cubicBezTo>
                    <a:pt x="9" y="0"/>
                    <a:pt x="3" y="2"/>
                    <a:pt x="3" y="8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44" name="Freeform 858"/>
            <p:cNvSpPr>
              <a:spLocks/>
            </p:cNvSpPr>
            <p:nvPr/>
          </p:nvSpPr>
          <p:spPr bwMode="auto">
            <a:xfrm>
              <a:off x="4813" y="1500"/>
              <a:ext cx="28" cy="77"/>
            </a:xfrm>
            <a:custGeom>
              <a:avLst/>
              <a:gdLst>
                <a:gd name="T0" fmla="*/ 2147483647 w 8"/>
                <a:gd name="T1" fmla="*/ 2147483647 h 22"/>
                <a:gd name="T2" fmla="*/ 2147483647 w 8"/>
                <a:gd name="T3" fmla="*/ 2147483647 h 22"/>
                <a:gd name="T4" fmla="*/ 2147483647 w 8"/>
                <a:gd name="T5" fmla="*/ 2147483647 h 22"/>
                <a:gd name="T6" fmla="*/ 2147483647 w 8"/>
                <a:gd name="T7" fmla="*/ 0 h 22"/>
                <a:gd name="T8" fmla="*/ 2147483647 w 8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2"/>
                <a:gd name="T17" fmla="*/ 8 w 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2">
                  <a:moveTo>
                    <a:pt x="3" y="10"/>
                  </a:moveTo>
                  <a:cubicBezTo>
                    <a:pt x="4" y="13"/>
                    <a:pt x="3" y="11"/>
                    <a:pt x="4" y="15"/>
                  </a:cubicBezTo>
                  <a:cubicBezTo>
                    <a:pt x="7" y="21"/>
                    <a:pt x="3" y="17"/>
                    <a:pt x="8" y="22"/>
                  </a:cubicBezTo>
                  <a:cubicBezTo>
                    <a:pt x="5" y="14"/>
                    <a:pt x="5" y="7"/>
                    <a:pt x="4" y="0"/>
                  </a:cubicBezTo>
                  <a:cubicBezTo>
                    <a:pt x="4" y="0"/>
                    <a:pt x="0" y="5"/>
                    <a:pt x="3" y="10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45" name="Freeform 859"/>
            <p:cNvSpPr>
              <a:spLocks/>
            </p:cNvSpPr>
            <p:nvPr/>
          </p:nvSpPr>
          <p:spPr bwMode="auto">
            <a:xfrm>
              <a:off x="4774" y="1518"/>
              <a:ext cx="25" cy="14"/>
            </a:xfrm>
            <a:custGeom>
              <a:avLst/>
              <a:gdLst>
                <a:gd name="T0" fmla="*/ 0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2147483647 h 4"/>
                <a:gd name="T6" fmla="*/ 2147483647 w 7"/>
                <a:gd name="T7" fmla="*/ 0 h 4"/>
                <a:gd name="T8" fmla="*/ 0 w 7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0" y="1"/>
                  </a:moveTo>
                  <a:cubicBezTo>
                    <a:pt x="1" y="2"/>
                    <a:pt x="2" y="2"/>
                    <a:pt x="4" y="3"/>
                  </a:cubicBezTo>
                  <a:cubicBezTo>
                    <a:pt x="6" y="4"/>
                    <a:pt x="5" y="4"/>
                    <a:pt x="7" y="4"/>
                  </a:cubicBezTo>
                  <a:cubicBezTo>
                    <a:pt x="3" y="2"/>
                    <a:pt x="3" y="2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46" name="Freeform 860"/>
            <p:cNvSpPr>
              <a:spLocks/>
            </p:cNvSpPr>
            <p:nvPr/>
          </p:nvSpPr>
          <p:spPr bwMode="auto">
            <a:xfrm>
              <a:off x="4759" y="1546"/>
              <a:ext cx="25" cy="21"/>
            </a:xfrm>
            <a:custGeom>
              <a:avLst/>
              <a:gdLst>
                <a:gd name="T0" fmla="*/ 0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0 h 6"/>
                <a:gd name="T8" fmla="*/ 0 w 7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0" y="1"/>
                  </a:move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5" y="5"/>
                    <a:pt x="7" y="6"/>
                  </a:cubicBezTo>
                  <a:cubicBezTo>
                    <a:pt x="3" y="3"/>
                    <a:pt x="3" y="3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47" name="Freeform 861"/>
            <p:cNvSpPr>
              <a:spLocks/>
            </p:cNvSpPr>
            <p:nvPr/>
          </p:nvSpPr>
          <p:spPr bwMode="auto">
            <a:xfrm>
              <a:off x="4824" y="1511"/>
              <a:ext cx="32" cy="21"/>
            </a:xfrm>
            <a:custGeom>
              <a:avLst/>
              <a:gdLst>
                <a:gd name="T0" fmla="*/ 0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0 w 9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0" y="2"/>
                  </a:moveTo>
                  <a:cubicBezTo>
                    <a:pt x="1" y="2"/>
                    <a:pt x="3" y="3"/>
                    <a:pt x="4" y="4"/>
                  </a:cubicBezTo>
                  <a:cubicBezTo>
                    <a:pt x="9" y="6"/>
                    <a:pt x="1" y="4"/>
                    <a:pt x="7" y="4"/>
                  </a:cubicBezTo>
                  <a:cubicBezTo>
                    <a:pt x="3" y="3"/>
                    <a:pt x="3" y="3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48" name="Freeform 862"/>
            <p:cNvSpPr>
              <a:spLocks/>
            </p:cNvSpPr>
            <p:nvPr/>
          </p:nvSpPr>
          <p:spPr bwMode="auto">
            <a:xfrm>
              <a:off x="4827" y="1532"/>
              <a:ext cx="25" cy="17"/>
            </a:xfrm>
            <a:custGeom>
              <a:avLst/>
              <a:gdLst>
                <a:gd name="T0" fmla="*/ 0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0 w 7"/>
                <a:gd name="T7" fmla="*/ 0 h 5"/>
                <a:gd name="T8" fmla="*/ 0 w 7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0" y="2"/>
                  </a:moveTo>
                  <a:cubicBezTo>
                    <a:pt x="1" y="2"/>
                    <a:pt x="2" y="3"/>
                    <a:pt x="4" y="4"/>
                  </a:cubicBezTo>
                  <a:cubicBezTo>
                    <a:pt x="5" y="5"/>
                    <a:pt x="5" y="4"/>
                    <a:pt x="7" y="4"/>
                  </a:cubicBezTo>
                  <a:cubicBezTo>
                    <a:pt x="2" y="3"/>
                    <a:pt x="3" y="3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49" name="Freeform 863"/>
            <p:cNvSpPr>
              <a:spLocks/>
            </p:cNvSpPr>
            <p:nvPr/>
          </p:nvSpPr>
          <p:spPr bwMode="auto">
            <a:xfrm>
              <a:off x="4863" y="1804"/>
              <a:ext cx="28" cy="7"/>
            </a:xfrm>
            <a:custGeom>
              <a:avLst/>
              <a:gdLst>
                <a:gd name="T0" fmla="*/ 0 w 8"/>
                <a:gd name="T1" fmla="*/ 2147483647 h 2"/>
                <a:gd name="T2" fmla="*/ 2147483647 w 8"/>
                <a:gd name="T3" fmla="*/ 2147483647 h 2"/>
                <a:gd name="T4" fmla="*/ 2147483647 w 8"/>
                <a:gd name="T5" fmla="*/ 2147483647 h 2"/>
                <a:gd name="T6" fmla="*/ 2147483647 w 8"/>
                <a:gd name="T7" fmla="*/ 0 h 2"/>
                <a:gd name="T8" fmla="*/ 0 w 8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0" y="1"/>
                  </a:moveTo>
                  <a:cubicBezTo>
                    <a:pt x="2" y="1"/>
                    <a:pt x="4" y="2"/>
                    <a:pt x="5" y="2"/>
                  </a:cubicBezTo>
                  <a:cubicBezTo>
                    <a:pt x="7" y="2"/>
                    <a:pt x="6" y="2"/>
                    <a:pt x="8" y="2"/>
                  </a:cubicBezTo>
                  <a:cubicBezTo>
                    <a:pt x="3" y="1"/>
                    <a:pt x="4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53C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50" name="Freeform 864"/>
            <p:cNvSpPr>
              <a:spLocks/>
            </p:cNvSpPr>
            <p:nvPr/>
          </p:nvSpPr>
          <p:spPr bwMode="auto">
            <a:xfrm>
              <a:off x="4934" y="1392"/>
              <a:ext cx="78" cy="178"/>
            </a:xfrm>
            <a:custGeom>
              <a:avLst/>
              <a:gdLst>
                <a:gd name="T0" fmla="*/ 2147483647 w 22"/>
                <a:gd name="T1" fmla="*/ 2147483647 h 51"/>
                <a:gd name="T2" fmla="*/ 0 w 22"/>
                <a:gd name="T3" fmla="*/ 2147483647 h 51"/>
                <a:gd name="T4" fmla="*/ 2147483647 w 22"/>
                <a:gd name="T5" fmla="*/ 2147483647 h 51"/>
                <a:gd name="T6" fmla="*/ 2147483647 w 22"/>
                <a:gd name="T7" fmla="*/ 2147483647 h 51"/>
                <a:gd name="T8" fmla="*/ 2147483647 w 22"/>
                <a:gd name="T9" fmla="*/ 2147483647 h 51"/>
                <a:gd name="T10" fmla="*/ 2147483647 w 22"/>
                <a:gd name="T11" fmla="*/ 2147483647 h 51"/>
                <a:gd name="T12" fmla="*/ 2147483647 w 22"/>
                <a:gd name="T13" fmla="*/ 2147483647 h 51"/>
                <a:gd name="T14" fmla="*/ 2147483647 w 22"/>
                <a:gd name="T15" fmla="*/ 2147483647 h 51"/>
                <a:gd name="T16" fmla="*/ 2147483647 w 22"/>
                <a:gd name="T17" fmla="*/ 2147483647 h 51"/>
                <a:gd name="T18" fmla="*/ 2147483647 w 22"/>
                <a:gd name="T19" fmla="*/ 2147483647 h 51"/>
                <a:gd name="T20" fmla="*/ 2147483647 w 22"/>
                <a:gd name="T21" fmla="*/ 2147483647 h 51"/>
                <a:gd name="T22" fmla="*/ 2147483647 w 22"/>
                <a:gd name="T23" fmla="*/ 2147483647 h 51"/>
                <a:gd name="T24" fmla="*/ 2147483647 w 22"/>
                <a:gd name="T25" fmla="*/ 2147483647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51"/>
                <a:gd name="T41" fmla="*/ 22 w 22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51">
                  <a:moveTo>
                    <a:pt x="6" y="51"/>
                  </a:moveTo>
                  <a:cubicBezTo>
                    <a:pt x="7" y="47"/>
                    <a:pt x="2" y="45"/>
                    <a:pt x="0" y="41"/>
                  </a:cubicBezTo>
                  <a:cubicBezTo>
                    <a:pt x="1" y="45"/>
                    <a:pt x="3" y="49"/>
                    <a:pt x="7" y="49"/>
                  </a:cubicBezTo>
                  <a:cubicBezTo>
                    <a:pt x="9" y="49"/>
                    <a:pt x="11" y="46"/>
                    <a:pt x="12" y="44"/>
                  </a:cubicBezTo>
                  <a:cubicBezTo>
                    <a:pt x="13" y="40"/>
                    <a:pt x="9" y="37"/>
                    <a:pt x="6" y="34"/>
                  </a:cubicBezTo>
                  <a:cubicBezTo>
                    <a:pt x="9" y="38"/>
                    <a:pt x="14" y="42"/>
                    <a:pt x="17" y="37"/>
                  </a:cubicBezTo>
                  <a:cubicBezTo>
                    <a:pt x="21" y="30"/>
                    <a:pt x="17" y="29"/>
                    <a:pt x="10" y="25"/>
                  </a:cubicBezTo>
                  <a:cubicBezTo>
                    <a:pt x="14" y="27"/>
                    <a:pt x="16" y="30"/>
                    <a:pt x="19" y="27"/>
                  </a:cubicBezTo>
                  <a:cubicBezTo>
                    <a:pt x="22" y="25"/>
                    <a:pt x="20" y="20"/>
                    <a:pt x="19" y="17"/>
                  </a:cubicBezTo>
                  <a:cubicBezTo>
                    <a:pt x="17" y="14"/>
                    <a:pt x="13" y="14"/>
                    <a:pt x="10" y="13"/>
                  </a:cubicBezTo>
                  <a:cubicBezTo>
                    <a:pt x="13" y="14"/>
                    <a:pt x="17" y="15"/>
                    <a:pt x="19" y="12"/>
                  </a:cubicBezTo>
                  <a:cubicBezTo>
                    <a:pt x="21" y="10"/>
                    <a:pt x="20" y="7"/>
                    <a:pt x="19" y="5"/>
                  </a:cubicBezTo>
                  <a:cubicBezTo>
                    <a:pt x="17" y="1"/>
                    <a:pt x="13" y="0"/>
                    <a:pt x="9" y="1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51" name="Freeform 865"/>
            <p:cNvSpPr>
              <a:spLocks/>
            </p:cNvSpPr>
            <p:nvPr/>
          </p:nvSpPr>
          <p:spPr bwMode="auto">
            <a:xfrm>
              <a:off x="4888" y="1941"/>
              <a:ext cx="35" cy="28"/>
            </a:xfrm>
            <a:custGeom>
              <a:avLst/>
              <a:gdLst>
                <a:gd name="T0" fmla="*/ 2147483647 w 10"/>
                <a:gd name="T1" fmla="*/ 2147483647 h 8"/>
                <a:gd name="T2" fmla="*/ 0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8"/>
                <a:gd name="T14" fmla="*/ 10 w 1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8">
                  <a:moveTo>
                    <a:pt x="8" y="7"/>
                  </a:moveTo>
                  <a:cubicBezTo>
                    <a:pt x="10" y="3"/>
                    <a:pt x="4" y="0"/>
                    <a:pt x="0" y="1"/>
                  </a:cubicBezTo>
                  <a:cubicBezTo>
                    <a:pt x="0" y="1"/>
                    <a:pt x="4" y="1"/>
                    <a:pt x="5" y="3"/>
                  </a:cubicBezTo>
                  <a:cubicBezTo>
                    <a:pt x="6" y="5"/>
                    <a:pt x="7" y="8"/>
                    <a:pt x="8" y="7"/>
                  </a:cubicBezTo>
                  <a:close/>
                </a:path>
              </a:pathLst>
            </a:custGeom>
            <a:solidFill>
              <a:srgbClr val="E99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52" name="Freeform 866"/>
            <p:cNvSpPr>
              <a:spLocks/>
            </p:cNvSpPr>
            <p:nvPr/>
          </p:nvSpPr>
          <p:spPr bwMode="auto">
            <a:xfrm>
              <a:off x="4916" y="1941"/>
              <a:ext cx="14" cy="21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0 h 6"/>
                <a:gd name="T8" fmla="*/ 2147483647 w 4"/>
                <a:gd name="T9" fmla="*/ 0 h 6"/>
                <a:gd name="T10" fmla="*/ 0 w 4"/>
                <a:gd name="T11" fmla="*/ 2147483647 h 6"/>
                <a:gd name="T12" fmla="*/ 2147483647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6"/>
                <a:gd name="T32" fmla="*/ 4 w 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6">
                  <a:moveTo>
                    <a:pt x="2" y="6"/>
                  </a:moveTo>
                  <a:cubicBezTo>
                    <a:pt x="2" y="6"/>
                    <a:pt x="4" y="6"/>
                    <a:pt x="4" y="4"/>
                  </a:cubicBezTo>
                  <a:cubicBezTo>
                    <a:pt x="4" y="3"/>
                    <a:pt x="0" y="2"/>
                    <a:pt x="1" y="2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E99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53" name="Freeform 867"/>
            <p:cNvSpPr>
              <a:spLocks/>
            </p:cNvSpPr>
            <p:nvPr/>
          </p:nvSpPr>
          <p:spPr bwMode="auto">
            <a:xfrm>
              <a:off x="4934" y="1923"/>
              <a:ext cx="11" cy="32"/>
            </a:xfrm>
            <a:custGeom>
              <a:avLst/>
              <a:gdLst>
                <a:gd name="T0" fmla="*/ 2147483647 w 3"/>
                <a:gd name="T1" fmla="*/ 2147483647 h 9"/>
                <a:gd name="T2" fmla="*/ 0 w 3"/>
                <a:gd name="T3" fmla="*/ 2147483647 h 9"/>
                <a:gd name="T4" fmla="*/ 2147483647 w 3"/>
                <a:gd name="T5" fmla="*/ 0 h 9"/>
                <a:gd name="T6" fmla="*/ 2147483647 w 3"/>
                <a:gd name="T7" fmla="*/ 2147483647 h 9"/>
                <a:gd name="T8" fmla="*/ 2147483647 w 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2" y="8"/>
                  </a:moveTo>
                  <a:cubicBezTo>
                    <a:pt x="2" y="7"/>
                    <a:pt x="0" y="6"/>
                    <a:pt x="0" y="5"/>
                  </a:cubicBezTo>
                  <a:cubicBezTo>
                    <a:pt x="0" y="3"/>
                    <a:pt x="2" y="2"/>
                    <a:pt x="2" y="0"/>
                  </a:cubicBezTo>
                  <a:cubicBezTo>
                    <a:pt x="2" y="0"/>
                    <a:pt x="2" y="3"/>
                    <a:pt x="1" y="4"/>
                  </a:cubicBezTo>
                  <a:cubicBezTo>
                    <a:pt x="1" y="4"/>
                    <a:pt x="3" y="9"/>
                    <a:pt x="2" y="8"/>
                  </a:cubicBezTo>
                  <a:close/>
                </a:path>
              </a:pathLst>
            </a:custGeom>
            <a:solidFill>
              <a:srgbClr val="E99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055" name="Group 880"/>
          <p:cNvGrpSpPr>
            <a:grpSpLocks/>
          </p:cNvGrpSpPr>
          <p:nvPr/>
        </p:nvGrpSpPr>
        <p:grpSpPr bwMode="auto">
          <a:xfrm>
            <a:off x="2071688" y="2992438"/>
            <a:ext cx="2016125" cy="849312"/>
            <a:chOff x="1015" y="1885"/>
            <a:chExt cx="1270" cy="535"/>
          </a:xfrm>
        </p:grpSpPr>
        <p:sp>
          <p:nvSpPr>
            <p:cNvPr id="2094" name="Freeform 868"/>
            <p:cNvSpPr>
              <a:spLocks noEditPoints="1"/>
            </p:cNvSpPr>
            <p:nvPr/>
          </p:nvSpPr>
          <p:spPr bwMode="auto">
            <a:xfrm>
              <a:off x="1015" y="2378"/>
              <a:ext cx="1270" cy="42"/>
            </a:xfrm>
            <a:custGeom>
              <a:avLst/>
              <a:gdLst>
                <a:gd name="T0" fmla="*/ 2147483647 w 357"/>
                <a:gd name="T1" fmla="*/ 0 h 12"/>
                <a:gd name="T2" fmla="*/ 2147483647 w 357"/>
                <a:gd name="T3" fmla="*/ 0 h 12"/>
                <a:gd name="T4" fmla="*/ 2147483647 w 357"/>
                <a:gd name="T5" fmla="*/ 0 h 12"/>
                <a:gd name="T6" fmla="*/ 2147483647 w 357"/>
                <a:gd name="T7" fmla="*/ 2147483647 h 12"/>
                <a:gd name="T8" fmla="*/ 2147483647 w 357"/>
                <a:gd name="T9" fmla="*/ 2147483647 h 12"/>
                <a:gd name="T10" fmla="*/ 2147483647 w 357"/>
                <a:gd name="T11" fmla="*/ 2147483647 h 12"/>
                <a:gd name="T12" fmla="*/ 2147483647 w 357"/>
                <a:gd name="T13" fmla="*/ 2147483647 h 12"/>
                <a:gd name="T14" fmla="*/ 2147483647 w 357"/>
                <a:gd name="T15" fmla="*/ 0 h 12"/>
                <a:gd name="T16" fmla="*/ 2147483647 w 357"/>
                <a:gd name="T17" fmla="*/ 0 h 12"/>
                <a:gd name="T18" fmla="*/ 2147483647 w 357"/>
                <a:gd name="T19" fmla="*/ 2147483647 h 12"/>
                <a:gd name="T20" fmla="*/ 2147483647 w 357"/>
                <a:gd name="T21" fmla="*/ 2147483647 h 12"/>
                <a:gd name="T22" fmla="*/ 2147483647 w 357"/>
                <a:gd name="T23" fmla="*/ 2147483647 h 12"/>
                <a:gd name="T24" fmla="*/ 2147483647 w 357"/>
                <a:gd name="T25" fmla="*/ 0 h 12"/>
                <a:gd name="T26" fmla="*/ 2147483647 w 357"/>
                <a:gd name="T27" fmla="*/ 2147483647 h 12"/>
                <a:gd name="T28" fmla="*/ 2147483647 w 357"/>
                <a:gd name="T29" fmla="*/ 2147483647 h 12"/>
                <a:gd name="T30" fmla="*/ 2147483647 w 357"/>
                <a:gd name="T31" fmla="*/ 2147483647 h 12"/>
                <a:gd name="T32" fmla="*/ 2147483647 w 357"/>
                <a:gd name="T33" fmla="*/ 2147483647 h 12"/>
                <a:gd name="T34" fmla="*/ 2147483647 w 357"/>
                <a:gd name="T35" fmla="*/ 2147483647 h 12"/>
                <a:gd name="T36" fmla="*/ 2147483647 w 357"/>
                <a:gd name="T37" fmla="*/ 2147483647 h 12"/>
                <a:gd name="T38" fmla="*/ 2147483647 w 357"/>
                <a:gd name="T39" fmla="*/ 2147483647 h 12"/>
                <a:gd name="T40" fmla="*/ 2147483647 w 357"/>
                <a:gd name="T41" fmla="*/ 2147483647 h 12"/>
                <a:gd name="T42" fmla="*/ 2147483647 w 357"/>
                <a:gd name="T43" fmla="*/ 2147483647 h 12"/>
                <a:gd name="T44" fmla="*/ 2147483647 w 357"/>
                <a:gd name="T45" fmla="*/ 2147483647 h 12"/>
                <a:gd name="T46" fmla="*/ 2147483647 w 357"/>
                <a:gd name="T47" fmla="*/ 2147483647 h 12"/>
                <a:gd name="T48" fmla="*/ 2147483647 w 357"/>
                <a:gd name="T49" fmla="*/ 2147483647 h 12"/>
                <a:gd name="T50" fmla="*/ 2147483647 w 357"/>
                <a:gd name="T51" fmla="*/ 2147483647 h 12"/>
                <a:gd name="T52" fmla="*/ 2147483647 w 357"/>
                <a:gd name="T53" fmla="*/ 2147483647 h 12"/>
                <a:gd name="T54" fmla="*/ 2147483647 w 357"/>
                <a:gd name="T55" fmla="*/ 2147483647 h 12"/>
                <a:gd name="T56" fmla="*/ 2147483647 w 357"/>
                <a:gd name="T57" fmla="*/ 2147483647 h 12"/>
                <a:gd name="T58" fmla="*/ 2147483647 w 357"/>
                <a:gd name="T59" fmla="*/ 0 h 12"/>
                <a:gd name="T60" fmla="*/ 2147483647 w 357"/>
                <a:gd name="T61" fmla="*/ 2147483647 h 12"/>
                <a:gd name="T62" fmla="*/ 2147483647 w 357"/>
                <a:gd name="T63" fmla="*/ 2147483647 h 12"/>
                <a:gd name="T64" fmla="*/ 2147483647 w 357"/>
                <a:gd name="T65" fmla="*/ 2147483647 h 12"/>
                <a:gd name="T66" fmla="*/ 2147483647 w 357"/>
                <a:gd name="T67" fmla="*/ 2147483647 h 12"/>
                <a:gd name="T68" fmla="*/ 2147483647 w 357"/>
                <a:gd name="T69" fmla="*/ 2147483647 h 12"/>
                <a:gd name="T70" fmla="*/ 2147483647 w 357"/>
                <a:gd name="T71" fmla="*/ 2147483647 h 12"/>
                <a:gd name="T72" fmla="*/ 2147483647 w 357"/>
                <a:gd name="T73" fmla="*/ 2147483647 h 12"/>
                <a:gd name="T74" fmla="*/ 2147483647 w 357"/>
                <a:gd name="T75" fmla="*/ 2147483647 h 12"/>
                <a:gd name="T76" fmla="*/ 2147483647 w 357"/>
                <a:gd name="T77" fmla="*/ 2147483647 h 12"/>
                <a:gd name="T78" fmla="*/ 2147483647 w 357"/>
                <a:gd name="T79" fmla="*/ 0 h 12"/>
                <a:gd name="T80" fmla="*/ 2147483647 w 357"/>
                <a:gd name="T81" fmla="*/ 2147483647 h 12"/>
                <a:gd name="T82" fmla="*/ 2147483647 w 357"/>
                <a:gd name="T83" fmla="*/ 2147483647 h 12"/>
                <a:gd name="T84" fmla="*/ 2147483647 w 357"/>
                <a:gd name="T85" fmla="*/ 2147483647 h 12"/>
                <a:gd name="T86" fmla="*/ 2147483647 w 357"/>
                <a:gd name="T87" fmla="*/ 2147483647 h 12"/>
                <a:gd name="T88" fmla="*/ 2147483647 w 357"/>
                <a:gd name="T89" fmla="*/ 0 h 12"/>
                <a:gd name="T90" fmla="*/ 2147483647 w 357"/>
                <a:gd name="T91" fmla="*/ 2147483647 h 12"/>
                <a:gd name="T92" fmla="*/ 2147483647 w 357"/>
                <a:gd name="T93" fmla="*/ 2147483647 h 12"/>
                <a:gd name="T94" fmla="*/ 2147483647 w 357"/>
                <a:gd name="T95" fmla="*/ 0 h 12"/>
                <a:gd name="T96" fmla="*/ 2147483647 w 357"/>
                <a:gd name="T97" fmla="*/ 2147483647 h 12"/>
                <a:gd name="T98" fmla="*/ 2147483647 w 357"/>
                <a:gd name="T99" fmla="*/ 2147483647 h 12"/>
                <a:gd name="T100" fmla="*/ 2147483647 w 357"/>
                <a:gd name="T101" fmla="*/ 2147483647 h 12"/>
                <a:gd name="T102" fmla="*/ 2147483647 w 357"/>
                <a:gd name="T103" fmla="*/ 2147483647 h 12"/>
                <a:gd name="T104" fmla="*/ 2147483647 w 357"/>
                <a:gd name="T105" fmla="*/ 2147483647 h 12"/>
                <a:gd name="T106" fmla="*/ 2147483647 w 357"/>
                <a:gd name="T107" fmla="*/ 0 h 12"/>
                <a:gd name="T108" fmla="*/ 2147483647 w 357"/>
                <a:gd name="T109" fmla="*/ 2147483647 h 12"/>
                <a:gd name="T110" fmla="*/ 2147483647 w 357"/>
                <a:gd name="T111" fmla="*/ 2147483647 h 12"/>
                <a:gd name="T112" fmla="*/ 2147483647 w 357"/>
                <a:gd name="T113" fmla="*/ 2147483647 h 12"/>
                <a:gd name="T114" fmla="*/ 2147483647 w 357"/>
                <a:gd name="T115" fmla="*/ 2147483647 h 12"/>
                <a:gd name="T116" fmla="*/ 2147483647 w 357"/>
                <a:gd name="T117" fmla="*/ 0 h 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7"/>
                <a:gd name="T178" fmla="*/ 0 h 12"/>
                <a:gd name="T179" fmla="*/ 357 w 357"/>
                <a:gd name="T180" fmla="*/ 12 h 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7" h="12">
                  <a:moveTo>
                    <a:pt x="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3" y="0"/>
                  </a:lnTo>
                  <a:lnTo>
                    <a:pt x="0" y="0"/>
                  </a:lnTo>
                  <a:close/>
                  <a:moveTo>
                    <a:pt x="6" y="0"/>
                  </a:moveTo>
                  <a:lnTo>
                    <a:pt x="6" y="12"/>
                  </a:lnTo>
                  <a:lnTo>
                    <a:pt x="9" y="12"/>
                  </a:lnTo>
                  <a:lnTo>
                    <a:pt x="9" y="3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10" y="0"/>
                  </a:lnTo>
                  <a:lnTo>
                    <a:pt x="6" y="0"/>
                  </a:lnTo>
                  <a:close/>
                  <a:moveTo>
                    <a:pt x="28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21" y="1"/>
                    <a:pt x="21" y="2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2" y="5"/>
                    <a:pt x="23" y="6"/>
                    <a:pt x="24" y="7"/>
                  </a:cubicBezTo>
                  <a:cubicBezTo>
                    <a:pt x="25" y="8"/>
                    <a:pt x="26" y="8"/>
                    <a:pt x="26" y="9"/>
                  </a:cubicBezTo>
                  <a:cubicBezTo>
                    <a:pt x="26" y="9"/>
                    <a:pt x="26" y="10"/>
                    <a:pt x="25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1" y="10"/>
                    <a:pt x="21" y="10"/>
                    <a:pt x="20" y="9"/>
                  </a:cubicBezTo>
                  <a:lnTo>
                    <a:pt x="21" y="12"/>
                  </a:lnTo>
                  <a:cubicBezTo>
                    <a:pt x="21" y="12"/>
                    <a:pt x="22" y="12"/>
                    <a:pt x="23" y="12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6" y="12"/>
                    <a:pt x="27" y="12"/>
                    <a:pt x="28" y="11"/>
                  </a:cubicBezTo>
                  <a:cubicBezTo>
                    <a:pt x="28" y="11"/>
                    <a:pt x="29" y="10"/>
                    <a:pt x="29" y="9"/>
                  </a:cubicBezTo>
                  <a:cubicBezTo>
                    <a:pt x="29" y="8"/>
                    <a:pt x="29" y="8"/>
                    <a:pt x="28" y="7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4" y="4"/>
                    <a:pt x="24" y="4"/>
                    <a:pt x="24" y="3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lnTo>
                    <a:pt x="28" y="0"/>
                  </a:lnTo>
                  <a:close/>
                  <a:moveTo>
                    <a:pt x="30" y="0"/>
                  </a:moveTo>
                  <a:lnTo>
                    <a:pt x="30" y="2"/>
                  </a:lnTo>
                  <a:lnTo>
                    <a:pt x="34" y="2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30" y="0"/>
                  </a:lnTo>
                  <a:close/>
                  <a:moveTo>
                    <a:pt x="42" y="0"/>
                  </a:moveTo>
                  <a:lnTo>
                    <a:pt x="42" y="12"/>
                  </a:lnTo>
                  <a:lnTo>
                    <a:pt x="45" y="12"/>
                  </a:lnTo>
                  <a:lnTo>
                    <a:pt x="45" y="0"/>
                  </a:lnTo>
                  <a:lnTo>
                    <a:pt x="42" y="0"/>
                  </a:lnTo>
                  <a:close/>
                  <a:moveTo>
                    <a:pt x="46" y="0"/>
                  </a:moveTo>
                  <a:lnTo>
                    <a:pt x="46" y="2"/>
                  </a:lnTo>
                  <a:lnTo>
                    <a:pt x="50" y="2"/>
                  </a:lnTo>
                  <a:lnTo>
                    <a:pt x="50" y="12"/>
                  </a:lnTo>
                  <a:lnTo>
                    <a:pt x="53" y="12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46" y="0"/>
                  </a:lnTo>
                  <a:close/>
                  <a:moveTo>
                    <a:pt x="58" y="0"/>
                  </a:moveTo>
                  <a:lnTo>
                    <a:pt x="58" y="8"/>
                  </a:lnTo>
                  <a:cubicBezTo>
                    <a:pt x="58" y="10"/>
                    <a:pt x="58" y="11"/>
                    <a:pt x="59" y="11"/>
                  </a:cubicBezTo>
                  <a:cubicBezTo>
                    <a:pt x="61" y="12"/>
                    <a:pt x="62" y="12"/>
                    <a:pt x="64" y="12"/>
                  </a:cubicBezTo>
                  <a:cubicBezTo>
                    <a:pt x="65" y="12"/>
                    <a:pt x="67" y="12"/>
                    <a:pt x="68" y="11"/>
                  </a:cubicBezTo>
                  <a:cubicBezTo>
                    <a:pt x="69" y="11"/>
                    <a:pt x="70" y="10"/>
                    <a:pt x="70" y="9"/>
                  </a:cubicBezTo>
                  <a:lnTo>
                    <a:pt x="70" y="0"/>
                  </a:lnTo>
                  <a:lnTo>
                    <a:pt x="67" y="0"/>
                  </a:lnTo>
                  <a:lnTo>
                    <a:pt x="67" y="8"/>
                  </a:lnTo>
                  <a:cubicBezTo>
                    <a:pt x="67" y="9"/>
                    <a:pt x="66" y="9"/>
                    <a:pt x="66" y="10"/>
                  </a:cubicBezTo>
                  <a:cubicBezTo>
                    <a:pt x="65" y="10"/>
                    <a:pt x="65" y="10"/>
                    <a:pt x="64" y="10"/>
                  </a:cubicBezTo>
                  <a:cubicBezTo>
                    <a:pt x="63" y="10"/>
                    <a:pt x="62" y="10"/>
                    <a:pt x="62" y="10"/>
                  </a:cubicBezTo>
                  <a:cubicBezTo>
                    <a:pt x="61" y="9"/>
                    <a:pt x="61" y="8"/>
                    <a:pt x="61" y="8"/>
                  </a:cubicBezTo>
                  <a:lnTo>
                    <a:pt x="61" y="0"/>
                  </a:lnTo>
                  <a:lnTo>
                    <a:pt x="58" y="0"/>
                  </a:lnTo>
                  <a:close/>
                  <a:moveTo>
                    <a:pt x="71" y="0"/>
                  </a:moveTo>
                  <a:lnTo>
                    <a:pt x="71" y="2"/>
                  </a:lnTo>
                  <a:lnTo>
                    <a:pt x="75" y="2"/>
                  </a:lnTo>
                  <a:lnTo>
                    <a:pt x="75" y="12"/>
                  </a:lnTo>
                  <a:lnTo>
                    <a:pt x="78" y="12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71" y="0"/>
                  </a:lnTo>
                  <a:close/>
                  <a:moveTo>
                    <a:pt x="82" y="6"/>
                  </a:moveTo>
                  <a:cubicBezTo>
                    <a:pt x="82" y="8"/>
                    <a:pt x="83" y="9"/>
                    <a:pt x="84" y="10"/>
                  </a:cubicBezTo>
                  <a:cubicBezTo>
                    <a:pt x="85" y="12"/>
                    <a:pt x="87" y="12"/>
                    <a:pt x="89" y="12"/>
                  </a:cubicBezTo>
                  <a:cubicBezTo>
                    <a:pt x="92" y="12"/>
                    <a:pt x="93" y="12"/>
                    <a:pt x="95" y="10"/>
                  </a:cubicBezTo>
                  <a:cubicBezTo>
                    <a:pt x="96" y="9"/>
                    <a:pt x="97" y="8"/>
                    <a:pt x="97" y="6"/>
                  </a:cubicBezTo>
                  <a:cubicBezTo>
                    <a:pt x="97" y="4"/>
                    <a:pt x="96" y="3"/>
                    <a:pt x="95" y="2"/>
                  </a:cubicBezTo>
                  <a:cubicBezTo>
                    <a:pt x="93" y="1"/>
                    <a:pt x="92" y="0"/>
                    <a:pt x="89" y="0"/>
                  </a:cubicBezTo>
                  <a:cubicBezTo>
                    <a:pt x="87" y="0"/>
                    <a:pt x="85" y="1"/>
                    <a:pt x="84" y="2"/>
                  </a:cubicBezTo>
                  <a:cubicBezTo>
                    <a:pt x="83" y="3"/>
                    <a:pt x="82" y="4"/>
                    <a:pt x="82" y="6"/>
                  </a:cubicBezTo>
                  <a:close/>
                  <a:moveTo>
                    <a:pt x="89" y="2"/>
                  </a:moveTo>
                  <a:cubicBezTo>
                    <a:pt x="91" y="2"/>
                    <a:pt x="92" y="2"/>
                    <a:pt x="93" y="3"/>
                  </a:cubicBezTo>
                  <a:cubicBezTo>
                    <a:pt x="93" y="4"/>
                    <a:pt x="94" y="5"/>
                    <a:pt x="94" y="6"/>
                  </a:cubicBezTo>
                  <a:cubicBezTo>
                    <a:pt x="94" y="7"/>
                    <a:pt x="93" y="8"/>
                    <a:pt x="93" y="9"/>
                  </a:cubicBezTo>
                  <a:cubicBezTo>
                    <a:pt x="92" y="10"/>
                    <a:pt x="91" y="10"/>
                    <a:pt x="89" y="10"/>
                  </a:cubicBezTo>
                  <a:cubicBezTo>
                    <a:pt x="88" y="10"/>
                    <a:pt x="87" y="10"/>
                    <a:pt x="86" y="9"/>
                  </a:cubicBezTo>
                  <a:cubicBezTo>
                    <a:pt x="85" y="8"/>
                    <a:pt x="85" y="7"/>
                    <a:pt x="85" y="6"/>
                  </a:cubicBezTo>
                  <a:cubicBezTo>
                    <a:pt x="85" y="5"/>
                    <a:pt x="85" y="4"/>
                    <a:pt x="86" y="3"/>
                  </a:cubicBezTo>
                  <a:cubicBezTo>
                    <a:pt x="87" y="2"/>
                    <a:pt x="88" y="2"/>
                    <a:pt x="89" y="2"/>
                  </a:cubicBezTo>
                  <a:close/>
                  <a:moveTo>
                    <a:pt x="106" y="0"/>
                  </a:moveTo>
                  <a:lnTo>
                    <a:pt x="106" y="12"/>
                  </a:lnTo>
                  <a:lnTo>
                    <a:pt x="109" y="12"/>
                  </a:lnTo>
                  <a:lnTo>
                    <a:pt x="109" y="3"/>
                  </a:lnTo>
                  <a:lnTo>
                    <a:pt x="115" y="12"/>
                  </a:lnTo>
                  <a:lnTo>
                    <a:pt x="119" y="12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16" y="9"/>
                  </a:lnTo>
                  <a:lnTo>
                    <a:pt x="110" y="0"/>
                  </a:lnTo>
                  <a:lnTo>
                    <a:pt x="106" y="0"/>
                  </a:lnTo>
                  <a:close/>
                  <a:moveTo>
                    <a:pt x="125" y="0"/>
                  </a:moveTo>
                  <a:lnTo>
                    <a:pt x="119" y="12"/>
                  </a:lnTo>
                  <a:lnTo>
                    <a:pt x="122" y="12"/>
                  </a:lnTo>
                  <a:lnTo>
                    <a:pt x="124" y="8"/>
                  </a:lnTo>
                  <a:lnTo>
                    <a:pt x="129" y="8"/>
                  </a:lnTo>
                  <a:lnTo>
                    <a:pt x="131" y="12"/>
                  </a:lnTo>
                  <a:lnTo>
                    <a:pt x="134" y="12"/>
                  </a:lnTo>
                  <a:lnTo>
                    <a:pt x="129" y="0"/>
                  </a:lnTo>
                  <a:lnTo>
                    <a:pt x="125" y="0"/>
                  </a:lnTo>
                  <a:close/>
                  <a:moveTo>
                    <a:pt x="128" y="6"/>
                  </a:moveTo>
                  <a:lnTo>
                    <a:pt x="125" y="6"/>
                  </a:lnTo>
                  <a:lnTo>
                    <a:pt x="127" y="2"/>
                  </a:lnTo>
                  <a:lnTo>
                    <a:pt x="128" y="6"/>
                  </a:lnTo>
                  <a:close/>
                  <a:moveTo>
                    <a:pt x="144" y="0"/>
                  </a:moveTo>
                  <a:cubicBezTo>
                    <a:pt x="144" y="0"/>
                    <a:pt x="143" y="0"/>
                    <a:pt x="141" y="0"/>
                  </a:cubicBezTo>
                  <a:cubicBezTo>
                    <a:pt x="139" y="0"/>
                    <a:pt x="138" y="0"/>
                    <a:pt x="136" y="1"/>
                  </a:cubicBezTo>
                  <a:cubicBezTo>
                    <a:pt x="135" y="2"/>
                    <a:pt x="134" y="4"/>
                    <a:pt x="134" y="6"/>
                  </a:cubicBezTo>
                  <a:cubicBezTo>
                    <a:pt x="134" y="8"/>
                    <a:pt x="134" y="9"/>
                    <a:pt x="136" y="10"/>
                  </a:cubicBezTo>
                  <a:cubicBezTo>
                    <a:pt x="137" y="12"/>
                    <a:pt x="139" y="12"/>
                    <a:pt x="141" y="12"/>
                  </a:cubicBezTo>
                  <a:cubicBezTo>
                    <a:pt x="142" y="12"/>
                    <a:pt x="142" y="12"/>
                    <a:pt x="143" y="12"/>
                  </a:cubicBezTo>
                  <a:cubicBezTo>
                    <a:pt x="143" y="12"/>
                    <a:pt x="144" y="12"/>
                    <a:pt x="145" y="12"/>
                  </a:cubicBezTo>
                  <a:lnTo>
                    <a:pt x="145" y="10"/>
                  </a:lnTo>
                  <a:cubicBezTo>
                    <a:pt x="144" y="10"/>
                    <a:pt x="144" y="10"/>
                    <a:pt x="143" y="10"/>
                  </a:cubicBezTo>
                  <a:cubicBezTo>
                    <a:pt x="143" y="10"/>
                    <a:pt x="142" y="10"/>
                    <a:pt x="142" y="10"/>
                  </a:cubicBezTo>
                  <a:cubicBezTo>
                    <a:pt x="140" y="10"/>
                    <a:pt x="139" y="10"/>
                    <a:pt x="138" y="9"/>
                  </a:cubicBezTo>
                  <a:cubicBezTo>
                    <a:pt x="137" y="8"/>
                    <a:pt x="137" y="7"/>
                    <a:pt x="137" y="6"/>
                  </a:cubicBezTo>
                  <a:cubicBezTo>
                    <a:pt x="137" y="5"/>
                    <a:pt x="137" y="4"/>
                    <a:pt x="138" y="3"/>
                  </a:cubicBezTo>
                  <a:cubicBezTo>
                    <a:pt x="139" y="2"/>
                    <a:pt x="140" y="2"/>
                    <a:pt x="141" y="2"/>
                  </a:cubicBezTo>
                  <a:cubicBezTo>
                    <a:pt x="142" y="2"/>
                    <a:pt x="142" y="2"/>
                    <a:pt x="143" y="2"/>
                  </a:cubicBezTo>
                  <a:cubicBezTo>
                    <a:pt x="144" y="2"/>
                    <a:pt x="144" y="2"/>
                    <a:pt x="145" y="3"/>
                  </a:cubicBezTo>
                  <a:lnTo>
                    <a:pt x="144" y="0"/>
                  </a:lnTo>
                  <a:close/>
                  <a:moveTo>
                    <a:pt x="147" y="0"/>
                  </a:moveTo>
                  <a:lnTo>
                    <a:pt x="147" y="12"/>
                  </a:lnTo>
                  <a:lnTo>
                    <a:pt x="150" y="12"/>
                  </a:lnTo>
                  <a:lnTo>
                    <a:pt x="150" y="0"/>
                  </a:lnTo>
                  <a:lnTo>
                    <a:pt x="147" y="0"/>
                  </a:lnTo>
                  <a:close/>
                  <a:moveTo>
                    <a:pt x="152" y="6"/>
                  </a:moveTo>
                  <a:cubicBezTo>
                    <a:pt x="152" y="8"/>
                    <a:pt x="152" y="9"/>
                    <a:pt x="154" y="10"/>
                  </a:cubicBezTo>
                  <a:cubicBezTo>
                    <a:pt x="155" y="12"/>
                    <a:pt x="157" y="12"/>
                    <a:pt x="159" y="12"/>
                  </a:cubicBezTo>
                  <a:cubicBezTo>
                    <a:pt x="161" y="12"/>
                    <a:pt x="163" y="12"/>
                    <a:pt x="164" y="10"/>
                  </a:cubicBezTo>
                  <a:cubicBezTo>
                    <a:pt x="166" y="9"/>
                    <a:pt x="166" y="8"/>
                    <a:pt x="166" y="6"/>
                  </a:cubicBezTo>
                  <a:cubicBezTo>
                    <a:pt x="166" y="4"/>
                    <a:pt x="166" y="3"/>
                    <a:pt x="165" y="2"/>
                  </a:cubicBezTo>
                  <a:cubicBezTo>
                    <a:pt x="163" y="1"/>
                    <a:pt x="161" y="0"/>
                    <a:pt x="159" y="0"/>
                  </a:cubicBezTo>
                  <a:cubicBezTo>
                    <a:pt x="157" y="0"/>
                    <a:pt x="155" y="1"/>
                    <a:pt x="154" y="2"/>
                  </a:cubicBezTo>
                  <a:cubicBezTo>
                    <a:pt x="152" y="3"/>
                    <a:pt x="152" y="4"/>
                    <a:pt x="152" y="6"/>
                  </a:cubicBezTo>
                  <a:close/>
                  <a:moveTo>
                    <a:pt x="159" y="2"/>
                  </a:moveTo>
                  <a:cubicBezTo>
                    <a:pt x="161" y="2"/>
                    <a:pt x="162" y="2"/>
                    <a:pt x="162" y="3"/>
                  </a:cubicBezTo>
                  <a:cubicBezTo>
                    <a:pt x="163" y="4"/>
                    <a:pt x="163" y="5"/>
                    <a:pt x="163" y="6"/>
                  </a:cubicBezTo>
                  <a:cubicBezTo>
                    <a:pt x="163" y="7"/>
                    <a:pt x="163" y="8"/>
                    <a:pt x="162" y="9"/>
                  </a:cubicBezTo>
                  <a:cubicBezTo>
                    <a:pt x="162" y="10"/>
                    <a:pt x="160" y="10"/>
                    <a:pt x="159" y="10"/>
                  </a:cubicBezTo>
                  <a:cubicBezTo>
                    <a:pt x="158" y="10"/>
                    <a:pt x="157" y="10"/>
                    <a:pt x="156" y="9"/>
                  </a:cubicBezTo>
                  <a:cubicBezTo>
                    <a:pt x="155" y="8"/>
                    <a:pt x="155" y="7"/>
                    <a:pt x="155" y="6"/>
                  </a:cubicBezTo>
                  <a:cubicBezTo>
                    <a:pt x="155" y="5"/>
                    <a:pt x="155" y="4"/>
                    <a:pt x="156" y="3"/>
                  </a:cubicBezTo>
                  <a:cubicBezTo>
                    <a:pt x="157" y="2"/>
                    <a:pt x="158" y="2"/>
                    <a:pt x="159" y="2"/>
                  </a:cubicBezTo>
                  <a:close/>
                  <a:moveTo>
                    <a:pt x="169" y="0"/>
                  </a:moveTo>
                  <a:lnTo>
                    <a:pt x="169" y="12"/>
                  </a:lnTo>
                  <a:lnTo>
                    <a:pt x="171" y="12"/>
                  </a:lnTo>
                  <a:lnTo>
                    <a:pt x="171" y="3"/>
                  </a:lnTo>
                  <a:lnTo>
                    <a:pt x="178" y="12"/>
                  </a:lnTo>
                  <a:lnTo>
                    <a:pt x="181" y="12"/>
                  </a:lnTo>
                  <a:lnTo>
                    <a:pt x="181" y="0"/>
                  </a:lnTo>
                  <a:lnTo>
                    <a:pt x="179" y="0"/>
                  </a:lnTo>
                  <a:lnTo>
                    <a:pt x="179" y="9"/>
                  </a:lnTo>
                  <a:lnTo>
                    <a:pt x="172" y="0"/>
                  </a:lnTo>
                  <a:lnTo>
                    <a:pt x="169" y="0"/>
                  </a:lnTo>
                  <a:close/>
                  <a:moveTo>
                    <a:pt x="188" y="0"/>
                  </a:moveTo>
                  <a:lnTo>
                    <a:pt x="182" y="12"/>
                  </a:lnTo>
                  <a:lnTo>
                    <a:pt x="185" y="12"/>
                  </a:lnTo>
                  <a:lnTo>
                    <a:pt x="187" y="8"/>
                  </a:lnTo>
                  <a:lnTo>
                    <a:pt x="192" y="8"/>
                  </a:lnTo>
                  <a:lnTo>
                    <a:pt x="193" y="12"/>
                  </a:lnTo>
                  <a:lnTo>
                    <a:pt x="196" y="12"/>
                  </a:lnTo>
                  <a:lnTo>
                    <a:pt x="191" y="0"/>
                  </a:lnTo>
                  <a:lnTo>
                    <a:pt x="188" y="0"/>
                  </a:lnTo>
                  <a:close/>
                  <a:moveTo>
                    <a:pt x="191" y="6"/>
                  </a:moveTo>
                  <a:lnTo>
                    <a:pt x="187" y="6"/>
                  </a:lnTo>
                  <a:lnTo>
                    <a:pt x="189" y="2"/>
                  </a:lnTo>
                  <a:lnTo>
                    <a:pt x="191" y="6"/>
                  </a:lnTo>
                  <a:close/>
                  <a:moveTo>
                    <a:pt x="197" y="0"/>
                  </a:moveTo>
                  <a:lnTo>
                    <a:pt x="197" y="12"/>
                  </a:lnTo>
                  <a:lnTo>
                    <a:pt x="206" y="12"/>
                  </a:lnTo>
                  <a:lnTo>
                    <a:pt x="206" y="10"/>
                  </a:lnTo>
                  <a:lnTo>
                    <a:pt x="200" y="10"/>
                  </a:lnTo>
                  <a:lnTo>
                    <a:pt x="200" y="0"/>
                  </a:lnTo>
                  <a:lnTo>
                    <a:pt x="197" y="0"/>
                  </a:lnTo>
                  <a:close/>
                  <a:moveTo>
                    <a:pt x="215" y="0"/>
                  </a:moveTo>
                  <a:lnTo>
                    <a:pt x="215" y="12"/>
                  </a:lnTo>
                  <a:lnTo>
                    <a:pt x="221" y="12"/>
                  </a:lnTo>
                  <a:cubicBezTo>
                    <a:pt x="223" y="12"/>
                    <a:pt x="224" y="11"/>
                    <a:pt x="225" y="10"/>
                  </a:cubicBezTo>
                  <a:cubicBezTo>
                    <a:pt x="226" y="9"/>
                    <a:pt x="227" y="7"/>
                    <a:pt x="227" y="6"/>
                  </a:cubicBezTo>
                  <a:cubicBezTo>
                    <a:pt x="227" y="4"/>
                    <a:pt x="226" y="3"/>
                    <a:pt x="225" y="2"/>
                  </a:cubicBezTo>
                  <a:cubicBezTo>
                    <a:pt x="224" y="1"/>
                    <a:pt x="223" y="0"/>
                    <a:pt x="221" y="0"/>
                  </a:cubicBezTo>
                  <a:lnTo>
                    <a:pt x="215" y="0"/>
                  </a:lnTo>
                  <a:close/>
                  <a:moveTo>
                    <a:pt x="217" y="2"/>
                  </a:moveTo>
                  <a:lnTo>
                    <a:pt x="220" y="2"/>
                  </a:lnTo>
                  <a:cubicBezTo>
                    <a:pt x="221" y="2"/>
                    <a:pt x="222" y="3"/>
                    <a:pt x="223" y="3"/>
                  </a:cubicBezTo>
                  <a:cubicBezTo>
                    <a:pt x="224" y="4"/>
                    <a:pt x="224" y="5"/>
                    <a:pt x="224" y="6"/>
                  </a:cubicBezTo>
                  <a:cubicBezTo>
                    <a:pt x="224" y="7"/>
                    <a:pt x="224" y="8"/>
                    <a:pt x="223" y="9"/>
                  </a:cubicBezTo>
                  <a:cubicBezTo>
                    <a:pt x="222" y="10"/>
                    <a:pt x="221" y="10"/>
                    <a:pt x="220" y="10"/>
                  </a:cubicBezTo>
                  <a:lnTo>
                    <a:pt x="217" y="10"/>
                  </a:lnTo>
                  <a:lnTo>
                    <a:pt x="217" y="2"/>
                  </a:lnTo>
                  <a:close/>
                  <a:moveTo>
                    <a:pt x="229" y="0"/>
                  </a:moveTo>
                  <a:lnTo>
                    <a:pt x="229" y="12"/>
                  </a:lnTo>
                  <a:lnTo>
                    <a:pt x="238" y="12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7"/>
                  </a:lnTo>
                  <a:lnTo>
                    <a:pt x="237" y="7"/>
                  </a:lnTo>
                  <a:lnTo>
                    <a:pt x="237" y="5"/>
                  </a:lnTo>
                  <a:lnTo>
                    <a:pt x="232" y="5"/>
                  </a:lnTo>
                  <a:lnTo>
                    <a:pt x="232" y="2"/>
                  </a:lnTo>
                  <a:lnTo>
                    <a:pt x="238" y="2"/>
                  </a:lnTo>
                  <a:lnTo>
                    <a:pt x="238" y="0"/>
                  </a:lnTo>
                  <a:lnTo>
                    <a:pt x="229" y="0"/>
                  </a:lnTo>
                  <a:close/>
                  <a:moveTo>
                    <a:pt x="248" y="0"/>
                  </a:moveTo>
                  <a:lnTo>
                    <a:pt x="248" y="12"/>
                  </a:lnTo>
                  <a:lnTo>
                    <a:pt x="250" y="12"/>
                  </a:lnTo>
                  <a:lnTo>
                    <a:pt x="250" y="3"/>
                  </a:lnTo>
                  <a:lnTo>
                    <a:pt x="253" y="12"/>
                  </a:lnTo>
                  <a:lnTo>
                    <a:pt x="256" y="12"/>
                  </a:lnTo>
                  <a:lnTo>
                    <a:pt x="259" y="3"/>
                  </a:lnTo>
                  <a:lnTo>
                    <a:pt x="259" y="12"/>
                  </a:lnTo>
                  <a:lnTo>
                    <a:pt x="262" y="12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5" y="9"/>
                  </a:lnTo>
                  <a:lnTo>
                    <a:pt x="252" y="0"/>
                  </a:lnTo>
                  <a:lnTo>
                    <a:pt x="248" y="0"/>
                  </a:lnTo>
                  <a:close/>
                  <a:moveTo>
                    <a:pt x="265" y="0"/>
                  </a:moveTo>
                  <a:lnTo>
                    <a:pt x="265" y="12"/>
                  </a:lnTo>
                  <a:lnTo>
                    <a:pt x="268" y="12"/>
                  </a:lnTo>
                  <a:lnTo>
                    <a:pt x="268" y="0"/>
                  </a:lnTo>
                  <a:lnTo>
                    <a:pt x="265" y="0"/>
                  </a:lnTo>
                  <a:close/>
                  <a:moveTo>
                    <a:pt x="282" y="0"/>
                  </a:moveTo>
                  <a:cubicBezTo>
                    <a:pt x="280" y="0"/>
                    <a:pt x="279" y="0"/>
                    <a:pt x="277" y="0"/>
                  </a:cubicBezTo>
                  <a:cubicBezTo>
                    <a:pt x="275" y="0"/>
                    <a:pt x="273" y="1"/>
                    <a:pt x="272" y="2"/>
                  </a:cubicBezTo>
                  <a:cubicBezTo>
                    <a:pt x="270" y="3"/>
                    <a:pt x="270" y="4"/>
                    <a:pt x="270" y="6"/>
                  </a:cubicBezTo>
                  <a:cubicBezTo>
                    <a:pt x="270" y="8"/>
                    <a:pt x="270" y="10"/>
                    <a:pt x="272" y="11"/>
                  </a:cubicBezTo>
                  <a:cubicBezTo>
                    <a:pt x="273" y="12"/>
                    <a:pt x="275" y="12"/>
                    <a:pt x="277" y="12"/>
                  </a:cubicBezTo>
                  <a:cubicBezTo>
                    <a:pt x="278" y="12"/>
                    <a:pt x="279" y="12"/>
                    <a:pt x="280" y="12"/>
                  </a:cubicBezTo>
                  <a:cubicBezTo>
                    <a:pt x="280" y="12"/>
                    <a:pt x="281" y="12"/>
                    <a:pt x="282" y="12"/>
                  </a:cubicBezTo>
                  <a:lnTo>
                    <a:pt x="282" y="5"/>
                  </a:lnTo>
                  <a:lnTo>
                    <a:pt x="277" y="5"/>
                  </a:lnTo>
                  <a:lnTo>
                    <a:pt x="277" y="7"/>
                  </a:lnTo>
                  <a:lnTo>
                    <a:pt x="279" y="7"/>
                  </a:lnTo>
                  <a:lnTo>
                    <a:pt x="279" y="10"/>
                  </a:lnTo>
                  <a:cubicBezTo>
                    <a:pt x="279" y="10"/>
                    <a:pt x="279" y="10"/>
                    <a:pt x="278" y="10"/>
                  </a:cubicBezTo>
                  <a:cubicBezTo>
                    <a:pt x="278" y="10"/>
                    <a:pt x="278" y="10"/>
                    <a:pt x="277" y="10"/>
                  </a:cubicBezTo>
                  <a:cubicBezTo>
                    <a:pt x="276" y="10"/>
                    <a:pt x="275" y="10"/>
                    <a:pt x="274" y="9"/>
                  </a:cubicBezTo>
                  <a:cubicBezTo>
                    <a:pt x="273" y="9"/>
                    <a:pt x="272" y="8"/>
                    <a:pt x="272" y="6"/>
                  </a:cubicBezTo>
                  <a:cubicBezTo>
                    <a:pt x="272" y="5"/>
                    <a:pt x="273" y="4"/>
                    <a:pt x="274" y="3"/>
                  </a:cubicBezTo>
                  <a:cubicBezTo>
                    <a:pt x="275" y="2"/>
                    <a:pt x="276" y="2"/>
                    <a:pt x="278" y="2"/>
                  </a:cubicBezTo>
                  <a:cubicBezTo>
                    <a:pt x="279" y="2"/>
                    <a:pt x="280" y="2"/>
                    <a:pt x="282" y="3"/>
                  </a:cubicBezTo>
                  <a:lnTo>
                    <a:pt x="282" y="0"/>
                  </a:lnTo>
                  <a:close/>
                  <a:moveTo>
                    <a:pt x="285" y="0"/>
                  </a:moveTo>
                  <a:lnTo>
                    <a:pt x="285" y="12"/>
                  </a:lnTo>
                  <a:lnTo>
                    <a:pt x="288" y="12"/>
                  </a:lnTo>
                  <a:lnTo>
                    <a:pt x="288" y="2"/>
                  </a:lnTo>
                  <a:lnTo>
                    <a:pt x="290" y="2"/>
                  </a:lnTo>
                  <a:cubicBezTo>
                    <a:pt x="291" y="2"/>
                    <a:pt x="291" y="2"/>
                    <a:pt x="292" y="2"/>
                  </a:cubicBezTo>
                  <a:cubicBezTo>
                    <a:pt x="292" y="3"/>
                    <a:pt x="292" y="3"/>
                    <a:pt x="292" y="4"/>
                  </a:cubicBezTo>
                  <a:cubicBezTo>
                    <a:pt x="292" y="4"/>
                    <a:pt x="292" y="5"/>
                    <a:pt x="291" y="5"/>
                  </a:cubicBezTo>
                  <a:cubicBezTo>
                    <a:pt x="291" y="5"/>
                    <a:pt x="290" y="6"/>
                    <a:pt x="289" y="6"/>
                  </a:cubicBezTo>
                  <a:cubicBezTo>
                    <a:pt x="289" y="6"/>
                    <a:pt x="289" y="6"/>
                    <a:pt x="289" y="6"/>
                  </a:cubicBezTo>
                  <a:cubicBezTo>
                    <a:pt x="289" y="6"/>
                    <a:pt x="288" y="6"/>
                    <a:pt x="288" y="5"/>
                  </a:cubicBezTo>
                  <a:lnTo>
                    <a:pt x="292" y="12"/>
                  </a:lnTo>
                  <a:lnTo>
                    <a:pt x="295" y="12"/>
                  </a:lnTo>
                  <a:lnTo>
                    <a:pt x="291" y="7"/>
                  </a:lnTo>
                  <a:cubicBezTo>
                    <a:pt x="292" y="7"/>
                    <a:pt x="293" y="6"/>
                    <a:pt x="294" y="6"/>
                  </a:cubicBezTo>
                  <a:cubicBezTo>
                    <a:pt x="295" y="5"/>
                    <a:pt x="295" y="4"/>
                    <a:pt x="295" y="3"/>
                  </a:cubicBezTo>
                  <a:cubicBezTo>
                    <a:pt x="295" y="2"/>
                    <a:pt x="295" y="2"/>
                    <a:pt x="294" y="1"/>
                  </a:cubicBezTo>
                  <a:cubicBezTo>
                    <a:pt x="293" y="1"/>
                    <a:pt x="292" y="0"/>
                    <a:pt x="291" y="0"/>
                  </a:cubicBezTo>
                  <a:lnTo>
                    <a:pt x="285" y="0"/>
                  </a:lnTo>
                  <a:close/>
                  <a:moveTo>
                    <a:pt x="301" y="0"/>
                  </a:moveTo>
                  <a:lnTo>
                    <a:pt x="295" y="12"/>
                  </a:lnTo>
                  <a:lnTo>
                    <a:pt x="298" y="12"/>
                  </a:lnTo>
                  <a:lnTo>
                    <a:pt x="300" y="8"/>
                  </a:lnTo>
                  <a:lnTo>
                    <a:pt x="305" y="8"/>
                  </a:lnTo>
                  <a:lnTo>
                    <a:pt x="306" y="12"/>
                  </a:lnTo>
                  <a:lnTo>
                    <a:pt x="310" y="12"/>
                  </a:lnTo>
                  <a:lnTo>
                    <a:pt x="304" y="0"/>
                  </a:lnTo>
                  <a:lnTo>
                    <a:pt x="301" y="0"/>
                  </a:lnTo>
                  <a:close/>
                  <a:moveTo>
                    <a:pt x="304" y="6"/>
                  </a:moveTo>
                  <a:lnTo>
                    <a:pt x="301" y="6"/>
                  </a:lnTo>
                  <a:lnTo>
                    <a:pt x="303" y="2"/>
                  </a:lnTo>
                  <a:lnTo>
                    <a:pt x="304" y="6"/>
                  </a:lnTo>
                  <a:close/>
                  <a:moveTo>
                    <a:pt x="320" y="0"/>
                  </a:moveTo>
                  <a:cubicBezTo>
                    <a:pt x="319" y="0"/>
                    <a:pt x="318" y="0"/>
                    <a:pt x="317" y="0"/>
                  </a:cubicBezTo>
                  <a:cubicBezTo>
                    <a:pt x="315" y="0"/>
                    <a:pt x="313" y="0"/>
                    <a:pt x="312" y="1"/>
                  </a:cubicBezTo>
                  <a:cubicBezTo>
                    <a:pt x="310" y="2"/>
                    <a:pt x="309" y="4"/>
                    <a:pt x="309" y="6"/>
                  </a:cubicBezTo>
                  <a:cubicBezTo>
                    <a:pt x="309" y="8"/>
                    <a:pt x="310" y="9"/>
                    <a:pt x="311" y="10"/>
                  </a:cubicBezTo>
                  <a:cubicBezTo>
                    <a:pt x="313" y="12"/>
                    <a:pt x="314" y="12"/>
                    <a:pt x="317" y="12"/>
                  </a:cubicBezTo>
                  <a:cubicBezTo>
                    <a:pt x="317" y="12"/>
                    <a:pt x="318" y="12"/>
                    <a:pt x="318" y="12"/>
                  </a:cubicBezTo>
                  <a:cubicBezTo>
                    <a:pt x="319" y="12"/>
                    <a:pt x="320" y="12"/>
                    <a:pt x="320" y="12"/>
                  </a:cubicBezTo>
                  <a:lnTo>
                    <a:pt x="321" y="10"/>
                  </a:lnTo>
                  <a:cubicBezTo>
                    <a:pt x="320" y="10"/>
                    <a:pt x="319" y="10"/>
                    <a:pt x="319" y="10"/>
                  </a:cubicBezTo>
                  <a:cubicBezTo>
                    <a:pt x="318" y="10"/>
                    <a:pt x="318" y="10"/>
                    <a:pt x="317" y="10"/>
                  </a:cubicBezTo>
                  <a:cubicBezTo>
                    <a:pt x="316" y="10"/>
                    <a:pt x="314" y="10"/>
                    <a:pt x="314" y="9"/>
                  </a:cubicBezTo>
                  <a:cubicBezTo>
                    <a:pt x="313" y="8"/>
                    <a:pt x="312" y="7"/>
                    <a:pt x="312" y="6"/>
                  </a:cubicBezTo>
                  <a:cubicBezTo>
                    <a:pt x="312" y="5"/>
                    <a:pt x="313" y="4"/>
                    <a:pt x="314" y="3"/>
                  </a:cubicBezTo>
                  <a:cubicBezTo>
                    <a:pt x="314" y="2"/>
                    <a:pt x="316" y="2"/>
                    <a:pt x="317" y="2"/>
                  </a:cubicBezTo>
                  <a:cubicBezTo>
                    <a:pt x="318" y="2"/>
                    <a:pt x="318" y="2"/>
                    <a:pt x="319" y="2"/>
                  </a:cubicBezTo>
                  <a:cubicBezTo>
                    <a:pt x="319" y="2"/>
                    <a:pt x="320" y="2"/>
                    <a:pt x="320" y="3"/>
                  </a:cubicBezTo>
                  <a:lnTo>
                    <a:pt x="320" y="0"/>
                  </a:lnTo>
                  <a:close/>
                  <a:moveTo>
                    <a:pt x="323" y="0"/>
                  </a:moveTo>
                  <a:lnTo>
                    <a:pt x="323" y="12"/>
                  </a:lnTo>
                  <a:lnTo>
                    <a:pt x="326" y="12"/>
                  </a:lnTo>
                  <a:lnTo>
                    <a:pt x="326" y="0"/>
                  </a:lnTo>
                  <a:lnTo>
                    <a:pt x="323" y="0"/>
                  </a:lnTo>
                  <a:close/>
                  <a:moveTo>
                    <a:pt x="327" y="6"/>
                  </a:moveTo>
                  <a:cubicBezTo>
                    <a:pt x="327" y="8"/>
                    <a:pt x="328" y="9"/>
                    <a:pt x="329" y="10"/>
                  </a:cubicBezTo>
                  <a:cubicBezTo>
                    <a:pt x="330" y="12"/>
                    <a:pt x="332" y="12"/>
                    <a:pt x="334" y="12"/>
                  </a:cubicBezTo>
                  <a:cubicBezTo>
                    <a:pt x="337" y="12"/>
                    <a:pt x="339" y="12"/>
                    <a:pt x="340" y="10"/>
                  </a:cubicBezTo>
                  <a:cubicBezTo>
                    <a:pt x="341" y="9"/>
                    <a:pt x="342" y="8"/>
                    <a:pt x="342" y="6"/>
                  </a:cubicBezTo>
                  <a:cubicBezTo>
                    <a:pt x="342" y="4"/>
                    <a:pt x="341" y="3"/>
                    <a:pt x="340" y="2"/>
                  </a:cubicBezTo>
                  <a:cubicBezTo>
                    <a:pt x="339" y="1"/>
                    <a:pt x="337" y="0"/>
                    <a:pt x="335" y="0"/>
                  </a:cubicBezTo>
                  <a:cubicBezTo>
                    <a:pt x="332" y="0"/>
                    <a:pt x="331" y="1"/>
                    <a:pt x="329" y="2"/>
                  </a:cubicBezTo>
                  <a:cubicBezTo>
                    <a:pt x="328" y="3"/>
                    <a:pt x="327" y="4"/>
                    <a:pt x="327" y="6"/>
                  </a:cubicBezTo>
                  <a:close/>
                  <a:moveTo>
                    <a:pt x="335" y="2"/>
                  </a:moveTo>
                  <a:cubicBezTo>
                    <a:pt x="336" y="2"/>
                    <a:pt x="337" y="2"/>
                    <a:pt x="338" y="3"/>
                  </a:cubicBezTo>
                  <a:cubicBezTo>
                    <a:pt x="339" y="4"/>
                    <a:pt x="339" y="5"/>
                    <a:pt x="339" y="6"/>
                  </a:cubicBezTo>
                  <a:cubicBezTo>
                    <a:pt x="339" y="7"/>
                    <a:pt x="339" y="8"/>
                    <a:pt x="338" y="9"/>
                  </a:cubicBezTo>
                  <a:cubicBezTo>
                    <a:pt x="337" y="10"/>
                    <a:pt x="336" y="10"/>
                    <a:pt x="335" y="10"/>
                  </a:cubicBezTo>
                  <a:cubicBezTo>
                    <a:pt x="333" y="10"/>
                    <a:pt x="332" y="10"/>
                    <a:pt x="331" y="9"/>
                  </a:cubicBezTo>
                  <a:cubicBezTo>
                    <a:pt x="331" y="8"/>
                    <a:pt x="330" y="7"/>
                    <a:pt x="330" y="6"/>
                  </a:cubicBezTo>
                  <a:cubicBezTo>
                    <a:pt x="330" y="5"/>
                    <a:pt x="331" y="4"/>
                    <a:pt x="332" y="3"/>
                  </a:cubicBezTo>
                  <a:cubicBezTo>
                    <a:pt x="332" y="2"/>
                    <a:pt x="333" y="2"/>
                    <a:pt x="335" y="2"/>
                  </a:cubicBezTo>
                  <a:close/>
                  <a:moveTo>
                    <a:pt x="344" y="0"/>
                  </a:moveTo>
                  <a:lnTo>
                    <a:pt x="344" y="12"/>
                  </a:lnTo>
                  <a:lnTo>
                    <a:pt x="347" y="12"/>
                  </a:lnTo>
                  <a:lnTo>
                    <a:pt x="347" y="3"/>
                  </a:lnTo>
                  <a:lnTo>
                    <a:pt x="353" y="12"/>
                  </a:lnTo>
                  <a:lnTo>
                    <a:pt x="357" y="12"/>
                  </a:lnTo>
                  <a:lnTo>
                    <a:pt x="357" y="0"/>
                  </a:lnTo>
                  <a:lnTo>
                    <a:pt x="354" y="0"/>
                  </a:lnTo>
                  <a:lnTo>
                    <a:pt x="354" y="9"/>
                  </a:lnTo>
                  <a:lnTo>
                    <a:pt x="348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5" name="Freeform 869"/>
            <p:cNvSpPr>
              <a:spLocks noEditPoints="1"/>
            </p:cNvSpPr>
            <p:nvPr/>
          </p:nvSpPr>
          <p:spPr bwMode="auto">
            <a:xfrm>
              <a:off x="1125" y="1885"/>
              <a:ext cx="1046" cy="42"/>
            </a:xfrm>
            <a:custGeom>
              <a:avLst/>
              <a:gdLst>
                <a:gd name="T0" fmla="*/ 2147483647 w 294"/>
                <a:gd name="T1" fmla="*/ 2147483647 h 12"/>
                <a:gd name="T2" fmla="*/ 0 w 294"/>
                <a:gd name="T3" fmla="*/ 2147483647 h 12"/>
                <a:gd name="T4" fmla="*/ 2147483647 w 294"/>
                <a:gd name="T5" fmla="*/ 2147483647 h 12"/>
                <a:gd name="T6" fmla="*/ 2147483647 w 294"/>
                <a:gd name="T7" fmla="*/ 2147483647 h 12"/>
                <a:gd name="T8" fmla="*/ 2147483647 w 294"/>
                <a:gd name="T9" fmla="*/ 2147483647 h 12"/>
                <a:gd name="T10" fmla="*/ 2147483647 w 294"/>
                <a:gd name="T11" fmla="*/ 0 h 12"/>
                <a:gd name="T12" fmla="*/ 2147483647 w 294"/>
                <a:gd name="T13" fmla="*/ 2147483647 h 12"/>
                <a:gd name="T14" fmla="*/ 2147483647 w 294"/>
                <a:gd name="T15" fmla="*/ 2147483647 h 12"/>
                <a:gd name="T16" fmla="*/ 2147483647 w 294"/>
                <a:gd name="T17" fmla="*/ 2147483647 h 12"/>
                <a:gd name="T18" fmla="*/ 2147483647 w 294"/>
                <a:gd name="T19" fmla="*/ 2147483647 h 12"/>
                <a:gd name="T20" fmla="*/ 2147483647 w 294"/>
                <a:gd name="T21" fmla="*/ 2147483647 h 12"/>
                <a:gd name="T22" fmla="*/ 2147483647 w 294"/>
                <a:gd name="T23" fmla="*/ 2147483647 h 12"/>
                <a:gd name="T24" fmla="*/ 2147483647 w 294"/>
                <a:gd name="T25" fmla="*/ 2147483647 h 12"/>
                <a:gd name="T26" fmla="*/ 2147483647 w 294"/>
                <a:gd name="T27" fmla="*/ 2147483647 h 12"/>
                <a:gd name="T28" fmla="*/ 2147483647 w 294"/>
                <a:gd name="T29" fmla="*/ 2147483647 h 12"/>
                <a:gd name="T30" fmla="*/ 2147483647 w 294"/>
                <a:gd name="T31" fmla="*/ 0 h 12"/>
                <a:gd name="T32" fmla="*/ 2147483647 w 294"/>
                <a:gd name="T33" fmla="*/ 2147483647 h 12"/>
                <a:gd name="T34" fmla="*/ 2147483647 w 294"/>
                <a:gd name="T35" fmla="*/ 2147483647 h 12"/>
                <a:gd name="T36" fmla="*/ 2147483647 w 294"/>
                <a:gd name="T37" fmla="*/ 2147483647 h 12"/>
                <a:gd name="T38" fmla="*/ 2147483647 w 294"/>
                <a:gd name="T39" fmla="*/ 2147483647 h 12"/>
                <a:gd name="T40" fmla="*/ 2147483647 w 294"/>
                <a:gd name="T41" fmla="*/ 2147483647 h 12"/>
                <a:gd name="T42" fmla="*/ 2147483647 w 294"/>
                <a:gd name="T43" fmla="*/ 0 h 12"/>
                <a:gd name="T44" fmla="*/ 2147483647 w 294"/>
                <a:gd name="T45" fmla="*/ 2147483647 h 12"/>
                <a:gd name="T46" fmla="*/ 2147483647 w 294"/>
                <a:gd name="T47" fmla="*/ 2147483647 h 12"/>
                <a:gd name="T48" fmla="*/ 2147483647 w 294"/>
                <a:gd name="T49" fmla="*/ 2147483647 h 12"/>
                <a:gd name="T50" fmla="*/ 2147483647 w 294"/>
                <a:gd name="T51" fmla="*/ 2147483647 h 12"/>
                <a:gd name="T52" fmla="*/ 2147483647 w 294"/>
                <a:gd name="T53" fmla="*/ 2147483647 h 12"/>
                <a:gd name="T54" fmla="*/ 2147483647 w 294"/>
                <a:gd name="T55" fmla="*/ 2147483647 h 12"/>
                <a:gd name="T56" fmla="*/ 2147483647 w 294"/>
                <a:gd name="T57" fmla="*/ 0 h 12"/>
                <a:gd name="T58" fmla="*/ 2147483647 w 294"/>
                <a:gd name="T59" fmla="*/ 2147483647 h 12"/>
                <a:gd name="T60" fmla="*/ 2147483647 w 294"/>
                <a:gd name="T61" fmla="*/ 2147483647 h 12"/>
                <a:gd name="T62" fmla="*/ 2147483647 w 294"/>
                <a:gd name="T63" fmla="*/ 2147483647 h 12"/>
                <a:gd name="T64" fmla="*/ 2147483647 w 294"/>
                <a:gd name="T65" fmla="*/ 2147483647 h 12"/>
                <a:gd name="T66" fmla="*/ 2147483647 w 294"/>
                <a:gd name="T67" fmla="*/ 2147483647 h 12"/>
                <a:gd name="T68" fmla="*/ 2147483647 w 294"/>
                <a:gd name="T69" fmla="*/ 2147483647 h 12"/>
                <a:gd name="T70" fmla="*/ 2147483647 w 294"/>
                <a:gd name="T71" fmla="*/ 2147483647 h 12"/>
                <a:gd name="T72" fmla="*/ 2147483647 w 294"/>
                <a:gd name="T73" fmla="*/ 2147483647 h 12"/>
                <a:gd name="T74" fmla="*/ 2147483647 w 294"/>
                <a:gd name="T75" fmla="*/ 2147483647 h 12"/>
                <a:gd name="T76" fmla="*/ 2147483647 w 294"/>
                <a:gd name="T77" fmla="*/ 2147483647 h 12"/>
                <a:gd name="T78" fmla="*/ 2147483647 w 294"/>
                <a:gd name="T79" fmla="*/ 2147483647 h 12"/>
                <a:gd name="T80" fmla="*/ 2147483647 w 294"/>
                <a:gd name="T81" fmla="*/ 2147483647 h 12"/>
                <a:gd name="T82" fmla="*/ 2147483647 w 294"/>
                <a:gd name="T83" fmla="*/ 2147483647 h 12"/>
                <a:gd name="T84" fmla="*/ 2147483647 w 294"/>
                <a:gd name="T85" fmla="*/ 2147483647 h 12"/>
                <a:gd name="T86" fmla="*/ 2147483647 w 294"/>
                <a:gd name="T87" fmla="*/ 2147483647 h 12"/>
                <a:gd name="T88" fmla="*/ 2147483647 w 294"/>
                <a:gd name="T89" fmla="*/ 2147483647 h 12"/>
                <a:gd name="T90" fmla="*/ 2147483647 w 294"/>
                <a:gd name="T91" fmla="*/ 2147483647 h 12"/>
                <a:gd name="T92" fmla="*/ 2147483647 w 294"/>
                <a:gd name="T93" fmla="*/ 0 h 12"/>
                <a:gd name="T94" fmla="*/ 2147483647 w 294"/>
                <a:gd name="T95" fmla="*/ 2147483647 h 12"/>
                <a:gd name="T96" fmla="*/ 2147483647 w 294"/>
                <a:gd name="T97" fmla="*/ 0 h 12"/>
                <a:gd name="T98" fmla="*/ 2147483647 w 294"/>
                <a:gd name="T99" fmla="*/ 0 h 12"/>
                <a:gd name="T100" fmla="*/ 2147483647 w 294"/>
                <a:gd name="T101" fmla="*/ 2147483647 h 12"/>
                <a:gd name="T102" fmla="*/ 2147483647 w 294"/>
                <a:gd name="T103" fmla="*/ 2147483647 h 12"/>
                <a:gd name="T104" fmla="*/ 2147483647 w 294"/>
                <a:gd name="T105" fmla="*/ 2147483647 h 12"/>
                <a:gd name="T106" fmla="*/ 2147483647 w 294"/>
                <a:gd name="T107" fmla="*/ 2147483647 h 12"/>
                <a:gd name="T108" fmla="*/ 2147483647 w 294"/>
                <a:gd name="T109" fmla="*/ 2147483647 h 12"/>
                <a:gd name="T110" fmla="*/ 2147483647 w 294"/>
                <a:gd name="T111" fmla="*/ 2147483647 h 12"/>
                <a:gd name="T112" fmla="*/ 2147483647 w 294"/>
                <a:gd name="T113" fmla="*/ 2147483647 h 12"/>
                <a:gd name="T114" fmla="*/ 2147483647 w 294"/>
                <a:gd name="T115" fmla="*/ 2147483647 h 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4"/>
                <a:gd name="T175" fmla="*/ 0 h 12"/>
                <a:gd name="T176" fmla="*/ 294 w 294"/>
                <a:gd name="T177" fmla="*/ 12 h 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4" h="12">
                  <a:moveTo>
                    <a:pt x="8" y="1"/>
                  </a:move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6"/>
                    <a:pt x="4" y="7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0"/>
                    <a:pt x="0" y="10"/>
                  </a:cubicBezTo>
                  <a:lnTo>
                    <a:pt x="1" y="12"/>
                  </a:lnTo>
                  <a:cubicBezTo>
                    <a:pt x="1" y="12"/>
                    <a:pt x="2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8" y="11"/>
                    <a:pt x="9" y="10"/>
                    <a:pt x="9" y="9"/>
                  </a:cubicBezTo>
                  <a:cubicBezTo>
                    <a:pt x="9" y="9"/>
                    <a:pt x="9" y="8"/>
                    <a:pt x="8" y="7"/>
                  </a:cubicBezTo>
                  <a:cubicBezTo>
                    <a:pt x="8" y="7"/>
                    <a:pt x="7" y="6"/>
                    <a:pt x="5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7" y="2"/>
                    <a:pt x="7" y="2"/>
                    <a:pt x="8" y="3"/>
                  </a:cubicBezTo>
                  <a:lnTo>
                    <a:pt x="8" y="1"/>
                  </a:lnTo>
                  <a:close/>
                  <a:moveTo>
                    <a:pt x="11" y="0"/>
                  </a:moveTo>
                  <a:lnTo>
                    <a:pt x="11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1" y="0"/>
                  </a:lnTo>
                  <a:close/>
                  <a:moveTo>
                    <a:pt x="33" y="1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0"/>
                    <a:pt x="26" y="1"/>
                    <a:pt x="24" y="2"/>
                  </a:cubicBezTo>
                  <a:cubicBezTo>
                    <a:pt x="23" y="3"/>
                    <a:pt x="22" y="4"/>
                    <a:pt x="22" y="6"/>
                  </a:cubicBezTo>
                  <a:cubicBezTo>
                    <a:pt x="22" y="8"/>
                    <a:pt x="23" y="9"/>
                    <a:pt x="24" y="11"/>
                  </a:cubicBezTo>
                  <a:cubicBezTo>
                    <a:pt x="25" y="12"/>
                    <a:pt x="27" y="12"/>
                    <a:pt x="29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2"/>
                    <a:pt x="32" y="12"/>
                    <a:pt x="33" y="12"/>
                  </a:cubicBezTo>
                  <a:lnTo>
                    <a:pt x="33" y="10"/>
                  </a:lnTo>
                  <a:cubicBezTo>
                    <a:pt x="33" y="10"/>
                    <a:pt x="32" y="10"/>
                    <a:pt x="31" y="10"/>
                  </a:cubicBezTo>
                  <a:cubicBezTo>
                    <a:pt x="31" y="10"/>
                    <a:pt x="30" y="11"/>
                    <a:pt x="30" y="11"/>
                  </a:cubicBezTo>
                  <a:cubicBezTo>
                    <a:pt x="28" y="11"/>
                    <a:pt x="27" y="10"/>
                    <a:pt x="26" y="9"/>
                  </a:cubicBezTo>
                  <a:cubicBezTo>
                    <a:pt x="25" y="8"/>
                    <a:pt x="25" y="8"/>
                    <a:pt x="25" y="6"/>
                  </a:cubicBezTo>
                  <a:cubicBezTo>
                    <a:pt x="25" y="5"/>
                    <a:pt x="25" y="4"/>
                    <a:pt x="26" y="3"/>
                  </a:cubicBezTo>
                  <a:cubicBezTo>
                    <a:pt x="27" y="3"/>
                    <a:pt x="28" y="2"/>
                    <a:pt x="30" y="2"/>
                  </a:cubicBezTo>
                  <a:cubicBezTo>
                    <a:pt x="30" y="2"/>
                    <a:pt x="31" y="2"/>
                    <a:pt x="31" y="2"/>
                  </a:cubicBezTo>
                  <a:cubicBezTo>
                    <a:pt x="32" y="2"/>
                    <a:pt x="32" y="3"/>
                    <a:pt x="33" y="3"/>
                  </a:cubicBezTo>
                  <a:lnTo>
                    <a:pt x="33" y="1"/>
                  </a:lnTo>
                  <a:close/>
                  <a:moveTo>
                    <a:pt x="35" y="0"/>
                  </a:moveTo>
                  <a:lnTo>
                    <a:pt x="35" y="12"/>
                  </a:lnTo>
                  <a:lnTo>
                    <a:pt x="38" y="12"/>
                  </a:lnTo>
                  <a:lnTo>
                    <a:pt x="38" y="2"/>
                  </a:lnTo>
                  <a:lnTo>
                    <a:pt x="41" y="2"/>
                  </a:lnTo>
                  <a:cubicBezTo>
                    <a:pt x="41" y="2"/>
                    <a:pt x="42" y="2"/>
                    <a:pt x="42" y="3"/>
                  </a:cubicBezTo>
                  <a:cubicBezTo>
                    <a:pt x="42" y="3"/>
                    <a:pt x="43" y="3"/>
                    <a:pt x="43" y="4"/>
                  </a:cubicBezTo>
                  <a:cubicBezTo>
                    <a:pt x="43" y="4"/>
                    <a:pt x="42" y="5"/>
                    <a:pt x="42" y="5"/>
                  </a:cubicBezTo>
                  <a:cubicBezTo>
                    <a:pt x="41" y="6"/>
                    <a:pt x="41" y="6"/>
                    <a:pt x="40" y="6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lnTo>
                    <a:pt x="42" y="12"/>
                  </a:lnTo>
                  <a:lnTo>
                    <a:pt x="45" y="12"/>
                  </a:lnTo>
                  <a:lnTo>
                    <a:pt x="42" y="7"/>
                  </a:lnTo>
                  <a:cubicBezTo>
                    <a:pt x="43" y="7"/>
                    <a:pt x="44" y="6"/>
                    <a:pt x="45" y="6"/>
                  </a:cubicBezTo>
                  <a:cubicBezTo>
                    <a:pt x="45" y="5"/>
                    <a:pt x="46" y="4"/>
                    <a:pt x="46" y="3"/>
                  </a:cubicBezTo>
                  <a:cubicBezTo>
                    <a:pt x="46" y="3"/>
                    <a:pt x="45" y="2"/>
                    <a:pt x="45" y="1"/>
                  </a:cubicBezTo>
                  <a:cubicBezTo>
                    <a:pt x="44" y="1"/>
                    <a:pt x="43" y="0"/>
                    <a:pt x="41" y="0"/>
                  </a:cubicBezTo>
                  <a:lnTo>
                    <a:pt x="35" y="0"/>
                  </a:lnTo>
                  <a:close/>
                  <a:moveTo>
                    <a:pt x="47" y="0"/>
                  </a:moveTo>
                  <a:lnTo>
                    <a:pt x="47" y="12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0" y="10"/>
                  </a:lnTo>
                  <a:lnTo>
                    <a:pt x="50" y="7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50" y="2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47" y="0"/>
                  </a:lnTo>
                  <a:close/>
                  <a:moveTo>
                    <a:pt x="58" y="0"/>
                  </a:moveTo>
                  <a:lnTo>
                    <a:pt x="58" y="2"/>
                  </a:lnTo>
                  <a:lnTo>
                    <a:pt x="62" y="2"/>
                  </a:lnTo>
                  <a:lnTo>
                    <a:pt x="62" y="12"/>
                  </a:lnTo>
                  <a:lnTo>
                    <a:pt x="65" y="12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69" y="0"/>
                  </a:lnTo>
                  <a:lnTo>
                    <a:pt x="58" y="0"/>
                  </a:lnTo>
                  <a:close/>
                  <a:moveTo>
                    <a:pt x="72" y="0"/>
                  </a:moveTo>
                  <a:lnTo>
                    <a:pt x="66" y="12"/>
                  </a:lnTo>
                  <a:lnTo>
                    <a:pt x="69" y="12"/>
                  </a:lnTo>
                  <a:lnTo>
                    <a:pt x="71" y="8"/>
                  </a:lnTo>
                  <a:lnTo>
                    <a:pt x="76" y="8"/>
                  </a:lnTo>
                  <a:lnTo>
                    <a:pt x="77" y="12"/>
                  </a:lnTo>
                  <a:lnTo>
                    <a:pt x="80" y="12"/>
                  </a:lnTo>
                  <a:lnTo>
                    <a:pt x="75" y="0"/>
                  </a:lnTo>
                  <a:lnTo>
                    <a:pt x="72" y="0"/>
                  </a:lnTo>
                  <a:close/>
                  <a:moveTo>
                    <a:pt x="75" y="6"/>
                  </a:moveTo>
                  <a:lnTo>
                    <a:pt x="71" y="6"/>
                  </a:lnTo>
                  <a:lnTo>
                    <a:pt x="73" y="2"/>
                  </a:lnTo>
                  <a:lnTo>
                    <a:pt x="75" y="6"/>
                  </a:lnTo>
                  <a:close/>
                  <a:moveTo>
                    <a:pt x="81" y="0"/>
                  </a:moveTo>
                  <a:lnTo>
                    <a:pt x="81" y="12"/>
                  </a:lnTo>
                  <a:lnTo>
                    <a:pt x="84" y="12"/>
                  </a:lnTo>
                  <a:lnTo>
                    <a:pt x="84" y="2"/>
                  </a:lnTo>
                  <a:lnTo>
                    <a:pt x="87" y="2"/>
                  </a:lnTo>
                  <a:cubicBezTo>
                    <a:pt x="87" y="2"/>
                    <a:pt x="87" y="2"/>
                    <a:pt x="88" y="3"/>
                  </a:cubicBezTo>
                  <a:cubicBezTo>
                    <a:pt x="88" y="3"/>
                    <a:pt x="88" y="3"/>
                    <a:pt x="88" y="4"/>
                  </a:cubicBezTo>
                  <a:cubicBezTo>
                    <a:pt x="88" y="4"/>
                    <a:pt x="88" y="5"/>
                    <a:pt x="88" y="5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4" y="6"/>
                  </a:cubicBezTo>
                  <a:lnTo>
                    <a:pt x="88" y="12"/>
                  </a:lnTo>
                  <a:lnTo>
                    <a:pt x="91" y="12"/>
                  </a:lnTo>
                  <a:lnTo>
                    <a:pt x="88" y="7"/>
                  </a:lnTo>
                  <a:cubicBezTo>
                    <a:pt x="89" y="7"/>
                    <a:pt x="89" y="6"/>
                    <a:pt x="90" y="6"/>
                  </a:cubicBezTo>
                  <a:cubicBezTo>
                    <a:pt x="91" y="5"/>
                    <a:pt x="91" y="4"/>
                    <a:pt x="91" y="3"/>
                  </a:cubicBezTo>
                  <a:cubicBezTo>
                    <a:pt x="91" y="3"/>
                    <a:pt x="91" y="2"/>
                    <a:pt x="90" y="1"/>
                  </a:cubicBezTo>
                  <a:cubicBezTo>
                    <a:pt x="90" y="1"/>
                    <a:pt x="88" y="0"/>
                    <a:pt x="87" y="0"/>
                  </a:cubicBezTo>
                  <a:lnTo>
                    <a:pt x="81" y="0"/>
                  </a:lnTo>
                  <a:close/>
                  <a:moveTo>
                    <a:pt x="93" y="0"/>
                  </a:moveTo>
                  <a:lnTo>
                    <a:pt x="93" y="12"/>
                  </a:lnTo>
                  <a:lnTo>
                    <a:pt x="96" y="12"/>
                  </a:lnTo>
                  <a:lnTo>
                    <a:pt x="96" y="0"/>
                  </a:lnTo>
                  <a:lnTo>
                    <a:pt x="93" y="0"/>
                  </a:lnTo>
                  <a:close/>
                  <a:moveTo>
                    <a:pt x="103" y="0"/>
                  </a:moveTo>
                  <a:lnTo>
                    <a:pt x="97" y="12"/>
                  </a:lnTo>
                  <a:lnTo>
                    <a:pt x="100" y="12"/>
                  </a:lnTo>
                  <a:lnTo>
                    <a:pt x="102" y="8"/>
                  </a:lnTo>
                  <a:lnTo>
                    <a:pt x="107" y="8"/>
                  </a:lnTo>
                  <a:lnTo>
                    <a:pt x="108" y="12"/>
                  </a:lnTo>
                  <a:lnTo>
                    <a:pt x="111" y="12"/>
                  </a:lnTo>
                  <a:lnTo>
                    <a:pt x="106" y="0"/>
                  </a:lnTo>
                  <a:lnTo>
                    <a:pt x="103" y="0"/>
                  </a:lnTo>
                  <a:close/>
                  <a:moveTo>
                    <a:pt x="106" y="6"/>
                  </a:moveTo>
                  <a:lnTo>
                    <a:pt x="102" y="6"/>
                  </a:lnTo>
                  <a:lnTo>
                    <a:pt x="104" y="2"/>
                  </a:lnTo>
                  <a:lnTo>
                    <a:pt x="106" y="6"/>
                  </a:lnTo>
                  <a:close/>
                  <a:moveTo>
                    <a:pt x="119" y="0"/>
                  </a:moveTo>
                  <a:lnTo>
                    <a:pt x="119" y="12"/>
                  </a:lnTo>
                  <a:lnTo>
                    <a:pt x="126" y="12"/>
                  </a:lnTo>
                  <a:cubicBezTo>
                    <a:pt x="128" y="12"/>
                    <a:pt x="129" y="12"/>
                    <a:pt x="130" y="10"/>
                  </a:cubicBezTo>
                  <a:cubicBezTo>
                    <a:pt x="131" y="9"/>
                    <a:pt x="132" y="8"/>
                    <a:pt x="132" y="6"/>
                  </a:cubicBezTo>
                  <a:cubicBezTo>
                    <a:pt x="132" y="5"/>
                    <a:pt x="131" y="3"/>
                    <a:pt x="130" y="2"/>
                  </a:cubicBezTo>
                  <a:cubicBezTo>
                    <a:pt x="129" y="1"/>
                    <a:pt x="128" y="0"/>
                    <a:pt x="126" y="0"/>
                  </a:cubicBezTo>
                  <a:lnTo>
                    <a:pt x="119" y="0"/>
                  </a:lnTo>
                  <a:close/>
                  <a:moveTo>
                    <a:pt x="122" y="2"/>
                  </a:moveTo>
                  <a:lnTo>
                    <a:pt x="125" y="2"/>
                  </a:lnTo>
                  <a:cubicBezTo>
                    <a:pt x="126" y="2"/>
                    <a:pt x="127" y="3"/>
                    <a:pt x="128" y="3"/>
                  </a:cubicBezTo>
                  <a:cubicBezTo>
                    <a:pt x="129" y="4"/>
                    <a:pt x="129" y="5"/>
                    <a:pt x="129" y="6"/>
                  </a:cubicBezTo>
                  <a:cubicBezTo>
                    <a:pt x="129" y="7"/>
                    <a:pt x="129" y="8"/>
                    <a:pt x="128" y="9"/>
                  </a:cubicBezTo>
                  <a:cubicBezTo>
                    <a:pt x="127" y="10"/>
                    <a:pt x="126" y="10"/>
                    <a:pt x="125" y="10"/>
                  </a:cubicBezTo>
                  <a:lnTo>
                    <a:pt x="122" y="10"/>
                  </a:lnTo>
                  <a:lnTo>
                    <a:pt x="122" y="2"/>
                  </a:lnTo>
                  <a:close/>
                  <a:moveTo>
                    <a:pt x="134" y="0"/>
                  </a:moveTo>
                  <a:lnTo>
                    <a:pt x="134" y="12"/>
                  </a:lnTo>
                  <a:lnTo>
                    <a:pt x="143" y="12"/>
                  </a:lnTo>
                  <a:lnTo>
                    <a:pt x="143" y="10"/>
                  </a:lnTo>
                  <a:lnTo>
                    <a:pt x="137" y="10"/>
                  </a:lnTo>
                  <a:lnTo>
                    <a:pt x="137" y="7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37" y="5"/>
                  </a:lnTo>
                  <a:lnTo>
                    <a:pt x="137" y="2"/>
                  </a:lnTo>
                  <a:lnTo>
                    <a:pt x="143" y="2"/>
                  </a:lnTo>
                  <a:lnTo>
                    <a:pt x="143" y="0"/>
                  </a:lnTo>
                  <a:lnTo>
                    <a:pt x="134" y="0"/>
                  </a:lnTo>
                  <a:close/>
                  <a:moveTo>
                    <a:pt x="164" y="1"/>
                  </a:moveTo>
                  <a:cubicBezTo>
                    <a:pt x="163" y="0"/>
                    <a:pt x="161" y="0"/>
                    <a:pt x="160" y="0"/>
                  </a:cubicBezTo>
                  <a:cubicBezTo>
                    <a:pt x="158" y="0"/>
                    <a:pt x="156" y="1"/>
                    <a:pt x="154" y="2"/>
                  </a:cubicBezTo>
                  <a:cubicBezTo>
                    <a:pt x="153" y="3"/>
                    <a:pt x="152" y="4"/>
                    <a:pt x="152" y="6"/>
                  </a:cubicBezTo>
                  <a:cubicBezTo>
                    <a:pt x="152" y="8"/>
                    <a:pt x="153" y="10"/>
                    <a:pt x="154" y="11"/>
                  </a:cubicBezTo>
                  <a:cubicBezTo>
                    <a:pt x="156" y="12"/>
                    <a:pt x="157" y="12"/>
                    <a:pt x="160" y="12"/>
                  </a:cubicBezTo>
                  <a:cubicBezTo>
                    <a:pt x="160" y="12"/>
                    <a:pt x="161" y="12"/>
                    <a:pt x="162" y="12"/>
                  </a:cubicBezTo>
                  <a:cubicBezTo>
                    <a:pt x="163" y="12"/>
                    <a:pt x="164" y="12"/>
                    <a:pt x="165" y="12"/>
                  </a:cubicBezTo>
                  <a:lnTo>
                    <a:pt x="165" y="6"/>
                  </a:lnTo>
                  <a:lnTo>
                    <a:pt x="160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2" y="10"/>
                  </a:lnTo>
                  <a:cubicBezTo>
                    <a:pt x="161" y="10"/>
                    <a:pt x="161" y="10"/>
                    <a:pt x="161" y="11"/>
                  </a:cubicBezTo>
                  <a:cubicBezTo>
                    <a:pt x="160" y="11"/>
                    <a:pt x="160" y="11"/>
                    <a:pt x="159" y="11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5" y="9"/>
                    <a:pt x="155" y="8"/>
                    <a:pt x="155" y="6"/>
                  </a:cubicBezTo>
                  <a:cubicBezTo>
                    <a:pt x="155" y="5"/>
                    <a:pt x="155" y="4"/>
                    <a:pt x="156" y="3"/>
                  </a:cubicBezTo>
                  <a:cubicBezTo>
                    <a:pt x="158" y="3"/>
                    <a:pt x="159" y="2"/>
                    <a:pt x="160" y="2"/>
                  </a:cubicBezTo>
                  <a:cubicBezTo>
                    <a:pt x="162" y="2"/>
                    <a:pt x="163" y="2"/>
                    <a:pt x="164" y="3"/>
                  </a:cubicBezTo>
                  <a:lnTo>
                    <a:pt x="164" y="1"/>
                  </a:lnTo>
                  <a:close/>
                  <a:moveTo>
                    <a:pt x="166" y="6"/>
                  </a:moveTo>
                  <a:cubicBezTo>
                    <a:pt x="166" y="8"/>
                    <a:pt x="167" y="9"/>
                    <a:pt x="168" y="11"/>
                  </a:cubicBezTo>
                  <a:cubicBezTo>
                    <a:pt x="169" y="12"/>
                    <a:pt x="171" y="12"/>
                    <a:pt x="173" y="12"/>
                  </a:cubicBezTo>
                  <a:cubicBezTo>
                    <a:pt x="176" y="12"/>
                    <a:pt x="178" y="12"/>
                    <a:pt x="179" y="11"/>
                  </a:cubicBezTo>
                  <a:cubicBezTo>
                    <a:pt x="180" y="10"/>
                    <a:pt x="181" y="8"/>
                    <a:pt x="181" y="6"/>
                  </a:cubicBezTo>
                  <a:cubicBezTo>
                    <a:pt x="181" y="5"/>
                    <a:pt x="180" y="3"/>
                    <a:pt x="179" y="2"/>
                  </a:cubicBezTo>
                  <a:cubicBezTo>
                    <a:pt x="178" y="1"/>
                    <a:pt x="176" y="0"/>
                    <a:pt x="174" y="0"/>
                  </a:cubicBezTo>
                  <a:cubicBezTo>
                    <a:pt x="171" y="0"/>
                    <a:pt x="170" y="1"/>
                    <a:pt x="168" y="2"/>
                  </a:cubicBezTo>
                  <a:cubicBezTo>
                    <a:pt x="167" y="3"/>
                    <a:pt x="166" y="5"/>
                    <a:pt x="166" y="6"/>
                  </a:cubicBezTo>
                  <a:close/>
                  <a:moveTo>
                    <a:pt x="174" y="2"/>
                  </a:moveTo>
                  <a:cubicBezTo>
                    <a:pt x="175" y="2"/>
                    <a:pt x="176" y="2"/>
                    <a:pt x="177" y="3"/>
                  </a:cubicBezTo>
                  <a:cubicBezTo>
                    <a:pt x="178" y="4"/>
                    <a:pt x="178" y="5"/>
                    <a:pt x="178" y="6"/>
                  </a:cubicBezTo>
                  <a:cubicBezTo>
                    <a:pt x="178" y="7"/>
                    <a:pt x="178" y="9"/>
                    <a:pt x="177" y="9"/>
                  </a:cubicBezTo>
                  <a:cubicBezTo>
                    <a:pt x="176" y="10"/>
                    <a:pt x="175" y="11"/>
                    <a:pt x="174" y="11"/>
                  </a:cubicBezTo>
                  <a:cubicBezTo>
                    <a:pt x="172" y="11"/>
                    <a:pt x="171" y="10"/>
                    <a:pt x="170" y="9"/>
                  </a:cubicBezTo>
                  <a:cubicBezTo>
                    <a:pt x="170" y="8"/>
                    <a:pt x="169" y="7"/>
                    <a:pt x="169" y="6"/>
                  </a:cubicBezTo>
                  <a:cubicBezTo>
                    <a:pt x="169" y="5"/>
                    <a:pt x="170" y="4"/>
                    <a:pt x="171" y="3"/>
                  </a:cubicBezTo>
                  <a:cubicBezTo>
                    <a:pt x="171" y="2"/>
                    <a:pt x="172" y="2"/>
                    <a:pt x="174" y="2"/>
                  </a:cubicBezTo>
                  <a:close/>
                  <a:moveTo>
                    <a:pt x="183" y="0"/>
                  </a:moveTo>
                  <a:lnTo>
                    <a:pt x="183" y="12"/>
                  </a:lnTo>
                  <a:lnTo>
                    <a:pt x="190" y="12"/>
                  </a:lnTo>
                  <a:cubicBezTo>
                    <a:pt x="191" y="12"/>
                    <a:pt x="192" y="12"/>
                    <a:pt x="193" y="11"/>
                  </a:cubicBezTo>
                  <a:cubicBezTo>
                    <a:pt x="193" y="11"/>
                    <a:pt x="194" y="10"/>
                    <a:pt x="194" y="9"/>
                  </a:cubicBezTo>
                  <a:cubicBezTo>
                    <a:pt x="194" y="8"/>
                    <a:pt x="193" y="8"/>
                    <a:pt x="193" y="7"/>
                  </a:cubicBezTo>
                  <a:cubicBezTo>
                    <a:pt x="192" y="7"/>
                    <a:pt x="192" y="6"/>
                    <a:pt x="191" y="6"/>
                  </a:cubicBezTo>
                  <a:cubicBezTo>
                    <a:pt x="192" y="6"/>
                    <a:pt x="192" y="6"/>
                    <a:pt x="193" y="5"/>
                  </a:cubicBezTo>
                  <a:cubicBezTo>
                    <a:pt x="193" y="5"/>
                    <a:pt x="193" y="4"/>
                    <a:pt x="193" y="3"/>
                  </a:cubicBezTo>
                  <a:cubicBezTo>
                    <a:pt x="193" y="3"/>
                    <a:pt x="193" y="2"/>
                    <a:pt x="192" y="1"/>
                  </a:cubicBezTo>
                  <a:cubicBezTo>
                    <a:pt x="191" y="1"/>
                    <a:pt x="190" y="0"/>
                    <a:pt x="189" y="0"/>
                  </a:cubicBezTo>
                  <a:lnTo>
                    <a:pt x="183" y="0"/>
                  </a:lnTo>
                  <a:close/>
                  <a:moveTo>
                    <a:pt x="186" y="5"/>
                  </a:moveTo>
                  <a:lnTo>
                    <a:pt x="186" y="2"/>
                  </a:lnTo>
                  <a:lnTo>
                    <a:pt x="188" y="2"/>
                  </a:lnTo>
                  <a:cubicBezTo>
                    <a:pt x="189" y="2"/>
                    <a:pt x="189" y="2"/>
                    <a:pt x="190" y="3"/>
                  </a:cubicBezTo>
                  <a:cubicBezTo>
                    <a:pt x="190" y="3"/>
                    <a:pt x="190" y="3"/>
                    <a:pt x="190" y="4"/>
                  </a:cubicBezTo>
                  <a:cubicBezTo>
                    <a:pt x="190" y="4"/>
                    <a:pt x="190" y="4"/>
                    <a:pt x="190" y="5"/>
                  </a:cubicBezTo>
                  <a:cubicBezTo>
                    <a:pt x="189" y="5"/>
                    <a:pt x="189" y="5"/>
                    <a:pt x="188" y="5"/>
                  </a:cubicBezTo>
                  <a:lnTo>
                    <a:pt x="186" y="5"/>
                  </a:lnTo>
                  <a:close/>
                  <a:moveTo>
                    <a:pt x="186" y="11"/>
                  </a:moveTo>
                  <a:lnTo>
                    <a:pt x="186" y="7"/>
                  </a:lnTo>
                  <a:lnTo>
                    <a:pt x="189" y="7"/>
                  </a:lnTo>
                  <a:cubicBezTo>
                    <a:pt x="189" y="7"/>
                    <a:pt x="190" y="7"/>
                    <a:pt x="190" y="8"/>
                  </a:cubicBezTo>
                  <a:cubicBezTo>
                    <a:pt x="191" y="8"/>
                    <a:pt x="191" y="8"/>
                    <a:pt x="191" y="9"/>
                  </a:cubicBezTo>
                  <a:cubicBezTo>
                    <a:pt x="191" y="9"/>
                    <a:pt x="191" y="10"/>
                    <a:pt x="190" y="10"/>
                  </a:cubicBezTo>
                  <a:cubicBezTo>
                    <a:pt x="190" y="10"/>
                    <a:pt x="189" y="11"/>
                    <a:pt x="189" y="11"/>
                  </a:cubicBezTo>
                  <a:lnTo>
                    <a:pt x="186" y="11"/>
                  </a:lnTo>
                  <a:close/>
                  <a:moveTo>
                    <a:pt x="196" y="0"/>
                  </a:moveTo>
                  <a:lnTo>
                    <a:pt x="196" y="12"/>
                  </a:lnTo>
                  <a:lnTo>
                    <a:pt x="205" y="12"/>
                  </a:lnTo>
                  <a:lnTo>
                    <a:pt x="205" y="10"/>
                  </a:lnTo>
                  <a:lnTo>
                    <a:pt x="199" y="10"/>
                  </a:lnTo>
                  <a:lnTo>
                    <a:pt x="199" y="7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199" y="5"/>
                  </a:lnTo>
                  <a:lnTo>
                    <a:pt x="199" y="2"/>
                  </a:lnTo>
                  <a:lnTo>
                    <a:pt x="205" y="2"/>
                  </a:lnTo>
                  <a:lnTo>
                    <a:pt x="205" y="0"/>
                  </a:lnTo>
                  <a:lnTo>
                    <a:pt x="196" y="0"/>
                  </a:lnTo>
                  <a:close/>
                  <a:moveTo>
                    <a:pt x="208" y="0"/>
                  </a:moveTo>
                  <a:lnTo>
                    <a:pt x="208" y="12"/>
                  </a:lnTo>
                  <a:lnTo>
                    <a:pt x="210" y="12"/>
                  </a:lnTo>
                  <a:lnTo>
                    <a:pt x="210" y="2"/>
                  </a:lnTo>
                  <a:lnTo>
                    <a:pt x="213" y="2"/>
                  </a:lnTo>
                  <a:cubicBezTo>
                    <a:pt x="214" y="2"/>
                    <a:pt x="214" y="2"/>
                    <a:pt x="214" y="3"/>
                  </a:cubicBezTo>
                  <a:cubicBezTo>
                    <a:pt x="215" y="3"/>
                    <a:pt x="215" y="3"/>
                    <a:pt x="215" y="4"/>
                  </a:cubicBezTo>
                  <a:cubicBezTo>
                    <a:pt x="215" y="4"/>
                    <a:pt x="215" y="5"/>
                    <a:pt x="214" y="5"/>
                  </a:cubicBezTo>
                  <a:cubicBezTo>
                    <a:pt x="214" y="6"/>
                    <a:pt x="213" y="6"/>
                    <a:pt x="212" y="6"/>
                  </a:cubicBezTo>
                  <a:cubicBezTo>
                    <a:pt x="212" y="6"/>
                    <a:pt x="212" y="6"/>
                    <a:pt x="211" y="6"/>
                  </a:cubicBezTo>
                  <a:cubicBezTo>
                    <a:pt x="211" y="6"/>
                    <a:pt x="211" y="6"/>
                    <a:pt x="211" y="6"/>
                  </a:cubicBezTo>
                  <a:lnTo>
                    <a:pt x="214" y="12"/>
                  </a:lnTo>
                  <a:lnTo>
                    <a:pt x="217" y="12"/>
                  </a:lnTo>
                  <a:lnTo>
                    <a:pt x="214" y="7"/>
                  </a:lnTo>
                  <a:cubicBezTo>
                    <a:pt x="215" y="7"/>
                    <a:pt x="216" y="6"/>
                    <a:pt x="217" y="6"/>
                  </a:cubicBezTo>
                  <a:cubicBezTo>
                    <a:pt x="217" y="5"/>
                    <a:pt x="218" y="4"/>
                    <a:pt x="218" y="3"/>
                  </a:cubicBezTo>
                  <a:cubicBezTo>
                    <a:pt x="218" y="3"/>
                    <a:pt x="217" y="2"/>
                    <a:pt x="217" y="1"/>
                  </a:cubicBezTo>
                  <a:cubicBezTo>
                    <a:pt x="216" y="1"/>
                    <a:pt x="215" y="0"/>
                    <a:pt x="214" y="0"/>
                  </a:cubicBezTo>
                  <a:lnTo>
                    <a:pt x="208" y="0"/>
                  </a:lnTo>
                  <a:close/>
                  <a:moveTo>
                    <a:pt x="219" y="0"/>
                  </a:moveTo>
                  <a:lnTo>
                    <a:pt x="219" y="12"/>
                  </a:lnTo>
                  <a:lnTo>
                    <a:pt x="222" y="12"/>
                  </a:lnTo>
                  <a:lnTo>
                    <a:pt x="222" y="3"/>
                  </a:lnTo>
                  <a:lnTo>
                    <a:pt x="229" y="12"/>
                  </a:lnTo>
                  <a:lnTo>
                    <a:pt x="232" y="12"/>
                  </a:lnTo>
                  <a:lnTo>
                    <a:pt x="232" y="0"/>
                  </a:lnTo>
                  <a:lnTo>
                    <a:pt x="229" y="0"/>
                  </a:lnTo>
                  <a:lnTo>
                    <a:pt x="229" y="9"/>
                  </a:lnTo>
                  <a:lnTo>
                    <a:pt x="223" y="0"/>
                  </a:lnTo>
                  <a:lnTo>
                    <a:pt x="219" y="0"/>
                  </a:lnTo>
                  <a:close/>
                  <a:moveTo>
                    <a:pt x="239" y="0"/>
                  </a:moveTo>
                  <a:lnTo>
                    <a:pt x="233" y="12"/>
                  </a:lnTo>
                  <a:lnTo>
                    <a:pt x="236" y="12"/>
                  </a:lnTo>
                  <a:lnTo>
                    <a:pt x="238" y="8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7" y="12"/>
                  </a:lnTo>
                  <a:lnTo>
                    <a:pt x="242" y="0"/>
                  </a:lnTo>
                  <a:lnTo>
                    <a:pt x="239" y="0"/>
                  </a:lnTo>
                  <a:close/>
                  <a:moveTo>
                    <a:pt x="242" y="6"/>
                  </a:moveTo>
                  <a:lnTo>
                    <a:pt x="238" y="6"/>
                  </a:lnTo>
                  <a:lnTo>
                    <a:pt x="240" y="2"/>
                  </a:lnTo>
                  <a:lnTo>
                    <a:pt x="242" y="6"/>
                  </a:lnTo>
                  <a:close/>
                  <a:moveTo>
                    <a:pt x="258" y="1"/>
                  </a:moveTo>
                  <a:cubicBezTo>
                    <a:pt x="257" y="0"/>
                    <a:pt x="256" y="0"/>
                    <a:pt x="255" y="0"/>
                  </a:cubicBezTo>
                  <a:cubicBezTo>
                    <a:pt x="253" y="0"/>
                    <a:pt x="251" y="1"/>
                    <a:pt x="250" y="2"/>
                  </a:cubicBezTo>
                  <a:cubicBezTo>
                    <a:pt x="248" y="3"/>
                    <a:pt x="247" y="4"/>
                    <a:pt x="247" y="6"/>
                  </a:cubicBezTo>
                  <a:cubicBezTo>
                    <a:pt x="247" y="8"/>
                    <a:pt x="248" y="9"/>
                    <a:pt x="249" y="11"/>
                  </a:cubicBezTo>
                  <a:cubicBezTo>
                    <a:pt x="250" y="12"/>
                    <a:pt x="252" y="12"/>
                    <a:pt x="255" y="12"/>
                  </a:cubicBezTo>
                  <a:cubicBezTo>
                    <a:pt x="255" y="12"/>
                    <a:pt x="256" y="12"/>
                    <a:pt x="256" y="12"/>
                  </a:cubicBezTo>
                  <a:cubicBezTo>
                    <a:pt x="257" y="12"/>
                    <a:pt x="257" y="12"/>
                    <a:pt x="258" y="12"/>
                  </a:cubicBezTo>
                  <a:lnTo>
                    <a:pt x="258" y="10"/>
                  </a:lnTo>
                  <a:cubicBezTo>
                    <a:pt x="258" y="10"/>
                    <a:pt x="257" y="10"/>
                    <a:pt x="257" y="10"/>
                  </a:cubicBezTo>
                  <a:cubicBezTo>
                    <a:pt x="256" y="10"/>
                    <a:pt x="255" y="11"/>
                    <a:pt x="255" y="11"/>
                  </a:cubicBezTo>
                  <a:cubicBezTo>
                    <a:pt x="253" y="11"/>
                    <a:pt x="252" y="10"/>
                    <a:pt x="251" y="9"/>
                  </a:cubicBezTo>
                  <a:cubicBezTo>
                    <a:pt x="251" y="8"/>
                    <a:pt x="250" y="8"/>
                    <a:pt x="250" y="6"/>
                  </a:cubicBezTo>
                  <a:cubicBezTo>
                    <a:pt x="250" y="5"/>
                    <a:pt x="251" y="4"/>
                    <a:pt x="251" y="3"/>
                  </a:cubicBezTo>
                  <a:cubicBezTo>
                    <a:pt x="252" y="3"/>
                    <a:pt x="253" y="2"/>
                    <a:pt x="255" y="2"/>
                  </a:cubicBezTo>
                  <a:cubicBezTo>
                    <a:pt x="255" y="2"/>
                    <a:pt x="256" y="2"/>
                    <a:pt x="256" y="2"/>
                  </a:cubicBezTo>
                  <a:cubicBezTo>
                    <a:pt x="257" y="2"/>
                    <a:pt x="258" y="3"/>
                    <a:pt x="258" y="3"/>
                  </a:cubicBezTo>
                  <a:lnTo>
                    <a:pt x="258" y="1"/>
                  </a:lnTo>
                  <a:close/>
                  <a:moveTo>
                    <a:pt x="260" y="0"/>
                  </a:moveTo>
                  <a:lnTo>
                    <a:pt x="260" y="12"/>
                  </a:lnTo>
                  <a:lnTo>
                    <a:pt x="263" y="12"/>
                  </a:lnTo>
                  <a:lnTo>
                    <a:pt x="263" y="0"/>
                  </a:lnTo>
                  <a:lnTo>
                    <a:pt x="260" y="0"/>
                  </a:lnTo>
                  <a:close/>
                  <a:moveTo>
                    <a:pt x="265" y="6"/>
                  </a:moveTo>
                  <a:cubicBezTo>
                    <a:pt x="265" y="8"/>
                    <a:pt x="266" y="9"/>
                    <a:pt x="267" y="11"/>
                  </a:cubicBezTo>
                  <a:cubicBezTo>
                    <a:pt x="268" y="12"/>
                    <a:pt x="270" y="12"/>
                    <a:pt x="272" y="12"/>
                  </a:cubicBezTo>
                  <a:cubicBezTo>
                    <a:pt x="275" y="12"/>
                    <a:pt x="277" y="12"/>
                    <a:pt x="278" y="11"/>
                  </a:cubicBezTo>
                  <a:cubicBezTo>
                    <a:pt x="279" y="10"/>
                    <a:pt x="280" y="8"/>
                    <a:pt x="280" y="6"/>
                  </a:cubicBezTo>
                  <a:cubicBezTo>
                    <a:pt x="280" y="5"/>
                    <a:pt x="279" y="3"/>
                    <a:pt x="278" y="2"/>
                  </a:cubicBezTo>
                  <a:cubicBezTo>
                    <a:pt x="277" y="1"/>
                    <a:pt x="275" y="0"/>
                    <a:pt x="272" y="0"/>
                  </a:cubicBezTo>
                  <a:cubicBezTo>
                    <a:pt x="270" y="0"/>
                    <a:pt x="268" y="1"/>
                    <a:pt x="267" y="2"/>
                  </a:cubicBezTo>
                  <a:cubicBezTo>
                    <a:pt x="266" y="3"/>
                    <a:pt x="265" y="5"/>
                    <a:pt x="265" y="6"/>
                  </a:cubicBezTo>
                  <a:close/>
                  <a:moveTo>
                    <a:pt x="273" y="2"/>
                  </a:moveTo>
                  <a:cubicBezTo>
                    <a:pt x="274" y="2"/>
                    <a:pt x="275" y="2"/>
                    <a:pt x="276" y="3"/>
                  </a:cubicBezTo>
                  <a:cubicBezTo>
                    <a:pt x="276" y="4"/>
                    <a:pt x="277" y="5"/>
                    <a:pt x="277" y="6"/>
                  </a:cubicBezTo>
                  <a:cubicBezTo>
                    <a:pt x="277" y="7"/>
                    <a:pt x="276" y="9"/>
                    <a:pt x="276" y="9"/>
                  </a:cubicBezTo>
                  <a:cubicBezTo>
                    <a:pt x="275" y="10"/>
                    <a:pt x="274" y="11"/>
                    <a:pt x="272" y="11"/>
                  </a:cubicBezTo>
                  <a:cubicBezTo>
                    <a:pt x="271" y="11"/>
                    <a:pt x="270" y="10"/>
                    <a:pt x="269" y="9"/>
                  </a:cubicBezTo>
                  <a:cubicBezTo>
                    <a:pt x="269" y="8"/>
                    <a:pt x="268" y="7"/>
                    <a:pt x="268" y="6"/>
                  </a:cubicBezTo>
                  <a:cubicBezTo>
                    <a:pt x="268" y="5"/>
                    <a:pt x="269" y="4"/>
                    <a:pt x="269" y="3"/>
                  </a:cubicBezTo>
                  <a:cubicBezTo>
                    <a:pt x="270" y="2"/>
                    <a:pt x="271" y="2"/>
                    <a:pt x="273" y="2"/>
                  </a:cubicBezTo>
                  <a:close/>
                  <a:moveTo>
                    <a:pt x="282" y="0"/>
                  </a:moveTo>
                  <a:lnTo>
                    <a:pt x="282" y="12"/>
                  </a:lnTo>
                  <a:lnTo>
                    <a:pt x="285" y="12"/>
                  </a:lnTo>
                  <a:lnTo>
                    <a:pt x="285" y="3"/>
                  </a:lnTo>
                  <a:lnTo>
                    <a:pt x="291" y="12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92" y="0"/>
                  </a:lnTo>
                  <a:lnTo>
                    <a:pt x="292" y="9"/>
                  </a:lnTo>
                  <a:lnTo>
                    <a:pt x="28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6" name="Rectangle 870"/>
            <p:cNvSpPr>
              <a:spLocks noChangeArrowheads="1"/>
            </p:cNvSpPr>
            <p:nvPr/>
          </p:nvSpPr>
          <p:spPr bwMode="auto">
            <a:xfrm>
              <a:off x="1598" y="2021"/>
              <a:ext cx="64" cy="102"/>
            </a:xfrm>
            <a:prstGeom prst="rect">
              <a:avLst/>
            </a:prstGeom>
            <a:solidFill>
              <a:srgbClr val="EB3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871"/>
            <p:cNvSpPr>
              <a:spLocks/>
            </p:cNvSpPr>
            <p:nvPr/>
          </p:nvSpPr>
          <p:spPr bwMode="auto">
            <a:xfrm>
              <a:off x="1314" y="2025"/>
              <a:ext cx="345" cy="272"/>
            </a:xfrm>
            <a:custGeom>
              <a:avLst/>
              <a:gdLst>
                <a:gd name="T0" fmla="*/ 2147483647 w 97"/>
                <a:gd name="T1" fmla="*/ 2147483647 h 78"/>
                <a:gd name="T2" fmla="*/ 2147483647 w 97"/>
                <a:gd name="T3" fmla="*/ 2147483647 h 78"/>
                <a:gd name="T4" fmla="*/ 2147483647 w 97"/>
                <a:gd name="T5" fmla="*/ 2147483647 h 78"/>
                <a:gd name="T6" fmla="*/ 2147483647 w 97"/>
                <a:gd name="T7" fmla="*/ 2147483647 h 78"/>
                <a:gd name="T8" fmla="*/ 2147483647 w 97"/>
                <a:gd name="T9" fmla="*/ 2147483647 h 78"/>
                <a:gd name="T10" fmla="*/ 2147483647 w 97"/>
                <a:gd name="T11" fmla="*/ 2147483647 h 78"/>
                <a:gd name="T12" fmla="*/ 2147483647 w 97"/>
                <a:gd name="T13" fmla="*/ 2147483647 h 78"/>
                <a:gd name="T14" fmla="*/ 2147483647 w 97"/>
                <a:gd name="T15" fmla="*/ 2147483647 h 78"/>
                <a:gd name="T16" fmla="*/ 2147483647 w 97"/>
                <a:gd name="T17" fmla="*/ 2147483647 h 78"/>
                <a:gd name="T18" fmla="*/ 0 w 97"/>
                <a:gd name="T19" fmla="*/ 2147483647 h 78"/>
                <a:gd name="T20" fmla="*/ 0 w 97"/>
                <a:gd name="T21" fmla="*/ 2147483647 h 78"/>
                <a:gd name="T22" fmla="*/ 2147483647 w 97"/>
                <a:gd name="T23" fmla="*/ 2147483647 h 78"/>
                <a:gd name="T24" fmla="*/ 2147483647 w 97"/>
                <a:gd name="T25" fmla="*/ 0 h 78"/>
                <a:gd name="T26" fmla="*/ 2147483647 w 97"/>
                <a:gd name="T27" fmla="*/ 0 h 78"/>
                <a:gd name="T28" fmla="*/ 2147483647 w 97"/>
                <a:gd name="T29" fmla="*/ 2147483647 h 78"/>
                <a:gd name="T30" fmla="*/ 2147483647 w 97"/>
                <a:gd name="T31" fmla="*/ 2147483647 h 78"/>
                <a:gd name="T32" fmla="*/ 2147483647 w 97"/>
                <a:gd name="T33" fmla="*/ 2147483647 h 78"/>
                <a:gd name="T34" fmla="*/ 2147483647 w 97"/>
                <a:gd name="T35" fmla="*/ 2147483647 h 78"/>
                <a:gd name="T36" fmla="*/ 2147483647 w 97"/>
                <a:gd name="T37" fmla="*/ 2147483647 h 7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78"/>
                <a:gd name="T59" fmla="*/ 97 w 97"/>
                <a:gd name="T60" fmla="*/ 78 h 7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78">
                  <a:moveTo>
                    <a:pt x="97" y="51"/>
                  </a:moveTo>
                  <a:lnTo>
                    <a:pt x="97" y="67"/>
                  </a:lnTo>
                  <a:cubicBezTo>
                    <a:pt x="97" y="71"/>
                    <a:pt x="95" y="73"/>
                    <a:pt x="93" y="75"/>
                  </a:cubicBezTo>
                  <a:cubicBezTo>
                    <a:pt x="91" y="76"/>
                    <a:pt x="88" y="78"/>
                    <a:pt x="84" y="78"/>
                  </a:cubicBezTo>
                  <a:lnTo>
                    <a:pt x="55" y="78"/>
                  </a:lnTo>
                  <a:cubicBezTo>
                    <a:pt x="52" y="78"/>
                    <a:pt x="47" y="77"/>
                    <a:pt x="45" y="73"/>
                  </a:cubicBezTo>
                  <a:cubicBezTo>
                    <a:pt x="36" y="53"/>
                    <a:pt x="27" y="32"/>
                    <a:pt x="19" y="12"/>
                  </a:cubicBezTo>
                  <a:cubicBezTo>
                    <a:pt x="18" y="10"/>
                    <a:pt x="16" y="11"/>
                    <a:pt x="16" y="12"/>
                  </a:cubicBezTo>
                  <a:lnTo>
                    <a:pt x="16" y="27"/>
                  </a:lnTo>
                  <a:lnTo>
                    <a:pt x="0" y="27"/>
                  </a:lnTo>
                  <a:lnTo>
                    <a:pt x="0" y="10"/>
                  </a:lnTo>
                  <a:cubicBezTo>
                    <a:pt x="0" y="7"/>
                    <a:pt x="2" y="4"/>
                    <a:pt x="3" y="3"/>
                  </a:cubicBezTo>
                  <a:cubicBezTo>
                    <a:pt x="5" y="2"/>
                    <a:pt x="8" y="0"/>
                    <a:pt x="12" y="0"/>
                  </a:cubicBezTo>
                  <a:lnTo>
                    <a:pt x="44" y="0"/>
                  </a:lnTo>
                  <a:cubicBezTo>
                    <a:pt x="47" y="0"/>
                    <a:pt x="52" y="1"/>
                    <a:pt x="54" y="5"/>
                  </a:cubicBezTo>
                  <a:lnTo>
                    <a:pt x="79" y="64"/>
                  </a:lnTo>
                  <a:cubicBezTo>
                    <a:pt x="79" y="65"/>
                    <a:pt x="81" y="64"/>
                    <a:pt x="81" y="64"/>
                  </a:cubicBezTo>
                  <a:lnTo>
                    <a:pt x="81" y="51"/>
                  </a:lnTo>
                  <a:lnTo>
                    <a:pt x="97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8" name="Freeform 872"/>
            <p:cNvSpPr>
              <a:spLocks noEditPoints="1"/>
            </p:cNvSpPr>
            <p:nvPr/>
          </p:nvSpPr>
          <p:spPr bwMode="auto">
            <a:xfrm>
              <a:off x="1310" y="2021"/>
              <a:ext cx="352" cy="280"/>
            </a:xfrm>
            <a:custGeom>
              <a:avLst/>
              <a:gdLst>
                <a:gd name="T0" fmla="*/ 2147483647 w 99"/>
                <a:gd name="T1" fmla="*/ 2147483647 h 80"/>
                <a:gd name="T2" fmla="*/ 2147483647 w 99"/>
                <a:gd name="T3" fmla="*/ 2147483647 h 80"/>
                <a:gd name="T4" fmla="*/ 2147483647 w 99"/>
                <a:gd name="T5" fmla="*/ 2147483647 h 80"/>
                <a:gd name="T6" fmla="*/ 2147483647 w 99"/>
                <a:gd name="T7" fmla="*/ 2147483647 h 80"/>
                <a:gd name="T8" fmla="*/ 2147483647 w 99"/>
                <a:gd name="T9" fmla="*/ 2147483647 h 80"/>
                <a:gd name="T10" fmla="*/ 2147483647 w 99"/>
                <a:gd name="T11" fmla="*/ 2147483647 h 80"/>
                <a:gd name="T12" fmla="*/ 2147483647 w 99"/>
                <a:gd name="T13" fmla="*/ 2147483647 h 80"/>
                <a:gd name="T14" fmla="*/ 2147483647 w 99"/>
                <a:gd name="T15" fmla="*/ 2147483647 h 80"/>
                <a:gd name="T16" fmla="*/ 2147483647 w 99"/>
                <a:gd name="T17" fmla="*/ 2147483647 h 80"/>
                <a:gd name="T18" fmla="*/ 2147483647 w 99"/>
                <a:gd name="T19" fmla="*/ 2147483647 h 80"/>
                <a:gd name="T20" fmla="*/ 2147483647 w 99"/>
                <a:gd name="T21" fmla="*/ 2147483647 h 80"/>
                <a:gd name="T22" fmla="*/ 2147483647 w 99"/>
                <a:gd name="T23" fmla="*/ 2147483647 h 80"/>
                <a:gd name="T24" fmla="*/ 2147483647 w 99"/>
                <a:gd name="T25" fmla="*/ 2147483647 h 80"/>
                <a:gd name="T26" fmla="*/ 2147483647 w 99"/>
                <a:gd name="T27" fmla="*/ 2147483647 h 80"/>
                <a:gd name="T28" fmla="*/ 2147483647 w 99"/>
                <a:gd name="T29" fmla="*/ 2147483647 h 80"/>
                <a:gd name="T30" fmla="*/ 2147483647 w 99"/>
                <a:gd name="T31" fmla="*/ 2147483647 h 80"/>
                <a:gd name="T32" fmla="*/ 2147483647 w 99"/>
                <a:gd name="T33" fmla="*/ 2147483647 h 80"/>
                <a:gd name="T34" fmla="*/ 2147483647 w 99"/>
                <a:gd name="T35" fmla="*/ 2147483647 h 80"/>
                <a:gd name="T36" fmla="*/ 2147483647 w 99"/>
                <a:gd name="T37" fmla="*/ 2147483647 h 80"/>
                <a:gd name="T38" fmla="*/ 2147483647 w 99"/>
                <a:gd name="T39" fmla="*/ 2147483647 h 80"/>
                <a:gd name="T40" fmla="*/ 2147483647 w 99"/>
                <a:gd name="T41" fmla="*/ 2147483647 h 80"/>
                <a:gd name="T42" fmla="*/ 2147483647 w 99"/>
                <a:gd name="T43" fmla="*/ 2147483647 h 80"/>
                <a:gd name="T44" fmla="*/ 2147483647 w 99"/>
                <a:gd name="T45" fmla="*/ 2147483647 h 80"/>
                <a:gd name="T46" fmla="*/ 2147483647 w 99"/>
                <a:gd name="T47" fmla="*/ 2147483647 h 80"/>
                <a:gd name="T48" fmla="*/ 2147483647 w 99"/>
                <a:gd name="T49" fmla="*/ 2147483647 h 80"/>
                <a:gd name="T50" fmla="*/ 2147483647 w 99"/>
                <a:gd name="T51" fmla="*/ 2147483647 h 80"/>
                <a:gd name="T52" fmla="*/ 2147483647 w 99"/>
                <a:gd name="T53" fmla="*/ 2147483647 h 80"/>
                <a:gd name="T54" fmla="*/ 2147483647 w 99"/>
                <a:gd name="T55" fmla="*/ 2147483647 h 80"/>
                <a:gd name="T56" fmla="*/ 2147483647 w 99"/>
                <a:gd name="T57" fmla="*/ 2147483647 h 80"/>
                <a:gd name="T58" fmla="*/ 2147483647 w 99"/>
                <a:gd name="T59" fmla="*/ 2147483647 h 80"/>
                <a:gd name="T60" fmla="*/ 2147483647 w 99"/>
                <a:gd name="T61" fmla="*/ 2147483647 h 80"/>
                <a:gd name="T62" fmla="*/ 0 w 99"/>
                <a:gd name="T63" fmla="*/ 2147483647 h 80"/>
                <a:gd name="T64" fmla="*/ 0 w 99"/>
                <a:gd name="T65" fmla="*/ 2147483647 h 80"/>
                <a:gd name="T66" fmla="*/ 0 w 99"/>
                <a:gd name="T67" fmla="*/ 2147483647 h 80"/>
                <a:gd name="T68" fmla="*/ 2147483647 w 99"/>
                <a:gd name="T69" fmla="*/ 2147483647 h 80"/>
                <a:gd name="T70" fmla="*/ 2147483647 w 99"/>
                <a:gd name="T71" fmla="*/ 2147483647 h 80"/>
                <a:gd name="T72" fmla="*/ 2147483647 w 99"/>
                <a:gd name="T73" fmla="*/ 2147483647 h 80"/>
                <a:gd name="T74" fmla="*/ 2147483647 w 99"/>
                <a:gd name="T75" fmla="*/ 2147483647 h 80"/>
                <a:gd name="T76" fmla="*/ 2147483647 w 99"/>
                <a:gd name="T77" fmla="*/ 2147483647 h 80"/>
                <a:gd name="T78" fmla="*/ 2147483647 w 99"/>
                <a:gd name="T79" fmla="*/ 2147483647 h 80"/>
                <a:gd name="T80" fmla="*/ 2147483647 w 99"/>
                <a:gd name="T81" fmla="*/ 2147483647 h 80"/>
                <a:gd name="T82" fmla="*/ 2147483647 w 99"/>
                <a:gd name="T83" fmla="*/ 2147483647 h 80"/>
                <a:gd name="T84" fmla="*/ 2147483647 w 99"/>
                <a:gd name="T85" fmla="*/ 2147483647 h 80"/>
                <a:gd name="T86" fmla="*/ 2147483647 w 99"/>
                <a:gd name="T87" fmla="*/ 2147483647 h 80"/>
                <a:gd name="T88" fmla="*/ 2147483647 w 99"/>
                <a:gd name="T89" fmla="*/ 2147483647 h 80"/>
                <a:gd name="T90" fmla="*/ 2147483647 w 99"/>
                <a:gd name="T91" fmla="*/ 2147483647 h 80"/>
                <a:gd name="T92" fmla="*/ 2147483647 w 99"/>
                <a:gd name="T93" fmla="*/ 2147483647 h 80"/>
                <a:gd name="T94" fmla="*/ 2147483647 w 99"/>
                <a:gd name="T95" fmla="*/ 2147483647 h 80"/>
                <a:gd name="T96" fmla="*/ 2147483647 w 99"/>
                <a:gd name="T97" fmla="*/ 2147483647 h 80"/>
                <a:gd name="T98" fmla="*/ 2147483647 w 99"/>
                <a:gd name="T99" fmla="*/ 2147483647 h 80"/>
                <a:gd name="T100" fmla="*/ 2147483647 w 99"/>
                <a:gd name="T101" fmla="*/ 2147483647 h 80"/>
                <a:gd name="T102" fmla="*/ 2147483647 w 99"/>
                <a:gd name="T103" fmla="*/ 2147483647 h 80"/>
                <a:gd name="T104" fmla="*/ 2147483647 w 99"/>
                <a:gd name="T105" fmla="*/ 2147483647 h 80"/>
                <a:gd name="T106" fmla="*/ 2147483647 w 99"/>
                <a:gd name="T107" fmla="*/ 2147483647 h 80"/>
                <a:gd name="T108" fmla="*/ 2147483647 w 99"/>
                <a:gd name="T109" fmla="*/ 2147483647 h 80"/>
                <a:gd name="T110" fmla="*/ 2147483647 w 99"/>
                <a:gd name="T111" fmla="*/ 2147483647 h 80"/>
                <a:gd name="T112" fmla="*/ 2147483647 w 99"/>
                <a:gd name="T113" fmla="*/ 2147483647 h 80"/>
                <a:gd name="T114" fmla="*/ 2147483647 w 99"/>
                <a:gd name="T115" fmla="*/ 2147483647 h 80"/>
                <a:gd name="T116" fmla="*/ 2147483647 w 99"/>
                <a:gd name="T117" fmla="*/ 2147483647 h 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9"/>
                <a:gd name="T178" fmla="*/ 0 h 80"/>
                <a:gd name="T179" fmla="*/ 99 w 99"/>
                <a:gd name="T180" fmla="*/ 80 h 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9" h="80">
                  <a:moveTo>
                    <a:pt x="99" y="52"/>
                  </a:moveTo>
                  <a:lnTo>
                    <a:pt x="99" y="68"/>
                  </a:lnTo>
                  <a:lnTo>
                    <a:pt x="97" y="68"/>
                  </a:lnTo>
                  <a:lnTo>
                    <a:pt x="97" y="52"/>
                  </a:lnTo>
                  <a:lnTo>
                    <a:pt x="99" y="52"/>
                  </a:lnTo>
                  <a:close/>
                  <a:moveTo>
                    <a:pt x="99" y="68"/>
                  </a:moveTo>
                  <a:lnTo>
                    <a:pt x="99" y="68"/>
                  </a:lnTo>
                  <a:lnTo>
                    <a:pt x="97" y="68"/>
                  </a:lnTo>
                  <a:lnTo>
                    <a:pt x="99" y="68"/>
                  </a:lnTo>
                  <a:close/>
                  <a:moveTo>
                    <a:pt x="99" y="68"/>
                  </a:moveTo>
                  <a:cubicBezTo>
                    <a:pt x="99" y="70"/>
                    <a:pt x="98" y="71"/>
                    <a:pt x="98" y="72"/>
                  </a:cubicBezTo>
                  <a:lnTo>
                    <a:pt x="96" y="72"/>
                  </a:lnTo>
                  <a:cubicBezTo>
                    <a:pt x="96" y="71"/>
                    <a:pt x="97" y="70"/>
                    <a:pt x="97" y="68"/>
                  </a:cubicBezTo>
                  <a:lnTo>
                    <a:pt x="99" y="68"/>
                  </a:lnTo>
                  <a:close/>
                  <a:moveTo>
                    <a:pt x="96" y="72"/>
                  </a:moveTo>
                  <a:lnTo>
                    <a:pt x="96" y="72"/>
                  </a:lnTo>
                  <a:lnTo>
                    <a:pt x="97" y="72"/>
                  </a:lnTo>
                  <a:lnTo>
                    <a:pt x="96" y="72"/>
                  </a:lnTo>
                  <a:close/>
                  <a:moveTo>
                    <a:pt x="98" y="72"/>
                  </a:moveTo>
                  <a:cubicBezTo>
                    <a:pt x="98" y="73"/>
                    <a:pt x="98" y="73"/>
                    <a:pt x="98" y="73"/>
                  </a:cubicBezTo>
                  <a:lnTo>
                    <a:pt x="96" y="72"/>
                  </a:lnTo>
                  <a:cubicBezTo>
                    <a:pt x="96" y="72"/>
                    <a:pt x="96" y="72"/>
                    <a:pt x="96" y="72"/>
                  </a:cubicBezTo>
                  <a:lnTo>
                    <a:pt x="98" y="72"/>
                  </a:lnTo>
                  <a:close/>
                  <a:moveTo>
                    <a:pt x="98" y="73"/>
                  </a:moveTo>
                  <a:cubicBezTo>
                    <a:pt x="97" y="75"/>
                    <a:pt x="96" y="76"/>
                    <a:pt x="95" y="77"/>
                  </a:cubicBezTo>
                  <a:lnTo>
                    <a:pt x="93" y="75"/>
                  </a:lnTo>
                  <a:cubicBezTo>
                    <a:pt x="94" y="74"/>
                    <a:pt x="95" y="73"/>
                    <a:pt x="96" y="72"/>
                  </a:cubicBezTo>
                  <a:lnTo>
                    <a:pt x="98" y="73"/>
                  </a:lnTo>
                  <a:close/>
                  <a:moveTo>
                    <a:pt x="93" y="75"/>
                  </a:moveTo>
                  <a:lnTo>
                    <a:pt x="93" y="75"/>
                  </a:lnTo>
                  <a:lnTo>
                    <a:pt x="94" y="76"/>
                  </a:lnTo>
                  <a:lnTo>
                    <a:pt x="93" y="75"/>
                  </a:lnTo>
                  <a:close/>
                  <a:moveTo>
                    <a:pt x="95" y="77"/>
                  </a:moveTo>
                  <a:lnTo>
                    <a:pt x="95" y="77"/>
                  </a:lnTo>
                  <a:lnTo>
                    <a:pt x="93" y="75"/>
                  </a:lnTo>
                  <a:lnTo>
                    <a:pt x="95" y="77"/>
                  </a:lnTo>
                  <a:close/>
                  <a:moveTo>
                    <a:pt x="93" y="75"/>
                  </a:moveTo>
                  <a:lnTo>
                    <a:pt x="93" y="75"/>
                  </a:lnTo>
                  <a:lnTo>
                    <a:pt x="94" y="76"/>
                  </a:lnTo>
                  <a:lnTo>
                    <a:pt x="93" y="75"/>
                  </a:lnTo>
                  <a:close/>
                  <a:moveTo>
                    <a:pt x="95" y="77"/>
                  </a:moveTo>
                  <a:cubicBezTo>
                    <a:pt x="94" y="77"/>
                    <a:pt x="94" y="77"/>
                    <a:pt x="94" y="77"/>
                  </a:cubicBezTo>
                  <a:lnTo>
                    <a:pt x="93" y="76"/>
                  </a:lnTo>
                  <a:cubicBezTo>
                    <a:pt x="93" y="75"/>
                    <a:pt x="93" y="75"/>
                    <a:pt x="93" y="75"/>
                  </a:cubicBezTo>
                  <a:lnTo>
                    <a:pt x="95" y="77"/>
                  </a:lnTo>
                  <a:close/>
                  <a:moveTo>
                    <a:pt x="93" y="76"/>
                  </a:moveTo>
                  <a:lnTo>
                    <a:pt x="93" y="76"/>
                  </a:lnTo>
                  <a:close/>
                  <a:moveTo>
                    <a:pt x="94" y="77"/>
                  </a:moveTo>
                  <a:cubicBezTo>
                    <a:pt x="93" y="77"/>
                    <a:pt x="93" y="78"/>
                    <a:pt x="93" y="78"/>
                  </a:cubicBezTo>
                  <a:lnTo>
                    <a:pt x="92" y="76"/>
                  </a:lnTo>
                  <a:cubicBezTo>
                    <a:pt x="92" y="76"/>
                    <a:pt x="92" y="76"/>
                    <a:pt x="93" y="76"/>
                  </a:cubicBezTo>
                  <a:lnTo>
                    <a:pt x="94" y="77"/>
                  </a:lnTo>
                  <a:close/>
                  <a:moveTo>
                    <a:pt x="93" y="78"/>
                  </a:moveTo>
                  <a:lnTo>
                    <a:pt x="93" y="78"/>
                  </a:lnTo>
                  <a:lnTo>
                    <a:pt x="92" y="77"/>
                  </a:lnTo>
                  <a:lnTo>
                    <a:pt x="93" y="78"/>
                  </a:lnTo>
                  <a:close/>
                  <a:moveTo>
                    <a:pt x="93" y="78"/>
                  </a:moveTo>
                  <a:cubicBezTo>
                    <a:pt x="91" y="79"/>
                    <a:pt x="88" y="80"/>
                    <a:pt x="85" y="80"/>
                  </a:cubicBezTo>
                  <a:lnTo>
                    <a:pt x="85" y="78"/>
                  </a:lnTo>
                  <a:cubicBezTo>
                    <a:pt x="88" y="78"/>
                    <a:pt x="90" y="77"/>
                    <a:pt x="92" y="76"/>
                  </a:cubicBezTo>
                  <a:lnTo>
                    <a:pt x="93" y="78"/>
                  </a:lnTo>
                  <a:close/>
                  <a:moveTo>
                    <a:pt x="85" y="80"/>
                  </a:moveTo>
                  <a:lnTo>
                    <a:pt x="56" y="80"/>
                  </a:lnTo>
                  <a:lnTo>
                    <a:pt x="56" y="78"/>
                  </a:lnTo>
                  <a:lnTo>
                    <a:pt x="85" y="78"/>
                  </a:lnTo>
                  <a:lnTo>
                    <a:pt x="85" y="80"/>
                  </a:lnTo>
                  <a:close/>
                  <a:moveTo>
                    <a:pt x="56" y="80"/>
                  </a:moveTo>
                  <a:lnTo>
                    <a:pt x="56" y="80"/>
                  </a:lnTo>
                  <a:lnTo>
                    <a:pt x="56" y="78"/>
                  </a:lnTo>
                  <a:lnTo>
                    <a:pt x="56" y="80"/>
                  </a:lnTo>
                  <a:close/>
                  <a:moveTo>
                    <a:pt x="56" y="80"/>
                  </a:moveTo>
                  <a:cubicBezTo>
                    <a:pt x="54" y="80"/>
                    <a:pt x="52" y="80"/>
                    <a:pt x="50" y="79"/>
                  </a:cubicBezTo>
                  <a:lnTo>
                    <a:pt x="51" y="77"/>
                  </a:lnTo>
                  <a:cubicBezTo>
                    <a:pt x="53" y="78"/>
                    <a:pt x="54" y="78"/>
                    <a:pt x="56" y="78"/>
                  </a:cubicBezTo>
                  <a:lnTo>
                    <a:pt x="56" y="80"/>
                  </a:lnTo>
                  <a:close/>
                  <a:moveTo>
                    <a:pt x="50" y="79"/>
                  </a:moveTo>
                  <a:cubicBezTo>
                    <a:pt x="50" y="79"/>
                    <a:pt x="49" y="79"/>
                    <a:pt x="49" y="78"/>
                  </a:cubicBezTo>
                  <a:lnTo>
                    <a:pt x="50" y="77"/>
                  </a:lnTo>
                  <a:cubicBezTo>
                    <a:pt x="50" y="77"/>
                    <a:pt x="50" y="77"/>
                    <a:pt x="51" y="77"/>
                  </a:cubicBezTo>
                  <a:lnTo>
                    <a:pt x="50" y="79"/>
                  </a:lnTo>
                  <a:close/>
                  <a:moveTo>
                    <a:pt x="49" y="78"/>
                  </a:moveTo>
                  <a:cubicBezTo>
                    <a:pt x="47" y="78"/>
                    <a:pt x="46" y="76"/>
                    <a:pt x="45" y="74"/>
                  </a:cubicBezTo>
                  <a:lnTo>
                    <a:pt x="47" y="74"/>
                  </a:lnTo>
                  <a:cubicBezTo>
                    <a:pt x="47" y="75"/>
                    <a:pt x="49" y="76"/>
                    <a:pt x="50" y="77"/>
                  </a:cubicBezTo>
                  <a:lnTo>
                    <a:pt x="49" y="78"/>
                  </a:lnTo>
                  <a:close/>
                  <a:moveTo>
                    <a:pt x="45" y="74"/>
                  </a:moveTo>
                  <a:lnTo>
                    <a:pt x="45" y="74"/>
                  </a:lnTo>
                  <a:lnTo>
                    <a:pt x="46" y="74"/>
                  </a:lnTo>
                  <a:lnTo>
                    <a:pt x="45" y="74"/>
                  </a:lnTo>
                  <a:close/>
                  <a:moveTo>
                    <a:pt x="45" y="74"/>
                  </a:moveTo>
                  <a:lnTo>
                    <a:pt x="19" y="14"/>
                  </a:lnTo>
                  <a:lnTo>
                    <a:pt x="21" y="13"/>
                  </a:lnTo>
                  <a:lnTo>
                    <a:pt x="47" y="74"/>
                  </a:lnTo>
                  <a:lnTo>
                    <a:pt x="45" y="74"/>
                  </a:lnTo>
                  <a:close/>
                  <a:moveTo>
                    <a:pt x="19" y="14"/>
                  </a:moveTo>
                  <a:lnTo>
                    <a:pt x="19" y="14"/>
                  </a:lnTo>
                  <a:lnTo>
                    <a:pt x="20" y="13"/>
                  </a:lnTo>
                  <a:lnTo>
                    <a:pt x="19" y="14"/>
                  </a:lnTo>
                  <a:close/>
                  <a:moveTo>
                    <a:pt x="19" y="14"/>
                  </a:moveTo>
                  <a:cubicBezTo>
                    <a:pt x="19" y="13"/>
                    <a:pt x="19" y="13"/>
                    <a:pt x="18" y="13"/>
                  </a:cubicBezTo>
                  <a:lnTo>
                    <a:pt x="19" y="11"/>
                  </a:lnTo>
                  <a:cubicBezTo>
                    <a:pt x="20" y="11"/>
                    <a:pt x="21" y="12"/>
                    <a:pt x="21" y="13"/>
                  </a:cubicBezTo>
                  <a:lnTo>
                    <a:pt x="19" y="14"/>
                  </a:lnTo>
                  <a:close/>
                  <a:moveTo>
                    <a:pt x="18" y="13"/>
                  </a:moveTo>
                  <a:lnTo>
                    <a:pt x="18" y="13"/>
                  </a:lnTo>
                  <a:lnTo>
                    <a:pt x="19" y="12"/>
                  </a:lnTo>
                  <a:lnTo>
                    <a:pt x="18" y="13"/>
                  </a:lnTo>
                  <a:close/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lnTo>
                    <a:pt x="18" y="11"/>
                  </a:lnTo>
                  <a:cubicBezTo>
                    <a:pt x="18" y="11"/>
                    <a:pt x="19" y="11"/>
                    <a:pt x="19" y="11"/>
                  </a:cubicBezTo>
                  <a:lnTo>
                    <a:pt x="18" y="13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8" y="12"/>
                  </a:lnTo>
                  <a:lnTo>
                    <a:pt x="18" y="11"/>
                  </a:lnTo>
                  <a:close/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lnTo>
                    <a:pt x="17" y="12"/>
                  </a:lnTo>
                  <a:cubicBezTo>
                    <a:pt x="17" y="11"/>
                    <a:pt x="17" y="11"/>
                    <a:pt x="18" y="11"/>
                  </a:cubicBezTo>
                  <a:lnTo>
                    <a:pt x="18" y="13"/>
                  </a:lnTo>
                  <a:close/>
                  <a:moveTo>
                    <a:pt x="18" y="13"/>
                  </a:moveTo>
                  <a:lnTo>
                    <a:pt x="18" y="13"/>
                  </a:lnTo>
                  <a:lnTo>
                    <a:pt x="17" y="12"/>
                  </a:lnTo>
                  <a:lnTo>
                    <a:pt x="18" y="13"/>
                  </a:lnTo>
                  <a:close/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lnTo>
                    <a:pt x="16" y="13"/>
                  </a:lnTo>
                  <a:cubicBezTo>
                    <a:pt x="16" y="13"/>
                    <a:pt x="16" y="12"/>
                    <a:pt x="17" y="12"/>
                  </a:cubicBezTo>
                  <a:lnTo>
                    <a:pt x="18" y="13"/>
                  </a:lnTo>
                  <a:close/>
                  <a:moveTo>
                    <a:pt x="18" y="13"/>
                  </a:moveTo>
                  <a:lnTo>
                    <a:pt x="18" y="28"/>
                  </a:lnTo>
                  <a:lnTo>
                    <a:pt x="16" y="28"/>
                  </a:lnTo>
                  <a:lnTo>
                    <a:pt x="16" y="13"/>
                  </a:lnTo>
                  <a:lnTo>
                    <a:pt x="18" y="13"/>
                  </a:lnTo>
                  <a:close/>
                  <a:moveTo>
                    <a:pt x="18" y="28"/>
                  </a:moveTo>
                  <a:lnTo>
                    <a:pt x="18" y="29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18" y="28"/>
                  </a:lnTo>
                  <a:close/>
                  <a:moveTo>
                    <a:pt x="17" y="29"/>
                  </a:moveTo>
                  <a:lnTo>
                    <a:pt x="1" y="29"/>
                  </a:lnTo>
                  <a:lnTo>
                    <a:pt x="1" y="27"/>
                  </a:lnTo>
                  <a:lnTo>
                    <a:pt x="17" y="27"/>
                  </a:lnTo>
                  <a:lnTo>
                    <a:pt x="17" y="29"/>
                  </a:lnTo>
                  <a:close/>
                  <a:moveTo>
                    <a:pt x="1" y="29"/>
                  </a:moveTo>
                  <a:lnTo>
                    <a:pt x="0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9"/>
                  </a:lnTo>
                  <a:close/>
                  <a:moveTo>
                    <a:pt x="0" y="28"/>
                  </a:moveTo>
                  <a:lnTo>
                    <a:pt x="0" y="11"/>
                  </a:lnTo>
                  <a:lnTo>
                    <a:pt x="2" y="11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2" y="11"/>
                  </a:lnTo>
                  <a:lnTo>
                    <a:pt x="0" y="11"/>
                  </a:lnTo>
                  <a:close/>
                  <a:moveTo>
                    <a:pt x="0" y="11"/>
                  </a:moveTo>
                  <a:cubicBezTo>
                    <a:pt x="0" y="10"/>
                    <a:pt x="0" y="9"/>
                    <a:pt x="1" y="8"/>
                  </a:cubicBezTo>
                  <a:lnTo>
                    <a:pt x="3" y="8"/>
                  </a:lnTo>
                  <a:cubicBezTo>
                    <a:pt x="2" y="9"/>
                    <a:pt x="2" y="10"/>
                    <a:pt x="2" y="11"/>
                  </a:cubicBezTo>
                  <a:lnTo>
                    <a:pt x="0" y="11"/>
                  </a:lnTo>
                  <a:close/>
                  <a:moveTo>
                    <a:pt x="1" y="8"/>
                  </a:moveTo>
                  <a:lnTo>
                    <a:pt x="1" y="8"/>
                  </a:lnTo>
                  <a:lnTo>
                    <a:pt x="2" y="8"/>
                  </a:lnTo>
                  <a:lnTo>
                    <a:pt x="1" y="8"/>
                  </a:lnTo>
                  <a:close/>
                  <a:moveTo>
                    <a:pt x="1" y="8"/>
                  </a:moveTo>
                  <a:cubicBezTo>
                    <a:pt x="1" y="7"/>
                    <a:pt x="1" y="7"/>
                    <a:pt x="1" y="7"/>
                  </a:cubicBezTo>
                  <a:lnTo>
                    <a:pt x="3" y="8"/>
                  </a:lnTo>
                  <a:cubicBezTo>
                    <a:pt x="3" y="8"/>
                    <a:pt x="3" y="8"/>
                    <a:pt x="3" y="8"/>
                  </a:cubicBezTo>
                  <a:lnTo>
                    <a:pt x="1" y="8"/>
                  </a:lnTo>
                  <a:close/>
                  <a:moveTo>
                    <a:pt x="1" y="7"/>
                  </a:moveTo>
                  <a:cubicBezTo>
                    <a:pt x="2" y="5"/>
                    <a:pt x="3" y="4"/>
                    <a:pt x="4" y="3"/>
                  </a:cubicBezTo>
                  <a:lnTo>
                    <a:pt x="5" y="5"/>
                  </a:lnTo>
                  <a:cubicBezTo>
                    <a:pt x="4" y="5"/>
                    <a:pt x="4" y="6"/>
                    <a:pt x="3" y="8"/>
                  </a:cubicBezTo>
                  <a:lnTo>
                    <a:pt x="1" y="7"/>
                  </a:lnTo>
                  <a:close/>
                  <a:moveTo>
                    <a:pt x="5" y="5"/>
                  </a:moveTo>
                  <a:lnTo>
                    <a:pt x="5" y="5"/>
                  </a:lnTo>
                  <a:lnTo>
                    <a:pt x="4" y="4"/>
                  </a:lnTo>
                  <a:lnTo>
                    <a:pt x="5" y="5"/>
                  </a:lnTo>
                  <a:close/>
                  <a:moveTo>
                    <a:pt x="4" y="3"/>
                  </a:moveTo>
                  <a:lnTo>
                    <a:pt x="4" y="3"/>
                  </a:lnTo>
                  <a:lnTo>
                    <a:pt x="5" y="5"/>
                  </a:lnTo>
                  <a:lnTo>
                    <a:pt x="4" y="3"/>
                  </a:lnTo>
                  <a:close/>
                  <a:moveTo>
                    <a:pt x="5" y="5"/>
                  </a:moveTo>
                  <a:lnTo>
                    <a:pt x="5" y="5"/>
                  </a:lnTo>
                  <a:lnTo>
                    <a:pt x="4" y="4"/>
                  </a:lnTo>
                  <a:lnTo>
                    <a:pt x="5" y="5"/>
                  </a:lnTo>
                  <a:close/>
                  <a:moveTo>
                    <a:pt x="4" y="3"/>
                  </a:moveTo>
                  <a:cubicBezTo>
                    <a:pt x="4" y="3"/>
                    <a:pt x="4" y="3"/>
                    <a:pt x="5" y="3"/>
                  </a:cubicBezTo>
                  <a:lnTo>
                    <a:pt x="6" y="4"/>
                  </a:lnTo>
                  <a:cubicBezTo>
                    <a:pt x="6" y="4"/>
                    <a:pt x="5" y="5"/>
                    <a:pt x="5" y="5"/>
                  </a:cubicBezTo>
                  <a:lnTo>
                    <a:pt x="4" y="3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5" y="3"/>
                  </a:lnTo>
                  <a:lnTo>
                    <a:pt x="6" y="4"/>
                  </a:lnTo>
                  <a:close/>
                  <a:moveTo>
                    <a:pt x="5" y="3"/>
                  </a:moveTo>
                  <a:cubicBezTo>
                    <a:pt x="5" y="2"/>
                    <a:pt x="5" y="2"/>
                    <a:pt x="6" y="2"/>
                  </a:cubicBezTo>
                  <a:lnTo>
                    <a:pt x="7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3"/>
                  </a:lnTo>
                  <a:close/>
                  <a:moveTo>
                    <a:pt x="6" y="2"/>
                  </a:moveTo>
                  <a:cubicBezTo>
                    <a:pt x="8" y="1"/>
                    <a:pt x="10" y="0"/>
                    <a:pt x="13" y="0"/>
                  </a:cubicBezTo>
                  <a:lnTo>
                    <a:pt x="13" y="2"/>
                  </a:lnTo>
                  <a:cubicBezTo>
                    <a:pt x="11" y="2"/>
                    <a:pt x="9" y="3"/>
                    <a:pt x="7" y="4"/>
                  </a:cubicBezTo>
                  <a:lnTo>
                    <a:pt x="6" y="2"/>
                  </a:lnTo>
                  <a:close/>
                  <a:moveTo>
                    <a:pt x="13" y="0"/>
                  </a:moveTo>
                  <a:lnTo>
                    <a:pt x="45" y="0"/>
                  </a:lnTo>
                  <a:lnTo>
                    <a:pt x="45" y="2"/>
                  </a:lnTo>
                  <a:lnTo>
                    <a:pt x="13" y="2"/>
                  </a:lnTo>
                  <a:lnTo>
                    <a:pt x="13" y="0"/>
                  </a:lnTo>
                  <a:close/>
                  <a:moveTo>
                    <a:pt x="45" y="0"/>
                  </a:moveTo>
                  <a:lnTo>
                    <a:pt x="45" y="0"/>
                  </a:lnTo>
                  <a:lnTo>
                    <a:pt x="45" y="2"/>
                  </a:lnTo>
                  <a:lnTo>
                    <a:pt x="45" y="0"/>
                  </a:lnTo>
                  <a:close/>
                  <a:moveTo>
                    <a:pt x="45" y="0"/>
                  </a:moveTo>
                  <a:cubicBezTo>
                    <a:pt x="47" y="0"/>
                    <a:pt x="49" y="0"/>
                    <a:pt x="51" y="1"/>
                  </a:cubicBezTo>
                  <a:lnTo>
                    <a:pt x="50" y="3"/>
                  </a:lnTo>
                  <a:cubicBezTo>
                    <a:pt x="48" y="2"/>
                    <a:pt x="47" y="2"/>
                    <a:pt x="45" y="2"/>
                  </a:cubicBezTo>
                  <a:lnTo>
                    <a:pt x="45" y="0"/>
                  </a:lnTo>
                  <a:close/>
                  <a:moveTo>
                    <a:pt x="51" y="1"/>
                  </a:moveTo>
                  <a:cubicBezTo>
                    <a:pt x="51" y="1"/>
                    <a:pt x="52" y="1"/>
                    <a:pt x="52" y="1"/>
                  </a:cubicBezTo>
                  <a:lnTo>
                    <a:pt x="51" y="3"/>
                  </a:lnTo>
                  <a:cubicBezTo>
                    <a:pt x="51" y="3"/>
                    <a:pt x="50" y="3"/>
                    <a:pt x="50" y="3"/>
                  </a:cubicBezTo>
                  <a:lnTo>
                    <a:pt x="51" y="1"/>
                  </a:lnTo>
                  <a:close/>
                  <a:moveTo>
                    <a:pt x="52" y="1"/>
                  </a:moveTo>
                  <a:cubicBezTo>
                    <a:pt x="54" y="2"/>
                    <a:pt x="55" y="4"/>
                    <a:pt x="56" y="6"/>
                  </a:cubicBezTo>
                  <a:lnTo>
                    <a:pt x="54" y="6"/>
                  </a:lnTo>
                  <a:cubicBezTo>
                    <a:pt x="54" y="5"/>
                    <a:pt x="52" y="4"/>
                    <a:pt x="51" y="3"/>
                  </a:cubicBezTo>
                  <a:lnTo>
                    <a:pt x="52" y="1"/>
                  </a:lnTo>
                  <a:close/>
                  <a:moveTo>
                    <a:pt x="56" y="6"/>
                  </a:moveTo>
                  <a:lnTo>
                    <a:pt x="56" y="6"/>
                  </a:lnTo>
                  <a:lnTo>
                    <a:pt x="55" y="6"/>
                  </a:lnTo>
                  <a:lnTo>
                    <a:pt x="56" y="6"/>
                  </a:lnTo>
                  <a:close/>
                  <a:moveTo>
                    <a:pt x="56" y="6"/>
                  </a:moveTo>
                  <a:lnTo>
                    <a:pt x="81" y="64"/>
                  </a:lnTo>
                  <a:lnTo>
                    <a:pt x="79" y="65"/>
                  </a:lnTo>
                  <a:lnTo>
                    <a:pt x="54" y="6"/>
                  </a:lnTo>
                  <a:lnTo>
                    <a:pt x="56" y="6"/>
                  </a:lnTo>
                  <a:close/>
                  <a:moveTo>
                    <a:pt x="79" y="65"/>
                  </a:moveTo>
                  <a:lnTo>
                    <a:pt x="79" y="65"/>
                  </a:lnTo>
                  <a:lnTo>
                    <a:pt x="80" y="65"/>
                  </a:lnTo>
                  <a:lnTo>
                    <a:pt x="79" y="65"/>
                  </a:lnTo>
                  <a:close/>
                  <a:moveTo>
                    <a:pt x="81" y="64"/>
                  </a:moveTo>
                  <a:cubicBezTo>
                    <a:pt x="81" y="64"/>
                    <a:pt x="81" y="64"/>
                    <a:pt x="81" y="64"/>
                  </a:cubicBezTo>
                  <a:lnTo>
                    <a:pt x="81" y="66"/>
                  </a:lnTo>
                  <a:cubicBezTo>
                    <a:pt x="80" y="66"/>
                    <a:pt x="79" y="66"/>
                    <a:pt x="79" y="65"/>
                  </a:cubicBezTo>
                  <a:lnTo>
                    <a:pt x="81" y="64"/>
                  </a:lnTo>
                  <a:close/>
                  <a:moveTo>
                    <a:pt x="81" y="64"/>
                  </a:moveTo>
                  <a:cubicBezTo>
                    <a:pt x="81" y="64"/>
                    <a:pt x="81" y="64"/>
                    <a:pt x="81" y="64"/>
                  </a:cubicBezTo>
                  <a:lnTo>
                    <a:pt x="82" y="66"/>
                  </a:lnTo>
                  <a:cubicBezTo>
                    <a:pt x="81" y="66"/>
                    <a:pt x="81" y="66"/>
                    <a:pt x="81" y="66"/>
                  </a:cubicBezTo>
                  <a:lnTo>
                    <a:pt x="81" y="64"/>
                  </a:lnTo>
                  <a:close/>
                  <a:moveTo>
                    <a:pt x="81" y="64"/>
                  </a:moveTo>
                  <a:lnTo>
                    <a:pt x="81" y="64"/>
                  </a:lnTo>
                  <a:lnTo>
                    <a:pt x="81" y="65"/>
                  </a:lnTo>
                  <a:lnTo>
                    <a:pt x="81" y="64"/>
                  </a:lnTo>
                  <a:close/>
                  <a:moveTo>
                    <a:pt x="81" y="64"/>
                  </a:moveTo>
                  <a:cubicBezTo>
                    <a:pt x="81" y="64"/>
                    <a:pt x="81" y="64"/>
                    <a:pt x="81" y="64"/>
                  </a:cubicBezTo>
                  <a:lnTo>
                    <a:pt x="82" y="66"/>
                  </a:lnTo>
                  <a:cubicBezTo>
                    <a:pt x="82" y="66"/>
                    <a:pt x="82" y="66"/>
                    <a:pt x="82" y="66"/>
                  </a:cubicBezTo>
                  <a:lnTo>
                    <a:pt x="81" y="64"/>
                  </a:lnTo>
                  <a:close/>
                  <a:moveTo>
                    <a:pt x="81" y="64"/>
                  </a:moveTo>
                  <a:cubicBezTo>
                    <a:pt x="81" y="64"/>
                    <a:pt x="81" y="65"/>
                    <a:pt x="81" y="65"/>
                  </a:cubicBezTo>
                  <a:lnTo>
                    <a:pt x="83" y="65"/>
                  </a:lnTo>
                  <a:cubicBezTo>
                    <a:pt x="83" y="65"/>
                    <a:pt x="83" y="66"/>
                    <a:pt x="82" y="66"/>
                  </a:cubicBezTo>
                  <a:lnTo>
                    <a:pt x="81" y="64"/>
                  </a:lnTo>
                  <a:close/>
                  <a:moveTo>
                    <a:pt x="81" y="65"/>
                  </a:moveTo>
                  <a:lnTo>
                    <a:pt x="81" y="52"/>
                  </a:lnTo>
                  <a:lnTo>
                    <a:pt x="83" y="52"/>
                  </a:lnTo>
                  <a:lnTo>
                    <a:pt x="83" y="65"/>
                  </a:lnTo>
                  <a:lnTo>
                    <a:pt x="81" y="65"/>
                  </a:lnTo>
                  <a:close/>
                  <a:moveTo>
                    <a:pt x="81" y="52"/>
                  </a:moveTo>
                  <a:lnTo>
                    <a:pt x="81" y="51"/>
                  </a:lnTo>
                  <a:lnTo>
                    <a:pt x="82" y="51"/>
                  </a:lnTo>
                  <a:lnTo>
                    <a:pt x="82" y="52"/>
                  </a:lnTo>
                  <a:lnTo>
                    <a:pt x="81" y="52"/>
                  </a:lnTo>
                  <a:close/>
                  <a:moveTo>
                    <a:pt x="82" y="51"/>
                  </a:moveTo>
                  <a:lnTo>
                    <a:pt x="98" y="51"/>
                  </a:lnTo>
                  <a:lnTo>
                    <a:pt x="98" y="53"/>
                  </a:lnTo>
                  <a:lnTo>
                    <a:pt x="82" y="53"/>
                  </a:lnTo>
                  <a:lnTo>
                    <a:pt x="82" y="51"/>
                  </a:lnTo>
                  <a:close/>
                  <a:moveTo>
                    <a:pt x="98" y="51"/>
                  </a:moveTo>
                  <a:lnTo>
                    <a:pt x="99" y="51"/>
                  </a:lnTo>
                  <a:lnTo>
                    <a:pt x="99" y="52"/>
                  </a:lnTo>
                  <a:lnTo>
                    <a:pt x="98" y="52"/>
                  </a:lnTo>
                  <a:lnTo>
                    <a:pt x="98" y="51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" name="Rectangle 873"/>
            <p:cNvSpPr>
              <a:spLocks noChangeArrowheads="1"/>
            </p:cNvSpPr>
            <p:nvPr/>
          </p:nvSpPr>
          <p:spPr bwMode="auto">
            <a:xfrm>
              <a:off x="1310" y="2199"/>
              <a:ext cx="64" cy="102"/>
            </a:xfrm>
            <a:prstGeom prst="rect">
              <a:avLst/>
            </a:prstGeom>
            <a:solidFill>
              <a:srgbClr val="006A4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874"/>
            <p:cNvSpPr>
              <a:spLocks/>
            </p:cNvSpPr>
            <p:nvPr/>
          </p:nvSpPr>
          <p:spPr bwMode="auto">
            <a:xfrm>
              <a:off x="1712" y="2021"/>
              <a:ext cx="360" cy="280"/>
            </a:xfrm>
            <a:custGeom>
              <a:avLst/>
              <a:gdLst>
                <a:gd name="T0" fmla="*/ 0 w 101"/>
                <a:gd name="T1" fmla="*/ 2147483647 h 80"/>
                <a:gd name="T2" fmla="*/ 0 w 101"/>
                <a:gd name="T3" fmla="*/ 2147483647 h 80"/>
                <a:gd name="T4" fmla="*/ 2147483647 w 101"/>
                <a:gd name="T5" fmla="*/ 2147483647 h 80"/>
                <a:gd name="T6" fmla="*/ 2147483647 w 101"/>
                <a:gd name="T7" fmla="*/ 0 h 80"/>
                <a:gd name="T8" fmla="*/ 2147483647 w 101"/>
                <a:gd name="T9" fmla="*/ 2147483647 h 80"/>
                <a:gd name="T10" fmla="*/ 2147483647 w 101"/>
                <a:gd name="T11" fmla="*/ 2147483647 h 80"/>
                <a:gd name="T12" fmla="*/ 2147483647 w 101"/>
                <a:gd name="T13" fmla="*/ 2147483647 h 80"/>
                <a:gd name="T14" fmla="*/ 2147483647 w 101"/>
                <a:gd name="T15" fmla="*/ 2147483647 h 80"/>
                <a:gd name="T16" fmla="*/ 2147483647 w 101"/>
                <a:gd name="T17" fmla="*/ 2147483647 h 80"/>
                <a:gd name="T18" fmla="*/ 2147483647 w 101"/>
                <a:gd name="T19" fmla="*/ 2147483647 h 80"/>
                <a:gd name="T20" fmla="*/ 2147483647 w 101"/>
                <a:gd name="T21" fmla="*/ 2147483647 h 80"/>
                <a:gd name="T22" fmla="*/ 2147483647 w 101"/>
                <a:gd name="T23" fmla="*/ 2147483647 h 80"/>
                <a:gd name="T24" fmla="*/ 2147483647 w 101"/>
                <a:gd name="T25" fmla="*/ 2147483647 h 80"/>
                <a:gd name="T26" fmla="*/ 2147483647 w 101"/>
                <a:gd name="T27" fmla="*/ 2147483647 h 80"/>
                <a:gd name="T28" fmla="*/ 2147483647 w 101"/>
                <a:gd name="T29" fmla="*/ 2147483647 h 80"/>
                <a:gd name="T30" fmla="*/ 2147483647 w 101"/>
                <a:gd name="T31" fmla="*/ 2147483647 h 80"/>
                <a:gd name="T32" fmla="*/ 2147483647 w 101"/>
                <a:gd name="T33" fmla="*/ 2147483647 h 80"/>
                <a:gd name="T34" fmla="*/ 2147483647 w 101"/>
                <a:gd name="T35" fmla="*/ 2147483647 h 80"/>
                <a:gd name="T36" fmla="*/ 2147483647 w 101"/>
                <a:gd name="T37" fmla="*/ 2147483647 h 80"/>
                <a:gd name="T38" fmla="*/ 2147483647 w 101"/>
                <a:gd name="T39" fmla="*/ 2147483647 h 80"/>
                <a:gd name="T40" fmla="*/ 2147483647 w 101"/>
                <a:gd name="T41" fmla="*/ 2147483647 h 80"/>
                <a:gd name="T42" fmla="*/ 0 w 101"/>
                <a:gd name="T43" fmla="*/ 2147483647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80"/>
                <a:gd name="T68" fmla="*/ 101 w 101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80">
                  <a:moveTo>
                    <a:pt x="0" y="80"/>
                  </a:moveTo>
                  <a:lnTo>
                    <a:pt x="0" y="10"/>
                  </a:lnTo>
                  <a:cubicBezTo>
                    <a:pt x="0" y="8"/>
                    <a:pt x="2" y="5"/>
                    <a:pt x="5" y="3"/>
                  </a:cubicBezTo>
                  <a:cubicBezTo>
                    <a:pt x="6" y="2"/>
                    <a:pt x="10" y="0"/>
                    <a:pt x="13" y="0"/>
                  </a:cubicBezTo>
                  <a:cubicBezTo>
                    <a:pt x="16" y="0"/>
                    <a:pt x="19" y="1"/>
                    <a:pt x="21" y="2"/>
                  </a:cubicBezTo>
                  <a:cubicBezTo>
                    <a:pt x="24" y="4"/>
                    <a:pt x="26" y="6"/>
                    <a:pt x="26" y="9"/>
                  </a:cubicBezTo>
                  <a:lnTo>
                    <a:pt x="50" y="62"/>
                  </a:lnTo>
                  <a:lnTo>
                    <a:pt x="73" y="10"/>
                  </a:lnTo>
                  <a:cubicBezTo>
                    <a:pt x="75" y="7"/>
                    <a:pt x="77" y="5"/>
                    <a:pt x="79" y="3"/>
                  </a:cubicBezTo>
                  <a:cubicBezTo>
                    <a:pt x="81" y="2"/>
                    <a:pt x="84" y="1"/>
                    <a:pt x="87" y="1"/>
                  </a:cubicBezTo>
                  <a:cubicBezTo>
                    <a:pt x="90" y="1"/>
                    <a:pt x="94" y="2"/>
                    <a:pt x="96" y="3"/>
                  </a:cubicBezTo>
                  <a:cubicBezTo>
                    <a:pt x="98" y="5"/>
                    <a:pt x="101" y="8"/>
                    <a:pt x="101" y="9"/>
                  </a:cubicBezTo>
                  <a:lnTo>
                    <a:pt x="101" y="80"/>
                  </a:lnTo>
                  <a:lnTo>
                    <a:pt x="87" y="80"/>
                  </a:lnTo>
                  <a:lnTo>
                    <a:pt x="87" y="16"/>
                  </a:lnTo>
                  <a:lnTo>
                    <a:pt x="61" y="74"/>
                  </a:lnTo>
                  <a:cubicBezTo>
                    <a:pt x="60" y="76"/>
                    <a:pt x="58" y="77"/>
                    <a:pt x="56" y="78"/>
                  </a:cubicBezTo>
                  <a:cubicBezTo>
                    <a:pt x="54" y="79"/>
                    <a:pt x="52" y="80"/>
                    <a:pt x="50" y="80"/>
                  </a:cubicBezTo>
                  <a:cubicBezTo>
                    <a:pt x="45" y="80"/>
                    <a:pt x="42" y="78"/>
                    <a:pt x="40" y="74"/>
                  </a:cubicBezTo>
                  <a:lnTo>
                    <a:pt x="14" y="16"/>
                  </a:lnTo>
                  <a:lnTo>
                    <a:pt x="14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1" name="Rectangle 875"/>
            <p:cNvSpPr>
              <a:spLocks noChangeArrowheads="1"/>
            </p:cNvSpPr>
            <p:nvPr/>
          </p:nvSpPr>
          <p:spPr bwMode="auto">
            <a:xfrm>
              <a:off x="1207" y="2021"/>
              <a:ext cx="53" cy="280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Rectangle 876"/>
            <p:cNvSpPr>
              <a:spLocks noChangeArrowheads="1"/>
            </p:cNvSpPr>
            <p:nvPr/>
          </p:nvSpPr>
          <p:spPr bwMode="auto">
            <a:xfrm>
              <a:off x="1015" y="2343"/>
              <a:ext cx="1267" cy="7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Rectangle 877"/>
            <p:cNvSpPr>
              <a:spLocks noChangeArrowheads="1"/>
            </p:cNvSpPr>
            <p:nvPr/>
          </p:nvSpPr>
          <p:spPr bwMode="auto">
            <a:xfrm>
              <a:off x="1015" y="1962"/>
              <a:ext cx="1267" cy="7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6" name="Group 896"/>
          <p:cNvGrpSpPr>
            <a:grpSpLocks/>
          </p:cNvGrpSpPr>
          <p:nvPr/>
        </p:nvGrpSpPr>
        <p:grpSpPr bwMode="auto">
          <a:xfrm>
            <a:off x="11113" y="4086225"/>
            <a:ext cx="9121775" cy="2771775"/>
            <a:chOff x="7" y="2574"/>
            <a:chExt cx="5746" cy="1737"/>
          </a:xfrm>
        </p:grpSpPr>
        <p:sp>
          <p:nvSpPr>
            <p:cNvPr id="2090" name="Freeform 12"/>
            <p:cNvSpPr>
              <a:spLocks/>
            </p:cNvSpPr>
            <p:nvPr/>
          </p:nvSpPr>
          <p:spPr bwMode="auto">
            <a:xfrm>
              <a:off x="7" y="2574"/>
              <a:ext cx="4247" cy="895"/>
            </a:xfrm>
            <a:custGeom>
              <a:avLst/>
              <a:gdLst>
                <a:gd name="T0" fmla="*/ 2147483647 w 1193"/>
                <a:gd name="T1" fmla="*/ 2147483647 h 256"/>
                <a:gd name="T2" fmla="*/ 0 w 1193"/>
                <a:gd name="T3" fmla="*/ 2147483647 h 256"/>
                <a:gd name="T4" fmla="*/ 0 w 1193"/>
                <a:gd name="T5" fmla="*/ 0 h 256"/>
                <a:gd name="T6" fmla="*/ 2147483647 w 1193"/>
                <a:gd name="T7" fmla="*/ 0 h 256"/>
                <a:gd name="T8" fmla="*/ 2147483647 w 1193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3"/>
                <a:gd name="T16" fmla="*/ 0 h 256"/>
                <a:gd name="T17" fmla="*/ 1193 w 1193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3" h="256">
                  <a:moveTo>
                    <a:pt x="1193" y="256"/>
                  </a:moveTo>
                  <a:cubicBezTo>
                    <a:pt x="1193" y="256"/>
                    <a:pt x="0" y="256"/>
                    <a:pt x="0" y="256"/>
                  </a:cubicBezTo>
                  <a:cubicBezTo>
                    <a:pt x="0" y="256"/>
                    <a:pt x="0" y="0"/>
                    <a:pt x="0" y="0"/>
                  </a:cubicBezTo>
                  <a:cubicBezTo>
                    <a:pt x="0" y="0"/>
                    <a:pt x="1193" y="0"/>
                    <a:pt x="1193" y="0"/>
                  </a:cubicBezTo>
                  <a:cubicBezTo>
                    <a:pt x="1193" y="0"/>
                    <a:pt x="1193" y="256"/>
                    <a:pt x="1193" y="256"/>
                  </a:cubicBezTo>
                  <a:close/>
                </a:path>
              </a:pathLst>
            </a:custGeom>
            <a:solidFill>
              <a:srgbClr val="C1C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1" name="Freeform 14"/>
            <p:cNvSpPr>
              <a:spLocks/>
            </p:cNvSpPr>
            <p:nvPr/>
          </p:nvSpPr>
          <p:spPr bwMode="auto">
            <a:xfrm>
              <a:off x="3976" y="2574"/>
              <a:ext cx="1777" cy="884"/>
            </a:xfrm>
            <a:custGeom>
              <a:avLst/>
              <a:gdLst>
                <a:gd name="T0" fmla="*/ 0 w 499"/>
                <a:gd name="T1" fmla="*/ 0 h 253"/>
                <a:gd name="T2" fmla="*/ 0 w 499"/>
                <a:gd name="T3" fmla="*/ 2147483647 h 253"/>
                <a:gd name="T4" fmla="*/ 2147483647 w 499"/>
                <a:gd name="T5" fmla="*/ 2147483647 h 253"/>
                <a:gd name="T6" fmla="*/ 2147483647 w 499"/>
                <a:gd name="T7" fmla="*/ 0 h 253"/>
                <a:gd name="T8" fmla="*/ 0 w 499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253"/>
                <a:gd name="T17" fmla="*/ 499 w 49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253">
                  <a:moveTo>
                    <a:pt x="0" y="0"/>
                  </a:moveTo>
                  <a:cubicBezTo>
                    <a:pt x="0" y="0"/>
                    <a:pt x="0" y="253"/>
                    <a:pt x="0" y="253"/>
                  </a:cubicBezTo>
                  <a:cubicBezTo>
                    <a:pt x="0" y="253"/>
                    <a:pt x="499" y="253"/>
                    <a:pt x="499" y="253"/>
                  </a:cubicBezTo>
                  <a:cubicBezTo>
                    <a:pt x="499" y="253"/>
                    <a:pt x="499" y="0"/>
                    <a:pt x="499" y="0"/>
                  </a:cubicBezTo>
                  <a:cubicBezTo>
                    <a:pt x="49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2" name="Freeform 15"/>
            <p:cNvSpPr>
              <a:spLocks/>
            </p:cNvSpPr>
            <p:nvPr/>
          </p:nvSpPr>
          <p:spPr bwMode="auto">
            <a:xfrm>
              <a:off x="7" y="3430"/>
              <a:ext cx="4194" cy="881"/>
            </a:xfrm>
            <a:custGeom>
              <a:avLst/>
              <a:gdLst>
                <a:gd name="T0" fmla="*/ 2147483647 w 1178"/>
                <a:gd name="T1" fmla="*/ 2147483647 h 252"/>
                <a:gd name="T2" fmla="*/ 0 w 1178"/>
                <a:gd name="T3" fmla="*/ 2147483647 h 252"/>
                <a:gd name="T4" fmla="*/ 0 w 1178"/>
                <a:gd name="T5" fmla="*/ 0 h 252"/>
                <a:gd name="T6" fmla="*/ 2147483647 w 1178"/>
                <a:gd name="T7" fmla="*/ 0 h 252"/>
                <a:gd name="T8" fmla="*/ 2147483647 w 1178"/>
                <a:gd name="T9" fmla="*/ 2147483647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8"/>
                <a:gd name="T16" fmla="*/ 0 h 252"/>
                <a:gd name="T17" fmla="*/ 1178 w 1178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8" h="252">
                  <a:moveTo>
                    <a:pt x="1178" y="252"/>
                  </a:moveTo>
                  <a:cubicBezTo>
                    <a:pt x="1178" y="252"/>
                    <a:pt x="0" y="252"/>
                    <a:pt x="0" y="252"/>
                  </a:cubicBezTo>
                  <a:cubicBezTo>
                    <a:pt x="0" y="252"/>
                    <a:pt x="0" y="0"/>
                    <a:pt x="0" y="0"/>
                  </a:cubicBezTo>
                  <a:cubicBezTo>
                    <a:pt x="0" y="0"/>
                    <a:pt x="1178" y="0"/>
                    <a:pt x="1178" y="0"/>
                  </a:cubicBezTo>
                  <a:cubicBezTo>
                    <a:pt x="1178" y="0"/>
                    <a:pt x="1178" y="252"/>
                    <a:pt x="1178" y="252"/>
                  </a:cubicBezTo>
                  <a:close/>
                </a:path>
              </a:pathLst>
            </a:custGeom>
            <a:solidFill>
              <a:srgbClr val="71B9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3" name="Freeform 878"/>
            <p:cNvSpPr>
              <a:spLocks/>
            </p:cNvSpPr>
            <p:nvPr/>
          </p:nvSpPr>
          <p:spPr bwMode="auto">
            <a:xfrm>
              <a:off x="3976" y="3430"/>
              <a:ext cx="1777" cy="881"/>
            </a:xfrm>
            <a:custGeom>
              <a:avLst/>
              <a:gdLst>
                <a:gd name="T0" fmla="*/ 2147483647 w 499"/>
                <a:gd name="T1" fmla="*/ 2147483647 h 252"/>
                <a:gd name="T2" fmla="*/ 0 w 499"/>
                <a:gd name="T3" fmla="*/ 2147483647 h 252"/>
                <a:gd name="T4" fmla="*/ 0 w 499"/>
                <a:gd name="T5" fmla="*/ 0 h 252"/>
                <a:gd name="T6" fmla="*/ 2147483647 w 499"/>
                <a:gd name="T7" fmla="*/ 0 h 252"/>
                <a:gd name="T8" fmla="*/ 2147483647 w 499"/>
                <a:gd name="T9" fmla="*/ 2147483647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252"/>
                <a:gd name="T17" fmla="*/ 499 w 499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252">
                  <a:moveTo>
                    <a:pt x="499" y="252"/>
                  </a:moveTo>
                  <a:cubicBezTo>
                    <a:pt x="499" y="252"/>
                    <a:pt x="0" y="252"/>
                    <a:pt x="0" y="252"/>
                  </a:cubicBezTo>
                  <a:cubicBezTo>
                    <a:pt x="0" y="252"/>
                    <a:pt x="0" y="0"/>
                    <a:pt x="0" y="0"/>
                  </a:cubicBezTo>
                  <a:cubicBezTo>
                    <a:pt x="0" y="0"/>
                    <a:pt x="499" y="0"/>
                    <a:pt x="499" y="0"/>
                  </a:cubicBezTo>
                  <a:cubicBezTo>
                    <a:pt x="499" y="0"/>
                    <a:pt x="499" y="252"/>
                    <a:pt x="499" y="252"/>
                  </a:cubicBezTo>
                  <a:close/>
                </a:path>
              </a:pathLst>
            </a:custGeom>
            <a:solidFill>
              <a:srgbClr val="0075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57" name="Text Box 904"/>
          <p:cNvSpPr txBox="1">
            <a:spLocks noChangeArrowheads="1"/>
          </p:cNvSpPr>
          <p:nvPr/>
        </p:nvSpPr>
        <p:spPr bwMode="auto">
          <a:xfrm>
            <a:off x="571500" y="1285875"/>
            <a:ext cx="54721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chemeClr val="bg1"/>
                </a:solidFill>
                <a:latin typeface="Arial Unicode MS" pitchFamily="34" charset="-128"/>
              </a:rPr>
              <a:t>Instituto Nacional de Migración</a:t>
            </a:r>
          </a:p>
        </p:txBody>
      </p:sp>
      <p:sp>
        <p:nvSpPr>
          <p:cNvPr id="2058" name="Text Box 906"/>
          <p:cNvSpPr txBox="1">
            <a:spLocks noChangeArrowheads="1"/>
          </p:cNvSpPr>
          <p:nvPr/>
        </p:nvSpPr>
        <p:spPr bwMode="auto">
          <a:xfrm>
            <a:off x="428625" y="3714750"/>
            <a:ext cx="5429250" cy="166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MX" sz="1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0" lvl="1"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0070C0"/>
                </a:solidFill>
                <a:latin typeface="Calibri" pitchFamily="34" charset="0"/>
              </a:rPr>
              <a:t>“Oficiales de Protección a la Infancia. </a:t>
            </a:r>
            <a:r>
              <a:rPr lang="es-ES" sz="2000" b="1" dirty="0">
                <a:solidFill>
                  <a:srgbClr val="0070C0"/>
                </a:solidFill>
                <a:latin typeface="Calibri" pitchFamily="34" charset="0"/>
              </a:rPr>
              <a:t>La experiencia </a:t>
            </a:r>
            <a:r>
              <a:rPr lang="es-ES" sz="2000" b="1" dirty="0" smtClean="0">
                <a:solidFill>
                  <a:srgbClr val="0070C0"/>
                </a:solidFill>
                <a:latin typeface="Calibri" pitchFamily="34" charset="0"/>
              </a:rPr>
              <a:t>en la CRM.”</a:t>
            </a:r>
            <a:endParaRPr lang="es-ES" sz="2000" b="1" dirty="0">
              <a:solidFill>
                <a:srgbClr val="0070C0"/>
              </a:solidFill>
              <a:latin typeface="Calibri" pitchFamily="34" charset="0"/>
            </a:endParaRPr>
          </a:p>
          <a:p>
            <a:pPr marL="0" lvl="1" algn="ctr">
              <a:spcBef>
                <a:spcPct val="50000"/>
              </a:spcBef>
            </a:pPr>
            <a:endParaRPr lang="es-MX" sz="2300" b="1" dirty="0">
              <a:solidFill>
                <a:srgbClr val="0070C0"/>
              </a:solidFill>
            </a:endParaRPr>
          </a:p>
        </p:txBody>
      </p:sp>
      <p:grpSp>
        <p:nvGrpSpPr>
          <p:cNvPr id="2059" name="Group 939"/>
          <p:cNvGrpSpPr>
            <a:grpSpLocks/>
          </p:cNvGrpSpPr>
          <p:nvPr/>
        </p:nvGrpSpPr>
        <p:grpSpPr bwMode="auto">
          <a:xfrm>
            <a:off x="7051675" y="4611688"/>
            <a:ext cx="1419225" cy="300037"/>
            <a:chOff x="4442" y="2905"/>
            <a:chExt cx="894" cy="189"/>
          </a:xfrm>
        </p:grpSpPr>
        <p:sp>
          <p:nvSpPr>
            <p:cNvPr id="2067" name="Freeform 911"/>
            <p:cNvSpPr>
              <a:spLocks/>
            </p:cNvSpPr>
            <p:nvPr/>
          </p:nvSpPr>
          <p:spPr bwMode="auto">
            <a:xfrm>
              <a:off x="4442" y="2934"/>
              <a:ext cx="41" cy="53"/>
            </a:xfrm>
            <a:custGeom>
              <a:avLst/>
              <a:gdLst>
                <a:gd name="T0" fmla="*/ 2147483647 w 13"/>
                <a:gd name="T1" fmla="*/ 2147483647 h 17"/>
                <a:gd name="T2" fmla="*/ 0 w 13"/>
                <a:gd name="T3" fmla="*/ 2147483647 h 17"/>
                <a:gd name="T4" fmla="*/ 2147483647 w 13"/>
                <a:gd name="T5" fmla="*/ 2147483647 h 17"/>
                <a:gd name="T6" fmla="*/ 2147483647 w 13"/>
                <a:gd name="T7" fmla="*/ 2147483647 h 17"/>
                <a:gd name="T8" fmla="*/ 2147483647 w 13"/>
                <a:gd name="T9" fmla="*/ 2147483647 h 17"/>
                <a:gd name="T10" fmla="*/ 2147483647 w 13"/>
                <a:gd name="T11" fmla="*/ 2147483647 h 17"/>
                <a:gd name="T12" fmla="*/ 2147483647 w 13"/>
                <a:gd name="T13" fmla="*/ 0 h 17"/>
                <a:gd name="T14" fmla="*/ 2147483647 w 13"/>
                <a:gd name="T15" fmla="*/ 2147483647 h 17"/>
                <a:gd name="T16" fmla="*/ 2147483647 w 13"/>
                <a:gd name="T17" fmla="*/ 2147483647 h 17"/>
                <a:gd name="T18" fmla="*/ 2147483647 w 13"/>
                <a:gd name="T19" fmla="*/ 2147483647 h 17"/>
                <a:gd name="T20" fmla="*/ 2147483647 w 13"/>
                <a:gd name="T21" fmla="*/ 2147483647 h 17"/>
                <a:gd name="T22" fmla="*/ 2147483647 w 13"/>
                <a:gd name="T23" fmla="*/ 2147483647 h 17"/>
                <a:gd name="T24" fmla="*/ 2147483647 w 13"/>
                <a:gd name="T25" fmla="*/ 214748364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7"/>
                <a:gd name="T41" fmla="*/ 13 w 13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7">
                  <a:moveTo>
                    <a:pt x="7" y="17"/>
                  </a:moveTo>
                  <a:cubicBezTo>
                    <a:pt x="4" y="17"/>
                    <a:pt x="2" y="16"/>
                    <a:pt x="0" y="16"/>
                  </a:cubicBezTo>
                  <a:cubicBezTo>
                    <a:pt x="0" y="16"/>
                    <a:pt x="1" y="13"/>
                    <a:pt x="1" y="13"/>
                  </a:cubicBezTo>
                  <a:cubicBezTo>
                    <a:pt x="3" y="14"/>
                    <a:pt x="5" y="14"/>
                    <a:pt x="7" y="14"/>
                  </a:cubicBezTo>
                  <a:cubicBezTo>
                    <a:pt x="8" y="14"/>
                    <a:pt x="10" y="13"/>
                    <a:pt x="10" y="12"/>
                  </a:cubicBezTo>
                  <a:cubicBezTo>
                    <a:pt x="10" y="9"/>
                    <a:pt x="1" y="10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10" y="0"/>
                    <a:pt x="12" y="1"/>
                    <a:pt x="12" y="1"/>
                  </a:cubicBezTo>
                  <a:cubicBezTo>
                    <a:pt x="12" y="1"/>
                    <a:pt x="11" y="3"/>
                    <a:pt x="11" y="3"/>
                  </a:cubicBezTo>
                  <a:cubicBezTo>
                    <a:pt x="11" y="3"/>
                    <a:pt x="8" y="3"/>
                    <a:pt x="7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7"/>
                    <a:pt x="13" y="7"/>
                    <a:pt x="13" y="12"/>
                  </a:cubicBezTo>
                  <a:cubicBezTo>
                    <a:pt x="13" y="15"/>
                    <a:pt x="11" y="17"/>
                    <a:pt x="7" y="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68" name="Freeform 912"/>
            <p:cNvSpPr>
              <a:spLocks/>
            </p:cNvSpPr>
            <p:nvPr/>
          </p:nvSpPr>
          <p:spPr bwMode="auto">
            <a:xfrm>
              <a:off x="4511" y="2937"/>
              <a:ext cx="35" cy="47"/>
            </a:xfrm>
            <a:custGeom>
              <a:avLst/>
              <a:gdLst>
                <a:gd name="T0" fmla="*/ 0 w 11"/>
                <a:gd name="T1" fmla="*/ 2147483647 h 15"/>
                <a:gd name="T2" fmla="*/ 0 w 11"/>
                <a:gd name="T3" fmla="*/ 0 h 15"/>
                <a:gd name="T4" fmla="*/ 2147483647 w 11"/>
                <a:gd name="T5" fmla="*/ 0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2147483647 h 15"/>
                <a:gd name="T16" fmla="*/ 2147483647 w 11"/>
                <a:gd name="T17" fmla="*/ 2147483647 h 15"/>
                <a:gd name="T18" fmla="*/ 2147483647 w 11"/>
                <a:gd name="T19" fmla="*/ 2147483647 h 15"/>
                <a:gd name="T20" fmla="*/ 2147483647 w 11"/>
                <a:gd name="T21" fmla="*/ 2147483647 h 15"/>
                <a:gd name="T22" fmla="*/ 2147483647 w 11"/>
                <a:gd name="T23" fmla="*/ 2147483647 h 15"/>
                <a:gd name="T24" fmla="*/ 0 w 11"/>
                <a:gd name="T25" fmla="*/ 214748364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5"/>
                <a:gd name="T41" fmla="*/ 11 w 11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5">
                  <a:moveTo>
                    <a:pt x="0" y="15"/>
                  </a:move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11" y="0"/>
                    <a:pt x="11" y="0"/>
                  </a:cubicBezTo>
                  <a:cubicBezTo>
                    <a:pt x="11" y="0"/>
                    <a:pt x="11" y="2"/>
                    <a:pt x="11" y="2"/>
                  </a:cubicBezTo>
                  <a:cubicBezTo>
                    <a:pt x="11" y="2"/>
                    <a:pt x="3" y="2"/>
                    <a:pt x="3" y="2"/>
                  </a:cubicBezTo>
                  <a:cubicBezTo>
                    <a:pt x="3" y="2"/>
                    <a:pt x="3" y="6"/>
                    <a:pt x="3" y="6"/>
                  </a:cubicBezTo>
                  <a:cubicBezTo>
                    <a:pt x="3" y="6"/>
                    <a:pt x="10" y="6"/>
                    <a:pt x="10" y="6"/>
                  </a:cubicBezTo>
                  <a:cubicBezTo>
                    <a:pt x="10" y="6"/>
                    <a:pt x="10" y="8"/>
                    <a:pt x="10" y="8"/>
                  </a:cubicBezTo>
                  <a:cubicBezTo>
                    <a:pt x="10" y="8"/>
                    <a:pt x="3" y="8"/>
                    <a:pt x="3" y="8"/>
                  </a:cubicBezTo>
                  <a:cubicBezTo>
                    <a:pt x="3" y="8"/>
                    <a:pt x="3" y="13"/>
                    <a:pt x="3" y="13"/>
                  </a:cubicBezTo>
                  <a:cubicBezTo>
                    <a:pt x="3" y="13"/>
                    <a:pt x="11" y="13"/>
                    <a:pt x="11" y="13"/>
                  </a:cubicBezTo>
                  <a:cubicBezTo>
                    <a:pt x="11" y="13"/>
                    <a:pt x="11" y="15"/>
                    <a:pt x="11" y="15"/>
                  </a:cubicBezTo>
                  <a:cubicBezTo>
                    <a:pt x="11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69" name="Freeform 913"/>
            <p:cNvSpPr>
              <a:spLocks/>
            </p:cNvSpPr>
            <p:nvPr/>
          </p:nvSpPr>
          <p:spPr bwMode="auto">
            <a:xfrm>
              <a:off x="4571" y="2934"/>
              <a:ext cx="44" cy="53"/>
            </a:xfrm>
            <a:custGeom>
              <a:avLst/>
              <a:gdLst>
                <a:gd name="T0" fmla="*/ 2147483647 w 14"/>
                <a:gd name="T1" fmla="*/ 2147483647 h 17"/>
                <a:gd name="T2" fmla="*/ 0 w 14"/>
                <a:gd name="T3" fmla="*/ 2147483647 h 17"/>
                <a:gd name="T4" fmla="*/ 2147483647 w 14"/>
                <a:gd name="T5" fmla="*/ 0 h 17"/>
                <a:gd name="T6" fmla="*/ 2147483647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2147483647 h 17"/>
                <a:gd name="T18" fmla="*/ 2147483647 w 14"/>
                <a:gd name="T19" fmla="*/ 2147483647 h 17"/>
                <a:gd name="T20" fmla="*/ 2147483647 w 14"/>
                <a:gd name="T21" fmla="*/ 214748364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7"/>
                <a:gd name="T35" fmla="*/ 14 w 1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7">
                  <a:moveTo>
                    <a:pt x="8" y="17"/>
                  </a:moveTo>
                  <a:cubicBezTo>
                    <a:pt x="3" y="17"/>
                    <a:pt x="0" y="14"/>
                    <a:pt x="0" y="8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1" y="0"/>
                    <a:pt x="13" y="1"/>
                    <a:pt x="13" y="1"/>
                  </a:cubicBezTo>
                  <a:cubicBezTo>
                    <a:pt x="13" y="1"/>
                    <a:pt x="13" y="3"/>
                    <a:pt x="13" y="3"/>
                  </a:cubicBezTo>
                  <a:cubicBezTo>
                    <a:pt x="13" y="3"/>
                    <a:pt x="11" y="3"/>
                    <a:pt x="7" y="3"/>
                  </a:cubicBezTo>
                  <a:cubicBezTo>
                    <a:pt x="4" y="3"/>
                    <a:pt x="3" y="4"/>
                    <a:pt x="3" y="8"/>
                  </a:cubicBezTo>
                  <a:cubicBezTo>
                    <a:pt x="3" y="12"/>
                    <a:pt x="5" y="14"/>
                    <a:pt x="8" y="14"/>
                  </a:cubicBezTo>
                  <a:cubicBezTo>
                    <a:pt x="10" y="14"/>
                    <a:pt x="12" y="14"/>
                    <a:pt x="13" y="13"/>
                  </a:cubicBezTo>
                  <a:cubicBezTo>
                    <a:pt x="13" y="13"/>
                    <a:pt x="14" y="15"/>
                    <a:pt x="14" y="15"/>
                  </a:cubicBezTo>
                  <a:cubicBezTo>
                    <a:pt x="13" y="16"/>
                    <a:pt x="11" y="17"/>
                    <a:pt x="8" y="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0" name="Freeform 914"/>
            <p:cNvSpPr>
              <a:spLocks noEditPoints="1"/>
            </p:cNvSpPr>
            <p:nvPr/>
          </p:nvSpPr>
          <p:spPr bwMode="auto">
            <a:xfrm>
              <a:off x="4644" y="2937"/>
              <a:ext cx="41" cy="47"/>
            </a:xfrm>
            <a:custGeom>
              <a:avLst/>
              <a:gdLst>
                <a:gd name="T0" fmla="*/ 2147483647 w 13"/>
                <a:gd name="T1" fmla="*/ 2147483647 h 15"/>
                <a:gd name="T2" fmla="*/ 2147483647 w 13"/>
                <a:gd name="T3" fmla="*/ 2147483647 h 15"/>
                <a:gd name="T4" fmla="*/ 2147483647 w 13"/>
                <a:gd name="T5" fmla="*/ 2147483647 h 15"/>
                <a:gd name="T6" fmla="*/ 2147483647 w 13"/>
                <a:gd name="T7" fmla="*/ 2147483647 h 15"/>
                <a:gd name="T8" fmla="*/ 2147483647 w 13"/>
                <a:gd name="T9" fmla="*/ 2147483647 h 15"/>
                <a:gd name="T10" fmla="*/ 2147483647 w 13"/>
                <a:gd name="T11" fmla="*/ 2147483647 h 15"/>
                <a:gd name="T12" fmla="*/ 2147483647 w 13"/>
                <a:gd name="T13" fmla="*/ 2147483647 h 15"/>
                <a:gd name="T14" fmla="*/ 2147483647 w 13"/>
                <a:gd name="T15" fmla="*/ 2147483647 h 15"/>
                <a:gd name="T16" fmla="*/ 2147483647 w 13"/>
                <a:gd name="T17" fmla="*/ 2147483647 h 15"/>
                <a:gd name="T18" fmla="*/ 2147483647 w 13"/>
                <a:gd name="T19" fmla="*/ 2147483647 h 15"/>
                <a:gd name="T20" fmla="*/ 0 w 13"/>
                <a:gd name="T21" fmla="*/ 2147483647 h 15"/>
                <a:gd name="T22" fmla="*/ 0 w 13"/>
                <a:gd name="T23" fmla="*/ 0 h 15"/>
                <a:gd name="T24" fmla="*/ 2147483647 w 13"/>
                <a:gd name="T25" fmla="*/ 0 h 15"/>
                <a:gd name="T26" fmla="*/ 2147483647 w 13"/>
                <a:gd name="T27" fmla="*/ 2147483647 h 15"/>
                <a:gd name="T28" fmla="*/ 2147483647 w 13"/>
                <a:gd name="T29" fmla="*/ 2147483647 h 15"/>
                <a:gd name="T30" fmla="*/ 2147483647 w 13"/>
                <a:gd name="T31" fmla="*/ 2147483647 h 15"/>
                <a:gd name="T32" fmla="*/ 2147483647 w 13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5"/>
                <a:gd name="T53" fmla="*/ 13 w 1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5">
                  <a:moveTo>
                    <a:pt x="6" y="2"/>
                  </a:moveTo>
                  <a:cubicBezTo>
                    <a:pt x="6" y="2"/>
                    <a:pt x="2" y="2"/>
                    <a:pt x="2" y="2"/>
                  </a:cubicBezTo>
                  <a:cubicBezTo>
                    <a:pt x="2" y="2"/>
                    <a:pt x="2" y="7"/>
                    <a:pt x="2" y="7"/>
                  </a:cubicBezTo>
                  <a:cubicBezTo>
                    <a:pt x="2" y="7"/>
                    <a:pt x="5" y="7"/>
                    <a:pt x="5" y="7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3"/>
                    <a:pt x="8" y="2"/>
                    <a:pt x="6" y="2"/>
                  </a:cubicBezTo>
                  <a:close/>
                  <a:moveTo>
                    <a:pt x="9" y="15"/>
                  </a:moveTo>
                  <a:cubicBezTo>
                    <a:pt x="9" y="15"/>
                    <a:pt x="6" y="9"/>
                    <a:pt x="6" y="9"/>
                  </a:cubicBezTo>
                  <a:cubicBezTo>
                    <a:pt x="6" y="9"/>
                    <a:pt x="2" y="9"/>
                    <a:pt x="2" y="9"/>
                  </a:cubicBezTo>
                  <a:cubicBezTo>
                    <a:pt x="2" y="9"/>
                    <a:pt x="2" y="15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6" y="0"/>
                    <a:pt x="6" y="0"/>
                  </a:cubicBezTo>
                  <a:cubicBezTo>
                    <a:pt x="10" y="0"/>
                    <a:pt x="11" y="1"/>
                    <a:pt x="11" y="4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8" y="9"/>
                    <a:pt x="13" y="15"/>
                    <a:pt x="13" y="15"/>
                  </a:cubicBezTo>
                  <a:cubicBezTo>
                    <a:pt x="13" y="15"/>
                    <a:pt x="9" y="15"/>
                    <a:pt x="9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1" name="Freeform 915"/>
            <p:cNvSpPr>
              <a:spLocks/>
            </p:cNvSpPr>
            <p:nvPr/>
          </p:nvSpPr>
          <p:spPr bwMode="auto">
            <a:xfrm>
              <a:off x="4710" y="2937"/>
              <a:ext cx="38" cy="47"/>
            </a:xfrm>
            <a:custGeom>
              <a:avLst/>
              <a:gdLst>
                <a:gd name="T0" fmla="*/ 0 w 12"/>
                <a:gd name="T1" fmla="*/ 2147483647 h 15"/>
                <a:gd name="T2" fmla="*/ 0 w 12"/>
                <a:gd name="T3" fmla="*/ 0 h 15"/>
                <a:gd name="T4" fmla="*/ 2147483647 w 12"/>
                <a:gd name="T5" fmla="*/ 0 h 15"/>
                <a:gd name="T6" fmla="*/ 2147483647 w 12"/>
                <a:gd name="T7" fmla="*/ 2147483647 h 15"/>
                <a:gd name="T8" fmla="*/ 2147483647 w 12"/>
                <a:gd name="T9" fmla="*/ 2147483647 h 15"/>
                <a:gd name="T10" fmla="*/ 2147483647 w 12"/>
                <a:gd name="T11" fmla="*/ 2147483647 h 15"/>
                <a:gd name="T12" fmla="*/ 2147483647 w 12"/>
                <a:gd name="T13" fmla="*/ 2147483647 h 15"/>
                <a:gd name="T14" fmla="*/ 2147483647 w 12"/>
                <a:gd name="T15" fmla="*/ 2147483647 h 15"/>
                <a:gd name="T16" fmla="*/ 2147483647 w 12"/>
                <a:gd name="T17" fmla="*/ 2147483647 h 15"/>
                <a:gd name="T18" fmla="*/ 2147483647 w 12"/>
                <a:gd name="T19" fmla="*/ 2147483647 h 15"/>
                <a:gd name="T20" fmla="*/ 2147483647 w 12"/>
                <a:gd name="T21" fmla="*/ 2147483647 h 15"/>
                <a:gd name="T22" fmla="*/ 2147483647 w 12"/>
                <a:gd name="T23" fmla="*/ 2147483647 h 15"/>
                <a:gd name="T24" fmla="*/ 0 w 12"/>
                <a:gd name="T25" fmla="*/ 214748364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5"/>
                <a:gd name="T41" fmla="*/ 12 w 12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5">
                  <a:moveTo>
                    <a:pt x="0" y="15"/>
                  </a:move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12" y="0"/>
                    <a:pt x="12" y="0"/>
                  </a:cubicBezTo>
                  <a:cubicBezTo>
                    <a:pt x="12" y="0"/>
                    <a:pt x="11" y="2"/>
                    <a:pt x="11" y="2"/>
                  </a:cubicBezTo>
                  <a:cubicBezTo>
                    <a:pt x="11" y="2"/>
                    <a:pt x="3" y="2"/>
                    <a:pt x="3" y="2"/>
                  </a:cubicBezTo>
                  <a:cubicBezTo>
                    <a:pt x="3" y="2"/>
                    <a:pt x="3" y="6"/>
                    <a:pt x="3" y="6"/>
                  </a:cubicBezTo>
                  <a:cubicBezTo>
                    <a:pt x="3" y="6"/>
                    <a:pt x="11" y="6"/>
                    <a:pt x="11" y="6"/>
                  </a:cubicBezTo>
                  <a:cubicBezTo>
                    <a:pt x="11" y="6"/>
                    <a:pt x="10" y="8"/>
                    <a:pt x="10" y="8"/>
                  </a:cubicBezTo>
                  <a:cubicBezTo>
                    <a:pt x="10" y="8"/>
                    <a:pt x="3" y="8"/>
                    <a:pt x="3" y="8"/>
                  </a:cubicBezTo>
                  <a:cubicBezTo>
                    <a:pt x="3" y="8"/>
                    <a:pt x="3" y="13"/>
                    <a:pt x="3" y="13"/>
                  </a:cubicBezTo>
                  <a:cubicBezTo>
                    <a:pt x="3" y="13"/>
                    <a:pt x="12" y="13"/>
                    <a:pt x="12" y="13"/>
                  </a:cubicBezTo>
                  <a:cubicBezTo>
                    <a:pt x="12" y="13"/>
                    <a:pt x="12" y="15"/>
                    <a:pt x="12" y="15"/>
                  </a:cubicBezTo>
                  <a:cubicBezTo>
                    <a:pt x="12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2" name="Freeform 916"/>
            <p:cNvSpPr>
              <a:spLocks/>
            </p:cNvSpPr>
            <p:nvPr/>
          </p:nvSpPr>
          <p:spPr bwMode="auto">
            <a:xfrm>
              <a:off x="4766" y="2937"/>
              <a:ext cx="48" cy="47"/>
            </a:xfrm>
            <a:custGeom>
              <a:avLst/>
              <a:gdLst>
                <a:gd name="T0" fmla="*/ 2147483647 w 15"/>
                <a:gd name="T1" fmla="*/ 2147483647 h 15"/>
                <a:gd name="T2" fmla="*/ 2147483647 w 15"/>
                <a:gd name="T3" fmla="*/ 2147483647 h 15"/>
                <a:gd name="T4" fmla="*/ 2147483647 w 15"/>
                <a:gd name="T5" fmla="*/ 2147483647 h 15"/>
                <a:gd name="T6" fmla="*/ 2147483647 w 15"/>
                <a:gd name="T7" fmla="*/ 2147483647 h 15"/>
                <a:gd name="T8" fmla="*/ 2147483647 w 15"/>
                <a:gd name="T9" fmla="*/ 2147483647 h 15"/>
                <a:gd name="T10" fmla="*/ 0 w 15"/>
                <a:gd name="T11" fmla="*/ 2147483647 h 15"/>
                <a:gd name="T12" fmla="*/ 0 w 15"/>
                <a:gd name="T13" fmla="*/ 0 h 15"/>
                <a:gd name="T14" fmla="*/ 2147483647 w 15"/>
                <a:gd name="T15" fmla="*/ 0 h 15"/>
                <a:gd name="T16" fmla="*/ 2147483647 w 15"/>
                <a:gd name="T17" fmla="*/ 2147483647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5"/>
                <a:gd name="T29" fmla="*/ 15 w 15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5">
                  <a:moveTo>
                    <a:pt x="15" y="2"/>
                  </a:moveTo>
                  <a:cubicBezTo>
                    <a:pt x="15" y="2"/>
                    <a:pt x="9" y="2"/>
                    <a:pt x="9" y="2"/>
                  </a:cubicBezTo>
                  <a:cubicBezTo>
                    <a:pt x="9" y="2"/>
                    <a:pt x="9" y="15"/>
                    <a:pt x="9" y="15"/>
                  </a:cubicBezTo>
                  <a:cubicBezTo>
                    <a:pt x="9" y="15"/>
                    <a:pt x="6" y="15"/>
                    <a:pt x="6" y="15"/>
                  </a:cubicBezTo>
                  <a:cubicBezTo>
                    <a:pt x="6" y="15"/>
                    <a:pt x="6" y="2"/>
                    <a:pt x="6" y="2"/>
                  </a:cubicBezTo>
                  <a:cubicBezTo>
                    <a:pt x="6" y="2"/>
                    <a:pt x="0" y="2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15" y="0"/>
                    <a:pt x="15" y="0"/>
                  </a:cubicBezTo>
                  <a:cubicBezTo>
                    <a:pt x="15" y="0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3" name="Freeform 917"/>
            <p:cNvSpPr>
              <a:spLocks noEditPoints="1"/>
            </p:cNvSpPr>
            <p:nvPr/>
          </p:nvSpPr>
          <p:spPr bwMode="auto">
            <a:xfrm>
              <a:off x="4826" y="2937"/>
              <a:ext cx="51" cy="47"/>
            </a:xfrm>
            <a:custGeom>
              <a:avLst/>
              <a:gdLst>
                <a:gd name="T0" fmla="*/ 2147483647 w 16"/>
                <a:gd name="T1" fmla="*/ 2147483647 h 15"/>
                <a:gd name="T2" fmla="*/ 2147483647 w 16"/>
                <a:gd name="T3" fmla="*/ 2147483647 h 15"/>
                <a:gd name="T4" fmla="*/ 2147483647 w 16"/>
                <a:gd name="T5" fmla="*/ 2147483647 h 15"/>
                <a:gd name="T6" fmla="*/ 2147483647 w 16"/>
                <a:gd name="T7" fmla="*/ 2147483647 h 15"/>
                <a:gd name="T8" fmla="*/ 2147483647 w 16"/>
                <a:gd name="T9" fmla="*/ 2147483647 h 15"/>
                <a:gd name="T10" fmla="*/ 2147483647 w 16"/>
                <a:gd name="T11" fmla="*/ 2147483647 h 15"/>
                <a:gd name="T12" fmla="*/ 2147483647 w 16"/>
                <a:gd name="T13" fmla="*/ 2147483647 h 15"/>
                <a:gd name="T14" fmla="*/ 2147483647 w 16"/>
                <a:gd name="T15" fmla="*/ 2147483647 h 15"/>
                <a:gd name="T16" fmla="*/ 2147483647 w 16"/>
                <a:gd name="T17" fmla="*/ 2147483647 h 15"/>
                <a:gd name="T18" fmla="*/ 0 w 16"/>
                <a:gd name="T19" fmla="*/ 2147483647 h 15"/>
                <a:gd name="T20" fmla="*/ 2147483647 w 16"/>
                <a:gd name="T21" fmla="*/ 0 h 15"/>
                <a:gd name="T22" fmla="*/ 2147483647 w 16"/>
                <a:gd name="T23" fmla="*/ 0 h 15"/>
                <a:gd name="T24" fmla="*/ 2147483647 w 16"/>
                <a:gd name="T25" fmla="*/ 2147483647 h 15"/>
                <a:gd name="T26" fmla="*/ 2147483647 w 16"/>
                <a:gd name="T27" fmla="*/ 2147483647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15"/>
                <a:gd name="T44" fmla="*/ 16 w 16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15">
                  <a:moveTo>
                    <a:pt x="8" y="3"/>
                  </a:moveTo>
                  <a:cubicBezTo>
                    <a:pt x="8" y="3"/>
                    <a:pt x="7" y="3"/>
                    <a:pt x="7" y="3"/>
                  </a:cubicBezTo>
                  <a:cubicBezTo>
                    <a:pt x="7" y="3"/>
                    <a:pt x="5" y="9"/>
                    <a:pt x="5" y="9"/>
                  </a:cubicBezTo>
                  <a:cubicBezTo>
                    <a:pt x="5" y="9"/>
                    <a:pt x="11" y="9"/>
                    <a:pt x="11" y="9"/>
                  </a:cubicBezTo>
                  <a:cubicBezTo>
                    <a:pt x="11" y="9"/>
                    <a:pt x="8" y="3"/>
                    <a:pt x="8" y="3"/>
                  </a:cubicBezTo>
                  <a:close/>
                  <a:moveTo>
                    <a:pt x="13" y="15"/>
                  </a:moveTo>
                  <a:cubicBezTo>
                    <a:pt x="13" y="15"/>
                    <a:pt x="11" y="11"/>
                    <a:pt x="11" y="11"/>
                  </a:cubicBezTo>
                  <a:cubicBezTo>
                    <a:pt x="11" y="11"/>
                    <a:pt x="4" y="11"/>
                    <a:pt x="4" y="11"/>
                  </a:cubicBezTo>
                  <a:cubicBezTo>
                    <a:pt x="4" y="11"/>
                    <a:pt x="3" y="15"/>
                    <a:pt x="3" y="15"/>
                  </a:cubicBezTo>
                  <a:cubicBezTo>
                    <a:pt x="3" y="15"/>
                    <a:pt x="0" y="15"/>
                    <a:pt x="0" y="15"/>
                  </a:cubicBezTo>
                  <a:cubicBezTo>
                    <a:pt x="0" y="15"/>
                    <a:pt x="6" y="0"/>
                    <a:pt x="6" y="0"/>
                  </a:cubicBezTo>
                  <a:cubicBezTo>
                    <a:pt x="6" y="0"/>
                    <a:pt x="10" y="0"/>
                    <a:pt x="10" y="0"/>
                  </a:cubicBezTo>
                  <a:cubicBezTo>
                    <a:pt x="10" y="0"/>
                    <a:pt x="16" y="15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4" name="Freeform 918"/>
            <p:cNvSpPr>
              <a:spLocks noEditPoints="1"/>
            </p:cNvSpPr>
            <p:nvPr/>
          </p:nvSpPr>
          <p:spPr bwMode="auto">
            <a:xfrm>
              <a:off x="4899" y="2937"/>
              <a:ext cx="41" cy="47"/>
            </a:xfrm>
            <a:custGeom>
              <a:avLst/>
              <a:gdLst>
                <a:gd name="T0" fmla="*/ 2147483647 w 13"/>
                <a:gd name="T1" fmla="*/ 2147483647 h 15"/>
                <a:gd name="T2" fmla="*/ 2147483647 w 13"/>
                <a:gd name="T3" fmla="*/ 2147483647 h 15"/>
                <a:gd name="T4" fmla="*/ 2147483647 w 13"/>
                <a:gd name="T5" fmla="*/ 2147483647 h 15"/>
                <a:gd name="T6" fmla="*/ 2147483647 w 13"/>
                <a:gd name="T7" fmla="*/ 2147483647 h 15"/>
                <a:gd name="T8" fmla="*/ 2147483647 w 13"/>
                <a:gd name="T9" fmla="*/ 2147483647 h 15"/>
                <a:gd name="T10" fmla="*/ 2147483647 w 13"/>
                <a:gd name="T11" fmla="*/ 2147483647 h 15"/>
                <a:gd name="T12" fmla="*/ 2147483647 w 13"/>
                <a:gd name="T13" fmla="*/ 2147483647 h 15"/>
                <a:gd name="T14" fmla="*/ 2147483647 w 13"/>
                <a:gd name="T15" fmla="*/ 2147483647 h 15"/>
                <a:gd name="T16" fmla="*/ 2147483647 w 13"/>
                <a:gd name="T17" fmla="*/ 2147483647 h 15"/>
                <a:gd name="T18" fmla="*/ 2147483647 w 13"/>
                <a:gd name="T19" fmla="*/ 2147483647 h 15"/>
                <a:gd name="T20" fmla="*/ 0 w 13"/>
                <a:gd name="T21" fmla="*/ 2147483647 h 15"/>
                <a:gd name="T22" fmla="*/ 0 w 13"/>
                <a:gd name="T23" fmla="*/ 0 h 15"/>
                <a:gd name="T24" fmla="*/ 2147483647 w 13"/>
                <a:gd name="T25" fmla="*/ 0 h 15"/>
                <a:gd name="T26" fmla="*/ 2147483647 w 13"/>
                <a:gd name="T27" fmla="*/ 2147483647 h 15"/>
                <a:gd name="T28" fmla="*/ 2147483647 w 13"/>
                <a:gd name="T29" fmla="*/ 2147483647 h 15"/>
                <a:gd name="T30" fmla="*/ 2147483647 w 13"/>
                <a:gd name="T31" fmla="*/ 2147483647 h 15"/>
                <a:gd name="T32" fmla="*/ 2147483647 w 13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5"/>
                <a:gd name="T53" fmla="*/ 13 w 1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5">
                  <a:moveTo>
                    <a:pt x="7" y="2"/>
                  </a:moveTo>
                  <a:cubicBezTo>
                    <a:pt x="7" y="2"/>
                    <a:pt x="3" y="2"/>
                    <a:pt x="3" y="2"/>
                  </a:cubicBezTo>
                  <a:cubicBezTo>
                    <a:pt x="3" y="2"/>
                    <a:pt x="3" y="7"/>
                    <a:pt x="3" y="7"/>
                  </a:cubicBezTo>
                  <a:cubicBezTo>
                    <a:pt x="3" y="7"/>
                    <a:pt x="6" y="7"/>
                    <a:pt x="6" y="7"/>
                  </a:cubicBezTo>
                  <a:cubicBezTo>
                    <a:pt x="8" y="7"/>
                    <a:pt x="9" y="6"/>
                    <a:pt x="9" y="5"/>
                  </a:cubicBezTo>
                  <a:cubicBezTo>
                    <a:pt x="9" y="3"/>
                    <a:pt x="8" y="2"/>
                    <a:pt x="7" y="2"/>
                  </a:cubicBezTo>
                  <a:close/>
                  <a:moveTo>
                    <a:pt x="10" y="15"/>
                  </a:moveTo>
                  <a:cubicBezTo>
                    <a:pt x="10" y="15"/>
                    <a:pt x="6" y="9"/>
                    <a:pt x="6" y="9"/>
                  </a:cubicBezTo>
                  <a:cubicBezTo>
                    <a:pt x="6" y="9"/>
                    <a:pt x="3" y="9"/>
                    <a:pt x="3" y="9"/>
                  </a:cubicBezTo>
                  <a:cubicBezTo>
                    <a:pt x="3" y="9"/>
                    <a:pt x="3" y="15"/>
                    <a:pt x="3" y="15"/>
                  </a:cubicBezTo>
                  <a:cubicBezTo>
                    <a:pt x="3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7" y="0"/>
                    <a:pt x="7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9" y="9"/>
                    <a:pt x="13" y="15"/>
                    <a:pt x="13" y="15"/>
                  </a:cubicBezTo>
                  <a:cubicBezTo>
                    <a:pt x="13" y="15"/>
                    <a:pt x="10" y="15"/>
                    <a:pt x="10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5" name="Freeform 919"/>
            <p:cNvSpPr>
              <a:spLocks noEditPoints="1"/>
            </p:cNvSpPr>
            <p:nvPr/>
          </p:nvSpPr>
          <p:spPr bwMode="auto">
            <a:xfrm>
              <a:off x="4965" y="2905"/>
              <a:ext cx="22" cy="79"/>
            </a:xfrm>
            <a:custGeom>
              <a:avLst/>
              <a:gdLst>
                <a:gd name="T0" fmla="*/ 2147483647 w 7"/>
                <a:gd name="T1" fmla="*/ 2147483647 h 25"/>
                <a:gd name="T2" fmla="*/ 2147483647 w 7"/>
                <a:gd name="T3" fmla="*/ 2147483647 h 25"/>
                <a:gd name="T4" fmla="*/ 2147483647 w 7"/>
                <a:gd name="T5" fmla="*/ 2147483647 h 25"/>
                <a:gd name="T6" fmla="*/ 2147483647 w 7"/>
                <a:gd name="T7" fmla="*/ 2147483647 h 25"/>
                <a:gd name="T8" fmla="*/ 2147483647 w 7"/>
                <a:gd name="T9" fmla="*/ 2147483647 h 25"/>
                <a:gd name="T10" fmla="*/ 2147483647 w 7"/>
                <a:gd name="T11" fmla="*/ 2147483647 h 25"/>
                <a:gd name="T12" fmla="*/ 0 w 7"/>
                <a:gd name="T13" fmla="*/ 2147483647 h 25"/>
                <a:gd name="T14" fmla="*/ 2147483647 w 7"/>
                <a:gd name="T15" fmla="*/ 0 h 25"/>
                <a:gd name="T16" fmla="*/ 2147483647 w 7"/>
                <a:gd name="T17" fmla="*/ 2147483647 h 25"/>
                <a:gd name="T18" fmla="*/ 2147483647 w 7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5"/>
                <a:gd name="T32" fmla="*/ 7 w 7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5">
                  <a:moveTo>
                    <a:pt x="1" y="10"/>
                  </a:moveTo>
                  <a:cubicBezTo>
                    <a:pt x="1" y="10"/>
                    <a:pt x="4" y="10"/>
                    <a:pt x="4" y="10"/>
                  </a:cubicBezTo>
                  <a:cubicBezTo>
                    <a:pt x="4" y="10"/>
                    <a:pt x="4" y="25"/>
                    <a:pt x="4" y="25"/>
                  </a:cubicBezTo>
                  <a:cubicBezTo>
                    <a:pt x="4" y="25"/>
                    <a:pt x="1" y="25"/>
                    <a:pt x="1" y="25"/>
                  </a:cubicBezTo>
                  <a:cubicBezTo>
                    <a:pt x="1" y="25"/>
                    <a:pt x="1" y="10"/>
                    <a:pt x="1" y="10"/>
                  </a:cubicBezTo>
                  <a:close/>
                  <a:moveTo>
                    <a:pt x="1" y="7"/>
                  </a:moveTo>
                  <a:cubicBezTo>
                    <a:pt x="1" y="7"/>
                    <a:pt x="0" y="6"/>
                    <a:pt x="0" y="6"/>
                  </a:cubicBezTo>
                  <a:cubicBezTo>
                    <a:pt x="0" y="6"/>
                    <a:pt x="5" y="0"/>
                    <a:pt x="5" y="0"/>
                  </a:cubicBezTo>
                  <a:cubicBezTo>
                    <a:pt x="5" y="0"/>
                    <a:pt x="7" y="2"/>
                    <a:pt x="7" y="2"/>
                  </a:cubicBezTo>
                  <a:cubicBezTo>
                    <a:pt x="7" y="2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6" name="Freeform 920"/>
            <p:cNvSpPr>
              <a:spLocks noEditPoints="1"/>
            </p:cNvSpPr>
            <p:nvPr/>
          </p:nvSpPr>
          <p:spPr bwMode="auto">
            <a:xfrm>
              <a:off x="5003" y="2937"/>
              <a:ext cx="50" cy="47"/>
            </a:xfrm>
            <a:custGeom>
              <a:avLst/>
              <a:gdLst>
                <a:gd name="T0" fmla="*/ 2147483647 w 16"/>
                <a:gd name="T1" fmla="*/ 2147483647 h 15"/>
                <a:gd name="T2" fmla="*/ 2147483647 w 16"/>
                <a:gd name="T3" fmla="*/ 2147483647 h 15"/>
                <a:gd name="T4" fmla="*/ 2147483647 w 16"/>
                <a:gd name="T5" fmla="*/ 2147483647 h 15"/>
                <a:gd name="T6" fmla="*/ 2147483647 w 16"/>
                <a:gd name="T7" fmla="*/ 2147483647 h 15"/>
                <a:gd name="T8" fmla="*/ 2147483647 w 16"/>
                <a:gd name="T9" fmla="*/ 2147483647 h 15"/>
                <a:gd name="T10" fmla="*/ 2147483647 w 16"/>
                <a:gd name="T11" fmla="*/ 2147483647 h 15"/>
                <a:gd name="T12" fmla="*/ 2147483647 w 16"/>
                <a:gd name="T13" fmla="*/ 2147483647 h 15"/>
                <a:gd name="T14" fmla="*/ 2147483647 w 16"/>
                <a:gd name="T15" fmla="*/ 2147483647 h 15"/>
                <a:gd name="T16" fmla="*/ 2147483647 w 16"/>
                <a:gd name="T17" fmla="*/ 2147483647 h 15"/>
                <a:gd name="T18" fmla="*/ 0 w 16"/>
                <a:gd name="T19" fmla="*/ 2147483647 h 15"/>
                <a:gd name="T20" fmla="*/ 2147483647 w 16"/>
                <a:gd name="T21" fmla="*/ 0 h 15"/>
                <a:gd name="T22" fmla="*/ 2147483647 w 16"/>
                <a:gd name="T23" fmla="*/ 0 h 15"/>
                <a:gd name="T24" fmla="*/ 2147483647 w 16"/>
                <a:gd name="T25" fmla="*/ 2147483647 h 15"/>
                <a:gd name="T26" fmla="*/ 2147483647 w 16"/>
                <a:gd name="T27" fmla="*/ 2147483647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15"/>
                <a:gd name="T44" fmla="*/ 16 w 16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15">
                  <a:moveTo>
                    <a:pt x="8" y="3"/>
                  </a:moveTo>
                  <a:cubicBezTo>
                    <a:pt x="8" y="3"/>
                    <a:pt x="7" y="3"/>
                    <a:pt x="7" y="3"/>
                  </a:cubicBezTo>
                  <a:cubicBezTo>
                    <a:pt x="7" y="3"/>
                    <a:pt x="5" y="9"/>
                    <a:pt x="5" y="9"/>
                  </a:cubicBezTo>
                  <a:cubicBezTo>
                    <a:pt x="5" y="9"/>
                    <a:pt x="11" y="9"/>
                    <a:pt x="11" y="9"/>
                  </a:cubicBezTo>
                  <a:cubicBezTo>
                    <a:pt x="11" y="9"/>
                    <a:pt x="8" y="3"/>
                    <a:pt x="8" y="3"/>
                  </a:cubicBezTo>
                  <a:close/>
                  <a:moveTo>
                    <a:pt x="13" y="15"/>
                  </a:moveTo>
                  <a:cubicBezTo>
                    <a:pt x="13" y="15"/>
                    <a:pt x="11" y="11"/>
                    <a:pt x="11" y="11"/>
                  </a:cubicBezTo>
                  <a:cubicBezTo>
                    <a:pt x="11" y="11"/>
                    <a:pt x="4" y="11"/>
                    <a:pt x="4" y="11"/>
                  </a:cubicBezTo>
                  <a:cubicBezTo>
                    <a:pt x="4" y="11"/>
                    <a:pt x="3" y="15"/>
                    <a:pt x="3" y="15"/>
                  </a:cubicBezTo>
                  <a:cubicBezTo>
                    <a:pt x="3" y="15"/>
                    <a:pt x="0" y="15"/>
                    <a:pt x="0" y="15"/>
                  </a:cubicBezTo>
                  <a:cubicBezTo>
                    <a:pt x="0" y="15"/>
                    <a:pt x="6" y="0"/>
                    <a:pt x="6" y="0"/>
                  </a:cubicBezTo>
                  <a:cubicBezTo>
                    <a:pt x="6" y="0"/>
                    <a:pt x="10" y="0"/>
                    <a:pt x="10" y="0"/>
                  </a:cubicBezTo>
                  <a:cubicBezTo>
                    <a:pt x="10" y="0"/>
                    <a:pt x="16" y="15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7" name="Freeform 921"/>
            <p:cNvSpPr>
              <a:spLocks noEditPoints="1"/>
            </p:cNvSpPr>
            <p:nvPr/>
          </p:nvSpPr>
          <p:spPr bwMode="auto">
            <a:xfrm>
              <a:off x="4448" y="3044"/>
              <a:ext cx="48" cy="47"/>
            </a:xfrm>
            <a:custGeom>
              <a:avLst/>
              <a:gdLst>
                <a:gd name="T0" fmla="*/ 2147483647 w 15"/>
                <a:gd name="T1" fmla="*/ 2147483647 h 15"/>
                <a:gd name="T2" fmla="*/ 2147483647 w 15"/>
                <a:gd name="T3" fmla="*/ 2147483647 h 15"/>
                <a:gd name="T4" fmla="*/ 2147483647 w 15"/>
                <a:gd name="T5" fmla="*/ 2147483647 h 15"/>
                <a:gd name="T6" fmla="*/ 2147483647 w 15"/>
                <a:gd name="T7" fmla="*/ 2147483647 h 15"/>
                <a:gd name="T8" fmla="*/ 2147483647 w 15"/>
                <a:gd name="T9" fmla="*/ 2147483647 h 15"/>
                <a:gd name="T10" fmla="*/ 2147483647 w 15"/>
                <a:gd name="T11" fmla="*/ 2147483647 h 15"/>
                <a:gd name="T12" fmla="*/ 2147483647 w 15"/>
                <a:gd name="T13" fmla="*/ 2147483647 h 15"/>
                <a:gd name="T14" fmla="*/ 0 w 15"/>
                <a:gd name="T15" fmla="*/ 2147483647 h 15"/>
                <a:gd name="T16" fmla="*/ 0 w 15"/>
                <a:gd name="T17" fmla="*/ 0 h 15"/>
                <a:gd name="T18" fmla="*/ 2147483647 w 15"/>
                <a:gd name="T19" fmla="*/ 0 h 15"/>
                <a:gd name="T20" fmla="*/ 2147483647 w 15"/>
                <a:gd name="T21" fmla="*/ 2147483647 h 15"/>
                <a:gd name="T22" fmla="*/ 2147483647 w 15"/>
                <a:gd name="T23" fmla="*/ 214748364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15"/>
                <a:gd name="T38" fmla="*/ 15 w 15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15">
                  <a:moveTo>
                    <a:pt x="8" y="2"/>
                  </a:moveTo>
                  <a:cubicBezTo>
                    <a:pt x="8" y="2"/>
                    <a:pt x="3" y="2"/>
                    <a:pt x="3" y="2"/>
                  </a:cubicBezTo>
                  <a:cubicBezTo>
                    <a:pt x="3" y="2"/>
                    <a:pt x="3" y="13"/>
                    <a:pt x="3" y="13"/>
                  </a:cubicBezTo>
                  <a:cubicBezTo>
                    <a:pt x="3" y="13"/>
                    <a:pt x="7" y="13"/>
                    <a:pt x="7" y="13"/>
                  </a:cubicBezTo>
                  <a:cubicBezTo>
                    <a:pt x="11" y="13"/>
                    <a:pt x="12" y="11"/>
                    <a:pt x="12" y="7"/>
                  </a:cubicBezTo>
                  <a:cubicBezTo>
                    <a:pt x="12" y="4"/>
                    <a:pt x="11" y="2"/>
                    <a:pt x="8" y="2"/>
                  </a:cubicBezTo>
                  <a:close/>
                  <a:moveTo>
                    <a:pt x="7" y="15"/>
                  </a:moveTo>
                  <a:cubicBezTo>
                    <a:pt x="7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8" y="0"/>
                    <a:pt x="8" y="0"/>
                  </a:cubicBezTo>
                  <a:cubicBezTo>
                    <a:pt x="14" y="0"/>
                    <a:pt x="15" y="3"/>
                    <a:pt x="15" y="7"/>
                  </a:cubicBezTo>
                  <a:cubicBezTo>
                    <a:pt x="15" y="12"/>
                    <a:pt x="13" y="15"/>
                    <a:pt x="7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8" name="Freeform 922"/>
            <p:cNvSpPr>
              <a:spLocks/>
            </p:cNvSpPr>
            <p:nvPr/>
          </p:nvSpPr>
          <p:spPr bwMode="auto">
            <a:xfrm>
              <a:off x="4524" y="3044"/>
              <a:ext cx="38" cy="47"/>
            </a:xfrm>
            <a:custGeom>
              <a:avLst/>
              <a:gdLst>
                <a:gd name="T0" fmla="*/ 0 w 12"/>
                <a:gd name="T1" fmla="*/ 2147483647 h 15"/>
                <a:gd name="T2" fmla="*/ 0 w 12"/>
                <a:gd name="T3" fmla="*/ 0 h 15"/>
                <a:gd name="T4" fmla="*/ 2147483647 w 12"/>
                <a:gd name="T5" fmla="*/ 0 h 15"/>
                <a:gd name="T6" fmla="*/ 2147483647 w 12"/>
                <a:gd name="T7" fmla="*/ 2147483647 h 15"/>
                <a:gd name="T8" fmla="*/ 2147483647 w 12"/>
                <a:gd name="T9" fmla="*/ 2147483647 h 15"/>
                <a:gd name="T10" fmla="*/ 2147483647 w 12"/>
                <a:gd name="T11" fmla="*/ 2147483647 h 15"/>
                <a:gd name="T12" fmla="*/ 2147483647 w 12"/>
                <a:gd name="T13" fmla="*/ 2147483647 h 15"/>
                <a:gd name="T14" fmla="*/ 2147483647 w 12"/>
                <a:gd name="T15" fmla="*/ 2147483647 h 15"/>
                <a:gd name="T16" fmla="*/ 2147483647 w 12"/>
                <a:gd name="T17" fmla="*/ 2147483647 h 15"/>
                <a:gd name="T18" fmla="*/ 2147483647 w 12"/>
                <a:gd name="T19" fmla="*/ 2147483647 h 15"/>
                <a:gd name="T20" fmla="*/ 2147483647 w 12"/>
                <a:gd name="T21" fmla="*/ 2147483647 h 15"/>
                <a:gd name="T22" fmla="*/ 2147483647 w 12"/>
                <a:gd name="T23" fmla="*/ 2147483647 h 15"/>
                <a:gd name="T24" fmla="*/ 0 w 12"/>
                <a:gd name="T25" fmla="*/ 214748364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5"/>
                <a:gd name="T41" fmla="*/ 12 w 12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5">
                  <a:moveTo>
                    <a:pt x="0" y="15"/>
                  </a:move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12" y="0"/>
                    <a:pt x="12" y="0"/>
                  </a:cubicBezTo>
                  <a:cubicBezTo>
                    <a:pt x="12" y="0"/>
                    <a:pt x="11" y="2"/>
                    <a:pt x="11" y="2"/>
                  </a:cubicBezTo>
                  <a:cubicBezTo>
                    <a:pt x="11" y="2"/>
                    <a:pt x="3" y="2"/>
                    <a:pt x="3" y="2"/>
                  </a:cubicBezTo>
                  <a:cubicBezTo>
                    <a:pt x="3" y="2"/>
                    <a:pt x="3" y="6"/>
                    <a:pt x="3" y="6"/>
                  </a:cubicBezTo>
                  <a:cubicBezTo>
                    <a:pt x="3" y="6"/>
                    <a:pt x="11" y="6"/>
                    <a:pt x="11" y="6"/>
                  </a:cubicBezTo>
                  <a:cubicBezTo>
                    <a:pt x="11" y="6"/>
                    <a:pt x="10" y="8"/>
                    <a:pt x="10" y="8"/>
                  </a:cubicBezTo>
                  <a:cubicBezTo>
                    <a:pt x="10" y="8"/>
                    <a:pt x="3" y="8"/>
                    <a:pt x="3" y="8"/>
                  </a:cubicBezTo>
                  <a:cubicBezTo>
                    <a:pt x="3" y="8"/>
                    <a:pt x="3" y="13"/>
                    <a:pt x="3" y="13"/>
                  </a:cubicBezTo>
                  <a:cubicBezTo>
                    <a:pt x="3" y="13"/>
                    <a:pt x="12" y="13"/>
                    <a:pt x="12" y="13"/>
                  </a:cubicBezTo>
                  <a:cubicBezTo>
                    <a:pt x="12" y="13"/>
                    <a:pt x="12" y="15"/>
                    <a:pt x="12" y="15"/>
                  </a:cubicBezTo>
                  <a:cubicBezTo>
                    <a:pt x="12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9" name="Freeform 923"/>
            <p:cNvSpPr>
              <a:spLocks/>
            </p:cNvSpPr>
            <p:nvPr/>
          </p:nvSpPr>
          <p:spPr bwMode="auto">
            <a:xfrm>
              <a:off x="4625" y="3041"/>
              <a:ext cx="47" cy="53"/>
            </a:xfrm>
            <a:custGeom>
              <a:avLst/>
              <a:gdLst>
                <a:gd name="T0" fmla="*/ 2147483647 w 15"/>
                <a:gd name="T1" fmla="*/ 2147483647 h 17"/>
                <a:gd name="T2" fmla="*/ 0 w 15"/>
                <a:gd name="T3" fmla="*/ 2147483647 h 17"/>
                <a:gd name="T4" fmla="*/ 2147483647 w 15"/>
                <a:gd name="T5" fmla="*/ 0 h 17"/>
                <a:gd name="T6" fmla="*/ 2147483647 w 15"/>
                <a:gd name="T7" fmla="*/ 2147483647 h 17"/>
                <a:gd name="T8" fmla="*/ 2147483647 w 15"/>
                <a:gd name="T9" fmla="*/ 2147483647 h 17"/>
                <a:gd name="T10" fmla="*/ 2147483647 w 15"/>
                <a:gd name="T11" fmla="*/ 2147483647 h 17"/>
                <a:gd name="T12" fmla="*/ 2147483647 w 15"/>
                <a:gd name="T13" fmla="*/ 2147483647 h 17"/>
                <a:gd name="T14" fmla="*/ 2147483647 w 15"/>
                <a:gd name="T15" fmla="*/ 2147483647 h 17"/>
                <a:gd name="T16" fmla="*/ 2147483647 w 15"/>
                <a:gd name="T17" fmla="*/ 2147483647 h 17"/>
                <a:gd name="T18" fmla="*/ 2147483647 w 15"/>
                <a:gd name="T19" fmla="*/ 2147483647 h 17"/>
                <a:gd name="T20" fmla="*/ 2147483647 w 15"/>
                <a:gd name="T21" fmla="*/ 2147483647 h 17"/>
                <a:gd name="T22" fmla="*/ 2147483647 w 15"/>
                <a:gd name="T23" fmla="*/ 2147483647 h 17"/>
                <a:gd name="T24" fmla="*/ 2147483647 w 15"/>
                <a:gd name="T25" fmla="*/ 214748364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7"/>
                <a:gd name="T41" fmla="*/ 15 w 15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7">
                  <a:moveTo>
                    <a:pt x="8" y="17"/>
                  </a:moveTo>
                  <a:cubicBezTo>
                    <a:pt x="4" y="17"/>
                    <a:pt x="0" y="14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ubicBezTo>
                    <a:pt x="11" y="0"/>
                    <a:pt x="14" y="1"/>
                    <a:pt x="14" y="1"/>
                  </a:cubicBezTo>
                  <a:cubicBezTo>
                    <a:pt x="14" y="1"/>
                    <a:pt x="14" y="3"/>
                    <a:pt x="14" y="3"/>
                  </a:cubicBezTo>
                  <a:cubicBezTo>
                    <a:pt x="14" y="3"/>
                    <a:pt x="11" y="3"/>
                    <a:pt x="8" y="3"/>
                  </a:cubicBezTo>
                  <a:cubicBezTo>
                    <a:pt x="5" y="3"/>
                    <a:pt x="4" y="4"/>
                    <a:pt x="4" y="8"/>
                  </a:cubicBezTo>
                  <a:cubicBezTo>
                    <a:pt x="4" y="12"/>
                    <a:pt x="5" y="14"/>
                    <a:pt x="8" y="14"/>
                  </a:cubicBezTo>
                  <a:cubicBezTo>
                    <a:pt x="10" y="14"/>
                    <a:pt x="11" y="14"/>
                    <a:pt x="12" y="14"/>
                  </a:cubicBezTo>
                  <a:cubicBezTo>
                    <a:pt x="12" y="14"/>
                    <a:pt x="12" y="8"/>
                    <a:pt x="12" y="8"/>
                  </a:cubicBezTo>
                  <a:cubicBezTo>
                    <a:pt x="12" y="8"/>
                    <a:pt x="15" y="8"/>
                    <a:pt x="15" y="8"/>
                  </a:cubicBezTo>
                  <a:cubicBezTo>
                    <a:pt x="15" y="8"/>
                    <a:pt x="15" y="15"/>
                    <a:pt x="15" y="15"/>
                  </a:cubicBezTo>
                  <a:cubicBezTo>
                    <a:pt x="14" y="16"/>
                    <a:pt x="11" y="17"/>
                    <a:pt x="8" y="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0" name="Freeform 924"/>
            <p:cNvSpPr>
              <a:spLocks noEditPoints="1"/>
            </p:cNvSpPr>
            <p:nvPr/>
          </p:nvSpPr>
          <p:spPr bwMode="auto">
            <a:xfrm>
              <a:off x="4694" y="3041"/>
              <a:ext cx="54" cy="53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0 w 17"/>
                <a:gd name="T13" fmla="*/ 2147483647 h 17"/>
                <a:gd name="T14" fmla="*/ 2147483647 w 17"/>
                <a:gd name="T15" fmla="*/ 0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8" y="3"/>
                  </a:moveTo>
                  <a:cubicBezTo>
                    <a:pt x="6" y="3"/>
                    <a:pt x="3" y="5"/>
                    <a:pt x="3" y="8"/>
                  </a:cubicBezTo>
                  <a:cubicBezTo>
                    <a:pt x="3" y="12"/>
                    <a:pt x="5" y="14"/>
                    <a:pt x="9" y="14"/>
                  </a:cubicBezTo>
                  <a:cubicBezTo>
                    <a:pt x="12" y="14"/>
                    <a:pt x="14" y="12"/>
                    <a:pt x="14" y="9"/>
                  </a:cubicBezTo>
                  <a:cubicBezTo>
                    <a:pt x="14" y="4"/>
                    <a:pt x="12" y="3"/>
                    <a:pt x="8" y="3"/>
                  </a:cubicBezTo>
                  <a:close/>
                  <a:moveTo>
                    <a:pt x="9" y="17"/>
                  </a:moveTo>
                  <a:cubicBezTo>
                    <a:pt x="4" y="17"/>
                    <a:pt x="0" y="14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1" name="Freeform 925"/>
            <p:cNvSpPr>
              <a:spLocks noEditPoints="1"/>
            </p:cNvSpPr>
            <p:nvPr/>
          </p:nvSpPr>
          <p:spPr bwMode="auto">
            <a:xfrm>
              <a:off x="4776" y="3044"/>
              <a:ext cx="38" cy="47"/>
            </a:xfrm>
            <a:custGeom>
              <a:avLst/>
              <a:gdLst>
                <a:gd name="T0" fmla="*/ 2147483647 w 12"/>
                <a:gd name="T1" fmla="*/ 2147483647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2147483647 w 12"/>
                <a:gd name="T7" fmla="*/ 2147483647 h 15"/>
                <a:gd name="T8" fmla="*/ 2147483647 w 12"/>
                <a:gd name="T9" fmla="*/ 2147483647 h 15"/>
                <a:gd name="T10" fmla="*/ 2147483647 w 12"/>
                <a:gd name="T11" fmla="*/ 2147483647 h 15"/>
                <a:gd name="T12" fmla="*/ 2147483647 w 12"/>
                <a:gd name="T13" fmla="*/ 2147483647 h 15"/>
                <a:gd name="T14" fmla="*/ 2147483647 w 12"/>
                <a:gd name="T15" fmla="*/ 2147483647 h 15"/>
                <a:gd name="T16" fmla="*/ 2147483647 w 12"/>
                <a:gd name="T17" fmla="*/ 2147483647 h 15"/>
                <a:gd name="T18" fmla="*/ 2147483647 w 12"/>
                <a:gd name="T19" fmla="*/ 2147483647 h 15"/>
                <a:gd name="T20" fmla="*/ 2147483647 w 12"/>
                <a:gd name="T21" fmla="*/ 2147483647 h 15"/>
                <a:gd name="T22" fmla="*/ 2147483647 w 12"/>
                <a:gd name="T23" fmla="*/ 2147483647 h 15"/>
                <a:gd name="T24" fmla="*/ 2147483647 w 12"/>
                <a:gd name="T25" fmla="*/ 2147483647 h 15"/>
                <a:gd name="T26" fmla="*/ 0 w 12"/>
                <a:gd name="T27" fmla="*/ 2147483647 h 15"/>
                <a:gd name="T28" fmla="*/ 0 w 12"/>
                <a:gd name="T29" fmla="*/ 0 h 15"/>
                <a:gd name="T30" fmla="*/ 2147483647 w 12"/>
                <a:gd name="T31" fmla="*/ 0 h 15"/>
                <a:gd name="T32" fmla="*/ 2147483647 w 12"/>
                <a:gd name="T33" fmla="*/ 2147483647 h 15"/>
                <a:gd name="T34" fmla="*/ 2147483647 w 12"/>
                <a:gd name="T35" fmla="*/ 2147483647 h 15"/>
                <a:gd name="T36" fmla="*/ 2147483647 w 12"/>
                <a:gd name="T37" fmla="*/ 2147483647 h 15"/>
                <a:gd name="T38" fmla="*/ 2147483647 w 12"/>
                <a:gd name="T39" fmla="*/ 2147483647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"/>
                <a:gd name="T61" fmla="*/ 0 h 15"/>
                <a:gd name="T62" fmla="*/ 12 w 12"/>
                <a:gd name="T63" fmla="*/ 15 h 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" h="15">
                  <a:moveTo>
                    <a:pt x="6" y="8"/>
                  </a:moveTo>
                  <a:cubicBezTo>
                    <a:pt x="6" y="8"/>
                    <a:pt x="3" y="8"/>
                    <a:pt x="3" y="8"/>
                  </a:cubicBezTo>
                  <a:cubicBezTo>
                    <a:pt x="3" y="8"/>
                    <a:pt x="3" y="13"/>
                    <a:pt x="3" y="13"/>
                  </a:cubicBezTo>
                  <a:cubicBezTo>
                    <a:pt x="3" y="13"/>
                    <a:pt x="6" y="13"/>
                    <a:pt x="6" y="13"/>
                  </a:cubicBezTo>
                  <a:cubicBezTo>
                    <a:pt x="8" y="13"/>
                    <a:pt x="9" y="12"/>
                    <a:pt x="9" y="10"/>
                  </a:cubicBezTo>
                  <a:cubicBezTo>
                    <a:pt x="9" y="9"/>
                    <a:pt x="8" y="8"/>
                    <a:pt x="6" y="8"/>
                  </a:cubicBezTo>
                  <a:close/>
                  <a:moveTo>
                    <a:pt x="6" y="2"/>
                  </a:moveTo>
                  <a:cubicBezTo>
                    <a:pt x="6" y="2"/>
                    <a:pt x="3" y="2"/>
                    <a:pt x="3" y="2"/>
                  </a:cubicBezTo>
                  <a:cubicBezTo>
                    <a:pt x="3" y="2"/>
                    <a:pt x="3" y="6"/>
                    <a:pt x="3" y="6"/>
                  </a:cubicBezTo>
                  <a:cubicBezTo>
                    <a:pt x="3" y="6"/>
                    <a:pt x="6" y="6"/>
                    <a:pt x="6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6" y="2"/>
                  </a:cubicBezTo>
                  <a:close/>
                  <a:moveTo>
                    <a:pt x="6" y="15"/>
                  </a:moveTo>
                  <a:cubicBezTo>
                    <a:pt x="6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6" y="0"/>
                    <a:pt x="6" y="0"/>
                  </a:cubicBezTo>
                  <a:cubicBezTo>
                    <a:pt x="9" y="0"/>
                    <a:pt x="11" y="1"/>
                    <a:pt x="11" y="3"/>
                  </a:cubicBezTo>
                  <a:cubicBezTo>
                    <a:pt x="11" y="5"/>
                    <a:pt x="10" y="6"/>
                    <a:pt x="8" y="7"/>
                  </a:cubicBezTo>
                  <a:cubicBezTo>
                    <a:pt x="10" y="7"/>
                    <a:pt x="12" y="8"/>
                    <a:pt x="12" y="10"/>
                  </a:cubicBezTo>
                  <a:cubicBezTo>
                    <a:pt x="12" y="13"/>
                    <a:pt x="10" y="15"/>
                    <a:pt x="6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2" name="Freeform 926"/>
            <p:cNvSpPr>
              <a:spLocks/>
            </p:cNvSpPr>
            <p:nvPr/>
          </p:nvSpPr>
          <p:spPr bwMode="auto">
            <a:xfrm>
              <a:off x="4842" y="3044"/>
              <a:ext cx="38" cy="47"/>
            </a:xfrm>
            <a:custGeom>
              <a:avLst/>
              <a:gdLst>
                <a:gd name="T0" fmla="*/ 0 w 12"/>
                <a:gd name="T1" fmla="*/ 2147483647 h 15"/>
                <a:gd name="T2" fmla="*/ 0 w 12"/>
                <a:gd name="T3" fmla="*/ 0 h 15"/>
                <a:gd name="T4" fmla="*/ 2147483647 w 12"/>
                <a:gd name="T5" fmla="*/ 0 h 15"/>
                <a:gd name="T6" fmla="*/ 2147483647 w 12"/>
                <a:gd name="T7" fmla="*/ 2147483647 h 15"/>
                <a:gd name="T8" fmla="*/ 2147483647 w 12"/>
                <a:gd name="T9" fmla="*/ 2147483647 h 15"/>
                <a:gd name="T10" fmla="*/ 2147483647 w 12"/>
                <a:gd name="T11" fmla="*/ 2147483647 h 15"/>
                <a:gd name="T12" fmla="*/ 2147483647 w 12"/>
                <a:gd name="T13" fmla="*/ 2147483647 h 15"/>
                <a:gd name="T14" fmla="*/ 2147483647 w 12"/>
                <a:gd name="T15" fmla="*/ 2147483647 h 15"/>
                <a:gd name="T16" fmla="*/ 2147483647 w 12"/>
                <a:gd name="T17" fmla="*/ 2147483647 h 15"/>
                <a:gd name="T18" fmla="*/ 2147483647 w 12"/>
                <a:gd name="T19" fmla="*/ 2147483647 h 15"/>
                <a:gd name="T20" fmla="*/ 2147483647 w 12"/>
                <a:gd name="T21" fmla="*/ 2147483647 h 15"/>
                <a:gd name="T22" fmla="*/ 2147483647 w 12"/>
                <a:gd name="T23" fmla="*/ 2147483647 h 15"/>
                <a:gd name="T24" fmla="*/ 0 w 12"/>
                <a:gd name="T25" fmla="*/ 214748364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5"/>
                <a:gd name="T41" fmla="*/ 12 w 12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5">
                  <a:moveTo>
                    <a:pt x="0" y="15"/>
                  </a:move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12" y="0"/>
                    <a:pt x="12" y="0"/>
                  </a:cubicBezTo>
                  <a:cubicBezTo>
                    <a:pt x="12" y="0"/>
                    <a:pt x="11" y="2"/>
                    <a:pt x="11" y="2"/>
                  </a:cubicBezTo>
                  <a:cubicBezTo>
                    <a:pt x="11" y="2"/>
                    <a:pt x="3" y="2"/>
                    <a:pt x="3" y="2"/>
                  </a:cubicBezTo>
                  <a:cubicBezTo>
                    <a:pt x="3" y="2"/>
                    <a:pt x="3" y="6"/>
                    <a:pt x="3" y="6"/>
                  </a:cubicBezTo>
                  <a:cubicBezTo>
                    <a:pt x="3" y="6"/>
                    <a:pt x="11" y="6"/>
                    <a:pt x="11" y="6"/>
                  </a:cubicBezTo>
                  <a:cubicBezTo>
                    <a:pt x="11" y="6"/>
                    <a:pt x="11" y="8"/>
                    <a:pt x="11" y="8"/>
                  </a:cubicBezTo>
                  <a:cubicBezTo>
                    <a:pt x="11" y="8"/>
                    <a:pt x="3" y="8"/>
                    <a:pt x="3" y="8"/>
                  </a:cubicBezTo>
                  <a:cubicBezTo>
                    <a:pt x="3" y="8"/>
                    <a:pt x="3" y="13"/>
                    <a:pt x="3" y="13"/>
                  </a:cubicBezTo>
                  <a:cubicBezTo>
                    <a:pt x="3" y="13"/>
                    <a:pt x="12" y="13"/>
                    <a:pt x="12" y="13"/>
                  </a:cubicBezTo>
                  <a:cubicBezTo>
                    <a:pt x="12" y="13"/>
                    <a:pt x="12" y="15"/>
                    <a:pt x="12" y="15"/>
                  </a:cubicBezTo>
                  <a:cubicBezTo>
                    <a:pt x="12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3" name="Freeform 927"/>
            <p:cNvSpPr>
              <a:spLocks noEditPoints="1"/>
            </p:cNvSpPr>
            <p:nvPr/>
          </p:nvSpPr>
          <p:spPr bwMode="auto">
            <a:xfrm>
              <a:off x="4908" y="3044"/>
              <a:ext cx="44" cy="47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2147483647 h 15"/>
                <a:gd name="T18" fmla="*/ 2147483647 w 14"/>
                <a:gd name="T19" fmla="*/ 2147483647 h 15"/>
                <a:gd name="T20" fmla="*/ 0 w 14"/>
                <a:gd name="T21" fmla="*/ 2147483647 h 15"/>
                <a:gd name="T22" fmla="*/ 0 w 14"/>
                <a:gd name="T23" fmla="*/ 0 h 15"/>
                <a:gd name="T24" fmla="*/ 2147483647 w 14"/>
                <a:gd name="T25" fmla="*/ 0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5"/>
                <a:gd name="T53" fmla="*/ 14 w 1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5">
                  <a:moveTo>
                    <a:pt x="7" y="2"/>
                  </a:moveTo>
                  <a:cubicBezTo>
                    <a:pt x="7" y="2"/>
                    <a:pt x="3" y="2"/>
                    <a:pt x="3" y="2"/>
                  </a:cubicBezTo>
                  <a:cubicBezTo>
                    <a:pt x="3" y="2"/>
                    <a:pt x="3" y="7"/>
                    <a:pt x="3" y="7"/>
                  </a:cubicBezTo>
                  <a:cubicBezTo>
                    <a:pt x="3" y="7"/>
                    <a:pt x="6" y="7"/>
                    <a:pt x="6" y="7"/>
                  </a:cubicBezTo>
                  <a:cubicBezTo>
                    <a:pt x="8" y="7"/>
                    <a:pt x="9" y="6"/>
                    <a:pt x="9" y="5"/>
                  </a:cubicBezTo>
                  <a:cubicBezTo>
                    <a:pt x="9" y="3"/>
                    <a:pt x="9" y="2"/>
                    <a:pt x="7" y="2"/>
                  </a:cubicBezTo>
                  <a:close/>
                  <a:moveTo>
                    <a:pt x="10" y="15"/>
                  </a:moveTo>
                  <a:cubicBezTo>
                    <a:pt x="10" y="15"/>
                    <a:pt x="6" y="9"/>
                    <a:pt x="6" y="9"/>
                  </a:cubicBezTo>
                  <a:cubicBezTo>
                    <a:pt x="6" y="9"/>
                    <a:pt x="3" y="9"/>
                    <a:pt x="3" y="9"/>
                  </a:cubicBezTo>
                  <a:cubicBezTo>
                    <a:pt x="3" y="9"/>
                    <a:pt x="3" y="15"/>
                    <a:pt x="3" y="15"/>
                  </a:cubicBezTo>
                  <a:cubicBezTo>
                    <a:pt x="3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7" y="0"/>
                    <a:pt x="7" y="0"/>
                  </a:cubicBezTo>
                  <a:cubicBezTo>
                    <a:pt x="11" y="0"/>
                    <a:pt x="12" y="1"/>
                    <a:pt x="12" y="4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9" y="9"/>
                    <a:pt x="14" y="15"/>
                    <a:pt x="14" y="15"/>
                  </a:cubicBezTo>
                  <a:cubicBezTo>
                    <a:pt x="14" y="15"/>
                    <a:pt x="10" y="15"/>
                    <a:pt x="10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4" name="Freeform 928"/>
            <p:cNvSpPr>
              <a:spLocks/>
            </p:cNvSpPr>
            <p:nvPr/>
          </p:nvSpPr>
          <p:spPr bwMode="auto">
            <a:xfrm>
              <a:off x="4977" y="3044"/>
              <a:ext cx="44" cy="47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0 w 14"/>
                <a:gd name="T9" fmla="*/ 2147483647 h 15"/>
                <a:gd name="T10" fmla="*/ 0 w 14"/>
                <a:gd name="T11" fmla="*/ 0 h 15"/>
                <a:gd name="T12" fmla="*/ 2147483647 w 14"/>
                <a:gd name="T13" fmla="*/ 0 h 15"/>
                <a:gd name="T14" fmla="*/ 2147483647 w 14"/>
                <a:gd name="T15" fmla="*/ 2147483647 h 15"/>
                <a:gd name="T16" fmla="*/ 2147483647 w 14"/>
                <a:gd name="T17" fmla="*/ 2147483647 h 15"/>
                <a:gd name="T18" fmla="*/ 2147483647 w 14"/>
                <a:gd name="T19" fmla="*/ 0 h 15"/>
                <a:gd name="T20" fmla="*/ 2147483647 w 14"/>
                <a:gd name="T21" fmla="*/ 0 h 15"/>
                <a:gd name="T22" fmla="*/ 2147483647 w 14"/>
                <a:gd name="T23" fmla="*/ 2147483647 h 15"/>
                <a:gd name="T24" fmla="*/ 2147483647 w 14"/>
                <a:gd name="T25" fmla="*/ 214748364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5"/>
                <a:gd name="T41" fmla="*/ 14 w 1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5">
                  <a:moveTo>
                    <a:pt x="10" y="15"/>
                  </a:moveTo>
                  <a:cubicBezTo>
                    <a:pt x="10" y="15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15"/>
                    <a:pt x="3" y="15"/>
                  </a:cubicBezTo>
                  <a:cubicBezTo>
                    <a:pt x="3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4" y="0"/>
                    <a:pt x="4" y="0"/>
                  </a:cubicBezTo>
                  <a:cubicBezTo>
                    <a:pt x="4" y="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0"/>
                    <a:pt x="11" y="0"/>
                  </a:cubicBezTo>
                  <a:cubicBezTo>
                    <a:pt x="11" y="0"/>
                    <a:pt x="14" y="0"/>
                    <a:pt x="14" y="0"/>
                  </a:cubicBezTo>
                  <a:cubicBezTo>
                    <a:pt x="14" y="0"/>
                    <a:pt x="14" y="15"/>
                    <a:pt x="14" y="15"/>
                  </a:cubicBezTo>
                  <a:cubicBezTo>
                    <a:pt x="14" y="15"/>
                    <a:pt x="10" y="15"/>
                    <a:pt x="10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5" name="Freeform 929"/>
            <p:cNvSpPr>
              <a:spLocks noEditPoints="1"/>
            </p:cNvSpPr>
            <p:nvPr/>
          </p:nvSpPr>
          <p:spPr bwMode="auto">
            <a:xfrm>
              <a:off x="5047" y="3044"/>
              <a:ext cx="50" cy="47"/>
            </a:xfrm>
            <a:custGeom>
              <a:avLst/>
              <a:gdLst>
                <a:gd name="T0" fmla="*/ 2147483647 w 16"/>
                <a:gd name="T1" fmla="*/ 2147483647 h 15"/>
                <a:gd name="T2" fmla="*/ 2147483647 w 16"/>
                <a:gd name="T3" fmla="*/ 2147483647 h 15"/>
                <a:gd name="T4" fmla="*/ 2147483647 w 16"/>
                <a:gd name="T5" fmla="*/ 2147483647 h 15"/>
                <a:gd name="T6" fmla="*/ 2147483647 w 16"/>
                <a:gd name="T7" fmla="*/ 2147483647 h 15"/>
                <a:gd name="T8" fmla="*/ 2147483647 w 16"/>
                <a:gd name="T9" fmla="*/ 2147483647 h 15"/>
                <a:gd name="T10" fmla="*/ 2147483647 w 16"/>
                <a:gd name="T11" fmla="*/ 2147483647 h 15"/>
                <a:gd name="T12" fmla="*/ 2147483647 w 16"/>
                <a:gd name="T13" fmla="*/ 2147483647 h 15"/>
                <a:gd name="T14" fmla="*/ 2147483647 w 16"/>
                <a:gd name="T15" fmla="*/ 2147483647 h 15"/>
                <a:gd name="T16" fmla="*/ 2147483647 w 16"/>
                <a:gd name="T17" fmla="*/ 2147483647 h 15"/>
                <a:gd name="T18" fmla="*/ 0 w 16"/>
                <a:gd name="T19" fmla="*/ 2147483647 h 15"/>
                <a:gd name="T20" fmla="*/ 2147483647 w 16"/>
                <a:gd name="T21" fmla="*/ 0 h 15"/>
                <a:gd name="T22" fmla="*/ 2147483647 w 16"/>
                <a:gd name="T23" fmla="*/ 0 h 15"/>
                <a:gd name="T24" fmla="*/ 2147483647 w 16"/>
                <a:gd name="T25" fmla="*/ 2147483647 h 15"/>
                <a:gd name="T26" fmla="*/ 2147483647 w 16"/>
                <a:gd name="T27" fmla="*/ 2147483647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15"/>
                <a:gd name="T44" fmla="*/ 16 w 16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15">
                  <a:moveTo>
                    <a:pt x="8" y="3"/>
                  </a:moveTo>
                  <a:cubicBezTo>
                    <a:pt x="8" y="3"/>
                    <a:pt x="7" y="3"/>
                    <a:pt x="7" y="3"/>
                  </a:cubicBezTo>
                  <a:cubicBezTo>
                    <a:pt x="7" y="3"/>
                    <a:pt x="5" y="9"/>
                    <a:pt x="5" y="9"/>
                  </a:cubicBezTo>
                  <a:cubicBezTo>
                    <a:pt x="5" y="9"/>
                    <a:pt x="11" y="9"/>
                    <a:pt x="11" y="9"/>
                  </a:cubicBezTo>
                  <a:cubicBezTo>
                    <a:pt x="11" y="9"/>
                    <a:pt x="8" y="3"/>
                    <a:pt x="8" y="3"/>
                  </a:cubicBezTo>
                  <a:close/>
                  <a:moveTo>
                    <a:pt x="13" y="15"/>
                  </a:moveTo>
                  <a:cubicBezTo>
                    <a:pt x="13" y="15"/>
                    <a:pt x="11" y="11"/>
                    <a:pt x="11" y="11"/>
                  </a:cubicBezTo>
                  <a:cubicBezTo>
                    <a:pt x="11" y="11"/>
                    <a:pt x="4" y="11"/>
                    <a:pt x="4" y="11"/>
                  </a:cubicBezTo>
                  <a:cubicBezTo>
                    <a:pt x="4" y="11"/>
                    <a:pt x="3" y="15"/>
                    <a:pt x="3" y="15"/>
                  </a:cubicBezTo>
                  <a:cubicBezTo>
                    <a:pt x="3" y="15"/>
                    <a:pt x="0" y="15"/>
                    <a:pt x="0" y="15"/>
                  </a:cubicBezTo>
                  <a:cubicBezTo>
                    <a:pt x="0" y="15"/>
                    <a:pt x="6" y="0"/>
                    <a:pt x="6" y="0"/>
                  </a:cubicBezTo>
                  <a:cubicBezTo>
                    <a:pt x="6" y="0"/>
                    <a:pt x="10" y="0"/>
                    <a:pt x="10" y="0"/>
                  </a:cubicBezTo>
                  <a:cubicBezTo>
                    <a:pt x="10" y="0"/>
                    <a:pt x="16" y="15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6" name="Freeform 930"/>
            <p:cNvSpPr>
              <a:spLocks/>
            </p:cNvSpPr>
            <p:nvPr/>
          </p:nvSpPr>
          <p:spPr bwMode="auto">
            <a:xfrm>
              <a:off x="5116" y="3041"/>
              <a:ext cx="44" cy="53"/>
            </a:xfrm>
            <a:custGeom>
              <a:avLst/>
              <a:gdLst>
                <a:gd name="T0" fmla="*/ 2147483647 w 14"/>
                <a:gd name="T1" fmla="*/ 2147483647 h 17"/>
                <a:gd name="T2" fmla="*/ 0 w 14"/>
                <a:gd name="T3" fmla="*/ 2147483647 h 17"/>
                <a:gd name="T4" fmla="*/ 2147483647 w 14"/>
                <a:gd name="T5" fmla="*/ 0 h 17"/>
                <a:gd name="T6" fmla="*/ 2147483647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2147483647 h 17"/>
                <a:gd name="T18" fmla="*/ 2147483647 w 14"/>
                <a:gd name="T19" fmla="*/ 2147483647 h 17"/>
                <a:gd name="T20" fmla="*/ 2147483647 w 14"/>
                <a:gd name="T21" fmla="*/ 214748364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7"/>
                <a:gd name="T35" fmla="*/ 14 w 1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7">
                  <a:moveTo>
                    <a:pt x="8" y="17"/>
                  </a:moveTo>
                  <a:cubicBezTo>
                    <a:pt x="3" y="17"/>
                    <a:pt x="0" y="14"/>
                    <a:pt x="0" y="8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1" y="0"/>
                    <a:pt x="13" y="1"/>
                    <a:pt x="13" y="1"/>
                  </a:cubicBezTo>
                  <a:cubicBezTo>
                    <a:pt x="13" y="1"/>
                    <a:pt x="13" y="3"/>
                    <a:pt x="13" y="3"/>
                  </a:cubicBezTo>
                  <a:cubicBezTo>
                    <a:pt x="13" y="3"/>
                    <a:pt x="11" y="3"/>
                    <a:pt x="7" y="3"/>
                  </a:cubicBezTo>
                  <a:cubicBezTo>
                    <a:pt x="4" y="3"/>
                    <a:pt x="3" y="4"/>
                    <a:pt x="3" y="8"/>
                  </a:cubicBezTo>
                  <a:cubicBezTo>
                    <a:pt x="3" y="12"/>
                    <a:pt x="5" y="14"/>
                    <a:pt x="8" y="14"/>
                  </a:cubicBezTo>
                  <a:cubicBezTo>
                    <a:pt x="10" y="14"/>
                    <a:pt x="12" y="14"/>
                    <a:pt x="13" y="13"/>
                  </a:cubicBezTo>
                  <a:cubicBezTo>
                    <a:pt x="13" y="13"/>
                    <a:pt x="14" y="15"/>
                    <a:pt x="14" y="15"/>
                  </a:cubicBezTo>
                  <a:cubicBezTo>
                    <a:pt x="13" y="16"/>
                    <a:pt x="10" y="17"/>
                    <a:pt x="8" y="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7" name="Freeform 931"/>
            <p:cNvSpPr>
              <a:spLocks/>
            </p:cNvSpPr>
            <p:nvPr/>
          </p:nvSpPr>
          <p:spPr bwMode="auto">
            <a:xfrm>
              <a:off x="5185" y="3044"/>
              <a:ext cx="10" cy="47"/>
            </a:xfrm>
            <a:custGeom>
              <a:avLst/>
              <a:gdLst>
                <a:gd name="T0" fmla="*/ 0 w 3"/>
                <a:gd name="T1" fmla="*/ 0 h 15"/>
                <a:gd name="T2" fmla="*/ 2147483647 w 3"/>
                <a:gd name="T3" fmla="*/ 0 h 15"/>
                <a:gd name="T4" fmla="*/ 2147483647 w 3"/>
                <a:gd name="T5" fmla="*/ 2147483647 h 15"/>
                <a:gd name="T6" fmla="*/ 0 w 3"/>
                <a:gd name="T7" fmla="*/ 2147483647 h 15"/>
                <a:gd name="T8" fmla="*/ 0 w 3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5"/>
                <a:gd name="T17" fmla="*/ 3 w 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5">
                  <a:moveTo>
                    <a:pt x="0" y="0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0"/>
                    <a:pt x="3" y="15"/>
                    <a:pt x="3" y="15"/>
                  </a:cubicBezTo>
                  <a:cubicBezTo>
                    <a:pt x="3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8" name="Freeform 932"/>
            <p:cNvSpPr>
              <a:spLocks noEditPoints="1"/>
            </p:cNvSpPr>
            <p:nvPr/>
          </p:nvSpPr>
          <p:spPr bwMode="auto">
            <a:xfrm>
              <a:off x="5220" y="3012"/>
              <a:ext cx="50" cy="82"/>
            </a:xfrm>
            <a:custGeom>
              <a:avLst/>
              <a:gdLst>
                <a:gd name="T0" fmla="*/ 2147483647 w 16"/>
                <a:gd name="T1" fmla="*/ 2147483647 h 26"/>
                <a:gd name="T2" fmla="*/ 2147483647 w 16"/>
                <a:gd name="T3" fmla="*/ 2147483647 h 26"/>
                <a:gd name="T4" fmla="*/ 2147483647 w 16"/>
                <a:gd name="T5" fmla="*/ 0 h 26"/>
                <a:gd name="T6" fmla="*/ 2147483647 w 16"/>
                <a:gd name="T7" fmla="*/ 2147483647 h 26"/>
                <a:gd name="T8" fmla="*/ 2147483647 w 16"/>
                <a:gd name="T9" fmla="*/ 2147483647 h 26"/>
                <a:gd name="T10" fmla="*/ 2147483647 w 16"/>
                <a:gd name="T11" fmla="*/ 2147483647 h 26"/>
                <a:gd name="T12" fmla="*/ 2147483647 w 16"/>
                <a:gd name="T13" fmla="*/ 2147483647 h 26"/>
                <a:gd name="T14" fmla="*/ 2147483647 w 16"/>
                <a:gd name="T15" fmla="*/ 2147483647 h 26"/>
                <a:gd name="T16" fmla="*/ 2147483647 w 16"/>
                <a:gd name="T17" fmla="*/ 2147483647 h 26"/>
                <a:gd name="T18" fmla="*/ 2147483647 w 16"/>
                <a:gd name="T19" fmla="*/ 2147483647 h 26"/>
                <a:gd name="T20" fmla="*/ 2147483647 w 16"/>
                <a:gd name="T21" fmla="*/ 2147483647 h 26"/>
                <a:gd name="T22" fmla="*/ 0 w 16"/>
                <a:gd name="T23" fmla="*/ 2147483647 h 26"/>
                <a:gd name="T24" fmla="*/ 2147483647 w 16"/>
                <a:gd name="T25" fmla="*/ 2147483647 h 26"/>
                <a:gd name="T26" fmla="*/ 2147483647 w 16"/>
                <a:gd name="T27" fmla="*/ 2147483647 h 26"/>
                <a:gd name="T28" fmla="*/ 2147483647 w 16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6"/>
                <a:gd name="T47" fmla="*/ 16 w 16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6">
                  <a:moveTo>
                    <a:pt x="7" y="7"/>
                  </a:moveTo>
                  <a:cubicBezTo>
                    <a:pt x="7" y="7"/>
                    <a:pt x="5" y="6"/>
                    <a:pt x="5" y="6"/>
                  </a:cubicBezTo>
                  <a:cubicBezTo>
                    <a:pt x="5" y="6"/>
                    <a:pt x="10" y="0"/>
                    <a:pt x="10" y="0"/>
                  </a:cubicBezTo>
                  <a:cubicBezTo>
                    <a:pt x="10" y="0"/>
                    <a:pt x="12" y="2"/>
                    <a:pt x="12" y="2"/>
                  </a:cubicBezTo>
                  <a:cubicBezTo>
                    <a:pt x="12" y="2"/>
                    <a:pt x="7" y="7"/>
                    <a:pt x="7" y="7"/>
                  </a:cubicBezTo>
                  <a:close/>
                  <a:moveTo>
                    <a:pt x="8" y="12"/>
                  </a:moveTo>
                  <a:cubicBezTo>
                    <a:pt x="5" y="12"/>
                    <a:pt x="3" y="14"/>
                    <a:pt x="3" y="17"/>
                  </a:cubicBezTo>
                  <a:cubicBezTo>
                    <a:pt x="3" y="21"/>
                    <a:pt x="5" y="23"/>
                    <a:pt x="8" y="23"/>
                  </a:cubicBezTo>
                  <a:cubicBezTo>
                    <a:pt x="11" y="23"/>
                    <a:pt x="13" y="21"/>
                    <a:pt x="13" y="18"/>
                  </a:cubicBezTo>
                  <a:cubicBezTo>
                    <a:pt x="13" y="13"/>
                    <a:pt x="11" y="12"/>
                    <a:pt x="8" y="12"/>
                  </a:cubicBezTo>
                  <a:close/>
                  <a:moveTo>
                    <a:pt x="8" y="26"/>
                  </a:moveTo>
                  <a:cubicBezTo>
                    <a:pt x="3" y="26"/>
                    <a:pt x="0" y="23"/>
                    <a:pt x="0" y="17"/>
                  </a:cubicBezTo>
                  <a:cubicBezTo>
                    <a:pt x="0" y="12"/>
                    <a:pt x="3" y="9"/>
                    <a:pt x="8" y="9"/>
                  </a:cubicBezTo>
                  <a:cubicBezTo>
                    <a:pt x="12" y="9"/>
                    <a:pt x="16" y="12"/>
                    <a:pt x="16" y="17"/>
                  </a:cubicBezTo>
                  <a:cubicBezTo>
                    <a:pt x="16" y="22"/>
                    <a:pt x="12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9" name="Freeform 933"/>
            <p:cNvSpPr>
              <a:spLocks/>
            </p:cNvSpPr>
            <p:nvPr/>
          </p:nvSpPr>
          <p:spPr bwMode="auto">
            <a:xfrm>
              <a:off x="5295" y="3044"/>
              <a:ext cx="41" cy="47"/>
            </a:xfrm>
            <a:custGeom>
              <a:avLst/>
              <a:gdLst>
                <a:gd name="T0" fmla="*/ 2147483647 w 13"/>
                <a:gd name="T1" fmla="*/ 2147483647 h 15"/>
                <a:gd name="T2" fmla="*/ 2147483647 w 13"/>
                <a:gd name="T3" fmla="*/ 2147483647 h 15"/>
                <a:gd name="T4" fmla="*/ 2147483647 w 13"/>
                <a:gd name="T5" fmla="*/ 2147483647 h 15"/>
                <a:gd name="T6" fmla="*/ 2147483647 w 13"/>
                <a:gd name="T7" fmla="*/ 2147483647 h 15"/>
                <a:gd name="T8" fmla="*/ 0 w 13"/>
                <a:gd name="T9" fmla="*/ 2147483647 h 15"/>
                <a:gd name="T10" fmla="*/ 0 w 13"/>
                <a:gd name="T11" fmla="*/ 0 h 15"/>
                <a:gd name="T12" fmla="*/ 2147483647 w 13"/>
                <a:gd name="T13" fmla="*/ 0 h 15"/>
                <a:gd name="T14" fmla="*/ 2147483647 w 13"/>
                <a:gd name="T15" fmla="*/ 2147483647 h 15"/>
                <a:gd name="T16" fmla="*/ 2147483647 w 13"/>
                <a:gd name="T17" fmla="*/ 2147483647 h 15"/>
                <a:gd name="T18" fmla="*/ 2147483647 w 13"/>
                <a:gd name="T19" fmla="*/ 0 h 15"/>
                <a:gd name="T20" fmla="*/ 2147483647 w 13"/>
                <a:gd name="T21" fmla="*/ 0 h 15"/>
                <a:gd name="T22" fmla="*/ 2147483647 w 13"/>
                <a:gd name="T23" fmla="*/ 2147483647 h 15"/>
                <a:gd name="T24" fmla="*/ 2147483647 w 13"/>
                <a:gd name="T25" fmla="*/ 214748364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5"/>
                <a:gd name="T41" fmla="*/ 13 w 13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5">
                  <a:moveTo>
                    <a:pt x="10" y="15"/>
                  </a:moveTo>
                  <a:cubicBezTo>
                    <a:pt x="10" y="15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15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4" y="0"/>
                    <a:pt x="4" y="0"/>
                  </a:cubicBezTo>
                  <a:cubicBezTo>
                    <a:pt x="4" y="0"/>
                    <a:pt x="10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1" y="0"/>
                    <a:pt x="11" y="0"/>
                  </a:cubicBezTo>
                  <a:cubicBezTo>
                    <a:pt x="11" y="0"/>
                    <a:pt x="13" y="0"/>
                    <a:pt x="13" y="0"/>
                  </a:cubicBezTo>
                  <a:cubicBezTo>
                    <a:pt x="13" y="0"/>
                    <a:pt x="13" y="15"/>
                    <a:pt x="13" y="15"/>
                  </a:cubicBezTo>
                  <a:cubicBezTo>
                    <a:pt x="13" y="15"/>
                    <a:pt x="10" y="15"/>
                    <a:pt x="10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060" name="Group 940"/>
          <p:cNvGrpSpPr>
            <a:grpSpLocks/>
          </p:cNvGrpSpPr>
          <p:nvPr/>
        </p:nvGrpSpPr>
        <p:grpSpPr bwMode="auto">
          <a:xfrm>
            <a:off x="6891338" y="5949950"/>
            <a:ext cx="1700212" cy="404813"/>
            <a:chOff x="4341" y="3938"/>
            <a:chExt cx="1071" cy="255"/>
          </a:xfrm>
        </p:grpSpPr>
        <p:sp>
          <p:nvSpPr>
            <p:cNvPr id="2062" name="Freeform 934"/>
            <p:cNvSpPr>
              <a:spLocks/>
            </p:cNvSpPr>
            <p:nvPr/>
          </p:nvSpPr>
          <p:spPr bwMode="auto">
            <a:xfrm>
              <a:off x="4341" y="3941"/>
              <a:ext cx="177" cy="252"/>
            </a:xfrm>
            <a:custGeom>
              <a:avLst/>
              <a:gdLst>
                <a:gd name="T0" fmla="*/ 2147483647 w 56"/>
                <a:gd name="T1" fmla="*/ 2147483647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2147483647 w 56"/>
                <a:gd name="T17" fmla="*/ 2147483647 h 80"/>
                <a:gd name="T18" fmla="*/ 2147483647 w 56"/>
                <a:gd name="T19" fmla="*/ 2147483647 h 80"/>
                <a:gd name="T20" fmla="*/ 2147483647 w 56"/>
                <a:gd name="T21" fmla="*/ 2147483647 h 80"/>
                <a:gd name="T22" fmla="*/ 2147483647 w 56"/>
                <a:gd name="T23" fmla="*/ 2147483647 h 80"/>
                <a:gd name="T24" fmla="*/ 2147483647 w 56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80"/>
                <a:gd name="T41" fmla="*/ 56 w 56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80">
                  <a:moveTo>
                    <a:pt x="28" y="80"/>
                  </a:moveTo>
                  <a:cubicBezTo>
                    <a:pt x="17" y="80"/>
                    <a:pt x="9" y="79"/>
                    <a:pt x="0" y="75"/>
                  </a:cubicBezTo>
                  <a:cubicBezTo>
                    <a:pt x="0" y="75"/>
                    <a:pt x="6" y="57"/>
                    <a:pt x="6" y="57"/>
                  </a:cubicBezTo>
                  <a:cubicBezTo>
                    <a:pt x="12" y="60"/>
                    <a:pt x="22" y="62"/>
                    <a:pt x="28" y="62"/>
                  </a:cubicBezTo>
                  <a:cubicBezTo>
                    <a:pt x="34" y="62"/>
                    <a:pt x="35" y="58"/>
                    <a:pt x="35" y="55"/>
                  </a:cubicBezTo>
                  <a:cubicBezTo>
                    <a:pt x="35" y="45"/>
                    <a:pt x="1" y="49"/>
                    <a:pt x="1" y="23"/>
                  </a:cubicBezTo>
                  <a:cubicBezTo>
                    <a:pt x="1" y="7"/>
                    <a:pt x="10" y="1"/>
                    <a:pt x="21" y="1"/>
                  </a:cubicBezTo>
                  <a:cubicBezTo>
                    <a:pt x="37" y="0"/>
                    <a:pt x="45" y="1"/>
                    <a:pt x="52" y="1"/>
                  </a:cubicBezTo>
                  <a:cubicBezTo>
                    <a:pt x="52" y="1"/>
                    <a:pt x="48" y="18"/>
                    <a:pt x="48" y="18"/>
                  </a:cubicBezTo>
                  <a:cubicBezTo>
                    <a:pt x="48" y="18"/>
                    <a:pt x="38" y="17"/>
                    <a:pt x="29" y="17"/>
                  </a:cubicBezTo>
                  <a:cubicBezTo>
                    <a:pt x="24" y="17"/>
                    <a:pt x="22" y="19"/>
                    <a:pt x="22" y="21"/>
                  </a:cubicBezTo>
                  <a:cubicBezTo>
                    <a:pt x="22" y="32"/>
                    <a:pt x="56" y="26"/>
                    <a:pt x="56" y="54"/>
                  </a:cubicBezTo>
                  <a:cubicBezTo>
                    <a:pt x="56" y="70"/>
                    <a:pt x="45" y="80"/>
                    <a:pt x="28" y="8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63" name="Freeform 935"/>
            <p:cNvSpPr>
              <a:spLocks/>
            </p:cNvSpPr>
            <p:nvPr/>
          </p:nvSpPr>
          <p:spPr bwMode="auto">
            <a:xfrm>
              <a:off x="4565" y="3947"/>
              <a:ext cx="154" cy="240"/>
            </a:xfrm>
            <a:custGeom>
              <a:avLst/>
              <a:gdLst>
                <a:gd name="T0" fmla="*/ 0 w 49"/>
                <a:gd name="T1" fmla="*/ 2147483647 h 76"/>
                <a:gd name="T2" fmla="*/ 0 w 49"/>
                <a:gd name="T3" fmla="*/ 0 h 76"/>
                <a:gd name="T4" fmla="*/ 2147483647 w 49"/>
                <a:gd name="T5" fmla="*/ 0 h 76"/>
                <a:gd name="T6" fmla="*/ 2147483647 w 49"/>
                <a:gd name="T7" fmla="*/ 2147483647 h 76"/>
                <a:gd name="T8" fmla="*/ 2147483647 w 49"/>
                <a:gd name="T9" fmla="*/ 2147483647 h 76"/>
                <a:gd name="T10" fmla="*/ 2147483647 w 49"/>
                <a:gd name="T11" fmla="*/ 2147483647 h 76"/>
                <a:gd name="T12" fmla="*/ 2147483647 w 49"/>
                <a:gd name="T13" fmla="*/ 2147483647 h 76"/>
                <a:gd name="T14" fmla="*/ 2147483647 w 49"/>
                <a:gd name="T15" fmla="*/ 2147483647 h 76"/>
                <a:gd name="T16" fmla="*/ 2147483647 w 49"/>
                <a:gd name="T17" fmla="*/ 2147483647 h 76"/>
                <a:gd name="T18" fmla="*/ 2147483647 w 49"/>
                <a:gd name="T19" fmla="*/ 2147483647 h 76"/>
                <a:gd name="T20" fmla="*/ 2147483647 w 49"/>
                <a:gd name="T21" fmla="*/ 2147483647 h 76"/>
                <a:gd name="T22" fmla="*/ 2147483647 w 49"/>
                <a:gd name="T23" fmla="*/ 2147483647 h 76"/>
                <a:gd name="T24" fmla="*/ 0 w 49"/>
                <a:gd name="T25" fmla="*/ 2147483647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76"/>
                <a:gd name="T41" fmla="*/ 49 w 49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76">
                  <a:moveTo>
                    <a:pt x="0" y="76"/>
                  </a:moveTo>
                  <a:cubicBezTo>
                    <a:pt x="0" y="76"/>
                    <a:pt x="0" y="0"/>
                    <a:pt x="0" y="0"/>
                  </a:cubicBezTo>
                  <a:cubicBezTo>
                    <a:pt x="0" y="0"/>
                    <a:pt x="49" y="0"/>
                    <a:pt x="49" y="0"/>
                  </a:cubicBezTo>
                  <a:cubicBezTo>
                    <a:pt x="49" y="0"/>
                    <a:pt x="47" y="17"/>
                    <a:pt x="47" y="17"/>
                  </a:cubicBezTo>
                  <a:cubicBezTo>
                    <a:pt x="47" y="17"/>
                    <a:pt x="20" y="17"/>
                    <a:pt x="20" y="17"/>
                  </a:cubicBezTo>
                  <a:cubicBezTo>
                    <a:pt x="20" y="17"/>
                    <a:pt x="20" y="28"/>
                    <a:pt x="20" y="28"/>
                  </a:cubicBezTo>
                  <a:cubicBezTo>
                    <a:pt x="20" y="28"/>
                    <a:pt x="46" y="28"/>
                    <a:pt x="46" y="28"/>
                  </a:cubicBezTo>
                  <a:cubicBezTo>
                    <a:pt x="46" y="28"/>
                    <a:pt x="44" y="45"/>
                    <a:pt x="44" y="45"/>
                  </a:cubicBezTo>
                  <a:cubicBezTo>
                    <a:pt x="44" y="45"/>
                    <a:pt x="20" y="45"/>
                    <a:pt x="20" y="45"/>
                  </a:cubicBezTo>
                  <a:cubicBezTo>
                    <a:pt x="20" y="45"/>
                    <a:pt x="20" y="59"/>
                    <a:pt x="20" y="59"/>
                  </a:cubicBezTo>
                  <a:cubicBezTo>
                    <a:pt x="20" y="59"/>
                    <a:pt x="48" y="59"/>
                    <a:pt x="48" y="59"/>
                  </a:cubicBezTo>
                  <a:cubicBezTo>
                    <a:pt x="48" y="59"/>
                    <a:pt x="49" y="76"/>
                    <a:pt x="49" y="76"/>
                  </a:cubicBezTo>
                  <a:cubicBezTo>
                    <a:pt x="49" y="76"/>
                    <a:pt x="0" y="76"/>
                    <a:pt x="0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64" name="Freeform 936"/>
            <p:cNvSpPr>
              <a:spLocks/>
            </p:cNvSpPr>
            <p:nvPr/>
          </p:nvSpPr>
          <p:spPr bwMode="auto">
            <a:xfrm>
              <a:off x="4754" y="3941"/>
              <a:ext cx="189" cy="252"/>
            </a:xfrm>
            <a:custGeom>
              <a:avLst/>
              <a:gdLst>
                <a:gd name="T0" fmla="*/ 2147483647 w 60"/>
                <a:gd name="T1" fmla="*/ 2147483647 h 80"/>
                <a:gd name="T2" fmla="*/ 0 w 60"/>
                <a:gd name="T3" fmla="*/ 2147483647 h 80"/>
                <a:gd name="T4" fmla="*/ 2147483647 w 60"/>
                <a:gd name="T5" fmla="*/ 0 h 80"/>
                <a:gd name="T6" fmla="*/ 2147483647 w 60"/>
                <a:gd name="T7" fmla="*/ 2147483647 h 80"/>
                <a:gd name="T8" fmla="*/ 2147483647 w 60"/>
                <a:gd name="T9" fmla="*/ 2147483647 h 80"/>
                <a:gd name="T10" fmla="*/ 2147483647 w 60"/>
                <a:gd name="T11" fmla="*/ 2147483647 h 80"/>
                <a:gd name="T12" fmla="*/ 2147483647 w 60"/>
                <a:gd name="T13" fmla="*/ 2147483647 h 80"/>
                <a:gd name="T14" fmla="*/ 2147483647 w 60"/>
                <a:gd name="T15" fmla="*/ 2147483647 h 80"/>
                <a:gd name="T16" fmla="*/ 2147483647 w 60"/>
                <a:gd name="T17" fmla="*/ 2147483647 h 80"/>
                <a:gd name="T18" fmla="*/ 2147483647 w 60"/>
                <a:gd name="T19" fmla="*/ 2147483647 h 80"/>
                <a:gd name="T20" fmla="*/ 2147483647 w 60"/>
                <a:gd name="T21" fmla="*/ 2147483647 h 80"/>
                <a:gd name="T22" fmla="*/ 2147483647 w 60"/>
                <a:gd name="T23" fmla="*/ 2147483647 h 80"/>
                <a:gd name="T24" fmla="*/ 2147483647 w 60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80"/>
                <a:gd name="T41" fmla="*/ 60 w 60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80">
                  <a:moveTo>
                    <a:pt x="37" y="80"/>
                  </a:moveTo>
                  <a:cubicBezTo>
                    <a:pt x="13" y="80"/>
                    <a:pt x="0" y="66"/>
                    <a:pt x="0" y="39"/>
                  </a:cubicBezTo>
                  <a:cubicBezTo>
                    <a:pt x="0" y="12"/>
                    <a:pt x="11" y="1"/>
                    <a:pt x="35" y="0"/>
                  </a:cubicBezTo>
                  <a:cubicBezTo>
                    <a:pt x="43" y="0"/>
                    <a:pt x="54" y="1"/>
                    <a:pt x="58" y="1"/>
                  </a:cubicBezTo>
                  <a:cubicBezTo>
                    <a:pt x="58" y="1"/>
                    <a:pt x="54" y="18"/>
                    <a:pt x="54" y="18"/>
                  </a:cubicBezTo>
                  <a:cubicBezTo>
                    <a:pt x="54" y="18"/>
                    <a:pt x="42" y="17"/>
                    <a:pt x="34" y="17"/>
                  </a:cubicBezTo>
                  <a:cubicBezTo>
                    <a:pt x="27" y="18"/>
                    <a:pt x="21" y="21"/>
                    <a:pt x="21" y="39"/>
                  </a:cubicBezTo>
                  <a:cubicBezTo>
                    <a:pt x="21" y="58"/>
                    <a:pt x="29" y="63"/>
                    <a:pt x="37" y="63"/>
                  </a:cubicBezTo>
                  <a:cubicBezTo>
                    <a:pt x="39" y="63"/>
                    <a:pt x="38" y="63"/>
                    <a:pt x="40" y="63"/>
                  </a:cubicBezTo>
                  <a:cubicBezTo>
                    <a:pt x="40" y="63"/>
                    <a:pt x="40" y="38"/>
                    <a:pt x="40" y="38"/>
                  </a:cubicBezTo>
                  <a:cubicBezTo>
                    <a:pt x="40" y="38"/>
                    <a:pt x="60" y="38"/>
                    <a:pt x="60" y="38"/>
                  </a:cubicBezTo>
                  <a:cubicBezTo>
                    <a:pt x="60" y="38"/>
                    <a:pt x="60" y="76"/>
                    <a:pt x="60" y="76"/>
                  </a:cubicBezTo>
                  <a:cubicBezTo>
                    <a:pt x="54" y="79"/>
                    <a:pt x="46" y="80"/>
                    <a:pt x="37" y="8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65" name="Freeform 937"/>
            <p:cNvSpPr>
              <a:spLocks noEditPoints="1"/>
            </p:cNvSpPr>
            <p:nvPr/>
          </p:nvSpPr>
          <p:spPr bwMode="auto">
            <a:xfrm>
              <a:off x="4977" y="3938"/>
              <a:ext cx="221" cy="255"/>
            </a:xfrm>
            <a:custGeom>
              <a:avLst/>
              <a:gdLst>
                <a:gd name="T0" fmla="*/ 2147483647 w 70"/>
                <a:gd name="T1" fmla="*/ 2147483647 h 81"/>
                <a:gd name="T2" fmla="*/ 2147483647 w 70"/>
                <a:gd name="T3" fmla="*/ 2147483647 h 81"/>
                <a:gd name="T4" fmla="*/ 2147483647 w 70"/>
                <a:gd name="T5" fmla="*/ 2147483647 h 81"/>
                <a:gd name="T6" fmla="*/ 2147483647 w 70"/>
                <a:gd name="T7" fmla="*/ 2147483647 h 81"/>
                <a:gd name="T8" fmla="*/ 2147483647 w 70"/>
                <a:gd name="T9" fmla="*/ 2147483647 h 81"/>
                <a:gd name="T10" fmla="*/ 2147483647 w 70"/>
                <a:gd name="T11" fmla="*/ 2147483647 h 81"/>
                <a:gd name="T12" fmla="*/ 0 w 70"/>
                <a:gd name="T13" fmla="*/ 2147483647 h 81"/>
                <a:gd name="T14" fmla="*/ 2147483647 w 70"/>
                <a:gd name="T15" fmla="*/ 0 h 81"/>
                <a:gd name="T16" fmla="*/ 2147483647 w 70"/>
                <a:gd name="T17" fmla="*/ 2147483647 h 81"/>
                <a:gd name="T18" fmla="*/ 2147483647 w 70"/>
                <a:gd name="T19" fmla="*/ 214748364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81"/>
                <a:gd name="T32" fmla="*/ 70 w 7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81">
                  <a:moveTo>
                    <a:pt x="34" y="18"/>
                  </a:moveTo>
                  <a:cubicBezTo>
                    <a:pt x="23" y="18"/>
                    <a:pt x="21" y="30"/>
                    <a:pt x="20" y="39"/>
                  </a:cubicBezTo>
                  <a:cubicBezTo>
                    <a:pt x="20" y="50"/>
                    <a:pt x="22" y="64"/>
                    <a:pt x="35" y="64"/>
                  </a:cubicBezTo>
                  <a:cubicBezTo>
                    <a:pt x="47" y="64"/>
                    <a:pt x="49" y="50"/>
                    <a:pt x="49" y="42"/>
                  </a:cubicBezTo>
                  <a:cubicBezTo>
                    <a:pt x="49" y="31"/>
                    <a:pt x="48" y="18"/>
                    <a:pt x="34" y="18"/>
                  </a:cubicBezTo>
                  <a:close/>
                  <a:moveTo>
                    <a:pt x="35" y="81"/>
                  </a:moveTo>
                  <a:cubicBezTo>
                    <a:pt x="11" y="81"/>
                    <a:pt x="0" y="65"/>
                    <a:pt x="0" y="40"/>
                  </a:cubicBezTo>
                  <a:cubicBezTo>
                    <a:pt x="0" y="14"/>
                    <a:pt x="14" y="0"/>
                    <a:pt x="35" y="0"/>
                  </a:cubicBezTo>
                  <a:cubicBezTo>
                    <a:pt x="59" y="0"/>
                    <a:pt x="70" y="14"/>
                    <a:pt x="70" y="40"/>
                  </a:cubicBezTo>
                  <a:cubicBezTo>
                    <a:pt x="70" y="66"/>
                    <a:pt x="56" y="81"/>
                    <a:pt x="35" y="8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66" name="Freeform 938"/>
            <p:cNvSpPr>
              <a:spLocks noEditPoints="1"/>
            </p:cNvSpPr>
            <p:nvPr/>
          </p:nvSpPr>
          <p:spPr bwMode="auto">
            <a:xfrm>
              <a:off x="5239" y="3947"/>
              <a:ext cx="173" cy="240"/>
            </a:xfrm>
            <a:custGeom>
              <a:avLst/>
              <a:gdLst>
                <a:gd name="T0" fmla="*/ 2147483647 w 55"/>
                <a:gd name="T1" fmla="*/ 2147483647 h 76"/>
                <a:gd name="T2" fmla="*/ 2147483647 w 55"/>
                <a:gd name="T3" fmla="*/ 2147483647 h 76"/>
                <a:gd name="T4" fmla="*/ 2147483647 w 55"/>
                <a:gd name="T5" fmla="*/ 2147483647 h 76"/>
                <a:gd name="T6" fmla="*/ 2147483647 w 55"/>
                <a:gd name="T7" fmla="*/ 2147483647 h 76"/>
                <a:gd name="T8" fmla="*/ 2147483647 w 55"/>
                <a:gd name="T9" fmla="*/ 2147483647 h 76"/>
                <a:gd name="T10" fmla="*/ 2147483647 w 55"/>
                <a:gd name="T11" fmla="*/ 2147483647 h 76"/>
                <a:gd name="T12" fmla="*/ 2147483647 w 55"/>
                <a:gd name="T13" fmla="*/ 2147483647 h 76"/>
                <a:gd name="T14" fmla="*/ 2147483647 w 55"/>
                <a:gd name="T15" fmla="*/ 2147483647 h 76"/>
                <a:gd name="T16" fmla="*/ 2147483647 w 55"/>
                <a:gd name="T17" fmla="*/ 2147483647 h 76"/>
                <a:gd name="T18" fmla="*/ 2147483647 w 55"/>
                <a:gd name="T19" fmla="*/ 2147483647 h 76"/>
                <a:gd name="T20" fmla="*/ 2147483647 w 55"/>
                <a:gd name="T21" fmla="*/ 2147483647 h 76"/>
                <a:gd name="T22" fmla="*/ 2147483647 w 55"/>
                <a:gd name="T23" fmla="*/ 2147483647 h 76"/>
                <a:gd name="T24" fmla="*/ 2147483647 w 55"/>
                <a:gd name="T25" fmla="*/ 2147483647 h 76"/>
                <a:gd name="T26" fmla="*/ 0 w 55"/>
                <a:gd name="T27" fmla="*/ 2147483647 h 76"/>
                <a:gd name="T28" fmla="*/ 0 w 55"/>
                <a:gd name="T29" fmla="*/ 0 h 76"/>
                <a:gd name="T30" fmla="*/ 2147483647 w 55"/>
                <a:gd name="T31" fmla="*/ 0 h 76"/>
                <a:gd name="T32" fmla="*/ 2147483647 w 55"/>
                <a:gd name="T33" fmla="*/ 2147483647 h 76"/>
                <a:gd name="T34" fmla="*/ 2147483647 w 55"/>
                <a:gd name="T35" fmla="*/ 2147483647 h 76"/>
                <a:gd name="T36" fmla="*/ 2147483647 w 55"/>
                <a:gd name="T37" fmla="*/ 2147483647 h 76"/>
                <a:gd name="T38" fmla="*/ 2147483647 w 55"/>
                <a:gd name="T39" fmla="*/ 2147483647 h 76"/>
                <a:gd name="T40" fmla="*/ 2147483647 w 55"/>
                <a:gd name="T41" fmla="*/ 2147483647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76"/>
                <a:gd name="T65" fmla="*/ 55 w 55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76">
                  <a:moveTo>
                    <a:pt x="27" y="43"/>
                  </a:moveTo>
                  <a:cubicBezTo>
                    <a:pt x="27" y="43"/>
                    <a:pt x="20" y="43"/>
                    <a:pt x="20" y="43"/>
                  </a:cubicBezTo>
                  <a:cubicBezTo>
                    <a:pt x="20" y="43"/>
                    <a:pt x="20" y="60"/>
                    <a:pt x="20" y="60"/>
                  </a:cubicBezTo>
                  <a:cubicBezTo>
                    <a:pt x="20" y="60"/>
                    <a:pt x="25" y="60"/>
                    <a:pt x="25" y="60"/>
                  </a:cubicBezTo>
                  <a:cubicBezTo>
                    <a:pt x="30" y="60"/>
                    <a:pt x="33" y="57"/>
                    <a:pt x="33" y="51"/>
                  </a:cubicBezTo>
                  <a:cubicBezTo>
                    <a:pt x="33" y="46"/>
                    <a:pt x="31" y="43"/>
                    <a:pt x="27" y="43"/>
                  </a:cubicBezTo>
                  <a:close/>
                  <a:moveTo>
                    <a:pt x="26" y="15"/>
                  </a:moveTo>
                  <a:cubicBezTo>
                    <a:pt x="26" y="15"/>
                    <a:pt x="20" y="15"/>
                    <a:pt x="20" y="15"/>
                  </a:cubicBezTo>
                  <a:cubicBezTo>
                    <a:pt x="20" y="15"/>
                    <a:pt x="20" y="30"/>
                    <a:pt x="20" y="30"/>
                  </a:cubicBezTo>
                  <a:cubicBezTo>
                    <a:pt x="20" y="30"/>
                    <a:pt x="24" y="30"/>
                    <a:pt x="24" y="30"/>
                  </a:cubicBezTo>
                  <a:cubicBezTo>
                    <a:pt x="28" y="30"/>
                    <a:pt x="30" y="28"/>
                    <a:pt x="30" y="21"/>
                  </a:cubicBezTo>
                  <a:cubicBezTo>
                    <a:pt x="30" y="16"/>
                    <a:pt x="29" y="15"/>
                    <a:pt x="26" y="15"/>
                  </a:cubicBezTo>
                  <a:close/>
                  <a:moveTo>
                    <a:pt x="30" y="76"/>
                  </a:moveTo>
                  <a:cubicBezTo>
                    <a:pt x="30" y="76"/>
                    <a:pt x="0" y="76"/>
                    <a:pt x="0" y="76"/>
                  </a:cubicBezTo>
                  <a:cubicBezTo>
                    <a:pt x="0" y="76"/>
                    <a:pt x="0" y="0"/>
                    <a:pt x="0" y="0"/>
                  </a:cubicBezTo>
                  <a:cubicBezTo>
                    <a:pt x="0" y="0"/>
                    <a:pt x="26" y="0"/>
                    <a:pt x="26" y="0"/>
                  </a:cubicBezTo>
                  <a:cubicBezTo>
                    <a:pt x="40" y="0"/>
                    <a:pt x="51" y="2"/>
                    <a:pt x="51" y="19"/>
                  </a:cubicBezTo>
                  <a:cubicBezTo>
                    <a:pt x="51" y="27"/>
                    <a:pt x="46" y="32"/>
                    <a:pt x="43" y="34"/>
                  </a:cubicBezTo>
                  <a:cubicBezTo>
                    <a:pt x="43" y="34"/>
                    <a:pt x="43" y="35"/>
                    <a:pt x="43" y="35"/>
                  </a:cubicBezTo>
                  <a:cubicBezTo>
                    <a:pt x="48" y="36"/>
                    <a:pt x="55" y="42"/>
                    <a:pt x="55" y="52"/>
                  </a:cubicBezTo>
                  <a:cubicBezTo>
                    <a:pt x="55" y="67"/>
                    <a:pt x="46" y="76"/>
                    <a:pt x="30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2061" name="10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31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9" name="908 CuadroTexto"/>
          <p:cNvSpPr txBox="1"/>
          <p:nvPr/>
        </p:nvSpPr>
        <p:spPr>
          <a:xfrm>
            <a:off x="3995936" y="510667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Diciembre, </a:t>
            </a:r>
            <a:r>
              <a:rPr lang="es-MX" dirty="0" smtClean="0"/>
              <a:t>2012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4 CuadroTexto"/>
          <p:cNvSpPr txBox="1">
            <a:spLocks noChangeArrowheads="1"/>
          </p:cNvSpPr>
          <p:nvPr/>
        </p:nvSpPr>
        <p:spPr bwMode="auto">
          <a:xfrm>
            <a:off x="500063" y="2143125"/>
            <a:ext cx="7858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ES" i="1"/>
          </a:p>
          <a:p>
            <a:pPr algn="just"/>
            <a:endParaRPr lang="es-ES" i="1"/>
          </a:p>
          <a:p>
            <a:pPr algn="just"/>
            <a:endParaRPr lang="es-ES"/>
          </a:p>
          <a:p>
            <a:endParaRPr lang="es-ES"/>
          </a:p>
        </p:txBody>
      </p:sp>
      <p:sp>
        <p:nvSpPr>
          <p:cNvPr id="8" name="46 Rectángulo redondeado"/>
          <p:cNvSpPr>
            <a:spLocks noChangeArrowheads="1"/>
          </p:cNvSpPr>
          <p:nvPr/>
        </p:nvSpPr>
        <p:spPr bwMode="auto">
          <a:xfrm>
            <a:off x="571500" y="1785938"/>
            <a:ext cx="7500938" cy="43576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tabLst>
                <a:tab pos="0" algn="l"/>
              </a:tabLst>
              <a:defRPr/>
            </a:pPr>
            <a:r>
              <a:rPr lang="es-MX" sz="2000" b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Objetivos: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s-MX" b="1" dirty="0"/>
              <a:t>Aumentar la visibilidad sobre la migración 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tabLst>
                <a:tab pos="0" algn="l"/>
              </a:tabLst>
              <a:defRPr/>
            </a:pPr>
            <a:r>
              <a:rPr lang="es-MX" b="1" dirty="0"/>
              <a:t>infantil no acompañada.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s-MX" b="1" dirty="0"/>
              <a:t>Impulsar su abordaje integral.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s-MX" b="1" dirty="0"/>
              <a:t>Coordinar esfuerzos.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0" algn="l"/>
              </a:tabLst>
              <a:defRPr/>
            </a:pPr>
            <a:endParaRPr lang="es-ES" b="1" dirty="0"/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tabLst>
                <a:tab pos="0" algn="l"/>
              </a:tabLst>
              <a:defRPr/>
            </a:pPr>
            <a:endParaRPr lang="es-MX" b="1" dirty="0"/>
          </a:p>
        </p:txBody>
      </p:sp>
      <p:sp>
        <p:nvSpPr>
          <p:cNvPr id="12" name="46 Rectángulo redondeado"/>
          <p:cNvSpPr>
            <a:spLocks noChangeArrowheads="1"/>
          </p:cNvSpPr>
          <p:nvPr/>
        </p:nvSpPr>
        <p:spPr bwMode="auto">
          <a:xfrm>
            <a:off x="928688" y="857250"/>
            <a:ext cx="6858000" cy="7143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60000"/>
              </a:lnSpc>
              <a:defRPr/>
            </a:pPr>
            <a:endParaRPr lang="es-ES" sz="24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42900" lvl="1" indent="-342900" algn="ctr"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MESA DE DIÁLOGO INTERINSTITUCIONAL</a:t>
            </a:r>
          </a:p>
          <a:p>
            <a:pPr algn="ctr">
              <a:lnSpc>
                <a:spcPct val="60000"/>
              </a:lnSpc>
              <a:defRPr/>
            </a:pPr>
            <a:endParaRPr lang="es-E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05064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078" name="1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2214563"/>
            <a:ext cx="135731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1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0"/>
            <a:ext cx="714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6 Rectángulo redondeado"/>
          <p:cNvSpPr>
            <a:spLocks noChangeArrowheads="1"/>
          </p:cNvSpPr>
          <p:nvPr/>
        </p:nvSpPr>
        <p:spPr bwMode="auto">
          <a:xfrm>
            <a:off x="928688" y="857250"/>
            <a:ext cx="6858000" cy="7143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60000"/>
              </a:lnSpc>
              <a:defRPr/>
            </a:pPr>
            <a:endParaRPr lang="es-ES" sz="24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42900" lvl="1" indent="-342900" algn="ctr"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OFICIALES DE PROTECCIÓN A LA INFANCIA OPI´S</a:t>
            </a:r>
          </a:p>
          <a:p>
            <a:pPr algn="ctr">
              <a:lnSpc>
                <a:spcPct val="60000"/>
              </a:lnSpc>
              <a:defRPr/>
            </a:pPr>
            <a:endParaRPr lang="es-E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099" name="10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714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6 Rectángulo redondeado"/>
          <p:cNvSpPr>
            <a:spLocks noChangeArrowheads="1"/>
          </p:cNvSpPr>
          <p:nvPr/>
        </p:nvSpPr>
        <p:spPr bwMode="auto">
          <a:xfrm>
            <a:off x="571500" y="1714500"/>
            <a:ext cx="7500938" cy="45005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tabLst>
                <a:tab pos="0" algn="l"/>
              </a:tabLst>
              <a:defRPr/>
            </a:pPr>
            <a:r>
              <a:rPr lang="es-MX" sz="1400" b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Capacitación: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s-MX" sz="1400" b="1" dirty="0"/>
              <a:t>Alfabetización emocional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s-ES" sz="1400" b="1" dirty="0"/>
              <a:t>Violencia, maltrato y abuso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s-ES" sz="1400" b="1" dirty="0"/>
              <a:t>Intervención y atención en crisis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s-ES" sz="1400" b="1" dirty="0"/>
              <a:t>Técnicas de comunicación  y entrevista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s-ES" sz="1400" b="1" dirty="0"/>
              <a:t>Perspectiva de género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s-ES" sz="1400" b="1" dirty="0"/>
              <a:t>Derechos de los niños, niñas y adolescentes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s-ES" sz="1400" b="1" dirty="0"/>
              <a:t>Determinación del interés superior del niño (BID)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s-ES" sz="1400" b="1" dirty="0"/>
              <a:t>Asilo y refugio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s-ES" sz="1400" b="1" dirty="0"/>
              <a:t>Trata de personas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s-ES" sz="1400" b="1" dirty="0"/>
              <a:t>Procedimientos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0" algn="l"/>
              </a:tabLst>
              <a:defRPr/>
            </a:pPr>
            <a:endParaRPr lang="es-ES" sz="1400" b="1" dirty="0"/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tabLst>
                <a:tab pos="0" algn="l"/>
              </a:tabLst>
              <a:defRPr/>
            </a:pPr>
            <a:r>
              <a:rPr lang="es-ES" sz="1400" b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 general:</a:t>
            </a: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tabLst>
                <a:tab pos="0" algn="l"/>
              </a:tabLst>
              <a:defRPr/>
            </a:pPr>
            <a:r>
              <a:rPr lang="es-ES" sz="1400" b="1" dirty="0">
                <a:solidFill>
                  <a:schemeClr val="tx1"/>
                </a:solidFill>
              </a:rPr>
              <a:t>Acompañar al niño, niña o adolescente durante todo su proceso migratorio bajo un clima de empatía y comprensión, buscando proteger y garantizar sus derechos en todo momento.</a:t>
            </a:r>
            <a:endParaRPr lang="es-ES" b="1" dirty="0">
              <a:solidFill>
                <a:schemeClr val="tx1"/>
              </a:solidFill>
            </a:endParaRPr>
          </a:p>
          <a:p>
            <a:pPr marL="266700" lvl="1" indent="-17145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tabLst>
                <a:tab pos="0" algn="l"/>
              </a:tabLst>
              <a:defRPr/>
            </a:pPr>
            <a:endParaRPr lang="es-MX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1714500"/>
            <a:ext cx="2428875" cy="281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Rectángulo redondeado"/>
          <p:cNvSpPr>
            <a:spLocks noChangeArrowheads="1"/>
          </p:cNvSpPr>
          <p:nvPr/>
        </p:nvSpPr>
        <p:spPr bwMode="auto">
          <a:xfrm>
            <a:off x="928688" y="857250"/>
            <a:ext cx="6858000" cy="7143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60000"/>
              </a:lnSpc>
              <a:defRPr/>
            </a:pPr>
            <a:endParaRPr lang="es-ES" sz="24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42900" lvl="1" indent="-342900" algn="ctr">
              <a:defRPr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COOPERACIÓN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60000"/>
              </a:lnSpc>
              <a:defRPr/>
            </a:pPr>
            <a:endParaRPr lang="es-E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148" name="10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714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PB060009.JPG"/>
          <p:cNvPicPr>
            <a:picLocks noChangeAspect="1"/>
          </p:cNvPicPr>
          <p:nvPr/>
        </p:nvPicPr>
        <p:blipFill>
          <a:blip r:embed="rId3" cstate="print"/>
          <a:srcRect b="10256"/>
          <a:stretch>
            <a:fillRect/>
          </a:stretch>
        </p:blipFill>
        <p:spPr>
          <a:xfrm>
            <a:off x="1115616" y="1772816"/>
            <a:ext cx="2733549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1259632" y="3697287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Guatemala y El Salvador 2009</a:t>
            </a:r>
            <a:endParaRPr lang="es-ES" sz="1400" dirty="0"/>
          </a:p>
        </p:txBody>
      </p:sp>
      <p:pic>
        <p:nvPicPr>
          <p:cNvPr id="8" name="7 Imagen" descr="IMG_67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861047"/>
            <a:ext cx="3240360" cy="200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4788024" y="594928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Honduras, 2010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Rectángulo redondeado"/>
          <p:cNvSpPr>
            <a:spLocks noChangeArrowheads="1"/>
          </p:cNvSpPr>
          <p:nvPr/>
        </p:nvSpPr>
        <p:spPr bwMode="auto">
          <a:xfrm>
            <a:off x="928688" y="857250"/>
            <a:ext cx="6858000" cy="7143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60000"/>
              </a:lnSpc>
              <a:defRPr/>
            </a:pPr>
            <a:endParaRPr lang="es-ES" sz="24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42900" lvl="1" indent="-342900" algn="ctr"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COOPERACIÓN </a:t>
            </a:r>
          </a:p>
          <a:p>
            <a:pPr algn="ctr">
              <a:lnSpc>
                <a:spcPct val="60000"/>
              </a:lnSpc>
              <a:defRPr/>
            </a:pPr>
            <a:endParaRPr lang="es-E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148" name="10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714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259632" y="3697287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Nicaragua, 2011</a:t>
            </a: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88024" y="594928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Costa Rica, 2011</a:t>
            </a:r>
            <a:endParaRPr lang="es-ES" sz="1400" dirty="0"/>
          </a:p>
        </p:txBody>
      </p:sp>
      <p:pic>
        <p:nvPicPr>
          <p:cNvPr id="24578" name="Picture 2" descr="http://www.migob.gob.ni/dgme/img.php?i=files/cce0f2ca92bc65e5c7419f754bf9de73.jpg&amp;height=120&amp;width=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26820"/>
            <a:ext cx="2520280" cy="1890212"/>
          </a:xfrm>
          <a:prstGeom prst="rect">
            <a:avLst/>
          </a:prstGeom>
          <a:noFill/>
        </p:spPr>
      </p:pic>
      <p:pic>
        <p:nvPicPr>
          <p:cNvPr id="24580" name="Picture 4" descr="Dirección General de Migración y Extranjería de Costa Ric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0358" y="4734196"/>
            <a:ext cx="3549994" cy="1071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10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714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:\disco\Asuntos\Documentos Agregaduría\Oficiales de Protección a la Infancia\Guatemala\Fotografías\GRC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3384376" cy="253828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827584" y="364502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Guatemala, noviembre 2012</a:t>
            </a:r>
            <a:endParaRPr lang="es-ES" sz="1400" dirty="0"/>
          </a:p>
        </p:txBody>
      </p:sp>
      <p:pic>
        <p:nvPicPr>
          <p:cNvPr id="8" name="7 Imagen" descr="rEPÚBLICA DOMINICANA  OP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645024"/>
            <a:ext cx="3240360" cy="2195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4499992" y="594928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República Dominicana, 2010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Rectángulo redondeado"/>
          <p:cNvSpPr>
            <a:spLocks noChangeArrowheads="1"/>
          </p:cNvSpPr>
          <p:nvPr/>
        </p:nvSpPr>
        <p:spPr bwMode="auto">
          <a:xfrm>
            <a:off x="928688" y="857250"/>
            <a:ext cx="6858000" cy="7143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60000"/>
              </a:lnSpc>
              <a:defRPr/>
            </a:pPr>
            <a:endParaRPr lang="es-ES" sz="24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42900" lvl="1" indent="-342900" algn="ctr">
              <a:defRPr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COOPERACIÓN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60000"/>
              </a:lnSpc>
              <a:defRPr/>
            </a:pPr>
            <a:endParaRPr lang="es-E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6" descr="D:\disco\Asuntos\Documentos Agregaduría\Oficiales de Protección a la Infancia\Guatemala\Fotografías\GRC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2060847"/>
            <a:ext cx="5838066" cy="265107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411760" y="477740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Formando Formadores, noviembre 2012</a:t>
            </a:r>
            <a:endParaRPr lang="es-E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12694</TotalTime>
  <Words>163</Words>
  <Application>Microsoft Office PowerPoint</Application>
  <PresentationFormat>Presentación en pantalla (4:3)</PresentationFormat>
  <Paragraphs>43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INM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tjvazquez</dc:creator>
  <cp:lastModifiedBy>Maxfutur</cp:lastModifiedBy>
  <cp:revision>778</cp:revision>
  <dcterms:created xsi:type="dcterms:W3CDTF">2007-02-09T02:15:39Z</dcterms:created>
  <dcterms:modified xsi:type="dcterms:W3CDTF">2012-12-06T17:56:29Z</dcterms:modified>
</cp:coreProperties>
</file>