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9" r:id="rId4"/>
    <p:sldId id="275" r:id="rId5"/>
    <p:sldId id="270" r:id="rId6"/>
    <p:sldId id="273" r:id="rId7"/>
    <p:sldId id="268" r:id="rId8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4AF1E-9716-4A8B-841C-9CB1B62FB950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0F0C71-9BC1-4B00-816D-70F92E54CE0D}">
      <dgm:prSet custT="1"/>
      <dgm:spPr/>
      <dgm:t>
        <a:bodyPr/>
        <a:lstStyle/>
        <a:p>
          <a:pPr algn="ctr" rtl="0"/>
          <a:r>
            <a:rPr lang="es-MX" sz="2200" dirty="0" smtClean="0">
              <a:latin typeface="+mj-lt"/>
            </a:rPr>
            <a:t>Visa de visitante sin permiso para realizar actividades remuneradas (180 días) </a:t>
          </a:r>
          <a:endParaRPr lang="es-MX" sz="2200" dirty="0">
            <a:latin typeface="+mj-lt"/>
          </a:endParaRPr>
        </a:p>
      </dgm:t>
    </dgm:pt>
    <dgm:pt modelId="{5041AA0E-B74F-4B7C-82F5-AE320089743F}" type="parTrans" cxnId="{E84A4182-DD69-499F-AE98-ED0BB6A34055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1ED1A47E-84CB-44FD-998F-D531CC81BF8B}" type="sibTrans" cxnId="{E84A4182-DD69-499F-AE98-ED0BB6A34055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DFAAF43F-7409-4269-9EEA-A6457223C871}">
      <dgm:prSet custT="1"/>
      <dgm:spPr/>
      <dgm:t>
        <a:bodyPr/>
        <a:lstStyle/>
        <a:p>
          <a:pPr algn="ctr" rtl="0"/>
          <a:r>
            <a:rPr lang="es-MX" sz="2400" dirty="0" smtClean="0">
              <a:latin typeface="+mj-lt"/>
            </a:rPr>
            <a:t>Visa de visitante para realizar trámites de adopción </a:t>
          </a:r>
          <a:endParaRPr lang="es-MX" sz="2400" dirty="0">
            <a:latin typeface="+mj-lt"/>
          </a:endParaRPr>
        </a:p>
      </dgm:t>
    </dgm:pt>
    <dgm:pt modelId="{2DC63C99-15E2-486A-8D56-71613898C5CE}" type="parTrans" cxnId="{DDA31D48-F13E-41A9-B720-0D51F9DC3497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EB140CB8-4388-4694-AC3D-BC3ADB28DAA2}" type="sibTrans" cxnId="{DDA31D48-F13E-41A9-B720-0D51F9DC3497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FEF87936-D0DF-42B1-AEE2-32B214EC6A14}">
      <dgm:prSet custT="1"/>
      <dgm:spPr/>
      <dgm:t>
        <a:bodyPr/>
        <a:lstStyle/>
        <a:p>
          <a:pPr algn="ctr" rtl="0"/>
          <a:r>
            <a:rPr lang="es-MX" sz="2400" dirty="0" smtClean="0">
              <a:latin typeface="+mj-lt"/>
            </a:rPr>
            <a:t>Visa de residente temporal </a:t>
          </a:r>
          <a:endParaRPr lang="es-MX" sz="2400" dirty="0">
            <a:latin typeface="+mj-lt"/>
          </a:endParaRPr>
        </a:p>
      </dgm:t>
    </dgm:pt>
    <dgm:pt modelId="{4456B13C-E141-443C-BAC1-64DD49A4CDC2}" type="parTrans" cxnId="{4C9F2C70-C257-4B58-A590-8EBDDE1E25EF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566447F5-E389-46EF-A55A-41DF447ABEB1}" type="sibTrans" cxnId="{4C9F2C70-C257-4B58-A590-8EBDDE1E25EF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C2B816A9-4714-4841-9CA3-9DC3B408A0A6}">
      <dgm:prSet custT="1"/>
      <dgm:spPr/>
      <dgm:t>
        <a:bodyPr/>
        <a:lstStyle/>
        <a:p>
          <a:pPr algn="ctr" rtl="0"/>
          <a:r>
            <a:rPr lang="es-MX" sz="2400" dirty="0" smtClean="0">
              <a:latin typeface="+mj-lt"/>
            </a:rPr>
            <a:t>Visa de residente temporal estudiante </a:t>
          </a:r>
          <a:endParaRPr lang="es-MX" sz="2400" dirty="0">
            <a:latin typeface="+mj-lt"/>
          </a:endParaRPr>
        </a:p>
      </dgm:t>
    </dgm:pt>
    <dgm:pt modelId="{CC10EFFC-80E8-4121-829F-8D6C603DB106}" type="parTrans" cxnId="{F388175B-DB8E-47FD-A186-2B40F7F1D955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37B3EAA8-B508-41B1-A65D-BEEFA78C77E7}" type="sibTrans" cxnId="{F388175B-DB8E-47FD-A186-2B40F7F1D955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246F8522-B479-40C0-B4AE-2AA21F0BC5C5}">
      <dgm:prSet custT="1"/>
      <dgm:spPr/>
      <dgm:t>
        <a:bodyPr/>
        <a:lstStyle/>
        <a:p>
          <a:pPr algn="ctr" rtl="0"/>
          <a:r>
            <a:rPr lang="es-MX" sz="2400" dirty="0" smtClean="0">
              <a:latin typeface="+mj-lt"/>
            </a:rPr>
            <a:t>Visa de residente permanente </a:t>
          </a:r>
          <a:endParaRPr lang="es-MX" sz="2400" dirty="0">
            <a:latin typeface="+mj-lt"/>
          </a:endParaRPr>
        </a:p>
      </dgm:t>
    </dgm:pt>
    <dgm:pt modelId="{44C550FB-1B6B-45D4-98DF-F2100909B1F8}" type="parTrans" cxnId="{0E53415A-9964-40A8-B59C-6B142B070623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35507B1D-F3A3-4338-A0E1-E8E21761357C}" type="sibTrans" cxnId="{0E53415A-9964-40A8-B59C-6B142B070623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  <a:latin typeface="+mj-lt"/>
          </a:endParaRPr>
        </a:p>
      </dgm:t>
    </dgm:pt>
    <dgm:pt modelId="{59B66435-C304-4780-801A-129696B5D09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es-MX" sz="2400" dirty="0" smtClean="0">
              <a:latin typeface="+mj-lt"/>
            </a:rPr>
            <a:t>Visa de visitante sin permiso para realizar actividades remuneradas larga duración (10 años) </a:t>
          </a:r>
          <a:endParaRPr lang="es-MX" sz="2400" dirty="0">
            <a:latin typeface="+mj-lt"/>
          </a:endParaRPr>
        </a:p>
      </dgm:t>
    </dgm:pt>
    <dgm:pt modelId="{C1D5649F-A826-44E3-BE46-CBE4A6FC96C4}" type="parTrans" cxnId="{A94C1F51-5F33-46F0-9F46-D6556A34D70E}">
      <dgm:prSet/>
      <dgm:spPr/>
      <dgm:t>
        <a:bodyPr/>
        <a:lstStyle/>
        <a:p>
          <a:endParaRPr lang="es-MX"/>
        </a:p>
      </dgm:t>
    </dgm:pt>
    <dgm:pt modelId="{CCB8AB07-8DA8-4C84-901D-0ED6102EADED}" type="sibTrans" cxnId="{A94C1F51-5F33-46F0-9F46-D6556A34D70E}">
      <dgm:prSet/>
      <dgm:spPr/>
      <dgm:t>
        <a:bodyPr/>
        <a:lstStyle/>
        <a:p>
          <a:endParaRPr lang="es-MX"/>
        </a:p>
      </dgm:t>
    </dgm:pt>
    <dgm:pt modelId="{282EED47-0E87-4F57-919F-0D1AF50CAF78}" type="pres">
      <dgm:prSet presAssocID="{6D84AF1E-9716-4A8B-841C-9CB1B62FB9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D811D65-2D7D-4FE8-8AEC-E8D803D965A6}" type="pres">
      <dgm:prSet presAssocID="{6D84AF1E-9716-4A8B-841C-9CB1B62FB950}" presName="Name1" presStyleCnt="0"/>
      <dgm:spPr/>
      <dgm:t>
        <a:bodyPr/>
        <a:lstStyle/>
        <a:p>
          <a:endParaRPr lang="es-MX"/>
        </a:p>
      </dgm:t>
    </dgm:pt>
    <dgm:pt modelId="{9E21AB0D-94A7-40F5-B21D-97591F3A62D7}" type="pres">
      <dgm:prSet presAssocID="{6D84AF1E-9716-4A8B-841C-9CB1B62FB950}" presName="cycle" presStyleCnt="0"/>
      <dgm:spPr/>
      <dgm:t>
        <a:bodyPr/>
        <a:lstStyle/>
        <a:p>
          <a:endParaRPr lang="es-MX"/>
        </a:p>
      </dgm:t>
    </dgm:pt>
    <dgm:pt modelId="{42548B8B-995F-4971-875D-251EFF2332AE}" type="pres">
      <dgm:prSet presAssocID="{6D84AF1E-9716-4A8B-841C-9CB1B62FB950}" presName="srcNode" presStyleLbl="node1" presStyleIdx="0" presStyleCnt="6"/>
      <dgm:spPr/>
      <dgm:t>
        <a:bodyPr/>
        <a:lstStyle/>
        <a:p>
          <a:endParaRPr lang="es-MX"/>
        </a:p>
      </dgm:t>
    </dgm:pt>
    <dgm:pt modelId="{E879ECB1-703E-41A2-97D1-FABF0599EFDB}" type="pres">
      <dgm:prSet presAssocID="{6D84AF1E-9716-4A8B-841C-9CB1B62FB950}" presName="conn" presStyleLbl="parChTrans1D2" presStyleIdx="0" presStyleCnt="1"/>
      <dgm:spPr/>
      <dgm:t>
        <a:bodyPr/>
        <a:lstStyle/>
        <a:p>
          <a:endParaRPr lang="es-MX"/>
        </a:p>
      </dgm:t>
    </dgm:pt>
    <dgm:pt modelId="{8B6FA0E8-783F-4D4B-9E51-308615CD3674}" type="pres">
      <dgm:prSet presAssocID="{6D84AF1E-9716-4A8B-841C-9CB1B62FB950}" presName="extraNode" presStyleLbl="node1" presStyleIdx="0" presStyleCnt="6"/>
      <dgm:spPr/>
      <dgm:t>
        <a:bodyPr/>
        <a:lstStyle/>
        <a:p>
          <a:endParaRPr lang="es-MX"/>
        </a:p>
      </dgm:t>
    </dgm:pt>
    <dgm:pt modelId="{CA15F878-D7AB-4417-A5CC-73D0BB63D312}" type="pres">
      <dgm:prSet presAssocID="{6D84AF1E-9716-4A8B-841C-9CB1B62FB950}" presName="dstNode" presStyleLbl="node1" presStyleIdx="0" presStyleCnt="6"/>
      <dgm:spPr/>
      <dgm:t>
        <a:bodyPr/>
        <a:lstStyle/>
        <a:p>
          <a:endParaRPr lang="es-MX"/>
        </a:p>
      </dgm:t>
    </dgm:pt>
    <dgm:pt modelId="{4A44E078-856C-4D16-8FE5-02D9C85FCD5D}" type="pres">
      <dgm:prSet presAssocID="{B80F0C71-9BC1-4B00-816D-70F92E54CE0D}" presName="text_1" presStyleLbl="node1" presStyleIdx="0" presStyleCnt="6" custScaleX="100870" custScaleY="134146" custLinFactNeighborX="1068" custLinFactNeighborY="-329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3CEE17-6D68-4CA2-9D55-D3A7462D87DF}" type="pres">
      <dgm:prSet presAssocID="{B80F0C71-9BC1-4B00-816D-70F92E54CE0D}" presName="accent_1" presStyleCnt="0"/>
      <dgm:spPr/>
      <dgm:t>
        <a:bodyPr/>
        <a:lstStyle/>
        <a:p>
          <a:endParaRPr lang="es-MX"/>
        </a:p>
      </dgm:t>
    </dgm:pt>
    <dgm:pt modelId="{D988DA37-44C3-4C2C-B4DB-25ED5C6A54A9}" type="pres">
      <dgm:prSet presAssocID="{B80F0C71-9BC1-4B00-816D-70F92E54CE0D}" presName="accentRepeatNode" presStyleLbl="solidFgAcc1" presStyleIdx="0" presStyleCnt="6" custLinFactNeighborX="-10643" custLinFactNeighborY="-22583"/>
      <dgm:spPr/>
      <dgm:t>
        <a:bodyPr/>
        <a:lstStyle/>
        <a:p>
          <a:endParaRPr lang="es-MX"/>
        </a:p>
      </dgm:t>
    </dgm:pt>
    <dgm:pt modelId="{BAA545E6-DE23-4BD2-9497-1953F78C536D}" type="pres">
      <dgm:prSet presAssocID="{DFAAF43F-7409-4269-9EEA-A6457223C871}" presName="text_2" presStyleLbl="node1" presStyleIdx="1" presStyleCnt="6" custScaleX="102960" custScaleY="129524" custLinFactNeighborX="1713" custLinFactNeighborY="92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5FEB8D-5254-46C0-90BF-9903A2C20753}" type="pres">
      <dgm:prSet presAssocID="{DFAAF43F-7409-4269-9EEA-A6457223C871}" presName="accent_2" presStyleCnt="0"/>
      <dgm:spPr/>
      <dgm:t>
        <a:bodyPr/>
        <a:lstStyle/>
        <a:p>
          <a:endParaRPr lang="es-MX"/>
        </a:p>
      </dgm:t>
    </dgm:pt>
    <dgm:pt modelId="{F78E404B-3859-4B5F-964F-5C6C396D3129}" type="pres">
      <dgm:prSet presAssocID="{DFAAF43F-7409-4269-9EEA-A6457223C871}" presName="accentRepeatNode" presStyleLbl="solidFgAcc1" presStyleIdx="1" presStyleCnt="6" custLinFactNeighborX="-10061" custLinFactNeighborY="78185"/>
      <dgm:spPr/>
      <dgm:t>
        <a:bodyPr/>
        <a:lstStyle/>
        <a:p>
          <a:endParaRPr lang="es-MX"/>
        </a:p>
      </dgm:t>
    </dgm:pt>
    <dgm:pt modelId="{F6F21EC7-B6F0-4DE4-82B9-1953782F593E}" type="pres">
      <dgm:prSet presAssocID="{FEF87936-D0DF-42B1-AEE2-32B214EC6A14}" presName="text_3" presStyleLbl="node1" presStyleIdx="2" presStyleCnt="6" custScaleX="102689" custScaleY="128438" custLinFactNeighborX="1330" custLinFactNeighborY="71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92B399-2C4F-4D87-81AB-EBD270E3587E}" type="pres">
      <dgm:prSet presAssocID="{FEF87936-D0DF-42B1-AEE2-32B214EC6A14}" presName="accent_3" presStyleCnt="0"/>
      <dgm:spPr/>
      <dgm:t>
        <a:bodyPr/>
        <a:lstStyle/>
        <a:p>
          <a:endParaRPr lang="es-MX"/>
        </a:p>
      </dgm:t>
    </dgm:pt>
    <dgm:pt modelId="{35EFD8A5-F347-40B6-B6E3-3A225DEB5486}" type="pres">
      <dgm:prSet presAssocID="{FEF87936-D0DF-42B1-AEE2-32B214EC6A14}" presName="accentRepeatNode" presStyleLbl="solidFgAcc1" presStyleIdx="2" presStyleCnt="6" custLinFactNeighborX="-20044" custLinFactNeighborY="64237"/>
      <dgm:spPr/>
      <dgm:t>
        <a:bodyPr/>
        <a:lstStyle/>
        <a:p>
          <a:endParaRPr lang="es-MX"/>
        </a:p>
      </dgm:t>
    </dgm:pt>
    <dgm:pt modelId="{D1A22D05-5646-4C79-A902-6F7233DC74F0}" type="pres">
      <dgm:prSet presAssocID="{C2B816A9-4714-4841-9CA3-9DC3B408A0A6}" presName="text_4" presStyleLbl="node1" presStyleIdx="3" presStyleCnt="6" custScaleX="102640" custScaleY="121915" custLinFactNeighborX="1077" custLinFactNeighborY="538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07FEE5-FF7F-47CB-B858-CEB4A71868F7}" type="pres">
      <dgm:prSet presAssocID="{C2B816A9-4714-4841-9CA3-9DC3B408A0A6}" presName="accent_4" presStyleCnt="0"/>
      <dgm:spPr/>
      <dgm:t>
        <a:bodyPr/>
        <a:lstStyle/>
        <a:p>
          <a:endParaRPr lang="es-MX"/>
        </a:p>
      </dgm:t>
    </dgm:pt>
    <dgm:pt modelId="{0BFC7FD1-3C74-4CA3-AAFA-F77FD2BF3969}" type="pres">
      <dgm:prSet presAssocID="{C2B816A9-4714-4841-9CA3-9DC3B408A0A6}" presName="accentRepeatNode" presStyleLbl="solidFgAcc1" presStyleIdx="3" presStyleCnt="6" custLinFactNeighborX="-16136" custLinFactNeighborY="51672"/>
      <dgm:spPr/>
      <dgm:t>
        <a:bodyPr/>
        <a:lstStyle/>
        <a:p>
          <a:endParaRPr lang="es-MX"/>
        </a:p>
      </dgm:t>
    </dgm:pt>
    <dgm:pt modelId="{D9F3EC5D-7074-4533-A85E-F499765A7CC8}" type="pres">
      <dgm:prSet presAssocID="{246F8522-B479-40C0-B4AE-2AA21F0BC5C5}" presName="text_5" presStyleLbl="node1" presStyleIdx="4" presStyleCnt="6" custScaleX="101141" custScaleY="123400" custLinFactNeighborX="2436" custLinFactNeighborY="308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4436BF-5427-41BC-A722-13C8F25D6BC9}" type="pres">
      <dgm:prSet presAssocID="{246F8522-B479-40C0-B4AE-2AA21F0BC5C5}" presName="accent_5" presStyleCnt="0"/>
      <dgm:spPr/>
      <dgm:t>
        <a:bodyPr/>
        <a:lstStyle/>
        <a:p>
          <a:endParaRPr lang="es-MX"/>
        </a:p>
      </dgm:t>
    </dgm:pt>
    <dgm:pt modelId="{83D3AF98-2771-404C-A707-72D6E6D5CBBB}" type="pres">
      <dgm:prSet presAssocID="{246F8522-B479-40C0-B4AE-2AA21F0BC5C5}" presName="accentRepeatNode" presStyleLbl="solidFgAcc1" presStyleIdx="4" presStyleCnt="6" custLinFactNeighborX="-14838" custLinFactNeighborY="27617"/>
      <dgm:spPr/>
      <dgm:t>
        <a:bodyPr/>
        <a:lstStyle/>
        <a:p>
          <a:endParaRPr lang="es-MX"/>
        </a:p>
      </dgm:t>
    </dgm:pt>
    <dgm:pt modelId="{892E03B0-6FDE-49D3-8C6F-9BD07253E221}" type="pres">
      <dgm:prSet presAssocID="{59B66435-C304-4780-801A-129696B5D09A}" presName="text_6" presStyleLbl="node1" presStyleIdx="5" presStyleCnt="6" custScaleX="97859" custScaleY="132626" custLinFactY="-300000" custLinFactNeighborX="2375" custLinFactNeighborY="-3409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AC284E-9FAE-446B-AA82-0AC1BE5ACCC9}" type="pres">
      <dgm:prSet presAssocID="{59B66435-C304-4780-801A-129696B5D09A}" presName="accent_6" presStyleCnt="0"/>
      <dgm:spPr/>
    </dgm:pt>
    <dgm:pt modelId="{944E2556-F0FC-4C05-BBCA-44B0E2C7D56E}" type="pres">
      <dgm:prSet presAssocID="{59B66435-C304-4780-801A-129696B5D09A}" presName="accentRepeatNode" presStyleLbl="solidFgAcc1" presStyleIdx="5" presStyleCnt="6" custFlipVert="0" custFlipHor="1" custScaleX="38468" custScaleY="7658"/>
      <dgm:spPr/>
    </dgm:pt>
  </dgm:ptLst>
  <dgm:cxnLst>
    <dgm:cxn modelId="{A94C1F51-5F33-46F0-9F46-D6556A34D70E}" srcId="{6D84AF1E-9716-4A8B-841C-9CB1B62FB950}" destId="{59B66435-C304-4780-801A-129696B5D09A}" srcOrd="5" destOrd="0" parTransId="{C1D5649F-A826-44E3-BE46-CBE4A6FC96C4}" sibTransId="{CCB8AB07-8DA8-4C84-901D-0ED6102EADED}"/>
    <dgm:cxn modelId="{0E53415A-9964-40A8-B59C-6B142B070623}" srcId="{6D84AF1E-9716-4A8B-841C-9CB1B62FB950}" destId="{246F8522-B479-40C0-B4AE-2AA21F0BC5C5}" srcOrd="4" destOrd="0" parTransId="{44C550FB-1B6B-45D4-98DF-F2100909B1F8}" sibTransId="{35507B1D-F3A3-4338-A0E1-E8E21761357C}"/>
    <dgm:cxn modelId="{D87F87D1-035D-4308-9674-2189E6D2F147}" type="presOf" srcId="{1ED1A47E-84CB-44FD-998F-D531CC81BF8B}" destId="{E879ECB1-703E-41A2-97D1-FABF0599EFDB}" srcOrd="0" destOrd="0" presId="urn:microsoft.com/office/officeart/2008/layout/VerticalCurvedList"/>
    <dgm:cxn modelId="{4C9F2C70-C257-4B58-A590-8EBDDE1E25EF}" srcId="{6D84AF1E-9716-4A8B-841C-9CB1B62FB950}" destId="{FEF87936-D0DF-42B1-AEE2-32B214EC6A14}" srcOrd="2" destOrd="0" parTransId="{4456B13C-E141-443C-BAC1-64DD49A4CDC2}" sibTransId="{566447F5-E389-46EF-A55A-41DF447ABEB1}"/>
    <dgm:cxn modelId="{FE55EBC1-4CE2-41A0-A589-E7C9C107116D}" type="presOf" srcId="{DFAAF43F-7409-4269-9EEA-A6457223C871}" destId="{BAA545E6-DE23-4BD2-9497-1953F78C536D}" srcOrd="0" destOrd="0" presId="urn:microsoft.com/office/officeart/2008/layout/VerticalCurvedList"/>
    <dgm:cxn modelId="{362C0DA4-95AD-47C0-8C8F-B0758C54BABA}" type="presOf" srcId="{B80F0C71-9BC1-4B00-816D-70F92E54CE0D}" destId="{4A44E078-856C-4D16-8FE5-02D9C85FCD5D}" srcOrd="0" destOrd="0" presId="urn:microsoft.com/office/officeart/2008/layout/VerticalCurvedList"/>
    <dgm:cxn modelId="{003FE6DD-B4F0-4382-9815-7555909AD4F7}" type="presOf" srcId="{C2B816A9-4714-4841-9CA3-9DC3B408A0A6}" destId="{D1A22D05-5646-4C79-A902-6F7233DC74F0}" srcOrd="0" destOrd="0" presId="urn:microsoft.com/office/officeart/2008/layout/VerticalCurvedList"/>
    <dgm:cxn modelId="{DDA31D48-F13E-41A9-B720-0D51F9DC3497}" srcId="{6D84AF1E-9716-4A8B-841C-9CB1B62FB950}" destId="{DFAAF43F-7409-4269-9EEA-A6457223C871}" srcOrd="1" destOrd="0" parTransId="{2DC63C99-15E2-486A-8D56-71613898C5CE}" sibTransId="{EB140CB8-4388-4694-AC3D-BC3ADB28DAA2}"/>
    <dgm:cxn modelId="{F388175B-DB8E-47FD-A186-2B40F7F1D955}" srcId="{6D84AF1E-9716-4A8B-841C-9CB1B62FB950}" destId="{C2B816A9-4714-4841-9CA3-9DC3B408A0A6}" srcOrd="3" destOrd="0" parTransId="{CC10EFFC-80E8-4121-829F-8D6C603DB106}" sibTransId="{37B3EAA8-B508-41B1-A65D-BEEFA78C77E7}"/>
    <dgm:cxn modelId="{E84A4182-DD69-499F-AE98-ED0BB6A34055}" srcId="{6D84AF1E-9716-4A8B-841C-9CB1B62FB950}" destId="{B80F0C71-9BC1-4B00-816D-70F92E54CE0D}" srcOrd="0" destOrd="0" parTransId="{5041AA0E-B74F-4B7C-82F5-AE320089743F}" sibTransId="{1ED1A47E-84CB-44FD-998F-D531CC81BF8B}"/>
    <dgm:cxn modelId="{8A549166-2182-4A1A-B750-87C3910736DA}" type="presOf" srcId="{FEF87936-D0DF-42B1-AEE2-32B214EC6A14}" destId="{F6F21EC7-B6F0-4DE4-82B9-1953782F593E}" srcOrd="0" destOrd="0" presId="urn:microsoft.com/office/officeart/2008/layout/VerticalCurvedList"/>
    <dgm:cxn modelId="{B1094504-163C-4CAF-9552-9221116FF3EF}" type="presOf" srcId="{59B66435-C304-4780-801A-129696B5D09A}" destId="{892E03B0-6FDE-49D3-8C6F-9BD07253E221}" srcOrd="0" destOrd="0" presId="urn:microsoft.com/office/officeart/2008/layout/VerticalCurvedList"/>
    <dgm:cxn modelId="{15BB84C1-739B-490C-8A41-C44E7E491787}" type="presOf" srcId="{6D84AF1E-9716-4A8B-841C-9CB1B62FB950}" destId="{282EED47-0E87-4F57-919F-0D1AF50CAF78}" srcOrd="0" destOrd="0" presId="urn:microsoft.com/office/officeart/2008/layout/VerticalCurvedList"/>
    <dgm:cxn modelId="{C3ED0AC7-6CF1-4177-A84E-E3E21906583D}" type="presOf" srcId="{246F8522-B479-40C0-B4AE-2AA21F0BC5C5}" destId="{D9F3EC5D-7074-4533-A85E-F499765A7CC8}" srcOrd="0" destOrd="0" presId="urn:microsoft.com/office/officeart/2008/layout/VerticalCurvedList"/>
    <dgm:cxn modelId="{6B2E3BB1-4415-45B1-8751-B0FEDBB40FAF}" type="presParOf" srcId="{282EED47-0E87-4F57-919F-0D1AF50CAF78}" destId="{3D811D65-2D7D-4FE8-8AEC-E8D803D965A6}" srcOrd="0" destOrd="0" presId="urn:microsoft.com/office/officeart/2008/layout/VerticalCurvedList"/>
    <dgm:cxn modelId="{803230F2-7610-4085-A85D-9C8B87B7E2F8}" type="presParOf" srcId="{3D811D65-2D7D-4FE8-8AEC-E8D803D965A6}" destId="{9E21AB0D-94A7-40F5-B21D-97591F3A62D7}" srcOrd="0" destOrd="0" presId="urn:microsoft.com/office/officeart/2008/layout/VerticalCurvedList"/>
    <dgm:cxn modelId="{A9750D29-A70B-4F78-B090-C2D08395697A}" type="presParOf" srcId="{9E21AB0D-94A7-40F5-B21D-97591F3A62D7}" destId="{42548B8B-995F-4971-875D-251EFF2332AE}" srcOrd="0" destOrd="0" presId="urn:microsoft.com/office/officeart/2008/layout/VerticalCurvedList"/>
    <dgm:cxn modelId="{85BC7DBB-9C07-4980-B65A-4660D95DF91B}" type="presParOf" srcId="{9E21AB0D-94A7-40F5-B21D-97591F3A62D7}" destId="{E879ECB1-703E-41A2-97D1-FABF0599EFDB}" srcOrd="1" destOrd="0" presId="urn:microsoft.com/office/officeart/2008/layout/VerticalCurvedList"/>
    <dgm:cxn modelId="{2688E66A-B335-4B66-8043-D7AFEE6FC81F}" type="presParOf" srcId="{9E21AB0D-94A7-40F5-B21D-97591F3A62D7}" destId="{8B6FA0E8-783F-4D4B-9E51-308615CD3674}" srcOrd="2" destOrd="0" presId="urn:microsoft.com/office/officeart/2008/layout/VerticalCurvedList"/>
    <dgm:cxn modelId="{971A54C2-B4A8-4289-B843-8B5C041CD885}" type="presParOf" srcId="{9E21AB0D-94A7-40F5-B21D-97591F3A62D7}" destId="{CA15F878-D7AB-4417-A5CC-73D0BB63D312}" srcOrd="3" destOrd="0" presId="urn:microsoft.com/office/officeart/2008/layout/VerticalCurvedList"/>
    <dgm:cxn modelId="{8CD7F081-EC2C-4639-A806-107894E8EE6F}" type="presParOf" srcId="{3D811D65-2D7D-4FE8-8AEC-E8D803D965A6}" destId="{4A44E078-856C-4D16-8FE5-02D9C85FCD5D}" srcOrd="1" destOrd="0" presId="urn:microsoft.com/office/officeart/2008/layout/VerticalCurvedList"/>
    <dgm:cxn modelId="{9B101DEB-5B60-4802-98B9-3CE607F36637}" type="presParOf" srcId="{3D811D65-2D7D-4FE8-8AEC-E8D803D965A6}" destId="{F63CEE17-6D68-4CA2-9D55-D3A7462D87DF}" srcOrd="2" destOrd="0" presId="urn:microsoft.com/office/officeart/2008/layout/VerticalCurvedList"/>
    <dgm:cxn modelId="{5E8DB2B6-91C1-494F-AF7E-AB94B9B59BB5}" type="presParOf" srcId="{F63CEE17-6D68-4CA2-9D55-D3A7462D87DF}" destId="{D988DA37-44C3-4C2C-B4DB-25ED5C6A54A9}" srcOrd="0" destOrd="0" presId="urn:microsoft.com/office/officeart/2008/layout/VerticalCurvedList"/>
    <dgm:cxn modelId="{33348D4B-85C2-4615-9C97-CE69E7627DB5}" type="presParOf" srcId="{3D811D65-2D7D-4FE8-8AEC-E8D803D965A6}" destId="{BAA545E6-DE23-4BD2-9497-1953F78C536D}" srcOrd="3" destOrd="0" presId="urn:microsoft.com/office/officeart/2008/layout/VerticalCurvedList"/>
    <dgm:cxn modelId="{5F093CCB-4FDD-4E4A-886E-33F73A991002}" type="presParOf" srcId="{3D811D65-2D7D-4FE8-8AEC-E8D803D965A6}" destId="{585FEB8D-5254-46C0-90BF-9903A2C20753}" srcOrd="4" destOrd="0" presId="urn:microsoft.com/office/officeart/2008/layout/VerticalCurvedList"/>
    <dgm:cxn modelId="{9C66B48C-3D65-4F30-B2ED-35ACB02FA46B}" type="presParOf" srcId="{585FEB8D-5254-46C0-90BF-9903A2C20753}" destId="{F78E404B-3859-4B5F-964F-5C6C396D3129}" srcOrd="0" destOrd="0" presId="urn:microsoft.com/office/officeart/2008/layout/VerticalCurvedList"/>
    <dgm:cxn modelId="{10F99752-4314-4B90-B551-5C55C417C66E}" type="presParOf" srcId="{3D811D65-2D7D-4FE8-8AEC-E8D803D965A6}" destId="{F6F21EC7-B6F0-4DE4-82B9-1953782F593E}" srcOrd="5" destOrd="0" presId="urn:microsoft.com/office/officeart/2008/layout/VerticalCurvedList"/>
    <dgm:cxn modelId="{7232EBEE-CA5E-46E0-B1C4-A6FD7481B1D8}" type="presParOf" srcId="{3D811D65-2D7D-4FE8-8AEC-E8D803D965A6}" destId="{5392B399-2C4F-4D87-81AB-EBD270E3587E}" srcOrd="6" destOrd="0" presId="urn:microsoft.com/office/officeart/2008/layout/VerticalCurvedList"/>
    <dgm:cxn modelId="{9A86A3C4-6D4E-4004-ACE9-47855BC95B0F}" type="presParOf" srcId="{5392B399-2C4F-4D87-81AB-EBD270E3587E}" destId="{35EFD8A5-F347-40B6-B6E3-3A225DEB5486}" srcOrd="0" destOrd="0" presId="urn:microsoft.com/office/officeart/2008/layout/VerticalCurvedList"/>
    <dgm:cxn modelId="{5F63AE38-E0AF-4943-9772-7E29B94A8D59}" type="presParOf" srcId="{3D811D65-2D7D-4FE8-8AEC-E8D803D965A6}" destId="{D1A22D05-5646-4C79-A902-6F7233DC74F0}" srcOrd="7" destOrd="0" presId="urn:microsoft.com/office/officeart/2008/layout/VerticalCurvedList"/>
    <dgm:cxn modelId="{C6115184-B016-4266-BFFA-A5112E6098D7}" type="presParOf" srcId="{3D811D65-2D7D-4FE8-8AEC-E8D803D965A6}" destId="{1107FEE5-FF7F-47CB-B858-CEB4A71868F7}" srcOrd="8" destOrd="0" presId="urn:microsoft.com/office/officeart/2008/layout/VerticalCurvedList"/>
    <dgm:cxn modelId="{28459907-D97F-472B-A7CD-AB621AE2D909}" type="presParOf" srcId="{1107FEE5-FF7F-47CB-B858-CEB4A71868F7}" destId="{0BFC7FD1-3C74-4CA3-AAFA-F77FD2BF3969}" srcOrd="0" destOrd="0" presId="urn:microsoft.com/office/officeart/2008/layout/VerticalCurvedList"/>
    <dgm:cxn modelId="{1E151025-5C39-4401-AC52-1706C3E4655E}" type="presParOf" srcId="{3D811D65-2D7D-4FE8-8AEC-E8D803D965A6}" destId="{D9F3EC5D-7074-4533-A85E-F499765A7CC8}" srcOrd="9" destOrd="0" presId="urn:microsoft.com/office/officeart/2008/layout/VerticalCurvedList"/>
    <dgm:cxn modelId="{56FE01D8-D4FE-4939-8D20-89CA38B82E78}" type="presParOf" srcId="{3D811D65-2D7D-4FE8-8AEC-E8D803D965A6}" destId="{6F4436BF-5427-41BC-A722-13C8F25D6BC9}" srcOrd="10" destOrd="0" presId="urn:microsoft.com/office/officeart/2008/layout/VerticalCurvedList"/>
    <dgm:cxn modelId="{42BB3511-AC1A-4782-AE2F-FB027E245D6B}" type="presParOf" srcId="{6F4436BF-5427-41BC-A722-13C8F25D6BC9}" destId="{83D3AF98-2771-404C-A707-72D6E6D5CBBB}" srcOrd="0" destOrd="0" presId="urn:microsoft.com/office/officeart/2008/layout/VerticalCurvedList"/>
    <dgm:cxn modelId="{714D5AA6-4ECC-4114-B67E-44D09E690BD3}" type="presParOf" srcId="{3D811D65-2D7D-4FE8-8AEC-E8D803D965A6}" destId="{892E03B0-6FDE-49D3-8C6F-9BD07253E221}" srcOrd="11" destOrd="0" presId="urn:microsoft.com/office/officeart/2008/layout/VerticalCurvedList"/>
    <dgm:cxn modelId="{44454104-D145-4580-8E80-E1692F2DE5E4}" type="presParOf" srcId="{3D811D65-2D7D-4FE8-8AEC-E8D803D965A6}" destId="{44AC284E-9FAE-446B-AA82-0AC1BE5ACCC9}" srcOrd="12" destOrd="0" presId="urn:microsoft.com/office/officeart/2008/layout/VerticalCurvedList"/>
    <dgm:cxn modelId="{E666ADE9-E4B2-4F2E-8FC6-E1A585EC7F4B}" type="presParOf" srcId="{44AC284E-9FAE-446B-AA82-0AC1BE5ACCC9}" destId="{944E2556-F0FC-4C05-BBCA-44B0E2C7D5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ACAC1-52BF-43D4-9B62-F9254C03165A}" type="doc">
      <dgm:prSet loTypeId="urn:microsoft.com/office/officeart/2005/8/layout/vList3" loCatId="pictur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2BE1C86-063D-4DE0-ADA7-5892E1539607}">
      <dgm:prSet phldrT="[Texto]" custT="1"/>
      <dgm:spPr/>
      <dgm:t>
        <a:bodyPr/>
        <a:lstStyle/>
        <a:p>
          <a:pPr algn="ctr"/>
          <a:r>
            <a:rPr lang="es-ES" sz="1600" b="1" cap="all" baseline="0" dirty="0" smtClean="0">
              <a:latin typeface="Arial Narrow" pitchFamily="34" charset="0"/>
            </a:rPr>
            <a:t>  RESIDENTE TEMPORAL</a:t>
          </a:r>
        </a:p>
        <a:p>
          <a:pPr algn="ctr"/>
          <a:r>
            <a:rPr lang="es-ES" sz="1600" b="1" cap="all" baseline="0" dirty="0" smtClean="0">
              <a:latin typeface="Arial Narrow" pitchFamily="34" charset="0"/>
            </a:rPr>
            <a:t>RESIDENTE PERMANENTE</a:t>
          </a:r>
        </a:p>
      </dgm:t>
    </dgm:pt>
    <dgm:pt modelId="{D41861B8-A7ED-4955-A45F-B422A1C42A52}" type="parTrans" cxnId="{F6A06F24-1FBB-474A-816F-73A58F85125B}">
      <dgm:prSet/>
      <dgm:spPr/>
      <dgm:t>
        <a:bodyPr/>
        <a:lstStyle/>
        <a:p>
          <a:endParaRPr lang="es-MX"/>
        </a:p>
      </dgm:t>
    </dgm:pt>
    <dgm:pt modelId="{3B9220F8-031B-4852-81E3-5ABF7D8F73BE}" type="sibTrans" cxnId="{F6A06F24-1FBB-474A-816F-73A58F85125B}">
      <dgm:prSet/>
      <dgm:spPr/>
      <dgm:t>
        <a:bodyPr/>
        <a:lstStyle/>
        <a:p>
          <a:endParaRPr lang="es-MX"/>
        </a:p>
      </dgm:t>
    </dgm:pt>
    <dgm:pt modelId="{54CC91DB-6F65-410E-ADFA-15A73965BD04}">
      <dgm:prSet phldrT="[Texto]" custT="1"/>
      <dgm:spPr/>
      <dgm:t>
        <a:bodyPr/>
        <a:lstStyle/>
        <a:p>
          <a:pPr algn="ctr"/>
          <a:r>
            <a:rPr lang="es-ES" sz="1600" b="1" cap="all" baseline="0" dirty="0" smtClean="0">
              <a:latin typeface="Arial Narrow" pitchFamily="34" charset="0"/>
            </a:rPr>
            <a:t>VISITANTE SIN PERMISO PARA REALIZAR ACTIVIDADES REMUNERADAS</a:t>
          </a:r>
        </a:p>
      </dgm:t>
    </dgm:pt>
    <dgm:pt modelId="{4E34F372-4688-4497-A791-6B5324A43CDE}" type="parTrans" cxnId="{212E185A-5CC0-4704-ACAA-B599216FDF0C}">
      <dgm:prSet/>
      <dgm:spPr/>
      <dgm:t>
        <a:bodyPr/>
        <a:lstStyle/>
        <a:p>
          <a:endParaRPr lang="es-MX"/>
        </a:p>
      </dgm:t>
    </dgm:pt>
    <dgm:pt modelId="{22418B9C-FDFC-4E5A-8E0A-F41E1BFFBF73}" type="sibTrans" cxnId="{212E185A-5CC0-4704-ACAA-B599216FDF0C}">
      <dgm:prSet/>
      <dgm:spPr/>
      <dgm:t>
        <a:bodyPr/>
        <a:lstStyle/>
        <a:p>
          <a:endParaRPr lang="es-MX"/>
        </a:p>
      </dgm:t>
    </dgm:pt>
    <dgm:pt modelId="{F69816CB-DD97-43F1-9194-F65A7FC36C40}">
      <dgm:prSet phldrT="[Texto]" custT="1"/>
      <dgm:spPr/>
      <dgm:t>
        <a:bodyPr/>
        <a:lstStyle/>
        <a:p>
          <a:pPr algn="ctr"/>
          <a:endParaRPr lang="es-ES" sz="1600" b="1" cap="all" baseline="0" dirty="0" smtClean="0">
            <a:latin typeface="Arial Narrow" pitchFamily="34" charset="0"/>
          </a:endParaRPr>
        </a:p>
        <a:p>
          <a:pPr algn="ctr"/>
          <a:r>
            <a:rPr lang="es-ES" sz="1600" b="1" cap="all" baseline="0" dirty="0" smtClean="0">
              <a:latin typeface="Arial Narrow" pitchFamily="34" charset="0"/>
            </a:rPr>
            <a:t>VISITANTE CON PERMISO PARA REALIZAR ACTIVIDADES REMUNERADAS</a:t>
          </a:r>
        </a:p>
        <a:p>
          <a:pPr algn="ctr"/>
          <a:r>
            <a:rPr lang="es-ES" sz="1600" b="1" cap="all" baseline="0" dirty="0" smtClean="0">
              <a:latin typeface="Arial Narrow" pitchFamily="34" charset="0"/>
            </a:rPr>
            <a:t>RESIDENCIA TEMPORAL</a:t>
          </a:r>
        </a:p>
      </dgm:t>
    </dgm:pt>
    <dgm:pt modelId="{F9948735-C987-4146-AE61-5EC591151561}" type="parTrans" cxnId="{BCA242D9-44AB-4B8E-9DF2-7CE9A422D459}">
      <dgm:prSet/>
      <dgm:spPr/>
      <dgm:t>
        <a:bodyPr/>
        <a:lstStyle/>
        <a:p>
          <a:endParaRPr lang="es-MX"/>
        </a:p>
      </dgm:t>
    </dgm:pt>
    <dgm:pt modelId="{F2F6609C-F910-44D9-B0A1-A95FD25336B4}" type="sibTrans" cxnId="{BCA242D9-44AB-4B8E-9DF2-7CE9A422D459}">
      <dgm:prSet/>
      <dgm:spPr/>
      <dgm:t>
        <a:bodyPr/>
        <a:lstStyle/>
        <a:p>
          <a:endParaRPr lang="es-MX"/>
        </a:p>
      </dgm:t>
    </dgm:pt>
    <dgm:pt modelId="{177F5A2F-EC40-4ADF-828A-75EAAE3CA866}" type="pres">
      <dgm:prSet presAssocID="{D79ACAC1-52BF-43D4-9B62-F9254C0316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93CF2A-F0A6-44DC-ABF8-4963182925FE}" type="pres">
      <dgm:prSet presAssocID="{92BE1C86-063D-4DE0-ADA7-5892E1539607}" presName="composite" presStyleCnt="0"/>
      <dgm:spPr/>
      <dgm:t>
        <a:bodyPr/>
        <a:lstStyle/>
        <a:p>
          <a:endParaRPr lang="es-MX"/>
        </a:p>
      </dgm:t>
    </dgm:pt>
    <dgm:pt modelId="{C929AD4A-6801-4C3A-A50D-56B6B8C54CAA}" type="pres">
      <dgm:prSet presAssocID="{92BE1C86-063D-4DE0-ADA7-5892E1539607}" presName="imgShp" presStyleLbl="fgImgPlace1" presStyleIdx="0" presStyleCnt="3" custScaleX="110165" custScaleY="119927"/>
      <dgm:spPr/>
      <dgm:t>
        <a:bodyPr/>
        <a:lstStyle/>
        <a:p>
          <a:endParaRPr lang="es-MX"/>
        </a:p>
      </dgm:t>
    </dgm:pt>
    <dgm:pt modelId="{0A46CA07-1F9C-4AE9-B2BC-A621A0DDD326}" type="pres">
      <dgm:prSet presAssocID="{92BE1C86-063D-4DE0-ADA7-5892E1539607}" presName="txShp" presStyleLbl="node1" presStyleIdx="0" presStyleCnt="3" custLinFactNeighborX="-227" custLinFactNeighborY="-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98C36-F43A-446B-A4BE-CC9F28376879}" type="pres">
      <dgm:prSet presAssocID="{3B9220F8-031B-4852-81E3-5ABF7D8F73BE}" presName="spacing" presStyleCnt="0"/>
      <dgm:spPr/>
      <dgm:t>
        <a:bodyPr/>
        <a:lstStyle/>
        <a:p>
          <a:endParaRPr lang="es-MX"/>
        </a:p>
      </dgm:t>
    </dgm:pt>
    <dgm:pt modelId="{57B708B1-70F7-448B-AF99-935C0D977F52}" type="pres">
      <dgm:prSet presAssocID="{54CC91DB-6F65-410E-ADFA-15A73965BD04}" presName="composite" presStyleCnt="0"/>
      <dgm:spPr/>
      <dgm:t>
        <a:bodyPr/>
        <a:lstStyle/>
        <a:p>
          <a:endParaRPr lang="es-MX"/>
        </a:p>
      </dgm:t>
    </dgm:pt>
    <dgm:pt modelId="{5F3CF5CF-5415-4C6C-9725-D0DAA1D4FCCB}" type="pres">
      <dgm:prSet presAssocID="{54CC91DB-6F65-410E-ADFA-15A73965BD04}" presName="imgShp" presStyleLbl="fgImgPlace1" presStyleIdx="1" presStyleCnt="3" custScaleX="131152" custScaleY="113747"/>
      <dgm:spPr/>
      <dgm:t>
        <a:bodyPr/>
        <a:lstStyle/>
        <a:p>
          <a:endParaRPr lang="es-MX"/>
        </a:p>
      </dgm:t>
    </dgm:pt>
    <dgm:pt modelId="{BF422F01-0F88-40AE-92D0-FAC7A88426C8}" type="pres">
      <dgm:prSet presAssocID="{54CC91DB-6F65-410E-ADFA-15A73965BD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489256-5C16-423D-9784-86A660F5F68C}" type="pres">
      <dgm:prSet presAssocID="{22418B9C-FDFC-4E5A-8E0A-F41E1BFFBF73}" presName="spacing" presStyleCnt="0"/>
      <dgm:spPr/>
      <dgm:t>
        <a:bodyPr/>
        <a:lstStyle/>
        <a:p>
          <a:endParaRPr lang="es-MX"/>
        </a:p>
      </dgm:t>
    </dgm:pt>
    <dgm:pt modelId="{7AFFCF53-78D7-448D-B03A-A21BC102EC2A}" type="pres">
      <dgm:prSet presAssocID="{F69816CB-DD97-43F1-9194-F65A7FC36C40}" presName="composite" presStyleCnt="0"/>
      <dgm:spPr/>
      <dgm:t>
        <a:bodyPr/>
        <a:lstStyle/>
        <a:p>
          <a:endParaRPr lang="es-MX"/>
        </a:p>
      </dgm:t>
    </dgm:pt>
    <dgm:pt modelId="{FF4400C4-47ED-49B1-AE7D-7D4DBD4DE0B8}" type="pres">
      <dgm:prSet presAssocID="{F69816CB-DD97-43F1-9194-F65A7FC36C40}" presName="imgShp" presStyleLbl="fgImgPlace1" presStyleIdx="2" presStyleCnt="3" custScaleX="104364" custScaleY="111059"/>
      <dgm:spPr/>
      <dgm:t>
        <a:bodyPr/>
        <a:lstStyle/>
        <a:p>
          <a:endParaRPr lang="es-MX"/>
        </a:p>
      </dgm:t>
    </dgm:pt>
    <dgm:pt modelId="{078F5989-1343-4CCF-9653-9BF440C8F398}" type="pres">
      <dgm:prSet presAssocID="{F69816CB-DD97-43F1-9194-F65A7FC36C4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DEBBD0-1497-4DA7-B9E4-D961DDED1638}" type="presOf" srcId="{D79ACAC1-52BF-43D4-9B62-F9254C03165A}" destId="{177F5A2F-EC40-4ADF-828A-75EAAE3CA866}" srcOrd="0" destOrd="0" presId="urn:microsoft.com/office/officeart/2005/8/layout/vList3"/>
    <dgm:cxn modelId="{99D3E236-3865-4A72-AD42-86C9F11297EF}" type="presOf" srcId="{92BE1C86-063D-4DE0-ADA7-5892E1539607}" destId="{0A46CA07-1F9C-4AE9-B2BC-A621A0DDD326}" srcOrd="0" destOrd="0" presId="urn:microsoft.com/office/officeart/2005/8/layout/vList3"/>
    <dgm:cxn modelId="{212E185A-5CC0-4704-ACAA-B599216FDF0C}" srcId="{D79ACAC1-52BF-43D4-9B62-F9254C03165A}" destId="{54CC91DB-6F65-410E-ADFA-15A73965BD04}" srcOrd="1" destOrd="0" parTransId="{4E34F372-4688-4497-A791-6B5324A43CDE}" sibTransId="{22418B9C-FDFC-4E5A-8E0A-F41E1BFFBF73}"/>
    <dgm:cxn modelId="{BCA242D9-44AB-4B8E-9DF2-7CE9A422D459}" srcId="{D79ACAC1-52BF-43D4-9B62-F9254C03165A}" destId="{F69816CB-DD97-43F1-9194-F65A7FC36C40}" srcOrd="2" destOrd="0" parTransId="{F9948735-C987-4146-AE61-5EC591151561}" sibTransId="{F2F6609C-F910-44D9-B0A1-A95FD25336B4}"/>
    <dgm:cxn modelId="{F6A06F24-1FBB-474A-816F-73A58F85125B}" srcId="{D79ACAC1-52BF-43D4-9B62-F9254C03165A}" destId="{92BE1C86-063D-4DE0-ADA7-5892E1539607}" srcOrd="0" destOrd="0" parTransId="{D41861B8-A7ED-4955-A45F-B422A1C42A52}" sibTransId="{3B9220F8-031B-4852-81E3-5ABF7D8F73BE}"/>
    <dgm:cxn modelId="{5E31BEA1-DA00-41F6-B26A-018895A8110D}" type="presOf" srcId="{54CC91DB-6F65-410E-ADFA-15A73965BD04}" destId="{BF422F01-0F88-40AE-92D0-FAC7A88426C8}" srcOrd="0" destOrd="0" presId="urn:microsoft.com/office/officeart/2005/8/layout/vList3"/>
    <dgm:cxn modelId="{AF47BD4C-3BEA-4C90-988A-5763033F9456}" type="presOf" srcId="{F69816CB-DD97-43F1-9194-F65A7FC36C40}" destId="{078F5989-1343-4CCF-9653-9BF440C8F398}" srcOrd="0" destOrd="0" presId="urn:microsoft.com/office/officeart/2005/8/layout/vList3"/>
    <dgm:cxn modelId="{C91BCCF1-00F3-4A14-B089-5F96EE01B4A6}" type="presParOf" srcId="{177F5A2F-EC40-4ADF-828A-75EAAE3CA866}" destId="{A793CF2A-F0A6-44DC-ABF8-4963182925FE}" srcOrd="0" destOrd="0" presId="urn:microsoft.com/office/officeart/2005/8/layout/vList3"/>
    <dgm:cxn modelId="{47672E3E-417F-4BD5-BE0C-35A20FBACDB7}" type="presParOf" srcId="{A793CF2A-F0A6-44DC-ABF8-4963182925FE}" destId="{C929AD4A-6801-4C3A-A50D-56B6B8C54CAA}" srcOrd="0" destOrd="0" presId="urn:microsoft.com/office/officeart/2005/8/layout/vList3"/>
    <dgm:cxn modelId="{0FBD4FCB-EEE3-4D35-A348-5B242A08303E}" type="presParOf" srcId="{A793CF2A-F0A6-44DC-ABF8-4963182925FE}" destId="{0A46CA07-1F9C-4AE9-B2BC-A621A0DDD326}" srcOrd="1" destOrd="0" presId="urn:microsoft.com/office/officeart/2005/8/layout/vList3"/>
    <dgm:cxn modelId="{3B539633-7754-4415-A306-7CA5249BE9C3}" type="presParOf" srcId="{177F5A2F-EC40-4ADF-828A-75EAAE3CA866}" destId="{36E98C36-F43A-446B-A4BE-CC9F28376879}" srcOrd="1" destOrd="0" presId="urn:microsoft.com/office/officeart/2005/8/layout/vList3"/>
    <dgm:cxn modelId="{554F88F7-09A1-4A6E-BD07-A4C6F4B5AE68}" type="presParOf" srcId="{177F5A2F-EC40-4ADF-828A-75EAAE3CA866}" destId="{57B708B1-70F7-448B-AF99-935C0D977F52}" srcOrd="2" destOrd="0" presId="urn:microsoft.com/office/officeart/2005/8/layout/vList3"/>
    <dgm:cxn modelId="{85F9AE95-AFDB-4B0F-80D3-DCB9747AC5FD}" type="presParOf" srcId="{57B708B1-70F7-448B-AF99-935C0D977F52}" destId="{5F3CF5CF-5415-4C6C-9725-D0DAA1D4FCCB}" srcOrd="0" destOrd="0" presId="urn:microsoft.com/office/officeart/2005/8/layout/vList3"/>
    <dgm:cxn modelId="{7F5ADBE6-6E47-439B-9242-AF0636DB3A72}" type="presParOf" srcId="{57B708B1-70F7-448B-AF99-935C0D977F52}" destId="{BF422F01-0F88-40AE-92D0-FAC7A88426C8}" srcOrd="1" destOrd="0" presId="urn:microsoft.com/office/officeart/2005/8/layout/vList3"/>
    <dgm:cxn modelId="{5C266BAC-CF74-4B5D-B71A-49338145E5E5}" type="presParOf" srcId="{177F5A2F-EC40-4ADF-828A-75EAAE3CA866}" destId="{DA489256-5C16-423D-9784-86A660F5F68C}" srcOrd="3" destOrd="0" presId="urn:microsoft.com/office/officeart/2005/8/layout/vList3"/>
    <dgm:cxn modelId="{7928EA67-DC53-42A4-991F-835C03500695}" type="presParOf" srcId="{177F5A2F-EC40-4ADF-828A-75EAAE3CA866}" destId="{7AFFCF53-78D7-448D-B03A-A21BC102EC2A}" srcOrd="4" destOrd="0" presId="urn:microsoft.com/office/officeart/2005/8/layout/vList3"/>
    <dgm:cxn modelId="{A43213E1-40ED-4D06-A1D0-3F1FB5BD1B94}" type="presParOf" srcId="{7AFFCF53-78D7-448D-B03A-A21BC102EC2A}" destId="{FF4400C4-47ED-49B1-AE7D-7D4DBD4DE0B8}" srcOrd="0" destOrd="0" presId="urn:microsoft.com/office/officeart/2005/8/layout/vList3"/>
    <dgm:cxn modelId="{FBC93382-D736-4D4B-BEA5-09C95CBAC97F}" type="presParOf" srcId="{7AFFCF53-78D7-448D-B03A-A21BC102EC2A}" destId="{078F5989-1343-4CCF-9653-9BF440C8F3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C681-029E-4DE9-AEC6-776D70FC18AC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75735-E23C-43DE-88FB-E3B3352FBE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0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1383-092B-4D02-A8AC-58B93E25208F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49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1383-092B-4D02-A8AC-58B93E25208F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9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3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2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5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8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7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5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2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656D1D-4A5F-40BD-BA78-9719C8181D85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8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google.com.mx/url?sa=i&amp;rct=j&amp;q=&amp;esrc=s&amp;frm=1&amp;source=images&amp;cd=&amp;cad=rja&amp;docid=x3Ox0pjwJlrJCM&amp;tbnid=T5XUtpbFPPgwHM:&amp;ved=&amp;url=http://www.taringa.net/comunidades/ingame/6627061/Noticia-Noticias-InGame-29-12-12.html&amp;ei=YxkmUqzqKMGLjAKm8YDYCQ&amp;psig=AFQjCNEap3klFrZrhZ7NqcbzwsiSB2-FOA&amp;ust=1378314980211863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hyperlink" Target="http://www.google.com.mx/url?sa=i&amp;rct=j&amp;q=&amp;esrc=s&amp;frm=1&amp;source=images&amp;cd=&amp;cad=rja&amp;docid=q89Ad6safVs8-M&amp;tbnid=K_XANDDodYOvqM:&amp;ved=0CAUQjRw&amp;url=http://bienestaryprosperidad.com/plata/&amp;ei=3RgmUvvTH67viQLHxYDQCg&amp;psig=AFQjCNG7SbKynb5-eDUBaGgJdLod_l-j4A&amp;ust=1378314763859934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18" Type="http://schemas.openxmlformats.org/officeDocument/2006/relationships/image" Target="../media/image5.png"/><Relationship Id="rId3" Type="http://schemas.openxmlformats.org/officeDocument/2006/relationships/image" Target="../media/image2.jpg"/><Relationship Id="rId21" Type="http://schemas.openxmlformats.org/officeDocument/2006/relationships/image" Target="../media/image24.png"/><Relationship Id="rId7" Type="http://schemas.openxmlformats.org/officeDocument/2006/relationships/hyperlink" Target="http://www.google.com.mx/url?sa=i&amp;rct=j&amp;q=&amp;esrc=s&amp;frm=1&amp;source=images&amp;cd=&amp;cad=rja&amp;docid=q89Ad6safVs8-M&amp;tbnid=K_XANDDodYOvqM:&amp;ved=0CAUQjRw&amp;url=http://bienestaryprosperidad.com/plata/&amp;ei=3RgmUvvTH67viQLHxYDQCg&amp;psig=AFQjCNG7SbKynb5-eDUBaGgJdLod_l-j4A&amp;ust=1378314763859934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6.png"/><Relationship Id="rId10" Type="http://schemas.openxmlformats.org/officeDocument/2006/relationships/image" Target="../media/image4.png"/><Relationship Id="rId19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hyperlink" Target="http://www.google.com.mx/url?sa=i&amp;rct=j&amp;q=&amp;esrc=s&amp;frm=1&amp;source=images&amp;cd=&amp;cad=rja&amp;docid=x3Ox0pjwJlrJCM&amp;tbnid=T5XUtpbFPPgwHM:&amp;ved=&amp;url=http://www.taringa.net/comunidades/ingame/6627061/Noticia-Noticias-InGame-29-12-12.html&amp;ei=YxkmUqzqKMGLjAKm8YDYCQ&amp;psig=AFQjCNEap3klFrZrhZ7NqcbzwsiSB2-FOA&amp;ust=1378314980211863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garciav@inami.gob.m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nsultas_setramsiac@inami.gob.mx" TargetMode="External"/><Relationship Id="rId4" Type="http://schemas.openxmlformats.org/officeDocument/2006/relationships/hyperlink" Target="mailto:aaustriav@inami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15616" y="422108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Soberana Titular"/>
                <a:cs typeface="Soberana Titular"/>
              </a:rPr>
              <a:t>GESTIÓN MIGRATORIA: </a:t>
            </a:r>
          </a:p>
          <a:p>
            <a:pPr algn="ctr"/>
            <a:endParaRPr lang="es-ES" sz="2800" b="1" dirty="0" smtClean="0">
              <a:solidFill>
                <a:schemeClr val="bg1"/>
              </a:solidFill>
              <a:latin typeface="Soberana Titular"/>
              <a:cs typeface="Soberana Titular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Soberana Titular"/>
                <a:cs typeface="Soberana Titular"/>
              </a:rPr>
              <a:t>Los procesos de seguridad en la expedición de visas mexicanas</a:t>
            </a:r>
            <a:endParaRPr lang="es-MX" sz="3200" dirty="0">
              <a:solidFill>
                <a:schemeClr val="bg1"/>
              </a:solidFill>
              <a:latin typeface="Soberana Titular"/>
              <a:cs typeface="Soberana Tit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33852" y="1268760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4D4D4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LOS PROCESOS DE SEGURIDAD EN LA EXPEDICIÓN DE VISAS MEXICANAS</a:t>
            </a:r>
            <a:endParaRPr lang="es-MX" sz="2600" b="1" dirty="0">
              <a:solidFill>
                <a:srgbClr val="4D4D4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01158" y="28529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Sistema Integral de Administración Consular (SIAC)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084078" y="42210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Sistema Electrónico de Trámites Migratorios (SETRAM)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852" y="2325092"/>
            <a:ext cx="33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Black" pitchFamily="34" charset="0"/>
              </a:rPr>
              <a:t>Sistema Migratorio Dual</a:t>
            </a:r>
            <a:endParaRPr lang="es-MX" b="1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97420" y="2880380"/>
            <a:ext cx="41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Secretaría de Relaciones Exteriores</a:t>
            </a:r>
          </a:p>
          <a:p>
            <a:r>
              <a:rPr lang="es-MX" b="1" dirty="0" smtClean="0"/>
              <a:t>                (Oficinas Consulares)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29468" y="4221088"/>
            <a:ext cx="352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b="1" dirty="0"/>
              <a:t>Instituto </a:t>
            </a:r>
            <a:r>
              <a:rPr lang="es-MX" b="1" dirty="0" smtClean="0"/>
              <a:t>Nacional de Migración</a:t>
            </a: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1124744"/>
            <a:ext cx="7828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SOLICITUDES </a:t>
            </a:r>
            <a:r>
              <a:rPr lang="es-E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DE </a:t>
            </a:r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VISA INGRESADAS ANTE LAS OFICINAS CONSULARES</a:t>
            </a:r>
            <a:endParaRPr lang="es-E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53620"/>
              </p:ext>
            </p:extLst>
          </p:nvPr>
        </p:nvGraphicFramePr>
        <p:xfrm>
          <a:off x="467544" y="2034136"/>
          <a:ext cx="826028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41440" y="21258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 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17462" y="3498811"/>
            <a:ext cx="3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12248" y="41177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41773" y="4760139"/>
            <a:ext cx="4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5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037908" y="5341858"/>
            <a:ext cx="2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6</a:t>
            </a:r>
            <a:endParaRPr lang="es-MX" b="1" dirty="0"/>
          </a:p>
        </p:txBody>
      </p:sp>
      <p:sp>
        <p:nvSpPr>
          <p:cNvPr id="11" name="10 Elipse"/>
          <p:cNvSpPr/>
          <p:nvPr/>
        </p:nvSpPr>
        <p:spPr>
          <a:xfrm>
            <a:off x="706654" y="2724337"/>
            <a:ext cx="621617" cy="596598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CuadroTexto"/>
          <p:cNvSpPr txBox="1"/>
          <p:nvPr/>
        </p:nvSpPr>
        <p:spPr>
          <a:xfrm>
            <a:off x="896223" y="28379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837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2 Subtítulo"/>
          <p:cNvSpPr txBox="1">
            <a:spLocks/>
          </p:cNvSpPr>
          <p:nvPr/>
        </p:nvSpPr>
        <p:spPr>
          <a:xfrm>
            <a:off x="-72381" y="7350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MX" sz="2300" dirty="0"/>
          </a:p>
          <a:p>
            <a:r>
              <a:rPr lang="es-MX" sz="2300" dirty="0" smtClean="0"/>
              <a:t>Proceso para la expedición de visas autorizadas por la SRE</a:t>
            </a:r>
            <a:endParaRPr lang="es-MX" sz="2300" dirty="0"/>
          </a:p>
          <a:p>
            <a:endParaRPr lang="es-MX" dirty="0" smtClean="0"/>
          </a:p>
        </p:txBody>
      </p:sp>
      <p:sp>
        <p:nvSpPr>
          <p:cNvPr id="61" name="60 Rectángulo"/>
          <p:cNvSpPr/>
          <p:nvPr/>
        </p:nvSpPr>
        <p:spPr>
          <a:xfrm>
            <a:off x="131768" y="11260308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 verifican alertas  migratorias y coincidencias biométricas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1859960" y="11260308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+mj-lt"/>
              </a:rPr>
              <a:t>Se imprime ticket con clave para conocimiento del AFM</a:t>
            </a:r>
            <a:endParaRPr lang="es-MX" sz="1200" dirty="0">
              <a:latin typeface="+mj-lt"/>
            </a:endParaRPr>
          </a:p>
        </p:txBody>
      </p:sp>
      <p:cxnSp>
        <p:nvCxnSpPr>
          <p:cNvPr id="66" name="65 Conector recto de flecha"/>
          <p:cNvCxnSpPr>
            <a:stCxn id="83" idx="3"/>
            <a:endCxn id="73" idx="1"/>
          </p:cNvCxnSpPr>
          <p:nvPr/>
        </p:nvCxnSpPr>
        <p:spPr>
          <a:xfrm>
            <a:off x="6629948" y="11800308"/>
            <a:ext cx="559846" cy="308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83" idx="3"/>
          </p:cNvCxnSpPr>
          <p:nvPr/>
        </p:nvCxnSpPr>
        <p:spPr>
          <a:xfrm flipV="1">
            <a:off x="6629948" y="11321312"/>
            <a:ext cx="559845" cy="478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0" name="69 Grupo"/>
          <p:cNvGrpSpPr/>
          <p:nvPr/>
        </p:nvGrpSpPr>
        <p:grpSpPr>
          <a:xfrm>
            <a:off x="8485938" y="11836252"/>
            <a:ext cx="718838" cy="524599"/>
            <a:chOff x="7020272" y="5064641"/>
            <a:chExt cx="718838" cy="524599"/>
          </a:xfrm>
        </p:grpSpPr>
        <p:pic>
          <p:nvPicPr>
            <p:cNvPr id="71" name="Picture 16" descr="http://bienestaryprosperidad.com/wp-content/uploads/2013/06/14033159-hombre-3d-que-muestra-los-pulgares-para-arriba-sobre-fondo-blanc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064641"/>
              <a:ext cx="718838" cy="524599"/>
            </a:xfrm>
            <a:prstGeom prst="rect">
              <a:avLst/>
            </a:prstGeom>
            <a:extLst/>
          </p:spPr>
        </p:pic>
        <p:pic>
          <p:nvPicPr>
            <p:cNvPr id="72" name="Picture 18" descr="http://i960.photobucket.com/albums/ae84/ziideck/paloma_zpsc5cb8db5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324" y="5286694"/>
              <a:ext cx="237937" cy="1910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72 CuadroTexto"/>
          <p:cNvSpPr txBox="1"/>
          <p:nvPr/>
        </p:nvSpPr>
        <p:spPr>
          <a:xfrm>
            <a:off x="7189794" y="11809899"/>
            <a:ext cx="1458765" cy="597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/>
            </a:lvl1pPr>
          </a:lstStyle>
          <a:p>
            <a:r>
              <a:rPr lang="es-ES" sz="1100" dirty="0"/>
              <a:t>Se permite la internación al país y sella forma migratoria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6582583" y="11953915"/>
            <a:ext cx="389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SÍ</a:t>
            </a:r>
            <a:endParaRPr lang="es-MX" sz="900" dirty="0"/>
          </a:p>
        </p:txBody>
      </p:sp>
      <p:sp>
        <p:nvSpPr>
          <p:cNvPr id="83" name="82 Rectángulo"/>
          <p:cNvSpPr/>
          <p:nvPr/>
        </p:nvSpPr>
        <p:spPr>
          <a:xfrm>
            <a:off x="5320712" y="11260308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+mj-lt"/>
              </a:rPr>
              <a:t>AFM permite internación </a:t>
            </a:r>
            <a:endParaRPr lang="es-MX" sz="1200" dirty="0">
              <a:latin typeface="+mj-lt"/>
            </a:endParaRPr>
          </a:p>
        </p:txBody>
      </p:sp>
      <p:cxnSp>
        <p:nvCxnSpPr>
          <p:cNvPr id="88" name="87 Conector recto de flecha"/>
          <p:cNvCxnSpPr>
            <a:stCxn id="61" idx="3"/>
            <a:endCxn id="62" idx="1"/>
          </p:cNvCxnSpPr>
          <p:nvPr/>
        </p:nvCxnSpPr>
        <p:spPr>
          <a:xfrm>
            <a:off x="1441004" y="11800308"/>
            <a:ext cx="4189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4812288" y="11800308"/>
            <a:ext cx="5259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89 Rectángulo"/>
          <p:cNvSpPr/>
          <p:nvPr/>
        </p:nvSpPr>
        <p:spPr>
          <a:xfrm>
            <a:off x="3575060" y="11243425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+mj-lt"/>
              </a:rPr>
              <a:t>AFM revisa el estatus del usuario mediante el ticket</a:t>
            </a:r>
            <a:endParaRPr lang="es-MX" sz="1200" dirty="0">
              <a:latin typeface="+mj-lt"/>
            </a:endParaRPr>
          </a:p>
        </p:txBody>
      </p:sp>
      <p:cxnSp>
        <p:nvCxnSpPr>
          <p:cNvPr id="92" name="91 Conector recto de flecha"/>
          <p:cNvCxnSpPr/>
          <p:nvPr/>
        </p:nvCxnSpPr>
        <p:spPr>
          <a:xfrm>
            <a:off x="3156104" y="11800308"/>
            <a:ext cx="4189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AutoShape 2" descr="Resultado de imagen para rechazo 3d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4" descr="Resultado de imagen para rechazo 3d 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56 Rectángulo"/>
          <p:cNvSpPr/>
          <p:nvPr/>
        </p:nvSpPr>
        <p:spPr>
          <a:xfrm>
            <a:off x="944596" y="2925063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100" dirty="0" smtClean="0"/>
              <a:t>La SRE verifica los documentos proporcionados por el extranjero</a:t>
            </a:r>
            <a:endParaRPr lang="es-MX" sz="1100" dirty="0"/>
          </a:p>
          <a:p>
            <a:pPr algn="ctr"/>
            <a:endParaRPr lang="es-MX" sz="1200" dirty="0"/>
          </a:p>
        </p:txBody>
      </p:sp>
      <p:cxnSp>
        <p:nvCxnSpPr>
          <p:cNvPr id="59" name="58 Conector recto de flecha"/>
          <p:cNvCxnSpPr>
            <a:stCxn id="57" idx="3"/>
          </p:cNvCxnSpPr>
          <p:nvPr/>
        </p:nvCxnSpPr>
        <p:spPr>
          <a:xfrm>
            <a:off x="2253832" y="3465063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2868071" y="2925063"/>
            <a:ext cx="1361017" cy="1205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Ingresa los datos al sistema</a:t>
            </a:r>
            <a:endParaRPr lang="es-MX" sz="1100" dirty="0"/>
          </a:p>
          <a:p>
            <a:pPr lvl="0" algn="ctr"/>
            <a:endParaRPr lang="es-MX" sz="1100" dirty="0" smtClean="0"/>
          </a:p>
        </p:txBody>
      </p:sp>
      <p:sp>
        <p:nvSpPr>
          <p:cNvPr id="69" name="68 Rectángulo"/>
          <p:cNvSpPr/>
          <p:nvPr/>
        </p:nvSpPr>
        <p:spPr>
          <a:xfrm>
            <a:off x="4827766" y="2925063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050" dirty="0" smtClean="0"/>
              <a:t>Revisa si cuenta con posible registro de alerta, si aparece coincidencia de registro en el sistema, consulta al INM</a:t>
            </a:r>
            <a:endParaRPr lang="es-MX" sz="1050" dirty="0"/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4207177" y="3115788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2" descr="data:image/jpeg;base64,/9j/4AAQSkZJRgABAQAAAQABAAD/2wCEAAkGBxMTEhUSExMSFRUVGBUXFhcYGBUYFRgXFxcXFxgaGBgYHSggGBolHBYYITEhJSkrLy4uFx8zODMtNygtLisBCgoKDg0OGxAQGi0mICYtLS0tKy0vLS0tLS0tLS0tLS0tLS0tLS0tLTAtLS0tLS0vLS0tLS0tLS0tLS0tLS0tLf/AABEIAMcA/QMBEQACEQEDEQH/xAAcAAEAAgMBAQEAAAAAAAAAAAAABQYDBAcCAQj/xABHEAACAQIDBQUEBgcGBAcAAAABAgMAEQQSIQUGMUFREyJhcYEHMpGhFCNCUrHBYnKCorLR8DNDRFOS4SRjwvEVFlSTo9Li/8QAGwEBAAIDAQEAAAAAAAAAAAAAAAIDAQQFBgf/xAA1EQACAQIEAwYFBAEFAQAAAAAAAQIDEQQSITEFQVETImFxgdEykaGx8BRCweHxIzNDUpKC/9oADAMBAAIRAxEAPwDuNAKAUAoBQCgFAKAUAoBQCgFAKAUAoBQCgFAKAUAoBQCgFAKAUAoBQCgFAKAUAoBQCgFAKAUAoBQCgFAKAUAJoCIx28WHiNi4J/R734VtU8HWqK6Rzq/FcNRdpSu/DX7G++NjAUl1GY2XUanoOpqhU5u6S2NyVenFJuS12138jDiNrRIMxJ1tYBWLa8NLXqcKE5OyKqmMpQjmb+jv8jVO82GD5C9iNDdWAB6E20Iq1YGu45ktDXfF8Ip5HKz8mSscoYBgRY87gj4jStVpp2Z0IyUldbHusEhQCgFAKAE0AoBQCgFAKAUAoBQCgFAKAUAoBQCgFAKAUAoD4TQw2ae0snZsZLlACWF7AgctKtpZsyUdzXxGR026nw8zks0oLEgWBJIHQX0FesjFpJM+eTs5NpWXQ9wzNbILkFgcnEE8BoOettKxKEfifzJwlO2Raq+3iW6HZmI9/EfVr3pCUIDKVSwBIYADQHnwOoua40q9H4aWr218/L0/wj0cMHifjxHdWr0dmrK1nql48/S7MsED4yN45U76XMU2gzX93VQVIPOxI+RqMpxws1Km9HvHp131+diyNKWPpSp1o6r4Z9em2nnZsw7kiVJpYXJUItzGfvEgXHh4jjccas4k6c6cZx1vzKeCRrUqs6U3ZJfD433LSjOq5soHHMmYEWB4q1hbTWxsPKuY1Fu1/X3O8pTjHNa3VX+z0/OhuRuCLiqmrGymmtD1WDIoDVmxyjQanh4A1lRMXNCadm4n05VJIHyOZl4Ej8PhWWgbUe0PvD1H8qjlMm3FiFbgfTgaxYGWsAUAoBQCgFAKAUAoBQCgFAKA+KwIuCCPCgPtAfGa1ZSuDDmqVitsqu/W2FWP6ODd3sWsfdXjr59OnpXT4bh3KfaPZfc4PGcWo0+xW738F/ZQr13jy1j1GCSAvHl51iVrahyy97oXBtrS/RZI5GWRsthobkG4a5vrYEEcOHOuP+mh28ZQVlc6VHj7qUJ0qu9rK+7vo726EBsfbE0LKULMikkprlIa179L2GvI1v4jDUqqebRvn5FeExleg04XaXLlqdL2bilmRZshUkEWYWZeo8uB8dK83VpunJwvfy2PY0KyrQVTLbz3Rtk1AtuRUyvCe0Qlkv3o7ahOJK9cp4DppWxHLUWV6Pr4/wBmrNToPtI6x5rovDy6dNCYRgQCNQdR5GtVqzszoJpq6PVYMnMDj5Q7OrmzMzWPiSfzrdyq1im5uYDef/NHM2YaC1zbw4VB0+hLMTmGx8clwrAkWuOHGq3FokmbNqiZFAZosSy87+etYsgbcW0B9oW8RwrGUybUcobgQaiD3QCgFAKAUAoBQAmgKxvNvzhMGt5JASeAHE+QFy3oLdSKsjTbMXIbZntCwcrWxTvDc9ztFthmHI9opK/+4R5VKVNrYF9hlVlDIVZSLgqQVI8CNCKpMnugNaaS5qyKISZ5DVlohc5Pt5m+kzZ7g9o3wvp8rV6fC27GNuiPDY7N+onm3uzRvWwathegMsmKZhlLEgf1r1qKhFO6K40oxd0i27tbvzqFmz9mb+46sRa1rldLnoNPMWtXIxmLpSvC1/FHpeH8PrwSqZreDT+q/PMtmEwCRszrfM9s5ubMfvZb2B48OtcydWU0ovZbeB3KeHjCTmt3v4+NjaLVXYu2Mb6gi59ND6HlUkYeqsaGwcSyEYaQ95Q2Q3vmRSAD4GxHwbpVuJipf6sdnv4M1sFOUF2FTdXt4pbP6ktjZcsbt91WPwBNaqV2dA5Q8lgfAflW8UnzDCyKvQAfKgPOHHFgSveNreFl4elDBIYfbUqMATnABuPUW469ag4Jkkybwu8MTDvXU6X9TYeNVumySkSqOGFwQR4VDYlcSOFFybCsAwYXEl5UVdBmF+pA1PloKy1ZGSz1UBQCgFAKAUBXt6t88JgB9fKocjRBq59BrzHLnU4wbMXOK73+1/EYi6YZTFHwzH3vPLqOnEnyq6NOxi5QUSSV88jM7HixJJq5KxgvW6rkAIRcHlRg6HuWjJMI8KuVMwaYKLJY8Sw90Egacz8aqqJW1COiY2fIt+ZKqPU6/AXPpWtFXZJmqGq8qPYalgc43xhtNnsBdnBtqSQQ1yf1ZF8rW5V3cBO8Mvl7fdM8nxWnarmtu37/AGaIXDQPI2VFZmPJQSflyrcnOMFeTsc6nSnUeWCuzO+zJxcmGXumzd1tPPSoLEUnbvIseErK94PTwLBuju8zsmIcgIDmVSLlrEj0Fx8vWtHHYxJOlHf7HT4Zw6UnGtLbkupfi1cWx6a7POaljB8LVmxk8FqzYFZ3oxnYz4ae9srEN+pdQ37rGt3Dw7SlOH5c5GOqdliaNS/VPy0LftHDmSKSMEAurKDyGYEVy4uzud05ltzY2IhVs8ZK2PfTvJ6kar6gVtxnFlTTRodoOPhVhBnzByd1fHX46/nQGSBu+56WX4C//VWCR7xGpUdTr5DX8QKA2cOzoRkc200Ovz5+t6w0mCaMhOrEk1UXIlt2oryFvur8z/sDVdR6AstVAUBjhmVxdWVgCykggjMpKsNOYIII5EUBkoBQCgKbvtuh9KzOFWS9s0bWBuAADG/2TYDQ28+VWwqW0Zho43tLcwo5CBjbijDLIvmOfmPhWypJmDxgthHiRlA5kfgKkRcrF52NujisgkWC0dwSpcLiJF55My5V8A1r/OoupTva/ryK32m9vQ6Tu5icMY+zw4yZPfiIKyox49ord7N4nj1Na1WnOLvLnz5MnTqwnot+nNeh62370A6SMx8hFIPxYVimWMxh6tKjIGoCv77YbNhyypch1YkcQLFSfEWsPnyrdwE8tXV8rHK4tSzUG0tb3/i5o+zpFtM32+6vkup+ZH7tXcTbvFcjW4JCNpy56fItUe0YzmyuGKGzBbsVN7ageR+BrnOlJWurXOyq0HfK723tqaWwmVEMatmCs5IIKsod2YBlaxHmRrVle8pZmun0RRhMsY5IvZvwau3y39yVz1RY3D4XoDwXrIPJagKh7Q4yY425AuD6gEfwmuhw96yRw+NRdqcuja+f+C+bKmzwRP8AejRvioP51yaiyya8Tv0pZoKXVIzzSqilmYKoFySQAB1JPCopNuyJSkoq72KPtLZSY9v+FiESXu2KIKh+vZxadrf75sONia3F/o/G7v8A6+75eRq5nV+BWXX2X8mrjdy54R9U3bKBw0WT4HQ+hHlUVWT30LezaK9ECMyuCrZjcEEMLHS4Oo0FWA9q95PJf4j/APmgN3CHMV8/wrD2MpEuWqotLPu1AVjLEEFjpf7oGn4mqZvUExUAQO/G3foWClnFjJbJCv3pn7sYtz7xBPgDUoxcmkjEpKKbeyOJbEkxuzmE2DmLk2M8MhvHM32m14MTzvfxtoe3X4X3U4b8/wCvY4GH40nNqqrK+j6Lx9zr25O/+G2gMgvDiVHfw76OOpQkDOvlqOYF64s6bg7M70ZKSunoW2oEhQHhZVJIBBI4i4uPMUBpbX2NDiFtIuo91xo6+R/I3HhUoycdgR+xd1IoDnY9q4PdZhYL0svC/j8LVKVVvQwkWCqzJHbU2NHMQ5zJKvuSocsi+F/tL+ibiradaUNFt0exTVoxqavfk1uRUrYlCFxGR1S5SZe7m0sQ6fZbW+mlW/6b1hp1XsyuHaxeWpZrk/dGWOTQVgsMgegPYegIDaO7aEM+HLRSHhlYqniLDgD4dBW7SxklZVNV9TmV+GwacqPdl4bGpuxjGgcYN4SrsWcvmBvoTe1uFltxqzFQVSPbRlptYo4fUlQn+mnCz1d7/n3LJNhlZg+mYAgG2ovx15jwNaCm0rcjrSpKUs3M+YWN1ADSZ+pKqD+7YfKszlFu6VjFOE4qzlf09jMJKgWpnwvQHkvQEBvjhzJhzb7LBvSxU/xXrbwc1GprzVjmcVpOdC65NP8APmTcG2Viiiw8SNNOscYMafYsoF5HOkY056+Fa0qLlJzk7Ru9evkuZtwr5IRpQWaSSVly05vl9/Ayw7DaVhJjHEpBusK3GHQ/qnWQ+LfAVGVdRWWkrLrzft6FkaDk81V3fTkvTn5snRWsbQoDU2hsyGcWljVuh4MPJhqPQ1JSa2MNXKltHcdlJfDvmv8AYc2Ol+Dga8eBHrV0a3Ui4kXgdnTCXI0Th7aAj55uBHje1TlJWvcwlqXPZewlSzSWZun2R/M+Na8p32LCZqAFAcf9qO2BNtCLBhhlwq9sy396aQWTTnkjJa4/zK6fC6alVzPlscrjFWUMPaK30b6L+yFr0Z5Ej9qbLSSz3Mcid5ZVOV1K6g3HT5crVrYjDU6q72j6m7g8bVw8rQ1XT82Z0f2bb2TSYFWxTiWW7ZLDK5hByo8vK7FXsQNQBxNzXl5U9dNj2q21JLaW3mtdnEa9AbfPifSpRp9A2luVbEbysD9QCGHBzp8Bz9a2FRX7jWlXe0EdTwE/aRRyffRW/wBQB/OtFqzsbKd0Z6wZFAKA0NtR5om8Nfy/Op033iMtivbPl7utXtFZth6WB6D1gHoPQGpjMLmZZEIWRAQpNypB4qwvwJ6a6VbCpZOMtmUVaOaSnHSS29mVnejbs8b9iGAtYll0ZgRw/Rtrw8K6GEw1Occ7XocnH4ytTl2afqufsRsO9mJUEBlYEm2YXI8ARar5YGkzUjxOvHS/zLLsfeeKRPrGWNxxBNgfFSeX4Vz6+DnCXdV0dfC8Rp1I99pP82JvtK1LHRPDSUsDVwGIMjkcrgD1qUllVyuMs0mi0YDARwrkiQKL3NuJJ4ljxY+JrWnOU3eTL4U4wVoqxs1AmKAUAoBQCgFAKAUBzv2m+zf6efpUEhTFIoADE5HC3Ki/92wJNiNNdRrcW06mUjKKaszk2G2xLBIcNjkaORDYswsR0zjhY8nGh48Na7uGx/Kp8/c89jeEW79D/wA+3t8iT2hC+IaHBwn6zFuIweOWPjI/iAtz5Xq3iFdQpWXP7fn3NXhGG7Svme0dfXl7+hN+0rBLgNo4B4bpH2KQCxI7sTZLHr3XU68bVwqTvFpnq2bEwzasST1NXJ22KnG+5ozTAMBU1sVOylY63ubiM+DiPQFf9LFR8gK0KqtJm1HYmqrJCgFAYMfKiRu7myKrFj+iASalCLlJJbkZyUYuT2RR9mY1ZEDrwN/MeB8RW9VpuEnFmrRqqpBSibK4mx8P64VXYuNpZL1gxc9FqGGzW2pjeyheTS6qbXuRmOi3t4kVZSp55qJViK3Z0pT6I5niMQzsXdizHUk16CEVFWR5Gc5Tk5Sd2zFepEbC9BYsmyd7siLG6EhBYMpFzbQaHw8eVc2tgs0nKL3O1h+JdnBQmtkWOHaSzRZ4wSDcWOhvbUfPlWhUpunLKzq0a0K0M8TZ3excazxxMbO+cqPFRwPzt+rUKlOTpuS2VicasVUUHu7l0rSNsUAoBQGvtHFCKKSU8ERn/wBIJ/KpRjmaRiTypsomwPabG9lxKZD99dV9RyroVuGzjrDU59HiNOek9H9C+YPGRyrmjdXU8wb1znFp2Z0E09UZ6wZNSXaUStkLgH5DzPKs5XuDaU31GorAITay4qJ+3w/18f8Ae4ZiA1vvwOdA9vsN3W5FTqbYZGrS08fcxqau9G6mF2pAvbIytlvHJlKTR3F7EML26o342IjGTg9AVn2Y+zeTAYiWfESJIVBiw+UsQEY5mex9wnQZRw72pvep1KuZJGIwSbaW5te2fdybF4WN8OhkkgctlHvFGQhso5kHKbeFKMknqZZUcAJcQFEUbuzKpIAPduL94nRfW1bLaW5C1yei9mM0oDy4hImHBVUyf6jmXXwF/OoxxUY6Zb/QqqUJSaalZ/MtGA2JjoEEcWKwuUcF+jZR+6/HxqDq0XvB/P8AodnWW018v7Ngx7UHB8A36yzL+BNL4bmpfNexFxxPKUfk/c+CXag4xYBv1ZJh+KUthusvoF+q55fqG2htIf4KFv1ZwP4lFMmHf738v7M58Qv2r5/0QW9+18a2FkSXAmFDlDSCaJwBnXTKpvrw9a2sJSoqsnGd30tbkaWOq1+wkpQsut/HyKJsTbf0d8rf2bHXwPUV0cTQ7RXW5zcFiXRduX5qXeLEq4DKQQedcmUWnZnfhUjNXizNDiNbGokjbWShk8zWYEGxBBBB5g0WmqIuKaszme1ME0MjIb2B7p6ryPjXeo1FUipI8viKLpTcX6GuDVprWDVgI2NmYMyyrGOfE9AOJqqrU7OLkX0KTrTUEXPGY+LCRAcAo7q8yf8AvzrkxhOtO5351KeHpqK9EVPZGOd8ZDKSc3ax28s408tfnXTnTjGhKPg/sceFWUsRGT3uvud6rzB6wUAoBQFU9p2P7LASDnKVjHqbt+6prbwMM9ZeGpq42eWi/HQ4eGr0p5to3tmbVmgYNDIyHwOh8xVFajTqLvouoVqtOXcfodV2bvYZoVQSIZgAZcpXMubvKMoPd7pGvW9eddNJnp4vTUxO4HGpGSw7qKTGzG9i1gOWg1PxPyqqpuCcqsCgFAKA8RKoF1CgN3tLWJOt9ON+tAe6AUAoBQCgIHflM2BnH6Kn4Op/KtnBu1eLNPiCvhp+RwjGJXpWeZpM+7J288BsScv9ca1atJS3N6nKUNafyLps/b6PY3HCtKdBrY3aeMUtyZix6nmKocGjajVi9mZxiBWLFmYht7MWvYZTYsxGXqLG5I9NPWtrBxfaXXI5/EZx7Kz3exSw9dW5wcptYHD9oeOVRxa1/QdTVdSrl8y2lQc3roupuybViwwPZm7EWubFj4C3DyrVcZVfjN2ElS0orXqyuYjHPO+ZifAfzrZpwUVZFc9NW7snd1sEZcRDGGZLuvfWwdba3UkGxFr+lMTPJSk/Apw8c+IjHxOsJu3Ovu7Rxf7Qhb/orgfqI86cfr7npuwlymz0djY0e7tFv2sPC34Woq1LnTXzfuRdCryqv5L2Pa7P2gP8bC3nhrfwyU7Sg/8Ajf8A6/oyqddf8n0NbaGKx0ABefBG5soMcoZjxsAH10ouwl+2XzXsZy11+5fJ+5o4tsXi4WvHszEILkjNiAwIB4DKSjcRxB1qS7KD0zL5EbVpLXK/n/Zx3EurMCFVO01VA5cg/dN1Guv+5roQxMo76mrUwUZ6rT7HloWUi4IuSAfEHL8j+Bq2riIypvKyijhJwqrMtCu4eVpcUGRmVpJdGUlWUO3IjUWU/KucdnY7TNjOp1qqxk6LsSDJBGvPKCfNu8fma1pO7JG9UQKAUBUfajvCcHgHMZ+vmIggA49pJcZh0yrmbpcAc6nTg5ySRGclGLk9kcq3X3rxex8qPmxOC0ut+9F1KE+6PA90/ok3PRxeAlT73Lr7+5zsFxOniO69JdOvl7Hcdgbdw+MiE2GkWRDobe8rcSrrxVteBrmOLW50ySrAFAKAUBqbWwnbQSxXt2iOoPQspAPxqdOeSal0ZXVhng49U0fnzEIQSrAhlJBB4gjQg+tepjJNXR4/K4OzNGfD3rLRdCpY1FR0N1JHhyqpwNjNGW5uwbdlXiCardNdDKi18Mjej3ptxB+dQdJE1KqiOxm2zM1ydBoPAVdTUYKyI1YTlrI8JjlHIt8RWXJvYqVGXgepdpysLDuj+uVYUCWRfuZhjw5Jubk1YomJVElZEjh8NViRqVKhdfZvgi+MVgO7ErOfUFR63a/oa0OI1MtK3U2+FUnPEZ+n+Dr1efPUCgPMl7G1r20vwvyv4UBwn2k7G2qMQ2IdmmTUKIwbInTstcw4ai55kCtum42siJB7B36ljIDFriwDAkMLW+3qbWvowYHmVFWZSLjcu+Bx2DxY7WbCiWx700X1L345myMEk/WU+lYyu3ddvqU5nF6q/wBy4bw7E7bZTYfAxomZLxK4ZCLnMffF1Y66nrrWtGVp3kbG6OFbubFmixojmhdHhDHKVNyx7qgdb5ritq6tcHbN29z7kTYoXPFYuQ8ZOp/R4db8BrTq8kZsXaqTIoBQCgOIb97V+mbUKqbw4AGNehxDf2h/ZsF8CvjXY4XQvLO+X3/P4OLxrE5KSpLeX2X9/wAmmRfSu8eWTsRMEGIwMv0rZ7lG+3FxR1GuXKdCPDS1+6Qa5OK4ems1Nent7HoMDxfaFd//AF7+/wAzru4XtEw+0R2Z+pxK3zQseNuJjJ94dRxHMczwp03E9EmmroulQMkRtDbiJonfbr9kevP0qag3uDRwm8eX+2tl+8Ba3mOY+fnUnTvsYbsWWqjJzX2kbnszNi8Oua+s0Y43H21HPxA8+tdXA4tRXZz9GcjH4JyfaQ9Uc0SS9dlHEcbHsxA1KxHO0Y3wflWMpJVjE2B8KxkLFXMa4DwplJOv4mVMH4UykHWMyYWs5St1TOkYFSsVuTZmwuGklkWOFC7sbBR+PgOpOgqupUjTjmk9CyjRdWSilqdU3HMOFX6LKrQ4ljdu0taUjQdk47rKL6C9xc6ca4WLz1n2kXePhy80eiwcaeHXZvST68/J/wAFzrnnRFAKA8SxKwswBHQ0BU9r7hQSOZorwzHi6d1jqNGNjmBtY5gbjS9WxqtbmLFY2TuIdmmXGsGxc5LdkojOUc7tHHfM19ABYD9HlN1FLTZGGjpWyJZXhjeZBHKygug1Ck8uevqfM1RK19CSM74ZC6yFELqCFYgFlB4gHiL0uwZawBQCgFAfCPSgPzLj4sRsrEvh8UjFHdnWT3i4J98PYdpyzDQg8uVdjB4zs1Z/D9V+f4ORxHh36jvxfeS9H7fnmT0EyuoZSGU6gjga7sZKSzRd0eVnCUJOMlZo91kiRmzMPHJtITtGTFgFGIxDIO8WTvRr4nNl9A3SuFxKSdTLHc9XwanOOHzSejei6L+2dVG8P0tBJG4MTcAp08m538D8K5qhlOwaM+MA0Gp+X+9TUSLkROLlLcTf8KsSsQep0ufa8MMCzTSKilVNzxNxewHEnwFasKU5yyxVzNSrCnHNN2II4jGY/SLNg8Mf7xh/xEg/QX+7B+95EX4Vs2o0N+9LpyXuaylVr7d2P1fsa+0fZphHQCIvE4Hv3L5zxvIGOpvfhb4ACpU+IVYu71XT2I1eH0pxstGUvau4mNguQgmUfajNzb9Q96/kDXUpcQoz0bs/H3OTW4bWhqldeBXHupKsCCOIIsR5g1uppq6OfKDTs0M1ZI2PmagseDLY0JZboz4WJ5Gyxo7t0VSx+AqMpxirydjMaUpO0Vct2xfZ7iZbNMRAnj3pD5KDYep9K59biVOOkNX9Do0OFVJaz0X1OjbA3egwi5Yl7x9521dvM8h4Cwrj18ROs7yfoduhhqdBWgvU3doYCOZDHKiup5EfMHiD4jWq4VJQeaLsy2dOM45ZK6Ib6LisL/YlsTCP7pz9cg/QkPvgfdbXSwNbOelW+Puy6rZ+a5enyNXJWo/B3o9HuvJ/wyS2VtiLEA9mxzL78bDLIh6Mh1FU1aE6e+3J8n6l9HEQq/DvzT3XoSFUlxpY/akUJRZGymQkL6cfxqUYOSbXIw5JWubaOCLggg8CNRUTJ6oBQCgFAKAUAoBQEJtrZWE2jFJh5QsgViptpJFIBoQeKNY3HIg8wdZJuOoOCbybuYvYs3OXDOe69rI3g3+XLb0Nudjbo4XFypu8dua/PzqaGMwNPEx10fJ/m6Nj/wAciMDTqdFGqnRg3JSOVzau1+qg6TqLly8eh5n9BVVdUZLfnyt1Ohez3dQxbHnaQfX46OSWS41AZG7JfQHNbkXavMTqOVS76ns4wUYqMdloc69mmIKtPHfiEJ81LKf4hWxJAuk81qwYZoSYq5sASToANST0AHE1IidB3Z3XQBMRic8s2UZVl1WED3VROAIFtTrfpVVTEyayR0Xhz8yuGGjmzy1fjy8i11qmyKAUBgxWDjkFpI0cdGVWHzFSjOUdYuxGUIy+JXIjEbm4F+OGjH6uZP4CKvjjK8dpP7/c15YKhLeK+32MC7hbP/8AT/8AyTf/AHqf6/Ef9vovYiuH4dft+r9yN3t3RwkeDmeKBFdVBDakizAmxJNtLj1q3C4mrOtFSk7FeKw1KFCTjG2hb8BCioojRUWwICgKOHQVoSbb1ZvQiku6jYqJIUAoBQEZtbYcU5DEFJV92VDllX9ocR4G41q6lXnT0W3R7FFbDQq6vfk1o16kadp4nCaYpe2hH+IjXvKP+bGOH6y6aVd2dKt/tvK+j29H7lHa1qH+4s0f+y3Xmv5RR/aVthJ5oxE4dFQEEG4JY3/K1dLhtFwUnJa7HO4pXU8ig9N/z6kfsHe6fDmwYuvMH+tf61q2vw+nU1jo/oVYfidSnpPVfU6XsDfCDEi2YI/MH+v661xK+FqUn3kd2hiadZXg/cn5ZQoLMQAOJrXLyt47bTs31ZKqOHU+fh4VaoLmDe2btvOQjr3joCOBPiOVRlC2oJmoAUAoBQELtvYZkcYjDv2OKQWWS10kW9+ynT7cZP7Sk3UjW9tOokssldfmqMNGwmH+k4bs8XAozgrLESsiaEi4YcVNgwOh1FwDoIPR91mTlEvsVIx8ZSQNgSwdwxPaAKwPYkD378m6Zr6gZre27viRtqdotpblVBI/Pn/l3EbP2iyyIezkEvZuNUYEhwL8iMvA9fGt2MlJaES3bJ3fnxRuoyR/5jA2/ZHF/wAPGoyqKJkv2wt24MKLouaTnI1i/jb7o8B8615TctxYmKgZFAKAUAoBQCgI3eWPNhMQOsMtvPISKvwztWg/FfcoxKvRmvB/Yy7EkzYeFusUZ+KCo1o5akl4v7mcPLNSjLql9jdqouFAKAUAoBQHHN+t2p45pJggMTMSpQd1QTextwOvO2p0vXbwWMpqKhLc4mOwU5Szw26FQDV1kzjuNjLBKQ6kcQbjlw5evD1qnESSpu5sYOm5Vo26nRdnbwxYhRDHMr9gAhXUNdO6WINi1yD3uGtedy21PVI23cAUMm/uumeYseCKT6toPleoVNjBbqpMigFAKAUAoBQCgMOKwqSDLIiuLg2YAi44Gx51lOwMoFYB9oBQCgFAKAUAoBQGHGR5o3X7ysPiCKlF2kmRmrxaI3c+TNgsOf8Algf6e7+VX4xWrz8zXwLvh4eRMVrG0KAUAoDXx+NjhjaWV1REF2YmwArKTbsgUjZvtIjmk7gDI3urwksL6gnRmsLlOIFvM3djoQcmj17QsY8uHjkw5LxK57dBe9ipCh1Gtr8udxx55pRtK0jEpaXWpyk4oM7hwqgXK66n9EDr/Wlb1OtOltsatXDUq61WvXmbm1tmT4Q5pY3QL3rkWBygyCx4HVQNCeNWVsVGtBKJThMHKjUbl6FGwCu0sYRmV2dQGBIYMxtcEcDrWodI7VicdbieVV2Fy67k4ciAyMCDIbi4scoFlP4n1qio9bGUWGqzIoBQCgFAKAUAoBQCgFAKAUAoBQFS2pvb2GMaB/cAToNSL8eR156eVblPCSqUu0ialTGU6dbsp6aXvyLNg8Wki5kNx8x4Ecq1GmtzbTM9YAoCt7o4pIsGiu6rlkljFzzErfzrcxicqza5pP6I0cDaNFR6Nr6ssgNaZvCgFAKArW++6q4+Ls2ZwBqAGsAwvYjkTrwa44cONWQnlMNHA94t2sVs5yTcx3A7QA5TroJF+yb8PPum9bSkpbGCb3c3vdSjOGViMqML53C2B97Sdeqt3gdBmN7ZtpZlU4a3W51Pd7aOGeRI5sNDFOT9W6ouR2ALdw2ujWBNj0OpqmrBpXT0FKpfRrX6GH2ubDxGKwgXDJnZSSVvZit1JyjmbA6eNV0ZKL1LmjiW6uEP0tc6lTCrswIsbi6i/q37tbT2MHat1N1zIRiMQvd4xxnn0Zx06Lz59K16lTkjNi+VQZFAKAUAoBQCgFAKAUAoBQCgFAKAUBxff+S+Pm8Mg+CLXpOGq1Bep5jizviPRGDYG8kuGYEElenh08R4H5VLFYGFXVaMxhOITo92WsfqvL2Orbv7xRYpRlIDc18eOn8v+9efrUJ0naSPR0q0Ksc0Hc2NqbUEQsvefkOQ8W/lUIwuWNlOTBWJJ4ksx82JY26amtmVRvf8sU06MY7efzJfZG0WjdIr3ViFynlc2uOnlVMo3Vy7YtdUmRQCgFAauP2fHMpV1BuCOA4HiNdCPA6VlNoHLN8vZvOyCLCyWjZweybM0Y5fVk3MKgEkp7p6i1q2I1VuyNiy7nRYbBSR4HPJNiCjfWt3lsurIhJuFBHG1tAL+6BCeaSzcjCsmXiqSZG4rYWHklWd4lMi/a4XtwzAaNbS172tUlJpWBJVECgFAKAUAoBQCgFAKAUAoBQCgFAKAUBz32h7qoQ+LV1Q6FwxABOgFieJOgtxPK+gro4LGyp9x6o52MwEa3fWkvuc1a4NjXehUjNXiedq0ZU5ZZLUm90MTFHiI5JJ1ibMyxA6BmKFTdjoujm1+JPkDy+JO7S8DtcIjaEn4/n3Os4XZQtc6k/GuQ5HZIbbOMRCUSxI4nkP5mpxVzDI/Yb5sTH+tf4An8qlJd0wdBrWJCgFAKAUAoDUw2zYY5HlSNFkewdwBmIGoBPG2p04a1ltsG3WAKAUAoBQCgFAKAUAoBQCgFAKAUAoBQFE3+9o0OB+pj+snNtB7qA6ZieZ0Nh1FW06TlqzDZEbob+F21YuCbFWOrG180ZJ0a2pjPDxFmNsqaaIXa1JP2iRnF4WKfDnOsTlnUe8LqVuR1W/DoxIrFG0J2mRqOTjeG5y1Wlz5WWRw2gAjYvm5AacT/V+FbkajpO8WUTpRxEMs1Zmpvxs2TD9nFKpVrubG3AhLcND6UrV1WakugwmHdCLi+pcfZzvBiDgmiaVmUOVUk3ZUCp3Q3G1yfIWAsK1ZwV7m5c38TirVlIwTO5GElkmWbLaJM3eOmY2K2XrqdTw0qupJJWCR0OtckKAUAoBQCgFAKAUAoBQCgFAKAUAoBQCgFAKAUAoBQCgKhvruPDjU92zC5UrYMpPNT481Oh8DrVsKjRixwXa2x8TgJwjLfMe4wDZJCpuBbQq4PK4YHh1raTT2MF33T3lmSXJZhiALOCLcAGy4hQBfS9pFAtcXymwJpSVnt+bFE0496O/38zq27u1oMRcrGscwHfQhc4HUEe+niOorVqU3DyLadRS8znHt02NM0kOJWMtCi5XI1yknmOn86soyVrE2V7ciULhL9Xc/wAP8qte5g6Bu1uk01pcQCsfFU4M/i3NV+Z8OdM6ltEZsdCijCgKoAUCwAFgAOAAHAVrmT1QCgFAKAUAoBQCgFAKAUAoBQCgFAKAUAoBQCgFAKAUAoBQETt7YMeJQqwFz5i9uBuNVYcmGo+VTjNxMNHJsX7OcW+MS+IKQQqtpW7skSpoFJGjtxOe5vc8OV/aqxix1HdT6KVc4ds7AhZXZSshIva4YCy+9YAW97neqama/eMQy20JyRAwKsAQRYgi4IPEEcxVZMr2zdy8LDKZETS5ZYzbIrHUkDn4X4fC1jqSasYsWOqzIoBQCgFAKAUAoBQCgFAKAUAoBQCgFAKAUAoBQCgFAKAUAoBQCgMOMwyyIUa9j0Njobgg+YrKdgauxdjQYWPsoECKTmY3LM7Hizs1y7aDUnkKSk5bgkKwBQCgFAKAUAoBQCgFAKAUAoBQCgF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7" name="76 Rectángulo"/>
          <p:cNvSpPr/>
          <p:nvPr/>
        </p:nvSpPr>
        <p:spPr>
          <a:xfrm>
            <a:off x="6746340" y="2925063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sz="900" dirty="0" smtClean="0"/>
          </a:p>
          <a:p>
            <a:pPr lvl="0" algn="ctr"/>
            <a:r>
              <a:rPr lang="es-MX" sz="1100" dirty="0"/>
              <a:t>El INM corrobora si </a:t>
            </a:r>
            <a:r>
              <a:rPr lang="es-MX" sz="1100" dirty="0" smtClean="0"/>
              <a:t> en efecto tiene registro</a:t>
            </a:r>
            <a:endParaRPr lang="es-MX" sz="1100" dirty="0"/>
          </a:p>
          <a:p>
            <a:pPr algn="ctr"/>
            <a:endParaRPr lang="es-MX" sz="1200" dirty="0">
              <a:latin typeface="+mj-lt"/>
            </a:endParaRPr>
          </a:p>
        </p:txBody>
      </p:sp>
      <p:cxnSp>
        <p:nvCxnSpPr>
          <p:cNvPr id="78" name="77 Conector recto de flecha"/>
          <p:cNvCxnSpPr/>
          <p:nvPr/>
        </p:nvCxnSpPr>
        <p:spPr>
          <a:xfrm>
            <a:off x="6156176" y="3101475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7283997" y="4577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30" name="129 CuadroTexto"/>
          <p:cNvSpPr txBox="1"/>
          <p:nvPr/>
        </p:nvSpPr>
        <p:spPr>
          <a:xfrm>
            <a:off x="7528854" y="4869564"/>
            <a:ext cx="1408177" cy="569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100"/>
            </a:lvl1pPr>
          </a:lstStyle>
          <a:p>
            <a:pPr lvl="0"/>
            <a:endParaRPr lang="es-MX" sz="1200" dirty="0" smtClean="0"/>
          </a:p>
          <a:p>
            <a:pPr lvl="0"/>
            <a:r>
              <a:rPr lang="es-MX" sz="1200" dirty="0" smtClean="0"/>
              <a:t>Si se confirma el registro, se niega la visa</a:t>
            </a:r>
            <a:endParaRPr lang="es-MX" sz="1200" dirty="0"/>
          </a:p>
          <a:p>
            <a:endParaRPr lang="es-ES" dirty="0"/>
          </a:p>
        </p:txBody>
      </p:sp>
      <p:sp>
        <p:nvSpPr>
          <p:cNvPr id="4" name="AutoShape 2" descr="Resultado de imagen para cumplimien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71" y="1644591"/>
            <a:ext cx="1339106" cy="11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 bwMode="auto">
          <a:xfrm>
            <a:off x="4827766" y="1533609"/>
            <a:ext cx="1256402" cy="11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8" y="1659012"/>
            <a:ext cx="1255144" cy="11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71" y="1665853"/>
            <a:ext cx="1245893" cy="104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27" y="1659012"/>
            <a:ext cx="1272981" cy="110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8" y="1628627"/>
            <a:ext cx="1431819" cy="113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0695">
            <a:off x="7380563" y="4059797"/>
            <a:ext cx="1028285" cy="88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781617" y="4869160"/>
            <a:ext cx="1408177" cy="569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100"/>
            </a:lvl1pPr>
          </a:lstStyle>
          <a:p>
            <a:pPr lvl="0"/>
            <a:endParaRPr lang="es-MX" sz="1200" dirty="0" smtClean="0"/>
          </a:p>
          <a:p>
            <a:pPr lvl="0"/>
            <a:r>
              <a:rPr lang="es-MX" sz="1200" dirty="0" smtClean="0"/>
              <a:t>Si se descarta el registro, se </a:t>
            </a:r>
            <a:r>
              <a:rPr lang="es-MX" sz="1200" dirty="0"/>
              <a:t>expide la visa</a:t>
            </a:r>
          </a:p>
          <a:p>
            <a:endParaRPr lang="es-ES" dirty="0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6441">
            <a:off x="6454386" y="4076134"/>
            <a:ext cx="971482" cy="8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9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6114826"/>
              </p:ext>
            </p:extLst>
          </p:nvPr>
        </p:nvGraphicFramePr>
        <p:xfrm>
          <a:off x="874834" y="2274032"/>
          <a:ext cx="7865678" cy="385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Rectángulo"/>
          <p:cNvSpPr/>
          <p:nvPr/>
        </p:nvSpPr>
        <p:spPr>
          <a:xfrm>
            <a:off x="133542" y="1196752"/>
            <a:ext cx="901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SOLICITUDES </a:t>
            </a:r>
            <a:r>
              <a:rPr lang="es-E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DE </a:t>
            </a: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isha" pitchFamily="34" charset="-79"/>
                <a:cs typeface="Gisha" pitchFamily="34" charset="-79"/>
              </a:rPr>
              <a:t>VISA INGRESADAS ANTE EL INM 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18142" y="250392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FAMILIAR</a:t>
            </a:r>
            <a:endParaRPr lang="es-MX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71034" y="3824909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MX" dirty="0"/>
              <a:t>RAZONES HUMANITARIAS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5229200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MX" dirty="0" smtClean="0"/>
              <a:t>OFERTA DE EMPLEO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339752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7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39752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8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67744" y="57239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273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2 Subtítulo"/>
          <p:cNvSpPr txBox="1">
            <a:spLocks/>
          </p:cNvSpPr>
          <p:nvPr/>
        </p:nvSpPr>
        <p:spPr>
          <a:xfrm>
            <a:off x="-72381" y="7350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MX" sz="2300" dirty="0"/>
          </a:p>
          <a:p>
            <a:r>
              <a:rPr lang="es-MX" sz="2300" dirty="0" smtClean="0"/>
              <a:t>Proceso para la expedición de visas autorizadas por el INM</a:t>
            </a:r>
            <a:endParaRPr lang="es-MX" sz="2300" dirty="0"/>
          </a:p>
          <a:p>
            <a:endParaRPr lang="es-MX" dirty="0" smtClean="0"/>
          </a:p>
        </p:txBody>
      </p:sp>
      <p:sp>
        <p:nvSpPr>
          <p:cNvPr id="12" name="AutoShape 2" descr="Resultado de imagen para rechazo 3d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4" descr="Resultado de imagen para rechazo 3d 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56 Rectángulo"/>
          <p:cNvSpPr/>
          <p:nvPr/>
        </p:nvSpPr>
        <p:spPr>
          <a:xfrm>
            <a:off x="971600" y="2816895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100" dirty="0"/>
              <a:t>Se valida documentación </a:t>
            </a:r>
            <a:endParaRPr lang="es-MX" sz="1100" dirty="0" smtClean="0"/>
          </a:p>
          <a:p>
            <a:pPr lvl="0" algn="ctr"/>
            <a:endParaRPr lang="es-MX" sz="1200" dirty="0"/>
          </a:p>
          <a:p>
            <a:pPr algn="ctr"/>
            <a:endParaRPr lang="es-MX" sz="1200" dirty="0"/>
          </a:p>
        </p:txBody>
      </p:sp>
      <p:pic>
        <p:nvPicPr>
          <p:cNvPr id="58" name="Picture 4" descr="http://runningwithmiles.boardingarea.com/wp-content/uploads/2014/06/Screen-Shot-2014-06-05-at-1.56.41-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3609"/>
            <a:ext cx="1309236" cy="113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9" name="58 Conector recto de flecha"/>
          <p:cNvCxnSpPr>
            <a:stCxn id="57" idx="3"/>
          </p:cNvCxnSpPr>
          <p:nvPr/>
        </p:nvCxnSpPr>
        <p:spPr>
          <a:xfrm>
            <a:off x="2280836" y="3356895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2868071" y="2800006"/>
            <a:ext cx="1361017" cy="1205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100" dirty="0"/>
              <a:t>Se analiza </a:t>
            </a:r>
            <a:r>
              <a:rPr lang="es-MX" sz="1100" dirty="0" smtClean="0"/>
              <a:t>la </a:t>
            </a:r>
            <a:r>
              <a:rPr lang="es-MX" sz="1100" dirty="0"/>
              <a:t>CIE de las personas físicas y morales </a:t>
            </a: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20" y="1533609"/>
            <a:ext cx="1363369" cy="113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9" name="68 Rectángulo"/>
          <p:cNvSpPr/>
          <p:nvPr/>
        </p:nvSpPr>
        <p:spPr>
          <a:xfrm>
            <a:off x="4827766" y="2800007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100" dirty="0"/>
              <a:t>El sistema coteja automáticamente alguna coincidencia con </a:t>
            </a:r>
            <a:r>
              <a:rPr lang="es-MX" sz="1100" dirty="0" smtClean="0"/>
              <a:t>alerta</a:t>
            </a:r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4207177" y="3115788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2" descr="data:image/jpeg;base64,/9j/4AAQSkZJRgABAQAAAQABAAD/2wCEAAkGBxMTEhUSExMSFRUVGBUXFhcYGBUYFRgXFxcXFxgaGBgYHSggGBolHBYYITEhJSkrLy4uFx8zODMtNygtLisBCgoKDg0OGxAQGi0mICYtLS0tKy0vLS0tLS0tLS0tLS0tLS0tLS0tLTAtLS0tLS0vLS0tLS0tLS0tLS0tLS0tLf/AABEIAMcA/QMBEQACEQEDEQH/xAAcAAEAAgMBAQEAAAAAAAAAAAAABQYDBAcCAQj/xABHEAACAQIDBQUEBgcGBAcAAAABAgMAEQQSIQUGMUFREyJhcYEHMpGhFCNCUrHBYnKCorLR8DNDRFOS4SRjwvEVFlSTo9Li/8QAGwEBAAIDAQEAAAAAAAAAAAAAAAIDAQQFBgf/xAA1EQACAQIEAwYFBAEFAQAAAAAAAQIDEQQSITEFQVETImFxgdEykaGx8BRCweHxIzNDUpKC/9oADAMBAAIRAxEAPwDuNAKAUAoBQCgFAKAUAoBQCgFAKAUAoBQCgFAKAUAoBQCgFAKAUAoBQCgFAKAUAoBQCgFAKAUAoBQCgFAKAUAJoCIx28WHiNi4J/R734VtU8HWqK6Rzq/FcNRdpSu/DX7G++NjAUl1GY2XUanoOpqhU5u6S2NyVenFJuS12138jDiNrRIMxJ1tYBWLa8NLXqcKE5OyKqmMpQjmb+jv8jVO82GD5C9iNDdWAB6E20Iq1YGu45ktDXfF8Ip5HKz8mSscoYBgRY87gj4jStVpp2Z0IyUldbHusEhQCgFAKAE0AoBQCgFAKAUAoBQCgFAKAUAoBQCgFAKAUAoD4TQw2ae0snZsZLlACWF7AgctKtpZsyUdzXxGR026nw8zks0oLEgWBJIHQX0FesjFpJM+eTs5NpWXQ9wzNbILkFgcnEE8BoOettKxKEfifzJwlO2Raq+3iW6HZmI9/EfVr3pCUIDKVSwBIYADQHnwOoua40q9H4aWr218/L0/wj0cMHifjxHdWr0dmrK1nql48/S7MsED4yN45U76XMU2gzX93VQVIPOxI+RqMpxws1Km9HvHp131+diyNKWPpSp1o6r4Z9em2nnZsw7kiVJpYXJUItzGfvEgXHh4jjccas4k6c6cZx1vzKeCRrUqs6U3ZJfD433LSjOq5soHHMmYEWB4q1hbTWxsPKuY1Fu1/X3O8pTjHNa3VX+z0/OhuRuCLiqmrGymmtD1WDIoDVmxyjQanh4A1lRMXNCadm4n05VJIHyOZl4Ej8PhWWgbUe0PvD1H8qjlMm3FiFbgfTgaxYGWsAUAoBQCgFAKAUAoBQCgFAKA+KwIuCCPCgPtAfGa1ZSuDDmqVitsqu/W2FWP6ODd3sWsfdXjr59OnpXT4bh3KfaPZfc4PGcWo0+xW738F/ZQr13jy1j1GCSAvHl51iVrahyy97oXBtrS/RZI5GWRsthobkG4a5vrYEEcOHOuP+mh28ZQVlc6VHj7qUJ0qu9rK+7vo726EBsfbE0LKULMikkprlIa179L2GvI1v4jDUqqebRvn5FeExleg04XaXLlqdL2bilmRZshUkEWYWZeo8uB8dK83VpunJwvfy2PY0KyrQVTLbz3Rtk1AtuRUyvCe0Qlkv3o7ahOJK9cp4DppWxHLUWV6Pr4/wBmrNToPtI6x5rovDy6dNCYRgQCNQdR5GtVqzszoJpq6PVYMnMDj5Q7OrmzMzWPiSfzrdyq1im5uYDef/NHM2YaC1zbw4VB0+hLMTmGx8clwrAkWuOHGq3FokmbNqiZFAZosSy87+etYsgbcW0B9oW8RwrGUybUcobgQaiD3QCgFAKAUAoBQAmgKxvNvzhMGt5JASeAHE+QFy3oLdSKsjTbMXIbZntCwcrWxTvDc9ztFthmHI9opK/+4R5VKVNrYF9hlVlDIVZSLgqQVI8CNCKpMnugNaaS5qyKISZ5DVlohc5Pt5m+kzZ7g9o3wvp8rV6fC27GNuiPDY7N+onm3uzRvWwathegMsmKZhlLEgf1r1qKhFO6K40oxd0i27tbvzqFmz9mb+46sRa1rldLnoNPMWtXIxmLpSvC1/FHpeH8PrwSqZreDT+q/PMtmEwCRszrfM9s5ubMfvZb2B48OtcydWU0ovZbeB3KeHjCTmt3v4+NjaLVXYu2Mb6gi59ND6HlUkYeqsaGwcSyEYaQ95Q2Q3vmRSAD4GxHwbpVuJipf6sdnv4M1sFOUF2FTdXt4pbP6ktjZcsbt91WPwBNaqV2dA5Q8lgfAflW8UnzDCyKvQAfKgPOHHFgSveNreFl4elDBIYfbUqMATnABuPUW469ag4Jkkybwu8MTDvXU6X9TYeNVumySkSqOGFwQR4VDYlcSOFFybCsAwYXEl5UVdBmF+pA1PloKy1ZGSz1UBQCgFAKAUBXt6t88JgB9fKocjRBq59BrzHLnU4wbMXOK73+1/EYi6YZTFHwzH3vPLqOnEnyq6NOxi5QUSSV88jM7HixJJq5KxgvW6rkAIRcHlRg6HuWjJMI8KuVMwaYKLJY8Sw90Egacz8aqqJW1COiY2fIt+ZKqPU6/AXPpWtFXZJmqGq8qPYalgc43xhtNnsBdnBtqSQQ1yf1ZF8rW5V3cBO8Mvl7fdM8nxWnarmtu37/AGaIXDQPI2VFZmPJQSflyrcnOMFeTsc6nSnUeWCuzO+zJxcmGXumzd1tPPSoLEUnbvIseErK94PTwLBuju8zsmIcgIDmVSLlrEj0Fx8vWtHHYxJOlHf7HT4Zw6UnGtLbkupfi1cWx6a7POaljB8LVmxk8FqzYFZ3oxnYz4ae9srEN+pdQ37rGt3Dw7SlOH5c5GOqdliaNS/VPy0LftHDmSKSMEAurKDyGYEVy4uzud05ltzY2IhVs8ZK2PfTvJ6kar6gVtxnFlTTRodoOPhVhBnzByd1fHX46/nQGSBu+56WX4C//VWCR7xGpUdTr5DX8QKA2cOzoRkc200Ovz5+t6w0mCaMhOrEk1UXIlt2oryFvur8z/sDVdR6AstVAUBjhmVxdWVgCykggjMpKsNOYIII5EUBkoBQCgKbvtuh9KzOFWS9s0bWBuAADG/2TYDQ28+VWwqW0Zho43tLcwo5CBjbijDLIvmOfmPhWypJmDxgthHiRlA5kfgKkRcrF52NujisgkWC0dwSpcLiJF55My5V8A1r/OoupTva/ryK32m9vQ6Tu5icMY+zw4yZPfiIKyox49ord7N4nj1Na1WnOLvLnz5MnTqwnot+nNeh62370A6SMx8hFIPxYVimWMxh6tKjIGoCv77YbNhyypch1YkcQLFSfEWsPnyrdwE8tXV8rHK4tSzUG0tb3/i5o+zpFtM32+6vkup+ZH7tXcTbvFcjW4JCNpy56fItUe0YzmyuGKGzBbsVN7ageR+BrnOlJWurXOyq0HfK723tqaWwmVEMatmCs5IIKsod2YBlaxHmRrVle8pZmun0RRhMsY5IvZvwau3y39yVz1RY3D4XoDwXrIPJagKh7Q4yY425AuD6gEfwmuhw96yRw+NRdqcuja+f+C+bKmzwRP8AejRvioP51yaiyya8Tv0pZoKXVIzzSqilmYKoFySQAB1JPCopNuyJSkoq72KPtLZSY9v+FiESXu2KIKh+vZxadrf75sONia3F/o/G7v8A6+75eRq5nV+BWXX2X8mrjdy54R9U3bKBw0WT4HQ+hHlUVWT30LezaK9ECMyuCrZjcEEMLHS4Oo0FWA9q95PJf4j/APmgN3CHMV8/wrD2MpEuWqotLPu1AVjLEEFjpf7oGn4mqZvUExUAQO/G3foWClnFjJbJCv3pn7sYtz7xBPgDUoxcmkjEpKKbeyOJbEkxuzmE2DmLk2M8MhvHM32m14MTzvfxtoe3X4X3U4b8/wCvY4GH40nNqqrK+j6Lx9zr25O/+G2gMgvDiVHfw76OOpQkDOvlqOYF64s6bg7M70ZKSunoW2oEhQHhZVJIBBI4i4uPMUBpbX2NDiFtIuo91xo6+R/I3HhUoycdgR+xd1IoDnY9q4PdZhYL0svC/j8LVKVVvQwkWCqzJHbU2NHMQ5zJKvuSocsi+F/tL+ibiradaUNFt0exTVoxqavfk1uRUrYlCFxGR1S5SZe7m0sQ6fZbW+mlW/6b1hp1XsyuHaxeWpZrk/dGWOTQVgsMgegPYegIDaO7aEM+HLRSHhlYqniLDgD4dBW7SxklZVNV9TmV+GwacqPdl4bGpuxjGgcYN4SrsWcvmBvoTe1uFltxqzFQVSPbRlptYo4fUlQn+mnCz1d7/n3LJNhlZg+mYAgG2ovx15jwNaCm0rcjrSpKUs3M+YWN1ADSZ+pKqD+7YfKszlFu6VjFOE4qzlf09jMJKgWpnwvQHkvQEBvjhzJhzb7LBvSxU/xXrbwc1GprzVjmcVpOdC65NP8APmTcG2Viiiw8SNNOscYMafYsoF5HOkY056+Fa0qLlJzk7Ru9evkuZtwr5IRpQWaSSVly05vl9/Ayw7DaVhJjHEpBusK3GHQ/qnWQ+LfAVGVdRWWkrLrzft6FkaDk81V3fTkvTn5snRWsbQoDU2hsyGcWljVuh4MPJhqPQ1JSa2MNXKltHcdlJfDvmv8AYc2Ol+Dga8eBHrV0a3Ui4kXgdnTCXI0Th7aAj55uBHje1TlJWvcwlqXPZewlSzSWZun2R/M+Na8p32LCZqAFAcf9qO2BNtCLBhhlwq9sy396aQWTTnkjJa4/zK6fC6alVzPlscrjFWUMPaK30b6L+yFr0Z5Ej9qbLSSz3Mcid5ZVOV1K6g3HT5crVrYjDU6q72j6m7g8bVw8rQ1XT82Z0f2bb2TSYFWxTiWW7ZLDK5hByo8vK7FXsQNQBxNzXl5U9dNj2q21JLaW3mtdnEa9AbfPifSpRp9A2luVbEbysD9QCGHBzp8Bz9a2FRX7jWlXe0EdTwE/aRRyffRW/wBQB/OtFqzsbKd0Z6wZFAKA0NtR5om8Nfy/Op033iMtivbPl7utXtFZth6WB6D1gHoPQGpjMLmZZEIWRAQpNypB4qwvwJ6a6VbCpZOMtmUVaOaSnHSS29mVnejbs8b9iGAtYll0ZgRw/Rtrw8K6GEw1Occ7XocnH4ytTl2afqufsRsO9mJUEBlYEm2YXI8ARar5YGkzUjxOvHS/zLLsfeeKRPrGWNxxBNgfFSeX4Vz6+DnCXdV0dfC8Rp1I99pP82JvtK1LHRPDSUsDVwGIMjkcrgD1qUllVyuMs0mi0YDARwrkiQKL3NuJJ4ljxY+JrWnOU3eTL4U4wVoqxs1AmKAUAoBQCgFAKAUBzv2m+zf6efpUEhTFIoADE5HC3Ki/92wJNiNNdRrcW06mUjKKaszk2G2xLBIcNjkaORDYswsR0zjhY8nGh48Na7uGx/Kp8/c89jeEW79D/wA+3t8iT2hC+IaHBwn6zFuIweOWPjI/iAtz5Xq3iFdQpWXP7fn3NXhGG7Svme0dfXl7+hN+0rBLgNo4B4bpH2KQCxI7sTZLHr3XU68bVwqTvFpnq2bEwzasST1NXJ22KnG+5ozTAMBU1sVOylY63ubiM+DiPQFf9LFR8gK0KqtJm1HYmqrJCgFAYMfKiRu7myKrFj+iASalCLlJJbkZyUYuT2RR9mY1ZEDrwN/MeB8RW9VpuEnFmrRqqpBSibK4mx8P64VXYuNpZL1gxc9FqGGzW2pjeyheTS6qbXuRmOi3t4kVZSp55qJViK3Z0pT6I5niMQzsXdizHUk16CEVFWR5Gc5Tk5Sd2zFepEbC9BYsmyd7siLG6EhBYMpFzbQaHw8eVc2tgs0nKL3O1h+JdnBQmtkWOHaSzRZ4wSDcWOhvbUfPlWhUpunLKzq0a0K0M8TZ3excazxxMbO+cqPFRwPzt+rUKlOTpuS2VicasVUUHu7l0rSNsUAoBQGvtHFCKKSU8ERn/wBIJ/KpRjmaRiTypsomwPabG9lxKZD99dV9RyroVuGzjrDU59HiNOek9H9C+YPGRyrmjdXU8wb1znFp2Z0E09UZ6wZNSXaUStkLgH5DzPKs5XuDaU31GorAITay4qJ+3w/18f8Ae4ZiA1vvwOdA9vsN3W5FTqbYZGrS08fcxqau9G6mF2pAvbIytlvHJlKTR3F7EML26o342IjGTg9AVn2Y+zeTAYiWfESJIVBiw+UsQEY5mex9wnQZRw72pvep1KuZJGIwSbaW5te2fdybF4WN8OhkkgctlHvFGQhso5kHKbeFKMknqZZUcAJcQFEUbuzKpIAPduL94nRfW1bLaW5C1yei9mM0oDy4hImHBVUyf6jmXXwF/OoxxUY6Zb/QqqUJSaalZ/MtGA2JjoEEcWKwuUcF+jZR+6/HxqDq0XvB/P8AodnWW018v7Ngx7UHB8A36yzL+BNL4bmpfNexFxxPKUfk/c+CXag4xYBv1ZJh+KUthusvoF+q55fqG2htIf4KFv1ZwP4lFMmHf738v7M58Qv2r5/0QW9+18a2FkSXAmFDlDSCaJwBnXTKpvrw9a2sJSoqsnGd30tbkaWOq1+wkpQsut/HyKJsTbf0d8rf2bHXwPUV0cTQ7RXW5zcFiXRduX5qXeLEq4DKQQedcmUWnZnfhUjNXizNDiNbGokjbWShk8zWYEGxBBBB5g0WmqIuKaszme1ME0MjIb2B7p6ryPjXeo1FUipI8viKLpTcX6GuDVprWDVgI2NmYMyyrGOfE9AOJqqrU7OLkX0KTrTUEXPGY+LCRAcAo7q8yf8AvzrkxhOtO5351KeHpqK9EVPZGOd8ZDKSc3ax28s408tfnXTnTjGhKPg/sceFWUsRGT3uvud6rzB6wUAoBQFU9p2P7LASDnKVjHqbt+6prbwMM9ZeGpq42eWi/HQ4eGr0p5to3tmbVmgYNDIyHwOh8xVFajTqLvouoVqtOXcfodV2bvYZoVQSIZgAZcpXMubvKMoPd7pGvW9eddNJnp4vTUxO4HGpGSw7qKTGzG9i1gOWg1PxPyqqpuCcqsCgFAKA8RKoF1CgN3tLWJOt9ON+tAe6AUAoBQCgIHflM2BnH6Kn4Op/KtnBu1eLNPiCvhp+RwjGJXpWeZpM+7J288BsScv9ca1atJS3N6nKUNafyLps/b6PY3HCtKdBrY3aeMUtyZix6nmKocGjajVi9mZxiBWLFmYht7MWvYZTYsxGXqLG5I9NPWtrBxfaXXI5/EZx7Kz3exSw9dW5wcptYHD9oeOVRxa1/QdTVdSrl8y2lQc3roupuybViwwPZm7EWubFj4C3DyrVcZVfjN2ElS0orXqyuYjHPO+ZifAfzrZpwUVZFc9NW7snd1sEZcRDGGZLuvfWwdba3UkGxFr+lMTPJSk/Apw8c+IjHxOsJu3Ovu7Rxf7Qhb/orgfqI86cfr7npuwlymz0djY0e7tFv2sPC34Woq1LnTXzfuRdCryqv5L2Pa7P2gP8bC3nhrfwyU7Sg/8Ajf8A6/oyqddf8n0NbaGKx0ABefBG5soMcoZjxsAH10ouwl+2XzXsZy11+5fJ+5o4tsXi4WvHszEILkjNiAwIB4DKSjcRxB1qS7KD0zL5EbVpLXK/n/Zx3EurMCFVO01VA5cg/dN1Guv+5roQxMo76mrUwUZ6rT7HloWUi4IuSAfEHL8j+Bq2riIypvKyijhJwqrMtCu4eVpcUGRmVpJdGUlWUO3IjUWU/KucdnY7TNjOp1qqxk6LsSDJBGvPKCfNu8fma1pO7JG9UQKAUBUfajvCcHgHMZ+vmIggA49pJcZh0yrmbpcAc6nTg5ySRGclGLk9kcq3X3rxex8qPmxOC0ut+9F1KE+6PA90/ok3PRxeAlT73Lr7+5zsFxOniO69JdOvl7Hcdgbdw+MiE2GkWRDobe8rcSrrxVteBrmOLW50ySrAFAKAUBqbWwnbQSxXt2iOoPQspAPxqdOeSal0ZXVhng49U0fnzEIQSrAhlJBB4gjQg+tepjJNXR4/K4OzNGfD3rLRdCpY1FR0N1JHhyqpwNjNGW5uwbdlXiCardNdDKi18Mjej3ptxB+dQdJE1KqiOxm2zM1ydBoPAVdTUYKyI1YTlrI8JjlHIt8RWXJvYqVGXgepdpysLDuj+uVYUCWRfuZhjw5Jubk1YomJVElZEjh8NViRqVKhdfZvgi+MVgO7ErOfUFR63a/oa0OI1MtK3U2+FUnPEZ+n+Dr1efPUCgPMl7G1r20vwvyv4UBwn2k7G2qMQ2IdmmTUKIwbInTstcw4ai55kCtum42siJB7B36ljIDFriwDAkMLW+3qbWvowYHmVFWZSLjcu+Bx2DxY7WbCiWx700X1L345myMEk/WU+lYyu3ddvqU5nF6q/wBy4bw7E7bZTYfAxomZLxK4ZCLnMffF1Y66nrrWtGVp3kbG6OFbubFmixojmhdHhDHKVNyx7qgdb5ritq6tcHbN29z7kTYoXPFYuQ8ZOp/R4db8BrTq8kZsXaqTIoBQCgOIb97V+mbUKqbw4AGNehxDf2h/ZsF8CvjXY4XQvLO+X3/P4OLxrE5KSpLeX2X9/wAmmRfSu8eWTsRMEGIwMv0rZ7lG+3FxR1GuXKdCPDS1+6Qa5OK4ems1Nent7HoMDxfaFd//AF7+/wAzru4XtEw+0R2Z+pxK3zQseNuJjJ94dRxHMczwp03E9EmmroulQMkRtDbiJonfbr9kevP0qag3uDRwm8eX+2tl+8Ba3mOY+fnUnTvsYbsWWqjJzX2kbnszNi8Oua+s0Y43H21HPxA8+tdXA4tRXZz9GcjH4JyfaQ9Uc0SS9dlHEcbHsxA1KxHO0Y3wflWMpJVjE2B8KxkLFXMa4DwplJOv4mVMH4UykHWMyYWs5St1TOkYFSsVuTZmwuGklkWOFC7sbBR+PgOpOgqupUjTjmk9CyjRdWSilqdU3HMOFX6LKrQ4ljdu0taUjQdk47rKL6C9xc6ca4WLz1n2kXePhy80eiwcaeHXZvST68/J/wAFzrnnRFAKA8SxKwswBHQ0BU9r7hQSOZorwzHi6d1jqNGNjmBtY5gbjS9WxqtbmLFY2TuIdmmXGsGxc5LdkojOUc7tHHfM19ABYD9HlN1FLTZGGjpWyJZXhjeZBHKygug1Ck8uevqfM1RK19CSM74ZC6yFELqCFYgFlB4gHiL0uwZawBQCgFAfCPSgPzLj4sRsrEvh8UjFHdnWT3i4J98PYdpyzDQg8uVdjB4zs1Z/D9V+f4ORxHh36jvxfeS9H7fnmT0EyuoZSGU6gjga7sZKSzRd0eVnCUJOMlZo91kiRmzMPHJtITtGTFgFGIxDIO8WTvRr4nNl9A3SuFxKSdTLHc9XwanOOHzSejei6L+2dVG8P0tBJG4MTcAp08m538D8K5qhlOwaM+MA0Gp+X+9TUSLkROLlLcTf8KsSsQep0ufa8MMCzTSKilVNzxNxewHEnwFasKU5yyxVzNSrCnHNN2II4jGY/SLNg8Mf7xh/xEg/QX+7B+95EX4Vs2o0N+9LpyXuaylVr7d2P1fsa+0fZphHQCIvE4Hv3L5zxvIGOpvfhb4ACpU+IVYu71XT2I1eH0pxstGUvau4mNguQgmUfajNzb9Q96/kDXUpcQoz0bs/H3OTW4bWhqldeBXHupKsCCOIIsR5g1uppq6OfKDTs0M1ZI2PmagseDLY0JZboz4WJ5Gyxo7t0VSx+AqMpxirydjMaUpO0Vct2xfZ7iZbNMRAnj3pD5KDYep9K59biVOOkNX9Do0OFVJaz0X1OjbA3egwi5Yl7x9521dvM8h4Cwrj18ROs7yfoduhhqdBWgvU3doYCOZDHKiup5EfMHiD4jWq4VJQeaLsy2dOM45ZK6Ib6LisL/YlsTCP7pz9cg/QkPvgfdbXSwNbOelW+Puy6rZ+a5enyNXJWo/B3o9HuvJ/wyS2VtiLEA9mxzL78bDLIh6Mh1FU1aE6e+3J8n6l9HEQq/DvzT3XoSFUlxpY/akUJRZGymQkL6cfxqUYOSbXIw5JWubaOCLggg8CNRUTJ6oBQCgFAKAUAoBQEJtrZWE2jFJh5QsgViptpJFIBoQeKNY3HIg8wdZJuOoOCbybuYvYs3OXDOe69rI3g3+XLb0Nudjbo4XFypu8dua/PzqaGMwNPEx10fJ/m6Nj/wAciMDTqdFGqnRg3JSOVzau1+qg6TqLly8eh5n9BVVdUZLfnyt1Ohez3dQxbHnaQfX46OSWS41AZG7JfQHNbkXavMTqOVS76ns4wUYqMdloc69mmIKtPHfiEJ81LKf4hWxJAuk81qwYZoSYq5sASToANST0AHE1IidB3Z3XQBMRic8s2UZVl1WED3VROAIFtTrfpVVTEyayR0Xhz8yuGGjmzy1fjy8i11qmyKAUBgxWDjkFpI0cdGVWHzFSjOUdYuxGUIy+JXIjEbm4F+OGjH6uZP4CKvjjK8dpP7/c15YKhLeK+32MC7hbP/8AT/8AyTf/AHqf6/Ef9vovYiuH4dft+r9yN3t3RwkeDmeKBFdVBDakizAmxJNtLj1q3C4mrOtFSk7FeKw1KFCTjG2hb8BCioojRUWwICgKOHQVoSbb1ZvQiku6jYqJIUAoBQEZtbYcU5DEFJV92VDllX9ocR4G41q6lXnT0W3R7FFbDQq6vfk1o16kadp4nCaYpe2hH+IjXvKP+bGOH6y6aVd2dKt/tvK+j29H7lHa1qH+4s0f+y3Xmv5RR/aVthJ5oxE4dFQEEG4JY3/K1dLhtFwUnJa7HO4pXU8ig9N/z6kfsHe6fDmwYuvMH+tf61q2vw+nU1jo/oVYfidSnpPVfU6XsDfCDEi2YI/MH+v661xK+FqUn3kd2hiadZXg/cn5ZQoLMQAOJrXLyt47bTs31ZKqOHU+fh4VaoLmDe2btvOQjr3joCOBPiOVRlC2oJmoAUAoBQELtvYZkcYjDv2OKQWWS10kW9+ynT7cZP7Sk3UjW9tOokssldfmqMNGwmH+k4bs8XAozgrLESsiaEi4YcVNgwOh1FwDoIPR91mTlEvsVIx8ZSQNgSwdwxPaAKwPYkD378m6Zr6gZre27viRtqdotpblVBI/Pn/l3EbP2iyyIezkEvZuNUYEhwL8iMvA9fGt2MlJaES3bJ3fnxRuoyR/5jA2/ZHF/wAPGoyqKJkv2wt24MKLouaTnI1i/jb7o8B8615TctxYmKgZFAKAUAoBQCgI3eWPNhMQOsMtvPISKvwztWg/FfcoxKvRmvB/Yy7EkzYeFusUZ+KCo1o5akl4v7mcPLNSjLql9jdqouFAKAUAoBQHHN+t2p45pJggMTMSpQd1QTextwOvO2p0vXbwWMpqKhLc4mOwU5Szw26FQDV1kzjuNjLBKQ6kcQbjlw5evD1qnESSpu5sYOm5Vo26nRdnbwxYhRDHMr9gAhXUNdO6WINi1yD3uGtedy21PVI23cAUMm/uumeYseCKT6toPleoVNjBbqpMigFAKAUAoBQCgMOKwqSDLIiuLg2YAi44Gx51lOwMoFYB9oBQCgFAKAUAoBQGHGR5o3X7ysPiCKlF2kmRmrxaI3c+TNgsOf8Algf6e7+VX4xWrz8zXwLvh4eRMVrG0KAUAoDXx+NjhjaWV1REF2YmwArKTbsgUjZvtIjmk7gDI3urwksL6gnRmsLlOIFvM3djoQcmj17QsY8uHjkw5LxK57dBe9ipCh1Gtr8udxx55pRtK0jEpaXWpyk4oM7hwqgXK66n9EDr/Wlb1OtOltsatXDUq61WvXmbm1tmT4Q5pY3QL3rkWBygyCx4HVQNCeNWVsVGtBKJThMHKjUbl6FGwCu0sYRmV2dQGBIYMxtcEcDrWodI7VicdbieVV2Fy67k4ciAyMCDIbi4scoFlP4n1qio9bGUWGqzIoBQCgFAKAUAoBQCgFAKAUAoBQFS2pvb2GMaB/cAToNSL8eR156eVblPCSqUu0ialTGU6dbsp6aXvyLNg8Wki5kNx8x4Ecq1GmtzbTM9YAoCt7o4pIsGiu6rlkljFzzErfzrcxicqza5pP6I0cDaNFR6Nr6ssgNaZvCgFAKArW++6q4+Ls2ZwBqAGsAwvYjkTrwa44cONWQnlMNHA94t2sVs5yTcx3A7QA5TroJF+yb8PPum9bSkpbGCb3c3vdSjOGViMqML53C2B97Sdeqt3gdBmN7ZtpZlU4a3W51Pd7aOGeRI5sNDFOT9W6ouR2ALdw2ujWBNj0OpqmrBpXT0FKpfRrX6GH2ubDxGKwgXDJnZSSVvZit1JyjmbA6eNV0ZKL1LmjiW6uEP0tc6lTCrswIsbi6i/q37tbT2MHat1N1zIRiMQvd4xxnn0Zx06Lz59K16lTkjNi+VQZFAKAUAoBQCgFAKAUAoBQCgFAKAUBxff+S+Pm8Mg+CLXpOGq1Bep5jizviPRGDYG8kuGYEElenh08R4H5VLFYGFXVaMxhOITo92WsfqvL2Orbv7xRYpRlIDc18eOn8v+9efrUJ0naSPR0q0Ksc0Hc2NqbUEQsvefkOQ8W/lUIwuWNlOTBWJJ4ksx82JY26amtmVRvf8sU06MY7efzJfZG0WjdIr3ViFynlc2uOnlVMo3Vy7YtdUmRQCgFAauP2fHMpV1BuCOA4HiNdCPA6VlNoHLN8vZvOyCLCyWjZweybM0Y5fVk3MKgEkp7p6i1q2I1VuyNiy7nRYbBSR4HPJNiCjfWt3lsurIhJuFBHG1tAL+6BCeaSzcjCsmXiqSZG4rYWHklWd4lMi/a4XtwzAaNbS172tUlJpWBJVECgFAKAUAoBQCgFAKAUAoBQCgFAKAUBz32h7qoQ+LV1Q6FwxABOgFieJOgtxPK+gro4LGyp9x6o52MwEa3fWkvuc1a4NjXehUjNXiedq0ZU5ZZLUm90MTFHiI5JJ1ibMyxA6BmKFTdjoujm1+JPkDy+JO7S8DtcIjaEn4/n3Os4XZQtc6k/GuQ5HZIbbOMRCUSxI4nkP5mpxVzDI/Yb5sTH+tf4An8qlJd0wdBrWJCgFAKAUAoDUw2zYY5HlSNFkewdwBmIGoBPG2p04a1ltsG3WAKAUAoBQCgFAKAUAoBQCgFAKAUAoBQFE3+9o0OB+pj+snNtB7qA6ZieZ0Nh1FW06TlqzDZEbob+F21YuCbFWOrG180ZJ0a2pjPDxFmNsqaaIXa1JP2iRnF4WKfDnOsTlnUe8LqVuR1W/DoxIrFG0J2mRqOTjeG5y1Wlz5WWRw2gAjYvm5AacT/V+FbkajpO8WUTpRxEMs1Zmpvxs2TD9nFKpVrubG3AhLcND6UrV1WakugwmHdCLi+pcfZzvBiDgmiaVmUOVUk3ZUCp3Q3G1yfIWAsK1ZwV7m5c38TirVlIwTO5GElkmWbLaJM3eOmY2K2XrqdTw0qupJJWCR0OtckKAUAoBQCgFAKAUAoBQCgFAKAUAoBQCgFAKAUAoBQCgKhvruPDjU92zC5UrYMpPNT481Oh8DrVsKjRixwXa2x8TgJwjLfMe4wDZJCpuBbQq4PK4YHh1raTT2MF33T3lmSXJZhiALOCLcAGy4hQBfS9pFAtcXymwJpSVnt+bFE0496O/38zq27u1oMRcrGscwHfQhc4HUEe+niOorVqU3DyLadRS8znHt02NM0kOJWMtCi5XI1yknmOn86soyVrE2V7ciULhL9Xc/wAP8qte5g6Bu1uk01pcQCsfFU4M/i3NV+Z8OdM6ltEZsdCijCgKoAUCwAFgAOAAHAVrmT1QCgFAKAUAoBQCgFAKAUAoBQCgFAKAUAoBQCgFAKAUAoBQETt7YMeJQqwFz5i9uBuNVYcmGo+VTjNxMNHJsX7OcW+MS+IKQQqtpW7skSpoFJGjtxOe5vc8OV/aqxix1HdT6KVc4ds7AhZXZSshIva4YCy+9YAW97neqama/eMQy20JyRAwKsAQRYgi4IPEEcxVZMr2zdy8LDKZETS5ZYzbIrHUkDn4X4fC1jqSasYsWOqzIoBQCgFAKAUAoBQCgFAKAUAoBQCgFAKAUAoBQCgFAKAUAoBQCgMOMwyyIUa9j0Njobgg+YrKdgauxdjQYWPsoECKTmY3LM7Hizs1y7aDUnkKSk5bgkKwBQCgFAKAUAoBQCgFAKAUAoBQCgF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61" y="1519917"/>
            <a:ext cx="1329463" cy="113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7" name="76 Rectángulo"/>
          <p:cNvSpPr/>
          <p:nvPr/>
        </p:nvSpPr>
        <p:spPr>
          <a:xfrm>
            <a:off x="6761287" y="2771689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sz="900" dirty="0" smtClean="0"/>
          </a:p>
          <a:p>
            <a:pPr lvl="0" algn="ctr"/>
            <a:r>
              <a:rPr lang="es-MX" sz="900" dirty="0" smtClean="0"/>
              <a:t>Si </a:t>
            </a:r>
            <a:r>
              <a:rPr lang="es-MX" sz="900" dirty="0"/>
              <a:t>no hay coincidencia y el </a:t>
            </a:r>
            <a:r>
              <a:rPr lang="es-MX" sz="900" dirty="0" smtClean="0"/>
              <a:t>promovente </a:t>
            </a:r>
            <a:r>
              <a:rPr lang="es-MX" sz="900" dirty="0"/>
              <a:t>cumple con los requisitos</a:t>
            </a:r>
            <a:r>
              <a:rPr lang="es-MX" sz="900" dirty="0" smtClean="0"/>
              <a:t>:, </a:t>
            </a:r>
          </a:p>
          <a:p>
            <a:pPr lvl="0" algn="ctr"/>
            <a:r>
              <a:rPr lang="es-MX" sz="900" dirty="0" smtClean="0"/>
              <a:t>el </a:t>
            </a:r>
            <a:r>
              <a:rPr lang="es-MX" sz="900" dirty="0"/>
              <a:t>INM autoriza e informa al promovente la procedencia de la entrevista consular</a:t>
            </a:r>
          </a:p>
          <a:p>
            <a:pPr algn="ctr"/>
            <a:endParaRPr lang="es-MX" sz="1200" dirty="0">
              <a:latin typeface="+mj-lt"/>
            </a:endParaRPr>
          </a:p>
        </p:txBody>
      </p:sp>
      <p:cxnSp>
        <p:nvCxnSpPr>
          <p:cNvPr id="78" name="77 Conector recto de flecha"/>
          <p:cNvCxnSpPr/>
          <p:nvPr/>
        </p:nvCxnSpPr>
        <p:spPr>
          <a:xfrm>
            <a:off x="6156176" y="3101475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80 Rectángulo"/>
          <p:cNvSpPr/>
          <p:nvPr/>
        </p:nvSpPr>
        <p:spPr>
          <a:xfrm>
            <a:off x="107504" y="5373336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100" dirty="0"/>
              <a:t>Se envía la información del trámite, a través de la </a:t>
            </a:r>
            <a:r>
              <a:rPr lang="es-MX" sz="1100" dirty="0" smtClean="0"/>
              <a:t>interconexión SIAC-SETRAM </a:t>
            </a:r>
            <a:endParaRPr lang="es-MX" sz="1100" dirty="0"/>
          </a:p>
          <a:p>
            <a:pPr algn="ctr"/>
            <a:endParaRPr lang="es-MX" sz="1200" dirty="0">
              <a:latin typeface="+mj-lt"/>
            </a:endParaRPr>
          </a:p>
        </p:txBody>
      </p:sp>
      <p:cxnSp>
        <p:nvCxnSpPr>
          <p:cNvPr id="86" name="85 Conector recto de flecha"/>
          <p:cNvCxnSpPr>
            <a:stCxn id="118" idx="3"/>
          </p:cNvCxnSpPr>
          <p:nvPr/>
        </p:nvCxnSpPr>
        <p:spPr>
          <a:xfrm>
            <a:off x="5305172" y="5913336"/>
            <a:ext cx="743000" cy="3820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>
            <a:stCxn id="118" idx="3"/>
          </p:cNvCxnSpPr>
          <p:nvPr/>
        </p:nvCxnSpPr>
        <p:spPr>
          <a:xfrm flipV="1">
            <a:off x="5305172" y="5373336"/>
            <a:ext cx="670158" cy="54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7283997" y="4577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pSp>
        <p:nvGrpSpPr>
          <p:cNvPr id="102" name="101 Grupo"/>
          <p:cNvGrpSpPr/>
          <p:nvPr/>
        </p:nvGrpSpPr>
        <p:grpSpPr>
          <a:xfrm>
            <a:off x="4042662" y="4314585"/>
            <a:ext cx="1249418" cy="914615"/>
            <a:chOff x="3870277" y="4221088"/>
            <a:chExt cx="1349795" cy="1167526"/>
          </a:xfrm>
        </p:grpSpPr>
        <p:grpSp>
          <p:nvGrpSpPr>
            <p:cNvPr id="103" name="102 Grupo"/>
            <p:cNvGrpSpPr/>
            <p:nvPr/>
          </p:nvGrpSpPr>
          <p:grpSpPr>
            <a:xfrm>
              <a:off x="3870277" y="4221088"/>
              <a:ext cx="1349795" cy="1167526"/>
              <a:chOff x="395536" y="4221088"/>
              <a:chExt cx="1349795" cy="1167526"/>
            </a:xfrm>
          </p:grpSpPr>
          <p:pic>
            <p:nvPicPr>
              <p:cNvPr id="116" name="Picture 16" descr="http://bienestaryprosperidad.com/wp-content/uploads/2013/06/14033159-hombre-3d-que-muestra-los-pulgares-para-arriba-sobre-fondo-blanco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4221088"/>
                <a:ext cx="1349795" cy="11675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17" name="Picture 18" descr="http://i960.photobucket.com/albums/ae84/ziideck/paloma_zpsc5cb8db5.pn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37" y="4509121"/>
                <a:ext cx="269098" cy="21602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" name="111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688" y="4489248"/>
              <a:ext cx="277231" cy="277231"/>
            </a:xfrm>
            <a:prstGeom prst="rect">
              <a:avLst/>
            </a:prstGeom>
          </p:spPr>
        </p:pic>
        <p:pic>
          <p:nvPicPr>
            <p:cNvPr id="113" name="112 Imagen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9" r="34690"/>
            <a:stretch/>
          </p:blipFill>
          <p:spPr>
            <a:xfrm>
              <a:off x="4472122" y="4293096"/>
              <a:ext cx="171886" cy="259746"/>
            </a:xfrm>
            <a:prstGeom prst="rect">
              <a:avLst/>
            </a:prstGeom>
          </p:spPr>
        </p:pic>
      </p:grpSp>
      <p:sp>
        <p:nvSpPr>
          <p:cNvPr id="118" name="117 Rectángulo"/>
          <p:cNvSpPr/>
          <p:nvPr/>
        </p:nvSpPr>
        <p:spPr>
          <a:xfrm>
            <a:off x="3995936" y="5373336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sz="900" dirty="0" smtClean="0"/>
          </a:p>
          <a:p>
            <a:pPr lvl="0" algn="ctr"/>
            <a:r>
              <a:rPr lang="es-MX" sz="900" dirty="0" smtClean="0"/>
              <a:t>Si detecta alguna inconsistencia, regresa </a:t>
            </a:r>
            <a:r>
              <a:rPr lang="es-MX" sz="900" dirty="0"/>
              <a:t>al INM para que valore nuevamente el trámite con los comentarios del Cónsul</a:t>
            </a:r>
          </a:p>
          <a:p>
            <a:pPr algn="ctr"/>
            <a:r>
              <a:rPr lang="es-MX" sz="1200" dirty="0" smtClean="0">
                <a:latin typeface="+mj-lt"/>
              </a:rPr>
              <a:t> </a:t>
            </a:r>
            <a:endParaRPr lang="es-MX" sz="1200" dirty="0">
              <a:latin typeface="+mj-lt"/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2051720" y="5356453"/>
            <a:ext cx="1309236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050" dirty="0" smtClean="0"/>
              <a:t>El Consulado </a:t>
            </a:r>
            <a:r>
              <a:rPr lang="es-MX" sz="1050" dirty="0"/>
              <a:t>corrobora la información y hace preguntas adicionales </a:t>
            </a:r>
          </a:p>
          <a:p>
            <a:pPr algn="ctr"/>
            <a:endParaRPr lang="es-MX" sz="1200" dirty="0">
              <a:latin typeface="+mj-lt"/>
            </a:endParaRPr>
          </a:p>
        </p:txBody>
      </p:sp>
      <p:pic>
        <p:nvPicPr>
          <p:cNvPr id="122" name="Picture 11" descr="http://eleconomista.com.mx/files/imagecache/eco2014_650x433/files/inm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08" y="4314585"/>
            <a:ext cx="1210448" cy="92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4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7317" r="4149" b="6101"/>
          <a:stretch/>
        </p:blipFill>
        <p:spPr bwMode="auto">
          <a:xfrm>
            <a:off x="68711" y="4324079"/>
            <a:ext cx="1372293" cy="83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8" y="1519917"/>
            <a:ext cx="1455927" cy="115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5" name="124 Conector recto de flecha"/>
          <p:cNvCxnSpPr/>
          <p:nvPr/>
        </p:nvCxnSpPr>
        <p:spPr>
          <a:xfrm>
            <a:off x="1441004" y="5896453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125 Conector recto de flecha"/>
          <p:cNvCxnSpPr/>
          <p:nvPr/>
        </p:nvCxnSpPr>
        <p:spPr>
          <a:xfrm>
            <a:off x="3360956" y="5896453"/>
            <a:ext cx="5848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35246" y="4931646"/>
            <a:ext cx="530530" cy="595109"/>
          </a:xfrm>
          <a:prstGeom prst="rect">
            <a:avLst/>
          </a:prstGeom>
        </p:spPr>
      </p:pic>
      <p:sp>
        <p:nvSpPr>
          <p:cNvPr id="130" name="129 CuadroTexto"/>
          <p:cNvSpPr txBox="1"/>
          <p:nvPr/>
        </p:nvSpPr>
        <p:spPr>
          <a:xfrm>
            <a:off x="6048172" y="4963024"/>
            <a:ext cx="1458765" cy="5978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100"/>
            </a:lvl1pPr>
          </a:lstStyle>
          <a:p>
            <a:r>
              <a:rPr lang="es-ES" dirty="0" smtClean="0"/>
              <a:t>Expide la visa</a:t>
            </a:r>
            <a:endParaRPr lang="es-ES" dirty="0"/>
          </a:p>
        </p:txBody>
      </p:sp>
      <p:sp>
        <p:nvSpPr>
          <p:cNvPr id="139" name="138 CuadroTexto"/>
          <p:cNvSpPr txBox="1"/>
          <p:nvPr/>
        </p:nvSpPr>
        <p:spPr>
          <a:xfrm>
            <a:off x="6067019" y="5846002"/>
            <a:ext cx="1458765" cy="597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/>
            </a:lvl1pPr>
          </a:lstStyle>
          <a:p>
            <a:r>
              <a:rPr lang="es-ES" sz="1100" dirty="0" smtClean="0"/>
              <a:t>Niega la visa</a:t>
            </a:r>
            <a:endParaRPr lang="es-ES" sz="1100" dirty="0"/>
          </a:p>
        </p:txBody>
      </p:sp>
      <p:cxnSp>
        <p:nvCxnSpPr>
          <p:cNvPr id="85" name="84 Conector angular"/>
          <p:cNvCxnSpPr>
            <a:stCxn id="77" idx="2"/>
            <a:endCxn id="124" idx="0"/>
          </p:cNvCxnSpPr>
          <p:nvPr/>
        </p:nvCxnSpPr>
        <p:spPr>
          <a:xfrm rot="5400000">
            <a:off x="3849187" y="757361"/>
            <a:ext cx="472390" cy="666104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Resultado de imagen para cumplimien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8" y="1522889"/>
            <a:ext cx="1255144" cy="114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71" y="1533609"/>
            <a:ext cx="1339106" cy="11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 bwMode="auto">
          <a:xfrm>
            <a:off x="4827766" y="1533609"/>
            <a:ext cx="1256402" cy="11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66" y="1555661"/>
            <a:ext cx="1415057" cy="110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8" y="4370995"/>
            <a:ext cx="1300702" cy="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Imagen relacionad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08" y="4324081"/>
            <a:ext cx="1221774" cy="9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06" y="4915948"/>
            <a:ext cx="769233" cy="59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47" y="5846003"/>
            <a:ext cx="755392" cy="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1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12775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Gisha" pitchFamily="34" charset="-79"/>
                <a:cs typeface="Gisha" pitchFamily="34" charset="-79"/>
              </a:rPr>
              <a:t>Datos de contacto:</a:t>
            </a:r>
          </a:p>
          <a:p>
            <a:endParaRPr lang="es-MX" sz="2000" b="1" dirty="0"/>
          </a:p>
          <a:p>
            <a:r>
              <a:rPr lang="es-MX" sz="2400" dirty="0" smtClean="0"/>
              <a:t>María Fernanda García Villalobos Haddad</a:t>
            </a:r>
          </a:p>
          <a:p>
            <a:r>
              <a:rPr lang="es-MX" sz="2400" dirty="0" smtClean="0"/>
              <a:t>Directora General de Regulación y Archivo Migratorio</a:t>
            </a:r>
          </a:p>
          <a:p>
            <a:r>
              <a:rPr lang="es-MX" sz="2400" dirty="0" smtClean="0">
                <a:hlinkClick r:id="rId3"/>
              </a:rPr>
              <a:t>fgarciav@inami.gob.mx</a:t>
            </a:r>
            <a:endParaRPr lang="es-MX" sz="2400" dirty="0" smtClean="0"/>
          </a:p>
          <a:p>
            <a:pPr algn="just"/>
            <a:r>
              <a:rPr lang="es-MX" sz="2400" dirty="0">
                <a:latin typeface="Gisha" pitchFamily="34" charset="-79"/>
                <a:cs typeface="Gisha" pitchFamily="34" charset="-79"/>
              </a:rPr>
              <a:t>	</a:t>
            </a:r>
          </a:p>
          <a:p>
            <a:pPr algn="just"/>
            <a:endParaRPr lang="es-MX" sz="2400" dirty="0">
              <a:latin typeface="Gisha" pitchFamily="34" charset="-79"/>
              <a:cs typeface="Gisha" pitchFamily="34" charset="-79"/>
            </a:endParaRPr>
          </a:p>
          <a:p>
            <a:r>
              <a:rPr lang="es-MX" sz="2400" dirty="0"/>
              <a:t>Alejandro Austria de la Vega</a:t>
            </a:r>
          </a:p>
          <a:p>
            <a:r>
              <a:rPr lang="es-MX" sz="2400" dirty="0"/>
              <a:t>Director de Vinculación con el Servicio Exterior</a:t>
            </a:r>
          </a:p>
          <a:p>
            <a:r>
              <a:rPr lang="es-MX" sz="2400" dirty="0" smtClean="0">
                <a:hlinkClick r:id="rId4"/>
              </a:rPr>
              <a:t>aaustriav@inami.gob.mx</a:t>
            </a:r>
            <a:endParaRPr lang="es-MX" sz="2400" dirty="0" smtClean="0"/>
          </a:p>
          <a:p>
            <a:pPr algn="just"/>
            <a:endParaRPr lang="es-MX" sz="2400" dirty="0">
              <a:latin typeface="Gisha" pitchFamily="34" charset="-79"/>
              <a:cs typeface="Gisha" pitchFamily="34" charset="-79"/>
            </a:endParaRPr>
          </a:p>
          <a:p>
            <a:r>
              <a:rPr lang="es-MX" sz="2400" dirty="0" smtClean="0">
                <a:latin typeface="Gisha" pitchFamily="34" charset="-79"/>
                <a:cs typeface="Gisha" pitchFamily="34" charset="-79"/>
                <a:hlinkClick r:id="rId5"/>
              </a:rPr>
              <a:t>consultas_setramsiac@inami.gob.mx</a:t>
            </a:r>
            <a:endParaRPr lang="es-MX" sz="2400" dirty="0" smtClean="0">
              <a:latin typeface="Gisha" pitchFamily="34" charset="-79"/>
              <a:cs typeface="Gisha" pitchFamily="34" charset="-79"/>
            </a:endParaRP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3344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386</Words>
  <Application>Microsoft Office PowerPoint</Application>
  <PresentationFormat>Presentación en pantalla (4:3)</PresentationFormat>
  <Paragraphs>82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Gisha</vt:lpstr>
      <vt:lpstr>Soberana Titular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Nacional de Migracion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ealejandro</dc:creator>
  <cp:lastModifiedBy>México</cp:lastModifiedBy>
  <cp:revision>86</cp:revision>
  <cp:lastPrinted>2017-07-07T22:11:08Z</cp:lastPrinted>
  <dcterms:created xsi:type="dcterms:W3CDTF">2013-01-07T19:53:59Z</dcterms:created>
  <dcterms:modified xsi:type="dcterms:W3CDTF">2017-07-18T00:51:25Z</dcterms:modified>
</cp:coreProperties>
</file>