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BE10"/>
    <a:srgbClr val="30B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FBBF39-D928-413D-A67F-30370E0AAF00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97CAD2C7-D46C-4430-A12A-336FB1F75B14}">
      <dgm:prSet phldrT="[Text]" custT="1"/>
      <dgm:spPr>
        <a:solidFill>
          <a:srgbClr val="30B3DC"/>
        </a:solidFill>
      </dgm:spPr>
      <dgm:t>
        <a:bodyPr/>
        <a:lstStyle/>
        <a:p>
          <a:r>
            <a:rPr lang="en-CA" sz="1400" dirty="0" smtClean="0">
              <a:solidFill>
                <a:schemeClr val="tx1"/>
              </a:solidFill>
            </a:rPr>
            <a:t>GCF III 2016/2017</a:t>
          </a:r>
          <a:endParaRPr lang="en-CA" sz="1400" dirty="0">
            <a:solidFill>
              <a:schemeClr val="tx1"/>
            </a:solidFill>
          </a:endParaRPr>
        </a:p>
      </dgm:t>
    </dgm:pt>
    <dgm:pt modelId="{AFDF27E9-E484-4C91-B437-DF8EB5167190}" type="parTrans" cxnId="{DF5C8668-4E59-4BAA-9985-ED87B3CC23C5}">
      <dgm:prSet/>
      <dgm:spPr/>
      <dgm:t>
        <a:bodyPr/>
        <a:lstStyle/>
        <a:p>
          <a:endParaRPr lang="en-CA"/>
        </a:p>
      </dgm:t>
    </dgm:pt>
    <dgm:pt modelId="{ACDB2B45-D229-4E51-8B84-57602BCE2A9D}" type="sibTrans" cxnId="{DF5C8668-4E59-4BAA-9985-ED87B3CC23C5}">
      <dgm:prSet/>
      <dgm:spPr/>
      <dgm:t>
        <a:bodyPr/>
        <a:lstStyle/>
        <a:p>
          <a:endParaRPr lang="en-CA"/>
        </a:p>
      </dgm:t>
    </dgm:pt>
    <dgm:pt modelId="{80FE894B-94B8-4C38-AEA5-63F3EC912146}">
      <dgm:prSet phldrT="[Text]" custT="1"/>
      <dgm:spPr>
        <a:ln>
          <a:solidFill>
            <a:srgbClr val="30B3DC"/>
          </a:solidFill>
        </a:ln>
      </dgm:spPr>
      <dgm:t>
        <a:bodyPr/>
        <a:lstStyle/>
        <a:p>
          <a:pPr algn="ctr"/>
          <a:r>
            <a:rPr lang="en-CA" sz="1200" b="1" dirty="0" smtClean="0"/>
            <a:t>Planning Phase</a:t>
          </a:r>
        </a:p>
        <a:p>
          <a:pPr algn="l"/>
          <a:r>
            <a:rPr lang="en-CA" sz="1000" b="1" dirty="0" smtClean="0"/>
            <a:t>             </a:t>
          </a:r>
        </a:p>
        <a:p>
          <a:pPr algn="l"/>
          <a:r>
            <a:rPr lang="en-CA" sz="1000" dirty="0" smtClean="0">
              <a:solidFill>
                <a:prstClr val="black"/>
              </a:solidFill>
              <a:cs typeface="Calibri"/>
            </a:rPr>
            <a:t>• </a:t>
          </a:r>
          <a:r>
            <a:rPr lang="en-CA" sz="1000" dirty="0" smtClean="0"/>
            <a:t>Host </a:t>
          </a:r>
          <a:r>
            <a:rPr lang="en-CA" sz="1000" dirty="0" smtClean="0"/>
            <a:t>to be announced by year end </a:t>
          </a:r>
        </a:p>
        <a:p>
          <a:pPr algn="l"/>
          <a:r>
            <a:rPr lang="en-CA" sz="1000" dirty="0" smtClean="0">
              <a:solidFill>
                <a:prstClr val="black"/>
              </a:solidFill>
              <a:cs typeface="Calibri"/>
            </a:rPr>
            <a:t>•</a:t>
          </a:r>
          <a:r>
            <a:rPr lang="en-CA" sz="1000" dirty="0" smtClean="0"/>
            <a:t> </a:t>
          </a:r>
          <a:r>
            <a:rPr lang="en-CA" sz="1000" dirty="0" smtClean="0"/>
            <a:t>Agenda </a:t>
          </a:r>
          <a:r>
            <a:rPr lang="en-CA" sz="1000" dirty="0" smtClean="0"/>
            <a:t> to focus  on innovations</a:t>
          </a:r>
          <a:r>
            <a:rPr lang="en-CA" sz="1000" dirty="0" smtClean="0"/>
            <a:t>, emerging trends, </a:t>
          </a:r>
          <a:r>
            <a:rPr lang="en-CA" sz="1000" dirty="0" smtClean="0"/>
            <a:t>showcasing tools  </a:t>
          </a:r>
        </a:p>
        <a:p>
          <a:pPr algn="l"/>
          <a:r>
            <a:rPr lang="en-CA" sz="1000" dirty="0" smtClean="0">
              <a:solidFill>
                <a:prstClr val="black"/>
              </a:solidFill>
              <a:cs typeface="Calibri"/>
            </a:rPr>
            <a:t>• Format to foster e</a:t>
          </a:r>
          <a:r>
            <a:rPr lang="en-CA" sz="1000" dirty="0" smtClean="0"/>
            <a:t>xternal </a:t>
          </a:r>
          <a:r>
            <a:rPr lang="en-CA" sz="1000" dirty="0" smtClean="0"/>
            <a:t>stakeholders participation &amp; </a:t>
          </a:r>
          <a:r>
            <a:rPr lang="en-CA" sz="1000" dirty="0" smtClean="0"/>
            <a:t>private sponsorships</a:t>
          </a:r>
        </a:p>
        <a:p>
          <a:pPr algn="l"/>
          <a:r>
            <a:rPr lang="en-CA" sz="1000" dirty="0" smtClean="0">
              <a:solidFill>
                <a:prstClr val="black"/>
              </a:solidFill>
              <a:cs typeface="Calibri"/>
            </a:rPr>
            <a:t>• Policy Discussion </a:t>
          </a:r>
          <a:r>
            <a:rPr lang="en-CA" sz="1000" dirty="0" smtClean="0"/>
            <a:t>Papers to be produced on key  7 themes</a:t>
          </a:r>
        </a:p>
      </dgm:t>
    </dgm:pt>
    <dgm:pt modelId="{64CB372D-35C4-4677-AD03-E7DD4F1EE985}" type="parTrans" cxnId="{832EB031-7FAE-49D7-8616-AFBFD5D4A9D6}">
      <dgm:prSet/>
      <dgm:spPr>
        <a:ln>
          <a:solidFill>
            <a:srgbClr val="30B3DC"/>
          </a:solidFill>
        </a:ln>
      </dgm:spPr>
      <dgm:t>
        <a:bodyPr/>
        <a:lstStyle/>
        <a:p>
          <a:endParaRPr lang="en-CA"/>
        </a:p>
      </dgm:t>
    </dgm:pt>
    <dgm:pt modelId="{B3B1E7BE-7F78-46B6-A35B-25A02BC8BA5A}" type="sibTrans" cxnId="{832EB031-7FAE-49D7-8616-AFBFD5D4A9D6}">
      <dgm:prSet/>
      <dgm:spPr/>
      <dgm:t>
        <a:bodyPr/>
        <a:lstStyle/>
        <a:p>
          <a:endParaRPr lang="en-CA"/>
        </a:p>
      </dgm:t>
    </dgm:pt>
    <dgm:pt modelId="{FAC36BA2-4217-429B-9BBA-63287F25B28E}">
      <dgm:prSet phldrT="[Text]" custT="1"/>
      <dgm:spPr>
        <a:solidFill>
          <a:srgbClr val="FCBE10"/>
        </a:solidFill>
      </dgm:spPr>
      <dgm:t>
        <a:bodyPr/>
        <a:lstStyle/>
        <a:p>
          <a:r>
            <a:rPr lang="en-CA" sz="1400" dirty="0" smtClean="0">
              <a:solidFill>
                <a:schemeClr val="tx1"/>
              </a:solidFill>
            </a:rPr>
            <a:t>Engagement &amp; Networking</a:t>
          </a:r>
          <a:endParaRPr lang="en-CA" sz="1400" dirty="0">
            <a:solidFill>
              <a:schemeClr val="tx1"/>
            </a:solidFill>
          </a:endParaRPr>
        </a:p>
      </dgm:t>
    </dgm:pt>
    <dgm:pt modelId="{42059E7C-3BA7-4476-B6AA-93BA71F22097}" type="parTrans" cxnId="{DD5C25B2-F26E-4ABE-B86E-C8CD58EE6DDC}">
      <dgm:prSet/>
      <dgm:spPr/>
      <dgm:t>
        <a:bodyPr/>
        <a:lstStyle/>
        <a:p>
          <a:endParaRPr lang="en-CA"/>
        </a:p>
      </dgm:t>
    </dgm:pt>
    <dgm:pt modelId="{5CF38E77-A3F2-4A76-9FAB-B9A31C1F71EB}" type="sibTrans" cxnId="{DD5C25B2-F26E-4ABE-B86E-C8CD58EE6DDC}">
      <dgm:prSet/>
      <dgm:spPr/>
      <dgm:t>
        <a:bodyPr/>
        <a:lstStyle/>
        <a:p>
          <a:endParaRPr lang="en-CA"/>
        </a:p>
      </dgm:t>
    </dgm:pt>
    <dgm:pt modelId="{5BF18F4E-CCA2-4C2C-B985-55B88D2B594C}">
      <dgm:prSet phldrT="[Text]" custT="1"/>
      <dgm:spPr>
        <a:ln>
          <a:solidFill>
            <a:srgbClr val="FCBE10"/>
          </a:solidFill>
        </a:ln>
      </dgm:spPr>
      <dgm:t>
        <a:bodyPr/>
        <a:lstStyle/>
        <a:p>
          <a:pPr algn="ctr"/>
          <a:r>
            <a:rPr lang="en-CA" sz="1200" b="1" dirty="0" smtClean="0"/>
            <a:t>Local GCF Chapters</a:t>
          </a:r>
        </a:p>
        <a:p>
          <a:pPr algn="ctr"/>
          <a:endParaRPr lang="en-CA" sz="1200" b="1" dirty="0" smtClean="0"/>
        </a:p>
        <a:p>
          <a:pPr algn="l"/>
          <a:r>
            <a:rPr lang="en-CA" sz="1000" dirty="0" smtClean="0">
              <a:solidFill>
                <a:prstClr val="black"/>
              </a:solidFill>
              <a:cs typeface="Calibri"/>
            </a:rPr>
            <a:t>• 8 </a:t>
          </a:r>
          <a:r>
            <a:rPr lang="en-CA" sz="1000" dirty="0" smtClean="0">
              <a:solidFill>
                <a:prstClr val="black"/>
              </a:solidFill>
              <a:cs typeface="Calibri"/>
            </a:rPr>
            <a:t>Canadian Pilot </a:t>
          </a:r>
          <a:r>
            <a:rPr lang="en-CA" sz="1000" dirty="0" smtClean="0">
              <a:solidFill>
                <a:prstClr val="black"/>
              </a:solidFill>
              <a:cs typeface="Calibri"/>
            </a:rPr>
            <a:t>GCF Chapters </a:t>
          </a:r>
          <a:r>
            <a:rPr lang="en-CA" sz="1000" dirty="0" smtClean="0">
              <a:solidFill>
                <a:prstClr val="black"/>
              </a:solidFill>
              <a:cs typeface="Calibri"/>
            </a:rPr>
            <a:t> in  BEJING</a:t>
          </a:r>
          <a:r>
            <a:rPr lang="en-CA" sz="1000" dirty="0" smtClean="0">
              <a:solidFill>
                <a:prstClr val="black"/>
              </a:solidFill>
              <a:cs typeface="Calibri"/>
            </a:rPr>
            <a:t>, BNGKK, DELHI,  LDN, MANIL, </a:t>
          </a:r>
          <a:r>
            <a:rPr lang="en-CA" sz="1000" dirty="0" smtClean="0">
              <a:solidFill>
                <a:prstClr val="black"/>
              </a:solidFill>
              <a:cs typeface="Calibri"/>
            </a:rPr>
            <a:t>MXICO</a:t>
          </a:r>
          <a:r>
            <a:rPr lang="en-CA" sz="1000" dirty="0" smtClean="0">
              <a:solidFill>
                <a:prstClr val="black"/>
              </a:solidFill>
              <a:cs typeface="Calibri"/>
            </a:rPr>
            <a:t>, </a:t>
          </a:r>
          <a:r>
            <a:rPr lang="en-CA" sz="1000" dirty="0" smtClean="0">
              <a:solidFill>
                <a:prstClr val="black"/>
              </a:solidFill>
              <a:cs typeface="Calibri"/>
            </a:rPr>
            <a:t>RYADH &amp; STAGO to be launched</a:t>
          </a:r>
        </a:p>
        <a:p>
          <a:pPr algn="l"/>
          <a:r>
            <a:rPr lang="en-CA" sz="1000" dirty="0" smtClean="0">
              <a:solidFill>
                <a:prstClr val="black"/>
              </a:solidFill>
              <a:cs typeface="Calibri"/>
            </a:rPr>
            <a:t>• Doubling the GCF membership by summer 2016 </a:t>
          </a:r>
        </a:p>
        <a:p>
          <a:pPr algn="l"/>
          <a:r>
            <a:rPr lang="en-CA" sz="1000" dirty="0" smtClean="0">
              <a:solidFill>
                <a:prstClr val="black"/>
              </a:solidFill>
              <a:cs typeface="Calibri"/>
            </a:rPr>
            <a:t>• Expanding the offer for consular training and sharing of consular training material</a:t>
          </a:r>
          <a:endParaRPr lang="en-CA" sz="1000" dirty="0" smtClean="0">
            <a:solidFill>
              <a:prstClr val="black"/>
            </a:solidFill>
            <a:cs typeface="Calibri"/>
          </a:endParaRPr>
        </a:p>
      </dgm:t>
    </dgm:pt>
    <dgm:pt modelId="{8CE6CFA2-1D0F-4A1E-99B3-F94B33F5F7F1}" type="parTrans" cxnId="{C9CB915C-8131-4C25-BFEC-9BF24B2F70EF}">
      <dgm:prSet/>
      <dgm:spPr>
        <a:ln>
          <a:solidFill>
            <a:srgbClr val="FCBE10"/>
          </a:solidFill>
        </a:ln>
      </dgm:spPr>
      <dgm:t>
        <a:bodyPr/>
        <a:lstStyle/>
        <a:p>
          <a:endParaRPr lang="en-CA"/>
        </a:p>
      </dgm:t>
    </dgm:pt>
    <dgm:pt modelId="{7DD16738-D891-46EF-8CCB-0B4DCE46A37C}" type="sibTrans" cxnId="{C9CB915C-8131-4C25-BFEC-9BF24B2F70EF}">
      <dgm:prSet/>
      <dgm:spPr/>
      <dgm:t>
        <a:bodyPr/>
        <a:lstStyle/>
        <a:p>
          <a:endParaRPr lang="en-CA"/>
        </a:p>
      </dgm:t>
    </dgm:pt>
    <dgm:pt modelId="{6943FE10-CF27-43A7-97B5-40256A863782}">
      <dgm:prSet phldrT="[Text]" custT="1"/>
      <dgm:spPr>
        <a:solidFill>
          <a:srgbClr val="00B050"/>
        </a:solidFill>
      </dgm:spPr>
      <dgm:t>
        <a:bodyPr/>
        <a:lstStyle/>
        <a:p>
          <a:r>
            <a:rPr lang="en-CA" sz="1400" dirty="0" smtClean="0">
              <a:solidFill>
                <a:schemeClr val="tx1"/>
              </a:solidFill>
            </a:rPr>
            <a:t>Digital &amp; Social  Media  Functions</a:t>
          </a:r>
          <a:endParaRPr lang="en-CA" sz="1400" dirty="0">
            <a:solidFill>
              <a:schemeClr val="tx1"/>
            </a:solidFill>
          </a:endParaRPr>
        </a:p>
      </dgm:t>
    </dgm:pt>
    <dgm:pt modelId="{777BDBE1-A447-44CF-9B33-61F75FE166D1}" type="parTrans" cxnId="{0A5F778F-A679-411A-82A7-AEB5C1FD0482}">
      <dgm:prSet/>
      <dgm:spPr/>
      <dgm:t>
        <a:bodyPr/>
        <a:lstStyle/>
        <a:p>
          <a:endParaRPr lang="en-CA"/>
        </a:p>
      </dgm:t>
    </dgm:pt>
    <dgm:pt modelId="{6ABA5B78-0B7A-42E4-9852-1ACE3BAE56F2}" type="sibTrans" cxnId="{0A5F778F-A679-411A-82A7-AEB5C1FD0482}">
      <dgm:prSet/>
      <dgm:spPr/>
      <dgm:t>
        <a:bodyPr/>
        <a:lstStyle/>
        <a:p>
          <a:endParaRPr lang="en-CA"/>
        </a:p>
      </dgm:t>
    </dgm:pt>
    <dgm:pt modelId="{BFC0C380-6C83-45B6-AF55-686A5F04A75B}">
      <dgm:prSet phldrT="[Text]" custT="1"/>
      <dgm:spPr>
        <a:ln>
          <a:solidFill>
            <a:srgbClr val="00B050"/>
          </a:solidFill>
        </a:ln>
      </dgm:spPr>
      <dgm:t>
        <a:bodyPr/>
        <a:lstStyle/>
        <a:p>
          <a:pPr algn="ctr"/>
          <a:r>
            <a:rPr lang="en-CA" sz="1200" b="1" dirty="0" smtClean="0"/>
            <a:t>Internet based platform</a:t>
          </a:r>
          <a:endParaRPr lang="en-CA" sz="1200" b="1" dirty="0" smtClean="0"/>
        </a:p>
        <a:p>
          <a:pPr algn="l"/>
          <a:r>
            <a:rPr lang="en-CA" sz="1000" dirty="0" smtClean="0">
              <a:solidFill>
                <a:prstClr val="black"/>
              </a:solidFill>
              <a:cs typeface="Calibri"/>
            </a:rPr>
            <a:t>• </a:t>
          </a:r>
          <a:r>
            <a:rPr lang="en-CA" sz="1000" dirty="0" smtClean="0">
              <a:solidFill>
                <a:prstClr val="black"/>
              </a:solidFill>
              <a:cs typeface="Calibri"/>
            </a:rPr>
            <a:t>A Website repository for:  </a:t>
          </a:r>
          <a:r>
            <a:rPr lang="en-CA" sz="1000" dirty="0" smtClean="0"/>
            <a:t>Research &amp; Best practices</a:t>
          </a:r>
          <a:endParaRPr lang="en-CA" sz="1000" dirty="0" smtClean="0"/>
        </a:p>
        <a:p>
          <a:pPr algn="l"/>
          <a:r>
            <a:rPr lang="en-CA" sz="1000" dirty="0" smtClean="0">
              <a:solidFill>
                <a:prstClr val="black"/>
              </a:solidFill>
              <a:cs typeface="Calibri"/>
            </a:rPr>
            <a:t>• </a:t>
          </a:r>
          <a:r>
            <a:rPr lang="en-CA" sz="1000" dirty="0" smtClean="0">
              <a:solidFill>
                <a:prstClr val="black"/>
              </a:solidFill>
              <a:cs typeface="Calibri"/>
            </a:rPr>
            <a:t>Chat Room discussions on key consular and emergency management topics</a:t>
          </a:r>
          <a:endParaRPr lang="en-CA" sz="1000" dirty="0"/>
        </a:p>
      </dgm:t>
    </dgm:pt>
    <dgm:pt modelId="{58AD82B8-51D6-4CED-9C78-D957F4413F07}" type="parTrans" cxnId="{790014E1-6AAA-4001-9E15-42FE2E66CBE9}">
      <dgm:prSet/>
      <dgm:spPr>
        <a:ln>
          <a:solidFill>
            <a:srgbClr val="00B050"/>
          </a:solidFill>
        </a:ln>
      </dgm:spPr>
      <dgm:t>
        <a:bodyPr/>
        <a:lstStyle/>
        <a:p>
          <a:endParaRPr lang="en-CA"/>
        </a:p>
      </dgm:t>
    </dgm:pt>
    <dgm:pt modelId="{7671E550-3F16-4F77-A27D-4A451C6F56A8}" type="sibTrans" cxnId="{790014E1-6AAA-4001-9E15-42FE2E66CBE9}">
      <dgm:prSet/>
      <dgm:spPr/>
      <dgm:t>
        <a:bodyPr/>
        <a:lstStyle/>
        <a:p>
          <a:endParaRPr lang="en-CA"/>
        </a:p>
      </dgm:t>
    </dgm:pt>
    <dgm:pt modelId="{D8B78BE1-3BF0-40D1-B4B5-5D4C1E79CAEB}">
      <dgm:prSet phldrT="[Text]" custT="1"/>
      <dgm:spPr>
        <a:ln>
          <a:solidFill>
            <a:srgbClr val="00B050"/>
          </a:solidFill>
        </a:ln>
      </dgm:spPr>
      <dgm:t>
        <a:bodyPr/>
        <a:lstStyle/>
        <a:p>
          <a:pPr algn="ctr"/>
          <a:r>
            <a:rPr lang="en-CA" sz="1200" b="1" dirty="0" smtClean="0"/>
            <a:t>Online Training</a:t>
          </a:r>
        </a:p>
        <a:p>
          <a:pPr algn="l"/>
          <a:r>
            <a:rPr lang="en-CA" sz="1000" dirty="0" smtClean="0">
              <a:solidFill>
                <a:prstClr val="black"/>
              </a:solidFill>
              <a:cs typeface="Calibri"/>
            </a:rPr>
            <a:t>• </a:t>
          </a:r>
          <a:r>
            <a:rPr lang="en-CA" sz="1000" dirty="0" smtClean="0"/>
            <a:t>Webinars</a:t>
          </a:r>
        </a:p>
        <a:p>
          <a:pPr algn="l"/>
          <a:r>
            <a:rPr lang="en-CA" sz="1000" dirty="0" smtClean="0">
              <a:solidFill>
                <a:prstClr val="black"/>
              </a:solidFill>
              <a:cs typeface="Calibri"/>
            </a:rPr>
            <a:t>• </a:t>
          </a:r>
          <a:r>
            <a:rPr lang="en-CA" sz="1000" dirty="0" smtClean="0"/>
            <a:t>Workshops-in-a-box</a:t>
          </a:r>
        </a:p>
      </dgm:t>
    </dgm:pt>
    <dgm:pt modelId="{FB9D8DF5-1502-4459-97A9-CAF4820DA40D}" type="parTrans" cxnId="{45A1C803-BA14-4927-86A0-3760F27E9D61}">
      <dgm:prSet/>
      <dgm:spPr>
        <a:ln>
          <a:solidFill>
            <a:srgbClr val="00B050"/>
          </a:solidFill>
        </a:ln>
      </dgm:spPr>
      <dgm:t>
        <a:bodyPr/>
        <a:lstStyle/>
        <a:p>
          <a:endParaRPr lang="en-CA"/>
        </a:p>
      </dgm:t>
    </dgm:pt>
    <dgm:pt modelId="{CF59454A-FDA0-4472-8FF1-84D06B9BBC87}" type="sibTrans" cxnId="{45A1C803-BA14-4927-86A0-3760F27E9D61}">
      <dgm:prSet/>
      <dgm:spPr/>
      <dgm:t>
        <a:bodyPr/>
        <a:lstStyle/>
        <a:p>
          <a:endParaRPr lang="en-CA"/>
        </a:p>
      </dgm:t>
    </dgm:pt>
    <dgm:pt modelId="{3A3F67CE-64D1-4B94-8F0D-4E48BF783C33}">
      <dgm:prSet phldrT="[Text]" custT="1"/>
      <dgm:spPr>
        <a:ln>
          <a:solidFill>
            <a:srgbClr val="00B050"/>
          </a:solidFill>
        </a:ln>
      </dgm:spPr>
      <dgm:t>
        <a:bodyPr/>
        <a:lstStyle/>
        <a:p>
          <a:pPr algn="ctr"/>
          <a:r>
            <a:rPr lang="en-CA" sz="1000" b="1" dirty="0" smtClean="0"/>
            <a:t>LinkedIn/Facebook</a:t>
          </a:r>
        </a:p>
        <a:p>
          <a:pPr algn="l"/>
          <a:r>
            <a:rPr lang="en-CA" sz="1000" dirty="0" smtClean="0">
              <a:solidFill>
                <a:prstClr val="black"/>
              </a:solidFill>
              <a:cs typeface="Calibri"/>
            </a:rPr>
            <a:t>• </a:t>
          </a:r>
          <a:r>
            <a:rPr lang="en-CA" sz="1000" dirty="0" smtClean="0">
              <a:solidFill>
                <a:prstClr val="black"/>
              </a:solidFill>
              <a:cs typeface="Calibri"/>
            </a:rPr>
            <a:t>Connect GCF members through a digital platform and social </a:t>
          </a:r>
          <a:r>
            <a:rPr lang="en-CA" sz="1000" dirty="0" smtClean="0">
              <a:solidFill>
                <a:prstClr val="black"/>
              </a:solidFill>
              <a:cs typeface="Calibri"/>
            </a:rPr>
            <a:t>media </a:t>
          </a:r>
          <a:r>
            <a:rPr lang="en-CA" sz="1000" dirty="0" smtClean="0">
              <a:solidFill>
                <a:prstClr val="black"/>
              </a:solidFill>
              <a:cs typeface="Calibri"/>
            </a:rPr>
            <a:t> by early 2016</a:t>
          </a:r>
        </a:p>
        <a:p>
          <a:pPr algn="l"/>
          <a:r>
            <a:rPr lang="en-CA" sz="1000" dirty="0" smtClean="0">
              <a:solidFill>
                <a:prstClr val="black"/>
              </a:solidFill>
              <a:cs typeface="Calibri"/>
            </a:rPr>
            <a:t>• </a:t>
          </a:r>
          <a:r>
            <a:rPr lang="en-CA" sz="1000" dirty="0" smtClean="0"/>
            <a:t>Encourage GCF practitioners to share tips , tools  &amp; requests and offers for resources with Forum members</a:t>
          </a:r>
          <a:endParaRPr lang="en-CA" sz="1000" dirty="0" smtClean="0"/>
        </a:p>
      </dgm:t>
    </dgm:pt>
    <dgm:pt modelId="{42CBC705-DE0B-4D6F-90CF-2C695E59DD89}" type="parTrans" cxnId="{3C77BE3F-059F-460B-B0FF-884D657D8190}">
      <dgm:prSet/>
      <dgm:spPr>
        <a:ln>
          <a:solidFill>
            <a:srgbClr val="00B050"/>
          </a:solidFill>
        </a:ln>
      </dgm:spPr>
      <dgm:t>
        <a:bodyPr/>
        <a:lstStyle/>
        <a:p>
          <a:endParaRPr lang="en-CA"/>
        </a:p>
      </dgm:t>
    </dgm:pt>
    <dgm:pt modelId="{BEE6850A-FBF9-48DC-A630-CA3C8949C5D4}" type="sibTrans" cxnId="{3C77BE3F-059F-460B-B0FF-884D657D8190}">
      <dgm:prSet/>
      <dgm:spPr/>
      <dgm:t>
        <a:bodyPr/>
        <a:lstStyle/>
        <a:p>
          <a:endParaRPr lang="en-CA"/>
        </a:p>
      </dgm:t>
    </dgm:pt>
    <dgm:pt modelId="{DD6A6938-BE8A-4B6C-9BB5-4CF1558DD97C}">
      <dgm:prSet phldrT="[Text]" custT="1"/>
      <dgm:spPr>
        <a:solidFill>
          <a:srgbClr val="FF0000"/>
        </a:solidFill>
      </dgm:spPr>
      <dgm:t>
        <a:bodyPr/>
        <a:lstStyle/>
        <a:p>
          <a:r>
            <a:rPr lang="en-CA" sz="1400" dirty="0" smtClean="0">
              <a:solidFill>
                <a:schemeClr val="tx1"/>
              </a:solidFill>
            </a:rPr>
            <a:t>Policy &amp; Practice Development</a:t>
          </a:r>
        </a:p>
      </dgm:t>
    </dgm:pt>
    <dgm:pt modelId="{10F55885-A043-4B0C-8F04-DE2C09CE183A}" type="parTrans" cxnId="{9D06C415-C7B3-4B8A-AA8C-534F11B3AF22}">
      <dgm:prSet/>
      <dgm:spPr/>
      <dgm:t>
        <a:bodyPr/>
        <a:lstStyle/>
        <a:p>
          <a:endParaRPr lang="en-CA"/>
        </a:p>
      </dgm:t>
    </dgm:pt>
    <dgm:pt modelId="{4944A36E-2C90-413B-8613-8566D8BE4A6A}" type="sibTrans" cxnId="{9D06C415-C7B3-4B8A-AA8C-534F11B3AF22}">
      <dgm:prSet/>
      <dgm:spPr/>
      <dgm:t>
        <a:bodyPr/>
        <a:lstStyle/>
        <a:p>
          <a:endParaRPr lang="en-CA"/>
        </a:p>
      </dgm:t>
    </dgm:pt>
    <dgm:pt modelId="{6406BD24-5E56-44B6-AF74-5F4B7C12A6EE}">
      <dgm:prSet phldrT="[Text]" custT="1"/>
      <dgm:spPr>
        <a:ln>
          <a:solidFill>
            <a:srgbClr val="FF0000"/>
          </a:solidFill>
        </a:ln>
      </dgm:spPr>
      <dgm:t>
        <a:bodyPr/>
        <a:lstStyle/>
        <a:p>
          <a:pPr algn="ctr"/>
          <a:r>
            <a:rPr lang="en-CA" sz="1200" b="1" dirty="0" smtClean="0"/>
            <a:t>VCCR Agenda</a:t>
          </a:r>
        </a:p>
        <a:p>
          <a:pPr algn="l"/>
          <a:r>
            <a:rPr lang="en-CA" sz="1000" dirty="0" smtClean="0">
              <a:solidFill>
                <a:prstClr val="black"/>
              </a:solidFill>
              <a:cs typeface="Calibri"/>
            </a:rPr>
            <a:t>• Support development of model consular practice </a:t>
          </a:r>
          <a:r>
            <a:rPr lang="en-CA" sz="1000" dirty="0" smtClean="0">
              <a:solidFill>
                <a:prstClr val="black"/>
              </a:solidFill>
              <a:cs typeface="Calibri"/>
            </a:rPr>
            <a:t>guidelines</a:t>
          </a:r>
        </a:p>
        <a:p>
          <a:pPr algn="l"/>
          <a:r>
            <a:rPr lang="en-CA" sz="1000" dirty="0" smtClean="0">
              <a:solidFill>
                <a:prstClr val="black"/>
              </a:solidFill>
              <a:cs typeface="Calibri"/>
            </a:rPr>
            <a:t>• Promote discussions on existing and prospective normative standards (VCCR+)</a:t>
          </a:r>
          <a:endParaRPr lang="en-CA" sz="1000" dirty="0" smtClean="0">
            <a:solidFill>
              <a:prstClr val="black"/>
            </a:solidFill>
            <a:cs typeface="Calibri"/>
          </a:endParaRPr>
        </a:p>
      </dgm:t>
    </dgm:pt>
    <dgm:pt modelId="{4C88DF68-5CEA-4087-9CD0-90B73B279B02}" type="parTrans" cxnId="{1A812C56-6843-4E30-8AC1-5B7A74C64051}">
      <dgm:prSet/>
      <dgm:spPr>
        <a:ln>
          <a:solidFill>
            <a:srgbClr val="FF0000"/>
          </a:solidFill>
        </a:ln>
      </dgm:spPr>
      <dgm:t>
        <a:bodyPr/>
        <a:lstStyle/>
        <a:p>
          <a:endParaRPr lang="en-CA"/>
        </a:p>
      </dgm:t>
    </dgm:pt>
    <dgm:pt modelId="{2DB4B53D-FB9A-4FF5-AA16-1F115FC9C844}" type="sibTrans" cxnId="{1A812C56-6843-4E30-8AC1-5B7A74C64051}">
      <dgm:prSet/>
      <dgm:spPr/>
      <dgm:t>
        <a:bodyPr/>
        <a:lstStyle/>
        <a:p>
          <a:endParaRPr lang="en-CA"/>
        </a:p>
      </dgm:t>
    </dgm:pt>
    <dgm:pt modelId="{55D48A0D-9CCA-4F62-B710-00DEEB34EBED}">
      <dgm:prSet phldrT="[Text]" custT="1"/>
      <dgm:spPr>
        <a:ln>
          <a:solidFill>
            <a:srgbClr val="FF0000"/>
          </a:solidFill>
        </a:ln>
      </dgm:spPr>
      <dgm:t>
        <a:bodyPr/>
        <a:lstStyle/>
        <a:p>
          <a:pPr algn="l"/>
          <a:r>
            <a:rPr lang="en-CA" sz="1200" b="1" dirty="0" smtClean="0"/>
            <a:t>GCF Working Groups on:</a:t>
          </a:r>
          <a:r>
            <a:rPr lang="en-CA" sz="1000" b="1" dirty="0" smtClean="0"/>
            <a:t/>
          </a:r>
          <a:br>
            <a:rPr lang="en-CA" sz="1000" b="1" dirty="0" smtClean="0"/>
          </a:br>
          <a:r>
            <a:rPr lang="en-CA" sz="1000" b="1" dirty="0" smtClean="0"/>
            <a:t>                                                             </a:t>
          </a:r>
          <a:r>
            <a:rPr lang="en-CA" sz="1000" dirty="0" smtClean="0">
              <a:solidFill>
                <a:prstClr val="black"/>
              </a:solidFill>
              <a:cs typeface="Calibri"/>
            </a:rPr>
            <a:t/>
          </a:r>
          <a:br>
            <a:rPr lang="en-CA" sz="1000" dirty="0" smtClean="0">
              <a:solidFill>
                <a:prstClr val="black"/>
              </a:solidFill>
              <a:cs typeface="Calibri"/>
            </a:rPr>
          </a:br>
          <a:r>
            <a:rPr lang="en-CA" sz="1000" dirty="0" smtClean="0">
              <a:solidFill>
                <a:prstClr val="black"/>
              </a:solidFill>
              <a:cs typeface="Calibri"/>
            </a:rPr>
            <a:t>- </a:t>
          </a:r>
          <a:r>
            <a:rPr lang="en-CA" sz="1000" dirty="0" smtClean="0"/>
            <a:t>Emergency management</a:t>
          </a:r>
        </a:p>
        <a:p>
          <a:pPr algn="l"/>
          <a:r>
            <a:rPr lang="en-CA" sz="1000" dirty="0" smtClean="0"/>
            <a:t>- Vulnerable Clients: Family services; Mental Illness, Arrest and Detention</a:t>
          </a:r>
        </a:p>
        <a:p>
          <a:pPr algn="l"/>
          <a:r>
            <a:rPr lang="en-CA" sz="1000" dirty="0" smtClean="0"/>
            <a:t>- Model Consular Practice</a:t>
          </a:r>
        </a:p>
        <a:p>
          <a:pPr algn="l"/>
          <a:r>
            <a:rPr lang="en-CA" sz="1000" dirty="0" smtClean="0"/>
            <a:t>- Migrant Workers &amp; International Workforce</a:t>
          </a:r>
        </a:p>
        <a:p>
          <a:pPr algn="l"/>
          <a:r>
            <a:rPr lang="en-CA" sz="1000" dirty="0" smtClean="0"/>
            <a:t>- Safe Travel Culture</a:t>
          </a:r>
          <a:endParaRPr lang="en-CA" sz="1000" dirty="0" smtClean="0"/>
        </a:p>
      </dgm:t>
    </dgm:pt>
    <dgm:pt modelId="{EB401BB6-DDF9-4469-8C8B-AC7DB5B2F772}" type="sibTrans" cxnId="{7B1F7875-84FE-4687-BE62-6ABC605939DD}">
      <dgm:prSet/>
      <dgm:spPr/>
      <dgm:t>
        <a:bodyPr/>
        <a:lstStyle/>
        <a:p>
          <a:endParaRPr lang="en-CA"/>
        </a:p>
      </dgm:t>
    </dgm:pt>
    <dgm:pt modelId="{5976A2B2-50A8-4515-90EE-A8FB1DC46CF4}" type="parTrans" cxnId="{7B1F7875-84FE-4687-BE62-6ABC605939DD}">
      <dgm:prSet/>
      <dgm:spPr>
        <a:ln>
          <a:solidFill>
            <a:srgbClr val="FF0000"/>
          </a:solidFill>
        </a:ln>
      </dgm:spPr>
      <dgm:t>
        <a:bodyPr/>
        <a:lstStyle/>
        <a:p>
          <a:endParaRPr lang="en-CA"/>
        </a:p>
      </dgm:t>
    </dgm:pt>
    <dgm:pt modelId="{2AE1D212-AE1C-411F-9850-6FD1B8227355}">
      <dgm:prSet phldrT="[Text]" custT="1"/>
      <dgm:spPr>
        <a:ln>
          <a:solidFill>
            <a:srgbClr val="FF0000"/>
          </a:solidFill>
        </a:ln>
      </dgm:spPr>
      <dgm:t>
        <a:bodyPr/>
        <a:lstStyle/>
        <a:p>
          <a:pPr algn="ctr"/>
          <a:r>
            <a:rPr lang="en-CA" sz="1200" b="1" dirty="0" smtClean="0"/>
            <a:t>Practitioners </a:t>
          </a:r>
          <a:r>
            <a:rPr lang="en-CA" sz="1200" b="1" dirty="0" smtClean="0"/>
            <a:t/>
          </a:r>
          <a:br>
            <a:rPr lang="en-CA" sz="1200" b="1" dirty="0" smtClean="0"/>
          </a:br>
          <a:r>
            <a:rPr lang="en-CA" sz="1200" b="1" dirty="0" smtClean="0"/>
            <a:t>“</a:t>
          </a:r>
          <a:r>
            <a:rPr lang="en-CA" sz="1200" b="1" dirty="0" smtClean="0"/>
            <a:t>How to” Tools</a:t>
          </a:r>
        </a:p>
        <a:p>
          <a:pPr algn="l"/>
          <a:r>
            <a:rPr lang="en-CA" sz="1000" dirty="0" smtClean="0">
              <a:solidFill>
                <a:prstClr val="black"/>
              </a:solidFill>
              <a:cs typeface="Calibri"/>
            </a:rPr>
            <a:t>• Travel </a:t>
          </a:r>
          <a:r>
            <a:rPr lang="en-CA" sz="1000" dirty="0" smtClean="0"/>
            <a:t>Apps                                                 </a:t>
          </a:r>
          <a:r>
            <a:rPr lang="en-CA" sz="1000" dirty="0" smtClean="0">
              <a:solidFill>
                <a:prstClr val="black"/>
              </a:solidFill>
              <a:cs typeface="Calibri"/>
            </a:rPr>
            <a:t>• </a:t>
          </a:r>
          <a:r>
            <a:rPr lang="en-CA" sz="1000" dirty="0" smtClean="0"/>
            <a:t>Resource mapping template</a:t>
          </a:r>
        </a:p>
        <a:p>
          <a:pPr algn="l"/>
          <a:r>
            <a:rPr lang="en-CA" sz="1000" dirty="0" smtClean="0">
              <a:solidFill>
                <a:prstClr val="black"/>
              </a:solidFill>
              <a:cs typeface="Calibri"/>
            </a:rPr>
            <a:t>• </a:t>
          </a:r>
          <a:r>
            <a:rPr lang="en-CA" sz="1000" dirty="0" smtClean="0"/>
            <a:t>VCCR sorting placemat</a:t>
          </a:r>
        </a:p>
        <a:p>
          <a:pPr algn="l"/>
          <a:r>
            <a:rPr lang="en-CA" sz="1000" dirty="0" smtClean="0">
              <a:solidFill>
                <a:prstClr val="black"/>
              </a:solidFill>
              <a:cs typeface="Calibri"/>
            </a:rPr>
            <a:t>• Safe Travel coms material</a:t>
          </a:r>
        </a:p>
      </dgm:t>
    </dgm:pt>
    <dgm:pt modelId="{0B647F3C-1A42-4927-B511-84D6A1575ED4}" type="parTrans" cxnId="{634E6A5F-B95B-4BF2-8071-0B51E633093B}">
      <dgm:prSet/>
      <dgm:spPr>
        <a:ln>
          <a:solidFill>
            <a:srgbClr val="FF0000"/>
          </a:solidFill>
        </a:ln>
      </dgm:spPr>
      <dgm:t>
        <a:bodyPr/>
        <a:lstStyle/>
        <a:p>
          <a:endParaRPr lang="en-CA"/>
        </a:p>
      </dgm:t>
    </dgm:pt>
    <dgm:pt modelId="{C189EFFF-42F8-406D-A956-45A74CCA922F}" type="sibTrans" cxnId="{634E6A5F-B95B-4BF2-8071-0B51E633093B}">
      <dgm:prSet/>
      <dgm:spPr/>
      <dgm:t>
        <a:bodyPr/>
        <a:lstStyle/>
        <a:p>
          <a:endParaRPr lang="en-CA"/>
        </a:p>
      </dgm:t>
    </dgm:pt>
    <dgm:pt modelId="{601DF18D-78D7-4B86-AB74-BA4707B9DE49}" type="pres">
      <dgm:prSet presAssocID="{D1FBBF39-D928-413D-A67F-30370E0AAF0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CA"/>
        </a:p>
      </dgm:t>
    </dgm:pt>
    <dgm:pt modelId="{C00B35CB-10CA-4E5F-995B-20655BC3C481}" type="pres">
      <dgm:prSet presAssocID="{97CAD2C7-D46C-4430-A12A-336FB1F75B14}" presName="root" presStyleCnt="0"/>
      <dgm:spPr/>
    </dgm:pt>
    <dgm:pt modelId="{1C4363C8-7A16-4997-BE19-2464C686A07B}" type="pres">
      <dgm:prSet presAssocID="{97CAD2C7-D46C-4430-A12A-336FB1F75B14}" presName="rootComposite" presStyleCnt="0"/>
      <dgm:spPr/>
    </dgm:pt>
    <dgm:pt modelId="{D90A236F-9A2E-46BE-88A7-C39D18671262}" type="pres">
      <dgm:prSet presAssocID="{97CAD2C7-D46C-4430-A12A-336FB1F75B14}" presName="rootText" presStyleLbl="node1" presStyleIdx="0" presStyleCnt="4" custLinFactNeighborX="-14934" custLinFactNeighborY="-198"/>
      <dgm:spPr/>
      <dgm:t>
        <a:bodyPr/>
        <a:lstStyle/>
        <a:p>
          <a:endParaRPr lang="en-CA"/>
        </a:p>
      </dgm:t>
    </dgm:pt>
    <dgm:pt modelId="{11DC65DD-78F3-4117-8E1E-41CB5FA374F4}" type="pres">
      <dgm:prSet presAssocID="{97CAD2C7-D46C-4430-A12A-336FB1F75B14}" presName="rootConnector" presStyleLbl="node1" presStyleIdx="0" presStyleCnt="4"/>
      <dgm:spPr/>
      <dgm:t>
        <a:bodyPr/>
        <a:lstStyle/>
        <a:p>
          <a:endParaRPr lang="en-CA"/>
        </a:p>
      </dgm:t>
    </dgm:pt>
    <dgm:pt modelId="{842009FB-0670-4801-AFB2-BAD9DF00F046}" type="pres">
      <dgm:prSet presAssocID="{97CAD2C7-D46C-4430-A12A-336FB1F75B14}" presName="childShape" presStyleCnt="0"/>
      <dgm:spPr/>
    </dgm:pt>
    <dgm:pt modelId="{442769E8-C5D3-4205-AA18-84311BEFDE0C}" type="pres">
      <dgm:prSet presAssocID="{64CB372D-35C4-4677-AD03-E7DD4F1EE985}" presName="Name13" presStyleLbl="parChTrans1D2" presStyleIdx="0" presStyleCnt="8"/>
      <dgm:spPr/>
      <dgm:t>
        <a:bodyPr/>
        <a:lstStyle/>
        <a:p>
          <a:endParaRPr lang="en-CA"/>
        </a:p>
      </dgm:t>
    </dgm:pt>
    <dgm:pt modelId="{D50750F4-19C1-451E-95BB-866244CC1713}" type="pres">
      <dgm:prSet presAssocID="{80FE894B-94B8-4C38-AEA5-63F3EC912146}" presName="childText" presStyleLbl="bgAcc1" presStyleIdx="0" presStyleCnt="8" custScaleX="150962" custScaleY="63864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2358BC0-D26C-4EE8-BFC8-1471D02B3244}" type="pres">
      <dgm:prSet presAssocID="{FAC36BA2-4217-429B-9BBA-63287F25B28E}" presName="root" presStyleCnt="0"/>
      <dgm:spPr/>
    </dgm:pt>
    <dgm:pt modelId="{E8C41D40-1B3F-4A0C-A71B-D34D31A4323B}" type="pres">
      <dgm:prSet presAssocID="{FAC36BA2-4217-429B-9BBA-63287F25B28E}" presName="rootComposite" presStyleCnt="0"/>
      <dgm:spPr/>
    </dgm:pt>
    <dgm:pt modelId="{48F41885-8682-400A-93D1-E99FF79DE5DD}" type="pres">
      <dgm:prSet presAssocID="{FAC36BA2-4217-429B-9BBA-63287F25B28E}" presName="rootText" presStyleLbl="node1" presStyleIdx="1" presStyleCnt="4"/>
      <dgm:spPr/>
      <dgm:t>
        <a:bodyPr/>
        <a:lstStyle/>
        <a:p>
          <a:endParaRPr lang="en-CA"/>
        </a:p>
      </dgm:t>
    </dgm:pt>
    <dgm:pt modelId="{75ED5245-C825-44BB-AA23-8867E4DFABEC}" type="pres">
      <dgm:prSet presAssocID="{FAC36BA2-4217-429B-9BBA-63287F25B28E}" presName="rootConnector" presStyleLbl="node1" presStyleIdx="1" presStyleCnt="4"/>
      <dgm:spPr/>
      <dgm:t>
        <a:bodyPr/>
        <a:lstStyle/>
        <a:p>
          <a:endParaRPr lang="en-CA"/>
        </a:p>
      </dgm:t>
    </dgm:pt>
    <dgm:pt modelId="{5E80DA31-ABA5-4094-AFC0-C30505ECE492}" type="pres">
      <dgm:prSet presAssocID="{FAC36BA2-4217-429B-9BBA-63287F25B28E}" presName="childShape" presStyleCnt="0"/>
      <dgm:spPr/>
    </dgm:pt>
    <dgm:pt modelId="{2B913476-0033-472A-8BB5-E0CF2C5D3249}" type="pres">
      <dgm:prSet presAssocID="{8CE6CFA2-1D0F-4A1E-99B3-F94B33F5F7F1}" presName="Name13" presStyleLbl="parChTrans1D2" presStyleIdx="1" presStyleCnt="8"/>
      <dgm:spPr/>
      <dgm:t>
        <a:bodyPr/>
        <a:lstStyle/>
        <a:p>
          <a:endParaRPr lang="en-CA"/>
        </a:p>
      </dgm:t>
    </dgm:pt>
    <dgm:pt modelId="{949B5E0D-E55F-497E-95F3-89866C6BD1E3}" type="pres">
      <dgm:prSet presAssocID="{5BF18F4E-CCA2-4C2C-B985-55B88D2B594C}" presName="childText" presStyleLbl="bgAcc1" presStyleIdx="1" presStyleCnt="8" custScaleX="127771" custScaleY="57156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5C155BB-17F7-4EC9-AE43-EDEF8B9F0B66}" type="pres">
      <dgm:prSet presAssocID="{6943FE10-CF27-43A7-97B5-40256A863782}" presName="root" presStyleCnt="0"/>
      <dgm:spPr/>
    </dgm:pt>
    <dgm:pt modelId="{B92AF62A-466A-431D-AE79-7AEFE2E0727A}" type="pres">
      <dgm:prSet presAssocID="{6943FE10-CF27-43A7-97B5-40256A863782}" presName="rootComposite" presStyleCnt="0"/>
      <dgm:spPr/>
    </dgm:pt>
    <dgm:pt modelId="{81344A41-C3C2-4BF0-B3E9-1EE8D98AE42B}" type="pres">
      <dgm:prSet presAssocID="{6943FE10-CF27-43A7-97B5-40256A863782}" presName="rootText" presStyleLbl="node1" presStyleIdx="2" presStyleCnt="4" custLinFactNeighborX="14256" custLinFactNeighborY="-464"/>
      <dgm:spPr/>
      <dgm:t>
        <a:bodyPr/>
        <a:lstStyle/>
        <a:p>
          <a:endParaRPr lang="en-CA"/>
        </a:p>
      </dgm:t>
    </dgm:pt>
    <dgm:pt modelId="{1D36E146-957E-4B28-BDB6-F64EAC3AAC48}" type="pres">
      <dgm:prSet presAssocID="{6943FE10-CF27-43A7-97B5-40256A863782}" presName="rootConnector" presStyleLbl="node1" presStyleIdx="2" presStyleCnt="4"/>
      <dgm:spPr/>
      <dgm:t>
        <a:bodyPr/>
        <a:lstStyle/>
        <a:p>
          <a:endParaRPr lang="en-CA"/>
        </a:p>
      </dgm:t>
    </dgm:pt>
    <dgm:pt modelId="{48E2D3CF-16F4-45F9-845E-872DC6903417}" type="pres">
      <dgm:prSet presAssocID="{6943FE10-CF27-43A7-97B5-40256A863782}" presName="childShape" presStyleCnt="0"/>
      <dgm:spPr/>
    </dgm:pt>
    <dgm:pt modelId="{B8C1137E-BB46-4573-8778-4D5EE9AD7891}" type="pres">
      <dgm:prSet presAssocID="{58AD82B8-51D6-4CED-9C78-D957F4413F07}" presName="Name13" presStyleLbl="parChTrans1D2" presStyleIdx="2" presStyleCnt="8"/>
      <dgm:spPr/>
      <dgm:t>
        <a:bodyPr/>
        <a:lstStyle/>
        <a:p>
          <a:endParaRPr lang="en-CA"/>
        </a:p>
      </dgm:t>
    </dgm:pt>
    <dgm:pt modelId="{76CD3E99-DFED-489B-8500-30675F07F98F}" type="pres">
      <dgm:prSet presAssocID="{BFC0C380-6C83-45B6-AF55-686A5F04A75B}" presName="childText" presStyleLbl="bgAcc1" presStyleIdx="2" presStyleCnt="8" custScaleX="144901" custScaleY="286424" custLinFactNeighborX="30597" custLinFactNeighborY="198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389FAAD6-F0D0-4B0A-8C47-7EB814B4CA3B}" type="pres">
      <dgm:prSet presAssocID="{FB9D8DF5-1502-4459-97A9-CAF4820DA40D}" presName="Name13" presStyleLbl="parChTrans1D2" presStyleIdx="3" presStyleCnt="8"/>
      <dgm:spPr/>
      <dgm:t>
        <a:bodyPr/>
        <a:lstStyle/>
        <a:p>
          <a:endParaRPr lang="en-CA"/>
        </a:p>
      </dgm:t>
    </dgm:pt>
    <dgm:pt modelId="{047603EE-20D0-481A-A94B-B88935E65703}" type="pres">
      <dgm:prSet presAssocID="{D8B78BE1-3BF0-40D1-B4B5-5D4C1E79CAEB}" presName="childText" presStyleLbl="bgAcc1" presStyleIdx="3" presStyleCnt="8" custScaleX="155227" custScaleY="101241" custLinFactNeighborX="30597" custLinFactNeighborY="-343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C8DD3FE-8DD7-4689-91E7-FB7F832E70FB}" type="pres">
      <dgm:prSet presAssocID="{42CBC705-DE0B-4D6F-90CF-2C695E59DD89}" presName="Name13" presStyleLbl="parChTrans1D2" presStyleIdx="4" presStyleCnt="8"/>
      <dgm:spPr/>
      <dgm:t>
        <a:bodyPr/>
        <a:lstStyle/>
        <a:p>
          <a:endParaRPr lang="en-CA"/>
        </a:p>
      </dgm:t>
    </dgm:pt>
    <dgm:pt modelId="{AFBB5E5F-0869-4A41-963C-93F87CC5572E}" type="pres">
      <dgm:prSet presAssocID="{3A3F67CE-64D1-4B94-8F0D-4E48BF783C33}" presName="childText" presStyleLbl="bgAcc1" presStyleIdx="4" presStyleCnt="8" custScaleX="137789" custScaleY="356182" custLinFactNeighborX="30597" custLinFactNeighborY="-4281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C88DC23-B9B4-4E3A-9118-636A3A7F0E3F}" type="pres">
      <dgm:prSet presAssocID="{DD6A6938-BE8A-4B6C-9BB5-4CF1558DD97C}" presName="root" presStyleCnt="0"/>
      <dgm:spPr/>
    </dgm:pt>
    <dgm:pt modelId="{479DC961-3A59-4F93-859A-48F78600D089}" type="pres">
      <dgm:prSet presAssocID="{DD6A6938-BE8A-4B6C-9BB5-4CF1558DD97C}" presName="rootComposite" presStyleCnt="0"/>
      <dgm:spPr/>
    </dgm:pt>
    <dgm:pt modelId="{E7B4D0D8-C4C2-42F3-A26C-8956AF26D3D8}" type="pres">
      <dgm:prSet presAssocID="{DD6A6938-BE8A-4B6C-9BB5-4CF1558DD97C}" presName="rootText" presStyleLbl="node1" presStyleIdx="3" presStyleCnt="4" custLinFactNeighborX="23242" custLinFactNeighborY="-198"/>
      <dgm:spPr/>
      <dgm:t>
        <a:bodyPr/>
        <a:lstStyle/>
        <a:p>
          <a:endParaRPr lang="en-CA"/>
        </a:p>
      </dgm:t>
    </dgm:pt>
    <dgm:pt modelId="{99F36C68-6EE1-4F11-9FB1-9D67E772397E}" type="pres">
      <dgm:prSet presAssocID="{DD6A6938-BE8A-4B6C-9BB5-4CF1558DD97C}" presName="rootConnector" presStyleLbl="node1" presStyleIdx="3" presStyleCnt="4"/>
      <dgm:spPr/>
      <dgm:t>
        <a:bodyPr/>
        <a:lstStyle/>
        <a:p>
          <a:endParaRPr lang="en-CA"/>
        </a:p>
      </dgm:t>
    </dgm:pt>
    <dgm:pt modelId="{67D6EF86-B3C2-40A9-948B-D3C51A867FC3}" type="pres">
      <dgm:prSet presAssocID="{DD6A6938-BE8A-4B6C-9BB5-4CF1558DD97C}" presName="childShape" presStyleCnt="0"/>
      <dgm:spPr/>
    </dgm:pt>
    <dgm:pt modelId="{5D11F980-9FE6-4E11-9FC2-61F7B4C6DC5C}" type="pres">
      <dgm:prSet presAssocID="{5976A2B2-50A8-4515-90EE-A8FB1DC46CF4}" presName="Name13" presStyleLbl="parChTrans1D2" presStyleIdx="5" presStyleCnt="8"/>
      <dgm:spPr/>
      <dgm:t>
        <a:bodyPr/>
        <a:lstStyle/>
        <a:p>
          <a:endParaRPr lang="en-CA"/>
        </a:p>
      </dgm:t>
    </dgm:pt>
    <dgm:pt modelId="{38117B09-15F4-4D4B-9F50-8A593CFFD133}" type="pres">
      <dgm:prSet presAssocID="{55D48A0D-9CCA-4F62-B710-00DEEB34EBED}" presName="childText" presStyleLbl="bgAcc1" presStyleIdx="5" presStyleCnt="8" custScaleX="198498" custScaleY="302698" custLinFactNeighborX="35248" custLinFactNeighborY="-151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2B336BD-A5AF-4AF9-841C-A45AE3C0470F}" type="pres">
      <dgm:prSet presAssocID="{4C88DF68-5CEA-4087-9CD0-90B73B279B02}" presName="Name13" presStyleLbl="parChTrans1D2" presStyleIdx="6" presStyleCnt="8"/>
      <dgm:spPr/>
      <dgm:t>
        <a:bodyPr/>
        <a:lstStyle/>
        <a:p>
          <a:endParaRPr lang="en-CA"/>
        </a:p>
      </dgm:t>
    </dgm:pt>
    <dgm:pt modelId="{6C180659-BBA1-4CFE-87FA-EB0A443FD6D8}" type="pres">
      <dgm:prSet presAssocID="{6406BD24-5E56-44B6-AF74-5F4B7C12A6EE}" presName="childText" presStyleLbl="bgAcc1" presStyleIdx="6" presStyleCnt="8" custScaleX="172890" custScaleY="240316" custLinFactNeighborX="43080" custLinFactNeighborY="-1456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81682C86-51FB-4453-AF27-9A3E96A40590}" type="pres">
      <dgm:prSet presAssocID="{0B647F3C-1A42-4927-B511-84D6A1575ED4}" presName="Name13" presStyleLbl="parChTrans1D2" presStyleIdx="7" presStyleCnt="8"/>
      <dgm:spPr/>
      <dgm:t>
        <a:bodyPr/>
        <a:lstStyle/>
        <a:p>
          <a:endParaRPr lang="en-CA"/>
        </a:p>
      </dgm:t>
    </dgm:pt>
    <dgm:pt modelId="{F2E0B0D8-8A4A-4F5B-A07F-5C9D4EC3D887}" type="pres">
      <dgm:prSet presAssocID="{2AE1D212-AE1C-411F-9850-6FD1B8227355}" presName="childText" presStyleLbl="bgAcc1" presStyleIdx="7" presStyleCnt="8" custScaleX="172890" custScaleY="208378" custLinFactNeighborX="43080" custLinFactNeighborY="-16722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29834D1B-9DAD-4A64-9179-39BBCBDB3E52}" type="presOf" srcId="{5BF18F4E-CCA2-4C2C-B985-55B88D2B594C}" destId="{949B5E0D-E55F-497E-95F3-89866C6BD1E3}" srcOrd="0" destOrd="0" presId="urn:microsoft.com/office/officeart/2005/8/layout/hierarchy3"/>
    <dgm:cxn modelId="{DF5C8668-4E59-4BAA-9985-ED87B3CC23C5}" srcId="{D1FBBF39-D928-413D-A67F-30370E0AAF00}" destId="{97CAD2C7-D46C-4430-A12A-336FB1F75B14}" srcOrd="0" destOrd="0" parTransId="{AFDF27E9-E484-4C91-B437-DF8EB5167190}" sibTransId="{ACDB2B45-D229-4E51-8B84-57602BCE2A9D}"/>
    <dgm:cxn modelId="{FABFD406-6C9A-4A68-BA35-D05197BC6F16}" type="presOf" srcId="{97CAD2C7-D46C-4430-A12A-336FB1F75B14}" destId="{11DC65DD-78F3-4117-8E1E-41CB5FA374F4}" srcOrd="1" destOrd="0" presId="urn:microsoft.com/office/officeart/2005/8/layout/hierarchy3"/>
    <dgm:cxn modelId="{9D06C415-C7B3-4B8A-AA8C-534F11B3AF22}" srcId="{D1FBBF39-D928-413D-A67F-30370E0AAF00}" destId="{DD6A6938-BE8A-4B6C-9BB5-4CF1558DD97C}" srcOrd="3" destOrd="0" parTransId="{10F55885-A043-4B0C-8F04-DE2C09CE183A}" sibTransId="{4944A36E-2C90-413B-8613-8566D8BE4A6A}"/>
    <dgm:cxn modelId="{556C87F4-10DF-45CC-9B1F-0CE3658FF312}" type="presOf" srcId="{0B647F3C-1A42-4927-B511-84D6A1575ED4}" destId="{81682C86-51FB-4453-AF27-9A3E96A40590}" srcOrd="0" destOrd="0" presId="urn:microsoft.com/office/officeart/2005/8/layout/hierarchy3"/>
    <dgm:cxn modelId="{F30823C8-011C-4CD8-961D-7252EA9BF030}" type="presOf" srcId="{FAC36BA2-4217-429B-9BBA-63287F25B28E}" destId="{48F41885-8682-400A-93D1-E99FF79DE5DD}" srcOrd="0" destOrd="0" presId="urn:microsoft.com/office/officeart/2005/8/layout/hierarchy3"/>
    <dgm:cxn modelId="{790014E1-6AAA-4001-9E15-42FE2E66CBE9}" srcId="{6943FE10-CF27-43A7-97B5-40256A863782}" destId="{BFC0C380-6C83-45B6-AF55-686A5F04A75B}" srcOrd="0" destOrd="0" parTransId="{58AD82B8-51D6-4CED-9C78-D957F4413F07}" sibTransId="{7671E550-3F16-4F77-A27D-4A451C6F56A8}"/>
    <dgm:cxn modelId="{231BF097-378F-4570-B4F8-084BD3110463}" type="presOf" srcId="{58AD82B8-51D6-4CED-9C78-D957F4413F07}" destId="{B8C1137E-BB46-4573-8778-4D5EE9AD7891}" srcOrd="0" destOrd="0" presId="urn:microsoft.com/office/officeart/2005/8/layout/hierarchy3"/>
    <dgm:cxn modelId="{1EF6DE3C-6E2E-4FC2-9AE8-B3EC0A840A7E}" type="presOf" srcId="{BFC0C380-6C83-45B6-AF55-686A5F04A75B}" destId="{76CD3E99-DFED-489B-8500-30675F07F98F}" srcOrd="0" destOrd="0" presId="urn:microsoft.com/office/officeart/2005/8/layout/hierarchy3"/>
    <dgm:cxn modelId="{D3A9CD1B-EA50-4099-88E0-04C1EAA7BE2E}" type="presOf" srcId="{5976A2B2-50A8-4515-90EE-A8FB1DC46CF4}" destId="{5D11F980-9FE6-4E11-9FC2-61F7B4C6DC5C}" srcOrd="0" destOrd="0" presId="urn:microsoft.com/office/officeart/2005/8/layout/hierarchy3"/>
    <dgm:cxn modelId="{6CA4ACA0-0B46-4254-9DF5-D0BF7DFD59AC}" type="presOf" srcId="{D1FBBF39-D928-413D-A67F-30370E0AAF00}" destId="{601DF18D-78D7-4B86-AB74-BA4707B9DE49}" srcOrd="0" destOrd="0" presId="urn:microsoft.com/office/officeart/2005/8/layout/hierarchy3"/>
    <dgm:cxn modelId="{3C77BE3F-059F-460B-B0FF-884D657D8190}" srcId="{6943FE10-CF27-43A7-97B5-40256A863782}" destId="{3A3F67CE-64D1-4B94-8F0D-4E48BF783C33}" srcOrd="2" destOrd="0" parTransId="{42CBC705-DE0B-4D6F-90CF-2C695E59DD89}" sibTransId="{BEE6850A-FBF9-48DC-A630-CA3C8949C5D4}"/>
    <dgm:cxn modelId="{921B53EA-CEE9-48DE-9B54-29CFBC7CC264}" type="presOf" srcId="{D8B78BE1-3BF0-40D1-B4B5-5D4C1E79CAEB}" destId="{047603EE-20D0-481A-A94B-B88935E65703}" srcOrd="0" destOrd="0" presId="urn:microsoft.com/office/officeart/2005/8/layout/hierarchy3"/>
    <dgm:cxn modelId="{40A197D9-3D2D-4AAE-BFB9-DF1175B10E47}" type="presOf" srcId="{FAC36BA2-4217-429B-9BBA-63287F25B28E}" destId="{75ED5245-C825-44BB-AA23-8867E4DFABEC}" srcOrd="1" destOrd="0" presId="urn:microsoft.com/office/officeart/2005/8/layout/hierarchy3"/>
    <dgm:cxn modelId="{00370AEC-4FB3-4EC8-AC59-7C26C0AEF6B4}" type="presOf" srcId="{42CBC705-DE0B-4D6F-90CF-2C695E59DD89}" destId="{4C8DD3FE-8DD7-4689-91E7-FB7F832E70FB}" srcOrd="0" destOrd="0" presId="urn:microsoft.com/office/officeart/2005/8/layout/hierarchy3"/>
    <dgm:cxn modelId="{C9CB915C-8131-4C25-BFEC-9BF24B2F70EF}" srcId="{FAC36BA2-4217-429B-9BBA-63287F25B28E}" destId="{5BF18F4E-CCA2-4C2C-B985-55B88D2B594C}" srcOrd="0" destOrd="0" parTransId="{8CE6CFA2-1D0F-4A1E-99B3-F94B33F5F7F1}" sibTransId="{7DD16738-D891-46EF-8CCB-0B4DCE46A37C}"/>
    <dgm:cxn modelId="{CF2B7846-5629-4468-88ED-98E2C15057C3}" type="presOf" srcId="{55D48A0D-9CCA-4F62-B710-00DEEB34EBED}" destId="{38117B09-15F4-4D4B-9F50-8A593CFFD133}" srcOrd="0" destOrd="0" presId="urn:microsoft.com/office/officeart/2005/8/layout/hierarchy3"/>
    <dgm:cxn modelId="{AF2FBF2E-77E9-4FA7-A074-E2880401DED5}" type="presOf" srcId="{64CB372D-35C4-4677-AD03-E7DD4F1EE985}" destId="{442769E8-C5D3-4205-AA18-84311BEFDE0C}" srcOrd="0" destOrd="0" presId="urn:microsoft.com/office/officeart/2005/8/layout/hierarchy3"/>
    <dgm:cxn modelId="{70BE6679-9AFE-4946-8CE3-C4E178E72464}" type="presOf" srcId="{DD6A6938-BE8A-4B6C-9BB5-4CF1558DD97C}" destId="{E7B4D0D8-C4C2-42F3-A26C-8956AF26D3D8}" srcOrd="0" destOrd="0" presId="urn:microsoft.com/office/officeart/2005/8/layout/hierarchy3"/>
    <dgm:cxn modelId="{0A5F778F-A679-411A-82A7-AEB5C1FD0482}" srcId="{D1FBBF39-D928-413D-A67F-30370E0AAF00}" destId="{6943FE10-CF27-43A7-97B5-40256A863782}" srcOrd="2" destOrd="0" parTransId="{777BDBE1-A447-44CF-9B33-61F75FE166D1}" sibTransId="{6ABA5B78-0B7A-42E4-9852-1ACE3BAE56F2}"/>
    <dgm:cxn modelId="{45A1C803-BA14-4927-86A0-3760F27E9D61}" srcId="{6943FE10-CF27-43A7-97B5-40256A863782}" destId="{D8B78BE1-3BF0-40D1-B4B5-5D4C1E79CAEB}" srcOrd="1" destOrd="0" parTransId="{FB9D8DF5-1502-4459-97A9-CAF4820DA40D}" sibTransId="{CF59454A-FDA0-4472-8FF1-84D06B9BBC87}"/>
    <dgm:cxn modelId="{634E6A5F-B95B-4BF2-8071-0B51E633093B}" srcId="{DD6A6938-BE8A-4B6C-9BB5-4CF1558DD97C}" destId="{2AE1D212-AE1C-411F-9850-6FD1B8227355}" srcOrd="2" destOrd="0" parTransId="{0B647F3C-1A42-4927-B511-84D6A1575ED4}" sibTransId="{C189EFFF-42F8-406D-A956-45A74CCA922F}"/>
    <dgm:cxn modelId="{F7E3E6DA-0F9A-40F5-93A5-AACC5FAA8068}" type="presOf" srcId="{6406BD24-5E56-44B6-AF74-5F4B7C12A6EE}" destId="{6C180659-BBA1-4CFE-87FA-EB0A443FD6D8}" srcOrd="0" destOrd="0" presId="urn:microsoft.com/office/officeart/2005/8/layout/hierarchy3"/>
    <dgm:cxn modelId="{DD5C25B2-F26E-4ABE-B86E-C8CD58EE6DDC}" srcId="{D1FBBF39-D928-413D-A67F-30370E0AAF00}" destId="{FAC36BA2-4217-429B-9BBA-63287F25B28E}" srcOrd="1" destOrd="0" parTransId="{42059E7C-3BA7-4476-B6AA-93BA71F22097}" sibTransId="{5CF38E77-A3F2-4A76-9FAB-B9A31C1F71EB}"/>
    <dgm:cxn modelId="{D88EC2A0-A395-483A-87C5-E89765A05970}" type="presOf" srcId="{6943FE10-CF27-43A7-97B5-40256A863782}" destId="{1D36E146-957E-4B28-BDB6-F64EAC3AAC48}" srcOrd="1" destOrd="0" presId="urn:microsoft.com/office/officeart/2005/8/layout/hierarchy3"/>
    <dgm:cxn modelId="{BFF6C92F-677D-4F92-A29E-4F3230A40E0E}" type="presOf" srcId="{97CAD2C7-D46C-4430-A12A-336FB1F75B14}" destId="{D90A236F-9A2E-46BE-88A7-C39D18671262}" srcOrd="0" destOrd="0" presId="urn:microsoft.com/office/officeart/2005/8/layout/hierarchy3"/>
    <dgm:cxn modelId="{EBE4BBE2-6D8D-44AC-8595-455378075E55}" type="presOf" srcId="{FB9D8DF5-1502-4459-97A9-CAF4820DA40D}" destId="{389FAAD6-F0D0-4B0A-8C47-7EB814B4CA3B}" srcOrd="0" destOrd="0" presId="urn:microsoft.com/office/officeart/2005/8/layout/hierarchy3"/>
    <dgm:cxn modelId="{6A2F3785-BC94-41BE-851D-373A91948E09}" type="presOf" srcId="{8CE6CFA2-1D0F-4A1E-99B3-F94B33F5F7F1}" destId="{2B913476-0033-472A-8BB5-E0CF2C5D3249}" srcOrd="0" destOrd="0" presId="urn:microsoft.com/office/officeart/2005/8/layout/hierarchy3"/>
    <dgm:cxn modelId="{7B1F7875-84FE-4687-BE62-6ABC605939DD}" srcId="{DD6A6938-BE8A-4B6C-9BB5-4CF1558DD97C}" destId="{55D48A0D-9CCA-4F62-B710-00DEEB34EBED}" srcOrd="0" destOrd="0" parTransId="{5976A2B2-50A8-4515-90EE-A8FB1DC46CF4}" sibTransId="{EB401BB6-DDF9-4469-8C8B-AC7DB5B2F772}"/>
    <dgm:cxn modelId="{1A812C56-6843-4E30-8AC1-5B7A74C64051}" srcId="{DD6A6938-BE8A-4B6C-9BB5-4CF1558DD97C}" destId="{6406BD24-5E56-44B6-AF74-5F4B7C12A6EE}" srcOrd="1" destOrd="0" parTransId="{4C88DF68-5CEA-4087-9CD0-90B73B279B02}" sibTransId="{2DB4B53D-FB9A-4FF5-AA16-1F115FC9C844}"/>
    <dgm:cxn modelId="{41D8980C-6663-4469-A1F6-7ED2132955C4}" type="presOf" srcId="{4C88DF68-5CEA-4087-9CD0-90B73B279B02}" destId="{D2B336BD-A5AF-4AF9-841C-A45AE3C0470F}" srcOrd="0" destOrd="0" presId="urn:microsoft.com/office/officeart/2005/8/layout/hierarchy3"/>
    <dgm:cxn modelId="{DEC7494A-29A9-4528-BB67-E8F7A7B3697A}" type="presOf" srcId="{DD6A6938-BE8A-4B6C-9BB5-4CF1558DD97C}" destId="{99F36C68-6EE1-4F11-9FB1-9D67E772397E}" srcOrd="1" destOrd="0" presId="urn:microsoft.com/office/officeart/2005/8/layout/hierarchy3"/>
    <dgm:cxn modelId="{838553A3-41BA-4411-8014-DC46C3C91F74}" type="presOf" srcId="{6943FE10-CF27-43A7-97B5-40256A863782}" destId="{81344A41-C3C2-4BF0-B3E9-1EE8D98AE42B}" srcOrd="0" destOrd="0" presId="urn:microsoft.com/office/officeart/2005/8/layout/hierarchy3"/>
    <dgm:cxn modelId="{61ACED79-8218-4047-B67F-3A0AE06D06A2}" type="presOf" srcId="{3A3F67CE-64D1-4B94-8F0D-4E48BF783C33}" destId="{AFBB5E5F-0869-4A41-963C-93F87CC5572E}" srcOrd="0" destOrd="0" presId="urn:microsoft.com/office/officeart/2005/8/layout/hierarchy3"/>
    <dgm:cxn modelId="{832EB031-7FAE-49D7-8616-AFBFD5D4A9D6}" srcId="{97CAD2C7-D46C-4430-A12A-336FB1F75B14}" destId="{80FE894B-94B8-4C38-AEA5-63F3EC912146}" srcOrd="0" destOrd="0" parTransId="{64CB372D-35C4-4677-AD03-E7DD4F1EE985}" sibTransId="{B3B1E7BE-7F78-46B6-A35B-25A02BC8BA5A}"/>
    <dgm:cxn modelId="{20479CAA-6C84-4AAC-9EED-DDC58038D0E7}" type="presOf" srcId="{80FE894B-94B8-4C38-AEA5-63F3EC912146}" destId="{D50750F4-19C1-451E-95BB-866244CC1713}" srcOrd="0" destOrd="0" presId="urn:microsoft.com/office/officeart/2005/8/layout/hierarchy3"/>
    <dgm:cxn modelId="{784965C6-8358-4057-903E-26B7709793AD}" type="presOf" srcId="{2AE1D212-AE1C-411F-9850-6FD1B8227355}" destId="{F2E0B0D8-8A4A-4F5B-A07F-5C9D4EC3D887}" srcOrd="0" destOrd="0" presId="urn:microsoft.com/office/officeart/2005/8/layout/hierarchy3"/>
    <dgm:cxn modelId="{B562D2B2-1FDF-4D8C-9D42-4CF413AA2EE3}" type="presParOf" srcId="{601DF18D-78D7-4B86-AB74-BA4707B9DE49}" destId="{C00B35CB-10CA-4E5F-995B-20655BC3C481}" srcOrd="0" destOrd="0" presId="urn:microsoft.com/office/officeart/2005/8/layout/hierarchy3"/>
    <dgm:cxn modelId="{BA165D95-F547-4529-97DA-CEC150232F62}" type="presParOf" srcId="{C00B35CB-10CA-4E5F-995B-20655BC3C481}" destId="{1C4363C8-7A16-4997-BE19-2464C686A07B}" srcOrd="0" destOrd="0" presId="urn:microsoft.com/office/officeart/2005/8/layout/hierarchy3"/>
    <dgm:cxn modelId="{F76F3D49-E7FA-46A9-95AD-11406165933C}" type="presParOf" srcId="{1C4363C8-7A16-4997-BE19-2464C686A07B}" destId="{D90A236F-9A2E-46BE-88A7-C39D18671262}" srcOrd="0" destOrd="0" presId="urn:microsoft.com/office/officeart/2005/8/layout/hierarchy3"/>
    <dgm:cxn modelId="{73CB9708-5BB9-4017-9758-F47D2336B286}" type="presParOf" srcId="{1C4363C8-7A16-4997-BE19-2464C686A07B}" destId="{11DC65DD-78F3-4117-8E1E-41CB5FA374F4}" srcOrd="1" destOrd="0" presId="urn:microsoft.com/office/officeart/2005/8/layout/hierarchy3"/>
    <dgm:cxn modelId="{B1E607B3-EC05-44B8-8BC8-51825BBEDB87}" type="presParOf" srcId="{C00B35CB-10CA-4E5F-995B-20655BC3C481}" destId="{842009FB-0670-4801-AFB2-BAD9DF00F046}" srcOrd="1" destOrd="0" presId="urn:microsoft.com/office/officeart/2005/8/layout/hierarchy3"/>
    <dgm:cxn modelId="{D34E9188-74BB-46E0-B693-EF0E837FF6B1}" type="presParOf" srcId="{842009FB-0670-4801-AFB2-BAD9DF00F046}" destId="{442769E8-C5D3-4205-AA18-84311BEFDE0C}" srcOrd="0" destOrd="0" presId="urn:microsoft.com/office/officeart/2005/8/layout/hierarchy3"/>
    <dgm:cxn modelId="{E8338D36-DFA5-4253-92E2-A98B656E8F68}" type="presParOf" srcId="{842009FB-0670-4801-AFB2-BAD9DF00F046}" destId="{D50750F4-19C1-451E-95BB-866244CC1713}" srcOrd="1" destOrd="0" presId="urn:microsoft.com/office/officeart/2005/8/layout/hierarchy3"/>
    <dgm:cxn modelId="{29543E36-BA48-40FF-86A6-B9F7E649BC4B}" type="presParOf" srcId="{601DF18D-78D7-4B86-AB74-BA4707B9DE49}" destId="{A2358BC0-D26C-4EE8-BFC8-1471D02B3244}" srcOrd="1" destOrd="0" presId="urn:microsoft.com/office/officeart/2005/8/layout/hierarchy3"/>
    <dgm:cxn modelId="{FB666E76-2FBC-4E96-BE94-8C1BF3727267}" type="presParOf" srcId="{A2358BC0-D26C-4EE8-BFC8-1471D02B3244}" destId="{E8C41D40-1B3F-4A0C-A71B-D34D31A4323B}" srcOrd="0" destOrd="0" presId="urn:microsoft.com/office/officeart/2005/8/layout/hierarchy3"/>
    <dgm:cxn modelId="{108F974D-8D68-41AC-9A40-DDB37B78A081}" type="presParOf" srcId="{E8C41D40-1B3F-4A0C-A71B-D34D31A4323B}" destId="{48F41885-8682-400A-93D1-E99FF79DE5DD}" srcOrd="0" destOrd="0" presId="urn:microsoft.com/office/officeart/2005/8/layout/hierarchy3"/>
    <dgm:cxn modelId="{EA96E436-1235-4265-8F72-1BB575D13679}" type="presParOf" srcId="{E8C41D40-1B3F-4A0C-A71B-D34D31A4323B}" destId="{75ED5245-C825-44BB-AA23-8867E4DFABEC}" srcOrd="1" destOrd="0" presId="urn:microsoft.com/office/officeart/2005/8/layout/hierarchy3"/>
    <dgm:cxn modelId="{967ABCEA-2701-4D7F-A146-3B6DE102CA5C}" type="presParOf" srcId="{A2358BC0-D26C-4EE8-BFC8-1471D02B3244}" destId="{5E80DA31-ABA5-4094-AFC0-C30505ECE492}" srcOrd="1" destOrd="0" presId="urn:microsoft.com/office/officeart/2005/8/layout/hierarchy3"/>
    <dgm:cxn modelId="{30075459-F485-4B6F-9D93-3016E4571D5A}" type="presParOf" srcId="{5E80DA31-ABA5-4094-AFC0-C30505ECE492}" destId="{2B913476-0033-472A-8BB5-E0CF2C5D3249}" srcOrd="0" destOrd="0" presId="urn:microsoft.com/office/officeart/2005/8/layout/hierarchy3"/>
    <dgm:cxn modelId="{9EEE9BA4-5CC1-4077-8799-FB7F0A1C1430}" type="presParOf" srcId="{5E80DA31-ABA5-4094-AFC0-C30505ECE492}" destId="{949B5E0D-E55F-497E-95F3-89866C6BD1E3}" srcOrd="1" destOrd="0" presId="urn:microsoft.com/office/officeart/2005/8/layout/hierarchy3"/>
    <dgm:cxn modelId="{42420F60-FC9E-4E22-8ECF-15B782770417}" type="presParOf" srcId="{601DF18D-78D7-4B86-AB74-BA4707B9DE49}" destId="{45C155BB-17F7-4EC9-AE43-EDEF8B9F0B66}" srcOrd="2" destOrd="0" presId="urn:microsoft.com/office/officeart/2005/8/layout/hierarchy3"/>
    <dgm:cxn modelId="{BAEDD979-A897-4755-8699-AF0E13A7302F}" type="presParOf" srcId="{45C155BB-17F7-4EC9-AE43-EDEF8B9F0B66}" destId="{B92AF62A-466A-431D-AE79-7AEFE2E0727A}" srcOrd="0" destOrd="0" presId="urn:microsoft.com/office/officeart/2005/8/layout/hierarchy3"/>
    <dgm:cxn modelId="{CD998659-CD4F-43FE-8DC5-E9B1B6823167}" type="presParOf" srcId="{B92AF62A-466A-431D-AE79-7AEFE2E0727A}" destId="{81344A41-C3C2-4BF0-B3E9-1EE8D98AE42B}" srcOrd="0" destOrd="0" presId="urn:microsoft.com/office/officeart/2005/8/layout/hierarchy3"/>
    <dgm:cxn modelId="{32244A01-FDCC-46F2-9D52-36DEC7AE290A}" type="presParOf" srcId="{B92AF62A-466A-431D-AE79-7AEFE2E0727A}" destId="{1D36E146-957E-4B28-BDB6-F64EAC3AAC48}" srcOrd="1" destOrd="0" presId="urn:microsoft.com/office/officeart/2005/8/layout/hierarchy3"/>
    <dgm:cxn modelId="{E8E92B4D-4EAE-48D7-B895-8AE25DDF989B}" type="presParOf" srcId="{45C155BB-17F7-4EC9-AE43-EDEF8B9F0B66}" destId="{48E2D3CF-16F4-45F9-845E-872DC6903417}" srcOrd="1" destOrd="0" presId="urn:microsoft.com/office/officeart/2005/8/layout/hierarchy3"/>
    <dgm:cxn modelId="{0FE913F4-C9B2-4CA3-B995-4641919C1615}" type="presParOf" srcId="{48E2D3CF-16F4-45F9-845E-872DC6903417}" destId="{B8C1137E-BB46-4573-8778-4D5EE9AD7891}" srcOrd="0" destOrd="0" presId="urn:microsoft.com/office/officeart/2005/8/layout/hierarchy3"/>
    <dgm:cxn modelId="{CEC60D41-E225-4633-966E-9EE70065D94C}" type="presParOf" srcId="{48E2D3CF-16F4-45F9-845E-872DC6903417}" destId="{76CD3E99-DFED-489B-8500-30675F07F98F}" srcOrd="1" destOrd="0" presId="urn:microsoft.com/office/officeart/2005/8/layout/hierarchy3"/>
    <dgm:cxn modelId="{C6BF92DE-2C26-4CC3-8885-3A7B06BA6BCB}" type="presParOf" srcId="{48E2D3CF-16F4-45F9-845E-872DC6903417}" destId="{389FAAD6-F0D0-4B0A-8C47-7EB814B4CA3B}" srcOrd="2" destOrd="0" presId="urn:microsoft.com/office/officeart/2005/8/layout/hierarchy3"/>
    <dgm:cxn modelId="{75506E3C-1023-4A09-ABFC-E94098735F0F}" type="presParOf" srcId="{48E2D3CF-16F4-45F9-845E-872DC6903417}" destId="{047603EE-20D0-481A-A94B-B88935E65703}" srcOrd="3" destOrd="0" presId="urn:microsoft.com/office/officeart/2005/8/layout/hierarchy3"/>
    <dgm:cxn modelId="{45004A05-0B37-4C47-BD3E-58BCE5ABE4CA}" type="presParOf" srcId="{48E2D3CF-16F4-45F9-845E-872DC6903417}" destId="{4C8DD3FE-8DD7-4689-91E7-FB7F832E70FB}" srcOrd="4" destOrd="0" presId="urn:microsoft.com/office/officeart/2005/8/layout/hierarchy3"/>
    <dgm:cxn modelId="{E7F1290C-BDB1-44AE-9AF3-95272AC87D5F}" type="presParOf" srcId="{48E2D3CF-16F4-45F9-845E-872DC6903417}" destId="{AFBB5E5F-0869-4A41-963C-93F87CC5572E}" srcOrd="5" destOrd="0" presId="urn:microsoft.com/office/officeart/2005/8/layout/hierarchy3"/>
    <dgm:cxn modelId="{B480C881-02C5-4CBB-AD31-CD2AEC973721}" type="presParOf" srcId="{601DF18D-78D7-4B86-AB74-BA4707B9DE49}" destId="{AC88DC23-B9B4-4E3A-9118-636A3A7F0E3F}" srcOrd="3" destOrd="0" presId="urn:microsoft.com/office/officeart/2005/8/layout/hierarchy3"/>
    <dgm:cxn modelId="{E07DBCEB-6F1B-4A11-BC63-E2E49CEAA23F}" type="presParOf" srcId="{AC88DC23-B9B4-4E3A-9118-636A3A7F0E3F}" destId="{479DC961-3A59-4F93-859A-48F78600D089}" srcOrd="0" destOrd="0" presId="urn:microsoft.com/office/officeart/2005/8/layout/hierarchy3"/>
    <dgm:cxn modelId="{3DA871C9-62FC-4E1F-98FA-03E22DE0BDD3}" type="presParOf" srcId="{479DC961-3A59-4F93-859A-48F78600D089}" destId="{E7B4D0D8-C4C2-42F3-A26C-8956AF26D3D8}" srcOrd="0" destOrd="0" presId="urn:microsoft.com/office/officeart/2005/8/layout/hierarchy3"/>
    <dgm:cxn modelId="{8AD68A20-985B-4EC0-9F28-6F35F298E76E}" type="presParOf" srcId="{479DC961-3A59-4F93-859A-48F78600D089}" destId="{99F36C68-6EE1-4F11-9FB1-9D67E772397E}" srcOrd="1" destOrd="0" presId="urn:microsoft.com/office/officeart/2005/8/layout/hierarchy3"/>
    <dgm:cxn modelId="{7DCDD078-52D5-441D-947E-14979BEC7FDC}" type="presParOf" srcId="{AC88DC23-B9B4-4E3A-9118-636A3A7F0E3F}" destId="{67D6EF86-B3C2-40A9-948B-D3C51A867FC3}" srcOrd="1" destOrd="0" presId="urn:microsoft.com/office/officeart/2005/8/layout/hierarchy3"/>
    <dgm:cxn modelId="{EA692971-FBF8-4B8F-B145-29383B06CFD1}" type="presParOf" srcId="{67D6EF86-B3C2-40A9-948B-D3C51A867FC3}" destId="{5D11F980-9FE6-4E11-9FC2-61F7B4C6DC5C}" srcOrd="0" destOrd="0" presId="urn:microsoft.com/office/officeart/2005/8/layout/hierarchy3"/>
    <dgm:cxn modelId="{4F39D549-5B0E-49F7-9A6F-103BF31B6DBD}" type="presParOf" srcId="{67D6EF86-B3C2-40A9-948B-D3C51A867FC3}" destId="{38117B09-15F4-4D4B-9F50-8A593CFFD133}" srcOrd="1" destOrd="0" presId="urn:microsoft.com/office/officeart/2005/8/layout/hierarchy3"/>
    <dgm:cxn modelId="{9E83004E-A572-46AD-B005-AE12E6B8D6AB}" type="presParOf" srcId="{67D6EF86-B3C2-40A9-948B-D3C51A867FC3}" destId="{D2B336BD-A5AF-4AF9-841C-A45AE3C0470F}" srcOrd="2" destOrd="0" presId="urn:microsoft.com/office/officeart/2005/8/layout/hierarchy3"/>
    <dgm:cxn modelId="{9DCA65ED-CEB1-450B-8559-3443B5F247A7}" type="presParOf" srcId="{67D6EF86-B3C2-40A9-948B-D3C51A867FC3}" destId="{6C180659-BBA1-4CFE-87FA-EB0A443FD6D8}" srcOrd="3" destOrd="0" presId="urn:microsoft.com/office/officeart/2005/8/layout/hierarchy3"/>
    <dgm:cxn modelId="{578581F5-D3BD-4A4C-8A78-08CA57F08844}" type="presParOf" srcId="{67D6EF86-B3C2-40A9-948B-D3C51A867FC3}" destId="{81682C86-51FB-4453-AF27-9A3E96A40590}" srcOrd="4" destOrd="0" presId="urn:microsoft.com/office/officeart/2005/8/layout/hierarchy3"/>
    <dgm:cxn modelId="{CEA92C04-657C-496F-9AD8-535AB18066A8}" type="presParOf" srcId="{67D6EF86-B3C2-40A9-948B-D3C51A867FC3}" destId="{F2E0B0D8-8A4A-4F5B-A07F-5C9D4EC3D887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0A236F-9A2E-46BE-88A7-C39D18671262}">
      <dsp:nvSpPr>
        <dsp:cNvPr id="0" name=""/>
        <dsp:cNvSpPr/>
      </dsp:nvSpPr>
      <dsp:spPr>
        <a:xfrm>
          <a:off x="623556" y="1530"/>
          <a:ext cx="1149244" cy="574622"/>
        </a:xfrm>
        <a:prstGeom prst="roundRect">
          <a:avLst>
            <a:gd name="adj" fmla="val 10000"/>
          </a:avLst>
        </a:prstGeom>
        <a:solidFill>
          <a:srgbClr val="30B3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smtClean="0">
              <a:solidFill>
                <a:schemeClr val="tx1"/>
              </a:solidFill>
            </a:rPr>
            <a:t>GCF III 2016/2017</a:t>
          </a:r>
          <a:endParaRPr lang="en-CA" sz="1400" kern="1200" dirty="0">
            <a:solidFill>
              <a:schemeClr val="tx1"/>
            </a:solidFill>
          </a:endParaRPr>
        </a:p>
      </dsp:txBody>
      <dsp:txXfrm>
        <a:off x="640386" y="18360"/>
        <a:ext cx="1115584" cy="540962"/>
      </dsp:txXfrm>
    </dsp:sp>
    <dsp:sp modelId="{442769E8-C5D3-4205-AA18-84311BEFDE0C}">
      <dsp:nvSpPr>
        <dsp:cNvPr id="0" name=""/>
        <dsp:cNvSpPr/>
      </dsp:nvSpPr>
      <dsp:spPr>
        <a:xfrm>
          <a:off x="738480" y="576152"/>
          <a:ext cx="286552" cy="1979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9689"/>
              </a:lnTo>
              <a:lnTo>
                <a:pt x="286552" y="1979689"/>
              </a:lnTo>
            </a:path>
          </a:pathLst>
        </a:custGeom>
        <a:noFill/>
        <a:ln w="25400" cap="flat" cmpd="sng" algn="ctr">
          <a:solidFill>
            <a:srgbClr val="30B3D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0750F4-19C1-451E-95BB-866244CC1713}">
      <dsp:nvSpPr>
        <dsp:cNvPr id="0" name=""/>
        <dsp:cNvSpPr/>
      </dsp:nvSpPr>
      <dsp:spPr>
        <a:xfrm>
          <a:off x="1025033" y="720945"/>
          <a:ext cx="1387938" cy="36697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30B3D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b="1" kern="1200" dirty="0" smtClean="0"/>
            <a:t>Planning Phase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b="1" kern="1200" dirty="0" smtClean="0"/>
            <a:t>            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>
              <a:solidFill>
                <a:prstClr val="black"/>
              </a:solidFill>
              <a:cs typeface="Calibri"/>
            </a:rPr>
            <a:t>• </a:t>
          </a:r>
          <a:r>
            <a:rPr lang="en-CA" sz="1000" kern="1200" dirty="0" smtClean="0"/>
            <a:t>Host </a:t>
          </a:r>
          <a:r>
            <a:rPr lang="en-CA" sz="1000" kern="1200" dirty="0" smtClean="0"/>
            <a:t>to be announced by year end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>
              <a:solidFill>
                <a:prstClr val="black"/>
              </a:solidFill>
              <a:cs typeface="Calibri"/>
            </a:rPr>
            <a:t>•</a:t>
          </a:r>
          <a:r>
            <a:rPr lang="en-CA" sz="1000" kern="1200" dirty="0" smtClean="0"/>
            <a:t> </a:t>
          </a:r>
          <a:r>
            <a:rPr lang="en-CA" sz="1000" kern="1200" dirty="0" smtClean="0"/>
            <a:t>Agenda </a:t>
          </a:r>
          <a:r>
            <a:rPr lang="en-CA" sz="1000" kern="1200" dirty="0" smtClean="0"/>
            <a:t> to focus  on innovations</a:t>
          </a:r>
          <a:r>
            <a:rPr lang="en-CA" sz="1000" kern="1200" dirty="0" smtClean="0"/>
            <a:t>, emerging trends, </a:t>
          </a:r>
          <a:r>
            <a:rPr lang="en-CA" sz="1000" kern="1200" dirty="0" smtClean="0"/>
            <a:t>showcasing tools 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>
              <a:solidFill>
                <a:prstClr val="black"/>
              </a:solidFill>
              <a:cs typeface="Calibri"/>
            </a:rPr>
            <a:t>• Format to foster e</a:t>
          </a:r>
          <a:r>
            <a:rPr lang="en-CA" sz="1000" kern="1200" dirty="0" smtClean="0"/>
            <a:t>xternal </a:t>
          </a:r>
          <a:r>
            <a:rPr lang="en-CA" sz="1000" kern="1200" dirty="0" smtClean="0"/>
            <a:t>stakeholders participation &amp; </a:t>
          </a:r>
          <a:r>
            <a:rPr lang="en-CA" sz="1000" kern="1200" dirty="0" smtClean="0"/>
            <a:t>private sponsorships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>
              <a:solidFill>
                <a:prstClr val="black"/>
              </a:solidFill>
              <a:cs typeface="Calibri"/>
            </a:rPr>
            <a:t>• Policy Discussion </a:t>
          </a:r>
          <a:r>
            <a:rPr lang="en-CA" sz="1000" kern="1200" dirty="0" smtClean="0"/>
            <a:t>Papers to be produced on key  7 themes</a:t>
          </a:r>
        </a:p>
      </dsp:txBody>
      <dsp:txXfrm>
        <a:off x="1065684" y="761596"/>
        <a:ext cx="1306636" cy="3588489"/>
      </dsp:txXfrm>
    </dsp:sp>
    <dsp:sp modelId="{48F41885-8682-400A-93D1-E99FF79DE5DD}">
      <dsp:nvSpPr>
        <dsp:cNvPr id="0" name=""/>
        <dsp:cNvSpPr/>
      </dsp:nvSpPr>
      <dsp:spPr>
        <a:xfrm>
          <a:off x="2470433" y="2667"/>
          <a:ext cx="1149244" cy="574622"/>
        </a:xfrm>
        <a:prstGeom prst="roundRect">
          <a:avLst>
            <a:gd name="adj" fmla="val 10000"/>
          </a:avLst>
        </a:prstGeom>
        <a:solidFill>
          <a:srgbClr val="FCBE1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smtClean="0">
              <a:solidFill>
                <a:schemeClr val="tx1"/>
              </a:solidFill>
            </a:rPr>
            <a:t>Engagement &amp; Networking</a:t>
          </a:r>
          <a:endParaRPr lang="en-CA" sz="1400" kern="1200" dirty="0">
            <a:solidFill>
              <a:schemeClr val="tx1"/>
            </a:solidFill>
          </a:endParaRPr>
        </a:p>
      </dsp:txBody>
      <dsp:txXfrm>
        <a:off x="2487263" y="19497"/>
        <a:ext cx="1115584" cy="540962"/>
      </dsp:txXfrm>
    </dsp:sp>
    <dsp:sp modelId="{2B913476-0033-472A-8BB5-E0CF2C5D3249}">
      <dsp:nvSpPr>
        <dsp:cNvPr id="0" name=""/>
        <dsp:cNvSpPr/>
      </dsp:nvSpPr>
      <dsp:spPr>
        <a:xfrm>
          <a:off x="2585358" y="577290"/>
          <a:ext cx="114924" cy="17858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5820"/>
              </a:lnTo>
              <a:lnTo>
                <a:pt x="114924" y="1785820"/>
              </a:lnTo>
            </a:path>
          </a:pathLst>
        </a:custGeom>
        <a:noFill/>
        <a:ln w="25400" cap="flat" cmpd="sng" algn="ctr">
          <a:solidFill>
            <a:srgbClr val="FCBE1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9B5E0D-E55F-497E-95F3-89866C6BD1E3}">
      <dsp:nvSpPr>
        <dsp:cNvPr id="0" name=""/>
        <dsp:cNvSpPr/>
      </dsp:nvSpPr>
      <dsp:spPr>
        <a:xfrm>
          <a:off x="2700282" y="720945"/>
          <a:ext cx="1174721" cy="32843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CBE1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b="1" kern="1200" dirty="0" smtClean="0"/>
            <a:t>Local GCF Chapters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b="1" kern="1200" dirty="0" smtClean="0"/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>
              <a:solidFill>
                <a:prstClr val="black"/>
              </a:solidFill>
              <a:cs typeface="Calibri"/>
            </a:rPr>
            <a:t>• 8 </a:t>
          </a:r>
          <a:r>
            <a:rPr lang="en-CA" sz="1000" kern="1200" dirty="0" smtClean="0">
              <a:solidFill>
                <a:prstClr val="black"/>
              </a:solidFill>
              <a:cs typeface="Calibri"/>
            </a:rPr>
            <a:t>Canadian Pilot </a:t>
          </a:r>
          <a:r>
            <a:rPr lang="en-CA" sz="1000" kern="1200" dirty="0" smtClean="0">
              <a:solidFill>
                <a:prstClr val="black"/>
              </a:solidFill>
              <a:cs typeface="Calibri"/>
            </a:rPr>
            <a:t>GCF Chapters </a:t>
          </a:r>
          <a:r>
            <a:rPr lang="en-CA" sz="1000" kern="1200" dirty="0" smtClean="0">
              <a:solidFill>
                <a:prstClr val="black"/>
              </a:solidFill>
              <a:cs typeface="Calibri"/>
            </a:rPr>
            <a:t> in  BEJING</a:t>
          </a:r>
          <a:r>
            <a:rPr lang="en-CA" sz="1000" kern="1200" dirty="0" smtClean="0">
              <a:solidFill>
                <a:prstClr val="black"/>
              </a:solidFill>
              <a:cs typeface="Calibri"/>
            </a:rPr>
            <a:t>, BNGKK, DELHI,  LDN, MANIL, </a:t>
          </a:r>
          <a:r>
            <a:rPr lang="en-CA" sz="1000" kern="1200" dirty="0" smtClean="0">
              <a:solidFill>
                <a:prstClr val="black"/>
              </a:solidFill>
              <a:cs typeface="Calibri"/>
            </a:rPr>
            <a:t>MXICO</a:t>
          </a:r>
          <a:r>
            <a:rPr lang="en-CA" sz="1000" kern="1200" dirty="0" smtClean="0">
              <a:solidFill>
                <a:prstClr val="black"/>
              </a:solidFill>
              <a:cs typeface="Calibri"/>
            </a:rPr>
            <a:t>, </a:t>
          </a:r>
          <a:r>
            <a:rPr lang="en-CA" sz="1000" kern="1200" dirty="0" smtClean="0">
              <a:solidFill>
                <a:prstClr val="black"/>
              </a:solidFill>
              <a:cs typeface="Calibri"/>
            </a:rPr>
            <a:t>RYADH &amp; STAGO to be launched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>
              <a:solidFill>
                <a:prstClr val="black"/>
              </a:solidFill>
              <a:cs typeface="Calibri"/>
            </a:rPr>
            <a:t>• Doubling the GCF membership by summer 2016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>
              <a:solidFill>
                <a:prstClr val="black"/>
              </a:solidFill>
              <a:cs typeface="Calibri"/>
            </a:rPr>
            <a:t>• Expanding the offer for consular training and sharing of consular training material</a:t>
          </a:r>
          <a:endParaRPr lang="en-CA" sz="1000" kern="1200" dirty="0" smtClean="0">
            <a:solidFill>
              <a:prstClr val="black"/>
            </a:solidFill>
            <a:cs typeface="Calibri"/>
          </a:endParaRPr>
        </a:p>
      </dsp:txBody>
      <dsp:txXfrm>
        <a:off x="2734688" y="755351"/>
        <a:ext cx="1105909" cy="3215517"/>
      </dsp:txXfrm>
    </dsp:sp>
    <dsp:sp modelId="{81344A41-C3C2-4BF0-B3E9-1EE8D98AE42B}">
      <dsp:nvSpPr>
        <dsp:cNvPr id="0" name=""/>
        <dsp:cNvSpPr/>
      </dsp:nvSpPr>
      <dsp:spPr>
        <a:xfrm>
          <a:off x="4096302" y="1"/>
          <a:ext cx="1149244" cy="574622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smtClean="0">
              <a:solidFill>
                <a:schemeClr val="tx1"/>
              </a:solidFill>
            </a:rPr>
            <a:t>Digital &amp; Social  Media  Functions</a:t>
          </a:r>
          <a:endParaRPr lang="en-CA" sz="1400" kern="1200" dirty="0">
            <a:solidFill>
              <a:schemeClr val="tx1"/>
            </a:solidFill>
          </a:endParaRPr>
        </a:p>
      </dsp:txBody>
      <dsp:txXfrm>
        <a:off x="4113132" y="16831"/>
        <a:ext cx="1115584" cy="540962"/>
      </dsp:txXfrm>
    </dsp:sp>
    <dsp:sp modelId="{B8C1137E-BB46-4573-8778-4D5EE9AD7891}">
      <dsp:nvSpPr>
        <dsp:cNvPr id="0" name=""/>
        <dsp:cNvSpPr/>
      </dsp:nvSpPr>
      <dsp:spPr>
        <a:xfrm>
          <a:off x="4211227" y="574624"/>
          <a:ext cx="232395" cy="9703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387"/>
              </a:lnTo>
              <a:lnTo>
                <a:pt x="232395" y="970387"/>
              </a:lnTo>
            </a:path>
          </a:pathLst>
        </a:cu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CD3E99-DFED-489B-8500-30675F07F98F}">
      <dsp:nvSpPr>
        <dsp:cNvPr id="0" name=""/>
        <dsp:cNvSpPr/>
      </dsp:nvSpPr>
      <dsp:spPr>
        <a:xfrm>
          <a:off x="4443622" y="722083"/>
          <a:ext cx="1332213" cy="16458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b="1" kern="1200" dirty="0" smtClean="0"/>
            <a:t>Internet based platform</a:t>
          </a:r>
          <a:endParaRPr lang="en-CA" sz="1200" b="1" kern="1200" dirty="0" smtClean="0"/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>
              <a:solidFill>
                <a:prstClr val="black"/>
              </a:solidFill>
              <a:cs typeface="Calibri"/>
            </a:rPr>
            <a:t>• </a:t>
          </a:r>
          <a:r>
            <a:rPr lang="en-CA" sz="1000" kern="1200" dirty="0" smtClean="0">
              <a:solidFill>
                <a:prstClr val="black"/>
              </a:solidFill>
              <a:cs typeface="Calibri"/>
            </a:rPr>
            <a:t>A Website repository for:  </a:t>
          </a:r>
          <a:r>
            <a:rPr lang="en-CA" sz="1000" kern="1200" dirty="0" smtClean="0"/>
            <a:t>Research &amp; Best practices</a:t>
          </a:r>
          <a:endParaRPr lang="en-CA" sz="1000" kern="1200" dirty="0" smtClean="0"/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>
              <a:solidFill>
                <a:prstClr val="black"/>
              </a:solidFill>
              <a:cs typeface="Calibri"/>
            </a:rPr>
            <a:t>• </a:t>
          </a:r>
          <a:r>
            <a:rPr lang="en-CA" sz="1000" kern="1200" dirty="0" smtClean="0">
              <a:solidFill>
                <a:prstClr val="black"/>
              </a:solidFill>
              <a:cs typeface="Calibri"/>
            </a:rPr>
            <a:t>Chat Room discussions on key consular and emergency management topics</a:t>
          </a:r>
          <a:endParaRPr lang="en-CA" sz="1000" kern="1200" dirty="0"/>
        </a:p>
      </dsp:txBody>
      <dsp:txXfrm>
        <a:off x="4482641" y="761102"/>
        <a:ext cx="1254175" cy="1567818"/>
      </dsp:txXfrm>
    </dsp:sp>
    <dsp:sp modelId="{389FAAD6-F0D0-4B0A-8C47-7EB814B4CA3B}">
      <dsp:nvSpPr>
        <dsp:cNvPr id="0" name=""/>
        <dsp:cNvSpPr/>
      </dsp:nvSpPr>
      <dsp:spPr>
        <a:xfrm>
          <a:off x="4211227" y="574624"/>
          <a:ext cx="232395" cy="22069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6966"/>
              </a:lnTo>
              <a:lnTo>
                <a:pt x="232395" y="2206966"/>
              </a:lnTo>
            </a:path>
          </a:pathLst>
        </a:cu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7603EE-20D0-481A-A94B-B88935E65703}">
      <dsp:nvSpPr>
        <dsp:cNvPr id="0" name=""/>
        <dsp:cNvSpPr/>
      </dsp:nvSpPr>
      <dsp:spPr>
        <a:xfrm>
          <a:off x="4443622" y="2490714"/>
          <a:ext cx="1427150" cy="5817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b="1" kern="1200" dirty="0" smtClean="0"/>
            <a:t>Online Training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>
              <a:solidFill>
                <a:prstClr val="black"/>
              </a:solidFill>
              <a:cs typeface="Calibri"/>
            </a:rPr>
            <a:t>• </a:t>
          </a:r>
          <a:r>
            <a:rPr lang="en-CA" sz="1000" kern="1200" dirty="0" smtClean="0"/>
            <a:t>Webinars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>
              <a:solidFill>
                <a:prstClr val="black"/>
              </a:solidFill>
              <a:cs typeface="Calibri"/>
            </a:rPr>
            <a:t>• </a:t>
          </a:r>
          <a:r>
            <a:rPr lang="en-CA" sz="1000" kern="1200" dirty="0" smtClean="0"/>
            <a:t>Workshops-in-a-box</a:t>
          </a:r>
        </a:p>
      </dsp:txBody>
      <dsp:txXfrm>
        <a:off x="4460661" y="2507753"/>
        <a:ext cx="1393072" cy="547675"/>
      </dsp:txXfrm>
    </dsp:sp>
    <dsp:sp modelId="{4C8DD3FE-8DD7-4689-91E7-FB7F832E70FB}">
      <dsp:nvSpPr>
        <dsp:cNvPr id="0" name=""/>
        <dsp:cNvSpPr/>
      </dsp:nvSpPr>
      <dsp:spPr>
        <a:xfrm>
          <a:off x="4211227" y="574624"/>
          <a:ext cx="232395" cy="3659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9994"/>
              </a:lnTo>
              <a:lnTo>
                <a:pt x="232395" y="3659994"/>
              </a:lnTo>
            </a:path>
          </a:pathLst>
        </a:custGeom>
        <a:noFill/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BB5E5F-0869-4A41-963C-93F87CC5572E}">
      <dsp:nvSpPr>
        <dsp:cNvPr id="0" name=""/>
        <dsp:cNvSpPr/>
      </dsp:nvSpPr>
      <dsp:spPr>
        <a:xfrm>
          <a:off x="4443622" y="3211267"/>
          <a:ext cx="1266826" cy="20467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b="1" kern="1200" dirty="0" smtClean="0"/>
            <a:t>LinkedIn/Facebook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>
              <a:solidFill>
                <a:prstClr val="black"/>
              </a:solidFill>
              <a:cs typeface="Calibri"/>
            </a:rPr>
            <a:t>• </a:t>
          </a:r>
          <a:r>
            <a:rPr lang="en-CA" sz="1000" kern="1200" dirty="0" smtClean="0">
              <a:solidFill>
                <a:prstClr val="black"/>
              </a:solidFill>
              <a:cs typeface="Calibri"/>
            </a:rPr>
            <a:t>Connect GCF members through a digital platform and social </a:t>
          </a:r>
          <a:r>
            <a:rPr lang="en-CA" sz="1000" kern="1200" dirty="0" smtClean="0">
              <a:solidFill>
                <a:prstClr val="black"/>
              </a:solidFill>
              <a:cs typeface="Calibri"/>
            </a:rPr>
            <a:t>media </a:t>
          </a:r>
          <a:r>
            <a:rPr lang="en-CA" sz="1000" kern="1200" dirty="0" smtClean="0">
              <a:solidFill>
                <a:prstClr val="black"/>
              </a:solidFill>
              <a:cs typeface="Calibri"/>
            </a:rPr>
            <a:t> by early 2016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>
              <a:solidFill>
                <a:prstClr val="black"/>
              </a:solidFill>
              <a:cs typeface="Calibri"/>
            </a:rPr>
            <a:t>• </a:t>
          </a:r>
          <a:r>
            <a:rPr lang="en-CA" sz="1000" kern="1200" dirty="0" smtClean="0"/>
            <a:t>Encourage GCF practitioners to share tips , tools  &amp; requests and offers for resources with Forum members</a:t>
          </a:r>
          <a:endParaRPr lang="en-CA" sz="1000" kern="1200" dirty="0" smtClean="0"/>
        </a:p>
      </dsp:txBody>
      <dsp:txXfrm>
        <a:off x="4480726" y="3248371"/>
        <a:ext cx="1192618" cy="1972493"/>
      </dsp:txXfrm>
    </dsp:sp>
    <dsp:sp modelId="{E7B4D0D8-C4C2-42F3-A26C-8956AF26D3D8}">
      <dsp:nvSpPr>
        <dsp:cNvPr id="0" name=""/>
        <dsp:cNvSpPr/>
      </dsp:nvSpPr>
      <dsp:spPr>
        <a:xfrm>
          <a:off x="5914035" y="1530"/>
          <a:ext cx="1149244" cy="574622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dirty="0" smtClean="0">
              <a:solidFill>
                <a:schemeClr val="tx1"/>
              </a:solidFill>
            </a:rPr>
            <a:t>Policy &amp; Practice Development</a:t>
          </a:r>
        </a:p>
      </dsp:txBody>
      <dsp:txXfrm>
        <a:off x="5930865" y="18360"/>
        <a:ext cx="1115584" cy="540962"/>
      </dsp:txXfrm>
    </dsp:sp>
    <dsp:sp modelId="{5D11F980-9FE6-4E11-9FC2-61F7B4C6DC5C}">
      <dsp:nvSpPr>
        <dsp:cNvPr id="0" name=""/>
        <dsp:cNvSpPr/>
      </dsp:nvSpPr>
      <dsp:spPr>
        <a:xfrm>
          <a:off x="6028960" y="576152"/>
          <a:ext cx="171885" cy="10136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3610"/>
              </a:lnTo>
              <a:lnTo>
                <a:pt x="171885" y="1013610"/>
              </a:lnTo>
            </a:path>
          </a:pathLst>
        </a:custGeom>
        <a:noFill/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117B09-15F4-4D4B-9F50-8A593CFFD133}">
      <dsp:nvSpPr>
        <dsp:cNvPr id="0" name=""/>
        <dsp:cNvSpPr/>
      </dsp:nvSpPr>
      <dsp:spPr>
        <a:xfrm>
          <a:off x="6200845" y="720078"/>
          <a:ext cx="1824982" cy="1739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b="1" kern="1200" dirty="0" smtClean="0"/>
            <a:t>GCF Working Groups on:</a:t>
          </a:r>
          <a:r>
            <a:rPr lang="en-CA" sz="1000" b="1" kern="1200" dirty="0" smtClean="0"/>
            <a:t/>
          </a:r>
          <a:br>
            <a:rPr lang="en-CA" sz="1000" b="1" kern="1200" dirty="0" smtClean="0"/>
          </a:br>
          <a:r>
            <a:rPr lang="en-CA" sz="1000" b="1" kern="1200" dirty="0" smtClean="0"/>
            <a:t>                                                             </a:t>
          </a:r>
          <a:r>
            <a:rPr lang="en-CA" sz="1000" kern="1200" dirty="0" smtClean="0">
              <a:solidFill>
                <a:prstClr val="black"/>
              </a:solidFill>
              <a:cs typeface="Calibri"/>
            </a:rPr>
            <a:t/>
          </a:r>
          <a:br>
            <a:rPr lang="en-CA" sz="1000" kern="1200" dirty="0" smtClean="0">
              <a:solidFill>
                <a:prstClr val="black"/>
              </a:solidFill>
              <a:cs typeface="Calibri"/>
            </a:rPr>
          </a:br>
          <a:r>
            <a:rPr lang="en-CA" sz="1000" kern="1200" dirty="0" smtClean="0">
              <a:solidFill>
                <a:prstClr val="black"/>
              </a:solidFill>
              <a:cs typeface="Calibri"/>
            </a:rPr>
            <a:t>- </a:t>
          </a:r>
          <a:r>
            <a:rPr lang="en-CA" sz="1000" kern="1200" dirty="0" smtClean="0"/>
            <a:t>Emergency management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/>
            <a:t>- Vulnerable Clients: Family services; Mental Illness, Arrest and Detention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/>
            <a:t>- Model Consular Practice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/>
            <a:t>- Migrant Workers &amp; International Workforce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/>
            <a:t>- Safe Travel Culture</a:t>
          </a:r>
          <a:endParaRPr lang="en-CA" sz="1000" kern="1200" dirty="0" smtClean="0"/>
        </a:p>
      </dsp:txBody>
      <dsp:txXfrm>
        <a:off x="6251789" y="771022"/>
        <a:ext cx="1723094" cy="1637482"/>
      </dsp:txXfrm>
    </dsp:sp>
    <dsp:sp modelId="{D2B336BD-A5AF-4AF9-841C-A45AE3C0470F}">
      <dsp:nvSpPr>
        <dsp:cNvPr id="0" name=""/>
        <dsp:cNvSpPr/>
      </dsp:nvSpPr>
      <dsp:spPr>
        <a:xfrm>
          <a:off x="6028960" y="576152"/>
          <a:ext cx="243892" cy="26345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4580"/>
              </a:lnTo>
              <a:lnTo>
                <a:pt x="243892" y="2634580"/>
              </a:lnTo>
            </a:path>
          </a:pathLst>
        </a:custGeom>
        <a:noFill/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180659-BBA1-4CFE-87FA-EB0A443FD6D8}">
      <dsp:nvSpPr>
        <dsp:cNvPr id="0" name=""/>
        <dsp:cNvSpPr/>
      </dsp:nvSpPr>
      <dsp:spPr>
        <a:xfrm>
          <a:off x="6272853" y="2520278"/>
          <a:ext cx="1589543" cy="13809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b="1" kern="1200" dirty="0" smtClean="0"/>
            <a:t>VCCR Agenda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>
              <a:solidFill>
                <a:prstClr val="black"/>
              </a:solidFill>
              <a:cs typeface="Calibri"/>
            </a:rPr>
            <a:t>• Support development of model consular practice </a:t>
          </a:r>
          <a:r>
            <a:rPr lang="en-CA" sz="1000" kern="1200" dirty="0" smtClean="0">
              <a:solidFill>
                <a:prstClr val="black"/>
              </a:solidFill>
              <a:cs typeface="Calibri"/>
            </a:rPr>
            <a:t>guidelines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>
              <a:solidFill>
                <a:prstClr val="black"/>
              </a:solidFill>
              <a:cs typeface="Calibri"/>
            </a:rPr>
            <a:t>• Promote discussions on existing and prospective normative standards (VCCR+)</a:t>
          </a:r>
          <a:endParaRPr lang="en-CA" sz="1000" kern="1200" dirty="0" smtClean="0">
            <a:solidFill>
              <a:prstClr val="black"/>
            </a:solidFill>
            <a:cs typeface="Calibri"/>
          </a:endParaRPr>
        </a:p>
      </dsp:txBody>
      <dsp:txXfrm>
        <a:off x="6313298" y="2560723"/>
        <a:ext cx="1508653" cy="1300019"/>
      </dsp:txXfrm>
    </dsp:sp>
    <dsp:sp modelId="{81682C86-51FB-4453-AF27-9A3E96A40590}">
      <dsp:nvSpPr>
        <dsp:cNvPr id="0" name=""/>
        <dsp:cNvSpPr/>
      </dsp:nvSpPr>
      <dsp:spPr>
        <a:xfrm>
          <a:off x="6028960" y="576152"/>
          <a:ext cx="243892" cy="40549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54989"/>
              </a:lnTo>
              <a:lnTo>
                <a:pt x="243892" y="4054989"/>
              </a:lnTo>
            </a:path>
          </a:pathLst>
        </a:custGeom>
        <a:noFill/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E0B0D8-8A4A-4F5B-A07F-5C9D4EC3D887}">
      <dsp:nvSpPr>
        <dsp:cNvPr id="0" name=""/>
        <dsp:cNvSpPr/>
      </dsp:nvSpPr>
      <dsp:spPr>
        <a:xfrm>
          <a:off x="6272853" y="4032449"/>
          <a:ext cx="1589543" cy="11973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b="1" kern="1200" dirty="0" smtClean="0"/>
            <a:t>Practitioners </a:t>
          </a:r>
          <a:r>
            <a:rPr lang="en-CA" sz="1200" b="1" kern="1200" dirty="0" smtClean="0"/>
            <a:t/>
          </a:r>
          <a:br>
            <a:rPr lang="en-CA" sz="1200" b="1" kern="1200" dirty="0" smtClean="0"/>
          </a:br>
          <a:r>
            <a:rPr lang="en-CA" sz="1200" b="1" kern="1200" dirty="0" smtClean="0"/>
            <a:t>“</a:t>
          </a:r>
          <a:r>
            <a:rPr lang="en-CA" sz="1200" b="1" kern="1200" dirty="0" smtClean="0"/>
            <a:t>How to” Tools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>
              <a:solidFill>
                <a:prstClr val="black"/>
              </a:solidFill>
              <a:cs typeface="Calibri"/>
            </a:rPr>
            <a:t>• Travel </a:t>
          </a:r>
          <a:r>
            <a:rPr lang="en-CA" sz="1000" kern="1200" dirty="0" smtClean="0"/>
            <a:t>Apps                                                 </a:t>
          </a:r>
          <a:r>
            <a:rPr lang="en-CA" sz="1000" kern="1200" dirty="0" smtClean="0">
              <a:solidFill>
                <a:prstClr val="black"/>
              </a:solidFill>
              <a:cs typeface="Calibri"/>
            </a:rPr>
            <a:t>• </a:t>
          </a:r>
          <a:r>
            <a:rPr lang="en-CA" sz="1000" kern="1200" dirty="0" smtClean="0"/>
            <a:t>Resource mapping template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>
              <a:solidFill>
                <a:prstClr val="black"/>
              </a:solidFill>
              <a:cs typeface="Calibri"/>
            </a:rPr>
            <a:t>• </a:t>
          </a:r>
          <a:r>
            <a:rPr lang="en-CA" sz="1000" kern="1200" dirty="0" smtClean="0"/>
            <a:t>VCCR sorting placemat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kern="1200" dirty="0" smtClean="0">
              <a:solidFill>
                <a:prstClr val="black"/>
              </a:solidFill>
              <a:cs typeface="Calibri"/>
            </a:rPr>
            <a:t>• Safe Travel coms material</a:t>
          </a:r>
        </a:p>
      </dsp:txBody>
      <dsp:txXfrm>
        <a:off x="6307923" y="4067519"/>
        <a:ext cx="1519403" cy="1127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08B6D3B8-81BF-4E37-A9D3-433C47EBE4A7}" type="datetimeFigureOut">
              <a:rPr lang="en-CA" smtClean="0"/>
              <a:t>03/11/2015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2159B413-C7C1-4F51-9A62-CB7353860B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2213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CC901-5CA6-4607-88F0-54243D5C299E}" type="slidenum">
              <a:rPr lang="en-CA" smtClean="0">
                <a:solidFill>
                  <a:prstClr val="black"/>
                </a:solidFill>
              </a:rPr>
              <a:pPr/>
              <a:t>1</a:t>
            </a:fld>
            <a:endParaRPr lang="en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109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A902-BE5C-4BAF-96C2-05A457E82705}" type="datetimeFigureOut">
              <a:rPr lang="en-CA" smtClean="0"/>
              <a:t>03/11/2015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E40C-0DA1-4089-B5F9-90683FDB30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7286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A902-BE5C-4BAF-96C2-05A457E82705}" type="datetimeFigureOut">
              <a:rPr lang="en-CA" smtClean="0"/>
              <a:t>03/11/2015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E40C-0DA1-4089-B5F9-90683FDB30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45346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A902-BE5C-4BAF-96C2-05A457E82705}" type="datetimeFigureOut">
              <a:rPr lang="en-CA" smtClean="0"/>
              <a:t>03/11/2015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E40C-0DA1-4089-B5F9-90683FDB30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1798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A902-BE5C-4BAF-96C2-05A457E82705}" type="datetimeFigureOut">
              <a:rPr lang="en-CA" smtClean="0"/>
              <a:t>03/11/2015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E40C-0DA1-4089-B5F9-90683FDB30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9825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A902-BE5C-4BAF-96C2-05A457E82705}" type="datetimeFigureOut">
              <a:rPr lang="en-CA" smtClean="0"/>
              <a:t>03/11/2015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E40C-0DA1-4089-B5F9-90683FDB30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2726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A902-BE5C-4BAF-96C2-05A457E82705}" type="datetimeFigureOut">
              <a:rPr lang="en-CA" smtClean="0"/>
              <a:t>03/11/2015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E40C-0DA1-4089-B5F9-90683FDB30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55614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A902-BE5C-4BAF-96C2-05A457E82705}" type="datetimeFigureOut">
              <a:rPr lang="en-CA" smtClean="0"/>
              <a:t>03/11/2015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E40C-0DA1-4089-B5F9-90683FDB30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5678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A902-BE5C-4BAF-96C2-05A457E82705}" type="datetimeFigureOut">
              <a:rPr lang="en-CA" smtClean="0"/>
              <a:t>03/11/2015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E40C-0DA1-4089-B5F9-90683FDB30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88522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A902-BE5C-4BAF-96C2-05A457E82705}" type="datetimeFigureOut">
              <a:rPr lang="en-CA" smtClean="0"/>
              <a:t>03/11/2015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E40C-0DA1-4089-B5F9-90683FDB30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0100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A902-BE5C-4BAF-96C2-05A457E82705}" type="datetimeFigureOut">
              <a:rPr lang="en-CA" smtClean="0"/>
              <a:t>03/11/2015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E40C-0DA1-4089-B5F9-90683FDB30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342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EA902-BE5C-4BAF-96C2-05A457E82705}" type="datetimeFigureOut">
              <a:rPr lang="en-CA" smtClean="0"/>
              <a:t>03/11/2015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E40C-0DA1-4089-B5F9-90683FDB30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3084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EA902-BE5C-4BAF-96C2-05A457E82705}" type="datetimeFigureOut">
              <a:rPr lang="en-CA" smtClean="0"/>
              <a:t>03/11/2015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DE40C-0DA1-4089-B5F9-90683FDB30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37768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hyperlink" Target="mailto:Anne-Tamara.Lorre@international.gc.c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74091645"/>
              </p:ext>
            </p:extLst>
          </p:nvPr>
        </p:nvGraphicFramePr>
        <p:xfrm>
          <a:off x="323528" y="1340768"/>
          <a:ext cx="8496944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4747" y="116632"/>
            <a:ext cx="1543316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55576" y="6237312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 smtClean="0">
                <a:cs typeface="Arial" panose="020B0604020202020204" pitchFamily="34" charset="0"/>
              </a:rPr>
              <a:t>For more information about the GCF please contact the Secretariat at: </a:t>
            </a:r>
            <a:r>
              <a:rPr lang="en-CA" sz="1000" dirty="0" smtClean="0">
                <a:cs typeface="Arial" panose="020B0604020202020204" pitchFamily="34" charset="0"/>
                <a:hlinkClick r:id="rId9"/>
              </a:rPr>
              <a:t>Anne-Tamara.Lorre@international.gc.ca</a:t>
            </a:r>
            <a:r>
              <a:rPr lang="en-CA" sz="1000" dirty="0" smtClean="0">
                <a:cs typeface="Arial" panose="020B0604020202020204" pitchFamily="34" charset="0"/>
              </a:rPr>
              <a:t> </a:t>
            </a:r>
            <a:endParaRPr lang="en-CA" sz="10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841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213</Words>
  <Application>Microsoft Office PowerPoint</Application>
  <PresentationFormat>On-screen Show (4:3)</PresentationFormat>
  <Paragraphs>38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DFAIT-MAECI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Lorre, Anne-Tamara -JPP</dc:creator>
  <cp:lastModifiedBy>Lorre, Anne-Tamara -JPP</cp:lastModifiedBy>
  <cp:revision>36</cp:revision>
  <cp:lastPrinted>2015-11-03T20:51:30Z</cp:lastPrinted>
  <dcterms:created xsi:type="dcterms:W3CDTF">2015-10-01T16:38:38Z</dcterms:created>
  <dcterms:modified xsi:type="dcterms:W3CDTF">2015-11-03T21:56:40Z</dcterms:modified>
</cp:coreProperties>
</file>