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1" r:id="rId2"/>
    <p:sldId id="284" r:id="rId3"/>
    <p:sldId id="282" r:id="rId4"/>
    <p:sldId id="285" r:id="rId5"/>
    <p:sldId id="269" r:id="rId6"/>
    <p:sldId id="271" r:id="rId7"/>
    <p:sldId id="287" r:id="rId8"/>
    <p:sldId id="286" r:id="rId9"/>
    <p:sldId id="288" r:id="rId10"/>
    <p:sldId id="289" r:id="rId11"/>
    <p:sldId id="290" r:id="rId12"/>
    <p:sldId id="291" r:id="rId13"/>
    <p:sldId id="278" r:id="rId14"/>
    <p:sldId id="280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00"/>
    <a:srgbClr val="6B6B6B"/>
    <a:srgbClr val="CC0000"/>
    <a:srgbClr val="007000"/>
    <a:srgbClr val="009900"/>
    <a:srgbClr val="1D1D1D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73" d="100"/>
          <a:sy n="173" d="100"/>
        </p:scale>
        <p:origin x="-464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BB1FB5-F1FF-4D98-A214-47291EF51D1F}" type="doc">
      <dgm:prSet loTypeId="urn:microsoft.com/office/officeart/2008/layout/HorizontalMultiLevelHierarchy" loCatId="hierarchy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37841F0E-EF99-48C7-B666-37F7F5EADE8F}">
      <dgm:prSet custT="1"/>
      <dgm:spPr>
        <a:solidFill>
          <a:srgbClr val="6B6B6B"/>
        </a:solidFill>
      </dgm:spPr>
      <dgm:t>
        <a:bodyPr/>
        <a:lstStyle/>
        <a:p>
          <a:pPr algn="ctr" rtl="0"/>
          <a:r>
            <a:rPr lang="en-GB" sz="1600" b="1" noProof="0" dirty="0" smtClean="0">
              <a:solidFill>
                <a:schemeClr val="bg1"/>
              </a:solidFill>
              <a:latin typeface="Cambria" pitchFamily="18" charset="0"/>
            </a:rPr>
            <a:t>A body of SEGOB in charge of granting refugee status, grants complementary protection and provides institutional assistance.</a:t>
          </a:r>
          <a:endParaRPr lang="en-GB" sz="1600" b="1" noProof="0" dirty="0">
            <a:solidFill>
              <a:schemeClr val="bg1"/>
            </a:solidFill>
            <a:latin typeface="Cambria" pitchFamily="18" charset="0"/>
          </a:endParaRPr>
        </a:p>
      </dgm:t>
    </dgm:pt>
    <dgm:pt modelId="{85E8844C-7769-4C76-8B21-46B0BF5A3970}" type="parTrans" cxnId="{24A47AEC-EBD1-4D3B-838D-999750F769FC}">
      <dgm:prSet/>
      <dgm:spPr>
        <a:solidFill>
          <a:schemeClr val="accent3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es-MX"/>
        </a:p>
      </dgm:t>
    </dgm:pt>
    <dgm:pt modelId="{6199ACDC-272A-4FEF-9966-F96C1E088479}" type="sibTrans" cxnId="{24A47AEC-EBD1-4D3B-838D-999750F769FC}">
      <dgm:prSet/>
      <dgm:spPr/>
      <dgm:t>
        <a:bodyPr/>
        <a:lstStyle/>
        <a:p>
          <a:endParaRPr lang="es-MX"/>
        </a:p>
      </dgm:t>
    </dgm:pt>
    <dgm:pt modelId="{6DDA05EE-503E-4A88-A0ED-F17DA2A67C58}">
      <dgm:prSet custT="1"/>
      <dgm:spPr>
        <a:solidFill>
          <a:srgbClr val="C00000"/>
        </a:solidFill>
      </dgm:spPr>
      <dgm:t>
        <a:bodyPr/>
        <a:lstStyle/>
        <a:p>
          <a:pPr algn="ctr" rtl="0"/>
          <a:r>
            <a:rPr lang="en-GB" sz="4400" b="1" noProof="0" dirty="0" smtClean="0">
              <a:solidFill>
                <a:schemeClr val="bg1"/>
              </a:solidFill>
              <a:latin typeface="Cambria" pitchFamily="18" charset="0"/>
            </a:rPr>
            <a:t>CG COMAR</a:t>
          </a:r>
          <a:endParaRPr lang="en-GB" sz="4400" b="1" noProof="0" dirty="0">
            <a:solidFill>
              <a:schemeClr val="bg1"/>
            </a:solidFill>
            <a:latin typeface="Cambria" pitchFamily="18" charset="0"/>
          </a:endParaRPr>
        </a:p>
      </dgm:t>
    </dgm:pt>
    <dgm:pt modelId="{EDFAB586-9F27-4371-99AE-9247793F8ADC}" type="parTrans" cxnId="{2F9FCE6C-E5F1-4746-AB3D-DBB77114CF34}">
      <dgm:prSet/>
      <dgm:spPr/>
      <dgm:t>
        <a:bodyPr/>
        <a:lstStyle/>
        <a:p>
          <a:endParaRPr lang="es-MX"/>
        </a:p>
      </dgm:t>
    </dgm:pt>
    <dgm:pt modelId="{13C62FF4-19D7-4197-9001-C4C0A9360020}" type="sibTrans" cxnId="{2F9FCE6C-E5F1-4746-AB3D-DBB77114CF34}">
      <dgm:prSet/>
      <dgm:spPr/>
      <dgm:t>
        <a:bodyPr/>
        <a:lstStyle/>
        <a:p>
          <a:endParaRPr lang="es-MX"/>
        </a:p>
      </dgm:t>
    </dgm:pt>
    <dgm:pt modelId="{6CF052A5-1B9D-4B3E-B8C6-9D97F9C1609F}">
      <dgm:prSet custT="1"/>
      <dgm:spPr>
        <a:solidFill>
          <a:srgbClr val="6B6B6B"/>
        </a:solidFill>
      </dgm:spPr>
      <dgm:t>
        <a:bodyPr/>
        <a:lstStyle/>
        <a:p>
          <a:pPr algn="ctr" rtl="0"/>
          <a:r>
            <a:rPr lang="en-GB" sz="1600" b="1" noProof="0" dirty="0" smtClean="0">
              <a:solidFill>
                <a:schemeClr val="bg1"/>
              </a:solidFill>
              <a:latin typeface="Cambria" pitchFamily="18" charset="0"/>
            </a:rPr>
            <a:t>Headquarters</a:t>
          </a:r>
        </a:p>
        <a:p>
          <a:pPr algn="ctr" rtl="0"/>
          <a:r>
            <a:rPr lang="en-GB" sz="1600" b="1" noProof="0" dirty="0" smtClean="0">
              <a:solidFill>
                <a:schemeClr val="bg1"/>
              </a:solidFill>
              <a:latin typeface="Cambria" pitchFamily="18" charset="0"/>
            </a:rPr>
            <a:t>Mexico City</a:t>
          </a:r>
        </a:p>
        <a:p>
          <a:pPr algn="ctr" rtl="0"/>
          <a:r>
            <a:rPr lang="en-GB" sz="1600" b="1" noProof="0" dirty="0" smtClean="0">
              <a:solidFill>
                <a:schemeClr val="bg1"/>
              </a:solidFill>
              <a:latin typeface="Cambria" pitchFamily="18" charset="0"/>
            </a:rPr>
            <a:t>Offices in Chiapas and Veracruz</a:t>
          </a:r>
          <a:endParaRPr lang="en-GB" sz="1600" b="1" noProof="0" dirty="0">
            <a:solidFill>
              <a:schemeClr val="bg1"/>
            </a:solidFill>
            <a:latin typeface="Cambria" pitchFamily="18" charset="0"/>
          </a:endParaRPr>
        </a:p>
      </dgm:t>
    </dgm:pt>
    <dgm:pt modelId="{C54B7BF9-ED24-4934-B834-9447955F5E7D}" type="parTrans" cxnId="{CDCDFF63-3448-4A9E-8528-9B8735483DFB}">
      <dgm:prSet/>
      <dgm:spPr>
        <a:ln>
          <a:solidFill>
            <a:schemeClr val="tx1"/>
          </a:solidFill>
        </a:ln>
      </dgm:spPr>
      <dgm:t>
        <a:bodyPr/>
        <a:lstStyle/>
        <a:p>
          <a:endParaRPr lang="es-MX"/>
        </a:p>
      </dgm:t>
    </dgm:pt>
    <dgm:pt modelId="{B302FA2E-D868-4F75-B2AB-35F3FD6A88ED}" type="sibTrans" cxnId="{CDCDFF63-3448-4A9E-8528-9B8735483DFB}">
      <dgm:prSet/>
      <dgm:spPr/>
      <dgm:t>
        <a:bodyPr/>
        <a:lstStyle/>
        <a:p>
          <a:endParaRPr lang="es-MX"/>
        </a:p>
      </dgm:t>
    </dgm:pt>
    <dgm:pt modelId="{64E09719-D5B8-4D23-A180-E5A274B83F0D}" type="pres">
      <dgm:prSet presAssocID="{C5BB1FB5-F1FF-4D98-A214-47291EF51D1F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1CBEAF74-D02C-4744-BD8C-C9246632CDCB}" type="pres">
      <dgm:prSet presAssocID="{6DDA05EE-503E-4A88-A0ED-F17DA2A67C58}" presName="root1" presStyleCnt="0"/>
      <dgm:spPr/>
    </dgm:pt>
    <dgm:pt modelId="{3415F1DD-A99A-486E-AE7A-6DA17CF162A8}" type="pres">
      <dgm:prSet presAssocID="{6DDA05EE-503E-4A88-A0ED-F17DA2A67C58}" presName="LevelOneTextNode" presStyleLbl="node0" presStyleIdx="0" presStyleCnt="1" custScaleY="87350" custLinFactNeighborY="-78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6DAF8D9-3F21-4D7A-B221-3E3EAC280C05}" type="pres">
      <dgm:prSet presAssocID="{6DDA05EE-503E-4A88-A0ED-F17DA2A67C58}" presName="level2hierChild" presStyleCnt="0"/>
      <dgm:spPr/>
    </dgm:pt>
    <dgm:pt modelId="{4DC9AEA6-6EF8-4764-8EF4-ABED4F403B4A}" type="pres">
      <dgm:prSet presAssocID="{85E8844C-7769-4C76-8B21-46B0BF5A3970}" presName="conn2-1" presStyleLbl="parChTrans1D2" presStyleIdx="0" presStyleCnt="2"/>
      <dgm:spPr/>
      <dgm:t>
        <a:bodyPr/>
        <a:lstStyle/>
        <a:p>
          <a:endParaRPr lang="es-MX"/>
        </a:p>
      </dgm:t>
    </dgm:pt>
    <dgm:pt modelId="{214E3673-3AF5-4F3E-B290-D2F0B33862CF}" type="pres">
      <dgm:prSet presAssocID="{85E8844C-7769-4C76-8B21-46B0BF5A3970}" presName="connTx" presStyleLbl="parChTrans1D2" presStyleIdx="0" presStyleCnt="2"/>
      <dgm:spPr/>
      <dgm:t>
        <a:bodyPr/>
        <a:lstStyle/>
        <a:p>
          <a:endParaRPr lang="es-MX"/>
        </a:p>
      </dgm:t>
    </dgm:pt>
    <dgm:pt modelId="{6CA9C3E7-3BC3-45CB-99F2-25F1084151B9}" type="pres">
      <dgm:prSet presAssocID="{37841F0E-EF99-48C7-B666-37F7F5EADE8F}" presName="root2" presStyleCnt="0"/>
      <dgm:spPr/>
    </dgm:pt>
    <dgm:pt modelId="{DFA83BA7-5C84-47DA-8401-B001C3A21D0B}" type="pres">
      <dgm:prSet presAssocID="{37841F0E-EF99-48C7-B666-37F7F5EADE8F}" presName="LevelTwoTextNode" presStyleLbl="node2" presStyleIdx="0" presStyleCnt="2" custScaleX="120594" custScaleY="13900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D179F2E-3E38-4860-8BA1-47780A527D0C}" type="pres">
      <dgm:prSet presAssocID="{37841F0E-EF99-48C7-B666-37F7F5EADE8F}" presName="level3hierChild" presStyleCnt="0"/>
      <dgm:spPr/>
    </dgm:pt>
    <dgm:pt modelId="{68BB9008-1D43-474D-B97C-87992527AD10}" type="pres">
      <dgm:prSet presAssocID="{C54B7BF9-ED24-4934-B834-9447955F5E7D}" presName="conn2-1" presStyleLbl="parChTrans1D2" presStyleIdx="1" presStyleCnt="2"/>
      <dgm:spPr/>
      <dgm:t>
        <a:bodyPr/>
        <a:lstStyle/>
        <a:p>
          <a:endParaRPr lang="es-MX"/>
        </a:p>
      </dgm:t>
    </dgm:pt>
    <dgm:pt modelId="{76B1ADA9-123E-4BC9-AE6E-68485C4892FA}" type="pres">
      <dgm:prSet presAssocID="{C54B7BF9-ED24-4934-B834-9447955F5E7D}" presName="connTx" presStyleLbl="parChTrans1D2" presStyleIdx="1" presStyleCnt="2"/>
      <dgm:spPr/>
      <dgm:t>
        <a:bodyPr/>
        <a:lstStyle/>
        <a:p>
          <a:endParaRPr lang="es-MX"/>
        </a:p>
      </dgm:t>
    </dgm:pt>
    <dgm:pt modelId="{6E6847A7-62C1-4D15-9B85-4839F8BB4622}" type="pres">
      <dgm:prSet presAssocID="{6CF052A5-1B9D-4B3E-B8C6-9D97F9C1609F}" presName="root2" presStyleCnt="0"/>
      <dgm:spPr/>
    </dgm:pt>
    <dgm:pt modelId="{E0993500-9102-44FC-8D0E-C3F84E8E6095}" type="pres">
      <dgm:prSet presAssocID="{6CF052A5-1B9D-4B3E-B8C6-9D97F9C1609F}" presName="LevelTwoTextNode" presStyleLbl="node2" presStyleIdx="1" presStyleCnt="2" custScaleX="120594" custScaleY="139001" custLinFactNeighborY="-413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06AC989-0234-48C4-B9C4-5E24A4A8195D}" type="pres">
      <dgm:prSet presAssocID="{6CF052A5-1B9D-4B3E-B8C6-9D97F9C1609F}" presName="level3hierChild" presStyleCnt="0"/>
      <dgm:spPr/>
    </dgm:pt>
  </dgm:ptLst>
  <dgm:cxnLst>
    <dgm:cxn modelId="{EFBE6D2C-2F9D-4EDA-9BCF-66091FD84455}" type="presOf" srcId="{C54B7BF9-ED24-4934-B834-9447955F5E7D}" destId="{68BB9008-1D43-474D-B97C-87992527AD10}" srcOrd="0" destOrd="0" presId="urn:microsoft.com/office/officeart/2008/layout/HorizontalMultiLevelHierarchy"/>
    <dgm:cxn modelId="{4E5B0AA2-77EB-4747-B15C-17A3E952AC4B}" type="presOf" srcId="{6DDA05EE-503E-4A88-A0ED-F17DA2A67C58}" destId="{3415F1DD-A99A-486E-AE7A-6DA17CF162A8}" srcOrd="0" destOrd="0" presId="urn:microsoft.com/office/officeart/2008/layout/HorizontalMultiLevelHierarchy"/>
    <dgm:cxn modelId="{C3F3D728-D79C-455B-9CA1-ACC5D84032A3}" type="presOf" srcId="{C5BB1FB5-F1FF-4D98-A214-47291EF51D1F}" destId="{64E09719-D5B8-4D23-A180-E5A274B83F0D}" srcOrd="0" destOrd="0" presId="urn:microsoft.com/office/officeart/2008/layout/HorizontalMultiLevelHierarchy"/>
    <dgm:cxn modelId="{91FB6444-12B9-4028-90FE-561ACBBE794A}" type="presOf" srcId="{C54B7BF9-ED24-4934-B834-9447955F5E7D}" destId="{76B1ADA9-123E-4BC9-AE6E-68485C4892FA}" srcOrd="1" destOrd="0" presId="urn:microsoft.com/office/officeart/2008/layout/HorizontalMultiLevelHierarchy"/>
    <dgm:cxn modelId="{690D14C4-DE6F-478C-B052-8E249CB4A5DB}" type="presOf" srcId="{6CF052A5-1B9D-4B3E-B8C6-9D97F9C1609F}" destId="{E0993500-9102-44FC-8D0E-C3F84E8E6095}" srcOrd="0" destOrd="0" presId="urn:microsoft.com/office/officeart/2008/layout/HorizontalMultiLevelHierarchy"/>
    <dgm:cxn modelId="{24A47AEC-EBD1-4D3B-838D-999750F769FC}" srcId="{6DDA05EE-503E-4A88-A0ED-F17DA2A67C58}" destId="{37841F0E-EF99-48C7-B666-37F7F5EADE8F}" srcOrd="0" destOrd="0" parTransId="{85E8844C-7769-4C76-8B21-46B0BF5A3970}" sibTransId="{6199ACDC-272A-4FEF-9966-F96C1E088479}"/>
    <dgm:cxn modelId="{CDCDFF63-3448-4A9E-8528-9B8735483DFB}" srcId="{6DDA05EE-503E-4A88-A0ED-F17DA2A67C58}" destId="{6CF052A5-1B9D-4B3E-B8C6-9D97F9C1609F}" srcOrd="1" destOrd="0" parTransId="{C54B7BF9-ED24-4934-B834-9447955F5E7D}" sibTransId="{B302FA2E-D868-4F75-B2AB-35F3FD6A88ED}"/>
    <dgm:cxn modelId="{21BE0BE8-5C05-4001-A019-F395C27AB316}" type="presOf" srcId="{37841F0E-EF99-48C7-B666-37F7F5EADE8F}" destId="{DFA83BA7-5C84-47DA-8401-B001C3A21D0B}" srcOrd="0" destOrd="0" presId="urn:microsoft.com/office/officeart/2008/layout/HorizontalMultiLevelHierarchy"/>
    <dgm:cxn modelId="{4001915D-D3CC-49C8-B1A2-2669DB6CB497}" type="presOf" srcId="{85E8844C-7769-4C76-8B21-46B0BF5A3970}" destId="{214E3673-3AF5-4F3E-B290-D2F0B33862CF}" srcOrd="1" destOrd="0" presId="urn:microsoft.com/office/officeart/2008/layout/HorizontalMultiLevelHierarchy"/>
    <dgm:cxn modelId="{EC397D59-808D-425D-B1BC-B1AEF5E89CC0}" type="presOf" srcId="{85E8844C-7769-4C76-8B21-46B0BF5A3970}" destId="{4DC9AEA6-6EF8-4764-8EF4-ABED4F403B4A}" srcOrd="0" destOrd="0" presId="urn:microsoft.com/office/officeart/2008/layout/HorizontalMultiLevelHierarchy"/>
    <dgm:cxn modelId="{2F9FCE6C-E5F1-4746-AB3D-DBB77114CF34}" srcId="{C5BB1FB5-F1FF-4D98-A214-47291EF51D1F}" destId="{6DDA05EE-503E-4A88-A0ED-F17DA2A67C58}" srcOrd="0" destOrd="0" parTransId="{EDFAB586-9F27-4371-99AE-9247793F8ADC}" sibTransId="{13C62FF4-19D7-4197-9001-C4C0A9360020}"/>
    <dgm:cxn modelId="{56F3A133-E9A8-47AF-A671-78789CE4218C}" type="presParOf" srcId="{64E09719-D5B8-4D23-A180-E5A274B83F0D}" destId="{1CBEAF74-D02C-4744-BD8C-C9246632CDCB}" srcOrd="0" destOrd="0" presId="urn:microsoft.com/office/officeart/2008/layout/HorizontalMultiLevelHierarchy"/>
    <dgm:cxn modelId="{FDFD5B9B-8B95-4268-BE93-17F61C8A8F27}" type="presParOf" srcId="{1CBEAF74-D02C-4744-BD8C-C9246632CDCB}" destId="{3415F1DD-A99A-486E-AE7A-6DA17CF162A8}" srcOrd="0" destOrd="0" presId="urn:microsoft.com/office/officeart/2008/layout/HorizontalMultiLevelHierarchy"/>
    <dgm:cxn modelId="{C9D2DD1E-25AC-4DDF-BC87-D3CE3D945810}" type="presParOf" srcId="{1CBEAF74-D02C-4744-BD8C-C9246632CDCB}" destId="{E6DAF8D9-3F21-4D7A-B221-3E3EAC280C05}" srcOrd="1" destOrd="0" presId="urn:microsoft.com/office/officeart/2008/layout/HorizontalMultiLevelHierarchy"/>
    <dgm:cxn modelId="{30483D6F-BBB4-4AC6-9DBF-16740A8F850E}" type="presParOf" srcId="{E6DAF8D9-3F21-4D7A-B221-3E3EAC280C05}" destId="{4DC9AEA6-6EF8-4764-8EF4-ABED4F403B4A}" srcOrd="0" destOrd="0" presId="urn:microsoft.com/office/officeart/2008/layout/HorizontalMultiLevelHierarchy"/>
    <dgm:cxn modelId="{27C5D7B8-4A88-492E-B826-A888CB621F6D}" type="presParOf" srcId="{4DC9AEA6-6EF8-4764-8EF4-ABED4F403B4A}" destId="{214E3673-3AF5-4F3E-B290-D2F0B33862CF}" srcOrd="0" destOrd="0" presId="urn:microsoft.com/office/officeart/2008/layout/HorizontalMultiLevelHierarchy"/>
    <dgm:cxn modelId="{33D8A0C4-00B8-4543-B513-1401DEC62FE2}" type="presParOf" srcId="{E6DAF8D9-3F21-4D7A-B221-3E3EAC280C05}" destId="{6CA9C3E7-3BC3-45CB-99F2-25F1084151B9}" srcOrd="1" destOrd="0" presId="urn:microsoft.com/office/officeart/2008/layout/HorizontalMultiLevelHierarchy"/>
    <dgm:cxn modelId="{360D021F-D9D8-4679-8276-091498148202}" type="presParOf" srcId="{6CA9C3E7-3BC3-45CB-99F2-25F1084151B9}" destId="{DFA83BA7-5C84-47DA-8401-B001C3A21D0B}" srcOrd="0" destOrd="0" presId="urn:microsoft.com/office/officeart/2008/layout/HorizontalMultiLevelHierarchy"/>
    <dgm:cxn modelId="{179664A8-9B24-40AF-A48A-9AF1D5EE8A5D}" type="presParOf" srcId="{6CA9C3E7-3BC3-45CB-99F2-25F1084151B9}" destId="{9D179F2E-3E38-4860-8BA1-47780A527D0C}" srcOrd="1" destOrd="0" presId="urn:microsoft.com/office/officeart/2008/layout/HorizontalMultiLevelHierarchy"/>
    <dgm:cxn modelId="{FAAC2835-19DD-494A-800B-CAD2937463D1}" type="presParOf" srcId="{E6DAF8D9-3F21-4D7A-B221-3E3EAC280C05}" destId="{68BB9008-1D43-474D-B97C-87992527AD10}" srcOrd="2" destOrd="0" presId="urn:microsoft.com/office/officeart/2008/layout/HorizontalMultiLevelHierarchy"/>
    <dgm:cxn modelId="{89AA01F5-7951-4ACB-B58E-CF9DAB8F5449}" type="presParOf" srcId="{68BB9008-1D43-474D-B97C-87992527AD10}" destId="{76B1ADA9-123E-4BC9-AE6E-68485C4892FA}" srcOrd="0" destOrd="0" presId="urn:microsoft.com/office/officeart/2008/layout/HorizontalMultiLevelHierarchy"/>
    <dgm:cxn modelId="{E6D0F97E-44F2-4A22-884C-81306531D5C6}" type="presParOf" srcId="{E6DAF8D9-3F21-4D7A-B221-3E3EAC280C05}" destId="{6E6847A7-62C1-4D15-9B85-4839F8BB4622}" srcOrd="3" destOrd="0" presId="urn:microsoft.com/office/officeart/2008/layout/HorizontalMultiLevelHierarchy"/>
    <dgm:cxn modelId="{A644D789-C72B-490A-BB63-F20808400B7E}" type="presParOf" srcId="{6E6847A7-62C1-4D15-9B85-4839F8BB4622}" destId="{E0993500-9102-44FC-8D0E-C3F84E8E6095}" srcOrd="0" destOrd="0" presId="urn:microsoft.com/office/officeart/2008/layout/HorizontalMultiLevelHierarchy"/>
    <dgm:cxn modelId="{2D8A3154-12D4-469C-92A4-A736418BADE7}" type="presParOf" srcId="{6E6847A7-62C1-4D15-9B85-4839F8BB4622}" destId="{006AC989-0234-48C4-B9C4-5E24A4A8195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38F0DD0-1CE2-40F9-B1FC-F7E937216F5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4949F4DF-257C-4D64-B77F-70A07E946796}">
      <dgm:prSet phldrT="[Texto]"/>
      <dgm:spPr>
        <a:solidFill>
          <a:srgbClr val="C00000"/>
        </a:solidFill>
      </dgm:spPr>
      <dgm:t>
        <a:bodyPr/>
        <a:lstStyle/>
        <a:p>
          <a:r>
            <a:rPr lang="en-GB" noProof="0" dirty="0" smtClean="0"/>
            <a:t>Complementary Protection</a:t>
          </a:r>
          <a:endParaRPr lang="en-GB" noProof="0" dirty="0"/>
        </a:p>
      </dgm:t>
    </dgm:pt>
    <dgm:pt modelId="{8509DF07-19D0-4979-A05D-AFCC3A406778}" type="parTrans" cxnId="{059DA8A9-C07A-4131-A2EC-FD4582A5BB57}">
      <dgm:prSet/>
      <dgm:spPr/>
      <dgm:t>
        <a:bodyPr/>
        <a:lstStyle/>
        <a:p>
          <a:endParaRPr lang="es-MX"/>
        </a:p>
      </dgm:t>
    </dgm:pt>
    <dgm:pt modelId="{11EC3A5C-3B0D-4960-832A-1E7D335D478D}" type="sibTrans" cxnId="{059DA8A9-C07A-4131-A2EC-FD4582A5BB57}">
      <dgm:prSet/>
      <dgm:spPr/>
      <dgm:t>
        <a:bodyPr/>
        <a:lstStyle/>
        <a:p>
          <a:endParaRPr lang="es-MX"/>
        </a:p>
      </dgm:t>
    </dgm:pt>
    <dgm:pt modelId="{B4F81ADA-1895-4AD2-9A1E-D6D30139E5C2}">
      <dgm:prSet phldrT="[Texto]"/>
      <dgm:spPr/>
      <dgm:t>
        <a:bodyPr/>
        <a:lstStyle/>
        <a:p>
          <a:r>
            <a:rPr lang="en-GB" noProof="0" dirty="0" smtClean="0"/>
            <a:t>Assistance Plan</a:t>
          </a:r>
          <a:endParaRPr lang="en-GB" noProof="0" dirty="0"/>
        </a:p>
      </dgm:t>
    </dgm:pt>
    <dgm:pt modelId="{9B30AF01-A0AC-4F5B-8AAC-A5526D2D3513}" type="parTrans" cxnId="{6CAA495A-2128-49D0-8833-B1C5F30909F6}">
      <dgm:prSet/>
      <dgm:spPr/>
      <dgm:t>
        <a:bodyPr/>
        <a:lstStyle/>
        <a:p>
          <a:endParaRPr lang="es-MX"/>
        </a:p>
      </dgm:t>
    </dgm:pt>
    <dgm:pt modelId="{2A135266-B7D8-460E-8810-40B52A106653}" type="sibTrans" cxnId="{6CAA495A-2128-49D0-8833-B1C5F30909F6}">
      <dgm:prSet/>
      <dgm:spPr/>
      <dgm:t>
        <a:bodyPr/>
        <a:lstStyle/>
        <a:p>
          <a:endParaRPr lang="es-MX"/>
        </a:p>
      </dgm:t>
    </dgm:pt>
    <dgm:pt modelId="{B8B95680-7B20-4671-9F29-32B09FA5C8FB}">
      <dgm:prSet phldrT="[Texto]"/>
      <dgm:spPr>
        <a:solidFill>
          <a:srgbClr val="004600"/>
        </a:solidFill>
      </dgm:spPr>
      <dgm:t>
        <a:bodyPr/>
        <a:lstStyle/>
        <a:p>
          <a:r>
            <a:rPr lang="en-GB" noProof="0" dirty="0" smtClean="0"/>
            <a:t>Stateless Persons</a:t>
          </a:r>
          <a:endParaRPr lang="en-GB" noProof="0" dirty="0"/>
        </a:p>
      </dgm:t>
    </dgm:pt>
    <dgm:pt modelId="{3B34F59C-F133-4743-986D-794E3FA27CFE}" type="parTrans" cxnId="{698CDD28-6261-4F92-90ED-A1B5FCA27310}">
      <dgm:prSet/>
      <dgm:spPr/>
      <dgm:t>
        <a:bodyPr/>
        <a:lstStyle/>
        <a:p>
          <a:endParaRPr lang="es-MX"/>
        </a:p>
      </dgm:t>
    </dgm:pt>
    <dgm:pt modelId="{8A51CE29-C31F-4F5A-821A-4882CFAD770A}" type="sibTrans" cxnId="{698CDD28-6261-4F92-90ED-A1B5FCA27310}">
      <dgm:prSet/>
      <dgm:spPr/>
      <dgm:t>
        <a:bodyPr/>
        <a:lstStyle/>
        <a:p>
          <a:endParaRPr lang="es-MX"/>
        </a:p>
      </dgm:t>
    </dgm:pt>
    <dgm:pt modelId="{9660B1FB-4972-44C7-9CDF-6F228966847C}">
      <dgm:prSet phldrT="[Texto]"/>
      <dgm:spPr/>
      <dgm:t>
        <a:bodyPr/>
        <a:lstStyle/>
        <a:p>
          <a:r>
            <a:rPr lang="en-GB" noProof="0" dirty="0" smtClean="0"/>
            <a:t>Permanent Resident Status</a:t>
          </a:r>
          <a:endParaRPr lang="en-GB" noProof="0" dirty="0"/>
        </a:p>
      </dgm:t>
    </dgm:pt>
    <dgm:pt modelId="{08310B45-E17A-425F-A7F7-CEFE23641F3B}" type="parTrans" cxnId="{01807256-3A8B-4F5D-A45C-1CA293704F3E}">
      <dgm:prSet/>
      <dgm:spPr/>
      <dgm:t>
        <a:bodyPr/>
        <a:lstStyle/>
        <a:p>
          <a:endParaRPr lang="es-MX"/>
        </a:p>
      </dgm:t>
    </dgm:pt>
    <dgm:pt modelId="{01368E43-E506-4A88-9FB3-31EAE92010F2}" type="sibTrans" cxnId="{01807256-3A8B-4F5D-A45C-1CA293704F3E}">
      <dgm:prSet/>
      <dgm:spPr/>
      <dgm:t>
        <a:bodyPr/>
        <a:lstStyle/>
        <a:p>
          <a:endParaRPr lang="es-MX"/>
        </a:p>
      </dgm:t>
    </dgm:pt>
    <dgm:pt modelId="{38B87E8B-14D3-449D-B727-D6FA1F4331CC}" type="pres">
      <dgm:prSet presAssocID="{938F0DD0-1CE2-40F9-B1FC-F7E937216F5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432330E7-B1E8-4CE1-AB46-8D8207E1F491}" type="pres">
      <dgm:prSet presAssocID="{4949F4DF-257C-4D64-B77F-70A07E94679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15D2ACD-E0B2-415D-9BBF-EA14E62197F2}" type="pres">
      <dgm:prSet presAssocID="{4949F4DF-257C-4D64-B77F-70A07E946796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1FE7FFD-2B37-4384-9051-9849EA91CA50}" type="pres">
      <dgm:prSet presAssocID="{B8B95680-7B20-4671-9F29-32B09FA5C8FB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7E5B646-5F05-4D66-85D8-C653006C98BE}" type="pres">
      <dgm:prSet presAssocID="{B8B95680-7B20-4671-9F29-32B09FA5C8FB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91EB952E-5F58-4EED-B53F-B0DF091C5C07}" type="presOf" srcId="{4949F4DF-257C-4D64-B77F-70A07E946796}" destId="{432330E7-B1E8-4CE1-AB46-8D8207E1F491}" srcOrd="0" destOrd="0" presId="urn:microsoft.com/office/officeart/2005/8/layout/vList2"/>
    <dgm:cxn modelId="{698CDD28-6261-4F92-90ED-A1B5FCA27310}" srcId="{938F0DD0-1CE2-40F9-B1FC-F7E937216F54}" destId="{B8B95680-7B20-4671-9F29-32B09FA5C8FB}" srcOrd="1" destOrd="0" parTransId="{3B34F59C-F133-4743-986D-794E3FA27CFE}" sibTransId="{8A51CE29-C31F-4F5A-821A-4882CFAD770A}"/>
    <dgm:cxn modelId="{FB09962D-9E5D-49E8-8EDB-802DAAD5208C}" type="presOf" srcId="{938F0DD0-1CE2-40F9-B1FC-F7E937216F54}" destId="{38B87E8B-14D3-449D-B727-D6FA1F4331CC}" srcOrd="0" destOrd="0" presId="urn:microsoft.com/office/officeart/2005/8/layout/vList2"/>
    <dgm:cxn modelId="{4CB366C6-1AF6-4627-9E89-273AF69F3843}" type="presOf" srcId="{B8B95680-7B20-4671-9F29-32B09FA5C8FB}" destId="{B1FE7FFD-2B37-4384-9051-9849EA91CA50}" srcOrd="0" destOrd="0" presId="urn:microsoft.com/office/officeart/2005/8/layout/vList2"/>
    <dgm:cxn modelId="{01807256-3A8B-4F5D-A45C-1CA293704F3E}" srcId="{B8B95680-7B20-4671-9F29-32B09FA5C8FB}" destId="{9660B1FB-4972-44C7-9CDF-6F228966847C}" srcOrd="0" destOrd="0" parTransId="{08310B45-E17A-425F-A7F7-CEFE23641F3B}" sibTransId="{01368E43-E506-4A88-9FB3-31EAE92010F2}"/>
    <dgm:cxn modelId="{6CAA495A-2128-49D0-8833-B1C5F30909F6}" srcId="{4949F4DF-257C-4D64-B77F-70A07E946796}" destId="{B4F81ADA-1895-4AD2-9A1E-D6D30139E5C2}" srcOrd="0" destOrd="0" parTransId="{9B30AF01-A0AC-4F5B-8AAC-A5526D2D3513}" sibTransId="{2A135266-B7D8-460E-8810-40B52A106653}"/>
    <dgm:cxn modelId="{B6123837-0733-44C9-82C5-9667EBC7C615}" type="presOf" srcId="{9660B1FB-4972-44C7-9CDF-6F228966847C}" destId="{57E5B646-5F05-4D66-85D8-C653006C98BE}" srcOrd="0" destOrd="0" presId="urn:microsoft.com/office/officeart/2005/8/layout/vList2"/>
    <dgm:cxn modelId="{7BB8B0F5-FF78-4A10-90DE-A9942272C1AF}" type="presOf" srcId="{B4F81ADA-1895-4AD2-9A1E-D6D30139E5C2}" destId="{F15D2ACD-E0B2-415D-9BBF-EA14E62197F2}" srcOrd="0" destOrd="0" presId="urn:microsoft.com/office/officeart/2005/8/layout/vList2"/>
    <dgm:cxn modelId="{059DA8A9-C07A-4131-A2EC-FD4582A5BB57}" srcId="{938F0DD0-1CE2-40F9-B1FC-F7E937216F54}" destId="{4949F4DF-257C-4D64-B77F-70A07E946796}" srcOrd="0" destOrd="0" parTransId="{8509DF07-19D0-4979-A05D-AFCC3A406778}" sibTransId="{11EC3A5C-3B0D-4960-832A-1E7D335D478D}"/>
    <dgm:cxn modelId="{902F7B9E-43C4-403A-B0E5-20201AE18B26}" type="presParOf" srcId="{38B87E8B-14D3-449D-B727-D6FA1F4331CC}" destId="{432330E7-B1E8-4CE1-AB46-8D8207E1F491}" srcOrd="0" destOrd="0" presId="urn:microsoft.com/office/officeart/2005/8/layout/vList2"/>
    <dgm:cxn modelId="{54FD4C95-B10E-4084-92E5-FF0D19A62135}" type="presParOf" srcId="{38B87E8B-14D3-449D-B727-D6FA1F4331CC}" destId="{F15D2ACD-E0B2-415D-9BBF-EA14E62197F2}" srcOrd="1" destOrd="0" presId="urn:microsoft.com/office/officeart/2005/8/layout/vList2"/>
    <dgm:cxn modelId="{B8DBFC24-962A-4725-BF6B-7C2940FCA256}" type="presParOf" srcId="{38B87E8B-14D3-449D-B727-D6FA1F4331CC}" destId="{B1FE7FFD-2B37-4384-9051-9849EA91CA50}" srcOrd="2" destOrd="0" presId="urn:microsoft.com/office/officeart/2005/8/layout/vList2"/>
    <dgm:cxn modelId="{2385BD09-2209-4BF5-B484-3CF457FAF2B9}" type="presParOf" srcId="{38B87E8B-14D3-449D-B727-D6FA1F4331CC}" destId="{57E5B646-5F05-4D66-85D8-C653006C98B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0B3807-9E2E-4EE6-A830-F88A9E2E17C9}" type="doc">
      <dgm:prSet loTypeId="urn:microsoft.com/office/officeart/2005/8/layout/hProcess9" loCatId="process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B9ECB752-D927-4A49-B7C4-6367FC869D8F}">
      <dgm:prSet custT="1"/>
      <dgm:spPr>
        <a:solidFill>
          <a:srgbClr val="CC0000"/>
        </a:solidFill>
      </dgm:spPr>
      <dgm:t>
        <a:bodyPr/>
        <a:lstStyle/>
        <a:p>
          <a:r>
            <a:rPr lang="en-GB" sz="1600" b="1" noProof="0" dirty="0" smtClean="0">
              <a:solidFill>
                <a:schemeClr val="bg1"/>
              </a:solidFill>
              <a:latin typeface="Cambria" pitchFamily="18" charset="0"/>
            </a:rPr>
            <a:t>Actions are implemented to provide institutional assistance and facilitate integration.</a:t>
          </a:r>
          <a:endParaRPr lang="en-GB" sz="1600" b="1" noProof="0" dirty="0">
            <a:solidFill>
              <a:schemeClr val="bg1"/>
            </a:solidFill>
            <a:latin typeface="Cambria" pitchFamily="18" charset="0"/>
          </a:endParaRPr>
        </a:p>
      </dgm:t>
    </dgm:pt>
    <dgm:pt modelId="{AED477C5-92A8-4288-9BE7-4AEFB9FC8A02}" type="parTrans" cxnId="{5D8C19D8-B1B6-4676-B1EA-1758EBE9DE18}">
      <dgm:prSet/>
      <dgm:spPr/>
      <dgm:t>
        <a:bodyPr/>
        <a:lstStyle/>
        <a:p>
          <a:endParaRPr lang="es-MX" sz="3200" b="1"/>
        </a:p>
      </dgm:t>
    </dgm:pt>
    <dgm:pt modelId="{0878058F-8633-4BF2-BFB2-49BBAA1FC653}" type="sibTrans" cxnId="{5D8C19D8-B1B6-4676-B1EA-1758EBE9DE18}">
      <dgm:prSet/>
      <dgm:spPr/>
      <dgm:t>
        <a:bodyPr/>
        <a:lstStyle/>
        <a:p>
          <a:endParaRPr lang="es-MX" sz="3200" b="1"/>
        </a:p>
      </dgm:t>
    </dgm:pt>
    <dgm:pt modelId="{DBE0086B-7061-4524-9F7F-B85C3A6E268E}">
      <dgm:prSet custT="1"/>
      <dgm:spPr>
        <a:solidFill>
          <a:srgbClr val="CC0000"/>
        </a:solidFill>
      </dgm:spPr>
      <dgm:t>
        <a:bodyPr/>
        <a:lstStyle/>
        <a:p>
          <a:r>
            <a:rPr lang="en-GB" sz="1600" b="1" noProof="0" dirty="0" smtClean="0">
              <a:solidFill>
                <a:schemeClr val="bg1"/>
              </a:solidFill>
              <a:latin typeface="Cambria" pitchFamily="18" charset="0"/>
            </a:rPr>
            <a:t>Elements are established for assistance to groups in vulnerable situations (victims, non-discrimination, boys, girls and adolescents).</a:t>
          </a:r>
          <a:endParaRPr lang="en-GB" sz="1600" b="1" noProof="0" dirty="0">
            <a:solidFill>
              <a:schemeClr val="bg1"/>
            </a:solidFill>
            <a:latin typeface="Cambria" pitchFamily="18" charset="0"/>
          </a:endParaRPr>
        </a:p>
      </dgm:t>
    </dgm:pt>
    <dgm:pt modelId="{0EE0449A-E294-4B63-83CE-FA0E711129E0}" type="parTrans" cxnId="{57689302-AA5E-4A3D-ACEE-DD6666BA69A4}">
      <dgm:prSet/>
      <dgm:spPr/>
      <dgm:t>
        <a:bodyPr/>
        <a:lstStyle/>
        <a:p>
          <a:endParaRPr lang="es-MX" sz="3200" b="1"/>
        </a:p>
      </dgm:t>
    </dgm:pt>
    <dgm:pt modelId="{AA2AF65D-64A2-47A6-8993-469F1729F82E}" type="sibTrans" cxnId="{57689302-AA5E-4A3D-ACEE-DD6666BA69A4}">
      <dgm:prSet/>
      <dgm:spPr/>
      <dgm:t>
        <a:bodyPr/>
        <a:lstStyle/>
        <a:p>
          <a:endParaRPr lang="es-MX" sz="3200" b="1"/>
        </a:p>
      </dgm:t>
    </dgm:pt>
    <dgm:pt modelId="{19069B45-A2D3-48C2-9AB0-D7012AC109D0}">
      <dgm:prSet custT="1"/>
      <dgm:spPr>
        <a:solidFill>
          <a:srgbClr val="004600"/>
        </a:solidFill>
      </dgm:spPr>
      <dgm:t>
        <a:bodyPr/>
        <a:lstStyle/>
        <a:p>
          <a:r>
            <a:rPr lang="en-GB" sz="1600" b="1" noProof="0" dirty="0" smtClean="0">
              <a:solidFill>
                <a:schemeClr val="bg1"/>
              </a:solidFill>
              <a:latin typeface="Cambria" pitchFamily="18" charset="0"/>
            </a:rPr>
            <a:t>Law on Refugees and Complementary Protection </a:t>
          </a:r>
          <a:endParaRPr lang="en-GB" sz="1600" b="1" noProof="0" dirty="0">
            <a:solidFill>
              <a:schemeClr val="bg1"/>
            </a:solidFill>
            <a:latin typeface="Cambria" pitchFamily="18" charset="0"/>
          </a:endParaRPr>
        </a:p>
      </dgm:t>
    </dgm:pt>
    <dgm:pt modelId="{EB1014C0-35D6-4B3D-BF12-44137C5650AF}" type="parTrans" cxnId="{BCFB5BD2-0468-4CAF-B1FA-99888BF408F3}">
      <dgm:prSet/>
      <dgm:spPr/>
      <dgm:t>
        <a:bodyPr/>
        <a:lstStyle/>
        <a:p>
          <a:endParaRPr lang="es-MX"/>
        </a:p>
      </dgm:t>
    </dgm:pt>
    <dgm:pt modelId="{4AD21DDD-D623-4B69-B2C1-604AED9A3A1A}" type="sibTrans" cxnId="{BCFB5BD2-0468-4CAF-B1FA-99888BF408F3}">
      <dgm:prSet/>
      <dgm:spPr/>
      <dgm:t>
        <a:bodyPr/>
        <a:lstStyle/>
        <a:p>
          <a:endParaRPr lang="es-MX"/>
        </a:p>
      </dgm:t>
    </dgm:pt>
    <dgm:pt modelId="{72F36A2E-AA05-419C-8FD7-8B31E10E314C}">
      <dgm:prSet custT="1"/>
      <dgm:spPr>
        <a:solidFill>
          <a:srgbClr val="004600"/>
        </a:solidFill>
      </dgm:spPr>
      <dgm:t>
        <a:bodyPr/>
        <a:lstStyle/>
        <a:p>
          <a:r>
            <a:rPr lang="en-GB" sz="1600" b="1" noProof="0" dirty="0" smtClean="0">
              <a:solidFill>
                <a:schemeClr val="bg1"/>
              </a:solidFill>
              <a:latin typeface="Cambria" pitchFamily="18" charset="0"/>
            </a:rPr>
            <a:t>Mechanisms are consolidated for collaboration with:</a:t>
          </a:r>
        </a:p>
        <a:p>
          <a:endParaRPr lang="en-GB" sz="1600" b="1" noProof="0" dirty="0" smtClean="0">
            <a:solidFill>
              <a:schemeClr val="bg1"/>
            </a:solidFill>
            <a:latin typeface="Cambria" pitchFamily="18" charset="0"/>
          </a:endParaRPr>
        </a:p>
        <a:p>
          <a:r>
            <a:rPr lang="en-GB" sz="1600" b="1" noProof="0" dirty="0" smtClean="0">
              <a:solidFill>
                <a:schemeClr val="bg1"/>
              </a:solidFill>
              <a:latin typeface="Cambria" pitchFamily="18" charset="0"/>
            </a:rPr>
            <a:t>NGOs</a:t>
          </a:r>
        </a:p>
        <a:p>
          <a:endParaRPr lang="en-GB" sz="1600" b="1" noProof="0" dirty="0" smtClean="0">
            <a:solidFill>
              <a:schemeClr val="bg1"/>
            </a:solidFill>
            <a:latin typeface="Cambria" pitchFamily="18" charset="0"/>
          </a:endParaRPr>
        </a:p>
        <a:p>
          <a:r>
            <a:rPr lang="en-GB" sz="1600" b="1" noProof="0" dirty="0" smtClean="0">
              <a:solidFill>
                <a:schemeClr val="bg1"/>
              </a:solidFill>
              <a:latin typeface="Cambria" pitchFamily="18" charset="0"/>
            </a:rPr>
            <a:t>Federal and local branches </a:t>
          </a:r>
          <a:endParaRPr lang="en-GB" sz="1600" b="1" noProof="0" dirty="0" smtClean="0">
            <a:solidFill>
              <a:schemeClr val="bg1"/>
            </a:solidFill>
            <a:latin typeface="Cambria" pitchFamily="18" charset="0"/>
          </a:endParaRPr>
        </a:p>
      </dgm:t>
    </dgm:pt>
    <dgm:pt modelId="{DC6ACF0E-7237-46D0-AFAE-25B4EE9209A9}" type="parTrans" cxnId="{14472EFD-FF9B-4642-8568-EDAA8E464286}">
      <dgm:prSet/>
      <dgm:spPr/>
      <dgm:t>
        <a:bodyPr/>
        <a:lstStyle/>
        <a:p>
          <a:endParaRPr lang="es-MX"/>
        </a:p>
      </dgm:t>
    </dgm:pt>
    <dgm:pt modelId="{5A51DAD4-2557-4D75-862F-E1224FFF0296}" type="sibTrans" cxnId="{14472EFD-FF9B-4642-8568-EDAA8E464286}">
      <dgm:prSet/>
      <dgm:spPr/>
      <dgm:t>
        <a:bodyPr/>
        <a:lstStyle/>
        <a:p>
          <a:endParaRPr lang="es-MX"/>
        </a:p>
      </dgm:t>
    </dgm:pt>
    <dgm:pt modelId="{DD64D424-177F-43C6-A494-3C1DE38EF6AD}" type="pres">
      <dgm:prSet presAssocID="{C90B3807-9E2E-4EE6-A830-F88A9E2E17C9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4EF08DC4-95DA-4127-9651-0507CE701318}" type="pres">
      <dgm:prSet presAssocID="{C90B3807-9E2E-4EE6-A830-F88A9E2E17C9}" presName="arrow" presStyleLbl="bgShp" presStyleIdx="0" presStyleCnt="1" custScaleX="100000" custScaleY="69446" custLinFactNeighborX="-318" custLinFactNeighborY="-27989"/>
      <dgm:spPr>
        <a:gradFill rotWithShape="0">
          <a:gsLst>
            <a:gs pos="100000">
              <a:srgbClr val="1D1D1D">
                <a:alpha val="37000"/>
              </a:srgbClr>
            </a:gs>
            <a:gs pos="10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</dgm:spPr>
      <dgm:t>
        <a:bodyPr/>
        <a:lstStyle/>
        <a:p>
          <a:endParaRPr lang="es-MX"/>
        </a:p>
      </dgm:t>
    </dgm:pt>
    <dgm:pt modelId="{34C74BCB-D7B4-45A7-9970-3BC24E448EC1}" type="pres">
      <dgm:prSet presAssocID="{C90B3807-9E2E-4EE6-A830-F88A9E2E17C9}" presName="linearProcess" presStyleCnt="0"/>
      <dgm:spPr/>
      <dgm:t>
        <a:bodyPr/>
        <a:lstStyle/>
        <a:p>
          <a:endParaRPr lang="es-MX"/>
        </a:p>
      </dgm:t>
    </dgm:pt>
    <dgm:pt modelId="{BFB56072-8441-44C6-811A-7C6A9609CBD1}" type="pres">
      <dgm:prSet presAssocID="{19069B45-A2D3-48C2-9AB0-D7012AC109D0}" presName="textNode" presStyleLbl="node1" presStyleIdx="0" presStyleCnt="4" custScaleY="115385" custLinFactNeighborY="-383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9774DAA-8F84-413F-A432-BAC6385D244B}" type="pres">
      <dgm:prSet presAssocID="{4AD21DDD-D623-4B69-B2C1-604AED9A3A1A}" presName="sibTrans" presStyleCnt="0"/>
      <dgm:spPr/>
    </dgm:pt>
    <dgm:pt modelId="{56F44FA0-206C-4550-8150-553E203B4C2B}" type="pres">
      <dgm:prSet presAssocID="{B9ECB752-D927-4A49-B7C4-6367FC869D8F}" presName="textNode" presStyleLbl="node1" presStyleIdx="1" presStyleCnt="4" custScaleY="118750" custLinFactNeighborY="-383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82F01D7-E380-4AB2-9DFE-422CB1ACB028}" type="pres">
      <dgm:prSet presAssocID="{0878058F-8633-4BF2-BFB2-49BBAA1FC653}" presName="sibTrans" presStyleCnt="0"/>
      <dgm:spPr/>
      <dgm:t>
        <a:bodyPr/>
        <a:lstStyle/>
        <a:p>
          <a:endParaRPr lang="es-MX"/>
        </a:p>
      </dgm:t>
    </dgm:pt>
    <dgm:pt modelId="{1DC3CFEA-9172-479A-BA8C-B07691736E43}" type="pres">
      <dgm:prSet presAssocID="{72F36A2E-AA05-419C-8FD7-8B31E10E314C}" presName="textNode" presStyleLbl="node1" presStyleIdx="2" presStyleCnt="4" custScaleY="121795" custLinFactNeighborY="-383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32A1366-B96B-4365-8F5B-435515F34A1C}" type="pres">
      <dgm:prSet presAssocID="{5A51DAD4-2557-4D75-862F-E1224FFF0296}" presName="sibTrans" presStyleCnt="0"/>
      <dgm:spPr/>
    </dgm:pt>
    <dgm:pt modelId="{90E87B04-2501-425A-8546-A8E73D7D59EF}" type="pres">
      <dgm:prSet presAssocID="{DBE0086B-7061-4524-9F7F-B85C3A6E268E}" presName="textNode" presStyleLbl="node1" presStyleIdx="3" presStyleCnt="4" custScaleY="118750" custLinFactNeighborY="-383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CFB5BD2-0468-4CAF-B1FA-99888BF408F3}" srcId="{C90B3807-9E2E-4EE6-A830-F88A9E2E17C9}" destId="{19069B45-A2D3-48C2-9AB0-D7012AC109D0}" srcOrd="0" destOrd="0" parTransId="{EB1014C0-35D6-4B3D-BF12-44137C5650AF}" sibTransId="{4AD21DDD-D623-4B69-B2C1-604AED9A3A1A}"/>
    <dgm:cxn modelId="{1DA1F6D6-26C9-46E1-91FB-9B41930668E2}" type="presOf" srcId="{C90B3807-9E2E-4EE6-A830-F88A9E2E17C9}" destId="{DD64D424-177F-43C6-A494-3C1DE38EF6AD}" srcOrd="0" destOrd="0" presId="urn:microsoft.com/office/officeart/2005/8/layout/hProcess9"/>
    <dgm:cxn modelId="{5DFD32BD-906A-4ADF-A39B-715B3C6311A1}" type="presOf" srcId="{DBE0086B-7061-4524-9F7F-B85C3A6E268E}" destId="{90E87B04-2501-425A-8546-A8E73D7D59EF}" srcOrd="0" destOrd="0" presId="urn:microsoft.com/office/officeart/2005/8/layout/hProcess9"/>
    <dgm:cxn modelId="{5D8C19D8-B1B6-4676-B1EA-1758EBE9DE18}" srcId="{C90B3807-9E2E-4EE6-A830-F88A9E2E17C9}" destId="{B9ECB752-D927-4A49-B7C4-6367FC869D8F}" srcOrd="1" destOrd="0" parTransId="{AED477C5-92A8-4288-9BE7-4AEFB9FC8A02}" sibTransId="{0878058F-8633-4BF2-BFB2-49BBAA1FC653}"/>
    <dgm:cxn modelId="{BBE0E204-C947-4101-B223-EAFEBDF4CBCD}" type="presOf" srcId="{72F36A2E-AA05-419C-8FD7-8B31E10E314C}" destId="{1DC3CFEA-9172-479A-BA8C-B07691736E43}" srcOrd="0" destOrd="0" presId="urn:microsoft.com/office/officeart/2005/8/layout/hProcess9"/>
    <dgm:cxn modelId="{14472EFD-FF9B-4642-8568-EDAA8E464286}" srcId="{C90B3807-9E2E-4EE6-A830-F88A9E2E17C9}" destId="{72F36A2E-AA05-419C-8FD7-8B31E10E314C}" srcOrd="2" destOrd="0" parTransId="{DC6ACF0E-7237-46D0-AFAE-25B4EE9209A9}" sibTransId="{5A51DAD4-2557-4D75-862F-E1224FFF0296}"/>
    <dgm:cxn modelId="{F1A78C95-0FD4-4C40-A89B-80EEA948A401}" type="presOf" srcId="{B9ECB752-D927-4A49-B7C4-6367FC869D8F}" destId="{56F44FA0-206C-4550-8150-553E203B4C2B}" srcOrd="0" destOrd="0" presId="urn:microsoft.com/office/officeart/2005/8/layout/hProcess9"/>
    <dgm:cxn modelId="{57689302-AA5E-4A3D-ACEE-DD6666BA69A4}" srcId="{C90B3807-9E2E-4EE6-A830-F88A9E2E17C9}" destId="{DBE0086B-7061-4524-9F7F-B85C3A6E268E}" srcOrd="3" destOrd="0" parTransId="{0EE0449A-E294-4B63-83CE-FA0E711129E0}" sibTransId="{AA2AF65D-64A2-47A6-8993-469F1729F82E}"/>
    <dgm:cxn modelId="{574F76B2-4439-421E-9542-B670CEEF67BB}" type="presOf" srcId="{19069B45-A2D3-48C2-9AB0-D7012AC109D0}" destId="{BFB56072-8441-44C6-811A-7C6A9609CBD1}" srcOrd="0" destOrd="0" presId="urn:microsoft.com/office/officeart/2005/8/layout/hProcess9"/>
    <dgm:cxn modelId="{8BDFE9B6-30BC-4FE5-9D46-37E94F5D7B5A}" type="presParOf" srcId="{DD64D424-177F-43C6-A494-3C1DE38EF6AD}" destId="{4EF08DC4-95DA-4127-9651-0507CE701318}" srcOrd="0" destOrd="0" presId="urn:microsoft.com/office/officeart/2005/8/layout/hProcess9"/>
    <dgm:cxn modelId="{DC280366-A3CF-45E5-8376-5B70048232CD}" type="presParOf" srcId="{DD64D424-177F-43C6-A494-3C1DE38EF6AD}" destId="{34C74BCB-D7B4-45A7-9970-3BC24E448EC1}" srcOrd="1" destOrd="0" presId="urn:microsoft.com/office/officeart/2005/8/layout/hProcess9"/>
    <dgm:cxn modelId="{6C507633-47FE-430E-8B2C-C45C93505E54}" type="presParOf" srcId="{34C74BCB-D7B4-45A7-9970-3BC24E448EC1}" destId="{BFB56072-8441-44C6-811A-7C6A9609CBD1}" srcOrd="0" destOrd="0" presId="urn:microsoft.com/office/officeart/2005/8/layout/hProcess9"/>
    <dgm:cxn modelId="{9E527F5E-0476-42E6-854E-5E3BF23DE2B8}" type="presParOf" srcId="{34C74BCB-D7B4-45A7-9970-3BC24E448EC1}" destId="{B9774DAA-8F84-413F-A432-BAC6385D244B}" srcOrd="1" destOrd="0" presId="urn:microsoft.com/office/officeart/2005/8/layout/hProcess9"/>
    <dgm:cxn modelId="{88254D41-6F1E-499E-9856-43C3FD8048A2}" type="presParOf" srcId="{34C74BCB-D7B4-45A7-9970-3BC24E448EC1}" destId="{56F44FA0-206C-4550-8150-553E203B4C2B}" srcOrd="2" destOrd="0" presId="urn:microsoft.com/office/officeart/2005/8/layout/hProcess9"/>
    <dgm:cxn modelId="{0E83486C-A6EB-4E7C-856B-D1715C6E10D8}" type="presParOf" srcId="{34C74BCB-D7B4-45A7-9970-3BC24E448EC1}" destId="{782F01D7-E380-4AB2-9DFE-422CB1ACB028}" srcOrd="3" destOrd="0" presId="urn:microsoft.com/office/officeart/2005/8/layout/hProcess9"/>
    <dgm:cxn modelId="{F394C42E-978C-4482-BDBC-C4318B76A5B2}" type="presParOf" srcId="{34C74BCB-D7B4-45A7-9970-3BC24E448EC1}" destId="{1DC3CFEA-9172-479A-BA8C-B07691736E43}" srcOrd="4" destOrd="0" presId="urn:microsoft.com/office/officeart/2005/8/layout/hProcess9"/>
    <dgm:cxn modelId="{5BEB6D58-6D6C-41F3-A0A7-9507FEA293D9}" type="presParOf" srcId="{34C74BCB-D7B4-45A7-9970-3BC24E448EC1}" destId="{932A1366-B96B-4365-8F5B-435515F34A1C}" srcOrd="5" destOrd="0" presId="urn:microsoft.com/office/officeart/2005/8/layout/hProcess9"/>
    <dgm:cxn modelId="{B942087A-5B04-43F9-BB35-4843F798845F}" type="presParOf" srcId="{34C74BCB-D7B4-45A7-9970-3BC24E448EC1}" destId="{90E87B04-2501-425A-8546-A8E73D7D59EF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52F31E9-AB10-4334-A37F-D157272EF540}" type="doc">
      <dgm:prSet loTypeId="urn:microsoft.com/office/officeart/2005/8/layout/radial5" loCatId="cycle" qsTypeId="urn:microsoft.com/office/officeart/2005/8/quickstyle/3d2" qsCatId="3D" csTypeId="urn:microsoft.com/office/officeart/2005/8/colors/colorful1#2" csCatId="colorful" phldr="1"/>
      <dgm:spPr/>
      <dgm:t>
        <a:bodyPr/>
        <a:lstStyle/>
        <a:p>
          <a:endParaRPr lang="es-MX"/>
        </a:p>
      </dgm:t>
    </dgm:pt>
    <dgm:pt modelId="{AFE2CBB2-E21B-47B4-828F-5FBCAEFFAD08}">
      <dgm:prSet phldrT="[Texto]" custT="1"/>
      <dgm:spPr>
        <a:solidFill>
          <a:srgbClr val="6B6B6B"/>
        </a:solidFill>
      </dgm:spPr>
      <dgm:t>
        <a:bodyPr/>
        <a:lstStyle/>
        <a:p>
          <a:r>
            <a:rPr lang="en-GB" sz="16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ACTIONS</a:t>
          </a:r>
          <a:endParaRPr lang="en-GB" sz="1600" b="1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C9EB25D-825A-4DEF-B062-2802AED5060F}" type="parTrans" cxnId="{25C8BA2E-1A61-40F3-96EA-FF74C3BA7B33}">
      <dgm:prSet/>
      <dgm:spPr/>
      <dgm:t>
        <a:bodyPr/>
        <a:lstStyle/>
        <a:p>
          <a:endParaRPr lang="es-MX" sz="18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7047FCF1-1094-4A9A-BB3D-0DF933DE1265}" type="sibTrans" cxnId="{25C8BA2E-1A61-40F3-96EA-FF74C3BA7B33}">
      <dgm:prSet/>
      <dgm:spPr/>
      <dgm:t>
        <a:bodyPr/>
        <a:lstStyle/>
        <a:p>
          <a:endParaRPr lang="es-MX" sz="18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26705229-127A-40CC-B783-EF06864D708F}">
      <dgm:prSet phldrT="[Texto]" custT="1"/>
      <dgm:spPr>
        <a:solidFill>
          <a:srgbClr val="CC0000"/>
        </a:solidFill>
      </dgm:spPr>
      <dgm:t>
        <a:bodyPr/>
        <a:lstStyle/>
        <a:p>
          <a:r>
            <a:rPr lang="en-GB" sz="18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Productive Projects</a:t>
          </a:r>
          <a:endParaRPr lang="en-GB" sz="1800" b="1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13F1BC86-5EAE-4674-8111-0E1D6194C9FB}" type="parTrans" cxnId="{357C0D8F-9674-4961-BD04-9A7D59717B5A}">
      <dgm:prSet custT="1"/>
      <dgm:spPr>
        <a:solidFill>
          <a:srgbClr val="6B6B6B"/>
        </a:solidFill>
      </dgm:spPr>
      <dgm:t>
        <a:bodyPr/>
        <a:lstStyle/>
        <a:p>
          <a:endParaRPr lang="es-MX" sz="18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B0CA6E1F-3A80-4D96-863D-FB2BD7416CD6}" type="sibTrans" cxnId="{357C0D8F-9674-4961-BD04-9A7D59717B5A}">
      <dgm:prSet/>
      <dgm:spPr/>
      <dgm:t>
        <a:bodyPr/>
        <a:lstStyle/>
        <a:p>
          <a:endParaRPr lang="es-MX" sz="18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D4923A2-E187-4B8F-AF28-77F9EB561164}">
      <dgm:prSet phldrT="[Texto]" custT="1"/>
      <dgm:spPr>
        <a:solidFill>
          <a:srgbClr val="004600"/>
        </a:solidFill>
      </dgm:spPr>
      <dgm:t>
        <a:bodyPr/>
        <a:lstStyle/>
        <a:p>
          <a:r>
            <a:rPr lang="en-GB" sz="17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Family Reunification</a:t>
          </a:r>
          <a:endParaRPr lang="en-GB" sz="1700" b="1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DD36F49E-317F-4848-B7B2-AA36E93E941C}" type="parTrans" cxnId="{4F70A77E-4B50-45DC-9181-DDBD50FE8EB7}">
      <dgm:prSet custT="1"/>
      <dgm:spPr>
        <a:solidFill>
          <a:srgbClr val="6B6B6B"/>
        </a:solidFill>
      </dgm:spPr>
      <dgm:t>
        <a:bodyPr/>
        <a:lstStyle/>
        <a:p>
          <a:endParaRPr lang="es-MX" sz="18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F6F3D04-1FBC-477F-ABC7-2436E6521E96}" type="sibTrans" cxnId="{4F70A77E-4B50-45DC-9181-DDBD50FE8EB7}">
      <dgm:prSet/>
      <dgm:spPr/>
      <dgm:t>
        <a:bodyPr/>
        <a:lstStyle/>
        <a:p>
          <a:endParaRPr lang="es-MX" sz="18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4FEA2265-7E77-4174-9DC8-756AB0079769}">
      <dgm:prSet phldrT="[Texto]" custT="1"/>
      <dgm:spPr>
        <a:solidFill>
          <a:srgbClr val="CC0000"/>
        </a:solidFill>
      </dgm:spPr>
      <dgm:t>
        <a:bodyPr/>
        <a:lstStyle/>
        <a:p>
          <a:r>
            <a:rPr lang="en-GB" sz="18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The Child’s Best Interest</a:t>
          </a:r>
          <a:endParaRPr lang="en-GB" sz="1800" b="1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D39E62DE-2A24-40C7-8FD7-728F796348EE}" type="parTrans" cxnId="{4FDA5314-6929-46DE-A090-4898CC05F271}">
      <dgm:prSet custT="1"/>
      <dgm:spPr>
        <a:solidFill>
          <a:srgbClr val="6B6B6B"/>
        </a:solidFill>
      </dgm:spPr>
      <dgm:t>
        <a:bodyPr/>
        <a:lstStyle/>
        <a:p>
          <a:endParaRPr lang="es-MX" sz="18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4A1F1AF1-154B-47D7-BE8D-64217FD8C753}" type="sibTrans" cxnId="{4FDA5314-6929-46DE-A090-4898CC05F271}">
      <dgm:prSet/>
      <dgm:spPr/>
      <dgm:t>
        <a:bodyPr/>
        <a:lstStyle/>
        <a:p>
          <a:endParaRPr lang="es-MX" sz="18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640AA42-7618-4C7E-807F-E092E702EBA9}">
      <dgm:prSet phldrT="[Texto]" custT="1"/>
      <dgm:spPr>
        <a:solidFill>
          <a:srgbClr val="004600"/>
        </a:solidFill>
      </dgm:spPr>
      <dgm:t>
        <a:bodyPr/>
        <a:lstStyle/>
        <a:p>
          <a:r>
            <a:rPr lang="en-GB" sz="16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Permanent Resident Status and Naturalization</a:t>
          </a:r>
          <a:endParaRPr lang="en-GB" sz="1600" b="1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96883EFC-4F88-49B9-B9AE-D6D476664E10}" type="parTrans" cxnId="{EC83D574-1B33-47E1-9504-305102C04D7D}">
      <dgm:prSet custT="1"/>
      <dgm:spPr>
        <a:solidFill>
          <a:srgbClr val="6B6B6B"/>
        </a:solidFill>
      </dgm:spPr>
      <dgm:t>
        <a:bodyPr/>
        <a:lstStyle/>
        <a:p>
          <a:endParaRPr lang="es-MX" sz="18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7454463C-5681-48A2-9C8C-E9DFC1600B19}" type="sibTrans" cxnId="{EC83D574-1B33-47E1-9504-305102C04D7D}">
      <dgm:prSet/>
      <dgm:spPr/>
      <dgm:t>
        <a:bodyPr/>
        <a:lstStyle/>
        <a:p>
          <a:endParaRPr lang="es-MX" sz="18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6D0D1C7-1E6E-4E00-A415-955C6071F80B}">
      <dgm:prSet phldrT="[Texto]" custT="1"/>
      <dgm:spPr>
        <a:solidFill>
          <a:srgbClr val="CC0000"/>
        </a:solidFill>
      </dgm:spPr>
      <dgm:t>
        <a:bodyPr/>
        <a:lstStyle/>
        <a:p>
          <a:r>
            <a:rPr lang="en-GB" sz="18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Training for Employment</a:t>
          </a:r>
        </a:p>
        <a:p>
          <a:r>
            <a:rPr lang="en-GB" sz="18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and</a:t>
          </a:r>
        </a:p>
        <a:p>
          <a:r>
            <a:rPr lang="en-GB" sz="18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Procedures</a:t>
          </a:r>
        </a:p>
      </dgm:t>
    </dgm:pt>
    <dgm:pt modelId="{4DFAD164-0A02-4F9B-8CD8-6DB7ADF975F2}" type="parTrans" cxnId="{DDC61AD1-E490-4924-AAFE-2EAD151ECB67}">
      <dgm:prSet custT="1"/>
      <dgm:spPr>
        <a:solidFill>
          <a:srgbClr val="6B6B6B"/>
        </a:solidFill>
      </dgm:spPr>
      <dgm:t>
        <a:bodyPr/>
        <a:lstStyle/>
        <a:p>
          <a:endParaRPr lang="es-MX" sz="18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854610C5-0B66-4F94-AFE9-330CFB025E66}" type="sibTrans" cxnId="{DDC61AD1-E490-4924-AAFE-2EAD151ECB67}">
      <dgm:prSet/>
      <dgm:spPr/>
      <dgm:t>
        <a:bodyPr/>
        <a:lstStyle/>
        <a:p>
          <a:endParaRPr lang="es-MX" sz="18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356370E6-B88A-4F1B-AD24-27662BA48315}">
      <dgm:prSet phldrT="[Texto]" custT="1"/>
      <dgm:spPr>
        <a:solidFill>
          <a:srgbClr val="004600"/>
        </a:solidFill>
      </dgm:spPr>
      <dgm:t>
        <a:bodyPr/>
        <a:lstStyle/>
        <a:p>
          <a:pPr algn="ctr"/>
          <a:r>
            <a:rPr lang="en-GB" sz="18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Health and Education</a:t>
          </a:r>
          <a:endParaRPr lang="en-GB" sz="1800" b="1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E97CC133-FD5E-4CB6-A9A5-B59990B65E41}" type="sibTrans" cxnId="{6259DDD6-122F-462B-B903-0DF09320AD8F}">
      <dgm:prSet/>
      <dgm:spPr/>
      <dgm:t>
        <a:bodyPr/>
        <a:lstStyle/>
        <a:p>
          <a:endParaRPr lang="es-MX" sz="18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76FD886-FD5C-4F3B-92E3-B4BE2904E70D}" type="parTrans" cxnId="{6259DDD6-122F-462B-B903-0DF09320AD8F}">
      <dgm:prSet custT="1"/>
      <dgm:spPr>
        <a:solidFill>
          <a:srgbClr val="6B6B6B"/>
        </a:solidFill>
      </dgm:spPr>
      <dgm:t>
        <a:bodyPr/>
        <a:lstStyle/>
        <a:p>
          <a:endParaRPr lang="es-MX" sz="18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35BC7030-4117-4B5D-A39B-47B6D9935E0E}" type="pres">
      <dgm:prSet presAssocID="{B52F31E9-AB10-4334-A37F-D157272EF54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00FBB934-719C-4BFF-A88E-2F8FEFF78DBF}" type="pres">
      <dgm:prSet presAssocID="{AFE2CBB2-E21B-47B4-828F-5FBCAEFFAD08}" presName="centerShape" presStyleLbl="node0" presStyleIdx="0" presStyleCnt="1" custScaleX="160875" custScaleY="145003" custLinFactNeighborX="-5749" custLinFactNeighborY="-1076"/>
      <dgm:spPr/>
      <dgm:t>
        <a:bodyPr/>
        <a:lstStyle/>
        <a:p>
          <a:endParaRPr lang="es-MX"/>
        </a:p>
      </dgm:t>
    </dgm:pt>
    <dgm:pt modelId="{A85A8348-D9DD-49AC-8794-84B1F2E0D5AB}" type="pres">
      <dgm:prSet presAssocID="{A76FD886-FD5C-4F3B-92E3-B4BE2904E70D}" presName="parTrans" presStyleLbl="sibTrans2D1" presStyleIdx="0" presStyleCnt="6"/>
      <dgm:spPr/>
      <dgm:t>
        <a:bodyPr/>
        <a:lstStyle/>
        <a:p>
          <a:endParaRPr lang="es-MX"/>
        </a:p>
      </dgm:t>
    </dgm:pt>
    <dgm:pt modelId="{3BD331E4-D5C8-420A-8D46-8C6F49D2373B}" type="pres">
      <dgm:prSet presAssocID="{A76FD886-FD5C-4F3B-92E3-B4BE2904E70D}" presName="connectorText" presStyleLbl="sibTrans2D1" presStyleIdx="0" presStyleCnt="6"/>
      <dgm:spPr/>
      <dgm:t>
        <a:bodyPr/>
        <a:lstStyle/>
        <a:p>
          <a:endParaRPr lang="es-MX"/>
        </a:p>
      </dgm:t>
    </dgm:pt>
    <dgm:pt modelId="{E1A2749A-7532-4BFE-BE66-00098353AF8A}" type="pres">
      <dgm:prSet presAssocID="{356370E6-B88A-4F1B-AD24-27662BA48315}" presName="node" presStyleLbl="node1" presStyleIdx="0" presStyleCnt="6" custScaleX="134365" custScaleY="134365" custRadScaleRad="112041" custRadScaleInc="12457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AB62F01-70AB-41A8-986B-710D158105DF}" type="pres">
      <dgm:prSet presAssocID="{13F1BC86-5EAE-4674-8111-0E1D6194C9FB}" presName="parTrans" presStyleLbl="sibTrans2D1" presStyleIdx="1" presStyleCnt="6"/>
      <dgm:spPr/>
      <dgm:t>
        <a:bodyPr/>
        <a:lstStyle/>
        <a:p>
          <a:endParaRPr lang="es-MX"/>
        </a:p>
      </dgm:t>
    </dgm:pt>
    <dgm:pt modelId="{BACDF542-584B-4D76-858D-40AE5AB3EEE2}" type="pres">
      <dgm:prSet presAssocID="{13F1BC86-5EAE-4674-8111-0E1D6194C9FB}" presName="connectorText" presStyleLbl="sibTrans2D1" presStyleIdx="1" presStyleCnt="6"/>
      <dgm:spPr/>
      <dgm:t>
        <a:bodyPr/>
        <a:lstStyle/>
        <a:p>
          <a:endParaRPr lang="es-MX"/>
        </a:p>
      </dgm:t>
    </dgm:pt>
    <dgm:pt modelId="{944A55A0-3A03-442F-93A1-225BF140B3C2}" type="pres">
      <dgm:prSet presAssocID="{26705229-127A-40CC-B783-EF06864D708F}" presName="node" presStyleLbl="node1" presStyleIdx="1" presStyleCnt="6" custScaleX="134365" custScaleY="134365" custRadScaleRad="117137" custRadScaleInc="9402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020D1DE-7B74-4413-A468-9731972008F6}" type="pres">
      <dgm:prSet presAssocID="{96883EFC-4F88-49B9-B9AE-D6D476664E10}" presName="parTrans" presStyleLbl="sibTrans2D1" presStyleIdx="2" presStyleCnt="6"/>
      <dgm:spPr/>
      <dgm:t>
        <a:bodyPr/>
        <a:lstStyle/>
        <a:p>
          <a:endParaRPr lang="es-MX"/>
        </a:p>
      </dgm:t>
    </dgm:pt>
    <dgm:pt modelId="{5CCE4324-DF5A-41DA-A9A0-EBF164EC12F6}" type="pres">
      <dgm:prSet presAssocID="{96883EFC-4F88-49B9-B9AE-D6D476664E10}" presName="connectorText" presStyleLbl="sibTrans2D1" presStyleIdx="2" presStyleCnt="6"/>
      <dgm:spPr/>
      <dgm:t>
        <a:bodyPr/>
        <a:lstStyle/>
        <a:p>
          <a:endParaRPr lang="es-MX"/>
        </a:p>
      </dgm:t>
    </dgm:pt>
    <dgm:pt modelId="{321D6BF0-6D64-4A6F-AD3F-9532FFB95678}" type="pres">
      <dgm:prSet presAssocID="{0640AA42-7618-4C7E-807F-E092E702EBA9}" presName="node" presStyleLbl="node1" presStyleIdx="2" presStyleCnt="6" custScaleX="134365" custScaleY="134365" custRadScaleRad="110166" custRadScaleInc="6870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42CE014-E022-4055-A588-90C3C043E862}" type="pres">
      <dgm:prSet presAssocID="{D39E62DE-2A24-40C7-8FD7-728F796348EE}" presName="parTrans" presStyleLbl="sibTrans2D1" presStyleIdx="3" presStyleCnt="6"/>
      <dgm:spPr/>
      <dgm:t>
        <a:bodyPr/>
        <a:lstStyle/>
        <a:p>
          <a:endParaRPr lang="es-MX"/>
        </a:p>
      </dgm:t>
    </dgm:pt>
    <dgm:pt modelId="{E0C309F0-D308-4C48-8B7F-187B3A7A8962}" type="pres">
      <dgm:prSet presAssocID="{D39E62DE-2A24-40C7-8FD7-728F796348EE}" presName="connectorText" presStyleLbl="sibTrans2D1" presStyleIdx="3" presStyleCnt="6"/>
      <dgm:spPr/>
      <dgm:t>
        <a:bodyPr/>
        <a:lstStyle/>
        <a:p>
          <a:endParaRPr lang="es-MX"/>
        </a:p>
      </dgm:t>
    </dgm:pt>
    <dgm:pt modelId="{5FF3A8F6-886F-40C3-9C3F-7C1D5DB9AA8F}" type="pres">
      <dgm:prSet presAssocID="{4FEA2265-7E77-4174-9DC8-756AB0079769}" presName="node" presStyleLbl="node1" presStyleIdx="3" presStyleCnt="6" custScaleX="134365" custScaleY="134365" custRadScaleRad="122772" custRadScaleInc="15363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31F4D19-2565-4A0A-B204-88940C6035BB}" type="pres">
      <dgm:prSet presAssocID="{DD36F49E-317F-4848-B7B2-AA36E93E941C}" presName="parTrans" presStyleLbl="sibTrans2D1" presStyleIdx="4" presStyleCnt="6"/>
      <dgm:spPr/>
      <dgm:t>
        <a:bodyPr/>
        <a:lstStyle/>
        <a:p>
          <a:endParaRPr lang="es-MX"/>
        </a:p>
      </dgm:t>
    </dgm:pt>
    <dgm:pt modelId="{6774302B-928C-4903-9D0B-E0C9E939ACAD}" type="pres">
      <dgm:prSet presAssocID="{DD36F49E-317F-4848-B7B2-AA36E93E941C}" presName="connectorText" presStyleLbl="sibTrans2D1" presStyleIdx="4" presStyleCnt="6"/>
      <dgm:spPr/>
      <dgm:t>
        <a:bodyPr/>
        <a:lstStyle/>
        <a:p>
          <a:endParaRPr lang="es-MX"/>
        </a:p>
      </dgm:t>
    </dgm:pt>
    <dgm:pt modelId="{DA04F05D-A17D-4A81-937C-A12AB18C19C9}" type="pres">
      <dgm:prSet presAssocID="{FD4923A2-E187-4B8F-AF28-77F9EB561164}" presName="node" presStyleLbl="node1" presStyleIdx="4" presStyleCnt="6" custScaleX="134365" custScaleY="134365" custRadScaleRad="139013" custRadScaleInc="10338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9C97291-69B4-4D40-9779-ACD3D6B40C00}" type="pres">
      <dgm:prSet presAssocID="{4DFAD164-0A02-4F9B-8CD8-6DB7ADF975F2}" presName="parTrans" presStyleLbl="sibTrans2D1" presStyleIdx="5" presStyleCnt="6"/>
      <dgm:spPr/>
      <dgm:t>
        <a:bodyPr/>
        <a:lstStyle/>
        <a:p>
          <a:endParaRPr lang="es-MX"/>
        </a:p>
      </dgm:t>
    </dgm:pt>
    <dgm:pt modelId="{01B46B4E-BBF0-4857-8F15-6A9EA6703D09}" type="pres">
      <dgm:prSet presAssocID="{4DFAD164-0A02-4F9B-8CD8-6DB7ADF975F2}" presName="connectorText" presStyleLbl="sibTrans2D1" presStyleIdx="5" presStyleCnt="6"/>
      <dgm:spPr/>
      <dgm:t>
        <a:bodyPr/>
        <a:lstStyle/>
        <a:p>
          <a:endParaRPr lang="es-MX"/>
        </a:p>
      </dgm:t>
    </dgm:pt>
    <dgm:pt modelId="{DD22E0CB-50E7-4BB3-B049-F47B9525406E}" type="pres">
      <dgm:prSet presAssocID="{A6D0D1C7-1E6E-4E00-A415-955C6071F80B}" presName="node" presStyleLbl="node1" presStyleIdx="5" presStyleCnt="6" custScaleX="134365" custScaleY="134365" custRadScaleRad="124736" custRadScaleInc="4939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6E807FB-659B-42A3-9211-B766DF342905}" type="presOf" srcId="{13F1BC86-5EAE-4674-8111-0E1D6194C9FB}" destId="{BACDF542-584B-4D76-858D-40AE5AB3EEE2}" srcOrd="1" destOrd="0" presId="urn:microsoft.com/office/officeart/2005/8/layout/radial5"/>
    <dgm:cxn modelId="{9EC32786-3C4C-456D-8F0A-54AE5D8CC3D1}" type="presOf" srcId="{A76FD886-FD5C-4F3B-92E3-B4BE2904E70D}" destId="{A85A8348-D9DD-49AC-8794-84B1F2E0D5AB}" srcOrd="0" destOrd="0" presId="urn:microsoft.com/office/officeart/2005/8/layout/radial5"/>
    <dgm:cxn modelId="{EC83D574-1B33-47E1-9504-305102C04D7D}" srcId="{AFE2CBB2-E21B-47B4-828F-5FBCAEFFAD08}" destId="{0640AA42-7618-4C7E-807F-E092E702EBA9}" srcOrd="2" destOrd="0" parTransId="{96883EFC-4F88-49B9-B9AE-D6D476664E10}" sibTransId="{7454463C-5681-48A2-9C8C-E9DFC1600B19}"/>
    <dgm:cxn modelId="{8D7AFFD0-83F1-4B38-B728-B4DB04709B91}" type="presOf" srcId="{96883EFC-4F88-49B9-B9AE-D6D476664E10}" destId="{5CCE4324-DF5A-41DA-A9A0-EBF164EC12F6}" srcOrd="1" destOrd="0" presId="urn:microsoft.com/office/officeart/2005/8/layout/radial5"/>
    <dgm:cxn modelId="{582109D1-F4F9-4904-AB9D-FEFA9CBA74EF}" type="presOf" srcId="{A6D0D1C7-1E6E-4E00-A415-955C6071F80B}" destId="{DD22E0CB-50E7-4BB3-B049-F47B9525406E}" srcOrd="0" destOrd="0" presId="urn:microsoft.com/office/officeart/2005/8/layout/radial5"/>
    <dgm:cxn modelId="{25C8BA2E-1A61-40F3-96EA-FF74C3BA7B33}" srcId="{B52F31E9-AB10-4334-A37F-D157272EF540}" destId="{AFE2CBB2-E21B-47B4-828F-5FBCAEFFAD08}" srcOrd="0" destOrd="0" parTransId="{FC9EB25D-825A-4DEF-B062-2802AED5060F}" sibTransId="{7047FCF1-1094-4A9A-BB3D-0DF933DE1265}"/>
    <dgm:cxn modelId="{4FDA5314-6929-46DE-A090-4898CC05F271}" srcId="{AFE2CBB2-E21B-47B4-828F-5FBCAEFFAD08}" destId="{4FEA2265-7E77-4174-9DC8-756AB0079769}" srcOrd="3" destOrd="0" parTransId="{D39E62DE-2A24-40C7-8FD7-728F796348EE}" sibTransId="{4A1F1AF1-154B-47D7-BE8D-64217FD8C753}"/>
    <dgm:cxn modelId="{FBBB6D70-B3A8-4E64-84C0-C4CDD0844D94}" type="presOf" srcId="{96883EFC-4F88-49B9-B9AE-D6D476664E10}" destId="{6020D1DE-7B74-4413-A468-9731972008F6}" srcOrd="0" destOrd="0" presId="urn:microsoft.com/office/officeart/2005/8/layout/radial5"/>
    <dgm:cxn modelId="{381BFC51-C659-4048-BDC4-716E63896AE8}" type="presOf" srcId="{4DFAD164-0A02-4F9B-8CD8-6DB7ADF975F2}" destId="{01B46B4E-BBF0-4857-8F15-6A9EA6703D09}" srcOrd="1" destOrd="0" presId="urn:microsoft.com/office/officeart/2005/8/layout/radial5"/>
    <dgm:cxn modelId="{143B84F3-404C-469E-9EC2-56B6B26C0612}" type="presOf" srcId="{D39E62DE-2A24-40C7-8FD7-728F796348EE}" destId="{E0C309F0-D308-4C48-8B7F-187B3A7A8962}" srcOrd="1" destOrd="0" presId="urn:microsoft.com/office/officeart/2005/8/layout/radial5"/>
    <dgm:cxn modelId="{357C0D8F-9674-4961-BD04-9A7D59717B5A}" srcId="{AFE2CBB2-E21B-47B4-828F-5FBCAEFFAD08}" destId="{26705229-127A-40CC-B783-EF06864D708F}" srcOrd="1" destOrd="0" parTransId="{13F1BC86-5EAE-4674-8111-0E1D6194C9FB}" sibTransId="{B0CA6E1F-3A80-4D96-863D-FB2BD7416CD6}"/>
    <dgm:cxn modelId="{027E4C48-6FEC-4650-AE5A-25129368AEE3}" type="presOf" srcId="{B52F31E9-AB10-4334-A37F-D157272EF540}" destId="{35BC7030-4117-4B5D-A39B-47B6D9935E0E}" srcOrd="0" destOrd="0" presId="urn:microsoft.com/office/officeart/2005/8/layout/radial5"/>
    <dgm:cxn modelId="{933CC161-E195-4110-BD6A-772D23BAB232}" type="presOf" srcId="{4FEA2265-7E77-4174-9DC8-756AB0079769}" destId="{5FF3A8F6-886F-40C3-9C3F-7C1D5DB9AA8F}" srcOrd="0" destOrd="0" presId="urn:microsoft.com/office/officeart/2005/8/layout/radial5"/>
    <dgm:cxn modelId="{5F18BEF9-39CB-414E-9269-DB0DC032BD06}" type="presOf" srcId="{26705229-127A-40CC-B783-EF06864D708F}" destId="{944A55A0-3A03-442F-93A1-225BF140B3C2}" srcOrd="0" destOrd="0" presId="urn:microsoft.com/office/officeart/2005/8/layout/radial5"/>
    <dgm:cxn modelId="{78143035-A117-4A6E-B5C3-3602CE32B4DE}" type="presOf" srcId="{13F1BC86-5EAE-4674-8111-0E1D6194C9FB}" destId="{0AB62F01-70AB-41A8-986B-710D158105DF}" srcOrd="0" destOrd="0" presId="urn:microsoft.com/office/officeart/2005/8/layout/radial5"/>
    <dgm:cxn modelId="{BE6D6AA0-53FF-4CC5-ACAA-7FAEE8820D14}" type="presOf" srcId="{FD4923A2-E187-4B8F-AF28-77F9EB561164}" destId="{DA04F05D-A17D-4A81-937C-A12AB18C19C9}" srcOrd="0" destOrd="0" presId="urn:microsoft.com/office/officeart/2005/8/layout/radial5"/>
    <dgm:cxn modelId="{F3B56297-2A29-4C95-A43B-9360446C7591}" type="presOf" srcId="{4DFAD164-0A02-4F9B-8CD8-6DB7ADF975F2}" destId="{19C97291-69B4-4D40-9779-ACD3D6B40C00}" srcOrd="0" destOrd="0" presId="urn:microsoft.com/office/officeart/2005/8/layout/radial5"/>
    <dgm:cxn modelId="{A1AED289-39F0-4DC7-AB08-B962464D4C68}" type="presOf" srcId="{AFE2CBB2-E21B-47B4-828F-5FBCAEFFAD08}" destId="{00FBB934-719C-4BFF-A88E-2F8FEFF78DBF}" srcOrd="0" destOrd="0" presId="urn:microsoft.com/office/officeart/2005/8/layout/radial5"/>
    <dgm:cxn modelId="{9C83375A-BE24-45A6-9368-A2CFBD438EC1}" type="presOf" srcId="{0640AA42-7618-4C7E-807F-E092E702EBA9}" destId="{321D6BF0-6D64-4A6F-AD3F-9532FFB95678}" srcOrd="0" destOrd="0" presId="urn:microsoft.com/office/officeart/2005/8/layout/radial5"/>
    <dgm:cxn modelId="{B1A92343-BF63-49B8-A716-93D273CC8360}" type="presOf" srcId="{A76FD886-FD5C-4F3B-92E3-B4BE2904E70D}" destId="{3BD331E4-D5C8-420A-8D46-8C6F49D2373B}" srcOrd="1" destOrd="0" presId="urn:microsoft.com/office/officeart/2005/8/layout/radial5"/>
    <dgm:cxn modelId="{6259DDD6-122F-462B-B903-0DF09320AD8F}" srcId="{AFE2CBB2-E21B-47B4-828F-5FBCAEFFAD08}" destId="{356370E6-B88A-4F1B-AD24-27662BA48315}" srcOrd="0" destOrd="0" parTransId="{A76FD886-FD5C-4F3B-92E3-B4BE2904E70D}" sibTransId="{E97CC133-FD5E-4CB6-A9A5-B59990B65E41}"/>
    <dgm:cxn modelId="{D40FB7BB-B8A9-4ED9-B44B-F5A5AD8F805E}" type="presOf" srcId="{356370E6-B88A-4F1B-AD24-27662BA48315}" destId="{E1A2749A-7532-4BFE-BE66-00098353AF8A}" srcOrd="0" destOrd="0" presId="urn:microsoft.com/office/officeart/2005/8/layout/radial5"/>
    <dgm:cxn modelId="{91098D6E-B5A6-4776-8A92-A6653A99AD64}" type="presOf" srcId="{DD36F49E-317F-4848-B7B2-AA36E93E941C}" destId="{6774302B-928C-4903-9D0B-E0C9E939ACAD}" srcOrd="1" destOrd="0" presId="urn:microsoft.com/office/officeart/2005/8/layout/radial5"/>
    <dgm:cxn modelId="{4F70A77E-4B50-45DC-9181-DDBD50FE8EB7}" srcId="{AFE2CBB2-E21B-47B4-828F-5FBCAEFFAD08}" destId="{FD4923A2-E187-4B8F-AF28-77F9EB561164}" srcOrd="4" destOrd="0" parTransId="{DD36F49E-317F-4848-B7B2-AA36E93E941C}" sibTransId="{FF6F3D04-1FBC-477F-ABC7-2436E6521E96}"/>
    <dgm:cxn modelId="{D2E0E477-7643-487E-AB8E-C7663DCF3063}" type="presOf" srcId="{DD36F49E-317F-4848-B7B2-AA36E93E941C}" destId="{531F4D19-2565-4A0A-B204-88940C6035BB}" srcOrd="0" destOrd="0" presId="urn:microsoft.com/office/officeart/2005/8/layout/radial5"/>
    <dgm:cxn modelId="{E2638804-07AB-48A2-9F4E-B246EBDB6F37}" type="presOf" srcId="{D39E62DE-2A24-40C7-8FD7-728F796348EE}" destId="{542CE014-E022-4055-A588-90C3C043E862}" srcOrd="0" destOrd="0" presId="urn:microsoft.com/office/officeart/2005/8/layout/radial5"/>
    <dgm:cxn modelId="{DDC61AD1-E490-4924-AAFE-2EAD151ECB67}" srcId="{AFE2CBB2-E21B-47B4-828F-5FBCAEFFAD08}" destId="{A6D0D1C7-1E6E-4E00-A415-955C6071F80B}" srcOrd="5" destOrd="0" parTransId="{4DFAD164-0A02-4F9B-8CD8-6DB7ADF975F2}" sibTransId="{854610C5-0B66-4F94-AFE9-330CFB025E66}"/>
    <dgm:cxn modelId="{66D93D03-214B-472B-B6E1-488CC1E32B12}" type="presParOf" srcId="{35BC7030-4117-4B5D-A39B-47B6D9935E0E}" destId="{00FBB934-719C-4BFF-A88E-2F8FEFF78DBF}" srcOrd="0" destOrd="0" presId="urn:microsoft.com/office/officeart/2005/8/layout/radial5"/>
    <dgm:cxn modelId="{D8A8B7B2-BBAF-44E8-BB23-0D7BE86CE2A1}" type="presParOf" srcId="{35BC7030-4117-4B5D-A39B-47B6D9935E0E}" destId="{A85A8348-D9DD-49AC-8794-84B1F2E0D5AB}" srcOrd="1" destOrd="0" presId="urn:microsoft.com/office/officeart/2005/8/layout/radial5"/>
    <dgm:cxn modelId="{DB1C083C-0071-4BF8-B6C8-77056B14AD92}" type="presParOf" srcId="{A85A8348-D9DD-49AC-8794-84B1F2E0D5AB}" destId="{3BD331E4-D5C8-420A-8D46-8C6F49D2373B}" srcOrd="0" destOrd="0" presId="urn:microsoft.com/office/officeart/2005/8/layout/radial5"/>
    <dgm:cxn modelId="{99A67D92-D6BD-4E4C-B102-1C631C9EFCC4}" type="presParOf" srcId="{35BC7030-4117-4B5D-A39B-47B6D9935E0E}" destId="{E1A2749A-7532-4BFE-BE66-00098353AF8A}" srcOrd="2" destOrd="0" presId="urn:microsoft.com/office/officeart/2005/8/layout/radial5"/>
    <dgm:cxn modelId="{730235E4-8742-4E89-94DB-BC0FDCF62715}" type="presParOf" srcId="{35BC7030-4117-4B5D-A39B-47B6D9935E0E}" destId="{0AB62F01-70AB-41A8-986B-710D158105DF}" srcOrd="3" destOrd="0" presId="urn:microsoft.com/office/officeart/2005/8/layout/radial5"/>
    <dgm:cxn modelId="{21BB4A38-30A5-41A2-BCE7-23B0C97A492F}" type="presParOf" srcId="{0AB62F01-70AB-41A8-986B-710D158105DF}" destId="{BACDF542-584B-4D76-858D-40AE5AB3EEE2}" srcOrd="0" destOrd="0" presId="urn:microsoft.com/office/officeart/2005/8/layout/radial5"/>
    <dgm:cxn modelId="{930680DB-B3A9-4509-90A5-171716E2720A}" type="presParOf" srcId="{35BC7030-4117-4B5D-A39B-47B6D9935E0E}" destId="{944A55A0-3A03-442F-93A1-225BF140B3C2}" srcOrd="4" destOrd="0" presId="urn:microsoft.com/office/officeart/2005/8/layout/radial5"/>
    <dgm:cxn modelId="{B77C3863-3814-4491-BE17-5BF676513E77}" type="presParOf" srcId="{35BC7030-4117-4B5D-A39B-47B6D9935E0E}" destId="{6020D1DE-7B74-4413-A468-9731972008F6}" srcOrd="5" destOrd="0" presId="urn:microsoft.com/office/officeart/2005/8/layout/radial5"/>
    <dgm:cxn modelId="{EAAB3A15-EAB3-4F57-9367-1904B24EC5F1}" type="presParOf" srcId="{6020D1DE-7B74-4413-A468-9731972008F6}" destId="{5CCE4324-DF5A-41DA-A9A0-EBF164EC12F6}" srcOrd="0" destOrd="0" presId="urn:microsoft.com/office/officeart/2005/8/layout/radial5"/>
    <dgm:cxn modelId="{C49047F1-EE52-4B8E-8A3C-F73ECAE96E26}" type="presParOf" srcId="{35BC7030-4117-4B5D-A39B-47B6D9935E0E}" destId="{321D6BF0-6D64-4A6F-AD3F-9532FFB95678}" srcOrd="6" destOrd="0" presId="urn:microsoft.com/office/officeart/2005/8/layout/radial5"/>
    <dgm:cxn modelId="{BF843B78-8617-4C2F-ADEE-784F3AB57FEC}" type="presParOf" srcId="{35BC7030-4117-4B5D-A39B-47B6D9935E0E}" destId="{542CE014-E022-4055-A588-90C3C043E862}" srcOrd="7" destOrd="0" presId="urn:microsoft.com/office/officeart/2005/8/layout/radial5"/>
    <dgm:cxn modelId="{67E50332-95E1-49B2-B16F-126173A47488}" type="presParOf" srcId="{542CE014-E022-4055-A588-90C3C043E862}" destId="{E0C309F0-D308-4C48-8B7F-187B3A7A8962}" srcOrd="0" destOrd="0" presId="urn:microsoft.com/office/officeart/2005/8/layout/radial5"/>
    <dgm:cxn modelId="{46C736F9-C73E-40DE-A1F3-FCD53268FA2D}" type="presParOf" srcId="{35BC7030-4117-4B5D-A39B-47B6D9935E0E}" destId="{5FF3A8F6-886F-40C3-9C3F-7C1D5DB9AA8F}" srcOrd="8" destOrd="0" presId="urn:microsoft.com/office/officeart/2005/8/layout/radial5"/>
    <dgm:cxn modelId="{641D8669-173B-406D-990C-07E780880769}" type="presParOf" srcId="{35BC7030-4117-4B5D-A39B-47B6D9935E0E}" destId="{531F4D19-2565-4A0A-B204-88940C6035BB}" srcOrd="9" destOrd="0" presId="urn:microsoft.com/office/officeart/2005/8/layout/radial5"/>
    <dgm:cxn modelId="{AC6FE710-8711-4E53-8586-D064DF567B30}" type="presParOf" srcId="{531F4D19-2565-4A0A-B204-88940C6035BB}" destId="{6774302B-928C-4903-9D0B-E0C9E939ACAD}" srcOrd="0" destOrd="0" presId="urn:microsoft.com/office/officeart/2005/8/layout/radial5"/>
    <dgm:cxn modelId="{087C92C9-1E73-4DF2-ADC6-B39B6D5D69A0}" type="presParOf" srcId="{35BC7030-4117-4B5D-A39B-47B6D9935E0E}" destId="{DA04F05D-A17D-4A81-937C-A12AB18C19C9}" srcOrd="10" destOrd="0" presId="urn:microsoft.com/office/officeart/2005/8/layout/radial5"/>
    <dgm:cxn modelId="{2F19A267-6CEF-4235-80CF-F6F42A867E64}" type="presParOf" srcId="{35BC7030-4117-4B5D-A39B-47B6D9935E0E}" destId="{19C97291-69B4-4D40-9779-ACD3D6B40C00}" srcOrd="11" destOrd="0" presId="urn:microsoft.com/office/officeart/2005/8/layout/radial5"/>
    <dgm:cxn modelId="{CB50A6C4-C147-4C04-A47E-3EEB03644C40}" type="presParOf" srcId="{19C97291-69B4-4D40-9779-ACD3D6B40C00}" destId="{01B46B4E-BBF0-4857-8F15-6A9EA6703D09}" srcOrd="0" destOrd="0" presId="urn:microsoft.com/office/officeart/2005/8/layout/radial5"/>
    <dgm:cxn modelId="{BBB10C21-0495-4B29-9BD1-8F810893BD25}" type="presParOf" srcId="{35BC7030-4117-4B5D-A39B-47B6D9935E0E}" destId="{DD22E0CB-50E7-4BB3-B049-F47B9525406E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7E30A02-E523-4D89-AC75-99070DADDD9C}" type="doc">
      <dgm:prSet loTypeId="urn:microsoft.com/office/officeart/2005/8/layout/pyramid2" loCatId="pyramid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3D01C6D6-B12C-48F8-A76A-62F8B50A02F8}">
      <dgm:prSet custT="1"/>
      <dgm:spPr>
        <a:solidFill>
          <a:srgbClr val="6B6B6B">
            <a:alpha val="90000"/>
          </a:srgbClr>
        </a:solidFill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pPr algn="ctr" rtl="0"/>
          <a:r>
            <a:rPr lang="en-GB" sz="1500" b="1" noProof="0" dirty="0" smtClean="0">
              <a:latin typeface="Cambria" pitchFamily="18" charset="0"/>
            </a:rPr>
            <a:t>Awareness-raising of Authorities</a:t>
          </a:r>
          <a:endParaRPr lang="en-GB" sz="1500" b="1" noProof="0" dirty="0">
            <a:latin typeface="Cambria" pitchFamily="18" charset="0"/>
          </a:endParaRPr>
        </a:p>
      </dgm:t>
    </dgm:pt>
    <dgm:pt modelId="{9C419855-84E5-45FB-9686-E2339D8EFB84}" type="parTrans" cxnId="{BF33A905-0B5B-4570-8EC2-895A84B98D7A}">
      <dgm:prSet/>
      <dgm:spPr/>
      <dgm:t>
        <a:bodyPr/>
        <a:lstStyle/>
        <a:p>
          <a:endParaRPr lang="es-MX" sz="1500">
            <a:latin typeface="Cambria" pitchFamily="18" charset="0"/>
          </a:endParaRPr>
        </a:p>
      </dgm:t>
    </dgm:pt>
    <dgm:pt modelId="{2F316C38-417E-48D6-B47E-94E7155C9D5B}" type="sibTrans" cxnId="{BF33A905-0B5B-4570-8EC2-895A84B98D7A}">
      <dgm:prSet/>
      <dgm:spPr/>
      <dgm:t>
        <a:bodyPr/>
        <a:lstStyle/>
        <a:p>
          <a:endParaRPr lang="es-MX" sz="1500">
            <a:latin typeface="Cambria" pitchFamily="18" charset="0"/>
          </a:endParaRPr>
        </a:p>
      </dgm:t>
    </dgm:pt>
    <dgm:pt modelId="{E4D8C110-4278-4959-966B-9E29F85CAA58}">
      <dgm:prSet custT="1"/>
      <dgm:spPr>
        <a:solidFill>
          <a:srgbClr val="6B6B6B">
            <a:alpha val="90000"/>
          </a:srgbClr>
        </a:solidFill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pPr algn="ctr" rtl="0"/>
          <a:r>
            <a:rPr lang="en-GB" sz="1500" b="1" noProof="0" dirty="0" smtClean="0">
              <a:latin typeface="Cambria" pitchFamily="18" charset="0"/>
            </a:rPr>
            <a:t>Permanent Resident Status</a:t>
          </a:r>
          <a:endParaRPr lang="en-GB" sz="1500" b="1" noProof="0" dirty="0">
            <a:latin typeface="Cambria" pitchFamily="18" charset="0"/>
          </a:endParaRPr>
        </a:p>
      </dgm:t>
    </dgm:pt>
    <dgm:pt modelId="{A9610BBD-CDA9-4EA6-AFBC-894C0DAA2BE4}" type="parTrans" cxnId="{88192A23-478B-42B0-B316-0AFDB30DFA5D}">
      <dgm:prSet/>
      <dgm:spPr/>
      <dgm:t>
        <a:bodyPr/>
        <a:lstStyle/>
        <a:p>
          <a:endParaRPr lang="es-MX" sz="1500">
            <a:latin typeface="Cambria" pitchFamily="18" charset="0"/>
          </a:endParaRPr>
        </a:p>
      </dgm:t>
    </dgm:pt>
    <dgm:pt modelId="{C050BE61-CBEB-4D6C-9FFB-BB8EB0F0AFDF}" type="sibTrans" cxnId="{88192A23-478B-42B0-B316-0AFDB30DFA5D}">
      <dgm:prSet/>
      <dgm:spPr/>
      <dgm:t>
        <a:bodyPr/>
        <a:lstStyle/>
        <a:p>
          <a:endParaRPr lang="es-MX" sz="1500">
            <a:latin typeface="Cambria" pitchFamily="18" charset="0"/>
          </a:endParaRPr>
        </a:p>
      </dgm:t>
    </dgm:pt>
    <dgm:pt modelId="{E3C8FF46-66A0-4913-AD37-68FFD941A317}">
      <dgm:prSet custT="1"/>
      <dgm:spPr>
        <a:solidFill>
          <a:srgbClr val="6B6B6B">
            <a:alpha val="90000"/>
          </a:srgbClr>
        </a:solidFill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pPr algn="ctr" rtl="0"/>
          <a:r>
            <a:rPr lang="en-GB" sz="1400" b="1" noProof="0" dirty="0" smtClean="0">
              <a:latin typeface="Cambria" pitchFamily="18" charset="0"/>
            </a:rPr>
            <a:t>Collaboration Agreements</a:t>
          </a:r>
          <a:endParaRPr lang="en-GB" sz="1400" b="1" noProof="0" dirty="0">
            <a:latin typeface="Cambria" pitchFamily="18" charset="0"/>
          </a:endParaRPr>
        </a:p>
      </dgm:t>
    </dgm:pt>
    <dgm:pt modelId="{2A4497D4-4FF8-4763-AADA-6045A2CB44C9}" type="parTrans" cxnId="{C16D4019-6664-4674-8E91-292CE75C2056}">
      <dgm:prSet/>
      <dgm:spPr/>
      <dgm:t>
        <a:bodyPr/>
        <a:lstStyle/>
        <a:p>
          <a:endParaRPr lang="es-MX" sz="1500">
            <a:latin typeface="Cambria" pitchFamily="18" charset="0"/>
          </a:endParaRPr>
        </a:p>
      </dgm:t>
    </dgm:pt>
    <dgm:pt modelId="{E1BBD24B-E6FF-4D19-8DEA-72DA60FA078A}" type="sibTrans" cxnId="{C16D4019-6664-4674-8E91-292CE75C2056}">
      <dgm:prSet/>
      <dgm:spPr/>
      <dgm:t>
        <a:bodyPr/>
        <a:lstStyle/>
        <a:p>
          <a:endParaRPr lang="es-MX" sz="1500">
            <a:latin typeface="Cambria" pitchFamily="18" charset="0"/>
          </a:endParaRPr>
        </a:p>
      </dgm:t>
    </dgm:pt>
    <dgm:pt modelId="{F195F68F-0BE5-411F-BD49-0D5FD2A18FB2}">
      <dgm:prSet custT="1"/>
      <dgm:spPr>
        <a:solidFill>
          <a:srgbClr val="6B6B6B">
            <a:alpha val="90000"/>
          </a:srgbClr>
        </a:solidFill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pPr algn="ctr" rtl="0"/>
          <a:r>
            <a:rPr lang="en-GB" sz="1500" b="1" noProof="0" dirty="0" smtClean="0">
              <a:latin typeface="Cambria" pitchFamily="18" charset="0"/>
            </a:rPr>
            <a:t>Labour Integration</a:t>
          </a:r>
          <a:endParaRPr lang="en-GB" sz="1500" b="1" noProof="0" dirty="0">
            <a:latin typeface="Cambria" pitchFamily="18" charset="0"/>
          </a:endParaRPr>
        </a:p>
      </dgm:t>
    </dgm:pt>
    <dgm:pt modelId="{E8AE2627-9931-4E42-8EC2-9B9743391870}" type="parTrans" cxnId="{90DD87E2-9987-4486-B1C7-5080DBB042A6}">
      <dgm:prSet/>
      <dgm:spPr/>
      <dgm:t>
        <a:bodyPr/>
        <a:lstStyle/>
        <a:p>
          <a:endParaRPr lang="es-MX" sz="1500">
            <a:latin typeface="Cambria" pitchFamily="18" charset="0"/>
          </a:endParaRPr>
        </a:p>
      </dgm:t>
    </dgm:pt>
    <dgm:pt modelId="{E6494B28-36FB-4842-99B0-71DED6121990}" type="sibTrans" cxnId="{90DD87E2-9987-4486-B1C7-5080DBB042A6}">
      <dgm:prSet/>
      <dgm:spPr/>
      <dgm:t>
        <a:bodyPr/>
        <a:lstStyle/>
        <a:p>
          <a:endParaRPr lang="es-MX" sz="1500">
            <a:latin typeface="Cambria" pitchFamily="18" charset="0"/>
          </a:endParaRPr>
        </a:p>
      </dgm:t>
    </dgm:pt>
    <dgm:pt modelId="{12C480DA-0716-443B-A3A2-85ECC1F24294}">
      <dgm:prSet custT="1"/>
      <dgm:spPr>
        <a:solidFill>
          <a:srgbClr val="6B6B6B">
            <a:alpha val="90000"/>
          </a:srgbClr>
        </a:solidFill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pPr algn="ctr" rtl="0"/>
          <a:r>
            <a:rPr lang="en-GB" sz="1500" b="1" noProof="0" dirty="0" smtClean="0">
              <a:latin typeface="Cambria" pitchFamily="18" charset="0"/>
            </a:rPr>
            <a:t>Entry and Validation of Education</a:t>
          </a:r>
          <a:endParaRPr lang="en-GB" sz="1500" noProof="0" dirty="0">
            <a:latin typeface="Cambria" pitchFamily="18" charset="0"/>
          </a:endParaRPr>
        </a:p>
      </dgm:t>
    </dgm:pt>
    <dgm:pt modelId="{A21FFE9F-2ED6-479B-AC66-C4DC2A985DA0}" type="parTrans" cxnId="{D99AF20D-7C1A-44E9-A40F-B272F265A467}">
      <dgm:prSet/>
      <dgm:spPr/>
      <dgm:t>
        <a:bodyPr/>
        <a:lstStyle/>
        <a:p>
          <a:endParaRPr lang="es-MX" sz="1500">
            <a:latin typeface="Cambria" pitchFamily="18" charset="0"/>
          </a:endParaRPr>
        </a:p>
      </dgm:t>
    </dgm:pt>
    <dgm:pt modelId="{91C989B6-4E3C-4641-9681-AEB82F3886B5}" type="sibTrans" cxnId="{D99AF20D-7C1A-44E9-A40F-B272F265A467}">
      <dgm:prSet/>
      <dgm:spPr/>
      <dgm:t>
        <a:bodyPr/>
        <a:lstStyle/>
        <a:p>
          <a:endParaRPr lang="es-MX" sz="1500">
            <a:latin typeface="Cambria" pitchFamily="18" charset="0"/>
          </a:endParaRPr>
        </a:p>
      </dgm:t>
    </dgm:pt>
    <dgm:pt modelId="{64A25CDE-7EEB-4537-8E03-604F893D4DBB}">
      <dgm:prSet custT="1"/>
      <dgm:spPr>
        <a:solidFill>
          <a:srgbClr val="6B6B6B">
            <a:alpha val="90000"/>
          </a:srgbClr>
        </a:solidFill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pPr rtl="0"/>
          <a:r>
            <a:rPr lang="en-GB" sz="1400" b="1" noProof="0" dirty="0" smtClean="0">
              <a:latin typeface="Cambria" pitchFamily="18" charset="0"/>
            </a:rPr>
            <a:t>Developing Productive Projects</a:t>
          </a:r>
          <a:endParaRPr lang="en-GB" sz="1400" b="1" noProof="0" dirty="0">
            <a:latin typeface="Cambria" pitchFamily="18" charset="0"/>
          </a:endParaRPr>
        </a:p>
      </dgm:t>
    </dgm:pt>
    <dgm:pt modelId="{D0353900-4F95-4A69-9EC5-5AFAFAFA015D}" type="parTrans" cxnId="{2989955C-D59D-4D05-A878-D8A92C0D5510}">
      <dgm:prSet/>
      <dgm:spPr/>
      <dgm:t>
        <a:bodyPr/>
        <a:lstStyle/>
        <a:p>
          <a:endParaRPr lang="es-MX" sz="1500">
            <a:latin typeface="Cambria" pitchFamily="18" charset="0"/>
          </a:endParaRPr>
        </a:p>
      </dgm:t>
    </dgm:pt>
    <dgm:pt modelId="{6BEDBABF-2FB2-47B4-BA66-4507E21B56D1}" type="sibTrans" cxnId="{2989955C-D59D-4D05-A878-D8A92C0D5510}">
      <dgm:prSet/>
      <dgm:spPr/>
      <dgm:t>
        <a:bodyPr/>
        <a:lstStyle/>
        <a:p>
          <a:endParaRPr lang="es-MX" sz="1500">
            <a:latin typeface="Cambria" pitchFamily="18" charset="0"/>
          </a:endParaRPr>
        </a:p>
      </dgm:t>
    </dgm:pt>
    <dgm:pt modelId="{6CA63869-3487-4811-BB68-E7DD44AB17D2}">
      <dgm:prSet custT="1"/>
      <dgm:spPr>
        <a:solidFill>
          <a:srgbClr val="6B6B6B">
            <a:alpha val="90000"/>
          </a:srgbClr>
        </a:solidFill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pPr rtl="0"/>
          <a:r>
            <a:rPr lang="en-GB" sz="1400" b="1" noProof="0" dirty="0" smtClean="0">
              <a:latin typeface="Cambria" pitchFamily="18" charset="0"/>
            </a:rPr>
            <a:t>Access to Spanish Language Training</a:t>
          </a:r>
          <a:endParaRPr lang="en-GB" sz="1400" b="1" noProof="0" dirty="0">
            <a:latin typeface="Cambria" pitchFamily="18" charset="0"/>
          </a:endParaRPr>
        </a:p>
      </dgm:t>
    </dgm:pt>
    <dgm:pt modelId="{4A73D194-6607-44F9-80D1-A2F3A57B1FE1}" type="parTrans" cxnId="{7772BECC-03A7-4597-9916-44F72213B251}">
      <dgm:prSet/>
      <dgm:spPr/>
      <dgm:t>
        <a:bodyPr/>
        <a:lstStyle/>
        <a:p>
          <a:endParaRPr lang="es-MX"/>
        </a:p>
      </dgm:t>
    </dgm:pt>
    <dgm:pt modelId="{70373C63-A29D-4501-B5F5-0C41D31F1B69}" type="sibTrans" cxnId="{7772BECC-03A7-4597-9916-44F72213B251}">
      <dgm:prSet/>
      <dgm:spPr/>
      <dgm:t>
        <a:bodyPr/>
        <a:lstStyle/>
        <a:p>
          <a:endParaRPr lang="es-MX"/>
        </a:p>
      </dgm:t>
    </dgm:pt>
    <dgm:pt modelId="{6E03F203-DB49-4192-90E4-95D5437541D6}">
      <dgm:prSet custT="1"/>
      <dgm:spPr>
        <a:solidFill>
          <a:srgbClr val="6B6B6B">
            <a:alpha val="90000"/>
          </a:srgbClr>
        </a:solidFill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pPr rtl="0"/>
          <a:r>
            <a:rPr lang="en-GB" sz="1400" b="1" noProof="0" dirty="0" smtClean="0">
              <a:latin typeface="Cambria" pitchFamily="18" charset="0"/>
            </a:rPr>
            <a:t>Technical Training</a:t>
          </a:r>
          <a:endParaRPr lang="en-GB" sz="1400" b="1" noProof="0" dirty="0">
            <a:latin typeface="Cambria" pitchFamily="18" charset="0"/>
          </a:endParaRPr>
        </a:p>
      </dgm:t>
    </dgm:pt>
    <dgm:pt modelId="{A1DF1767-C910-4357-957C-499373158A61}" type="parTrans" cxnId="{5EADBD1B-93E0-41C6-ACD7-8340F53E8476}">
      <dgm:prSet/>
      <dgm:spPr/>
      <dgm:t>
        <a:bodyPr/>
        <a:lstStyle/>
        <a:p>
          <a:endParaRPr lang="es-MX"/>
        </a:p>
      </dgm:t>
    </dgm:pt>
    <dgm:pt modelId="{97157CBC-3C81-48B5-82C6-9CEA30A4EF70}" type="sibTrans" cxnId="{5EADBD1B-93E0-41C6-ACD7-8340F53E8476}">
      <dgm:prSet/>
      <dgm:spPr/>
      <dgm:t>
        <a:bodyPr/>
        <a:lstStyle/>
        <a:p>
          <a:endParaRPr lang="es-MX"/>
        </a:p>
      </dgm:t>
    </dgm:pt>
    <dgm:pt modelId="{FEE3A07C-EDB4-486A-A651-24E08486FA60}">
      <dgm:prSet custT="1"/>
      <dgm:spPr>
        <a:solidFill>
          <a:srgbClr val="6B6B6B">
            <a:alpha val="90000"/>
          </a:srgbClr>
        </a:solidFill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pPr rtl="0"/>
          <a:r>
            <a:rPr lang="en-GB" sz="1400" b="1" noProof="0" dirty="0" smtClean="0">
              <a:latin typeface="Cambria" pitchFamily="18" charset="0"/>
            </a:rPr>
            <a:t>Incorporation through Employment Offers</a:t>
          </a:r>
          <a:endParaRPr lang="en-GB" sz="1400" b="1" noProof="0" dirty="0">
            <a:latin typeface="Cambria" pitchFamily="18" charset="0"/>
          </a:endParaRPr>
        </a:p>
      </dgm:t>
    </dgm:pt>
    <dgm:pt modelId="{29B670AF-5AF3-4E94-897C-B7F0CCC01821}" type="parTrans" cxnId="{A1D74CE5-B605-44B0-BB54-71EDA73C2CC2}">
      <dgm:prSet/>
      <dgm:spPr/>
      <dgm:t>
        <a:bodyPr/>
        <a:lstStyle/>
        <a:p>
          <a:endParaRPr lang="es-MX"/>
        </a:p>
      </dgm:t>
    </dgm:pt>
    <dgm:pt modelId="{4F9747D1-DEF0-42D4-A39D-575F53FB19A8}" type="sibTrans" cxnId="{A1D74CE5-B605-44B0-BB54-71EDA73C2CC2}">
      <dgm:prSet/>
      <dgm:spPr/>
      <dgm:t>
        <a:bodyPr/>
        <a:lstStyle/>
        <a:p>
          <a:endParaRPr lang="es-MX"/>
        </a:p>
      </dgm:t>
    </dgm:pt>
    <dgm:pt modelId="{7A255CDF-23CD-4004-9115-A86ECFD13B50}">
      <dgm:prSet/>
      <dgm:spPr>
        <a:solidFill>
          <a:srgbClr val="6B6B6B">
            <a:alpha val="90000"/>
          </a:srgbClr>
        </a:solidFill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pPr rtl="0"/>
          <a:r>
            <a:rPr lang="en-GB" b="1" noProof="0" dirty="0" smtClean="0">
              <a:latin typeface="Cambria" pitchFamily="18" charset="0"/>
            </a:rPr>
            <a:t>Naturalization</a:t>
          </a:r>
          <a:endParaRPr lang="en-GB" b="1" noProof="0" dirty="0">
            <a:latin typeface="Cambria" pitchFamily="18" charset="0"/>
          </a:endParaRPr>
        </a:p>
      </dgm:t>
    </dgm:pt>
    <dgm:pt modelId="{E86C4F02-8D37-4025-BA13-9201F98C8854}" type="parTrans" cxnId="{3AC75F63-03CA-4C1F-A5C2-3CB12B457121}">
      <dgm:prSet/>
      <dgm:spPr/>
      <dgm:t>
        <a:bodyPr/>
        <a:lstStyle/>
        <a:p>
          <a:endParaRPr lang="es-MX"/>
        </a:p>
      </dgm:t>
    </dgm:pt>
    <dgm:pt modelId="{22193F50-EDE2-437C-B2CE-6141AA38373B}" type="sibTrans" cxnId="{3AC75F63-03CA-4C1F-A5C2-3CB12B457121}">
      <dgm:prSet/>
      <dgm:spPr/>
      <dgm:t>
        <a:bodyPr/>
        <a:lstStyle/>
        <a:p>
          <a:endParaRPr lang="es-MX"/>
        </a:p>
      </dgm:t>
    </dgm:pt>
    <dgm:pt modelId="{2426272C-0073-4C38-97C7-71C97619D78E}" type="pres">
      <dgm:prSet presAssocID="{37E30A02-E523-4D89-AC75-99070DADDD9C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s-MX"/>
        </a:p>
      </dgm:t>
    </dgm:pt>
    <dgm:pt modelId="{F4D29F97-913B-456E-A809-78F65D56814F}" type="pres">
      <dgm:prSet presAssocID="{37E30A02-E523-4D89-AC75-99070DADDD9C}" presName="pyramid" presStyleLbl="node1" presStyleIdx="0" presStyleCnt="1" custLinFactNeighborX="-27270"/>
      <dgm:spPr>
        <a:solidFill>
          <a:srgbClr val="CC0000"/>
        </a:solidFill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endParaRPr lang="es-MX"/>
        </a:p>
      </dgm:t>
    </dgm:pt>
    <dgm:pt modelId="{C56976A9-B3FA-40B2-9DAA-8B6B9C3147AA}" type="pres">
      <dgm:prSet presAssocID="{37E30A02-E523-4D89-AC75-99070DADDD9C}" presName="theList" presStyleCnt="0"/>
      <dgm:spPr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endParaRPr lang="es-MX"/>
        </a:p>
      </dgm:t>
    </dgm:pt>
    <dgm:pt modelId="{09AC7090-B531-4B81-B530-33AB9DE1B88B}" type="pres">
      <dgm:prSet presAssocID="{3D01C6D6-B12C-48F8-A76A-62F8B50A02F8}" presName="aNode" presStyleLbl="fgAcc1" presStyleIdx="0" presStyleCnt="10" custScaleX="94214" custScaleY="2000000" custLinFactY="-208471" custLinFactNeighborX="-42575" custLinFactNeighborY="-300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1E20124-2090-4D12-BDA8-73B5B4F20D3F}" type="pres">
      <dgm:prSet presAssocID="{3D01C6D6-B12C-48F8-A76A-62F8B50A02F8}" presName="aSpace" presStyleCnt="0"/>
      <dgm:spPr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endParaRPr lang="es-MX"/>
        </a:p>
      </dgm:t>
    </dgm:pt>
    <dgm:pt modelId="{79959E32-D4D1-4EE7-A4D2-9B1910430816}" type="pres">
      <dgm:prSet presAssocID="{E4D8C110-4278-4959-966B-9E29F85CAA58}" presName="aNode" presStyleLbl="fgAcc1" presStyleIdx="1" presStyleCnt="10" custScaleX="94214" custScaleY="2000000" custLinFactY="1548193" custLinFactNeighborX="-44837" custLinFactNeighborY="1600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124BC2D-15C4-4E8F-908D-C2B716474D83}" type="pres">
      <dgm:prSet presAssocID="{E4D8C110-4278-4959-966B-9E29F85CAA58}" presName="aSpace" presStyleCnt="0"/>
      <dgm:spPr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endParaRPr lang="es-MX"/>
        </a:p>
      </dgm:t>
    </dgm:pt>
    <dgm:pt modelId="{ABF7D18B-D1B8-4318-9472-0E05F46E0462}" type="pres">
      <dgm:prSet presAssocID="{E3C8FF46-66A0-4913-AD37-68FFD941A317}" presName="aNode" presStyleLbl="fgAcc1" presStyleIdx="2" presStyleCnt="10" custScaleX="58819" custScaleY="1655491" custLinFactY="-3900000" custLinFactNeighborX="41538" custLinFactNeighborY="-399025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7074760-8D73-4979-9977-9D1144007EEC}" type="pres">
      <dgm:prSet presAssocID="{E3C8FF46-66A0-4913-AD37-68FFD941A317}" presName="aSpace" presStyleCnt="0"/>
      <dgm:spPr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endParaRPr lang="es-MX"/>
        </a:p>
      </dgm:t>
    </dgm:pt>
    <dgm:pt modelId="{10F90A70-E697-4494-9596-285645F78D89}" type="pres">
      <dgm:prSet presAssocID="{7A255CDF-23CD-4004-9115-A86ECFD13B50}" presName="aNode" presStyleLbl="fgAcc1" presStyleIdx="3" presStyleCnt="10" custScaleX="58819" custScaleY="1655491" custLinFactY="-1500000" custLinFactNeighborX="41538" custLinFactNeighborY="-155734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4335812-B5A4-4004-82D9-6C53E52AD336}" type="pres">
      <dgm:prSet presAssocID="{7A255CDF-23CD-4004-9115-A86ECFD13B50}" presName="aSpace" presStyleCnt="0"/>
      <dgm:spPr/>
    </dgm:pt>
    <dgm:pt modelId="{9F72C702-DAE5-4738-A8ED-0E24162A5F40}" type="pres">
      <dgm:prSet presAssocID="{64A25CDE-7EEB-4537-8E03-604F893D4DBB}" presName="aNode" presStyleLbl="fgAcc1" presStyleIdx="4" presStyleCnt="10" custScaleX="70448" custScaleY="2000000" custLinFactY="3914722" custLinFactNeighborX="47352" custLinFactNeighborY="4000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89EA623-07C8-4EAB-A6DF-86F07761D738}" type="pres">
      <dgm:prSet presAssocID="{64A25CDE-7EEB-4537-8E03-604F893D4DBB}" presName="aSpace" presStyleCnt="0"/>
      <dgm:spPr/>
    </dgm:pt>
    <dgm:pt modelId="{B43678A4-34FB-4B89-B0F5-4F0AAFFE8DD2}" type="pres">
      <dgm:prSet presAssocID="{6CA63869-3487-4811-BB68-E7DD44AB17D2}" presName="aNode" presStyleLbl="fgAcc1" presStyleIdx="5" presStyleCnt="10" custScaleX="70448" custScaleY="2000000" custLinFactY="7924021" custLinFactNeighborX="47040" custLinFactNeighborY="8000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A25979D-0D0A-4035-89EE-B8DD62F1F525}" type="pres">
      <dgm:prSet presAssocID="{6CA63869-3487-4811-BB68-E7DD44AB17D2}" presName="aSpace" presStyleCnt="0"/>
      <dgm:spPr/>
    </dgm:pt>
    <dgm:pt modelId="{760482B7-443C-4325-84F2-586D72EFB388}" type="pres">
      <dgm:prSet presAssocID="{F195F68F-0BE5-411F-BD49-0D5FD2A18FB2}" presName="aNode" presStyleLbl="fgAcc1" presStyleIdx="6" presStyleCnt="10" custScaleX="94214" custScaleY="2000000" custLinFactY="257942" custLinFactNeighborX="-44837" custLinFactNeighborY="300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2845597-0E39-46D4-969C-65D7C25D47B2}" type="pres">
      <dgm:prSet presAssocID="{F195F68F-0BE5-411F-BD49-0D5FD2A18FB2}" presName="aSpace" presStyleCnt="0"/>
      <dgm:spPr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endParaRPr lang="es-MX"/>
        </a:p>
      </dgm:t>
    </dgm:pt>
    <dgm:pt modelId="{2403D459-79B3-4857-99B1-F32033B98A54}" type="pres">
      <dgm:prSet presAssocID="{12C480DA-0716-443B-A3A2-85ECC1F24294}" presName="aNode" presStyleLbl="fgAcc1" presStyleIdx="7" presStyleCnt="10" custScaleX="94214" custScaleY="2000000" custLinFactY="4415700" custLinFactNeighborX="-44837" custLinFactNeighborY="4500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3511334-E37A-4BC5-AB56-FDCD17E134B2}" type="pres">
      <dgm:prSet presAssocID="{12C480DA-0716-443B-A3A2-85ECC1F24294}" presName="aSpace" presStyleCnt="0"/>
      <dgm:spPr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endParaRPr lang="es-MX"/>
        </a:p>
      </dgm:t>
    </dgm:pt>
    <dgm:pt modelId="{F0064182-36E7-46CA-B48D-3A428D5AA1E6}" type="pres">
      <dgm:prSet presAssocID="{6E03F203-DB49-4192-90E4-95D5437541D6}" presName="aNode" presStyleLbl="fgAcc1" presStyleIdx="8" presStyleCnt="10" custScaleX="70448" custScaleY="2000000" custLinFactY="-6510333" custLinFactNeighborX="47092" custLinFactNeighborY="-6600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9EB8FE0-ADD9-4704-891F-54B041579ABC}" type="pres">
      <dgm:prSet presAssocID="{6E03F203-DB49-4192-90E4-95D5437541D6}" presName="aSpace" presStyleCnt="0"/>
      <dgm:spPr/>
    </dgm:pt>
    <dgm:pt modelId="{480DD650-3165-4D0B-AEBE-A41857358B5D}" type="pres">
      <dgm:prSet presAssocID="{FEE3A07C-EDB4-486A-A651-24E08486FA60}" presName="aNode" presStyleLbl="fgAcc1" presStyleIdx="9" presStyleCnt="10" custScaleX="70448" custScaleY="2000000" custLinFactY="-2268400" custLinFactNeighborX="46975" custLinFactNeighborY="-2300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D93CFF9-08FA-45C7-8B68-8C4B258506CA}" type="pres">
      <dgm:prSet presAssocID="{FEE3A07C-EDB4-486A-A651-24E08486FA60}" presName="aSpace" presStyleCnt="0"/>
      <dgm:spPr/>
    </dgm:pt>
  </dgm:ptLst>
  <dgm:cxnLst>
    <dgm:cxn modelId="{D99AF20D-7C1A-44E9-A40F-B272F265A467}" srcId="{37E30A02-E523-4D89-AC75-99070DADDD9C}" destId="{12C480DA-0716-443B-A3A2-85ECC1F24294}" srcOrd="7" destOrd="0" parTransId="{A21FFE9F-2ED6-479B-AC66-C4DC2A985DA0}" sibTransId="{91C989B6-4E3C-4641-9681-AEB82F3886B5}"/>
    <dgm:cxn modelId="{B0F8C8AC-29ED-4D22-AA86-BB91A0D4BABC}" type="presOf" srcId="{E3C8FF46-66A0-4913-AD37-68FFD941A317}" destId="{ABF7D18B-D1B8-4318-9472-0E05F46E0462}" srcOrd="0" destOrd="0" presId="urn:microsoft.com/office/officeart/2005/8/layout/pyramid2"/>
    <dgm:cxn modelId="{DB7E5EEB-D392-4BD7-98E3-F513612D8C1C}" type="presOf" srcId="{6E03F203-DB49-4192-90E4-95D5437541D6}" destId="{F0064182-36E7-46CA-B48D-3A428D5AA1E6}" srcOrd="0" destOrd="0" presId="urn:microsoft.com/office/officeart/2005/8/layout/pyramid2"/>
    <dgm:cxn modelId="{D1973716-717A-4A68-B382-F4EEEF6CDD3E}" type="presOf" srcId="{3D01C6D6-B12C-48F8-A76A-62F8B50A02F8}" destId="{09AC7090-B531-4B81-B530-33AB9DE1B88B}" srcOrd="0" destOrd="0" presId="urn:microsoft.com/office/officeart/2005/8/layout/pyramid2"/>
    <dgm:cxn modelId="{4DDAF94F-0B7B-4C2A-910F-ABD68D7D3094}" type="presOf" srcId="{37E30A02-E523-4D89-AC75-99070DADDD9C}" destId="{2426272C-0073-4C38-97C7-71C97619D78E}" srcOrd="0" destOrd="0" presId="urn:microsoft.com/office/officeart/2005/8/layout/pyramid2"/>
    <dgm:cxn modelId="{2989955C-D59D-4D05-A878-D8A92C0D5510}" srcId="{37E30A02-E523-4D89-AC75-99070DADDD9C}" destId="{64A25CDE-7EEB-4537-8E03-604F893D4DBB}" srcOrd="4" destOrd="0" parTransId="{D0353900-4F95-4A69-9EC5-5AFAFAFA015D}" sibTransId="{6BEDBABF-2FB2-47B4-BA66-4507E21B56D1}"/>
    <dgm:cxn modelId="{7772BECC-03A7-4597-9916-44F72213B251}" srcId="{37E30A02-E523-4D89-AC75-99070DADDD9C}" destId="{6CA63869-3487-4811-BB68-E7DD44AB17D2}" srcOrd="5" destOrd="0" parTransId="{4A73D194-6607-44F9-80D1-A2F3A57B1FE1}" sibTransId="{70373C63-A29D-4501-B5F5-0C41D31F1B69}"/>
    <dgm:cxn modelId="{BA589EDE-1DED-4362-9BE1-B59E87C38B8C}" type="presOf" srcId="{64A25CDE-7EEB-4537-8E03-604F893D4DBB}" destId="{9F72C702-DAE5-4738-A8ED-0E24162A5F40}" srcOrd="0" destOrd="0" presId="urn:microsoft.com/office/officeart/2005/8/layout/pyramid2"/>
    <dgm:cxn modelId="{5EADBD1B-93E0-41C6-ACD7-8340F53E8476}" srcId="{37E30A02-E523-4D89-AC75-99070DADDD9C}" destId="{6E03F203-DB49-4192-90E4-95D5437541D6}" srcOrd="8" destOrd="0" parTransId="{A1DF1767-C910-4357-957C-499373158A61}" sibTransId="{97157CBC-3C81-48B5-82C6-9CEA30A4EF70}"/>
    <dgm:cxn modelId="{BF33A905-0B5B-4570-8EC2-895A84B98D7A}" srcId="{37E30A02-E523-4D89-AC75-99070DADDD9C}" destId="{3D01C6D6-B12C-48F8-A76A-62F8B50A02F8}" srcOrd="0" destOrd="0" parTransId="{9C419855-84E5-45FB-9686-E2339D8EFB84}" sibTransId="{2F316C38-417E-48D6-B47E-94E7155C9D5B}"/>
    <dgm:cxn modelId="{BBF6ECE7-AC29-4F86-9E45-CC620F5977A3}" type="presOf" srcId="{12C480DA-0716-443B-A3A2-85ECC1F24294}" destId="{2403D459-79B3-4857-99B1-F32033B98A54}" srcOrd="0" destOrd="0" presId="urn:microsoft.com/office/officeart/2005/8/layout/pyramid2"/>
    <dgm:cxn modelId="{368167BE-3EF1-4CC2-B923-2B2E8371E02F}" type="presOf" srcId="{F195F68F-0BE5-411F-BD49-0D5FD2A18FB2}" destId="{760482B7-443C-4325-84F2-586D72EFB388}" srcOrd="0" destOrd="0" presId="urn:microsoft.com/office/officeart/2005/8/layout/pyramid2"/>
    <dgm:cxn modelId="{3AC75F63-03CA-4C1F-A5C2-3CB12B457121}" srcId="{37E30A02-E523-4D89-AC75-99070DADDD9C}" destId="{7A255CDF-23CD-4004-9115-A86ECFD13B50}" srcOrd="3" destOrd="0" parTransId="{E86C4F02-8D37-4025-BA13-9201F98C8854}" sibTransId="{22193F50-EDE2-437C-B2CE-6141AA38373B}"/>
    <dgm:cxn modelId="{0EDD67EB-7616-4429-9EF1-8D9551411A0F}" type="presOf" srcId="{FEE3A07C-EDB4-486A-A651-24E08486FA60}" destId="{480DD650-3165-4D0B-AEBE-A41857358B5D}" srcOrd="0" destOrd="0" presId="urn:microsoft.com/office/officeart/2005/8/layout/pyramid2"/>
    <dgm:cxn modelId="{90DD87E2-9987-4486-B1C7-5080DBB042A6}" srcId="{37E30A02-E523-4D89-AC75-99070DADDD9C}" destId="{F195F68F-0BE5-411F-BD49-0D5FD2A18FB2}" srcOrd="6" destOrd="0" parTransId="{E8AE2627-9931-4E42-8EC2-9B9743391870}" sibTransId="{E6494B28-36FB-4842-99B0-71DED6121990}"/>
    <dgm:cxn modelId="{A1D74CE5-B605-44B0-BB54-71EDA73C2CC2}" srcId="{37E30A02-E523-4D89-AC75-99070DADDD9C}" destId="{FEE3A07C-EDB4-486A-A651-24E08486FA60}" srcOrd="9" destOrd="0" parTransId="{29B670AF-5AF3-4E94-897C-B7F0CCC01821}" sibTransId="{4F9747D1-DEF0-42D4-A39D-575F53FB19A8}"/>
    <dgm:cxn modelId="{C16D4019-6664-4674-8E91-292CE75C2056}" srcId="{37E30A02-E523-4D89-AC75-99070DADDD9C}" destId="{E3C8FF46-66A0-4913-AD37-68FFD941A317}" srcOrd="2" destOrd="0" parTransId="{2A4497D4-4FF8-4763-AADA-6045A2CB44C9}" sibTransId="{E1BBD24B-E6FF-4D19-8DEA-72DA60FA078A}"/>
    <dgm:cxn modelId="{88192A23-478B-42B0-B316-0AFDB30DFA5D}" srcId="{37E30A02-E523-4D89-AC75-99070DADDD9C}" destId="{E4D8C110-4278-4959-966B-9E29F85CAA58}" srcOrd="1" destOrd="0" parTransId="{A9610BBD-CDA9-4EA6-AFBC-894C0DAA2BE4}" sibTransId="{C050BE61-CBEB-4D6C-9FFB-BB8EB0F0AFDF}"/>
    <dgm:cxn modelId="{95D2E9A8-8DF8-4773-843F-D61C2F20456A}" type="presOf" srcId="{7A255CDF-23CD-4004-9115-A86ECFD13B50}" destId="{10F90A70-E697-4494-9596-285645F78D89}" srcOrd="0" destOrd="0" presId="urn:microsoft.com/office/officeart/2005/8/layout/pyramid2"/>
    <dgm:cxn modelId="{FBD4D476-B2F3-4E7E-8501-4D3C65E6CEA7}" type="presOf" srcId="{6CA63869-3487-4811-BB68-E7DD44AB17D2}" destId="{B43678A4-34FB-4B89-B0F5-4F0AAFFE8DD2}" srcOrd="0" destOrd="0" presId="urn:microsoft.com/office/officeart/2005/8/layout/pyramid2"/>
    <dgm:cxn modelId="{84617074-5EBE-40D3-9BCB-8359C1BE6024}" type="presOf" srcId="{E4D8C110-4278-4959-966B-9E29F85CAA58}" destId="{79959E32-D4D1-4EE7-A4D2-9B1910430816}" srcOrd="0" destOrd="0" presId="urn:microsoft.com/office/officeart/2005/8/layout/pyramid2"/>
    <dgm:cxn modelId="{1FB75CCF-3EBA-4DCB-9FD0-F17C8BEE0CBD}" type="presParOf" srcId="{2426272C-0073-4C38-97C7-71C97619D78E}" destId="{F4D29F97-913B-456E-A809-78F65D56814F}" srcOrd="0" destOrd="0" presId="urn:microsoft.com/office/officeart/2005/8/layout/pyramid2"/>
    <dgm:cxn modelId="{FD750B5B-5004-4BA7-8356-A19E14E5D332}" type="presParOf" srcId="{2426272C-0073-4C38-97C7-71C97619D78E}" destId="{C56976A9-B3FA-40B2-9DAA-8B6B9C3147AA}" srcOrd="1" destOrd="0" presId="urn:microsoft.com/office/officeart/2005/8/layout/pyramid2"/>
    <dgm:cxn modelId="{081A0DE4-9971-4276-A25E-B8D620287F40}" type="presParOf" srcId="{C56976A9-B3FA-40B2-9DAA-8B6B9C3147AA}" destId="{09AC7090-B531-4B81-B530-33AB9DE1B88B}" srcOrd="0" destOrd="0" presId="urn:microsoft.com/office/officeart/2005/8/layout/pyramid2"/>
    <dgm:cxn modelId="{3BF53153-543D-49B4-84E4-8DD9A6E2958C}" type="presParOf" srcId="{C56976A9-B3FA-40B2-9DAA-8B6B9C3147AA}" destId="{B1E20124-2090-4D12-BDA8-73B5B4F20D3F}" srcOrd="1" destOrd="0" presId="urn:microsoft.com/office/officeart/2005/8/layout/pyramid2"/>
    <dgm:cxn modelId="{1477FE17-56CA-412B-AE47-75BE61A8D41B}" type="presParOf" srcId="{C56976A9-B3FA-40B2-9DAA-8B6B9C3147AA}" destId="{79959E32-D4D1-4EE7-A4D2-9B1910430816}" srcOrd="2" destOrd="0" presId="urn:microsoft.com/office/officeart/2005/8/layout/pyramid2"/>
    <dgm:cxn modelId="{BD386406-2075-43F3-B252-9DB31E279236}" type="presParOf" srcId="{C56976A9-B3FA-40B2-9DAA-8B6B9C3147AA}" destId="{F124BC2D-15C4-4E8F-908D-C2B716474D83}" srcOrd="3" destOrd="0" presId="urn:microsoft.com/office/officeart/2005/8/layout/pyramid2"/>
    <dgm:cxn modelId="{46940315-D5FF-47C3-ADE5-2B11C1383FB4}" type="presParOf" srcId="{C56976A9-B3FA-40B2-9DAA-8B6B9C3147AA}" destId="{ABF7D18B-D1B8-4318-9472-0E05F46E0462}" srcOrd="4" destOrd="0" presId="urn:microsoft.com/office/officeart/2005/8/layout/pyramid2"/>
    <dgm:cxn modelId="{5305077C-C55E-4DDA-A13A-FCA74636C403}" type="presParOf" srcId="{C56976A9-B3FA-40B2-9DAA-8B6B9C3147AA}" destId="{77074760-8D73-4979-9977-9D1144007EEC}" srcOrd="5" destOrd="0" presId="urn:microsoft.com/office/officeart/2005/8/layout/pyramid2"/>
    <dgm:cxn modelId="{894FC89C-6484-4EBC-8494-326EE50F8316}" type="presParOf" srcId="{C56976A9-B3FA-40B2-9DAA-8B6B9C3147AA}" destId="{10F90A70-E697-4494-9596-285645F78D89}" srcOrd="6" destOrd="0" presId="urn:microsoft.com/office/officeart/2005/8/layout/pyramid2"/>
    <dgm:cxn modelId="{6E50CF2B-2C67-4B8D-BA08-6B662FA80267}" type="presParOf" srcId="{C56976A9-B3FA-40B2-9DAA-8B6B9C3147AA}" destId="{A4335812-B5A4-4004-82D9-6C53E52AD336}" srcOrd="7" destOrd="0" presId="urn:microsoft.com/office/officeart/2005/8/layout/pyramid2"/>
    <dgm:cxn modelId="{A5B2598F-6659-4330-8792-EEFEFFE84FEB}" type="presParOf" srcId="{C56976A9-B3FA-40B2-9DAA-8B6B9C3147AA}" destId="{9F72C702-DAE5-4738-A8ED-0E24162A5F40}" srcOrd="8" destOrd="0" presId="urn:microsoft.com/office/officeart/2005/8/layout/pyramid2"/>
    <dgm:cxn modelId="{F8145AD8-85A7-4B11-9E33-1636BAAA4446}" type="presParOf" srcId="{C56976A9-B3FA-40B2-9DAA-8B6B9C3147AA}" destId="{A89EA623-07C8-4EAB-A6DF-86F07761D738}" srcOrd="9" destOrd="0" presId="urn:microsoft.com/office/officeart/2005/8/layout/pyramid2"/>
    <dgm:cxn modelId="{AE97CEC2-FEC8-4111-9AFB-58F077C8673D}" type="presParOf" srcId="{C56976A9-B3FA-40B2-9DAA-8B6B9C3147AA}" destId="{B43678A4-34FB-4B89-B0F5-4F0AAFFE8DD2}" srcOrd="10" destOrd="0" presId="urn:microsoft.com/office/officeart/2005/8/layout/pyramid2"/>
    <dgm:cxn modelId="{2CEDDA16-1242-458A-955F-1987762DD7C5}" type="presParOf" srcId="{C56976A9-B3FA-40B2-9DAA-8B6B9C3147AA}" destId="{3A25979D-0D0A-4035-89EE-B8DD62F1F525}" srcOrd="11" destOrd="0" presId="urn:microsoft.com/office/officeart/2005/8/layout/pyramid2"/>
    <dgm:cxn modelId="{F34EAA8D-4D7F-49B6-8DC9-8BFB9EC0539E}" type="presParOf" srcId="{C56976A9-B3FA-40B2-9DAA-8B6B9C3147AA}" destId="{760482B7-443C-4325-84F2-586D72EFB388}" srcOrd="12" destOrd="0" presId="urn:microsoft.com/office/officeart/2005/8/layout/pyramid2"/>
    <dgm:cxn modelId="{BA402E61-C84F-4ADC-A27B-B64EA4DEE57B}" type="presParOf" srcId="{C56976A9-B3FA-40B2-9DAA-8B6B9C3147AA}" destId="{A2845597-0E39-46D4-969C-65D7C25D47B2}" srcOrd="13" destOrd="0" presId="urn:microsoft.com/office/officeart/2005/8/layout/pyramid2"/>
    <dgm:cxn modelId="{CD44477D-4D0D-4BBB-9A28-3C894BB79C24}" type="presParOf" srcId="{C56976A9-B3FA-40B2-9DAA-8B6B9C3147AA}" destId="{2403D459-79B3-4857-99B1-F32033B98A54}" srcOrd="14" destOrd="0" presId="urn:microsoft.com/office/officeart/2005/8/layout/pyramid2"/>
    <dgm:cxn modelId="{E733192D-83D8-4526-A4E1-D1ED46966C80}" type="presParOf" srcId="{C56976A9-B3FA-40B2-9DAA-8B6B9C3147AA}" destId="{93511334-E37A-4BC5-AB56-FDCD17E134B2}" srcOrd="15" destOrd="0" presId="urn:microsoft.com/office/officeart/2005/8/layout/pyramid2"/>
    <dgm:cxn modelId="{F52FFC78-A1B2-44B0-AE95-DB0112200C08}" type="presParOf" srcId="{C56976A9-B3FA-40B2-9DAA-8B6B9C3147AA}" destId="{F0064182-36E7-46CA-B48D-3A428D5AA1E6}" srcOrd="16" destOrd="0" presId="urn:microsoft.com/office/officeart/2005/8/layout/pyramid2"/>
    <dgm:cxn modelId="{7F8EEEEC-1B38-4E49-9ECA-DCA8FC1D7809}" type="presParOf" srcId="{C56976A9-B3FA-40B2-9DAA-8B6B9C3147AA}" destId="{F9EB8FE0-ADD9-4704-891F-54B041579ABC}" srcOrd="17" destOrd="0" presId="urn:microsoft.com/office/officeart/2005/8/layout/pyramid2"/>
    <dgm:cxn modelId="{DD4123DC-25B8-459A-8697-7742C9BF0BD7}" type="presParOf" srcId="{C56976A9-B3FA-40B2-9DAA-8B6B9C3147AA}" destId="{480DD650-3165-4D0B-AEBE-A41857358B5D}" srcOrd="18" destOrd="0" presId="urn:microsoft.com/office/officeart/2005/8/layout/pyramid2"/>
    <dgm:cxn modelId="{294D615E-D767-4BE5-B708-6ACC3B08349B}" type="presParOf" srcId="{C56976A9-B3FA-40B2-9DAA-8B6B9C3147AA}" destId="{CD93CFF9-08FA-45C7-8B68-8C4B258506CA}" srcOrd="1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7E30A02-E523-4D89-AC75-99070DADDD9C}" type="doc">
      <dgm:prSet loTypeId="urn:microsoft.com/office/officeart/2005/8/layout/pyramid2" loCatId="pyramid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833A173D-233E-43CE-8254-D2CD122AA162}">
      <dgm:prSet custT="1"/>
      <dgm:spPr>
        <a:solidFill>
          <a:srgbClr val="6B6B6B">
            <a:alpha val="90000"/>
          </a:srgbClr>
        </a:solidFill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pPr algn="ctr" rtl="0"/>
          <a:r>
            <a:rPr lang="en-GB" sz="1500" b="1" noProof="0" dirty="0" smtClean="0">
              <a:latin typeface="Cambria" pitchFamily="18" charset="0"/>
            </a:rPr>
            <a:t>Emotional Stability through Family Reunification</a:t>
          </a:r>
          <a:endParaRPr lang="en-GB" sz="1500" b="1" noProof="0" dirty="0">
            <a:latin typeface="Cambria" pitchFamily="18" charset="0"/>
          </a:endParaRPr>
        </a:p>
      </dgm:t>
    </dgm:pt>
    <dgm:pt modelId="{06935D43-4A97-44CF-A932-02FC5A4E2E48}" type="parTrans" cxnId="{9E839A35-CBA5-47EA-8A12-A910BAE4EE12}">
      <dgm:prSet/>
      <dgm:spPr/>
      <dgm:t>
        <a:bodyPr/>
        <a:lstStyle/>
        <a:p>
          <a:endParaRPr lang="es-MX" sz="1500">
            <a:latin typeface="Cambria" pitchFamily="18" charset="0"/>
          </a:endParaRPr>
        </a:p>
      </dgm:t>
    </dgm:pt>
    <dgm:pt modelId="{A1A34483-73BC-412C-AEED-BB3EED40F421}" type="sibTrans" cxnId="{9E839A35-CBA5-47EA-8A12-A910BAE4EE12}">
      <dgm:prSet/>
      <dgm:spPr/>
      <dgm:t>
        <a:bodyPr/>
        <a:lstStyle/>
        <a:p>
          <a:endParaRPr lang="es-MX" sz="1500">
            <a:latin typeface="Cambria" pitchFamily="18" charset="0"/>
          </a:endParaRPr>
        </a:p>
      </dgm:t>
    </dgm:pt>
    <dgm:pt modelId="{5DA3C2AC-EA2D-43A1-9556-29A70E572718}">
      <dgm:prSet custT="1"/>
      <dgm:spPr>
        <a:solidFill>
          <a:srgbClr val="6B6B6B">
            <a:alpha val="90000"/>
          </a:srgbClr>
        </a:solidFill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pPr algn="ctr" rtl="0"/>
          <a:r>
            <a:rPr lang="en-GB" sz="1500" b="1" noProof="0" dirty="0" smtClean="0">
              <a:latin typeface="Cambria" pitchFamily="18" charset="0"/>
            </a:rPr>
            <a:t>Access to Health Care</a:t>
          </a:r>
          <a:endParaRPr lang="en-GB" sz="1500" b="1" noProof="0" dirty="0">
            <a:latin typeface="Cambria" pitchFamily="18" charset="0"/>
          </a:endParaRPr>
        </a:p>
      </dgm:t>
    </dgm:pt>
    <dgm:pt modelId="{018A174E-C000-452F-88FA-0F73F01548C6}" type="sibTrans" cxnId="{0FAD7EDE-3086-4D32-A706-2C629283635C}">
      <dgm:prSet/>
      <dgm:spPr/>
      <dgm:t>
        <a:bodyPr/>
        <a:lstStyle/>
        <a:p>
          <a:endParaRPr lang="es-MX" sz="1500">
            <a:latin typeface="Cambria" pitchFamily="18" charset="0"/>
          </a:endParaRPr>
        </a:p>
      </dgm:t>
    </dgm:pt>
    <dgm:pt modelId="{A48D01B7-90D8-468D-8A9C-42E7539F68F2}" type="parTrans" cxnId="{0FAD7EDE-3086-4D32-A706-2C629283635C}">
      <dgm:prSet/>
      <dgm:spPr/>
      <dgm:t>
        <a:bodyPr/>
        <a:lstStyle/>
        <a:p>
          <a:endParaRPr lang="es-MX" sz="1500">
            <a:latin typeface="Cambria" pitchFamily="18" charset="0"/>
          </a:endParaRPr>
        </a:p>
      </dgm:t>
    </dgm:pt>
    <dgm:pt modelId="{96B4EB85-4809-4226-9CFB-269ED09EE9B3}">
      <dgm:prSet custT="1"/>
      <dgm:spPr>
        <a:solidFill>
          <a:srgbClr val="6B6B6B">
            <a:alpha val="90000"/>
          </a:srgbClr>
        </a:solidFill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pPr algn="ctr" rtl="0"/>
          <a:r>
            <a:rPr lang="en-GB" sz="1500" b="1" noProof="0" dirty="0" smtClean="0">
              <a:latin typeface="Cambria" pitchFamily="18" charset="0"/>
            </a:rPr>
            <a:t>Special Assistance to Boys, Girls and Adolescents</a:t>
          </a:r>
          <a:endParaRPr lang="en-GB" sz="1500" b="1" noProof="0" dirty="0">
            <a:latin typeface="Cambria" pitchFamily="18" charset="0"/>
          </a:endParaRPr>
        </a:p>
      </dgm:t>
    </dgm:pt>
    <dgm:pt modelId="{9D5236C4-139A-4862-8134-FCE823CFD447}" type="parTrans" cxnId="{4D3F0EAF-EC92-4CAB-81AA-AC7E77D4176C}">
      <dgm:prSet/>
      <dgm:spPr/>
      <dgm:t>
        <a:bodyPr/>
        <a:lstStyle/>
        <a:p>
          <a:endParaRPr lang="es-MX" sz="1500">
            <a:latin typeface="Cambria" pitchFamily="18" charset="0"/>
          </a:endParaRPr>
        </a:p>
      </dgm:t>
    </dgm:pt>
    <dgm:pt modelId="{617708B5-213F-4789-AED6-13018673FB4E}" type="sibTrans" cxnId="{4D3F0EAF-EC92-4CAB-81AA-AC7E77D4176C}">
      <dgm:prSet/>
      <dgm:spPr/>
      <dgm:t>
        <a:bodyPr/>
        <a:lstStyle/>
        <a:p>
          <a:endParaRPr lang="es-MX" sz="1500">
            <a:latin typeface="Cambria" pitchFamily="18" charset="0"/>
          </a:endParaRPr>
        </a:p>
      </dgm:t>
    </dgm:pt>
    <dgm:pt modelId="{D3EB0850-E6A0-4078-901D-8B9BC48181CB}">
      <dgm:prSet custT="1"/>
      <dgm:spPr>
        <a:solidFill>
          <a:srgbClr val="6B6B6B">
            <a:alpha val="90000"/>
          </a:srgbClr>
        </a:solidFill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pPr rtl="0"/>
          <a:r>
            <a:rPr lang="en-GB" sz="1500" b="1" noProof="0" dirty="0" smtClean="0">
              <a:latin typeface="Cambria" pitchFamily="18" charset="0"/>
            </a:rPr>
            <a:t>Access to Civil Registration Procedures</a:t>
          </a:r>
          <a:endParaRPr lang="en-GB" sz="1500" b="1" noProof="0" dirty="0">
            <a:latin typeface="Cambria" pitchFamily="18" charset="0"/>
          </a:endParaRPr>
        </a:p>
      </dgm:t>
    </dgm:pt>
    <dgm:pt modelId="{9C56657D-16F1-46E3-8A3B-0E07BDE1DD43}" type="parTrans" cxnId="{AD37861B-59AB-4D24-93B5-C11A3B487ABF}">
      <dgm:prSet/>
      <dgm:spPr/>
      <dgm:t>
        <a:bodyPr/>
        <a:lstStyle/>
        <a:p>
          <a:endParaRPr lang="es-MX" sz="1500"/>
        </a:p>
      </dgm:t>
    </dgm:pt>
    <dgm:pt modelId="{A585DB2E-759F-496C-AB17-0B7A4142AF0D}" type="sibTrans" cxnId="{AD37861B-59AB-4D24-93B5-C11A3B487ABF}">
      <dgm:prSet/>
      <dgm:spPr/>
      <dgm:t>
        <a:bodyPr/>
        <a:lstStyle/>
        <a:p>
          <a:endParaRPr lang="es-MX" sz="1500"/>
        </a:p>
      </dgm:t>
    </dgm:pt>
    <dgm:pt modelId="{A8AFB409-3CEB-461E-B439-9D66131A9C42}">
      <dgm:prSet custT="1"/>
      <dgm:spPr>
        <a:solidFill>
          <a:srgbClr val="6B6B6B">
            <a:alpha val="90000"/>
          </a:srgbClr>
        </a:solidFill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pPr rtl="0"/>
          <a:r>
            <a:rPr lang="en-GB" sz="1400" b="1" noProof="0" dirty="0" smtClean="0">
              <a:latin typeface="Cambria" pitchFamily="18" charset="0"/>
            </a:rPr>
            <a:t>Shelters</a:t>
          </a:r>
          <a:endParaRPr lang="en-GB" sz="1400" b="1" noProof="0" dirty="0">
            <a:latin typeface="Cambria" pitchFamily="18" charset="0"/>
          </a:endParaRPr>
        </a:p>
      </dgm:t>
    </dgm:pt>
    <dgm:pt modelId="{F0D97DAA-3B1C-49B7-8B4F-FB668F0499F9}" type="parTrans" cxnId="{5792BD51-0EDC-4C2F-8067-51CD7C3FBC52}">
      <dgm:prSet/>
      <dgm:spPr/>
      <dgm:t>
        <a:bodyPr/>
        <a:lstStyle/>
        <a:p>
          <a:endParaRPr lang="es-MX"/>
        </a:p>
      </dgm:t>
    </dgm:pt>
    <dgm:pt modelId="{221CF936-F3AD-4CA4-9F16-7F42B0B204E0}" type="sibTrans" cxnId="{5792BD51-0EDC-4C2F-8067-51CD7C3FBC52}">
      <dgm:prSet/>
      <dgm:spPr/>
      <dgm:t>
        <a:bodyPr/>
        <a:lstStyle/>
        <a:p>
          <a:endParaRPr lang="es-MX"/>
        </a:p>
      </dgm:t>
    </dgm:pt>
    <dgm:pt modelId="{3354E3E6-0A69-40EC-80CB-46921CD364CB}">
      <dgm:prSet custT="1"/>
      <dgm:spPr>
        <a:solidFill>
          <a:srgbClr val="6B6B6B">
            <a:alpha val="90000"/>
          </a:srgbClr>
        </a:solidFill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pPr rtl="0"/>
          <a:r>
            <a:rPr lang="en-GB" sz="1400" b="1" noProof="0" dirty="0" smtClean="0">
              <a:latin typeface="Cambria" pitchFamily="18" charset="0"/>
            </a:rPr>
            <a:t>Psychological Support</a:t>
          </a:r>
          <a:endParaRPr lang="en-GB" sz="1400" b="1" noProof="0" dirty="0">
            <a:latin typeface="Cambria" pitchFamily="18" charset="0"/>
          </a:endParaRPr>
        </a:p>
      </dgm:t>
    </dgm:pt>
    <dgm:pt modelId="{220FD61F-5D8A-4E27-868B-A8332753872F}" type="parTrans" cxnId="{0D3926D1-F027-4339-B815-176F1B41FBF2}">
      <dgm:prSet/>
      <dgm:spPr/>
      <dgm:t>
        <a:bodyPr/>
        <a:lstStyle/>
        <a:p>
          <a:endParaRPr lang="es-MX"/>
        </a:p>
      </dgm:t>
    </dgm:pt>
    <dgm:pt modelId="{F3495172-6C08-4F2A-9D30-BA7D0B115F17}" type="sibTrans" cxnId="{0D3926D1-F027-4339-B815-176F1B41FBF2}">
      <dgm:prSet/>
      <dgm:spPr/>
      <dgm:t>
        <a:bodyPr/>
        <a:lstStyle/>
        <a:p>
          <a:endParaRPr lang="es-MX"/>
        </a:p>
      </dgm:t>
    </dgm:pt>
    <dgm:pt modelId="{C8D77DD6-F73D-469E-888A-F0FB700259D2}">
      <dgm:prSet custT="1"/>
      <dgm:spPr>
        <a:solidFill>
          <a:srgbClr val="6B6B6B">
            <a:alpha val="90000"/>
          </a:srgbClr>
        </a:solidFill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pPr rtl="0"/>
          <a:r>
            <a:rPr lang="en-GB" sz="1400" b="1" noProof="0" dirty="0" smtClean="0">
              <a:latin typeface="Cambria" pitchFamily="18" charset="0"/>
            </a:rPr>
            <a:t>Evaluation and Follow-up</a:t>
          </a:r>
          <a:endParaRPr lang="en-GB" sz="1400" b="1" noProof="0" dirty="0">
            <a:latin typeface="Cambria" pitchFamily="18" charset="0"/>
          </a:endParaRPr>
        </a:p>
      </dgm:t>
    </dgm:pt>
    <dgm:pt modelId="{1C20F3C0-E092-42D3-8BE6-49E7BC8A545D}" type="parTrans" cxnId="{DF004C8C-D79B-42CF-87D2-EA3E385AAE56}">
      <dgm:prSet/>
      <dgm:spPr/>
      <dgm:t>
        <a:bodyPr/>
        <a:lstStyle/>
        <a:p>
          <a:endParaRPr lang="es-MX"/>
        </a:p>
      </dgm:t>
    </dgm:pt>
    <dgm:pt modelId="{ACD13D2A-8D80-441C-BCCF-7F2A3D38148A}" type="sibTrans" cxnId="{DF004C8C-D79B-42CF-87D2-EA3E385AAE56}">
      <dgm:prSet/>
      <dgm:spPr/>
      <dgm:t>
        <a:bodyPr/>
        <a:lstStyle/>
        <a:p>
          <a:endParaRPr lang="es-MX"/>
        </a:p>
      </dgm:t>
    </dgm:pt>
    <dgm:pt modelId="{729E35E9-2F04-4BD1-B346-309071D56548}">
      <dgm:prSet custT="1"/>
      <dgm:spPr>
        <a:solidFill>
          <a:srgbClr val="6B6B6B">
            <a:alpha val="90000"/>
          </a:srgbClr>
        </a:solidFill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pPr rtl="0"/>
          <a:r>
            <a:rPr lang="en-GB" sz="1400" b="1" noProof="0" dirty="0" smtClean="0">
              <a:latin typeface="Cambria" pitchFamily="18" charset="0"/>
            </a:rPr>
            <a:t>Free Affiliation/Care</a:t>
          </a:r>
          <a:endParaRPr lang="en-GB" sz="1400" b="1" noProof="0" dirty="0">
            <a:latin typeface="Cambria" pitchFamily="18" charset="0"/>
          </a:endParaRPr>
        </a:p>
      </dgm:t>
    </dgm:pt>
    <dgm:pt modelId="{95BDEA0C-1CE4-4547-BDAA-AF261D6DC1E1}" type="parTrans" cxnId="{F6205D5E-15D2-4109-8C03-C76DA6C203E6}">
      <dgm:prSet/>
      <dgm:spPr/>
      <dgm:t>
        <a:bodyPr/>
        <a:lstStyle/>
        <a:p>
          <a:endParaRPr lang="es-MX"/>
        </a:p>
      </dgm:t>
    </dgm:pt>
    <dgm:pt modelId="{D3317AE2-96E4-46F6-B2CD-57BA67A4D9B1}" type="sibTrans" cxnId="{F6205D5E-15D2-4109-8C03-C76DA6C203E6}">
      <dgm:prSet/>
      <dgm:spPr/>
      <dgm:t>
        <a:bodyPr/>
        <a:lstStyle/>
        <a:p>
          <a:endParaRPr lang="es-MX"/>
        </a:p>
      </dgm:t>
    </dgm:pt>
    <dgm:pt modelId="{891DD4F9-E6C6-497A-BA58-CA02B53364C3}">
      <dgm:prSet custT="1"/>
      <dgm:spPr>
        <a:solidFill>
          <a:srgbClr val="6B6B6B">
            <a:alpha val="90000"/>
          </a:srgbClr>
        </a:solidFill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pPr rtl="0"/>
          <a:r>
            <a:rPr lang="en-GB" sz="1400" b="1" noProof="0" dirty="0" smtClean="0">
              <a:latin typeface="Cambria" pitchFamily="18" charset="0"/>
            </a:rPr>
            <a:t>Registration:  Birth, Death, Marriage</a:t>
          </a:r>
          <a:endParaRPr lang="en-GB" sz="1400" b="1" noProof="0" dirty="0">
            <a:latin typeface="Cambria" pitchFamily="18" charset="0"/>
          </a:endParaRPr>
        </a:p>
      </dgm:t>
    </dgm:pt>
    <dgm:pt modelId="{546D5A0F-054D-4F8D-BD75-854ECC630376}" type="parTrans" cxnId="{64875D5D-501E-44CE-875F-BD593AD15948}">
      <dgm:prSet/>
      <dgm:spPr/>
      <dgm:t>
        <a:bodyPr/>
        <a:lstStyle/>
        <a:p>
          <a:endParaRPr lang="es-MX"/>
        </a:p>
      </dgm:t>
    </dgm:pt>
    <dgm:pt modelId="{DDC44759-69EA-4458-8913-ED57748FFEBE}" type="sibTrans" cxnId="{64875D5D-501E-44CE-875F-BD593AD15948}">
      <dgm:prSet/>
      <dgm:spPr/>
      <dgm:t>
        <a:bodyPr/>
        <a:lstStyle/>
        <a:p>
          <a:endParaRPr lang="es-MX"/>
        </a:p>
      </dgm:t>
    </dgm:pt>
    <dgm:pt modelId="{D16489E5-743B-42BC-8A75-F3B00DDD9A1B}">
      <dgm:prSet custT="1"/>
      <dgm:spPr>
        <a:solidFill>
          <a:srgbClr val="6B6B6B">
            <a:alpha val="90000"/>
          </a:srgbClr>
        </a:solidFill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pPr rtl="0"/>
          <a:r>
            <a:rPr lang="en-GB" sz="1400" b="1" noProof="0" dirty="0" smtClean="0">
              <a:latin typeface="Cambria" pitchFamily="18" charset="0"/>
            </a:rPr>
            <a:t>Family Members have the Same Rights as Refugees</a:t>
          </a:r>
          <a:endParaRPr lang="en-GB" sz="1400" b="1" noProof="0" dirty="0">
            <a:latin typeface="Cambria" pitchFamily="18" charset="0"/>
          </a:endParaRPr>
        </a:p>
      </dgm:t>
    </dgm:pt>
    <dgm:pt modelId="{02CD3411-488B-42C2-891A-D99897B4254F}" type="parTrans" cxnId="{137A832F-34DC-4B4E-8C51-5C13A80A5DB8}">
      <dgm:prSet/>
      <dgm:spPr/>
      <dgm:t>
        <a:bodyPr/>
        <a:lstStyle/>
        <a:p>
          <a:endParaRPr lang="es-MX"/>
        </a:p>
      </dgm:t>
    </dgm:pt>
    <dgm:pt modelId="{E7BAD119-FFD7-45A4-94B1-C14F74D1B733}" type="sibTrans" cxnId="{137A832F-34DC-4B4E-8C51-5C13A80A5DB8}">
      <dgm:prSet/>
      <dgm:spPr/>
      <dgm:t>
        <a:bodyPr/>
        <a:lstStyle/>
        <a:p>
          <a:endParaRPr lang="es-MX"/>
        </a:p>
      </dgm:t>
    </dgm:pt>
    <dgm:pt modelId="{2426272C-0073-4C38-97C7-71C97619D78E}" type="pres">
      <dgm:prSet presAssocID="{37E30A02-E523-4D89-AC75-99070DADDD9C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s-MX"/>
        </a:p>
      </dgm:t>
    </dgm:pt>
    <dgm:pt modelId="{F4D29F97-913B-456E-A809-78F65D56814F}" type="pres">
      <dgm:prSet presAssocID="{37E30A02-E523-4D89-AC75-99070DADDD9C}" presName="pyramid" presStyleLbl="node1" presStyleIdx="0" presStyleCnt="1" custLinFactNeighborX="-27270"/>
      <dgm:spPr>
        <a:solidFill>
          <a:srgbClr val="CC0000"/>
        </a:solidFill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endParaRPr lang="es-MX"/>
        </a:p>
      </dgm:t>
    </dgm:pt>
    <dgm:pt modelId="{C56976A9-B3FA-40B2-9DAA-8B6B9C3147AA}" type="pres">
      <dgm:prSet presAssocID="{37E30A02-E523-4D89-AC75-99070DADDD9C}" presName="theList" presStyleCnt="0"/>
      <dgm:spPr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endParaRPr lang="es-MX"/>
        </a:p>
      </dgm:t>
    </dgm:pt>
    <dgm:pt modelId="{6FBEF91B-112B-49CC-BDB1-91EDE6A98BB4}" type="pres">
      <dgm:prSet presAssocID="{A8AFB409-3CEB-461E-B439-9D66131A9C42}" presName="aNode" presStyleLbl="fgAcc1" presStyleIdx="0" presStyleCnt="10" custScaleX="70448" custScaleY="1299602" custLinFactY="3000000" custLinFactNeighborX="49615" custLinFactNeighborY="306815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F91D5C5-C85E-4078-A28F-3E1B978835A2}" type="pres">
      <dgm:prSet presAssocID="{A8AFB409-3CEB-461E-B439-9D66131A9C42}" presName="aSpace" presStyleCnt="0"/>
      <dgm:spPr/>
    </dgm:pt>
    <dgm:pt modelId="{F0A67A54-1B2B-49EF-9293-1E96B3EBCD58}" type="pres">
      <dgm:prSet presAssocID="{3354E3E6-0A69-40EC-80CB-46921CD364CB}" presName="aNode" presStyleLbl="fgAcc1" presStyleIdx="1" presStyleCnt="10" custScaleX="70448" custScaleY="1299602" custLinFactY="5088803" custLinFactNeighborX="49615" custLinFactNeighborY="5100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3AB8D90-C88A-4F8B-8DBF-9DB5E5676A1C}" type="pres">
      <dgm:prSet presAssocID="{3354E3E6-0A69-40EC-80CB-46921CD364CB}" presName="aSpace" presStyleCnt="0"/>
      <dgm:spPr/>
    </dgm:pt>
    <dgm:pt modelId="{FAC40D9B-0424-48E7-AB61-605EEDF534CA}" type="pres">
      <dgm:prSet presAssocID="{5DA3C2AC-EA2D-43A1-9556-29A70E572718}" presName="aNode" presStyleLbl="fgAcc1" presStyleIdx="2" presStyleCnt="10" custScaleX="94214" custScaleY="2000000" custLinFactY="-3059554" custLinFactNeighborX="-42575" custLinFactNeighborY="-3100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A04A4CB-4D5F-40C2-A172-D2C795D903CB}" type="pres">
      <dgm:prSet presAssocID="{5DA3C2AC-EA2D-43A1-9556-29A70E572718}" presName="aSpace" presStyleCnt="0"/>
      <dgm:spPr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endParaRPr lang="es-MX"/>
        </a:p>
      </dgm:t>
    </dgm:pt>
    <dgm:pt modelId="{6740F35F-5F9F-4288-95A1-6551AA551200}" type="pres">
      <dgm:prSet presAssocID="{833A173D-233E-43CE-8254-D2CD122AA162}" presName="aNode" presStyleLbl="fgAcc1" presStyleIdx="3" presStyleCnt="10" custScaleX="94214" custScaleY="2000000" custLinFactY="9400000" custLinFactNeighborX="-44029" custLinFactNeighborY="940849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60DACBA-193E-4885-8E7D-CC886DB36C11}" type="pres">
      <dgm:prSet presAssocID="{833A173D-233E-43CE-8254-D2CD122AA162}" presName="aSpace" presStyleCnt="0"/>
      <dgm:spPr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endParaRPr lang="es-MX"/>
        </a:p>
      </dgm:t>
    </dgm:pt>
    <dgm:pt modelId="{ED1B5ED3-13BD-45AF-806B-F034D7A302E3}" type="pres">
      <dgm:prSet presAssocID="{96B4EB85-4809-4226-9CFB-269ED09EE9B3}" presName="aNode" presStyleLbl="fgAcc1" presStyleIdx="4" presStyleCnt="10" custScaleX="94214" custScaleY="2000000" custLinFactY="-1700000" custLinFactNeighborX="-44837" custLinFactNeighborY="-170627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F7C86A1-0BB6-483E-8BBC-05B3E871FF3E}" type="pres">
      <dgm:prSet presAssocID="{96B4EB85-4809-4226-9CFB-269ED09EE9B3}" presName="aSpace" presStyleCnt="0"/>
      <dgm:spPr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endParaRPr lang="es-MX"/>
        </a:p>
      </dgm:t>
    </dgm:pt>
    <dgm:pt modelId="{5653A3E6-96F1-41CC-9ED1-322BDBEAB599}" type="pres">
      <dgm:prSet presAssocID="{D3EB0850-E6A0-4078-901D-8B9BC48181CB}" presName="aNode" presStyleLbl="fgAcc1" presStyleIdx="5" presStyleCnt="10" custScaleX="94214" custScaleY="1976047" custLinFactY="1460355" custLinFactNeighborX="-44837" custLinFactNeighborY="1500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D672828-0D68-4981-B11C-FE2F08AA96AB}" type="pres">
      <dgm:prSet presAssocID="{D3EB0850-E6A0-4078-901D-8B9BC48181CB}" presName="aSpace" presStyleCnt="0"/>
      <dgm:spPr/>
    </dgm:pt>
    <dgm:pt modelId="{456936FF-4989-45A9-81B1-A428E2B304B3}" type="pres">
      <dgm:prSet presAssocID="{C8D77DD6-F73D-469E-888A-F0FB700259D2}" presName="aNode" presStyleLbl="fgAcc1" presStyleIdx="6" presStyleCnt="10" custScaleX="70448" custScaleY="1299602" custLinFactY="-4954864" custLinFactNeighborX="49615" custLinFactNeighborY="-5000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CE37242-867D-4407-89F6-AF9A325CFB77}" type="pres">
      <dgm:prSet presAssocID="{C8D77DD6-F73D-469E-888A-F0FB700259D2}" presName="aSpace" presStyleCnt="0"/>
      <dgm:spPr/>
    </dgm:pt>
    <dgm:pt modelId="{1E482A92-6CD8-4FCD-84F6-AF63EA2E598E}" type="pres">
      <dgm:prSet presAssocID="{891DD4F9-E6C6-497A-BA58-CA02B53364C3}" presName="aNode" presStyleLbl="fgAcc1" presStyleIdx="7" presStyleCnt="10" custScaleX="70448" custScaleY="2000000" custLinFactY="-1465294" custLinFactNeighborX="49615" custLinFactNeighborY="-1500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855FC76-C5D6-4BE3-96DC-09E59A889C51}" type="pres">
      <dgm:prSet presAssocID="{891DD4F9-E6C6-497A-BA58-CA02B53364C3}" presName="aSpace" presStyleCnt="0"/>
      <dgm:spPr/>
    </dgm:pt>
    <dgm:pt modelId="{A2EA8751-C603-48DC-90EE-73CF82936BA5}" type="pres">
      <dgm:prSet presAssocID="{729E35E9-2F04-4BD1-B346-309071D56548}" presName="aNode" presStyleLbl="fgAcc1" presStyleIdx="8" presStyleCnt="10" custScaleX="70448" custScaleY="2000000" custLinFactY="-13100000" custLinFactNeighborX="49615" custLinFactNeighborY="-1318023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77C5A43-9D52-4D6C-B7C7-6EEAF3CD3748}" type="pres">
      <dgm:prSet presAssocID="{729E35E9-2F04-4BD1-B346-309071D56548}" presName="aSpace" presStyleCnt="0"/>
      <dgm:spPr/>
    </dgm:pt>
    <dgm:pt modelId="{7F89246F-EC6B-4579-83E0-D8CC1667AC47}" type="pres">
      <dgm:prSet presAssocID="{D16489E5-743B-42BC-8A75-F3B00DDD9A1B}" presName="aNode" presStyleLbl="fgAcc1" presStyleIdx="9" presStyleCnt="10" custScaleX="70448" custScaleY="2000000" custLinFactY="-688658" custLinFactNeighborX="49615" custLinFactNeighborY="-700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2E50BBE-D3DD-4149-B952-902125EB0B34}" type="pres">
      <dgm:prSet presAssocID="{D16489E5-743B-42BC-8A75-F3B00DDD9A1B}" presName="aSpace" presStyleCnt="0"/>
      <dgm:spPr/>
    </dgm:pt>
  </dgm:ptLst>
  <dgm:cxnLst>
    <dgm:cxn modelId="{F6205D5E-15D2-4109-8C03-C76DA6C203E6}" srcId="{37E30A02-E523-4D89-AC75-99070DADDD9C}" destId="{729E35E9-2F04-4BD1-B346-309071D56548}" srcOrd="8" destOrd="0" parTransId="{95BDEA0C-1CE4-4547-BDAA-AF261D6DC1E1}" sibTransId="{D3317AE2-96E4-46F6-B2CD-57BA67A4D9B1}"/>
    <dgm:cxn modelId="{ABEDECCF-BD7E-4A24-9F3E-43F1EAB85DC8}" type="presOf" srcId="{729E35E9-2F04-4BD1-B346-309071D56548}" destId="{A2EA8751-C603-48DC-90EE-73CF82936BA5}" srcOrd="0" destOrd="0" presId="urn:microsoft.com/office/officeart/2005/8/layout/pyramid2"/>
    <dgm:cxn modelId="{D863AA81-013B-4287-91A4-F8ECC3C78E9B}" type="presOf" srcId="{D3EB0850-E6A0-4078-901D-8B9BC48181CB}" destId="{5653A3E6-96F1-41CC-9ED1-322BDBEAB599}" srcOrd="0" destOrd="0" presId="urn:microsoft.com/office/officeart/2005/8/layout/pyramid2"/>
    <dgm:cxn modelId="{89D772FE-88DA-4042-9617-F7A9654DA098}" type="presOf" srcId="{891DD4F9-E6C6-497A-BA58-CA02B53364C3}" destId="{1E482A92-6CD8-4FCD-84F6-AF63EA2E598E}" srcOrd="0" destOrd="0" presId="urn:microsoft.com/office/officeart/2005/8/layout/pyramid2"/>
    <dgm:cxn modelId="{DF004C8C-D79B-42CF-87D2-EA3E385AAE56}" srcId="{37E30A02-E523-4D89-AC75-99070DADDD9C}" destId="{C8D77DD6-F73D-469E-888A-F0FB700259D2}" srcOrd="6" destOrd="0" parTransId="{1C20F3C0-E092-42D3-8BE6-49E7BC8A545D}" sibTransId="{ACD13D2A-8D80-441C-BCCF-7F2A3D38148A}"/>
    <dgm:cxn modelId="{AD37861B-59AB-4D24-93B5-C11A3B487ABF}" srcId="{37E30A02-E523-4D89-AC75-99070DADDD9C}" destId="{D3EB0850-E6A0-4078-901D-8B9BC48181CB}" srcOrd="5" destOrd="0" parTransId="{9C56657D-16F1-46E3-8A3B-0E07BDE1DD43}" sibTransId="{A585DB2E-759F-496C-AB17-0B7A4142AF0D}"/>
    <dgm:cxn modelId="{F84B53BF-8568-4AB9-B01B-56284DC270BB}" type="presOf" srcId="{D16489E5-743B-42BC-8A75-F3B00DDD9A1B}" destId="{7F89246F-EC6B-4579-83E0-D8CC1667AC47}" srcOrd="0" destOrd="0" presId="urn:microsoft.com/office/officeart/2005/8/layout/pyramid2"/>
    <dgm:cxn modelId="{5792BD51-0EDC-4C2F-8067-51CD7C3FBC52}" srcId="{37E30A02-E523-4D89-AC75-99070DADDD9C}" destId="{A8AFB409-3CEB-461E-B439-9D66131A9C42}" srcOrd="0" destOrd="0" parTransId="{F0D97DAA-3B1C-49B7-8B4F-FB668F0499F9}" sibTransId="{221CF936-F3AD-4CA4-9F16-7F42B0B204E0}"/>
    <dgm:cxn modelId="{83256386-9AB2-4488-8615-E217A7319EE1}" type="presOf" srcId="{833A173D-233E-43CE-8254-D2CD122AA162}" destId="{6740F35F-5F9F-4288-95A1-6551AA551200}" srcOrd="0" destOrd="0" presId="urn:microsoft.com/office/officeart/2005/8/layout/pyramid2"/>
    <dgm:cxn modelId="{0FAD7EDE-3086-4D32-A706-2C629283635C}" srcId="{37E30A02-E523-4D89-AC75-99070DADDD9C}" destId="{5DA3C2AC-EA2D-43A1-9556-29A70E572718}" srcOrd="2" destOrd="0" parTransId="{A48D01B7-90D8-468D-8A9C-42E7539F68F2}" sibTransId="{018A174E-C000-452F-88FA-0F73F01548C6}"/>
    <dgm:cxn modelId="{3551D4FD-F6D7-47A2-BC8E-40C4AE40E70B}" type="presOf" srcId="{5DA3C2AC-EA2D-43A1-9556-29A70E572718}" destId="{FAC40D9B-0424-48E7-AB61-605EEDF534CA}" srcOrd="0" destOrd="0" presId="urn:microsoft.com/office/officeart/2005/8/layout/pyramid2"/>
    <dgm:cxn modelId="{C360E953-3FD4-4A1E-9116-2CF7CAA1CC93}" type="presOf" srcId="{3354E3E6-0A69-40EC-80CB-46921CD364CB}" destId="{F0A67A54-1B2B-49EF-9293-1E96B3EBCD58}" srcOrd="0" destOrd="0" presId="urn:microsoft.com/office/officeart/2005/8/layout/pyramid2"/>
    <dgm:cxn modelId="{B63A6E8F-13E3-44E2-8ACD-F417304919E6}" type="presOf" srcId="{C8D77DD6-F73D-469E-888A-F0FB700259D2}" destId="{456936FF-4989-45A9-81B1-A428E2B304B3}" srcOrd="0" destOrd="0" presId="urn:microsoft.com/office/officeart/2005/8/layout/pyramid2"/>
    <dgm:cxn modelId="{64875D5D-501E-44CE-875F-BD593AD15948}" srcId="{37E30A02-E523-4D89-AC75-99070DADDD9C}" destId="{891DD4F9-E6C6-497A-BA58-CA02B53364C3}" srcOrd="7" destOrd="0" parTransId="{546D5A0F-054D-4F8D-BD75-854ECC630376}" sibTransId="{DDC44759-69EA-4458-8913-ED57748FFEBE}"/>
    <dgm:cxn modelId="{137A832F-34DC-4B4E-8C51-5C13A80A5DB8}" srcId="{37E30A02-E523-4D89-AC75-99070DADDD9C}" destId="{D16489E5-743B-42BC-8A75-F3B00DDD9A1B}" srcOrd="9" destOrd="0" parTransId="{02CD3411-488B-42C2-891A-D99897B4254F}" sibTransId="{E7BAD119-FFD7-45A4-94B1-C14F74D1B733}"/>
    <dgm:cxn modelId="{81A56839-8900-4ACB-AF1B-E621EE3323D4}" type="presOf" srcId="{96B4EB85-4809-4226-9CFB-269ED09EE9B3}" destId="{ED1B5ED3-13BD-45AF-806B-F034D7A302E3}" srcOrd="0" destOrd="0" presId="urn:microsoft.com/office/officeart/2005/8/layout/pyramid2"/>
    <dgm:cxn modelId="{A11C8087-B5D4-47AA-B14B-C33A02851866}" type="presOf" srcId="{A8AFB409-3CEB-461E-B439-9D66131A9C42}" destId="{6FBEF91B-112B-49CC-BDB1-91EDE6A98BB4}" srcOrd="0" destOrd="0" presId="urn:microsoft.com/office/officeart/2005/8/layout/pyramid2"/>
    <dgm:cxn modelId="{9E839A35-CBA5-47EA-8A12-A910BAE4EE12}" srcId="{37E30A02-E523-4D89-AC75-99070DADDD9C}" destId="{833A173D-233E-43CE-8254-D2CD122AA162}" srcOrd="3" destOrd="0" parTransId="{06935D43-4A97-44CF-A932-02FC5A4E2E48}" sibTransId="{A1A34483-73BC-412C-AEED-BB3EED40F421}"/>
    <dgm:cxn modelId="{ADD07305-3FD3-4355-922B-B6C5E38E76B6}" type="presOf" srcId="{37E30A02-E523-4D89-AC75-99070DADDD9C}" destId="{2426272C-0073-4C38-97C7-71C97619D78E}" srcOrd="0" destOrd="0" presId="urn:microsoft.com/office/officeart/2005/8/layout/pyramid2"/>
    <dgm:cxn modelId="{4D3F0EAF-EC92-4CAB-81AA-AC7E77D4176C}" srcId="{37E30A02-E523-4D89-AC75-99070DADDD9C}" destId="{96B4EB85-4809-4226-9CFB-269ED09EE9B3}" srcOrd="4" destOrd="0" parTransId="{9D5236C4-139A-4862-8134-FCE823CFD447}" sibTransId="{617708B5-213F-4789-AED6-13018673FB4E}"/>
    <dgm:cxn modelId="{0D3926D1-F027-4339-B815-176F1B41FBF2}" srcId="{37E30A02-E523-4D89-AC75-99070DADDD9C}" destId="{3354E3E6-0A69-40EC-80CB-46921CD364CB}" srcOrd="1" destOrd="0" parTransId="{220FD61F-5D8A-4E27-868B-A8332753872F}" sibTransId="{F3495172-6C08-4F2A-9D30-BA7D0B115F17}"/>
    <dgm:cxn modelId="{1DA120F1-F4FD-4CBF-A1C1-B2F4834CCCB2}" type="presParOf" srcId="{2426272C-0073-4C38-97C7-71C97619D78E}" destId="{F4D29F97-913B-456E-A809-78F65D56814F}" srcOrd="0" destOrd="0" presId="urn:microsoft.com/office/officeart/2005/8/layout/pyramid2"/>
    <dgm:cxn modelId="{E37598A4-67AA-417A-8DAE-C0D24418F153}" type="presParOf" srcId="{2426272C-0073-4C38-97C7-71C97619D78E}" destId="{C56976A9-B3FA-40B2-9DAA-8B6B9C3147AA}" srcOrd="1" destOrd="0" presId="urn:microsoft.com/office/officeart/2005/8/layout/pyramid2"/>
    <dgm:cxn modelId="{E0C3F0F3-4103-45DA-A3A6-C2843E471133}" type="presParOf" srcId="{C56976A9-B3FA-40B2-9DAA-8B6B9C3147AA}" destId="{6FBEF91B-112B-49CC-BDB1-91EDE6A98BB4}" srcOrd="0" destOrd="0" presId="urn:microsoft.com/office/officeart/2005/8/layout/pyramid2"/>
    <dgm:cxn modelId="{F436096B-81B4-416F-BEC9-D277D4D2E2E6}" type="presParOf" srcId="{C56976A9-B3FA-40B2-9DAA-8B6B9C3147AA}" destId="{4F91D5C5-C85E-4078-A28F-3E1B978835A2}" srcOrd="1" destOrd="0" presId="urn:microsoft.com/office/officeart/2005/8/layout/pyramid2"/>
    <dgm:cxn modelId="{BE2FFB2D-365F-43C1-9BA0-E6CF66AD9A44}" type="presParOf" srcId="{C56976A9-B3FA-40B2-9DAA-8B6B9C3147AA}" destId="{F0A67A54-1B2B-49EF-9293-1E96B3EBCD58}" srcOrd="2" destOrd="0" presId="urn:microsoft.com/office/officeart/2005/8/layout/pyramid2"/>
    <dgm:cxn modelId="{90D557EF-31D7-46E9-9AF2-1A69C6545D07}" type="presParOf" srcId="{C56976A9-B3FA-40B2-9DAA-8B6B9C3147AA}" destId="{23AB8D90-C88A-4F8B-8DBF-9DB5E5676A1C}" srcOrd="3" destOrd="0" presId="urn:microsoft.com/office/officeart/2005/8/layout/pyramid2"/>
    <dgm:cxn modelId="{4CE64C2A-E542-4090-AEF5-C637FD463129}" type="presParOf" srcId="{C56976A9-B3FA-40B2-9DAA-8B6B9C3147AA}" destId="{FAC40D9B-0424-48E7-AB61-605EEDF534CA}" srcOrd="4" destOrd="0" presId="urn:microsoft.com/office/officeart/2005/8/layout/pyramid2"/>
    <dgm:cxn modelId="{0777FF5D-2606-4C63-903E-3A8B955F65FF}" type="presParOf" srcId="{C56976A9-B3FA-40B2-9DAA-8B6B9C3147AA}" destId="{EA04A4CB-4D5F-40C2-A172-D2C795D903CB}" srcOrd="5" destOrd="0" presId="urn:microsoft.com/office/officeart/2005/8/layout/pyramid2"/>
    <dgm:cxn modelId="{E6D48CB2-7B3C-4F89-B690-BB3F06F7C3E6}" type="presParOf" srcId="{C56976A9-B3FA-40B2-9DAA-8B6B9C3147AA}" destId="{6740F35F-5F9F-4288-95A1-6551AA551200}" srcOrd="6" destOrd="0" presId="urn:microsoft.com/office/officeart/2005/8/layout/pyramid2"/>
    <dgm:cxn modelId="{E02B8B41-A3BB-45E4-9DB2-3466F1B7BE71}" type="presParOf" srcId="{C56976A9-B3FA-40B2-9DAA-8B6B9C3147AA}" destId="{560DACBA-193E-4885-8E7D-CC886DB36C11}" srcOrd="7" destOrd="0" presId="urn:microsoft.com/office/officeart/2005/8/layout/pyramid2"/>
    <dgm:cxn modelId="{9C81F809-41B5-4F94-9C84-40C819CAC68F}" type="presParOf" srcId="{C56976A9-B3FA-40B2-9DAA-8B6B9C3147AA}" destId="{ED1B5ED3-13BD-45AF-806B-F034D7A302E3}" srcOrd="8" destOrd="0" presId="urn:microsoft.com/office/officeart/2005/8/layout/pyramid2"/>
    <dgm:cxn modelId="{31462EF7-3CAE-4C04-9C23-2E4C5F48C8BD}" type="presParOf" srcId="{C56976A9-B3FA-40B2-9DAA-8B6B9C3147AA}" destId="{3F7C86A1-0BB6-483E-8BBC-05B3E871FF3E}" srcOrd="9" destOrd="0" presId="urn:microsoft.com/office/officeart/2005/8/layout/pyramid2"/>
    <dgm:cxn modelId="{6E4C9662-78B1-4530-B946-7648071A1878}" type="presParOf" srcId="{C56976A9-B3FA-40B2-9DAA-8B6B9C3147AA}" destId="{5653A3E6-96F1-41CC-9ED1-322BDBEAB599}" srcOrd="10" destOrd="0" presId="urn:microsoft.com/office/officeart/2005/8/layout/pyramid2"/>
    <dgm:cxn modelId="{E4ECC6D6-A30D-4C70-8C6C-041E7474E670}" type="presParOf" srcId="{C56976A9-B3FA-40B2-9DAA-8B6B9C3147AA}" destId="{9D672828-0D68-4981-B11C-FE2F08AA96AB}" srcOrd="11" destOrd="0" presId="urn:microsoft.com/office/officeart/2005/8/layout/pyramid2"/>
    <dgm:cxn modelId="{CD3EF4CA-D09A-4877-86B8-E0FAB729A94F}" type="presParOf" srcId="{C56976A9-B3FA-40B2-9DAA-8B6B9C3147AA}" destId="{456936FF-4989-45A9-81B1-A428E2B304B3}" srcOrd="12" destOrd="0" presId="urn:microsoft.com/office/officeart/2005/8/layout/pyramid2"/>
    <dgm:cxn modelId="{AAB56804-01E7-4CCB-8514-6C11FC79FB76}" type="presParOf" srcId="{C56976A9-B3FA-40B2-9DAA-8B6B9C3147AA}" destId="{9CE37242-867D-4407-89F6-AF9A325CFB77}" srcOrd="13" destOrd="0" presId="urn:microsoft.com/office/officeart/2005/8/layout/pyramid2"/>
    <dgm:cxn modelId="{A14CD2B4-97C9-4E3A-8378-B30F939C09AD}" type="presParOf" srcId="{C56976A9-B3FA-40B2-9DAA-8B6B9C3147AA}" destId="{1E482A92-6CD8-4FCD-84F6-AF63EA2E598E}" srcOrd="14" destOrd="0" presId="urn:microsoft.com/office/officeart/2005/8/layout/pyramid2"/>
    <dgm:cxn modelId="{7A9EB01D-DCB5-4B21-94A9-2EE0B4B6DAE9}" type="presParOf" srcId="{C56976A9-B3FA-40B2-9DAA-8B6B9C3147AA}" destId="{7855FC76-C5D6-4BE3-96DC-09E59A889C51}" srcOrd="15" destOrd="0" presId="urn:microsoft.com/office/officeart/2005/8/layout/pyramid2"/>
    <dgm:cxn modelId="{B6C7EA7A-8D5A-46AD-A0F9-96B72A16B52D}" type="presParOf" srcId="{C56976A9-B3FA-40B2-9DAA-8B6B9C3147AA}" destId="{A2EA8751-C603-48DC-90EE-73CF82936BA5}" srcOrd="16" destOrd="0" presId="urn:microsoft.com/office/officeart/2005/8/layout/pyramid2"/>
    <dgm:cxn modelId="{F5311C96-8FF1-4D46-B5E6-69C07B8567DD}" type="presParOf" srcId="{C56976A9-B3FA-40B2-9DAA-8B6B9C3147AA}" destId="{D77C5A43-9D52-4D6C-B7C7-6EEAF3CD3748}" srcOrd="17" destOrd="0" presId="urn:microsoft.com/office/officeart/2005/8/layout/pyramid2"/>
    <dgm:cxn modelId="{70C6F53A-D2D3-4233-9CE7-2262BE9FD01D}" type="presParOf" srcId="{C56976A9-B3FA-40B2-9DAA-8B6B9C3147AA}" destId="{7F89246F-EC6B-4579-83E0-D8CC1667AC47}" srcOrd="18" destOrd="0" presId="urn:microsoft.com/office/officeart/2005/8/layout/pyramid2"/>
    <dgm:cxn modelId="{A254563D-3A5A-4B8D-AD98-2DAC14A66D66}" type="presParOf" srcId="{C56976A9-B3FA-40B2-9DAA-8B6B9C3147AA}" destId="{A2E50BBE-D3DD-4149-B952-902125EB0B34}" srcOrd="1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609E4FF-A059-4E64-8BBA-4950509077B4}" type="doc">
      <dgm:prSet loTypeId="urn:microsoft.com/office/officeart/2005/8/layout/hList7#2" loCatId="list" qsTypeId="urn:microsoft.com/office/officeart/2005/8/quickstyle/simple1" qsCatId="simple" csTypeId="urn:microsoft.com/office/officeart/2005/8/colors/accent1_2" csCatId="accent1" phldr="1"/>
      <dgm:spPr/>
    </dgm:pt>
    <dgm:pt modelId="{B0356434-DD3A-48EC-825C-0E49FC33C0D8}">
      <dgm:prSet phldrT="[Texto]"/>
      <dgm:spPr>
        <a:solidFill>
          <a:srgbClr val="004600"/>
        </a:solidFill>
      </dgm:spPr>
      <dgm:t>
        <a:bodyPr/>
        <a:lstStyle/>
        <a:p>
          <a:r>
            <a:rPr lang="en-GB" b="1" noProof="0" dirty="0" smtClean="0">
              <a:solidFill>
                <a:schemeClr val="bg1"/>
              </a:solidFill>
              <a:latin typeface="Cambria" pitchFamily="18" charset="0"/>
            </a:rPr>
            <a:t>CG COMAR</a:t>
          </a:r>
          <a:endParaRPr lang="en-GB" b="1" noProof="0" dirty="0">
            <a:solidFill>
              <a:schemeClr val="bg1"/>
            </a:solidFill>
            <a:latin typeface="Cambria" pitchFamily="18" charset="0"/>
          </a:endParaRPr>
        </a:p>
      </dgm:t>
    </dgm:pt>
    <dgm:pt modelId="{18A30499-10BD-444C-A9FD-C2171F012354}" type="parTrans" cxnId="{8F38A2F4-24FB-47E7-B672-033AB5D5EB13}">
      <dgm:prSet/>
      <dgm:spPr/>
      <dgm:t>
        <a:bodyPr/>
        <a:lstStyle/>
        <a:p>
          <a:endParaRPr lang="es-MX">
            <a:latin typeface="Cambria" pitchFamily="18" charset="0"/>
          </a:endParaRPr>
        </a:p>
      </dgm:t>
    </dgm:pt>
    <dgm:pt modelId="{44CE2274-8DFD-4676-81AD-92459A41A99D}" type="sibTrans" cxnId="{8F38A2F4-24FB-47E7-B672-033AB5D5EB13}">
      <dgm:prSet/>
      <dgm:spPr/>
      <dgm:t>
        <a:bodyPr/>
        <a:lstStyle/>
        <a:p>
          <a:endParaRPr lang="es-MX">
            <a:latin typeface="Cambria" pitchFamily="18" charset="0"/>
          </a:endParaRPr>
        </a:p>
      </dgm:t>
    </dgm:pt>
    <dgm:pt modelId="{2EDB97F6-B84C-490D-8E4A-7CE7AE98EBD0}">
      <dgm:prSet phldrT="[Texto]"/>
      <dgm:spPr>
        <a:solidFill>
          <a:srgbClr val="C00000"/>
        </a:solidFill>
      </dgm:spPr>
      <dgm:t>
        <a:bodyPr/>
        <a:lstStyle/>
        <a:p>
          <a:r>
            <a:rPr lang="en-GB" b="1" noProof="0" dirty="0" smtClean="0">
              <a:solidFill>
                <a:schemeClr val="bg1"/>
              </a:solidFill>
              <a:latin typeface="Cambria" pitchFamily="18" charset="0"/>
            </a:rPr>
            <a:t>Refugee</a:t>
          </a:r>
          <a:endParaRPr lang="en-GB" b="1" noProof="0" dirty="0">
            <a:solidFill>
              <a:schemeClr val="bg1"/>
            </a:solidFill>
            <a:latin typeface="Cambria" pitchFamily="18" charset="0"/>
          </a:endParaRPr>
        </a:p>
      </dgm:t>
    </dgm:pt>
    <dgm:pt modelId="{831242C5-2B2F-4546-925F-963689B81EA5}" type="parTrans" cxnId="{0882E040-1124-4A51-BE8D-E0EB9D2EFE3D}">
      <dgm:prSet/>
      <dgm:spPr/>
      <dgm:t>
        <a:bodyPr/>
        <a:lstStyle/>
        <a:p>
          <a:endParaRPr lang="es-MX">
            <a:latin typeface="Cambria" pitchFamily="18" charset="0"/>
          </a:endParaRPr>
        </a:p>
      </dgm:t>
    </dgm:pt>
    <dgm:pt modelId="{42459D2D-F128-4879-9623-86E2A37A594D}" type="sibTrans" cxnId="{0882E040-1124-4A51-BE8D-E0EB9D2EFE3D}">
      <dgm:prSet/>
      <dgm:spPr/>
      <dgm:t>
        <a:bodyPr/>
        <a:lstStyle/>
        <a:p>
          <a:endParaRPr lang="es-MX">
            <a:latin typeface="Cambria" pitchFamily="18" charset="0"/>
          </a:endParaRPr>
        </a:p>
      </dgm:t>
    </dgm:pt>
    <dgm:pt modelId="{7A0859FD-A6FF-4DB7-ABC7-B5DAF3074B7E}">
      <dgm:prSet phldrT="[Texto]"/>
      <dgm:spPr>
        <a:solidFill>
          <a:srgbClr val="004600"/>
        </a:solidFill>
      </dgm:spPr>
      <dgm:t>
        <a:bodyPr/>
        <a:lstStyle/>
        <a:p>
          <a:r>
            <a:rPr lang="en-GB" b="1" noProof="0" dirty="0" smtClean="0">
              <a:solidFill>
                <a:schemeClr val="bg1"/>
              </a:solidFill>
              <a:latin typeface="Cambria" pitchFamily="18" charset="0"/>
            </a:rPr>
            <a:t>Federal and local branches </a:t>
          </a:r>
        </a:p>
        <a:p>
          <a:endParaRPr lang="en-GB" b="1" noProof="0" dirty="0" smtClean="0">
            <a:solidFill>
              <a:schemeClr val="bg1"/>
            </a:solidFill>
            <a:latin typeface="Cambria" pitchFamily="18" charset="0"/>
          </a:endParaRPr>
        </a:p>
        <a:p>
          <a:r>
            <a:rPr lang="en-GB" b="1" noProof="0" dirty="0" smtClean="0">
              <a:solidFill>
                <a:schemeClr val="bg1"/>
              </a:solidFill>
              <a:latin typeface="Cambria" pitchFamily="18" charset="0"/>
            </a:rPr>
            <a:t>NGOs</a:t>
          </a:r>
          <a:endParaRPr lang="en-GB" b="1" noProof="0" dirty="0">
            <a:solidFill>
              <a:schemeClr val="bg1"/>
            </a:solidFill>
            <a:latin typeface="Cambria" pitchFamily="18" charset="0"/>
          </a:endParaRPr>
        </a:p>
      </dgm:t>
    </dgm:pt>
    <dgm:pt modelId="{68C10F41-C03F-4A2A-A308-96DB53EA3026}" type="parTrans" cxnId="{B3D9F56A-DD79-4E6A-967C-7EF3CC29D46E}">
      <dgm:prSet/>
      <dgm:spPr/>
      <dgm:t>
        <a:bodyPr/>
        <a:lstStyle/>
        <a:p>
          <a:endParaRPr lang="es-MX">
            <a:latin typeface="Cambria" pitchFamily="18" charset="0"/>
          </a:endParaRPr>
        </a:p>
      </dgm:t>
    </dgm:pt>
    <dgm:pt modelId="{F5418DC2-131D-4E8E-8129-BDCFC43659EF}" type="sibTrans" cxnId="{B3D9F56A-DD79-4E6A-967C-7EF3CC29D46E}">
      <dgm:prSet/>
      <dgm:spPr/>
      <dgm:t>
        <a:bodyPr/>
        <a:lstStyle/>
        <a:p>
          <a:endParaRPr lang="es-MX">
            <a:latin typeface="Cambria" pitchFamily="18" charset="0"/>
          </a:endParaRPr>
        </a:p>
      </dgm:t>
    </dgm:pt>
    <dgm:pt modelId="{F1051E18-BA4F-46F4-B9D6-1F390B6E2DA4}" type="pres">
      <dgm:prSet presAssocID="{9609E4FF-A059-4E64-8BBA-4950509077B4}" presName="Name0" presStyleCnt="0">
        <dgm:presLayoutVars>
          <dgm:dir/>
          <dgm:resizeHandles val="exact"/>
        </dgm:presLayoutVars>
      </dgm:prSet>
      <dgm:spPr/>
    </dgm:pt>
    <dgm:pt modelId="{3E0063A3-C3F3-4672-B898-E62FD148374E}" type="pres">
      <dgm:prSet presAssocID="{9609E4FF-A059-4E64-8BBA-4950509077B4}" presName="fgShape" presStyleLbl="fgShp" presStyleIdx="0" presStyleCnt="1" custLinFactY="-185274" custLinFactNeighborX="-1118" custLinFactNeighborY="-200000"/>
      <dgm:spPr>
        <a:solidFill>
          <a:srgbClr val="6B6B6B"/>
        </a:solidFill>
      </dgm:spPr>
    </dgm:pt>
    <dgm:pt modelId="{B04EB7D7-7F90-4066-8A43-C363B60C8C86}" type="pres">
      <dgm:prSet presAssocID="{9609E4FF-A059-4E64-8BBA-4950509077B4}" presName="linComp" presStyleCnt="0"/>
      <dgm:spPr/>
    </dgm:pt>
    <dgm:pt modelId="{6C7F5F5C-FCEE-40E6-B9E9-AE81D14FE65D}" type="pres">
      <dgm:prSet presAssocID="{B0356434-DD3A-48EC-825C-0E49FC33C0D8}" presName="compNode" presStyleCnt="0"/>
      <dgm:spPr/>
    </dgm:pt>
    <dgm:pt modelId="{CAC463B9-0482-416D-BDF6-827964461EAE}" type="pres">
      <dgm:prSet presAssocID="{B0356434-DD3A-48EC-825C-0E49FC33C0D8}" presName="bkgdShape" presStyleLbl="node1" presStyleIdx="0" presStyleCnt="3"/>
      <dgm:spPr/>
      <dgm:t>
        <a:bodyPr/>
        <a:lstStyle/>
        <a:p>
          <a:endParaRPr lang="es-MX"/>
        </a:p>
      </dgm:t>
    </dgm:pt>
    <dgm:pt modelId="{85569D19-5786-4A70-8C41-FDC7B23F7177}" type="pres">
      <dgm:prSet presAssocID="{B0356434-DD3A-48EC-825C-0E49FC33C0D8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D324262-E698-4132-AE60-4AD906246712}" type="pres">
      <dgm:prSet presAssocID="{B0356434-DD3A-48EC-825C-0E49FC33C0D8}" presName="invisiNode" presStyleLbl="node1" presStyleIdx="0" presStyleCnt="3"/>
      <dgm:spPr/>
    </dgm:pt>
    <dgm:pt modelId="{594CB4A8-11B0-4ADA-8C66-55C7C623D273}" type="pres">
      <dgm:prSet presAssocID="{B0356434-DD3A-48EC-825C-0E49FC33C0D8}" presName="imagNode" presStyleLbl="fgImgPlace1" presStyleIdx="0" presStyleCnt="3" custScaleX="42732" custScaleY="34232"/>
      <dgm:spPr>
        <a:solidFill>
          <a:srgbClr val="004600"/>
        </a:solidFill>
        <a:ln>
          <a:solidFill>
            <a:srgbClr val="004600"/>
          </a:solidFill>
        </a:ln>
      </dgm:spPr>
    </dgm:pt>
    <dgm:pt modelId="{5EE834B2-E4E0-4669-8F0E-159549C717CF}" type="pres">
      <dgm:prSet presAssocID="{44CE2274-8DFD-4676-81AD-92459A41A99D}" presName="sibTrans" presStyleLbl="sibTrans2D1" presStyleIdx="0" presStyleCnt="0"/>
      <dgm:spPr/>
      <dgm:t>
        <a:bodyPr/>
        <a:lstStyle/>
        <a:p>
          <a:endParaRPr lang="es-MX"/>
        </a:p>
      </dgm:t>
    </dgm:pt>
    <dgm:pt modelId="{B699ADB7-63D4-4E8D-A818-760C34C45A65}" type="pres">
      <dgm:prSet presAssocID="{2EDB97F6-B84C-490D-8E4A-7CE7AE98EBD0}" presName="compNode" presStyleCnt="0"/>
      <dgm:spPr/>
    </dgm:pt>
    <dgm:pt modelId="{D4A66ADD-FB2E-4CEC-B41B-DF480BBE8301}" type="pres">
      <dgm:prSet presAssocID="{2EDB97F6-B84C-490D-8E4A-7CE7AE98EBD0}" presName="bkgdShape" presStyleLbl="node1" presStyleIdx="1" presStyleCnt="3"/>
      <dgm:spPr/>
      <dgm:t>
        <a:bodyPr/>
        <a:lstStyle/>
        <a:p>
          <a:endParaRPr lang="es-MX"/>
        </a:p>
      </dgm:t>
    </dgm:pt>
    <dgm:pt modelId="{7C5C47F0-BA6C-4DED-A626-B27845603729}" type="pres">
      <dgm:prSet presAssocID="{2EDB97F6-B84C-490D-8E4A-7CE7AE98EBD0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353149D-22C8-4CC3-91C1-4C86D3BA8CB0}" type="pres">
      <dgm:prSet presAssocID="{2EDB97F6-B84C-490D-8E4A-7CE7AE98EBD0}" presName="invisiNode" presStyleLbl="node1" presStyleIdx="1" presStyleCnt="3"/>
      <dgm:spPr/>
    </dgm:pt>
    <dgm:pt modelId="{DB58CC1E-A60B-4469-A1B5-3AD896F37505}" type="pres">
      <dgm:prSet presAssocID="{2EDB97F6-B84C-490D-8E4A-7CE7AE98EBD0}" presName="imagNode" presStyleLbl="fgImgPlace1" presStyleIdx="1" presStyleCnt="3"/>
      <dgm:spPr>
        <a:solidFill>
          <a:srgbClr val="C00000"/>
        </a:solidFill>
        <a:ln>
          <a:solidFill>
            <a:srgbClr val="C00000"/>
          </a:solidFill>
        </a:ln>
      </dgm:spPr>
    </dgm:pt>
    <dgm:pt modelId="{70222A0D-36DD-4182-A3AF-C2683D4C9EDF}" type="pres">
      <dgm:prSet presAssocID="{42459D2D-F128-4879-9623-86E2A37A594D}" presName="sibTrans" presStyleLbl="sibTrans2D1" presStyleIdx="0" presStyleCnt="0"/>
      <dgm:spPr/>
      <dgm:t>
        <a:bodyPr/>
        <a:lstStyle/>
        <a:p>
          <a:endParaRPr lang="es-MX"/>
        </a:p>
      </dgm:t>
    </dgm:pt>
    <dgm:pt modelId="{84D518FD-8286-42D1-AD77-A2AD9140A7F3}" type="pres">
      <dgm:prSet presAssocID="{7A0859FD-A6FF-4DB7-ABC7-B5DAF3074B7E}" presName="compNode" presStyleCnt="0"/>
      <dgm:spPr/>
    </dgm:pt>
    <dgm:pt modelId="{8298955C-DF0F-4909-B064-EA6D63EB6D7A}" type="pres">
      <dgm:prSet presAssocID="{7A0859FD-A6FF-4DB7-ABC7-B5DAF3074B7E}" presName="bkgdShape" presStyleLbl="node1" presStyleIdx="2" presStyleCnt="3"/>
      <dgm:spPr/>
      <dgm:t>
        <a:bodyPr/>
        <a:lstStyle/>
        <a:p>
          <a:endParaRPr lang="es-MX"/>
        </a:p>
      </dgm:t>
    </dgm:pt>
    <dgm:pt modelId="{293C0684-C01E-436C-B502-18DA5F8DED04}" type="pres">
      <dgm:prSet presAssocID="{7A0859FD-A6FF-4DB7-ABC7-B5DAF3074B7E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D16F9F5-0758-4D46-BFB9-75EFD66FB798}" type="pres">
      <dgm:prSet presAssocID="{7A0859FD-A6FF-4DB7-ABC7-B5DAF3074B7E}" presName="invisiNode" presStyleLbl="node1" presStyleIdx="2" presStyleCnt="3"/>
      <dgm:spPr/>
    </dgm:pt>
    <dgm:pt modelId="{4D1C3181-5552-47C4-B6A5-909DE3897A47}" type="pres">
      <dgm:prSet presAssocID="{7A0859FD-A6FF-4DB7-ABC7-B5DAF3074B7E}" presName="imagNode" presStyleLbl="fgImgPlace1" presStyleIdx="2" presStyleCnt="3"/>
      <dgm:spPr>
        <a:solidFill>
          <a:srgbClr val="004600"/>
        </a:solidFill>
        <a:ln>
          <a:solidFill>
            <a:srgbClr val="004600"/>
          </a:solidFill>
        </a:ln>
      </dgm:spPr>
    </dgm:pt>
  </dgm:ptLst>
  <dgm:cxnLst>
    <dgm:cxn modelId="{10570C41-A656-44B6-A406-E4AD45D88793}" type="presOf" srcId="{7A0859FD-A6FF-4DB7-ABC7-B5DAF3074B7E}" destId="{8298955C-DF0F-4909-B064-EA6D63EB6D7A}" srcOrd="0" destOrd="0" presId="urn:microsoft.com/office/officeart/2005/8/layout/hList7#2"/>
    <dgm:cxn modelId="{DE2D7096-1329-4E06-9E28-E386DF07778C}" type="presOf" srcId="{7A0859FD-A6FF-4DB7-ABC7-B5DAF3074B7E}" destId="{293C0684-C01E-436C-B502-18DA5F8DED04}" srcOrd="1" destOrd="0" presId="urn:microsoft.com/office/officeart/2005/8/layout/hList7#2"/>
    <dgm:cxn modelId="{8A1B856F-232B-4E6A-9AA9-A6AD681F5C6F}" type="presOf" srcId="{B0356434-DD3A-48EC-825C-0E49FC33C0D8}" destId="{CAC463B9-0482-416D-BDF6-827964461EAE}" srcOrd="0" destOrd="0" presId="urn:microsoft.com/office/officeart/2005/8/layout/hList7#2"/>
    <dgm:cxn modelId="{0C9E8AB4-A931-476D-8618-2BF65ACECF2E}" type="presOf" srcId="{42459D2D-F128-4879-9623-86E2A37A594D}" destId="{70222A0D-36DD-4182-A3AF-C2683D4C9EDF}" srcOrd="0" destOrd="0" presId="urn:microsoft.com/office/officeart/2005/8/layout/hList7#2"/>
    <dgm:cxn modelId="{ABFC3607-C49B-4163-AB81-36774CCC18F7}" type="presOf" srcId="{2EDB97F6-B84C-490D-8E4A-7CE7AE98EBD0}" destId="{7C5C47F0-BA6C-4DED-A626-B27845603729}" srcOrd="1" destOrd="0" presId="urn:microsoft.com/office/officeart/2005/8/layout/hList7#2"/>
    <dgm:cxn modelId="{2D898ED1-CC80-4181-8B06-796C3A8F5CA7}" type="presOf" srcId="{2EDB97F6-B84C-490D-8E4A-7CE7AE98EBD0}" destId="{D4A66ADD-FB2E-4CEC-B41B-DF480BBE8301}" srcOrd="0" destOrd="0" presId="urn:microsoft.com/office/officeart/2005/8/layout/hList7#2"/>
    <dgm:cxn modelId="{0882E040-1124-4A51-BE8D-E0EB9D2EFE3D}" srcId="{9609E4FF-A059-4E64-8BBA-4950509077B4}" destId="{2EDB97F6-B84C-490D-8E4A-7CE7AE98EBD0}" srcOrd="1" destOrd="0" parTransId="{831242C5-2B2F-4546-925F-963689B81EA5}" sibTransId="{42459D2D-F128-4879-9623-86E2A37A594D}"/>
    <dgm:cxn modelId="{8F38A2F4-24FB-47E7-B672-033AB5D5EB13}" srcId="{9609E4FF-A059-4E64-8BBA-4950509077B4}" destId="{B0356434-DD3A-48EC-825C-0E49FC33C0D8}" srcOrd="0" destOrd="0" parTransId="{18A30499-10BD-444C-A9FD-C2171F012354}" sibTransId="{44CE2274-8DFD-4676-81AD-92459A41A99D}"/>
    <dgm:cxn modelId="{8A7807CA-9715-4FF9-89F1-99ECA7CB1B60}" type="presOf" srcId="{9609E4FF-A059-4E64-8BBA-4950509077B4}" destId="{F1051E18-BA4F-46F4-B9D6-1F390B6E2DA4}" srcOrd="0" destOrd="0" presId="urn:microsoft.com/office/officeart/2005/8/layout/hList7#2"/>
    <dgm:cxn modelId="{93D708C6-93C7-49A3-B611-173B4C28CC23}" type="presOf" srcId="{B0356434-DD3A-48EC-825C-0E49FC33C0D8}" destId="{85569D19-5786-4A70-8C41-FDC7B23F7177}" srcOrd="1" destOrd="0" presId="urn:microsoft.com/office/officeart/2005/8/layout/hList7#2"/>
    <dgm:cxn modelId="{3A773C67-396D-46AF-B1DA-2BA9155C505B}" type="presOf" srcId="{44CE2274-8DFD-4676-81AD-92459A41A99D}" destId="{5EE834B2-E4E0-4669-8F0E-159549C717CF}" srcOrd="0" destOrd="0" presId="urn:microsoft.com/office/officeart/2005/8/layout/hList7#2"/>
    <dgm:cxn modelId="{B3D9F56A-DD79-4E6A-967C-7EF3CC29D46E}" srcId="{9609E4FF-A059-4E64-8BBA-4950509077B4}" destId="{7A0859FD-A6FF-4DB7-ABC7-B5DAF3074B7E}" srcOrd="2" destOrd="0" parTransId="{68C10F41-C03F-4A2A-A308-96DB53EA3026}" sibTransId="{F5418DC2-131D-4E8E-8129-BDCFC43659EF}"/>
    <dgm:cxn modelId="{E1275BB2-A2B6-4FC2-8362-914D0272B93E}" type="presParOf" srcId="{F1051E18-BA4F-46F4-B9D6-1F390B6E2DA4}" destId="{3E0063A3-C3F3-4672-B898-E62FD148374E}" srcOrd="0" destOrd="0" presId="urn:microsoft.com/office/officeart/2005/8/layout/hList7#2"/>
    <dgm:cxn modelId="{9DF68435-25EA-4C6E-A1F8-69E52893BA83}" type="presParOf" srcId="{F1051E18-BA4F-46F4-B9D6-1F390B6E2DA4}" destId="{B04EB7D7-7F90-4066-8A43-C363B60C8C86}" srcOrd="1" destOrd="0" presId="urn:microsoft.com/office/officeart/2005/8/layout/hList7#2"/>
    <dgm:cxn modelId="{FF42ED9A-DA87-42C6-B31B-8B261864B00F}" type="presParOf" srcId="{B04EB7D7-7F90-4066-8A43-C363B60C8C86}" destId="{6C7F5F5C-FCEE-40E6-B9E9-AE81D14FE65D}" srcOrd="0" destOrd="0" presId="urn:microsoft.com/office/officeart/2005/8/layout/hList7#2"/>
    <dgm:cxn modelId="{C2ABC4C9-64B2-4FD5-8281-360D538F7E20}" type="presParOf" srcId="{6C7F5F5C-FCEE-40E6-B9E9-AE81D14FE65D}" destId="{CAC463B9-0482-416D-BDF6-827964461EAE}" srcOrd="0" destOrd="0" presId="urn:microsoft.com/office/officeart/2005/8/layout/hList7#2"/>
    <dgm:cxn modelId="{22E4A069-D0DD-4C58-AE52-197CEE2D253F}" type="presParOf" srcId="{6C7F5F5C-FCEE-40E6-B9E9-AE81D14FE65D}" destId="{85569D19-5786-4A70-8C41-FDC7B23F7177}" srcOrd="1" destOrd="0" presId="urn:microsoft.com/office/officeart/2005/8/layout/hList7#2"/>
    <dgm:cxn modelId="{95039621-BC7C-4E43-97F8-400AEB372658}" type="presParOf" srcId="{6C7F5F5C-FCEE-40E6-B9E9-AE81D14FE65D}" destId="{9D324262-E698-4132-AE60-4AD906246712}" srcOrd="2" destOrd="0" presId="urn:microsoft.com/office/officeart/2005/8/layout/hList7#2"/>
    <dgm:cxn modelId="{C3DF4372-2BDB-4953-873D-9C48D145771C}" type="presParOf" srcId="{6C7F5F5C-FCEE-40E6-B9E9-AE81D14FE65D}" destId="{594CB4A8-11B0-4ADA-8C66-55C7C623D273}" srcOrd="3" destOrd="0" presId="urn:microsoft.com/office/officeart/2005/8/layout/hList7#2"/>
    <dgm:cxn modelId="{EA23BA8A-5766-4BBF-92D4-1C01F3BA6E8C}" type="presParOf" srcId="{B04EB7D7-7F90-4066-8A43-C363B60C8C86}" destId="{5EE834B2-E4E0-4669-8F0E-159549C717CF}" srcOrd="1" destOrd="0" presId="urn:microsoft.com/office/officeart/2005/8/layout/hList7#2"/>
    <dgm:cxn modelId="{2F4614A8-B5A3-4DD6-A7A7-F2018D7FB695}" type="presParOf" srcId="{B04EB7D7-7F90-4066-8A43-C363B60C8C86}" destId="{B699ADB7-63D4-4E8D-A818-760C34C45A65}" srcOrd="2" destOrd="0" presId="urn:microsoft.com/office/officeart/2005/8/layout/hList7#2"/>
    <dgm:cxn modelId="{A15EB935-7EAC-4BCE-98F7-36594DFD2E0A}" type="presParOf" srcId="{B699ADB7-63D4-4E8D-A818-760C34C45A65}" destId="{D4A66ADD-FB2E-4CEC-B41B-DF480BBE8301}" srcOrd="0" destOrd="0" presId="urn:microsoft.com/office/officeart/2005/8/layout/hList7#2"/>
    <dgm:cxn modelId="{6714D794-FCF1-4FD9-80B0-9C770CC338A3}" type="presParOf" srcId="{B699ADB7-63D4-4E8D-A818-760C34C45A65}" destId="{7C5C47F0-BA6C-4DED-A626-B27845603729}" srcOrd="1" destOrd="0" presId="urn:microsoft.com/office/officeart/2005/8/layout/hList7#2"/>
    <dgm:cxn modelId="{EAFA9269-8CEA-428C-88CD-F86CB2978E1C}" type="presParOf" srcId="{B699ADB7-63D4-4E8D-A818-760C34C45A65}" destId="{5353149D-22C8-4CC3-91C1-4C86D3BA8CB0}" srcOrd="2" destOrd="0" presId="urn:microsoft.com/office/officeart/2005/8/layout/hList7#2"/>
    <dgm:cxn modelId="{6574CB0C-E5B0-444B-B1E2-3C55C4A0D57F}" type="presParOf" srcId="{B699ADB7-63D4-4E8D-A818-760C34C45A65}" destId="{DB58CC1E-A60B-4469-A1B5-3AD896F37505}" srcOrd="3" destOrd="0" presId="urn:microsoft.com/office/officeart/2005/8/layout/hList7#2"/>
    <dgm:cxn modelId="{A9CCA9C0-3661-4F53-917E-666C994599CF}" type="presParOf" srcId="{B04EB7D7-7F90-4066-8A43-C363B60C8C86}" destId="{70222A0D-36DD-4182-A3AF-C2683D4C9EDF}" srcOrd="3" destOrd="0" presId="urn:microsoft.com/office/officeart/2005/8/layout/hList7#2"/>
    <dgm:cxn modelId="{AA33CF18-16AA-4BBC-9338-A4C59177DA45}" type="presParOf" srcId="{B04EB7D7-7F90-4066-8A43-C363B60C8C86}" destId="{84D518FD-8286-42D1-AD77-A2AD9140A7F3}" srcOrd="4" destOrd="0" presId="urn:microsoft.com/office/officeart/2005/8/layout/hList7#2"/>
    <dgm:cxn modelId="{B44288CD-CEC1-4A44-8A9E-EEF5145B3A66}" type="presParOf" srcId="{84D518FD-8286-42D1-AD77-A2AD9140A7F3}" destId="{8298955C-DF0F-4909-B064-EA6D63EB6D7A}" srcOrd="0" destOrd="0" presId="urn:microsoft.com/office/officeart/2005/8/layout/hList7#2"/>
    <dgm:cxn modelId="{1FEC4F6F-6B36-4E4B-B679-FC86C8835B6E}" type="presParOf" srcId="{84D518FD-8286-42D1-AD77-A2AD9140A7F3}" destId="{293C0684-C01E-436C-B502-18DA5F8DED04}" srcOrd="1" destOrd="0" presId="urn:microsoft.com/office/officeart/2005/8/layout/hList7#2"/>
    <dgm:cxn modelId="{E5F4EA24-BEEC-4523-ABAA-B5DA13D578AF}" type="presParOf" srcId="{84D518FD-8286-42D1-AD77-A2AD9140A7F3}" destId="{3D16F9F5-0758-4D46-BFB9-75EFD66FB798}" srcOrd="2" destOrd="0" presId="urn:microsoft.com/office/officeart/2005/8/layout/hList7#2"/>
    <dgm:cxn modelId="{76142AF4-29F2-4758-9111-1F935042AF32}" type="presParOf" srcId="{84D518FD-8286-42D1-AD77-A2AD9140A7F3}" destId="{4D1C3181-5552-47C4-B6A5-909DE3897A47}" srcOrd="3" destOrd="0" presId="urn:microsoft.com/office/officeart/2005/8/layout/hList7#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19CC2DA-8FD5-434D-9B07-7C1A2BDA79D5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</dgm:pt>
    <dgm:pt modelId="{13A9506E-E37B-491E-9504-6DAAFB33755A}">
      <dgm:prSet phldrT="[Texto]" custT="1"/>
      <dgm:spPr>
        <a:solidFill>
          <a:srgbClr val="C00000"/>
        </a:solidFill>
      </dgm:spPr>
      <dgm:t>
        <a:bodyPr/>
        <a:lstStyle/>
        <a:p>
          <a:r>
            <a:rPr lang="en-GB" sz="1400" b="1" noProof="0" dirty="0" smtClean="0">
              <a:solidFill>
                <a:schemeClr val="bg1"/>
              </a:solidFill>
              <a:latin typeface="Cambria" pitchFamily="18" charset="0"/>
            </a:rPr>
            <a:t>Awareness-raising</a:t>
          </a:r>
          <a:r>
            <a:rPr lang="en-GB" sz="1400" noProof="0" dirty="0" smtClean="0">
              <a:latin typeface="Cambria" pitchFamily="18" charset="0"/>
            </a:rPr>
            <a:t> </a:t>
          </a:r>
          <a:endParaRPr lang="en-GB" sz="1400" noProof="0" dirty="0">
            <a:latin typeface="Cambria" pitchFamily="18" charset="0"/>
          </a:endParaRPr>
        </a:p>
      </dgm:t>
    </dgm:pt>
    <dgm:pt modelId="{C536E7D1-E35A-4499-9823-8B09C00B1411}" type="parTrans" cxnId="{3DF4B84A-4090-4FFB-A85F-9E08B0B308EA}">
      <dgm:prSet/>
      <dgm:spPr/>
      <dgm:t>
        <a:bodyPr/>
        <a:lstStyle/>
        <a:p>
          <a:endParaRPr lang="es-MX" sz="1400">
            <a:latin typeface="Cambria" pitchFamily="18" charset="0"/>
          </a:endParaRPr>
        </a:p>
      </dgm:t>
    </dgm:pt>
    <dgm:pt modelId="{08804128-6FC2-47EA-B494-C6DCF7A53723}" type="sibTrans" cxnId="{3DF4B84A-4090-4FFB-A85F-9E08B0B308EA}">
      <dgm:prSet/>
      <dgm:spPr>
        <a:solidFill>
          <a:schemeClr val="tx1"/>
        </a:solidFill>
      </dgm:spPr>
      <dgm:t>
        <a:bodyPr/>
        <a:lstStyle/>
        <a:p>
          <a:endParaRPr lang="es-MX" sz="1400">
            <a:latin typeface="Cambria" pitchFamily="18" charset="0"/>
          </a:endParaRPr>
        </a:p>
      </dgm:t>
    </dgm:pt>
    <dgm:pt modelId="{9C1519CB-2F02-4AD7-8B43-1E859FDAB820}">
      <dgm:prSet phldrT="[Texto]" custT="1"/>
      <dgm:spPr>
        <a:solidFill>
          <a:srgbClr val="004600"/>
        </a:solidFill>
      </dgm:spPr>
      <dgm:t>
        <a:bodyPr/>
        <a:lstStyle/>
        <a:p>
          <a:r>
            <a:rPr lang="en-GB" sz="1400" b="1" noProof="0" dirty="0" smtClean="0">
              <a:solidFill>
                <a:schemeClr val="bg1"/>
              </a:solidFill>
              <a:latin typeface="Cambria" pitchFamily="18" charset="0"/>
            </a:rPr>
            <a:t>Training</a:t>
          </a:r>
          <a:endParaRPr lang="en-GB" sz="1400" b="1" noProof="0" dirty="0">
            <a:solidFill>
              <a:schemeClr val="bg1"/>
            </a:solidFill>
            <a:latin typeface="Cambria" pitchFamily="18" charset="0"/>
          </a:endParaRPr>
        </a:p>
      </dgm:t>
    </dgm:pt>
    <dgm:pt modelId="{55A4C8C4-74F6-43B4-8B40-0D5F2097CAC9}" type="parTrans" cxnId="{AC1B448E-7B16-4593-9866-91142CADEA1A}">
      <dgm:prSet/>
      <dgm:spPr/>
      <dgm:t>
        <a:bodyPr/>
        <a:lstStyle/>
        <a:p>
          <a:endParaRPr lang="es-MX" sz="1400">
            <a:latin typeface="Cambria" pitchFamily="18" charset="0"/>
          </a:endParaRPr>
        </a:p>
      </dgm:t>
    </dgm:pt>
    <dgm:pt modelId="{66382DBB-5FD0-4CAB-8C8E-FFA82FCDE8CE}" type="sibTrans" cxnId="{AC1B448E-7B16-4593-9866-91142CADEA1A}">
      <dgm:prSet/>
      <dgm:spPr>
        <a:solidFill>
          <a:schemeClr val="tx1"/>
        </a:solidFill>
        <a:scene3d>
          <a:camera prst="orthographicFront">
            <a:rot lat="0" lon="0" rev="0"/>
          </a:camera>
          <a:lightRig rig="threePt" dir="t"/>
        </a:scene3d>
      </dgm:spPr>
      <dgm:t>
        <a:bodyPr/>
        <a:lstStyle/>
        <a:p>
          <a:endParaRPr lang="es-MX" sz="1400">
            <a:latin typeface="Cambria" pitchFamily="18" charset="0"/>
          </a:endParaRPr>
        </a:p>
      </dgm:t>
    </dgm:pt>
    <dgm:pt modelId="{2551F391-C611-47BC-AE10-F6F63EF7A0EC}">
      <dgm:prSet phldrT="[Texto]" custT="1"/>
      <dgm:spPr>
        <a:solidFill>
          <a:schemeClr val="tx1"/>
        </a:solidFill>
      </dgm:spPr>
      <dgm:t>
        <a:bodyPr/>
        <a:lstStyle/>
        <a:p>
          <a:r>
            <a:rPr lang="en-GB" sz="1300" b="1" noProof="0" dirty="0" smtClean="0">
              <a:solidFill>
                <a:schemeClr val="bg1"/>
              </a:solidFill>
              <a:latin typeface="Cambria" pitchFamily="18" charset="0"/>
            </a:rPr>
            <a:t>Implementation</a:t>
          </a:r>
          <a:endParaRPr lang="en-GB" sz="1300" b="1" noProof="0" dirty="0">
            <a:solidFill>
              <a:schemeClr val="bg1"/>
            </a:solidFill>
            <a:latin typeface="Cambria" pitchFamily="18" charset="0"/>
          </a:endParaRPr>
        </a:p>
      </dgm:t>
    </dgm:pt>
    <dgm:pt modelId="{307BA1DE-3827-4117-A392-E8C0CDFC0875}" type="parTrans" cxnId="{6D95C914-56F1-4728-B5C3-74ECFC17A473}">
      <dgm:prSet/>
      <dgm:spPr/>
      <dgm:t>
        <a:bodyPr/>
        <a:lstStyle/>
        <a:p>
          <a:endParaRPr lang="es-MX" sz="1400">
            <a:latin typeface="Cambria" pitchFamily="18" charset="0"/>
          </a:endParaRPr>
        </a:p>
      </dgm:t>
    </dgm:pt>
    <dgm:pt modelId="{07B7FB75-F3DC-4613-A1C6-A0245028067A}" type="sibTrans" cxnId="{6D95C914-56F1-4728-B5C3-74ECFC17A473}">
      <dgm:prSet/>
      <dgm:spPr>
        <a:solidFill>
          <a:schemeClr val="tx1"/>
        </a:solidFill>
      </dgm:spPr>
      <dgm:t>
        <a:bodyPr/>
        <a:lstStyle/>
        <a:p>
          <a:endParaRPr lang="es-MX" sz="1400">
            <a:latin typeface="Cambria" pitchFamily="18" charset="0"/>
          </a:endParaRPr>
        </a:p>
      </dgm:t>
    </dgm:pt>
    <dgm:pt modelId="{DE1D1A48-2B8A-4FD0-B549-70D8D297AD3E}" type="pres">
      <dgm:prSet presAssocID="{719CC2DA-8FD5-434D-9B07-7C1A2BDA79D5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D1EA631A-42AB-41D3-B2A9-8C56DEC6FB26}" type="pres">
      <dgm:prSet presAssocID="{13A9506E-E37B-491E-9504-6DAAFB33755A}" presName="Accent1" presStyleCnt="0"/>
      <dgm:spPr/>
    </dgm:pt>
    <dgm:pt modelId="{1DE577E0-7438-49CE-88E2-73BDE91E8EEF}" type="pres">
      <dgm:prSet presAssocID="{13A9506E-E37B-491E-9504-6DAAFB33755A}" presName="Accent" presStyleLbl="node1" presStyleIdx="0" presStyleCnt="3"/>
      <dgm:spPr>
        <a:solidFill>
          <a:srgbClr val="6B6B6B"/>
        </a:solidFill>
      </dgm:spPr>
    </dgm:pt>
    <dgm:pt modelId="{DDC88410-F235-4B2C-A54F-72D1D9EF1C1D}" type="pres">
      <dgm:prSet presAssocID="{13A9506E-E37B-491E-9504-6DAAFB33755A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CF59873-74E8-4E9A-BB9C-33060E9BFBB4}" type="pres">
      <dgm:prSet presAssocID="{9C1519CB-2F02-4AD7-8B43-1E859FDAB820}" presName="Accent2" presStyleCnt="0"/>
      <dgm:spPr/>
    </dgm:pt>
    <dgm:pt modelId="{91EB860F-F52F-4152-B1B7-371D86E27399}" type="pres">
      <dgm:prSet presAssocID="{9C1519CB-2F02-4AD7-8B43-1E859FDAB820}" presName="Accent" presStyleLbl="node1" presStyleIdx="1" presStyleCnt="3"/>
      <dgm:spPr>
        <a:solidFill>
          <a:srgbClr val="6B6B6B"/>
        </a:solidFill>
      </dgm:spPr>
    </dgm:pt>
    <dgm:pt modelId="{0263192F-F6F2-4094-8D46-1E602C55EB02}" type="pres">
      <dgm:prSet presAssocID="{9C1519CB-2F02-4AD7-8B43-1E859FDAB820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BDA9C12-8AFA-49A3-9B89-E8F037EF927F}" type="pres">
      <dgm:prSet presAssocID="{2551F391-C611-47BC-AE10-F6F63EF7A0EC}" presName="Accent3" presStyleCnt="0"/>
      <dgm:spPr/>
    </dgm:pt>
    <dgm:pt modelId="{86E18025-E258-4267-82C4-DBAC05CDE68B}" type="pres">
      <dgm:prSet presAssocID="{2551F391-C611-47BC-AE10-F6F63EF7A0EC}" presName="Accent" presStyleLbl="node1" presStyleIdx="2" presStyleCnt="3"/>
      <dgm:spPr>
        <a:solidFill>
          <a:srgbClr val="6B6B6B"/>
        </a:solidFill>
      </dgm:spPr>
    </dgm:pt>
    <dgm:pt modelId="{5373FDF2-8D96-4FF2-8425-6B339A244586}" type="pres">
      <dgm:prSet presAssocID="{2551F391-C611-47BC-AE10-F6F63EF7A0EC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4D75FDB9-7DA7-46B5-A623-FEE91CA1F064}" type="presOf" srcId="{9C1519CB-2F02-4AD7-8B43-1E859FDAB820}" destId="{0263192F-F6F2-4094-8D46-1E602C55EB02}" srcOrd="0" destOrd="0" presId="urn:microsoft.com/office/officeart/2009/layout/CircleArrowProcess"/>
    <dgm:cxn modelId="{C7FD4F3D-27AA-4BCD-890C-3F06BF8B0738}" type="presOf" srcId="{13A9506E-E37B-491E-9504-6DAAFB33755A}" destId="{DDC88410-F235-4B2C-A54F-72D1D9EF1C1D}" srcOrd="0" destOrd="0" presId="urn:microsoft.com/office/officeart/2009/layout/CircleArrowProcess"/>
    <dgm:cxn modelId="{3DF4B84A-4090-4FFB-A85F-9E08B0B308EA}" srcId="{719CC2DA-8FD5-434D-9B07-7C1A2BDA79D5}" destId="{13A9506E-E37B-491E-9504-6DAAFB33755A}" srcOrd="0" destOrd="0" parTransId="{C536E7D1-E35A-4499-9823-8B09C00B1411}" sibTransId="{08804128-6FC2-47EA-B494-C6DCF7A53723}"/>
    <dgm:cxn modelId="{AC1B448E-7B16-4593-9866-91142CADEA1A}" srcId="{719CC2DA-8FD5-434D-9B07-7C1A2BDA79D5}" destId="{9C1519CB-2F02-4AD7-8B43-1E859FDAB820}" srcOrd="1" destOrd="0" parTransId="{55A4C8C4-74F6-43B4-8B40-0D5F2097CAC9}" sibTransId="{66382DBB-5FD0-4CAB-8C8E-FFA82FCDE8CE}"/>
    <dgm:cxn modelId="{6D95C914-56F1-4728-B5C3-74ECFC17A473}" srcId="{719CC2DA-8FD5-434D-9B07-7C1A2BDA79D5}" destId="{2551F391-C611-47BC-AE10-F6F63EF7A0EC}" srcOrd="2" destOrd="0" parTransId="{307BA1DE-3827-4117-A392-E8C0CDFC0875}" sibTransId="{07B7FB75-F3DC-4613-A1C6-A0245028067A}"/>
    <dgm:cxn modelId="{8FBE82F5-6EA4-471A-89AE-7DD9346F6F4C}" type="presOf" srcId="{719CC2DA-8FD5-434D-9B07-7C1A2BDA79D5}" destId="{DE1D1A48-2B8A-4FD0-B549-70D8D297AD3E}" srcOrd="0" destOrd="0" presId="urn:microsoft.com/office/officeart/2009/layout/CircleArrowProcess"/>
    <dgm:cxn modelId="{85BE7C6E-8D97-4860-BB70-EACE0144F702}" type="presOf" srcId="{2551F391-C611-47BC-AE10-F6F63EF7A0EC}" destId="{5373FDF2-8D96-4FF2-8425-6B339A244586}" srcOrd="0" destOrd="0" presId="urn:microsoft.com/office/officeart/2009/layout/CircleArrowProcess"/>
    <dgm:cxn modelId="{43984137-D192-45D7-815B-79910550484F}" type="presParOf" srcId="{DE1D1A48-2B8A-4FD0-B549-70D8D297AD3E}" destId="{D1EA631A-42AB-41D3-B2A9-8C56DEC6FB26}" srcOrd="0" destOrd="0" presId="urn:microsoft.com/office/officeart/2009/layout/CircleArrowProcess"/>
    <dgm:cxn modelId="{3F122A90-C855-4AA9-ADDE-9D3ED3459F6F}" type="presParOf" srcId="{D1EA631A-42AB-41D3-B2A9-8C56DEC6FB26}" destId="{1DE577E0-7438-49CE-88E2-73BDE91E8EEF}" srcOrd="0" destOrd="0" presId="urn:microsoft.com/office/officeart/2009/layout/CircleArrowProcess"/>
    <dgm:cxn modelId="{181FDB8C-7994-46A7-A119-2C64A3267C8A}" type="presParOf" srcId="{DE1D1A48-2B8A-4FD0-B549-70D8D297AD3E}" destId="{DDC88410-F235-4B2C-A54F-72D1D9EF1C1D}" srcOrd="1" destOrd="0" presId="urn:microsoft.com/office/officeart/2009/layout/CircleArrowProcess"/>
    <dgm:cxn modelId="{D17A5C18-CEE8-4404-AF4F-D74122E5EC75}" type="presParOf" srcId="{DE1D1A48-2B8A-4FD0-B549-70D8D297AD3E}" destId="{DCF59873-74E8-4E9A-BB9C-33060E9BFBB4}" srcOrd="2" destOrd="0" presId="urn:microsoft.com/office/officeart/2009/layout/CircleArrowProcess"/>
    <dgm:cxn modelId="{BEC681A7-CC46-4479-9DDA-F45CC122BB8C}" type="presParOf" srcId="{DCF59873-74E8-4E9A-BB9C-33060E9BFBB4}" destId="{91EB860F-F52F-4152-B1B7-371D86E27399}" srcOrd="0" destOrd="0" presId="urn:microsoft.com/office/officeart/2009/layout/CircleArrowProcess"/>
    <dgm:cxn modelId="{ACE77BDC-8842-4E3F-8514-2B4CF6272200}" type="presParOf" srcId="{DE1D1A48-2B8A-4FD0-B549-70D8D297AD3E}" destId="{0263192F-F6F2-4094-8D46-1E602C55EB02}" srcOrd="3" destOrd="0" presId="urn:microsoft.com/office/officeart/2009/layout/CircleArrowProcess"/>
    <dgm:cxn modelId="{22438944-552D-461D-99A8-87CA1EF54CB3}" type="presParOf" srcId="{DE1D1A48-2B8A-4FD0-B549-70D8D297AD3E}" destId="{5BDA9C12-8AFA-49A3-9B89-E8F037EF927F}" srcOrd="4" destOrd="0" presId="urn:microsoft.com/office/officeart/2009/layout/CircleArrowProcess"/>
    <dgm:cxn modelId="{4DA06F6E-6A34-4511-8416-032318DF6E7F}" type="presParOf" srcId="{5BDA9C12-8AFA-49A3-9B89-E8F037EF927F}" destId="{86E18025-E258-4267-82C4-DBAC05CDE68B}" srcOrd="0" destOrd="0" presId="urn:microsoft.com/office/officeart/2009/layout/CircleArrowProcess"/>
    <dgm:cxn modelId="{BA94DA88-C851-4543-89B7-9F9F94D010D8}" type="presParOf" srcId="{DE1D1A48-2B8A-4FD0-B549-70D8D297AD3E}" destId="{5373FDF2-8D96-4FF2-8425-6B339A244586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411E813-8538-4372-BE09-0F2E81E2F50B}" type="doc">
      <dgm:prSet loTypeId="urn:microsoft.com/office/officeart/2005/8/layout/vList6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s-MX"/>
        </a:p>
      </dgm:t>
    </dgm:pt>
    <dgm:pt modelId="{DAC8B52E-4D0A-430B-AB65-585F733CACED}">
      <dgm:prSet phldrT="[Texto]" custT="1"/>
      <dgm:spPr>
        <a:solidFill>
          <a:srgbClr val="C00000"/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en-GB" sz="2800" b="1" noProof="0" dirty="0" smtClean="0">
              <a:latin typeface="Cambria" pitchFamily="18" charset="0"/>
            </a:rPr>
            <a:t>Assistance and Integration Plan</a:t>
          </a:r>
          <a:endParaRPr lang="en-GB" sz="2800" b="1" noProof="0" dirty="0">
            <a:latin typeface="Cambria" pitchFamily="18" charset="0"/>
          </a:endParaRPr>
        </a:p>
      </dgm:t>
    </dgm:pt>
    <dgm:pt modelId="{24B4AA7A-0ED7-4B1C-A8A8-F5FF1B01759A}" type="parTrans" cxnId="{CC3DA500-FB09-4FA2-B306-30950DFF3FC1}">
      <dgm:prSet/>
      <dgm:spPr/>
      <dgm:t>
        <a:bodyPr/>
        <a:lstStyle/>
        <a:p>
          <a:endParaRPr lang="es-MX" b="1">
            <a:latin typeface="Cambria" pitchFamily="18" charset="0"/>
          </a:endParaRPr>
        </a:p>
      </dgm:t>
    </dgm:pt>
    <dgm:pt modelId="{D69EA3AA-033D-44DD-9F44-DDCE6E770F3E}" type="sibTrans" cxnId="{CC3DA500-FB09-4FA2-B306-30950DFF3FC1}">
      <dgm:prSet/>
      <dgm:spPr/>
      <dgm:t>
        <a:bodyPr/>
        <a:lstStyle/>
        <a:p>
          <a:endParaRPr lang="es-MX" b="1">
            <a:latin typeface="Cambria" pitchFamily="18" charset="0"/>
          </a:endParaRPr>
        </a:p>
      </dgm:t>
    </dgm:pt>
    <dgm:pt modelId="{CA72A176-7DAF-4E2B-91FC-058B203BE40E}">
      <dgm:prSet phldrT="[Texto]" custT="1"/>
      <dgm:spPr>
        <a:solidFill>
          <a:srgbClr val="004600">
            <a:alpha val="90000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GB" sz="2200" b="1" noProof="0" dirty="0" smtClean="0">
              <a:solidFill>
                <a:schemeClr val="bg1"/>
              </a:solidFill>
              <a:latin typeface="Cambria" pitchFamily="18" charset="0"/>
            </a:rPr>
            <a:t>Toward an assistance model based on standardized internal criteria and high- quality processes. </a:t>
          </a:r>
          <a:endParaRPr lang="en-GB" sz="2200" b="1" noProof="0" dirty="0">
            <a:solidFill>
              <a:schemeClr val="bg1"/>
            </a:solidFill>
            <a:latin typeface="Cambria" pitchFamily="18" charset="0"/>
          </a:endParaRPr>
        </a:p>
      </dgm:t>
    </dgm:pt>
    <dgm:pt modelId="{0E888A10-E24F-478F-8671-80C52E2AFAB5}" type="parTrans" cxnId="{4ACCDA82-EB8A-47F6-8D81-E1C985C37D65}">
      <dgm:prSet/>
      <dgm:spPr/>
      <dgm:t>
        <a:bodyPr/>
        <a:lstStyle/>
        <a:p>
          <a:endParaRPr lang="es-MX"/>
        </a:p>
      </dgm:t>
    </dgm:pt>
    <dgm:pt modelId="{C3150695-53AB-4BC0-A9BE-50ADF7E80427}" type="sibTrans" cxnId="{4ACCDA82-EB8A-47F6-8D81-E1C985C37D65}">
      <dgm:prSet/>
      <dgm:spPr/>
      <dgm:t>
        <a:bodyPr/>
        <a:lstStyle/>
        <a:p>
          <a:endParaRPr lang="es-MX"/>
        </a:p>
      </dgm:t>
    </dgm:pt>
    <dgm:pt modelId="{48AE54FE-1BAD-412F-B621-44343706B7F1}" type="pres">
      <dgm:prSet presAssocID="{A411E813-8538-4372-BE09-0F2E81E2F50B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D8E88BE0-EC6C-45AD-B4F7-09A8D662A4ED}" type="pres">
      <dgm:prSet presAssocID="{DAC8B52E-4D0A-430B-AB65-585F733CACED}" presName="linNode" presStyleCnt="0"/>
      <dgm:spPr/>
      <dgm:t>
        <a:bodyPr/>
        <a:lstStyle/>
        <a:p>
          <a:endParaRPr lang="es-MX"/>
        </a:p>
      </dgm:t>
    </dgm:pt>
    <dgm:pt modelId="{BD44A512-7DEA-4246-9B54-1F015441C6E4}" type="pres">
      <dgm:prSet presAssocID="{DAC8B52E-4D0A-430B-AB65-585F733CACED}" presName="parentShp" presStyleLbl="node1" presStyleIdx="0" presStyleCnt="1" custScaleX="100369" custScaleY="51246" custLinFactNeighborX="-530" custLinFactNeighborY="-139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4D63287-8119-4E23-AF4E-446BB5EFB00F}" type="pres">
      <dgm:prSet presAssocID="{DAC8B52E-4D0A-430B-AB65-585F733CACED}" presName="childShp" presStyleLbl="bgAccFollowNode1" presStyleIdx="0" presStyleCnt="1" custScaleX="77545" custScaleY="4368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4ACCDA82-EB8A-47F6-8D81-E1C985C37D65}" srcId="{DAC8B52E-4D0A-430B-AB65-585F733CACED}" destId="{CA72A176-7DAF-4E2B-91FC-058B203BE40E}" srcOrd="0" destOrd="0" parTransId="{0E888A10-E24F-478F-8671-80C52E2AFAB5}" sibTransId="{C3150695-53AB-4BC0-A9BE-50ADF7E80427}"/>
    <dgm:cxn modelId="{200163C2-909B-4439-A25F-5B8C61F36DC9}" type="presOf" srcId="{CA72A176-7DAF-4E2B-91FC-058B203BE40E}" destId="{34D63287-8119-4E23-AF4E-446BB5EFB00F}" srcOrd="0" destOrd="0" presId="urn:microsoft.com/office/officeart/2005/8/layout/vList6"/>
    <dgm:cxn modelId="{575F6B27-E2CB-472B-9EE9-A2A26A5F2989}" type="presOf" srcId="{A411E813-8538-4372-BE09-0F2E81E2F50B}" destId="{48AE54FE-1BAD-412F-B621-44343706B7F1}" srcOrd="0" destOrd="0" presId="urn:microsoft.com/office/officeart/2005/8/layout/vList6"/>
    <dgm:cxn modelId="{D7A1AB33-8858-4531-9F6F-16BA979C94B8}" type="presOf" srcId="{DAC8B52E-4D0A-430B-AB65-585F733CACED}" destId="{BD44A512-7DEA-4246-9B54-1F015441C6E4}" srcOrd="0" destOrd="0" presId="urn:microsoft.com/office/officeart/2005/8/layout/vList6"/>
    <dgm:cxn modelId="{CC3DA500-FB09-4FA2-B306-30950DFF3FC1}" srcId="{A411E813-8538-4372-BE09-0F2E81E2F50B}" destId="{DAC8B52E-4D0A-430B-AB65-585F733CACED}" srcOrd="0" destOrd="0" parTransId="{24B4AA7A-0ED7-4B1C-A8A8-F5FF1B01759A}" sibTransId="{D69EA3AA-033D-44DD-9F44-DDCE6E770F3E}"/>
    <dgm:cxn modelId="{5985DE52-738B-4669-B395-F4E6AE865ED4}" type="presParOf" srcId="{48AE54FE-1BAD-412F-B621-44343706B7F1}" destId="{D8E88BE0-EC6C-45AD-B4F7-09A8D662A4ED}" srcOrd="0" destOrd="0" presId="urn:microsoft.com/office/officeart/2005/8/layout/vList6"/>
    <dgm:cxn modelId="{C464EEBF-2551-4AD3-8200-1448F20A6562}" type="presParOf" srcId="{D8E88BE0-EC6C-45AD-B4F7-09A8D662A4ED}" destId="{BD44A512-7DEA-4246-9B54-1F015441C6E4}" srcOrd="0" destOrd="0" presId="urn:microsoft.com/office/officeart/2005/8/layout/vList6"/>
    <dgm:cxn modelId="{EC80E0A5-C21D-48FF-B456-C457F24AC3B8}" type="presParOf" srcId="{D8E88BE0-EC6C-45AD-B4F7-09A8D662A4ED}" destId="{34D63287-8119-4E23-AF4E-446BB5EFB00F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A0FA889-991B-4585-A9C9-A912A9AD460D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71937302-301C-434C-8EDF-4901DD1726FB}">
      <dgm:prSet phldrT="[Texto]" custT="1"/>
      <dgm:spPr>
        <a:solidFill>
          <a:srgbClr val="C0000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GB" sz="2000" b="1" noProof="0" dirty="0" smtClean="0">
              <a:latin typeface="Cambria" pitchFamily="18" charset="0"/>
            </a:rPr>
            <a:t>Law on Refugees and Complementary Protection</a:t>
          </a:r>
          <a:endParaRPr lang="en-GB" sz="2000" b="1" noProof="0" dirty="0">
            <a:latin typeface="Cambria" pitchFamily="18" charset="0"/>
          </a:endParaRPr>
        </a:p>
      </dgm:t>
    </dgm:pt>
    <dgm:pt modelId="{9AD90BBF-CA09-4A74-9947-6A522E614846}" type="parTrans" cxnId="{CC20BA9D-4038-45B3-A9A7-C875D4D7683E}">
      <dgm:prSet/>
      <dgm:spPr/>
      <dgm:t>
        <a:bodyPr/>
        <a:lstStyle/>
        <a:p>
          <a:endParaRPr lang="es-MX" sz="2000">
            <a:latin typeface="Cambria" pitchFamily="18" charset="0"/>
          </a:endParaRPr>
        </a:p>
      </dgm:t>
    </dgm:pt>
    <dgm:pt modelId="{9AE0008E-CA95-4EBA-9A75-CB6E5AED5123}" type="sibTrans" cxnId="{CC20BA9D-4038-45B3-A9A7-C875D4D7683E}">
      <dgm:prSet/>
      <dgm:spPr/>
      <dgm:t>
        <a:bodyPr/>
        <a:lstStyle/>
        <a:p>
          <a:endParaRPr lang="es-MX" sz="2000">
            <a:latin typeface="Cambria" pitchFamily="18" charset="0"/>
          </a:endParaRPr>
        </a:p>
      </dgm:t>
    </dgm:pt>
    <dgm:pt modelId="{E34FE9A9-D9C1-4890-B916-4CE0C84635F5}">
      <dgm:prSet phldrT="[Texto]" custT="1"/>
      <dgm:spPr>
        <a:solidFill>
          <a:srgbClr val="00460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GB" sz="2000" b="1" noProof="0" dirty="0" smtClean="0">
              <a:latin typeface="Cambria" pitchFamily="18" charset="0"/>
            </a:rPr>
            <a:t>Bylaws to the Law on Refugees and Complementary Protection</a:t>
          </a:r>
          <a:endParaRPr lang="en-GB" sz="2000" b="1" noProof="0" dirty="0">
            <a:latin typeface="Cambria" pitchFamily="18" charset="0"/>
          </a:endParaRPr>
        </a:p>
      </dgm:t>
    </dgm:pt>
    <dgm:pt modelId="{D5ABA327-922E-44D3-B1EB-911F37760DC8}" type="parTrans" cxnId="{D254A3E8-3C71-4233-8C0A-5BDEF38F6CEF}">
      <dgm:prSet/>
      <dgm:spPr/>
      <dgm:t>
        <a:bodyPr/>
        <a:lstStyle/>
        <a:p>
          <a:endParaRPr lang="es-MX" sz="2000">
            <a:latin typeface="Cambria" pitchFamily="18" charset="0"/>
          </a:endParaRPr>
        </a:p>
      </dgm:t>
    </dgm:pt>
    <dgm:pt modelId="{532B76A4-57A2-4CC4-890F-740FB356EE23}" type="sibTrans" cxnId="{D254A3E8-3C71-4233-8C0A-5BDEF38F6CEF}">
      <dgm:prSet/>
      <dgm:spPr/>
      <dgm:t>
        <a:bodyPr/>
        <a:lstStyle/>
        <a:p>
          <a:endParaRPr lang="es-MX" sz="2000">
            <a:latin typeface="Cambria" pitchFamily="18" charset="0"/>
          </a:endParaRPr>
        </a:p>
      </dgm:t>
    </dgm:pt>
    <dgm:pt modelId="{55A18D25-43B5-4638-8C44-4E6065217430}">
      <dgm:prSet phldrT="[Texto]" custT="1"/>
      <dgm:spPr>
        <a:solidFill>
          <a:srgbClr val="C0000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GB" sz="2000" b="1" noProof="0" dirty="0" smtClean="0">
              <a:latin typeface="Cambria" pitchFamily="18" charset="0"/>
            </a:rPr>
            <a:t>Immigration Act and Bylaws</a:t>
          </a:r>
          <a:endParaRPr lang="en-GB" sz="2000" b="1" noProof="0" dirty="0">
            <a:latin typeface="Cambria" pitchFamily="18" charset="0"/>
          </a:endParaRPr>
        </a:p>
      </dgm:t>
    </dgm:pt>
    <dgm:pt modelId="{1CDBDC60-A191-44AE-95C1-A29B0DE1750F}" type="parTrans" cxnId="{3C576B08-A2D6-478A-89CF-E1CC9B6E3EA1}">
      <dgm:prSet/>
      <dgm:spPr/>
      <dgm:t>
        <a:bodyPr/>
        <a:lstStyle/>
        <a:p>
          <a:endParaRPr lang="es-MX" sz="2000">
            <a:latin typeface="Cambria" pitchFamily="18" charset="0"/>
          </a:endParaRPr>
        </a:p>
      </dgm:t>
    </dgm:pt>
    <dgm:pt modelId="{C2EF4CEC-7853-44AE-B413-1260F3E6E07A}" type="sibTrans" cxnId="{3C576B08-A2D6-478A-89CF-E1CC9B6E3EA1}">
      <dgm:prSet/>
      <dgm:spPr/>
      <dgm:t>
        <a:bodyPr/>
        <a:lstStyle/>
        <a:p>
          <a:endParaRPr lang="es-MX" sz="2000">
            <a:latin typeface="Cambria" pitchFamily="18" charset="0"/>
          </a:endParaRPr>
        </a:p>
      </dgm:t>
    </dgm:pt>
    <dgm:pt modelId="{229A6C77-460E-48A4-B82D-E4FAE72DD0F8}">
      <dgm:prSet phldrT="[Texto]" custT="1"/>
      <dgm:spPr>
        <a:solidFill>
          <a:srgbClr val="00460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GB" sz="2000" b="1" noProof="0" dirty="0" smtClean="0">
              <a:latin typeface="Cambria" pitchFamily="18" charset="0"/>
            </a:rPr>
            <a:t>Nationality Act</a:t>
          </a:r>
          <a:endParaRPr lang="en-GB" sz="2000" b="1" noProof="0" dirty="0">
            <a:latin typeface="Cambria" pitchFamily="18" charset="0"/>
          </a:endParaRPr>
        </a:p>
      </dgm:t>
    </dgm:pt>
    <dgm:pt modelId="{425041FF-07BE-42A3-88F9-D6BDF136D0F7}" type="parTrans" cxnId="{93CF36AA-038B-4C71-9332-4D4AAFE9739C}">
      <dgm:prSet/>
      <dgm:spPr/>
      <dgm:t>
        <a:bodyPr/>
        <a:lstStyle/>
        <a:p>
          <a:endParaRPr lang="es-MX" sz="2000">
            <a:latin typeface="Cambria" pitchFamily="18" charset="0"/>
          </a:endParaRPr>
        </a:p>
      </dgm:t>
    </dgm:pt>
    <dgm:pt modelId="{02BA04E4-5180-4C55-B7BF-B191009B77DE}" type="sibTrans" cxnId="{93CF36AA-038B-4C71-9332-4D4AAFE9739C}">
      <dgm:prSet/>
      <dgm:spPr/>
      <dgm:t>
        <a:bodyPr/>
        <a:lstStyle/>
        <a:p>
          <a:endParaRPr lang="es-MX" sz="2000">
            <a:latin typeface="Cambria" pitchFamily="18" charset="0"/>
          </a:endParaRPr>
        </a:p>
      </dgm:t>
    </dgm:pt>
    <dgm:pt modelId="{D88E45AD-644B-4170-8717-0C4A2192D101}">
      <dgm:prSet phldrT="[Texto]" custT="1"/>
      <dgm:spPr>
        <a:solidFill>
          <a:srgbClr val="C0000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GB" sz="2000" b="1" noProof="0" dirty="0" smtClean="0">
              <a:latin typeface="Cambria" pitchFamily="18" charset="0"/>
            </a:rPr>
            <a:t>Regulations on Passports</a:t>
          </a:r>
          <a:endParaRPr lang="en-GB" sz="2000" b="1" noProof="0" dirty="0">
            <a:latin typeface="Cambria" pitchFamily="18" charset="0"/>
          </a:endParaRPr>
        </a:p>
      </dgm:t>
    </dgm:pt>
    <dgm:pt modelId="{3F718ABC-03EB-4419-B800-0F8A080E2395}" type="parTrans" cxnId="{D6728D0E-4A14-4F4D-A6A0-12C9DF09D10E}">
      <dgm:prSet/>
      <dgm:spPr/>
      <dgm:t>
        <a:bodyPr/>
        <a:lstStyle/>
        <a:p>
          <a:endParaRPr lang="es-MX" sz="2000">
            <a:latin typeface="Cambria" pitchFamily="18" charset="0"/>
          </a:endParaRPr>
        </a:p>
      </dgm:t>
    </dgm:pt>
    <dgm:pt modelId="{2733D814-C584-4E1D-A207-13883F83D599}" type="sibTrans" cxnId="{D6728D0E-4A14-4F4D-A6A0-12C9DF09D10E}">
      <dgm:prSet/>
      <dgm:spPr/>
      <dgm:t>
        <a:bodyPr/>
        <a:lstStyle/>
        <a:p>
          <a:endParaRPr lang="es-MX" sz="2000">
            <a:latin typeface="Cambria" pitchFamily="18" charset="0"/>
          </a:endParaRPr>
        </a:p>
      </dgm:t>
    </dgm:pt>
    <dgm:pt modelId="{F3AA7250-11EA-48F9-B719-81A8AE27CE6D}">
      <dgm:prSet phldrT="[Texto]" custT="1"/>
      <dgm:spPr>
        <a:solidFill>
          <a:srgbClr val="C0000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GB" sz="2000" b="1" noProof="0" dirty="0" smtClean="0">
              <a:latin typeface="Cambria" pitchFamily="18" charset="0"/>
            </a:rPr>
            <a:t>www.comar.gob.mx / www.ordenjuridico.gob.mx  </a:t>
          </a:r>
          <a:endParaRPr lang="en-GB" sz="2000" b="1" noProof="0" dirty="0">
            <a:latin typeface="Cambria" pitchFamily="18" charset="0"/>
          </a:endParaRPr>
        </a:p>
      </dgm:t>
    </dgm:pt>
    <dgm:pt modelId="{3878D0F1-9430-4A9C-BF08-65F0C721BA95}" type="parTrans" cxnId="{AB700959-0649-4482-8003-099A10D3BC20}">
      <dgm:prSet/>
      <dgm:spPr/>
      <dgm:t>
        <a:bodyPr/>
        <a:lstStyle/>
        <a:p>
          <a:endParaRPr lang="es-MX" sz="2000">
            <a:latin typeface="Cambria" pitchFamily="18" charset="0"/>
          </a:endParaRPr>
        </a:p>
      </dgm:t>
    </dgm:pt>
    <dgm:pt modelId="{DBA259AF-693D-4C3B-8410-244AE5E3F354}" type="sibTrans" cxnId="{AB700959-0649-4482-8003-099A10D3BC20}">
      <dgm:prSet/>
      <dgm:spPr/>
      <dgm:t>
        <a:bodyPr/>
        <a:lstStyle/>
        <a:p>
          <a:endParaRPr lang="es-MX" sz="2000">
            <a:latin typeface="Cambria" pitchFamily="18" charset="0"/>
          </a:endParaRPr>
        </a:p>
      </dgm:t>
    </dgm:pt>
    <dgm:pt modelId="{D93D7B35-CC94-4945-9E80-B2EBF45778EE}" type="pres">
      <dgm:prSet presAssocID="{1A0FA889-991B-4585-A9C9-A912A9AD460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A3F81B0-9B7D-4928-953F-97CF6F12D33B}" type="pres">
      <dgm:prSet presAssocID="{71937302-301C-434C-8EDF-4901DD1726FB}" presName="parentLin" presStyleCnt="0"/>
      <dgm:spPr/>
      <dgm:t>
        <a:bodyPr/>
        <a:lstStyle/>
        <a:p>
          <a:endParaRPr lang="es-MX"/>
        </a:p>
      </dgm:t>
    </dgm:pt>
    <dgm:pt modelId="{800BDFD9-4A59-4B1B-B58B-431BC6376C1B}" type="pres">
      <dgm:prSet presAssocID="{71937302-301C-434C-8EDF-4901DD1726FB}" presName="parentLeftMargin" presStyleLbl="node1" presStyleIdx="0" presStyleCnt="6"/>
      <dgm:spPr/>
      <dgm:t>
        <a:bodyPr/>
        <a:lstStyle/>
        <a:p>
          <a:endParaRPr lang="es-MX"/>
        </a:p>
      </dgm:t>
    </dgm:pt>
    <dgm:pt modelId="{97555B0C-5A91-4499-AE97-55FE91993616}" type="pres">
      <dgm:prSet presAssocID="{71937302-301C-434C-8EDF-4901DD1726FB}" presName="parentText" presStyleLbl="node1" presStyleIdx="0" presStyleCnt="6" custScaleX="142857" custScaleY="133618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B5864F7-7F1E-47BB-8247-E033A5CBD2FE}" type="pres">
      <dgm:prSet presAssocID="{71937302-301C-434C-8EDF-4901DD1726FB}" presName="negativeSpace" presStyleCnt="0"/>
      <dgm:spPr/>
      <dgm:t>
        <a:bodyPr/>
        <a:lstStyle/>
        <a:p>
          <a:endParaRPr lang="es-MX"/>
        </a:p>
      </dgm:t>
    </dgm:pt>
    <dgm:pt modelId="{A31E4DDD-AB9A-40EF-B939-A406360A5DE3}" type="pres">
      <dgm:prSet presAssocID="{71937302-301C-434C-8EDF-4901DD1726FB}" presName="childText" presStyleLbl="conFgAcc1" presStyleIdx="0" presStyleCnt="6">
        <dgm:presLayoutVars>
          <dgm:bulletEnabled val="1"/>
        </dgm:presLayoutVars>
      </dgm:prSet>
      <dgm:spPr>
        <a:ln>
          <a:solidFill>
            <a:srgbClr val="6B6B6B"/>
          </a:solidFill>
        </a:ln>
        <a:scene3d>
          <a:camera prst="orthographicFront"/>
          <a:lightRig rig="threePt" dir="t"/>
        </a:scene3d>
        <a:sp3d>
          <a:bevelB/>
        </a:sp3d>
      </dgm:spPr>
      <dgm:t>
        <a:bodyPr/>
        <a:lstStyle/>
        <a:p>
          <a:endParaRPr lang="es-MX"/>
        </a:p>
      </dgm:t>
    </dgm:pt>
    <dgm:pt modelId="{7019D394-424B-4C57-94FB-432C4F28D8FE}" type="pres">
      <dgm:prSet presAssocID="{9AE0008E-CA95-4EBA-9A75-CB6E5AED5123}" presName="spaceBetweenRectangles" presStyleCnt="0"/>
      <dgm:spPr/>
      <dgm:t>
        <a:bodyPr/>
        <a:lstStyle/>
        <a:p>
          <a:endParaRPr lang="es-MX"/>
        </a:p>
      </dgm:t>
    </dgm:pt>
    <dgm:pt modelId="{5BB2D059-FF86-493F-8490-8F184CD5E7A2}" type="pres">
      <dgm:prSet presAssocID="{E34FE9A9-D9C1-4890-B916-4CE0C84635F5}" presName="parentLin" presStyleCnt="0"/>
      <dgm:spPr/>
      <dgm:t>
        <a:bodyPr/>
        <a:lstStyle/>
        <a:p>
          <a:endParaRPr lang="es-MX"/>
        </a:p>
      </dgm:t>
    </dgm:pt>
    <dgm:pt modelId="{6E87E3CC-48C2-4111-85E8-071E3AB22051}" type="pres">
      <dgm:prSet presAssocID="{E34FE9A9-D9C1-4890-B916-4CE0C84635F5}" presName="parentLeftMargin" presStyleLbl="node1" presStyleIdx="0" presStyleCnt="6"/>
      <dgm:spPr/>
      <dgm:t>
        <a:bodyPr/>
        <a:lstStyle/>
        <a:p>
          <a:endParaRPr lang="es-MX"/>
        </a:p>
      </dgm:t>
    </dgm:pt>
    <dgm:pt modelId="{1A850C6D-5F2A-4696-9FFB-879ECAE605C5}" type="pres">
      <dgm:prSet presAssocID="{E34FE9A9-D9C1-4890-B916-4CE0C84635F5}" presName="parentText" presStyleLbl="node1" presStyleIdx="1" presStyleCnt="6" custScaleX="137112" custScaleY="223194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549D776-D11D-4BF5-BF9C-0F22351D963B}" type="pres">
      <dgm:prSet presAssocID="{E34FE9A9-D9C1-4890-B916-4CE0C84635F5}" presName="negativeSpace" presStyleCnt="0"/>
      <dgm:spPr/>
      <dgm:t>
        <a:bodyPr/>
        <a:lstStyle/>
        <a:p>
          <a:endParaRPr lang="es-MX"/>
        </a:p>
      </dgm:t>
    </dgm:pt>
    <dgm:pt modelId="{809B7C76-D3CC-46B8-A27F-20E3E94BE4AF}" type="pres">
      <dgm:prSet presAssocID="{E34FE9A9-D9C1-4890-B916-4CE0C84635F5}" presName="childText" presStyleLbl="conFgAcc1" presStyleIdx="1" presStyleCnt="6">
        <dgm:presLayoutVars>
          <dgm:bulletEnabled val="1"/>
        </dgm:presLayoutVars>
      </dgm:prSet>
      <dgm:spPr>
        <a:ln>
          <a:solidFill>
            <a:srgbClr val="6B6B6B"/>
          </a:solidFill>
        </a:ln>
        <a:scene3d>
          <a:camera prst="orthographicFront"/>
          <a:lightRig rig="threePt" dir="t"/>
        </a:scene3d>
        <a:sp3d>
          <a:bevelB/>
        </a:sp3d>
      </dgm:spPr>
      <dgm:t>
        <a:bodyPr/>
        <a:lstStyle/>
        <a:p>
          <a:endParaRPr lang="es-MX"/>
        </a:p>
      </dgm:t>
    </dgm:pt>
    <dgm:pt modelId="{FD04DF9A-3B2D-434A-90C4-586B9096E170}" type="pres">
      <dgm:prSet presAssocID="{532B76A4-57A2-4CC4-890F-740FB356EE23}" presName="spaceBetweenRectangles" presStyleCnt="0"/>
      <dgm:spPr/>
      <dgm:t>
        <a:bodyPr/>
        <a:lstStyle/>
        <a:p>
          <a:endParaRPr lang="es-MX"/>
        </a:p>
      </dgm:t>
    </dgm:pt>
    <dgm:pt modelId="{AAAAB623-5997-4FC5-901D-345964990F6C}" type="pres">
      <dgm:prSet presAssocID="{55A18D25-43B5-4638-8C44-4E6065217430}" presName="parentLin" presStyleCnt="0"/>
      <dgm:spPr/>
      <dgm:t>
        <a:bodyPr/>
        <a:lstStyle/>
        <a:p>
          <a:endParaRPr lang="es-MX"/>
        </a:p>
      </dgm:t>
    </dgm:pt>
    <dgm:pt modelId="{5DB441A5-580C-428D-B1C8-BF01BF6D3A8F}" type="pres">
      <dgm:prSet presAssocID="{55A18D25-43B5-4638-8C44-4E6065217430}" presName="parentLeftMargin" presStyleLbl="node1" presStyleIdx="1" presStyleCnt="6"/>
      <dgm:spPr/>
      <dgm:t>
        <a:bodyPr/>
        <a:lstStyle/>
        <a:p>
          <a:endParaRPr lang="es-MX"/>
        </a:p>
      </dgm:t>
    </dgm:pt>
    <dgm:pt modelId="{08965715-213C-4194-A244-C1BC4C1EB86E}" type="pres">
      <dgm:prSet presAssocID="{55A18D25-43B5-4638-8C44-4E6065217430}" presName="parentText" presStyleLbl="node1" presStyleIdx="2" presStyleCnt="6" custScaleX="142997" custScaleY="155440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BCE4726-5FF8-4D4E-A59C-3FA59926416C}" type="pres">
      <dgm:prSet presAssocID="{55A18D25-43B5-4638-8C44-4E6065217430}" presName="negativeSpace" presStyleCnt="0"/>
      <dgm:spPr/>
      <dgm:t>
        <a:bodyPr/>
        <a:lstStyle/>
        <a:p>
          <a:endParaRPr lang="es-MX"/>
        </a:p>
      </dgm:t>
    </dgm:pt>
    <dgm:pt modelId="{D0BCD872-22EC-4CCE-B23F-B251F0860D4A}" type="pres">
      <dgm:prSet presAssocID="{55A18D25-43B5-4638-8C44-4E6065217430}" presName="childText" presStyleLbl="conFgAcc1" presStyleIdx="2" presStyleCnt="6">
        <dgm:presLayoutVars>
          <dgm:bulletEnabled val="1"/>
        </dgm:presLayoutVars>
      </dgm:prSet>
      <dgm:spPr>
        <a:ln>
          <a:solidFill>
            <a:srgbClr val="6B6B6B"/>
          </a:solidFill>
        </a:ln>
        <a:scene3d>
          <a:camera prst="orthographicFront"/>
          <a:lightRig rig="threePt" dir="t"/>
        </a:scene3d>
        <a:sp3d>
          <a:bevelB/>
        </a:sp3d>
      </dgm:spPr>
      <dgm:t>
        <a:bodyPr/>
        <a:lstStyle/>
        <a:p>
          <a:endParaRPr lang="es-MX"/>
        </a:p>
      </dgm:t>
    </dgm:pt>
    <dgm:pt modelId="{CC6DAD02-4C4F-4D08-B648-61DC36C7B94F}" type="pres">
      <dgm:prSet presAssocID="{C2EF4CEC-7853-44AE-B413-1260F3E6E07A}" presName="spaceBetweenRectangles" presStyleCnt="0"/>
      <dgm:spPr/>
      <dgm:t>
        <a:bodyPr/>
        <a:lstStyle/>
        <a:p>
          <a:endParaRPr lang="es-MX"/>
        </a:p>
      </dgm:t>
    </dgm:pt>
    <dgm:pt modelId="{23035806-D458-4AC7-9F93-8E1EF593472A}" type="pres">
      <dgm:prSet presAssocID="{229A6C77-460E-48A4-B82D-E4FAE72DD0F8}" presName="parentLin" presStyleCnt="0"/>
      <dgm:spPr/>
      <dgm:t>
        <a:bodyPr/>
        <a:lstStyle/>
        <a:p>
          <a:endParaRPr lang="es-MX"/>
        </a:p>
      </dgm:t>
    </dgm:pt>
    <dgm:pt modelId="{AC2B5823-EEB2-46A8-B6A8-D8F1FB694717}" type="pres">
      <dgm:prSet presAssocID="{229A6C77-460E-48A4-B82D-E4FAE72DD0F8}" presName="parentLeftMargin" presStyleLbl="node1" presStyleIdx="2" presStyleCnt="6"/>
      <dgm:spPr/>
      <dgm:t>
        <a:bodyPr/>
        <a:lstStyle/>
        <a:p>
          <a:endParaRPr lang="es-MX"/>
        </a:p>
      </dgm:t>
    </dgm:pt>
    <dgm:pt modelId="{49B3BF3D-16E3-40AF-8497-6CF6133DDC6C}" type="pres">
      <dgm:prSet presAssocID="{229A6C77-460E-48A4-B82D-E4FAE72DD0F8}" presName="parentText" presStyleLbl="node1" presStyleIdx="3" presStyleCnt="6" custScaleX="142997" custScaleY="180361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447F87B-8A19-46D2-A3B1-4903AFED284D}" type="pres">
      <dgm:prSet presAssocID="{229A6C77-460E-48A4-B82D-E4FAE72DD0F8}" presName="negativeSpace" presStyleCnt="0"/>
      <dgm:spPr/>
      <dgm:t>
        <a:bodyPr/>
        <a:lstStyle/>
        <a:p>
          <a:endParaRPr lang="es-MX"/>
        </a:p>
      </dgm:t>
    </dgm:pt>
    <dgm:pt modelId="{73BCDBF5-ADB3-4CFA-9F8A-F87105E88EFE}" type="pres">
      <dgm:prSet presAssocID="{229A6C77-460E-48A4-B82D-E4FAE72DD0F8}" presName="childText" presStyleLbl="conFgAcc1" presStyleIdx="3" presStyleCnt="6">
        <dgm:presLayoutVars>
          <dgm:bulletEnabled val="1"/>
        </dgm:presLayoutVars>
      </dgm:prSet>
      <dgm:spPr>
        <a:ln>
          <a:solidFill>
            <a:srgbClr val="6B6B6B"/>
          </a:solidFill>
        </a:ln>
        <a:scene3d>
          <a:camera prst="orthographicFront"/>
          <a:lightRig rig="threePt" dir="t"/>
        </a:scene3d>
        <a:sp3d>
          <a:bevelB/>
        </a:sp3d>
      </dgm:spPr>
      <dgm:t>
        <a:bodyPr/>
        <a:lstStyle/>
        <a:p>
          <a:endParaRPr lang="es-MX"/>
        </a:p>
      </dgm:t>
    </dgm:pt>
    <dgm:pt modelId="{7D46906C-786A-4F15-97E9-0AA913F5DF46}" type="pres">
      <dgm:prSet presAssocID="{02BA04E4-5180-4C55-B7BF-B191009B77DE}" presName="spaceBetweenRectangles" presStyleCnt="0"/>
      <dgm:spPr/>
      <dgm:t>
        <a:bodyPr/>
        <a:lstStyle/>
        <a:p>
          <a:endParaRPr lang="es-MX"/>
        </a:p>
      </dgm:t>
    </dgm:pt>
    <dgm:pt modelId="{6AE189DD-71A3-49F5-A431-54F47A8C5F5B}" type="pres">
      <dgm:prSet presAssocID="{D88E45AD-644B-4170-8717-0C4A2192D101}" presName="parentLin" presStyleCnt="0"/>
      <dgm:spPr/>
      <dgm:t>
        <a:bodyPr/>
        <a:lstStyle/>
        <a:p>
          <a:endParaRPr lang="es-MX"/>
        </a:p>
      </dgm:t>
    </dgm:pt>
    <dgm:pt modelId="{9B531B4D-D205-4210-9E26-E3FD5EFA2F47}" type="pres">
      <dgm:prSet presAssocID="{D88E45AD-644B-4170-8717-0C4A2192D101}" presName="parentLeftMargin" presStyleLbl="node1" presStyleIdx="3" presStyleCnt="6"/>
      <dgm:spPr/>
      <dgm:t>
        <a:bodyPr/>
        <a:lstStyle/>
        <a:p>
          <a:endParaRPr lang="es-MX"/>
        </a:p>
      </dgm:t>
    </dgm:pt>
    <dgm:pt modelId="{58F11A9F-D910-4D7B-B820-353AAD136354}" type="pres">
      <dgm:prSet presAssocID="{D88E45AD-644B-4170-8717-0C4A2192D101}" presName="parentText" presStyleLbl="node1" presStyleIdx="4" presStyleCnt="6" custScaleX="142997" custScaleY="132457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87A0B32-CDEE-47BC-88A3-6C4FA158CE07}" type="pres">
      <dgm:prSet presAssocID="{D88E45AD-644B-4170-8717-0C4A2192D101}" presName="negativeSpace" presStyleCnt="0"/>
      <dgm:spPr/>
      <dgm:t>
        <a:bodyPr/>
        <a:lstStyle/>
        <a:p>
          <a:endParaRPr lang="es-MX"/>
        </a:p>
      </dgm:t>
    </dgm:pt>
    <dgm:pt modelId="{4C8F0F07-E4BE-4CB0-9D80-E9DCA8021E17}" type="pres">
      <dgm:prSet presAssocID="{D88E45AD-644B-4170-8717-0C4A2192D101}" presName="childText" presStyleLbl="conFgAcc1" presStyleIdx="4" presStyleCnt="6">
        <dgm:presLayoutVars>
          <dgm:bulletEnabled val="1"/>
        </dgm:presLayoutVars>
      </dgm:prSet>
      <dgm:spPr>
        <a:ln>
          <a:solidFill>
            <a:srgbClr val="6B6B6B"/>
          </a:solidFill>
        </a:ln>
        <a:scene3d>
          <a:camera prst="orthographicFront"/>
          <a:lightRig rig="threePt" dir="t"/>
        </a:scene3d>
        <a:sp3d>
          <a:bevelB/>
        </a:sp3d>
      </dgm:spPr>
      <dgm:t>
        <a:bodyPr/>
        <a:lstStyle/>
        <a:p>
          <a:endParaRPr lang="es-MX"/>
        </a:p>
      </dgm:t>
    </dgm:pt>
    <dgm:pt modelId="{7650BF3A-C820-4994-B146-C55554FBDC2C}" type="pres">
      <dgm:prSet presAssocID="{2733D814-C584-4E1D-A207-13883F83D599}" presName="spaceBetweenRectangles" presStyleCnt="0"/>
      <dgm:spPr/>
    </dgm:pt>
    <dgm:pt modelId="{3AAEB558-6E23-4F35-B291-67575929938D}" type="pres">
      <dgm:prSet presAssocID="{F3AA7250-11EA-48F9-B719-81A8AE27CE6D}" presName="parentLin" presStyleCnt="0"/>
      <dgm:spPr/>
    </dgm:pt>
    <dgm:pt modelId="{867A120F-E17D-4A78-8F7F-C593188ED2AE}" type="pres">
      <dgm:prSet presAssocID="{F3AA7250-11EA-48F9-B719-81A8AE27CE6D}" presName="parentLeftMargin" presStyleLbl="node1" presStyleIdx="4" presStyleCnt="6" custScaleX="142997" custScaleY="243173"/>
      <dgm:spPr/>
      <dgm:t>
        <a:bodyPr/>
        <a:lstStyle/>
        <a:p>
          <a:endParaRPr lang="es-MX"/>
        </a:p>
      </dgm:t>
    </dgm:pt>
    <dgm:pt modelId="{7AA337F1-FEAC-4ABF-8E0E-DCDFD0866AB9}" type="pres">
      <dgm:prSet presAssocID="{F3AA7250-11EA-48F9-B719-81A8AE27CE6D}" presName="parentText" presStyleLbl="node1" presStyleIdx="5" presStyleCnt="6" custScaleX="202052" custScaleY="13490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834B301-658E-462D-8558-4249A8971D94}" type="pres">
      <dgm:prSet presAssocID="{F3AA7250-11EA-48F9-B719-81A8AE27CE6D}" presName="negativeSpace" presStyleCnt="0"/>
      <dgm:spPr/>
    </dgm:pt>
    <dgm:pt modelId="{B0A8076C-DDE2-4113-A138-AC2F14F8C5A4}" type="pres">
      <dgm:prSet presAssocID="{F3AA7250-11EA-48F9-B719-81A8AE27CE6D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471859DF-64CA-424A-BE66-09178012A85C}" type="presOf" srcId="{D88E45AD-644B-4170-8717-0C4A2192D101}" destId="{58F11A9F-D910-4D7B-B820-353AAD136354}" srcOrd="1" destOrd="0" presId="urn:microsoft.com/office/officeart/2005/8/layout/list1"/>
    <dgm:cxn modelId="{F36787AE-DA7C-4DFE-8CE3-7B0AD9EF4DAD}" type="presOf" srcId="{229A6C77-460E-48A4-B82D-E4FAE72DD0F8}" destId="{49B3BF3D-16E3-40AF-8497-6CF6133DDC6C}" srcOrd="1" destOrd="0" presId="urn:microsoft.com/office/officeart/2005/8/layout/list1"/>
    <dgm:cxn modelId="{D254A3E8-3C71-4233-8C0A-5BDEF38F6CEF}" srcId="{1A0FA889-991B-4585-A9C9-A912A9AD460D}" destId="{E34FE9A9-D9C1-4890-B916-4CE0C84635F5}" srcOrd="1" destOrd="0" parTransId="{D5ABA327-922E-44D3-B1EB-911F37760DC8}" sibTransId="{532B76A4-57A2-4CC4-890F-740FB356EE23}"/>
    <dgm:cxn modelId="{AB700959-0649-4482-8003-099A10D3BC20}" srcId="{1A0FA889-991B-4585-A9C9-A912A9AD460D}" destId="{F3AA7250-11EA-48F9-B719-81A8AE27CE6D}" srcOrd="5" destOrd="0" parTransId="{3878D0F1-9430-4A9C-BF08-65F0C721BA95}" sibTransId="{DBA259AF-693D-4C3B-8410-244AE5E3F354}"/>
    <dgm:cxn modelId="{36323AC6-78AC-4F9B-B948-94154C754DF2}" type="presOf" srcId="{55A18D25-43B5-4638-8C44-4E6065217430}" destId="{5DB441A5-580C-428D-B1C8-BF01BF6D3A8F}" srcOrd="0" destOrd="0" presId="urn:microsoft.com/office/officeart/2005/8/layout/list1"/>
    <dgm:cxn modelId="{D6728D0E-4A14-4F4D-A6A0-12C9DF09D10E}" srcId="{1A0FA889-991B-4585-A9C9-A912A9AD460D}" destId="{D88E45AD-644B-4170-8717-0C4A2192D101}" srcOrd="4" destOrd="0" parTransId="{3F718ABC-03EB-4419-B800-0F8A080E2395}" sibTransId="{2733D814-C584-4E1D-A207-13883F83D599}"/>
    <dgm:cxn modelId="{0D9950D4-70C1-4ECC-BB6E-791D928F81D2}" type="presOf" srcId="{D88E45AD-644B-4170-8717-0C4A2192D101}" destId="{9B531B4D-D205-4210-9E26-E3FD5EFA2F47}" srcOrd="0" destOrd="0" presId="urn:microsoft.com/office/officeart/2005/8/layout/list1"/>
    <dgm:cxn modelId="{7540B2F5-6681-4A52-B154-FFFF7E856FC5}" type="presOf" srcId="{F3AA7250-11EA-48F9-B719-81A8AE27CE6D}" destId="{7AA337F1-FEAC-4ABF-8E0E-DCDFD0866AB9}" srcOrd="1" destOrd="0" presId="urn:microsoft.com/office/officeart/2005/8/layout/list1"/>
    <dgm:cxn modelId="{3C576B08-A2D6-478A-89CF-E1CC9B6E3EA1}" srcId="{1A0FA889-991B-4585-A9C9-A912A9AD460D}" destId="{55A18D25-43B5-4638-8C44-4E6065217430}" srcOrd="2" destOrd="0" parTransId="{1CDBDC60-A191-44AE-95C1-A29B0DE1750F}" sibTransId="{C2EF4CEC-7853-44AE-B413-1260F3E6E07A}"/>
    <dgm:cxn modelId="{162AD9B2-E6C2-4DB1-9D32-FBAF6822EE27}" type="presOf" srcId="{F3AA7250-11EA-48F9-B719-81A8AE27CE6D}" destId="{867A120F-E17D-4A78-8F7F-C593188ED2AE}" srcOrd="0" destOrd="0" presId="urn:microsoft.com/office/officeart/2005/8/layout/list1"/>
    <dgm:cxn modelId="{B1700C4F-4CC9-4ADD-86DC-76D63A6A9C3E}" type="presOf" srcId="{229A6C77-460E-48A4-B82D-E4FAE72DD0F8}" destId="{AC2B5823-EEB2-46A8-B6A8-D8F1FB694717}" srcOrd="0" destOrd="0" presId="urn:microsoft.com/office/officeart/2005/8/layout/list1"/>
    <dgm:cxn modelId="{778523C0-806F-4BC6-B8D2-26749656DC4C}" type="presOf" srcId="{71937302-301C-434C-8EDF-4901DD1726FB}" destId="{800BDFD9-4A59-4B1B-B58B-431BC6376C1B}" srcOrd="0" destOrd="0" presId="urn:microsoft.com/office/officeart/2005/8/layout/list1"/>
    <dgm:cxn modelId="{227F9253-8908-4DE3-B101-BBC291EA6336}" type="presOf" srcId="{E34FE9A9-D9C1-4890-B916-4CE0C84635F5}" destId="{1A850C6D-5F2A-4696-9FFB-879ECAE605C5}" srcOrd="1" destOrd="0" presId="urn:microsoft.com/office/officeart/2005/8/layout/list1"/>
    <dgm:cxn modelId="{19586403-F436-4993-B63B-96135BB54923}" type="presOf" srcId="{1A0FA889-991B-4585-A9C9-A912A9AD460D}" destId="{D93D7B35-CC94-4945-9E80-B2EBF45778EE}" srcOrd="0" destOrd="0" presId="urn:microsoft.com/office/officeart/2005/8/layout/list1"/>
    <dgm:cxn modelId="{CC20BA9D-4038-45B3-A9A7-C875D4D7683E}" srcId="{1A0FA889-991B-4585-A9C9-A912A9AD460D}" destId="{71937302-301C-434C-8EDF-4901DD1726FB}" srcOrd="0" destOrd="0" parTransId="{9AD90BBF-CA09-4A74-9947-6A522E614846}" sibTransId="{9AE0008E-CA95-4EBA-9A75-CB6E5AED5123}"/>
    <dgm:cxn modelId="{FEFF8C39-D4B5-4051-AAEC-B7838D9627FE}" type="presOf" srcId="{55A18D25-43B5-4638-8C44-4E6065217430}" destId="{08965715-213C-4194-A244-C1BC4C1EB86E}" srcOrd="1" destOrd="0" presId="urn:microsoft.com/office/officeart/2005/8/layout/list1"/>
    <dgm:cxn modelId="{D77B934B-C167-457E-ADBA-CCB1433A5EFE}" type="presOf" srcId="{71937302-301C-434C-8EDF-4901DD1726FB}" destId="{97555B0C-5A91-4499-AE97-55FE91993616}" srcOrd="1" destOrd="0" presId="urn:microsoft.com/office/officeart/2005/8/layout/list1"/>
    <dgm:cxn modelId="{93CF36AA-038B-4C71-9332-4D4AAFE9739C}" srcId="{1A0FA889-991B-4585-A9C9-A912A9AD460D}" destId="{229A6C77-460E-48A4-B82D-E4FAE72DD0F8}" srcOrd="3" destOrd="0" parTransId="{425041FF-07BE-42A3-88F9-D6BDF136D0F7}" sibTransId="{02BA04E4-5180-4C55-B7BF-B191009B77DE}"/>
    <dgm:cxn modelId="{203D99FD-3EC7-451A-B768-C3EC1FBA149B}" type="presOf" srcId="{E34FE9A9-D9C1-4890-B916-4CE0C84635F5}" destId="{6E87E3CC-48C2-4111-85E8-071E3AB22051}" srcOrd="0" destOrd="0" presId="urn:microsoft.com/office/officeart/2005/8/layout/list1"/>
    <dgm:cxn modelId="{ADEE5604-A5D2-4E56-AA0A-0BE59C54BD6A}" type="presParOf" srcId="{D93D7B35-CC94-4945-9E80-B2EBF45778EE}" destId="{AA3F81B0-9B7D-4928-953F-97CF6F12D33B}" srcOrd="0" destOrd="0" presId="urn:microsoft.com/office/officeart/2005/8/layout/list1"/>
    <dgm:cxn modelId="{E9165AB3-1AC2-4E60-8D90-6176F06625DB}" type="presParOf" srcId="{AA3F81B0-9B7D-4928-953F-97CF6F12D33B}" destId="{800BDFD9-4A59-4B1B-B58B-431BC6376C1B}" srcOrd="0" destOrd="0" presId="urn:microsoft.com/office/officeart/2005/8/layout/list1"/>
    <dgm:cxn modelId="{B9501B67-C162-4E76-888F-DBBFAEE6A006}" type="presParOf" srcId="{AA3F81B0-9B7D-4928-953F-97CF6F12D33B}" destId="{97555B0C-5A91-4499-AE97-55FE91993616}" srcOrd="1" destOrd="0" presId="urn:microsoft.com/office/officeart/2005/8/layout/list1"/>
    <dgm:cxn modelId="{F99DE256-9111-49C2-9DFA-3F88A2915412}" type="presParOf" srcId="{D93D7B35-CC94-4945-9E80-B2EBF45778EE}" destId="{7B5864F7-7F1E-47BB-8247-E033A5CBD2FE}" srcOrd="1" destOrd="0" presId="urn:microsoft.com/office/officeart/2005/8/layout/list1"/>
    <dgm:cxn modelId="{E57405F0-4336-48F8-A084-56D374BBF876}" type="presParOf" srcId="{D93D7B35-CC94-4945-9E80-B2EBF45778EE}" destId="{A31E4DDD-AB9A-40EF-B939-A406360A5DE3}" srcOrd="2" destOrd="0" presId="urn:microsoft.com/office/officeart/2005/8/layout/list1"/>
    <dgm:cxn modelId="{031CBD75-AD8C-432E-B4F1-9E1D7EE3D31F}" type="presParOf" srcId="{D93D7B35-CC94-4945-9E80-B2EBF45778EE}" destId="{7019D394-424B-4C57-94FB-432C4F28D8FE}" srcOrd="3" destOrd="0" presId="urn:microsoft.com/office/officeart/2005/8/layout/list1"/>
    <dgm:cxn modelId="{4E4059DC-3DD8-4CF1-971D-2E7CE6645C74}" type="presParOf" srcId="{D93D7B35-CC94-4945-9E80-B2EBF45778EE}" destId="{5BB2D059-FF86-493F-8490-8F184CD5E7A2}" srcOrd="4" destOrd="0" presId="urn:microsoft.com/office/officeart/2005/8/layout/list1"/>
    <dgm:cxn modelId="{DE33DCF1-1163-441F-B0C4-17FC55AE2429}" type="presParOf" srcId="{5BB2D059-FF86-493F-8490-8F184CD5E7A2}" destId="{6E87E3CC-48C2-4111-85E8-071E3AB22051}" srcOrd="0" destOrd="0" presId="urn:microsoft.com/office/officeart/2005/8/layout/list1"/>
    <dgm:cxn modelId="{A5D9CC63-EF47-4972-8EF0-B018255B6A2E}" type="presParOf" srcId="{5BB2D059-FF86-493F-8490-8F184CD5E7A2}" destId="{1A850C6D-5F2A-4696-9FFB-879ECAE605C5}" srcOrd="1" destOrd="0" presId="urn:microsoft.com/office/officeart/2005/8/layout/list1"/>
    <dgm:cxn modelId="{9E47935D-DD77-43F2-B7E3-43FB7C2405BE}" type="presParOf" srcId="{D93D7B35-CC94-4945-9E80-B2EBF45778EE}" destId="{4549D776-D11D-4BF5-BF9C-0F22351D963B}" srcOrd="5" destOrd="0" presId="urn:microsoft.com/office/officeart/2005/8/layout/list1"/>
    <dgm:cxn modelId="{2CBCF4C1-A34D-41C5-AA56-1D89A04553D7}" type="presParOf" srcId="{D93D7B35-CC94-4945-9E80-B2EBF45778EE}" destId="{809B7C76-D3CC-46B8-A27F-20E3E94BE4AF}" srcOrd="6" destOrd="0" presId="urn:microsoft.com/office/officeart/2005/8/layout/list1"/>
    <dgm:cxn modelId="{75EBE9D5-A1C1-4B25-B079-D467376A10FC}" type="presParOf" srcId="{D93D7B35-CC94-4945-9E80-B2EBF45778EE}" destId="{FD04DF9A-3B2D-434A-90C4-586B9096E170}" srcOrd="7" destOrd="0" presId="urn:microsoft.com/office/officeart/2005/8/layout/list1"/>
    <dgm:cxn modelId="{234E215B-66BF-46C2-B9CA-03B5A10D55F8}" type="presParOf" srcId="{D93D7B35-CC94-4945-9E80-B2EBF45778EE}" destId="{AAAAB623-5997-4FC5-901D-345964990F6C}" srcOrd="8" destOrd="0" presId="urn:microsoft.com/office/officeart/2005/8/layout/list1"/>
    <dgm:cxn modelId="{8BA2BCEB-4252-4633-B299-4627D9E2FC1E}" type="presParOf" srcId="{AAAAB623-5997-4FC5-901D-345964990F6C}" destId="{5DB441A5-580C-428D-B1C8-BF01BF6D3A8F}" srcOrd="0" destOrd="0" presId="urn:microsoft.com/office/officeart/2005/8/layout/list1"/>
    <dgm:cxn modelId="{254ABD92-EEAD-4159-9CD4-57F6886BD8F9}" type="presParOf" srcId="{AAAAB623-5997-4FC5-901D-345964990F6C}" destId="{08965715-213C-4194-A244-C1BC4C1EB86E}" srcOrd="1" destOrd="0" presId="urn:microsoft.com/office/officeart/2005/8/layout/list1"/>
    <dgm:cxn modelId="{DDA111E4-3C57-4F5C-8541-212C6761B728}" type="presParOf" srcId="{D93D7B35-CC94-4945-9E80-B2EBF45778EE}" destId="{BBCE4726-5FF8-4D4E-A59C-3FA59926416C}" srcOrd="9" destOrd="0" presId="urn:microsoft.com/office/officeart/2005/8/layout/list1"/>
    <dgm:cxn modelId="{BF69C561-9FA6-49A4-9F12-130C9D256E7C}" type="presParOf" srcId="{D93D7B35-CC94-4945-9E80-B2EBF45778EE}" destId="{D0BCD872-22EC-4CCE-B23F-B251F0860D4A}" srcOrd="10" destOrd="0" presId="urn:microsoft.com/office/officeart/2005/8/layout/list1"/>
    <dgm:cxn modelId="{976F7626-77DF-4E0E-9ED1-6672C9CAA459}" type="presParOf" srcId="{D93D7B35-CC94-4945-9E80-B2EBF45778EE}" destId="{CC6DAD02-4C4F-4D08-B648-61DC36C7B94F}" srcOrd="11" destOrd="0" presId="urn:microsoft.com/office/officeart/2005/8/layout/list1"/>
    <dgm:cxn modelId="{D11FEFEB-C827-4E49-8D35-FE80202320F1}" type="presParOf" srcId="{D93D7B35-CC94-4945-9E80-B2EBF45778EE}" destId="{23035806-D458-4AC7-9F93-8E1EF593472A}" srcOrd="12" destOrd="0" presId="urn:microsoft.com/office/officeart/2005/8/layout/list1"/>
    <dgm:cxn modelId="{4F96B89B-A23F-487D-8BA1-0BA41FED2B2B}" type="presParOf" srcId="{23035806-D458-4AC7-9F93-8E1EF593472A}" destId="{AC2B5823-EEB2-46A8-B6A8-D8F1FB694717}" srcOrd="0" destOrd="0" presId="urn:microsoft.com/office/officeart/2005/8/layout/list1"/>
    <dgm:cxn modelId="{7C2E7AE7-95C0-41D1-A6A6-816C3B338627}" type="presParOf" srcId="{23035806-D458-4AC7-9F93-8E1EF593472A}" destId="{49B3BF3D-16E3-40AF-8497-6CF6133DDC6C}" srcOrd="1" destOrd="0" presId="urn:microsoft.com/office/officeart/2005/8/layout/list1"/>
    <dgm:cxn modelId="{3EE96BE8-7A8E-49C5-A03C-21018F8F1CE4}" type="presParOf" srcId="{D93D7B35-CC94-4945-9E80-B2EBF45778EE}" destId="{E447F87B-8A19-46D2-A3B1-4903AFED284D}" srcOrd="13" destOrd="0" presId="urn:microsoft.com/office/officeart/2005/8/layout/list1"/>
    <dgm:cxn modelId="{D60EB0A2-07C3-45C9-AF90-BDF27550E79A}" type="presParOf" srcId="{D93D7B35-CC94-4945-9E80-B2EBF45778EE}" destId="{73BCDBF5-ADB3-4CFA-9F8A-F87105E88EFE}" srcOrd="14" destOrd="0" presId="urn:microsoft.com/office/officeart/2005/8/layout/list1"/>
    <dgm:cxn modelId="{29709287-B1B7-4A6B-9971-6A2078E98724}" type="presParOf" srcId="{D93D7B35-CC94-4945-9E80-B2EBF45778EE}" destId="{7D46906C-786A-4F15-97E9-0AA913F5DF46}" srcOrd="15" destOrd="0" presId="urn:microsoft.com/office/officeart/2005/8/layout/list1"/>
    <dgm:cxn modelId="{4F0F7CF3-E842-4720-BBE1-B19B6B4813EC}" type="presParOf" srcId="{D93D7B35-CC94-4945-9E80-B2EBF45778EE}" destId="{6AE189DD-71A3-49F5-A431-54F47A8C5F5B}" srcOrd="16" destOrd="0" presId="urn:microsoft.com/office/officeart/2005/8/layout/list1"/>
    <dgm:cxn modelId="{93B65464-D8F1-4B78-A1AF-EFE9B5711B1A}" type="presParOf" srcId="{6AE189DD-71A3-49F5-A431-54F47A8C5F5B}" destId="{9B531B4D-D205-4210-9E26-E3FD5EFA2F47}" srcOrd="0" destOrd="0" presId="urn:microsoft.com/office/officeart/2005/8/layout/list1"/>
    <dgm:cxn modelId="{22F5A655-2D59-4EE0-9F4D-C6AC5D4A8155}" type="presParOf" srcId="{6AE189DD-71A3-49F5-A431-54F47A8C5F5B}" destId="{58F11A9F-D910-4D7B-B820-353AAD136354}" srcOrd="1" destOrd="0" presId="urn:microsoft.com/office/officeart/2005/8/layout/list1"/>
    <dgm:cxn modelId="{1FB70C8D-06CB-4ECC-914B-49F2094243BF}" type="presParOf" srcId="{D93D7B35-CC94-4945-9E80-B2EBF45778EE}" destId="{887A0B32-CDEE-47BC-88A3-6C4FA158CE07}" srcOrd="17" destOrd="0" presId="urn:microsoft.com/office/officeart/2005/8/layout/list1"/>
    <dgm:cxn modelId="{DCF41B3E-6DE3-49E8-B6BE-056672101EC8}" type="presParOf" srcId="{D93D7B35-CC94-4945-9E80-B2EBF45778EE}" destId="{4C8F0F07-E4BE-4CB0-9D80-E9DCA8021E17}" srcOrd="18" destOrd="0" presId="urn:microsoft.com/office/officeart/2005/8/layout/list1"/>
    <dgm:cxn modelId="{3EEFA3A4-5693-4A63-916C-73864D93FD5D}" type="presParOf" srcId="{D93D7B35-CC94-4945-9E80-B2EBF45778EE}" destId="{7650BF3A-C820-4994-B146-C55554FBDC2C}" srcOrd="19" destOrd="0" presId="urn:microsoft.com/office/officeart/2005/8/layout/list1"/>
    <dgm:cxn modelId="{E792BCEE-36F1-4F9B-9940-F32C4C0CC56C}" type="presParOf" srcId="{D93D7B35-CC94-4945-9E80-B2EBF45778EE}" destId="{3AAEB558-6E23-4F35-B291-67575929938D}" srcOrd="20" destOrd="0" presId="urn:microsoft.com/office/officeart/2005/8/layout/list1"/>
    <dgm:cxn modelId="{CB9AE81B-7236-4DD0-BB6A-FDA4FAF64BC4}" type="presParOf" srcId="{3AAEB558-6E23-4F35-B291-67575929938D}" destId="{867A120F-E17D-4A78-8F7F-C593188ED2AE}" srcOrd="0" destOrd="0" presId="urn:microsoft.com/office/officeart/2005/8/layout/list1"/>
    <dgm:cxn modelId="{5AD0BA0D-C131-40BF-AEE6-22D8342C5DF7}" type="presParOf" srcId="{3AAEB558-6E23-4F35-B291-67575929938D}" destId="{7AA337F1-FEAC-4ABF-8E0E-DCDFD0866AB9}" srcOrd="1" destOrd="0" presId="urn:microsoft.com/office/officeart/2005/8/layout/list1"/>
    <dgm:cxn modelId="{D2C83874-0AC5-41A0-BA6B-042A954F9A8E}" type="presParOf" srcId="{D93D7B35-CC94-4945-9E80-B2EBF45778EE}" destId="{7834B301-658E-462D-8558-4249A8971D94}" srcOrd="21" destOrd="0" presId="urn:microsoft.com/office/officeart/2005/8/layout/list1"/>
    <dgm:cxn modelId="{DFC8BDC6-BA87-43B0-AB5E-4A22D6656CBC}" type="presParOf" srcId="{D93D7B35-CC94-4945-9E80-B2EBF45778EE}" destId="{B0A8076C-DDE2-4113-A138-AC2F14F8C5A4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BB9008-1D43-474D-B97C-87992527AD10}">
      <dsp:nvSpPr>
        <dsp:cNvPr id="0" name=""/>
        <dsp:cNvSpPr/>
      </dsp:nvSpPr>
      <dsp:spPr>
        <a:xfrm>
          <a:off x="2522987" y="2630023"/>
          <a:ext cx="666083" cy="8326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3041" y="0"/>
              </a:lnTo>
              <a:lnTo>
                <a:pt x="333041" y="832607"/>
              </a:lnTo>
              <a:lnTo>
                <a:pt x="666083" y="832607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2829372" y="3019670"/>
        <a:ext cx="53312" cy="53312"/>
      </dsp:txXfrm>
    </dsp:sp>
    <dsp:sp modelId="{4DC9AEA6-6EF8-4764-8EF4-ABED4F403B4A}">
      <dsp:nvSpPr>
        <dsp:cNvPr id="0" name=""/>
        <dsp:cNvSpPr/>
      </dsp:nvSpPr>
      <dsp:spPr>
        <a:xfrm>
          <a:off x="2522987" y="1839418"/>
          <a:ext cx="666083" cy="790604"/>
        </a:xfrm>
        <a:custGeom>
          <a:avLst/>
          <a:gdLst/>
          <a:ahLst/>
          <a:cxnLst/>
          <a:rect l="0" t="0" r="0" b="0"/>
          <a:pathLst>
            <a:path>
              <a:moveTo>
                <a:pt x="0" y="790604"/>
              </a:moveTo>
              <a:lnTo>
                <a:pt x="333041" y="790604"/>
              </a:lnTo>
              <a:lnTo>
                <a:pt x="333041" y="0"/>
              </a:lnTo>
              <a:lnTo>
                <a:pt x="666083" y="0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2830184" y="2208876"/>
        <a:ext cx="51689" cy="51689"/>
      </dsp:txXfrm>
    </dsp:sp>
    <dsp:sp modelId="{3415F1DD-A99A-486E-AE7A-6DA17CF162A8}">
      <dsp:nvSpPr>
        <dsp:cNvPr id="0" name=""/>
        <dsp:cNvSpPr/>
      </dsp:nvSpPr>
      <dsp:spPr>
        <a:xfrm rot="16200000">
          <a:off x="-318713" y="2122338"/>
          <a:ext cx="4668032" cy="1015370"/>
        </a:xfrm>
        <a:prstGeom prst="rect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400" b="1" kern="1200" noProof="0" dirty="0" smtClean="0">
              <a:solidFill>
                <a:schemeClr val="bg1"/>
              </a:solidFill>
              <a:latin typeface="Cambria" pitchFamily="18" charset="0"/>
            </a:rPr>
            <a:t>CG COMAR</a:t>
          </a:r>
          <a:endParaRPr lang="en-GB" sz="4400" b="1" kern="1200" noProof="0" dirty="0">
            <a:solidFill>
              <a:schemeClr val="bg1"/>
            </a:solidFill>
            <a:latin typeface="Cambria" pitchFamily="18" charset="0"/>
          </a:endParaRPr>
        </a:p>
      </dsp:txBody>
      <dsp:txXfrm>
        <a:off x="-318713" y="2122338"/>
        <a:ext cx="4668032" cy="1015370"/>
      </dsp:txXfrm>
    </dsp:sp>
    <dsp:sp modelId="{DFA83BA7-5C84-47DA-8401-B001C3A21D0B}">
      <dsp:nvSpPr>
        <dsp:cNvPr id="0" name=""/>
        <dsp:cNvSpPr/>
      </dsp:nvSpPr>
      <dsp:spPr>
        <a:xfrm>
          <a:off x="3189070" y="1133731"/>
          <a:ext cx="4016280" cy="1411375"/>
        </a:xfrm>
        <a:prstGeom prst="rect">
          <a:avLst/>
        </a:prstGeom>
        <a:solidFill>
          <a:srgbClr val="6B6B6B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noProof="0" dirty="0" smtClean="0">
              <a:solidFill>
                <a:schemeClr val="bg1"/>
              </a:solidFill>
              <a:latin typeface="Cambria" pitchFamily="18" charset="0"/>
            </a:rPr>
            <a:t>A body of SEGOB in charge of granting refugee status, grants complementary protection and provides institutional assistance.</a:t>
          </a:r>
          <a:endParaRPr lang="en-GB" sz="1600" b="1" kern="1200" noProof="0" dirty="0">
            <a:solidFill>
              <a:schemeClr val="bg1"/>
            </a:solidFill>
            <a:latin typeface="Cambria" pitchFamily="18" charset="0"/>
          </a:endParaRPr>
        </a:p>
      </dsp:txBody>
      <dsp:txXfrm>
        <a:off x="3189070" y="1133731"/>
        <a:ext cx="4016280" cy="1411375"/>
      </dsp:txXfrm>
    </dsp:sp>
    <dsp:sp modelId="{E0993500-9102-44FC-8D0E-C3F84E8E6095}">
      <dsp:nvSpPr>
        <dsp:cNvPr id="0" name=""/>
        <dsp:cNvSpPr/>
      </dsp:nvSpPr>
      <dsp:spPr>
        <a:xfrm>
          <a:off x="3189070" y="2756942"/>
          <a:ext cx="4016280" cy="1411375"/>
        </a:xfrm>
        <a:prstGeom prst="rect">
          <a:avLst/>
        </a:prstGeom>
        <a:solidFill>
          <a:srgbClr val="6B6B6B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noProof="0" dirty="0" smtClean="0">
              <a:solidFill>
                <a:schemeClr val="bg1"/>
              </a:solidFill>
              <a:latin typeface="Cambria" pitchFamily="18" charset="0"/>
            </a:rPr>
            <a:t>Headquarters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noProof="0" dirty="0" smtClean="0">
              <a:solidFill>
                <a:schemeClr val="bg1"/>
              </a:solidFill>
              <a:latin typeface="Cambria" pitchFamily="18" charset="0"/>
            </a:rPr>
            <a:t>Mexico City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noProof="0" dirty="0" smtClean="0">
              <a:solidFill>
                <a:schemeClr val="bg1"/>
              </a:solidFill>
              <a:latin typeface="Cambria" pitchFamily="18" charset="0"/>
            </a:rPr>
            <a:t>Offices in Chiapas and Veracruz</a:t>
          </a:r>
          <a:endParaRPr lang="en-GB" sz="1600" b="1" kern="1200" noProof="0" dirty="0">
            <a:solidFill>
              <a:schemeClr val="bg1"/>
            </a:solidFill>
            <a:latin typeface="Cambria" pitchFamily="18" charset="0"/>
          </a:endParaRPr>
        </a:p>
      </dsp:txBody>
      <dsp:txXfrm>
        <a:off x="3189070" y="2756942"/>
        <a:ext cx="4016280" cy="141137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2330E7-B1E8-4CE1-AB46-8D8207E1F491}">
      <dsp:nvSpPr>
        <dsp:cNvPr id="0" name=""/>
        <dsp:cNvSpPr/>
      </dsp:nvSpPr>
      <dsp:spPr>
        <a:xfrm>
          <a:off x="0" y="410199"/>
          <a:ext cx="6096000" cy="959400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000" kern="1200" noProof="0" dirty="0" smtClean="0"/>
            <a:t>Complementary Protection</a:t>
          </a:r>
          <a:endParaRPr lang="en-GB" sz="4000" kern="1200" noProof="0" dirty="0"/>
        </a:p>
      </dsp:txBody>
      <dsp:txXfrm>
        <a:off x="46834" y="457033"/>
        <a:ext cx="6002332" cy="865732"/>
      </dsp:txXfrm>
    </dsp:sp>
    <dsp:sp modelId="{F15D2ACD-E0B2-415D-9BBF-EA14E62197F2}">
      <dsp:nvSpPr>
        <dsp:cNvPr id="0" name=""/>
        <dsp:cNvSpPr/>
      </dsp:nvSpPr>
      <dsp:spPr>
        <a:xfrm>
          <a:off x="0" y="1369599"/>
          <a:ext cx="6096000" cy="66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50800" rIns="284480" bIns="50800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3100" kern="1200" noProof="0" dirty="0" smtClean="0"/>
            <a:t>Assistance Plan</a:t>
          </a:r>
          <a:endParaRPr lang="en-GB" sz="3100" kern="1200" noProof="0" dirty="0"/>
        </a:p>
      </dsp:txBody>
      <dsp:txXfrm>
        <a:off x="0" y="1369599"/>
        <a:ext cx="6096000" cy="662400"/>
      </dsp:txXfrm>
    </dsp:sp>
    <dsp:sp modelId="{B1FE7FFD-2B37-4384-9051-9849EA91CA50}">
      <dsp:nvSpPr>
        <dsp:cNvPr id="0" name=""/>
        <dsp:cNvSpPr/>
      </dsp:nvSpPr>
      <dsp:spPr>
        <a:xfrm>
          <a:off x="0" y="2032000"/>
          <a:ext cx="6096000" cy="959400"/>
        </a:xfrm>
        <a:prstGeom prst="roundRect">
          <a:avLst/>
        </a:prstGeom>
        <a:solidFill>
          <a:srgbClr val="004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000" kern="1200" noProof="0" dirty="0" smtClean="0"/>
            <a:t>Stateless Persons</a:t>
          </a:r>
          <a:endParaRPr lang="en-GB" sz="4000" kern="1200" noProof="0" dirty="0"/>
        </a:p>
      </dsp:txBody>
      <dsp:txXfrm>
        <a:off x="46834" y="2078834"/>
        <a:ext cx="6002332" cy="865732"/>
      </dsp:txXfrm>
    </dsp:sp>
    <dsp:sp modelId="{57E5B646-5F05-4D66-85D8-C653006C98BE}">
      <dsp:nvSpPr>
        <dsp:cNvPr id="0" name=""/>
        <dsp:cNvSpPr/>
      </dsp:nvSpPr>
      <dsp:spPr>
        <a:xfrm>
          <a:off x="0" y="2991400"/>
          <a:ext cx="6096000" cy="66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50800" rIns="284480" bIns="50800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3100" kern="1200" noProof="0" dirty="0" smtClean="0"/>
            <a:t>Permanent Resident Status</a:t>
          </a:r>
          <a:endParaRPr lang="en-GB" sz="3100" kern="1200" noProof="0" dirty="0"/>
        </a:p>
      </dsp:txBody>
      <dsp:txXfrm>
        <a:off x="0" y="2991400"/>
        <a:ext cx="6096000" cy="6624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F08DC4-95DA-4127-9651-0507CE701318}">
      <dsp:nvSpPr>
        <dsp:cNvPr id="0" name=""/>
        <dsp:cNvSpPr/>
      </dsp:nvSpPr>
      <dsp:spPr>
        <a:xfrm>
          <a:off x="635088" y="0"/>
          <a:ext cx="7466768" cy="2855331"/>
        </a:xfrm>
        <a:prstGeom prst="rightArrow">
          <a:avLst/>
        </a:prstGeom>
        <a:gradFill rotWithShape="0">
          <a:gsLst>
            <a:gs pos="100000">
              <a:srgbClr val="1D1D1D">
                <a:alpha val="37000"/>
              </a:srgbClr>
            </a:gs>
            <a:gs pos="10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BFB56072-8441-44C6-811A-7C6A9609CBD1}">
      <dsp:nvSpPr>
        <dsp:cNvPr id="0" name=""/>
        <dsp:cNvSpPr/>
      </dsp:nvSpPr>
      <dsp:spPr>
        <a:xfrm>
          <a:off x="2144" y="1948102"/>
          <a:ext cx="1965988" cy="2732571"/>
        </a:xfrm>
        <a:prstGeom prst="roundRect">
          <a:avLst/>
        </a:prstGeom>
        <a:solidFill>
          <a:srgbClr val="0046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noProof="0" dirty="0" smtClean="0">
              <a:solidFill>
                <a:schemeClr val="bg1"/>
              </a:solidFill>
              <a:latin typeface="Cambria" pitchFamily="18" charset="0"/>
            </a:rPr>
            <a:t>Law on Refugees and Complementary Protection </a:t>
          </a:r>
          <a:endParaRPr lang="en-GB" sz="1600" b="1" kern="1200" noProof="0" dirty="0">
            <a:solidFill>
              <a:schemeClr val="bg1"/>
            </a:solidFill>
            <a:latin typeface="Cambria" pitchFamily="18" charset="0"/>
          </a:endParaRPr>
        </a:p>
      </dsp:txBody>
      <dsp:txXfrm>
        <a:off x="98116" y="2044074"/>
        <a:ext cx="1774044" cy="2540627"/>
      </dsp:txXfrm>
    </dsp:sp>
    <dsp:sp modelId="{56F44FA0-206C-4550-8150-553E203B4C2B}">
      <dsp:nvSpPr>
        <dsp:cNvPr id="0" name=""/>
        <dsp:cNvSpPr/>
      </dsp:nvSpPr>
      <dsp:spPr>
        <a:xfrm>
          <a:off x="2273529" y="1908256"/>
          <a:ext cx="1965988" cy="2812261"/>
        </a:xfrm>
        <a:prstGeom prst="roundRect">
          <a:avLst/>
        </a:prstGeom>
        <a:solidFill>
          <a:srgbClr val="CC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noProof="0" dirty="0" smtClean="0">
              <a:solidFill>
                <a:schemeClr val="bg1"/>
              </a:solidFill>
              <a:latin typeface="Cambria" pitchFamily="18" charset="0"/>
            </a:rPr>
            <a:t>Actions are implemented to provide institutional assistance and facilitate integration.</a:t>
          </a:r>
          <a:endParaRPr lang="en-GB" sz="1600" b="1" kern="1200" noProof="0" dirty="0">
            <a:solidFill>
              <a:schemeClr val="bg1"/>
            </a:solidFill>
            <a:latin typeface="Cambria" pitchFamily="18" charset="0"/>
          </a:endParaRPr>
        </a:p>
      </dsp:txBody>
      <dsp:txXfrm>
        <a:off x="2369501" y="2004228"/>
        <a:ext cx="1774044" cy="2620317"/>
      </dsp:txXfrm>
    </dsp:sp>
    <dsp:sp modelId="{1DC3CFEA-9172-479A-BA8C-B07691736E43}">
      <dsp:nvSpPr>
        <dsp:cNvPr id="0" name=""/>
        <dsp:cNvSpPr/>
      </dsp:nvSpPr>
      <dsp:spPr>
        <a:xfrm>
          <a:off x="4544914" y="1872200"/>
          <a:ext cx="1965988" cy="2884374"/>
        </a:xfrm>
        <a:prstGeom prst="roundRect">
          <a:avLst/>
        </a:prstGeom>
        <a:solidFill>
          <a:srgbClr val="0046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noProof="0" dirty="0" smtClean="0">
              <a:solidFill>
                <a:schemeClr val="bg1"/>
              </a:solidFill>
              <a:latin typeface="Cambria" pitchFamily="18" charset="0"/>
            </a:rPr>
            <a:t>Mechanisms are consolidated for collaboration with: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b="1" kern="1200" noProof="0" dirty="0" smtClean="0">
            <a:solidFill>
              <a:schemeClr val="bg1"/>
            </a:solidFill>
            <a:latin typeface="Cambria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noProof="0" dirty="0" smtClean="0">
              <a:solidFill>
                <a:schemeClr val="bg1"/>
              </a:solidFill>
              <a:latin typeface="Cambria" pitchFamily="18" charset="0"/>
            </a:rPr>
            <a:t>NGOs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b="1" kern="1200" noProof="0" dirty="0" smtClean="0">
            <a:solidFill>
              <a:schemeClr val="bg1"/>
            </a:solidFill>
            <a:latin typeface="Cambria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noProof="0" dirty="0" smtClean="0">
              <a:solidFill>
                <a:schemeClr val="bg1"/>
              </a:solidFill>
              <a:latin typeface="Cambria" pitchFamily="18" charset="0"/>
            </a:rPr>
            <a:t>Federal and local branches </a:t>
          </a:r>
          <a:endParaRPr lang="en-GB" sz="1600" b="1" kern="1200" noProof="0" dirty="0" smtClean="0">
            <a:solidFill>
              <a:schemeClr val="bg1"/>
            </a:solidFill>
            <a:latin typeface="Cambria" pitchFamily="18" charset="0"/>
          </a:endParaRPr>
        </a:p>
      </dsp:txBody>
      <dsp:txXfrm>
        <a:off x="4640886" y="1968172"/>
        <a:ext cx="1774044" cy="2692430"/>
      </dsp:txXfrm>
    </dsp:sp>
    <dsp:sp modelId="{90E87B04-2501-425A-8546-A8E73D7D59EF}">
      <dsp:nvSpPr>
        <dsp:cNvPr id="0" name=""/>
        <dsp:cNvSpPr/>
      </dsp:nvSpPr>
      <dsp:spPr>
        <a:xfrm>
          <a:off x="6816299" y="1908256"/>
          <a:ext cx="1965988" cy="2812261"/>
        </a:xfrm>
        <a:prstGeom prst="roundRect">
          <a:avLst/>
        </a:prstGeom>
        <a:solidFill>
          <a:srgbClr val="CC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noProof="0" dirty="0" smtClean="0">
              <a:solidFill>
                <a:schemeClr val="bg1"/>
              </a:solidFill>
              <a:latin typeface="Cambria" pitchFamily="18" charset="0"/>
            </a:rPr>
            <a:t>Elements are established for assistance to groups in vulnerable situations (victims, non-discrimination, boys, girls and adolescents).</a:t>
          </a:r>
          <a:endParaRPr lang="en-GB" sz="1600" b="1" kern="1200" noProof="0" dirty="0">
            <a:solidFill>
              <a:schemeClr val="bg1"/>
            </a:solidFill>
            <a:latin typeface="Cambria" pitchFamily="18" charset="0"/>
          </a:endParaRPr>
        </a:p>
      </dsp:txBody>
      <dsp:txXfrm>
        <a:off x="6912271" y="2004228"/>
        <a:ext cx="1774044" cy="26203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FBB934-719C-4BFF-A88E-2F8FEFF78DBF}">
      <dsp:nvSpPr>
        <dsp:cNvPr id="0" name=""/>
        <dsp:cNvSpPr/>
      </dsp:nvSpPr>
      <dsp:spPr>
        <a:xfrm>
          <a:off x="2792743" y="1729701"/>
          <a:ext cx="2426195" cy="2186825"/>
        </a:xfrm>
        <a:prstGeom prst="ellipse">
          <a:avLst/>
        </a:prstGeom>
        <a:solidFill>
          <a:srgbClr val="6B6B6B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ACTIONS</a:t>
          </a:r>
          <a:endParaRPr lang="en-GB" sz="1600" b="1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3148051" y="2049954"/>
        <a:ext cx="1715579" cy="1546319"/>
      </dsp:txXfrm>
    </dsp:sp>
    <dsp:sp modelId="{A85A8348-D9DD-49AC-8794-84B1F2E0D5AB}">
      <dsp:nvSpPr>
        <dsp:cNvPr id="0" name=""/>
        <dsp:cNvSpPr/>
      </dsp:nvSpPr>
      <dsp:spPr>
        <a:xfrm rot="18747564">
          <a:off x="4798210" y="1605591"/>
          <a:ext cx="174205" cy="512762"/>
        </a:xfrm>
        <a:prstGeom prst="rightArrow">
          <a:avLst>
            <a:gd name="adj1" fmla="val 60000"/>
            <a:gd name="adj2" fmla="val 50000"/>
          </a:avLst>
        </a:prstGeom>
        <a:solidFill>
          <a:srgbClr val="6B6B6B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800" b="1" kern="12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4806701" y="1727421"/>
        <a:ext cx="121944" cy="307658"/>
      </dsp:txXfrm>
    </dsp:sp>
    <dsp:sp modelId="{E1A2749A-7532-4BFE-BE66-00098353AF8A}">
      <dsp:nvSpPr>
        <dsp:cNvPr id="0" name=""/>
        <dsp:cNvSpPr/>
      </dsp:nvSpPr>
      <dsp:spPr>
        <a:xfrm>
          <a:off x="4670364" y="-23597"/>
          <a:ext cx="2026391" cy="2026391"/>
        </a:xfrm>
        <a:prstGeom prst="ellipse">
          <a:avLst/>
        </a:prstGeom>
        <a:solidFill>
          <a:srgbClr val="0046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Health and Education</a:t>
          </a:r>
          <a:endParaRPr lang="en-GB" sz="1800" b="1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4967122" y="273161"/>
        <a:ext cx="1432875" cy="1432875"/>
      </dsp:txXfrm>
    </dsp:sp>
    <dsp:sp modelId="{0AB62F01-70AB-41A8-986B-710D158105DF}">
      <dsp:nvSpPr>
        <dsp:cNvPr id="0" name=""/>
        <dsp:cNvSpPr/>
      </dsp:nvSpPr>
      <dsp:spPr>
        <a:xfrm rot="21559542">
          <a:off x="5325993" y="2549676"/>
          <a:ext cx="258192" cy="512762"/>
        </a:xfrm>
        <a:prstGeom prst="rightArrow">
          <a:avLst>
            <a:gd name="adj1" fmla="val 60000"/>
            <a:gd name="adj2" fmla="val 50000"/>
          </a:avLst>
        </a:prstGeom>
        <a:solidFill>
          <a:srgbClr val="6B6B6B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800" b="1" kern="12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5325996" y="2652684"/>
        <a:ext cx="180734" cy="307658"/>
      </dsp:txXfrm>
    </dsp:sp>
    <dsp:sp modelId="{944A55A0-3A03-442F-93A1-225BF140B3C2}">
      <dsp:nvSpPr>
        <dsp:cNvPr id="0" name=""/>
        <dsp:cNvSpPr/>
      </dsp:nvSpPr>
      <dsp:spPr>
        <a:xfrm>
          <a:off x="5705887" y="1777985"/>
          <a:ext cx="2026391" cy="2026391"/>
        </a:xfrm>
        <a:prstGeom prst="ellipse">
          <a:avLst/>
        </a:prstGeom>
        <a:solidFill>
          <a:srgbClr val="CC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Productive Projects</a:t>
          </a:r>
          <a:endParaRPr lang="en-GB" sz="1800" b="1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6002645" y="2074743"/>
        <a:ext cx="1432875" cy="1432875"/>
      </dsp:txXfrm>
    </dsp:sp>
    <dsp:sp modelId="{6020D1DE-7B74-4413-A468-9731972008F6}">
      <dsp:nvSpPr>
        <dsp:cNvPr id="0" name=""/>
        <dsp:cNvSpPr/>
      </dsp:nvSpPr>
      <dsp:spPr>
        <a:xfrm rot="2819943">
          <a:off x="4810142" y="3531827"/>
          <a:ext cx="191388" cy="512762"/>
        </a:xfrm>
        <a:prstGeom prst="rightArrow">
          <a:avLst>
            <a:gd name="adj1" fmla="val 60000"/>
            <a:gd name="adj2" fmla="val 50000"/>
          </a:avLst>
        </a:prstGeom>
        <a:solidFill>
          <a:srgbClr val="6B6B6B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800" b="1" kern="12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4819271" y="3613384"/>
        <a:ext cx="133972" cy="307658"/>
      </dsp:txXfrm>
    </dsp:sp>
    <dsp:sp modelId="{321D6BF0-6D64-4A6F-AD3F-9532FFB95678}">
      <dsp:nvSpPr>
        <dsp:cNvPr id="0" name=""/>
        <dsp:cNvSpPr/>
      </dsp:nvSpPr>
      <dsp:spPr>
        <a:xfrm>
          <a:off x="4710486" y="3652014"/>
          <a:ext cx="2026391" cy="2026391"/>
        </a:xfrm>
        <a:prstGeom prst="ellipse">
          <a:avLst/>
        </a:prstGeom>
        <a:solidFill>
          <a:srgbClr val="0046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Permanent Resident Status and Naturalization</a:t>
          </a:r>
          <a:endParaRPr lang="en-GB" sz="1600" b="1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5007244" y="3948772"/>
        <a:ext cx="1432875" cy="1432875"/>
      </dsp:txXfrm>
    </dsp:sp>
    <dsp:sp modelId="{542CE014-E022-4055-A588-90C3C043E862}">
      <dsp:nvSpPr>
        <dsp:cNvPr id="0" name=""/>
        <dsp:cNvSpPr/>
      </dsp:nvSpPr>
      <dsp:spPr>
        <a:xfrm rot="7883807">
          <a:off x="3074743" y="3532416"/>
          <a:ext cx="159659" cy="512762"/>
        </a:xfrm>
        <a:prstGeom prst="rightArrow">
          <a:avLst>
            <a:gd name="adj1" fmla="val 60000"/>
            <a:gd name="adj2" fmla="val 50000"/>
          </a:avLst>
        </a:prstGeom>
        <a:solidFill>
          <a:srgbClr val="6B6B6B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800" b="1" kern="12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10800000">
        <a:off x="3114529" y="3617003"/>
        <a:ext cx="111761" cy="307658"/>
      </dsp:txXfrm>
    </dsp:sp>
    <dsp:sp modelId="{5FF3A8F6-886F-40C3-9C3F-7C1D5DB9AA8F}">
      <dsp:nvSpPr>
        <dsp:cNvPr id="0" name=""/>
        <dsp:cNvSpPr/>
      </dsp:nvSpPr>
      <dsp:spPr>
        <a:xfrm>
          <a:off x="1368791" y="3652027"/>
          <a:ext cx="2026391" cy="2026391"/>
        </a:xfrm>
        <a:prstGeom prst="ellipse">
          <a:avLst/>
        </a:prstGeom>
        <a:solidFill>
          <a:srgbClr val="CC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The Child’s Best Interest</a:t>
          </a:r>
          <a:endParaRPr lang="en-GB" sz="1800" b="1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1665549" y="3948785"/>
        <a:ext cx="1432875" cy="1432875"/>
      </dsp:txXfrm>
    </dsp:sp>
    <dsp:sp modelId="{531F4D19-2565-4A0A-B204-88940C6035BB}">
      <dsp:nvSpPr>
        <dsp:cNvPr id="0" name=""/>
        <dsp:cNvSpPr/>
      </dsp:nvSpPr>
      <dsp:spPr>
        <a:xfrm rot="10808307">
          <a:off x="2444693" y="2563257"/>
          <a:ext cx="245958" cy="512762"/>
        </a:xfrm>
        <a:prstGeom prst="rightArrow">
          <a:avLst>
            <a:gd name="adj1" fmla="val 60000"/>
            <a:gd name="adj2" fmla="val 50000"/>
          </a:avLst>
        </a:prstGeom>
        <a:solidFill>
          <a:srgbClr val="6B6B6B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800" b="1" kern="12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10800000">
        <a:off x="2518480" y="2665898"/>
        <a:ext cx="172171" cy="307658"/>
      </dsp:txXfrm>
    </dsp:sp>
    <dsp:sp modelId="{DA04F05D-A17D-4A81-937C-A12AB18C19C9}">
      <dsp:nvSpPr>
        <dsp:cNvPr id="0" name=""/>
        <dsp:cNvSpPr/>
      </dsp:nvSpPr>
      <dsp:spPr>
        <a:xfrm>
          <a:off x="302287" y="1803417"/>
          <a:ext cx="2026391" cy="2026391"/>
        </a:xfrm>
        <a:prstGeom prst="ellipse">
          <a:avLst/>
        </a:prstGeom>
        <a:solidFill>
          <a:srgbClr val="0046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Family Reunification</a:t>
          </a:r>
          <a:endParaRPr lang="en-GB" sz="1700" b="1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599045" y="2100175"/>
        <a:ext cx="1432875" cy="1432875"/>
      </dsp:txXfrm>
    </dsp:sp>
    <dsp:sp modelId="{19C97291-69B4-4D40-9779-ACD3D6B40C00}">
      <dsp:nvSpPr>
        <dsp:cNvPr id="0" name=""/>
        <dsp:cNvSpPr/>
      </dsp:nvSpPr>
      <dsp:spPr>
        <a:xfrm rot="13685428">
          <a:off x="3079975" y="1616840"/>
          <a:ext cx="146581" cy="512762"/>
        </a:xfrm>
        <a:prstGeom prst="rightArrow">
          <a:avLst>
            <a:gd name="adj1" fmla="val 60000"/>
            <a:gd name="adj2" fmla="val 50000"/>
          </a:avLst>
        </a:prstGeom>
        <a:solidFill>
          <a:srgbClr val="6B6B6B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800" b="1" kern="12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10800000">
        <a:off x="3116648" y="1735755"/>
        <a:ext cx="102607" cy="307658"/>
      </dsp:txXfrm>
    </dsp:sp>
    <dsp:sp modelId="{DD22E0CB-50E7-4BB3-B049-F47B9525406E}">
      <dsp:nvSpPr>
        <dsp:cNvPr id="0" name=""/>
        <dsp:cNvSpPr/>
      </dsp:nvSpPr>
      <dsp:spPr>
        <a:xfrm>
          <a:off x="1368160" y="5"/>
          <a:ext cx="2026391" cy="2026391"/>
        </a:xfrm>
        <a:prstGeom prst="ellipse">
          <a:avLst/>
        </a:prstGeom>
        <a:solidFill>
          <a:srgbClr val="CC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Training for Employment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and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Procedures</a:t>
          </a:r>
        </a:p>
      </dsp:txBody>
      <dsp:txXfrm>
        <a:off x="1664918" y="296763"/>
        <a:ext cx="1432875" cy="14328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D29F97-913B-456E-A809-78F65D56814F}">
      <dsp:nvSpPr>
        <dsp:cNvPr id="0" name=""/>
        <dsp:cNvSpPr/>
      </dsp:nvSpPr>
      <dsp:spPr>
        <a:xfrm>
          <a:off x="215718" y="0"/>
          <a:ext cx="4896544" cy="4896544"/>
        </a:xfrm>
        <a:prstGeom prst="triangle">
          <a:avLst/>
        </a:prstGeom>
        <a:solidFill>
          <a:srgbClr val="CC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/>
          <a:bevelB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9AC7090-B531-4B81-B530-33AB9DE1B88B}">
      <dsp:nvSpPr>
        <dsp:cNvPr id="0" name=""/>
        <dsp:cNvSpPr/>
      </dsp:nvSpPr>
      <dsp:spPr>
        <a:xfrm>
          <a:off x="2736297" y="441205"/>
          <a:ext cx="2998599" cy="402865"/>
        </a:xfrm>
        <a:prstGeom prst="roundRect">
          <a:avLst/>
        </a:prstGeom>
        <a:solidFill>
          <a:srgbClr val="6B6B6B">
            <a:alpha val="90000"/>
          </a:srgb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noProof="0" dirty="0" smtClean="0">
              <a:latin typeface="Cambria" pitchFamily="18" charset="0"/>
            </a:rPr>
            <a:t>Awareness-raising of Authorities</a:t>
          </a:r>
          <a:endParaRPr lang="en-GB" sz="1500" b="1" kern="1200" noProof="0" dirty="0">
            <a:latin typeface="Cambria" pitchFamily="18" charset="0"/>
          </a:endParaRPr>
        </a:p>
      </dsp:txBody>
      <dsp:txXfrm>
        <a:off x="2755963" y="460871"/>
        <a:ext cx="2959267" cy="363533"/>
      </dsp:txXfrm>
    </dsp:sp>
    <dsp:sp modelId="{79959E32-D4D1-4EE7-A4D2-9B1910430816}">
      <dsp:nvSpPr>
        <dsp:cNvPr id="0" name=""/>
        <dsp:cNvSpPr/>
      </dsp:nvSpPr>
      <dsp:spPr>
        <a:xfrm>
          <a:off x="2664303" y="1248278"/>
          <a:ext cx="2998599" cy="402865"/>
        </a:xfrm>
        <a:prstGeom prst="roundRect">
          <a:avLst/>
        </a:prstGeom>
        <a:solidFill>
          <a:srgbClr val="6B6B6B">
            <a:alpha val="90000"/>
          </a:srgbClr>
        </a:solidFill>
        <a:ln w="9525" cap="flat" cmpd="sng" algn="ctr">
          <a:solidFill>
            <a:schemeClr val="accent2">
              <a:hueOff val="720309"/>
              <a:satOff val="275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noProof="0" dirty="0" smtClean="0">
              <a:latin typeface="Cambria" pitchFamily="18" charset="0"/>
            </a:rPr>
            <a:t>Permanent Resident Status</a:t>
          </a:r>
          <a:endParaRPr lang="en-GB" sz="1500" b="1" kern="1200" noProof="0" dirty="0">
            <a:latin typeface="Cambria" pitchFamily="18" charset="0"/>
          </a:endParaRPr>
        </a:p>
      </dsp:txBody>
      <dsp:txXfrm>
        <a:off x="2683969" y="1267944"/>
        <a:ext cx="2959267" cy="363533"/>
      </dsp:txXfrm>
    </dsp:sp>
    <dsp:sp modelId="{ABF7D18B-D1B8-4318-9472-0E05F46E0462}">
      <dsp:nvSpPr>
        <dsp:cNvPr id="0" name=""/>
        <dsp:cNvSpPr/>
      </dsp:nvSpPr>
      <dsp:spPr>
        <a:xfrm>
          <a:off x="5976674" y="415460"/>
          <a:ext cx="1872063" cy="333469"/>
        </a:xfrm>
        <a:prstGeom prst="roundRect">
          <a:avLst/>
        </a:prstGeom>
        <a:solidFill>
          <a:srgbClr val="6B6B6B">
            <a:alpha val="90000"/>
          </a:srgbClr>
        </a:solidFill>
        <a:ln w="9525" cap="flat" cmpd="sng" algn="ctr">
          <a:solidFill>
            <a:schemeClr val="accent2">
              <a:hueOff val="1440619"/>
              <a:satOff val="5501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noProof="0" dirty="0" smtClean="0">
              <a:latin typeface="Cambria" pitchFamily="18" charset="0"/>
            </a:rPr>
            <a:t>Collaboration Agreements</a:t>
          </a:r>
          <a:endParaRPr lang="en-GB" sz="1400" b="1" kern="1200" noProof="0" dirty="0">
            <a:latin typeface="Cambria" pitchFamily="18" charset="0"/>
          </a:endParaRPr>
        </a:p>
      </dsp:txBody>
      <dsp:txXfrm>
        <a:off x="5992953" y="431739"/>
        <a:ext cx="1839505" cy="300911"/>
      </dsp:txXfrm>
    </dsp:sp>
    <dsp:sp modelId="{10F90A70-E697-4494-9596-285645F78D89}">
      <dsp:nvSpPr>
        <dsp:cNvPr id="0" name=""/>
        <dsp:cNvSpPr/>
      </dsp:nvSpPr>
      <dsp:spPr>
        <a:xfrm>
          <a:off x="5976674" y="1296144"/>
          <a:ext cx="1872063" cy="333469"/>
        </a:xfrm>
        <a:prstGeom prst="roundRect">
          <a:avLst/>
        </a:prstGeom>
        <a:solidFill>
          <a:srgbClr val="6B6B6B">
            <a:alpha val="90000"/>
          </a:srgbClr>
        </a:solidFill>
        <a:ln w="9525" cap="flat" cmpd="sng" algn="ctr">
          <a:solidFill>
            <a:schemeClr val="accent2">
              <a:hueOff val="2160928"/>
              <a:satOff val="8251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 noProof="0" dirty="0" smtClean="0">
              <a:latin typeface="Cambria" pitchFamily="18" charset="0"/>
            </a:rPr>
            <a:t>Naturalization</a:t>
          </a:r>
          <a:endParaRPr lang="en-GB" sz="1300" b="1" kern="1200" noProof="0" dirty="0">
            <a:latin typeface="Cambria" pitchFamily="18" charset="0"/>
          </a:endParaRPr>
        </a:p>
      </dsp:txBody>
      <dsp:txXfrm>
        <a:off x="5992953" y="1312423"/>
        <a:ext cx="1839505" cy="300911"/>
      </dsp:txXfrm>
    </dsp:sp>
    <dsp:sp modelId="{9F72C702-DAE5-4738-A8ED-0E24162A5F40}">
      <dsp:nvSpPr>
        <dsp:cNvPr id="0" name=""/>
        <dsp:cNvSpPr/>
      </dsp:nvSpPr>
      <dsp:spPr>
        <a:xfrm>
          <a:off x="5976658" y="2862762"/>
          <a:ext cx="2242186" cy="402865"/>
        </a:xfrm>
        <a:prstGeom prst="roundRect">
          <a:avLst/>
        </a:prstGeom>
        <a:solidFill>
          <a:srgbClr val="6B6B6B">
            <a:alpha val="90000"/>
          </a:srgbClr>
        </a:solidFill>
        <a:ln w="9525" cap="flat" cmpd="sng" algn="ctr">
          <a:solidFill>
            <a:schemeClr val="accent2">
              <a:hueOff val="2881238"/>
              <a:satOff val="11001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noProof="0" dirty="0" smtClean="0">
              <a:latin typeface="Cambria" pitchFamily="18" charset="0"/>
            </a:rPr>
            <a:t>Developing Productive Projects</a:t>
          </a:r>
          <a:endParaRPr lang="en-GB" sz="1400" b="1" kern="1200" noProof="0" dirty="0">
            <a:latin typeface="Cambria" pitchFamily="18" charset="0"/>
          </a:endParaRPr>
        </a:p>
      </dsp:txBody>
      <dsp:txXfrm>
        <a:off x="5996324" y="2882428"/>
        <a:ext cx="2202854" cy="363533"/>
      </dsp:txXfrm>
    </dsp:sp>
    <dsp:sp modelId="{B43678A4-34FB-4B89-B0F5-4F0AAFFE8DD2}">
      <dsp:nvSpPr>
        <dsp:cNvPr id="0" name=""/>
        <dsp:cNvSpPr/>
      </dsp:nvSpPr>
      <dsp:spPr>
        <a:xfrm>
          <a:off x="5966728" y="4176464"/>
          <a:ext cx="2242186" cy="402865"/>
        </a:xfrm>
        <a:prstGeom prst="roundRect">
          <a:avLst/>
        </a:prstGeom>
        <a:solidFill>
          <a:srgbClr val="6B6B6B">
            <a:alpha val="90000"/>
          </a:srgbClr>
        </a:solidFill>
        <a:ln w="9525" cap="flat" cmpd="sng" algn="ctr">
          <a:solidFill>
            <a:schemeClr val="accent2">
              <a:hueOff val="3601547"/>
              <a:satOff val="13752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noProof="0" dirty="0" smtClean="0">
              <a:latin typeface="Cambria" pitchFamily="18" charset="0"/>
            </a:rPr>
            <a:t>Access to Spanish Language Training</a:t>
          </a:r>
          <a:endParaRPr lang="en-GB" sz="1400" b="1" kern="1200" noProof="0" dirty="0">
            <a:latin typeface="Cambria" pitchFamily="18" charset="0"/>
          </a:endParaRPr>
        </a:p>
      </dsp:txBody>
      <dsp:txXfrm>
        <a:off x="5986394" y="4196130"/>
        <a:ext cx="2202854" cy="363533"/>
      </dsp:txXfrm>
    </dsp:sp>
    <dsp:sp modelId="{760482B7-443C-4325-84F2-586D72EFB388}">
      <dsp:nvSpPr>
        <dsp:cNvPr id="0" name=""/>
        <dsp:cNvSpPr/>
      </dsp:nvSpPr>
      <dsp:spPr>
        <a:xfrm>
          <a:off x="2664303" y="2843771"/>
          <a:ext cx="2998599" cy="402865"/>
        </a:xfrm>
        <a:prstGeom prst="roundRect">
          <a:avLst/>
        </a:prstGeom>
        <a:solidFill>
          <a:srgbClr val="6B6B6B">
            <a:alpha val="90000"/>
          </a:srgbClr>
        </a:solidFill>
        <a:ln w="9525" cap="flat" cmpd="sng" algn="ctr">
          <a:solidFill>
            <a:schemeClr val="accent2">
              <a:hueOff val="4321857"/>
              <a:satOff val="16502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noProof="0" dirty="0" smtClean="0">
              <a:latin typeface="Cambria" pitchFamily="18" charset="0"/>
            </a:rPr>
            <a:t>Labour Integration</a:t>
          </a:r>
          <a:endParaRPr lang="en-GB" sz="1500" b="1" kern="1200" noProof="0" dirty="0">
            <a:latin typeface="Cambria" pitchFamily="18" charset="0"/>
          </a:endParaRPr>
        </a:p>
      </dsp:txBody>
      <dsp:txXfrm>
        <a:off x="2683969" y="2863437"/>
        <a:ext cx="2959267" cy="363533"/>
      </dsp:txXfrm>
    </dsp:sp>
    <dsp:sp modelId="{2403D459-79B3-4857-99B1-F32033B98A54}">
      <dsp:nvSpPr>
        <dsp:cNvPr id="0" name=""/>
        <dsp:cNvSpPr/>
      </dsp:nvSpPr>
      <dsp:spPr>
        <a:xfrm>
          <a:off x="2664303" y="4192414"/>
          <a:ext cx="2998599" cy="402865"/>
        </a:xfrm>
        <a:prstGeom prst="roundRect">
          <a:avLst/>
        </a:prstGeom>
        <a:solidFill>
          <a:srgbClr val="6B6B6B">
            <a:alpha val="90000"/>
          </a:srgbClr>
        </a:solidFill>
        <a:ln w="9525" cap="flat" cmpd="sng" algn="ctr">
          <a:solidFill>
            <a:schemeClr val="accent2">
              <a:hueOff val="5042166"/>
              <a:satOff val="19252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noProof="0" dirty="0" smtClean="0">
              <a:latin typeface="Cambria" pitchFamily="18" charset="0"/>
            </a:rPr>
            <a:t>Entry and Validation of Education</a:t>
          </a:r>
          <a:endParaRPr lang="en-GB" sz="1500" kern="1200" noProof="0" dirty="0">
            <a:latin typeface="Cambria" pitchFamily="18" charset="0"/>
          </a:endParaRPr>
        </a:p>
      </dsp:txBody>
      <dsp:txXfrm>
        <a:off x="2683969" y="4212080"/>
        <a:ext cx="2959267" cy="363533"/>
      </dsp:txXfrm>
    </dsp:sp>
    <dsp:sp modelId="{F0064182-36E7-46CA-B48D-3A428D5AA1E6}">
      <dsp:nvSpPr>
        <dsp:cNvPr id="0" name=""/>
        <dsp:cNvSpPr/>
      </dsp:nvSpPr>
      <dsp:spPr>
        <a:xfrm>
          <a:off x="5968383" y="2117450"/>
          <a:ext cx="2242186" cy="402865"/>
        </a:xfrm>
        <a:prstGeom prst="roundRect">
          <a:avLst/>
        </a:prstGeom>
        <a:solidFill>
          <a:srgbClr val="6B6B6B">
            <a:alpha val="90000"/>
          </a:srgbClr>
        </a:solidFill>
        <a:ln w="9525" cap="flat" cmpd="sng" algn="ctr">
          <a:solidFill>
            <a:schemeClr val="accent2">
              <a:hueOff val="5762475"/>
              <a:satOff val="22003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noProof="0" dirty="0" smtClean="0">
              <a:latin typeface="Cambria" pitchFamily="18" charset="0"/>
            </a:rPr>
            <a:t>Technical Training</a:t>
          </a:r>
          <a:endParaRPr lang="en-GB" sz="1400" b="1" kern="1200" noProof="0" dirty="0">
            <a:latin typeface="Cambria" pitchFamily="18" charset="0"/>
          </a:endParaRPr>
        </a:p>
      </dsp:txBody>
      <dsp:txXfrm>
        <a:off x="5988049" y="2137116"/>
        <a:ext cx="2202854" cy="363533"/>
      </dsp:txXfrm>
    </dsp:sp>
    <dsp:sp modelId="{480DD650-3165-4D0B-AEBE-A41857358B5D}">
      <dsp:nvSpPr>
        <dsp:cNvPr id="0" name=""/>
        <dsp:cNvSpPr/>
      </dsp:nvSpPr>
      <dsp:spPr>
        <a:xfrm>
          <a:off x="5964659" y="3485567"/>
          <a:ext cx="2242186" cy="402865"/>
        </a:xfrm>
        <a:prstGeom prst="roundRect">
          <a:avLst/>
        </a:prstGeom>
        <a:solidFill>
          <a:srgbClr val="6B6B6B">
            <a:alpha val="90000"/>
          </a:srgbClr>
        </a:solidFill>
        <a:ln w="9525" cap="flat" cmpd="sng" algn="ctr">
          <a:solidFill>
            <a:schemeClr val="accent2">
              <a:hueOff val="6482785"/>
              <a:satOff val="24753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noProof="0" dirty="0" smtClean="0">
              <a:latin typeface="Cambria" pitchFamily="18" charset="0"/>
            </a:rPr>
            <a:t>Incorporation through Employment Offers</a:t>
          </a:r>
          <a:endParaRPr lang="en-GB" sz="1400" b="1" kern="1200" noProof="0" dirty="0">
            <a:latin typeface="Cambria" pitchFamily="18" charset="0"/>
          </a:endParaRPr>
        </a:p>
      </dsp:txBody>
      <dsp:txXfrm>
        <a:off x="5984325" y="3505233"/>
        <a:ext cx="2202854" cy="36353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D29F97-913B-456E-A809-78F65D56814F}">
      <dsp:nvSpPr>
        <dsp:cNvPr id="0" name=""/>
        <dsp:cNvSpPr/>
      </dsp:nvSpPr>
      <dsp:spPr>
        <a:xfrm>
          <a:off x="215718" y="0"/>
          <a:ext cx="4896544" cy="4896544"/>
        </a:xfrm>
        <a:prstGeom prst="triangle">
          <a:avLst/>
        </a:prstGeom>
        <a:solidFill>
          <a:srgbClr val="CC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/>
          <a:bevelB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FBEF91B-112B-49CC-BDB1-91EDE6A98BB4}">
      <dsp:nvSpPr>
        <dsp:cNvPr id="0" name=""/>
        <dsp:cNvSpPr/>
      </dsp:nvSpPr>
      <dsp:spPr>
        <a:xfrm>
          <a:off x="6048684" y="1226304"/>
          <a:ext cx="2242186" cy="282755"/>
        </a:xfrm>
        <a:prstGeom prst="roundRect">
          <a:avLst/>
        </a:prstGeom>
        <a:solidFill>
          <a:srgbClr val="6B6B6B">
            <a:alpha val="90000"/>
          </a:srgb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noProof="0" dirty="0" smtClean="0">
              <a:latin typeface="Cambria" pitchFamily="18" charset="0"/>
            </a:rPr>
            <a:t>Shelters</a:t>
          </a:r>
          <a:endParaRPr lang="en-GB" sz="1400" b="1" kern="1200" noProof="0" dirty="0">
            <a:latin typeface="Cambria" pitchFamily="18" charset="0"/>
          </a:endParaRPr>
        </a:p>
      </dsp:txBody>
      <dsp:txXfrm>
        <a:off x="6062487" y="1240107"/>
        <a:ext cx="2214580" cy="255149"/>
      </dsp:txXfrm>
    </dsp:sp>
    <dsp:sp modelId="{F0A67A54-1B2B-49EF-9293-1E96B3EBCD58}">
      <dsp:nvSpPr>
        <dsp:cNvPr id="0" name=""/>
        <dsp:cNvSpPr/>
      </dsp:nvSpPr>
      <dsp:spPr>
        <a:xfrm>
          <a:off x="6048684" y="2021501"/>
          <a:ext cx="2242186" cy="282755"/>
        </a:xfrm>
        <a:prstGeom prst="roundRect">
          <a:avLst/>
        </a:prstGeom>
        <a:solidFill>
          <a:srgbClr val="6B6B6B">
            <a:alpha val="90000"/>
          </a:srgbClr>
        </a:solidFill>
        <a:ln w="9525" cap="flat" cmpd="sng" algn="ctr">
          <a:solidFill>
            <a:schemeClr val="accent2">
              <a:hueOff val="720309"/>
              <a:satOff val="275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noProof="0" dirty="0" smtClean="0">
              <a:latin typeface="Cambria" pitchFamily="18" charset="0"/>
            </a:rPr>
            <a:t>Psychological Support</a:t>
          </a:r>
          <a:endParaRPr lang="en-GB" sz="1400" b="1" kern="1200" noProof="0" dirty="0">
            <a:latin typeface="Cambria" pitchFamily="18" charset="0"/>
          </a:endParaRPr>
        </a:p>
      </dsp:txBody>
      <dsp:txXfrm>
        <a:off x="6062487" y="2035304"/>
        <a:ext cx="2214580" cy="255149"/>
      </dsp:txXfrm>
    </dsp:sp>
    <dsp:sp modelId="{FAC40D9B-0424-48E7-AB61-605EEDF534CA}">
      <dsp:nvSpPr>
        <dsp:cNvPr id="0" name=""/>
        <dsp:cNvSpPr/>
      </dsp:nvSpPr>
      <dsp:spPr>
        <a:xfrm>
          <a:off x="2736297" y="311120"/>
          <a:ext cx="2998599" cy="435142"/>
        </a:xfrm>
        <a:prstGeom prst="roundRect">
          <a:avLst/>
        </a:prstGeom>
        <a:solidFill>
          <a:srgbClr val="6B6B6B">
            <a:alpha val="90000"/>
          </a:srgbClr>
        </a:solidFill>
        <a:ln w="9525" cap="flat" cmpd="sng" algn="ctr">
          <a:solidFill>
            <a:schemeClr val="accent2">
              <a:hueOff val="1440619"/>
              <a:satOff val="5501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noProof="0" dirty="0" smtClean="0">
              <a:latin typeface="Cambria" pitchFamily="18" charset="0"/>
            </a:rPr>
            <a:t>Access to Health Care</a:t>
          </a:r>
          <a:endParaRPr lang="en-GB" sz="1500" b="1" kern="1200" noProof="0" dirty="0">
            <a:latin typeface="Cambria" pitchFamily="18" charset="0"/>
          </a:endParaRPr>
        </a:p>
      </dsp:txBody>
      <dsp:txXfrm>
        <a:off x="2757539" y="332362"/>
        <a:ext cx="2956115" cy="392658"/>
      </dsp:txXfrm>
    </dsp:sp>
    <dsp:sp modelId="{6740F35F-5F9F-4288-95A1-6551AA551200}">
      <dsp:nvSpPr>
        <dsp:cNvPr id="0" name=""/>
        <dsp:cNvSpPr/>
      </dsp:nvSpPr>
      <dsp:spPr>
        <a:xfrm>
          <a:off x="2690020" y="3800006"/>
          <a:ext cx="2998599" cy="435142"/>
        </a:xfrm>
        <a:prstGeom prst="roundRect">
          <a:avLst/>
        </a:prstGeom>
        <a:solidFill>
          <a:srgbClr val="6B6B6B">
            <a:alpha val="90000"/>
          </a:srgbClr>
        </a:solidFill>
        <a:ln w="9525" cap="flat" cmpd="sng" algn="ctr">
          <a:solidFill>
            <a:schemeClr val="accent2">
              <a:hueOff val="2160928"/>
              <a:satOff val="8251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noProof="0" dirty="0" smtClean="0">
              <a:latin typeface="Cambria" pitchFamily="18" charset="0"/>
            </a:rPr>
            <a:t>Emotional Stability through Family Reunification</a:t>
          </a:r>
          <a:endParaRPr lang="en-GB" sz="1500" b="1" kern="1200" noProof="0" dirty="0">
            <a:latin typeface="Cambria" pitchFamily="18" charset="0"/>
          </a:endParaRPr>
        </a:p>
      </dsp:txBody>
      <dsp:txXfrm>
        <a:off x="2711262" y="3821248"/>
        <a:ext cx="2956115" cy="392658"/>
      </dsp:txXfrm>
    </dsp:sp>
    <dsp:sp modelId="{ED1B5ED3-13BD-45AF-806B-F034D7A302E3}">
      <dsp:nvSpPr>
        <dsp:cNvPr id="0" name=""/>
        <dsp:cNvSpPr/>
      </dsp:nvSpPr>
      <dsp:spPr>
        <a:xfrm>
          <a:off x="2664303" y="1520547"/>
          <a:ext cx="2998599" cy="435142"/>
        </a:xfrm>
        <a:prstGeom prst="roundRect">
          <a:avLst/>
        </a:prstGeom>
        <a:solidFill>
          <a:srgbClr val="6B6B6B">
            <a:alpha val="90000"/>
          </a:srgbClr>
        </a:solidFill>
        <a:ln w="9525" cap="flat" cmpd="sng" algn="ctr">
          <a:solidFill>
            <a:schemeClr val="accent2">
              <a:hueOff val="2881238"/>
              <a:satOff val="11001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noProof="0" dirty="0" smtClean="0">
              <a:latin typeface="Cambria" pitchFamily="18" charset="0"/>
            </a:rPr>
            <a:t>Special Assistance to Boys, Girls and Adolescents</a:t>
          </a:r>
          <a:endParaRPr lang="en-GB" sz="1500" b="1" kern="1200" noProof="0" dirty="0">
            <a:latin typeface="Cambria" pitchFamily="18" charset="0"/>
          </a:endParaRPr>
        </a:p>
      </dsp:txBody>
      <dsp:txXfrm>
        <a:off x="2685545" y="1541789"/>
        <a:ext cx="2956115" cy="392658"/>
      </dsp:txXfrm>
    </dsp:sp>
    <dsp:sp modelId="{5653A3E6-96F1-41CC-9ED1-322BDBEAB599}">
      <dsp:nvSpPr>
        <dsp:cNvPr id="0" name=""/>
        <dsp:cNvSpPr/>
      </dsp:nvSpPr>
      <dsp:spPr>
        <a:xfrm>
          <a:off x="2664303" y="2733210"/>
          <a:ext cx="2998599" cy="429930"/>
        </a:xfrm>
        <a:prstGeom prst="roundRect">
          <a:avLst/>
        </a:prstGeom>
        <a:solidFill>
          <a:srgbClr val="6B6B6B">
            <a:alpha val="90000"/>
          </a:srgbClr>
        </a:solidFill>
        <a:ln w="9525" cap="flat" cmpd="sng" algn="ctr">
          <a:solidFill>
            <a:schemeClr val="accent2">
              <a:hueOff val="3601547"/>
              <a:satOff val="13752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noProof="0" dirty="0" smtClean="0">
              <a:latin typeface="Cambria" pitchFamily="18" charset="0"/>
            </a:rPr>
            <a:t>Access to Civil Registration Procedures</a:t>
          </a:r>
          <a:endParaRPr lang="en-GB" sz="1500" b="1" kern="1200" noProof="0" dirty="0">
            <a:latin typeface="Cambria" pitchFamily="18" charset="0"/>
          </a:endParaRPr>
        </a:p>
      </dsp:txBody>
      <dsp:txXfrm>
        <a:off x="2685290" y="2754197"/>
        <a:ext cx="2956625" cy="387956"/>
      </dsp:txXfrm>
    </dsp:sp>
    <dsp:sp modelId="{456936FF-4989-45A9-81B1-A428E2B304B3}">
      <dsp:nvSpPr>
        <dsp:cNvPr id="0" name=""/>
        <dsp:cNvSpPr/>
      </dsp:nvSpPr>
      <dsp:spPr>
        <a:xfrm>
          <a:off x="6048684" y="1593317"/>
          <a:ext cx="2242186" cy="282755"/>
        </a:xfrm>
        <a:prstGeom prst="roundRect">
          <a:avLst/>
        </a:prstGeom>
        <a:solidFill>
          <a:srgbClr val="6B6B6B">
            <a:alpha val="90000"/>
          </a:srgbClr>
        </a:solidFill>
        <a:ln w="9525" cap="flat" cmpd="sng" algn="ctr">
          <a:solidFill>
            <a:schemeClr val="accent2">
              <a:hueOff val="4321857"/>
              <a:satOff val="16502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noProof="0" dirty="0" smtClean="0">
              <a:latin typeface="Cambria" pitchFamily="18" charset="0"/>
            </a:rPr>
            <a:t>Evaluation and Follow-up</a:t>
          </a:r>
          <a:endParaRPr lang="en-GB" sz="1400" b="1" kern="1200" noProof="0" dirty="0">
            <a:latin typeface="Cambria" pitchFamily="18" charset="0"/>
          </a:endParaRPr>
        </a:p>
      </dsp:txBody>
      <dsp:txXfrm>
        <a:off x="6062487" y="1607120"/>
        <a:ext cx="2214580" cy="255149"/>
      </dsp:txXfrm>
    </dsp:sp>
    <dsp:sp modelId="{1E482A92-6CD8-4FCD-84F6-AF63EA2E598E}">
      <dsp:nvSpPr>
        <dsp:cNvPr id="0" name=""/>
        <dsp:cNvSpPr/>
      </dsp:nvSpPr>
      <dsp:spPr>
        <a:xfrm>
          <a:off x="6048684" y="2733210"/>
          <a:ext cx="2242186" cy="435142"/>
        </a:xfrm>
        <a:prstGeom prst="roundRect">
          <a:avLst/>
        </a:prstGeom>
        <a:solidFill>
          <a:srgbClr val="6B6B6B">
            <a:alpha val="90000"/>
          </a:srgbClr>
        </a:solidFill>
        <a:ln w="9525" cap="flat" cmpd="sng" algn="ctr">
          <a:solidFill>
            <a:schemeClr val="accent2">
              <a:hueOff val="5042166"/>
              <a:satOff val="19252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noProof="0" dirty="0" smtClean="0">
              <a:latin typeface="Cambria" pitchFamily="18" charset="0"/>
            </a:rPr>
            <a:t>Registration:  Birth, Death, Marriage</a:t>
          </a:r>
          <a:endParaRPr lang="en-GB" sz="1400" b="1" kern="1200" noProof="0" dirty="0">
            <a:latin typeface="Cambria" pitchFamily="18" charset="0"/>
          </a:endParaRPr>
        </a:p>
      </dsp:txBody>
      <dsp:txXfrm>
        <a:off x="6069926" y="2754452"/>
        <a:ext cx="2199702" cy="392658"/>
      </dsp:txXfrm>
    </dsp:sp>
    <dsp:sp modelId="{A2EA8751-C603-48DC-90EE-73CF82936BA5}">
      <dsp:nvSpPr>
        <dsp:cNvPr id="0" name=""/>
        <dsp:cNvSpPr/>
      </dsp:nvSpPr>
      <dsp:spPr>
        <a:xfrm>
          <a:off x="6048684" y="322036"/>
          <a:ext cx="2242186" cy="435142"/>
        </a:xfrm>
        <a:prstGeom prst="roundRect">
          <a:avLst/>
        </a:prstGeom>
        <a:solidFill>
          <a:srgbClr val="6B6B6B">
            <a:alpha val="90000"/>
          </a:srgbClr>
        </a:solidFill>
        <a:ln w="9525" cap="flat" cmpd="sng" algn="ctr">
          <a:solidFill>
            <a:schemeClr val="accent2">
              <a:hueOff val="5762475"/>
              <a:satOff val="22003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noProof="0" dirty="0" smtClean="0">
              <a:latin typeface="Cambria" pitchFamily="18" charset="0"/>
            </a:rPr>
            <a:t>Free Affiliation/Care</a:t>
          </a:r>
          <a:endParaRPr lang="en-GB" sz="1400" b="1" kern="1200" noProof="0" dirty="0">
            <a:latin typeface="Cambria" pitchFamily="18" charset="0"/>
          </a:endParaRPr>
        </a:p>
      </dsp:txBody>
      <dsp:txXfrm>
        <a:off x="6069926" y="343278"/>
        <a:ext cx="2199702" cy="392658"/>
      </dsp:txXfrm>
    </dsp:sp>
    <dsp:sp modelId="{7F89246F-EC6B-4579-83E0-D8CC1667AC47}">
      <dsp:nvSpPr>
        <dsp:cNvPr id="0" name=""/>
        <dsp:cNvSpPr/>
      </dsp:nvSpPr>
      <dsp:spPr>
        <a:xfrm>
          <a:off x="6048684" y="3799664"/>
          <a:ext cx="2242186" cy="435142"/>
        </a:xfrm>
        <a:prstGeom prst="roundRect">
          <a:avLst/>
        </a:prstGeom>
        <a:solidFill>
          <a:srgbClr val="6B6B6B">
            <a:alpha val="90000"/>
          </a:srgbClr>
        </a:solidFill>
        <a:ln w="9525" cap="flat" cmpd="sng" algn="ctr">
          <a:solidFill>
            <a:schemeClr val="accent2">
              <a:hueOff val="6482785"/>
              <a:satOff val="24753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noProof="0" dirty="0" smtClean="0">
              <a:latin typeface="Cambria" pitchFamily="18" charset="0"/>
            </a:rPr>
            <a:t>Family Members have the Same Rights as Refugees</a:t>
          </a:r>
          <a:endParaRPr lang="en-GB" sz="1400" b="1" kern="1200" noProof="0" dirty="0">
            <a:latin typeface="Cambria" pitchFamily="18" charset="0"/>
          </a:endParaRPr>
        </a:p>
      </dsp:txBody>
      <dsp:txXfrm>
        <a:off x="6069926" y="3820906"/>
        <a:ext cx="2199702" cy="39265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C463B9-0482-416D-BDF6-827964461EAE}">
      <dsp:nvSpPr>
        <dsp:cNvPr id="0" name=""/>
        <dsp:cNvSpPr/>
      </dsp:nvSpPr>
      <dsp:spPr>
        <a:xfrm>
          <a:off x="1279" y="0"/>
          <a:ext cx="1991320" cy="4064000"/>
        </a:xfrm>
        <a:prstGeom prst="roundRect">
          <a:avLst>
            <a:gd name="adj" fmla="val 10000"/>
          </a:avLst>
        </a:prstGeom>
        <a:solidFill>
          <a:srgbClr val="004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noProof="0" dirty="0" smtClean="0">
              <a:solidFill>
                <a:schemeClr val="bg1"/>
              </a:solidFill>
              <a:latin typeface="Cambria" pitchFamily="18" charset="0"/>
            </a:rPr>
            <a:t>CG COMAR</a:t>
          </a:r>
          <a:endParaRPr lang="en-GB" sz="2000" b="1" kern="1200" noProof="0" dirty="0">
            <a:solidFill>
              <a:schemeClr val="bg1"/>
            </a:solidFill>
            <a:latin typeface="Cambria" pitchFamily="18" charset="0"/>
          </a:endParaRPr>
        </a:p>
      </dsp:txBody>
      <dsp:txXfrm>
        <a:off x="1279" y="1625600"/>
        <a:ext cx="1991320" cy="1625600"/>
      </dsp:txXfrm>
    </dsp:sp>
    <dsp:sp modelId="{594CB4A8-11B0-4ADA-8C66-55C7C623D273}">
      <dsp:nvSpPr>
        <dsp:cNvPr id="0" name=""/>
        <dsp:cNvSpPr/>
      </dsp:nvSpPr>
      <dsp:spPr>
        <a:xfrm>
          <a:off x="707791" y="688863"/>
          <a:ext cx="578297" cy="463265"/>
        </a:xfrm>
        <a:prstGeom prst="ellipse">
          <a:avLst/>
        </a:prstGeom>
        <a:solidFill>
          <a:srgbClr val="004600"/>
        </a:solidFill>
        <a:ln w="25400" cap="flat" cmpd="sng" algn="ctr">
          <a:solidFill>
            <a:srgbClr val="004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A66ADD-FB2E-4CEC-B41B-DF480BBE8301}">
      <dsp:nvSpPr>
        <dsp:cNvPr id="0" name=""/>
        <dsp:cNvSpPr/>
      </dsp:nvSpPr>
      <dsp:spPr>
        <a:xfrm>
          <a:off x="2052339" y="0"/>
          <a:ext cx="1991320" cy="4064000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noProof="0" dirty="0" smtClean="0">
              <a:solidFill>
                <a:schemeClr val="bg1"/>
              </a:solidFill>
              <a:latin typeface="Cambria" pitchFamily="18" charset="0"/>
            </a:rPr>
            <a:t>Refugee</a:t>
          </a:r>
          <a:endParaRPr lang="en-GB" sz="2000" b="1" kern="1200" noProof="0" dirty="0">
            <a:solidFill>
              <a:schemeClr val="bg1"/>
            </a:solidFill>
            <a:latin typeface="Cambria" pitchFamily="18" charset="0"/>
          </a:endParaRPr>
        </a:p>
      </dsp:txBody>
      <dsp:txXfrm>
        <a:off x="2052339" y="1625600"/>
        <a:ext cx="1991320" cy="1625600"/>
      </dsp:txXfrm>
    </dsp:sp>
    <dsp:sp modelId="{DB58CC1E-A60B-4469-A1B5-3AD896F37505}">
      <dsp:nvSpPr>
        <dsp:cNvPr id="0" name=""/>
        <dsp:cNvSpPr/>
      </dsp:nvSpPr>
      <dsp:spPr>
        <a:xfrm>
          <a:off x="2371344" y="243840"/>
          <a:ext cx="1353312" cy="1353312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98955C-DF0F-4909-B064-EA6D63EB6D7A}">
      <dsp:nvSpPr>
        <dsp:cNvPr id="0" name=""/>
        <dsp:cNvSpPr/>
      </dsp:nvSpPr>
      <dsp:spPr>
        <a:xfrm>
          <a:off x="4103399" y="0"/>
          <a:ext cx="1991320" cy="4064000"/>
        </a:xfrm>
        <a:prstGeom prst="roundRect">
          <a:avLst>
            <a:gd name="adj" fmla="val 10000"/>
          </a:avLst>
        </a:prstGeom>
        <a:solidFill>
          <a:srgbClr val="004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noProof="0" dirty="0" smtClean="0">
              <a:solidFill>
                <a:schemeClr val="bg1"/>
              </a:solidFill>
              <a:latin typeface="Cambria" pitchFamily="18" charset="0"/>
            </a:rPr>
            <a:t>Federal and local branches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000" b="1" kern="1200" noProof="0" dirty="0" smtClean="0">
            <a:solidFill>
              <a:schemeClr val="bg1"/>
            </a:solidFill>
            <a:latin typeface="Cambria" pitchFamily="18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noProof="0" dirty="0" smtClean="0">
              <a:solidFill>
                <a:schemeClr val="bg1"/>
              </a:solidFill>
              <a:latin typeface="Cambria" pitchFamily="18" charset="0"/>
            </a:rPr>
            <a:t>NGOs</a:t>
          </a:r>
          <a:endParaRPr lang="en-GB" sz="2000" b="1" kern="1200" noProof="0" dirty="0">
            <a:solidFill>
              <a:schemeClr val="bg1"/>
            </a:solidFill>
            <a:latin typeface="Cambria" pitchFamily="18" charset="0"/>
          </a:endParaRPr>
        </a:p>
      </dsp:txBody>
      <dsp:txXfrm>
        <a:off x="4103399" y="1625600"/>
        <a:ext cx="1991320" cy="1625600"/>
      </dsp:txXfrm>
    </dsp:sp>
    <dsp:sp modelId="{4D1C3181-5552-47C4-B6A5-909DE3897A47}">
      <dsp:nvSpPr>
        <dsp:cNvPr id="0" name=""/>
        <dsp:cNvSpPr/>
      </dsp:nvSpPr>
      <dsp:spPr>
        <a:xfrm>
          <a:off x="4422403" y="243840"/>
          <a:ext cx="1353312" cy="1353312"/>
        </a:xfrm>
        <a:prstGeom prst="ellipse">
          <a:avLst/>
        </a:prstGeom>
        <a:solidFill>
          <a:srgbClr val="004600"/>
        </a:solidFill>
        <a:ln w="25400" cap="flat" cmpd="sng" algn="ctr">
          <a:solidFill>
            <a:srgbClr val="004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0063A3-C3F3-4672-B898-E62FD148374E}">
      <dsp:nvSpPr>
        <dsp:cNvPr id="0" name=""/>
        <dsp:cNvSpPr/>
      </dsp:nvSpPr>
      <dsp:spPr>
        <a:xfrm>
          <a:off x="181138" y="902569"/>
          <a:ext cx="5608320" cy="609600"/>
        </a:xfrm>
        <a:prstGeom prst="leftRightArrow">
          <a:avLst/>
        </a:prstGeom>
        <a:solidFill>
          <a:srgbClr val="6B6B6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E577E0-7438-49CE-88E2-73BDE91E8EEF}">
      <dsp:nvSpPr>
        <dsp:cNvPr id="0" name=""/>
        <dsp:cNvSpPr/>
      </dsp:nvSpPr>
      <dsp:spPr>
        <a:xfrm>
          <a:off x="2820073" y="0"/>
          <a:ext cx="2360209" cy="2360568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rgbClr val="6B6B6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C88410-F235-4B2C-A54F-72D1D9EF1C1D}">
      <dsp:nvSpPr>
        <dsp:cNvPr id="0" name=""/>
        <dsp:cNvSpPr/>
      </dsp:nvSpPr>
      <dsp:spPr>
        <a:xfrm>
          <a:off x="3341757" y="852236"/>
          <a:ext cx="1311523" cy="655604"/>
        </a:xfrm>
        <a:prstGeom prst="rect">
          <a:avLst/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noProof="0" dirty="0" smtClean="0">
              <a:solidFill>
                <a:schemeClr val="bg1"/>
              </a:solidFill>
              <a:latin typeface="Cambria" pitchFamily="18" charset="0"/>
            </a:rPr>
            <a:t>Awareness-raising</a:t>
          </a:r>
          <a:r>
            <a:rPr lang="en-GB" sz="1400" kern="1200" noProof="0" dirty="0" smtClean="0">
              <a:latin typeface="Cambria" pitchFamily="18" charset="0"/>
            </a:rPr>
            <a:t> </a:t>
          </a:r>
          <a:endParaRPr lang="en-GB" sz="1400" kern="1200" noProof="0" dirty="0">
            <a:latin typeface="Cambria" pitchFamily="18" charset="0"/>
          </a:endParaRPr>
        </a:p>
      </dsp:txBody>
      <dsp:txXfrm>
        <a:off x="3341757" y="852236"/>
        <a:ext cx="1311523" cy="655604"/>
      </dsp:txXfrm>
    </dsp:sp>
    <dsp:sp modelId="{91EB860F-F52F-4152-B1B7-371D86E27399}">
      <dsp:nvSpPr>
        <dsp:cNvPr id="0" name=""/>
        <dsp:cNvSpPr/>
      </dsp:nvSpPr>
      <dsp:spPr>
        <a:xfrm>
          <a:off x="2164533" y="1356321"/>
          <a:ext cx="2360209" cy="2360568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rgbClr val="6B6B6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63192F-F6F2-4094-8D46-1E602C55EB02}">
      <dsp:nvSpPr>
        <dsp:cNvPr id="0" name=""/>
        <dsp:cNvSpPr/>
      </dsp:nvSpPr>
      <dsp:spPr>
        <a:xfrm>
          <a:off x="2688876" y="2216404"/>
          <a:ext cx="1311523" cy="655604"/>
        </a:xfrm>
        <a:prstGeom prst="rect">
          <a:avLst/>
        </a:prstGeom>
        <a:solidFill>
          <a:srgbClr val="00460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noProof="0" dirty="0" smtClean="0">
              <a:solidFill>
                <a:schemeClr val="bg1"/>
              </a:solidFill>
              <a:latin typeface="Cambria" pitchFamily="18" charset="0"/>
            </a:rPr>
            <a:t>Training</a:t>
          </a:r>
          <a:endParaRPr lang="en-GB" sz="1400" b="1" kern="1200" noProof="0" dirty="0">
            <a:solidFill>
              <a:schemeClr val="bg1"/>
            </a:solidFill>
            <a:latin typeface="Cambria" pitchFamily="18" charset="0"/>
          </a:endParaRPr>
        </a:p>
      </dsp:txBody>
      <dsp:txXfrm>
        <a:off x="2688876" y="2216404"/>
        <a:ext cx="1311523" cy="655604"/>
      </dsp:txXfrm>
    </dsp:sp>
    <dsp:sp modelId="{86E18025-E258-4267-82C4-DBAC05CDE68B}">
      <dsp:nvSpPr>
        <dsp:cNvPr id="0" name=""/>
        <dsp:cNvSpPr/>
      </dsp:nvSpPr>
      <dsp:spPr>
        <a:xfrm>
          <a:off x="2988057" y="2874951"/>
          <a:ext cx="2027785" cy="2028598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rgbClr val="6B6B6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73FDF2-8D96-4FF2-8425-6B339A244586}">
      <dsp:nvSpPr>
        <dsp:cNvPr id="0" name=""/>
        <dsp:cNvSpPr/>
      </dsp:nvSpPr>
      <dsp:spPr>
        <a:xfrm>
          <a:off x="3344859" y="3582533"/>
          <a:ext cx="1311523" cy="655604"/>
        </a:xfrm>
        <a:prstGeom prst="rect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 noProof="0" dirty="0" smtClean="0">
              <a:solidFill>
                <a:schemeClr val="bg1"/>
              </a:solidFill>
              <a:latin typeface="Cambria" pitchFamily="18" charset="0"/>
            </a:rPr>
            <a:t>Implementation</a:t>
          </a:r>
          <a:endParaRPr lang="en-GB" sz="1300" b="1" kern="1200" noProof="0" dirty="0">
            <a:solidFill>
              <a:schemeClr val="bg1"/>
            </a:solidFill>
            <a:latin typeface="Cambria" pitchFamily="18" charset="0"/>
          </a:endParaRPr>
        </a:p>
      </dsp:txBody>
      <dsp:txXfrm>
        <a:off x="3344859" y="3582533"/>
        <a:ext cx="1311523" cy="65560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D63287-8119-4E23-AF4E-446BB5EFB00F}">
      <dsp:nvSpPr>
        <dsp:cNvPr id="0" name=""/>
        <dsp:cNvSpPr/>
      </dsp:nvSpPr>
      <dsp:spPr>
        <a:xfrm>
          <a:off x="3935192" y="1411710"/>
          <a:ext cx="3911376" cy="2189755"/>
        </a:xfrm>
        <a:prstGeom prst="rightArrow">
          <a:avLst>
            <a:gd name="adj1" fmla="val 75000"/>
            <a:gd name="adj2" fmla="val 50000"/>
          </a:avLst>
        </a:prstGeom>
        <a:solidFill>
          <a:srgbClr val="004600">
            <a:alpha val="90000"/>
          </a:srgb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200" b="1" kern="1200" noProof="0" dirty="0" smtClean="0">
              <a:solidFill>
                <a:schemeClr val="bg1"/>
              </a:solidFill>
              <a:latin typeface="Cambria" pitchFamily="18" charset="0"/>
            </a:rPr>
            <a:t>Toward an assistance model based on standardized internal criteria and high- quality processes. </a:t>
          </a:r>
          <a:endParaRPr lang="en-GB" sz="2200" b="1" kern="1200" noProof="0" dirty="0">
            <a:solidFill>
              <a:schemeClr val="bg1"/>
            </a:solidFill>
            <a:latin typeface="Cambria" pitchFamily="18" charset="0"/>
          </a:endParaRPr>
        </a:p>
      </dsp:txBody>
      <dsp:txXfrm>
        <a:off x="3935192" y="1685429"/>
        <a:ext cx="3090218" cy="1642317"/>
      </dsp:txXfrm>
    </dsp:sp>
    <dsp:sp modelId="{BD44A512-7DEA-4246-9B54-1F015441C6E4}">
      <dsp:nvSpPr>
        <dsp:cNvPr id="0" name=""/>
        <dsp:cNvSpPr/>
      </dsp:nvSpPr>
      <dsp:spPr>
        <a:xfrm>
          <a:off x="533378" y="1152128"/>
          <a:ext cx="3375080" cy="2569052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noProof="0" dirty="0" smtClean="0">
              <a:latin typeface="Cambria" pitchFamily="18" charset="0"/>
            </a:rPr>
            <a:t>Assistance and Integration Plan</a:t>
          </a:r>
          <a:endParaRPr lang="en-GB" sz="2800" b="1" kern="1200" noProof="0" dirty="0">
            <a:latin typeface="Cambria" pitchFamily="18" charset="0"/>
          </a:endParaRPr>
        </a:p>
      </dsp:txBody>
      <dsp:txXfrm>
        <a:off x="658789" y="1277539"/>
        <a:ext cx="3124258" cy="231823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1E4DDD-AB9A-40EF-B939-A406360A5DE3}">
      <dsp:nvSpPr>
        <dsp:cNvPr id="0" name=""/>
        <dsp:cNvSpPr/>
      </dsp:nvSpPr>
      <dsp:spPr>
        <a:xfrm>
          <a:off x="0" y="406592"/>
          <a:ext cx="8928992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6B6B6B"/>
          </a:solidFill>
          <a:prstDash val="solid"/>
        </a:ln>
        <a:effectLst/>
        <a:scene3d>
          <a:camera prst="orthographicFront"/>
          <a:lightRig rig="threePt" dir="t"/>
        </a:scene3d>
        <a:sp3d>
          <a:bevelB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555B0C-5A91-4499-AE97-55FE91993616}">
      <dsp:nvSpPr>
        <dsp:cNvPr id="0" name=""/>
        <dsp:cNvSpPr/>
      </dsp:nvSpPr>
      <dsp:spPr>
        <a:xfrm>
          <a:off x="425086" y="61015"/>
          <a:ext cx="8501717" cy="552216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46" tIns="0" rIns="236246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noProof="0" dirty="0" smtClean="0">
              <a:latin typeface="Cambria" pitchFamily="18" charset="0"/>
            </a:rPr>
            <a:t>Law on Refugees and Complementary Protection</a:t>
          </a:r>
          <a:endParaRPr lang="en-GB" sz="2000" b="1" kern="1200" noProof="0" dirty="0">
            <a:latin typeface="Cambria" pitchFamily="18" charset="0"/>
          </a:endParaRPr>
        </a:p>
      </dsp:txBody>
      <dsp:txXfrm>
        <a:off x="452043" y="87972"/>
        <a:ext cx="8447803" cy="498302"/>
      </dsp:txXfrm>
    </dsp:sp>
    <dsp:sp modelId="{809B7C76-D3CC-46B8-A27F-20E3E94BE4AF}">
      <dsp:nvSpPr>
        <dsp:cNvPr id="0" name=""/>
        <dsp:cNvSpPr/>
      </dsp:nvSpPr>
      <dsp:spPr>
        <a:xfrm>
          <a:off x="0" y="1550768"/>
          <a:ext cx="8928992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6B6B6B"/>
          </a:solidFill>
          <a:prstDash val="solid"/>
        </a:ln>
        <a:effectLst/>
        <a:scene3d>
          <a:camera prst="orthographicFront"/>
          <a:lightRig rig="threePt" dir="t"/>
        </a:scene3d>
        <a:sp3d>
          <a:bevelB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850C6D-5F2A-4696-9FFB-879ECAE605C5}">
      <dsp:nvSpPr>
        <dsp:cNvPr id="0" name=""/>
        <dsp:cNvSpPr/>
      </dsp:nvSpPr>
      <dsp:spPr>
        <a:xfrm>
          <a:off x="442089" y="834992"/>
          <a:ext cx="8486213" cy="922416"/>
        </a:xfrm>
        <a:prstGeom prst="roundRect">
          <a:avLst/>
        </a:prstGeom>
        <a:solidFill>
          <a:srgbClr val="004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46" tIns="0" rIns="236246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noProof="0" dirty="0" smtClean="0">
              <a:latin typeface="Cambria" pitchFamily="18" charset="0"/>
            </a:rPr>
            <a:t>Bylaws to the Law on Refugees and Complementary Protection</a:t>
          </a:r>
          <a:endParaRPr lang="en-GB" sz="2000" b="1" kern="1200" noProof="0" dirty="0">
            <a:latin typeface="Cambria" pitchFamily="18" charset="0"/>
          </a:endParaRPr>
        </a:p>
      </dsp:txBody>
      <dsp:txXfrm>
        <a:off x="487118" y="880021"/>
        <a:ext cx="8396155" cy="832358"/>
      </dsp:txXfrm>
    </dsp:sp>
    <dsp:sp modelId="{D0BCD872-22EC-4CCE-B23F-B251F0860D4A}">
      <dsp:nvSpPr>
        <dsp:cNvPr id="0" name=""/>
        <dsp:cNvSpPr/>
      </dsp:nvSpPr>
      <dsp:spPr>
        <a:xfrm>
          <a:off x="0" y="2414930"/>
          <a:ext cx="8928992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6B6B6B"/>
          </a:solidFill>
          <a:prstDash val="solid"/>
        </a:ln>
        <a:effectLst/>
        <a:scene3d>
          <a:camera prst="orthographicFront"/>
          <a:lightRig rig="threePt" dir="t"/>
        </a:scene3d>
        <a:sp3d>
          <a:bevelB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965715-213C-4194-A244-C1BC4C1EB86E}">
      <dsp:nvSpPr>
        <dsp:cNvPr id="0" name=""/>
        <dsp:cNvSpPr/>
      </dsp:nvSpPr>
      <dsp:spPr>
        <a:xfrm>
          <a:off x="424650" y="1979168"/>
          <a:ext cx="8501320" cy="642402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46" tIns="0" rIns="236246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noProof="0" dirty="0" smtClean="0">
              <a:latin typeface="Cambria" pitchFamily="18" charset="0"/>
            </a:rPr>
            <a:t>Immigration Act and Bylaws</a:t>
          </a:r>
          <a:endParaRPr lang="en-GB" sz="2000" b="1" kern="1200" noProof="0" dirty="0">
            <a:latin typeface="Cambria" pitchFamily="18" charset="0"/>
          </a:endParaRPr>
        </a:p>
      </dsp:txBody>
      <dsp:txXfrm>
        <a:off x="456009" y="2010527"/>
        <a:ext cx="8438602" cy="579684"/>
      </dsp:txXfrm>
    </dsp:sp>
    <dsp:sp modelId="{73BCDBF5-ADB3-4CFA-9F8A-F87105E88EFE}">
      <dsp:nvSpPr>
        <dsp:cNvPr id="0" name=""/>
        <dsp:cNvSpPr/>
      </dsp:nvSpPr>
      <dsp:spPr>
        <a:xfrm>
          <a:off x="0" y="3382086"/>
          <a:ext cx="8928992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6B6B6B"/>
          </a:solidFill>
          <a:prstDash val="solid"/>
        </a:ln>
        <a:effectLst/>
        <a:scene3d>
          <a:camera prst="orthographicFront"/>
          <a:lightRig rig="threePt" dir="t"/>
        </a:scene3d>
        <a:sp3d>
          <a:bevelB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B3BF3D-16E3-40AF-8497-6CF6133DDC6C}">
      <dsp:nvSpPr>
        <dsp:cNvPr id="0" name=""/>
        <dsp:cNvSpPr/>
      </dsp:nvSpPr>
      <dsp:spPr>
        <a:xfrm>
          <a:off x="424650" y="2843330"/>
          <a:ext cx="8501320" cy="745395"/>
        </a:xfrm>
        <a:prstGeom prst="roundRect">
          <a:avLst/>
        </a:prstGeom>
        <a:solidFill>
          <a:srgbClr val="004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46" tIns="0" rIns="236246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noProof="0" dirty="0" smtClean="0">
              <a:latin typeface="Cambria" pitchFamily="18" charset="0"/>
            </a:rPr>
            <a:t>Nationality Act</a:t>
          </a:r>
          <a:endParaRPr lang="en-GB" sz="2000" b="1" kern="1200" noProof="0" dirty="0">
            <a:latin typeface="Cambria" pitchFamily="18" charset="0"/>
          </a:endParaRPr>
        </a:p>
      </dsp:txBody>
      <dsp:txXfrm>
        <a:off x="461037" y="2879717"/>
        <a:ext cx="8428546" cy="672621"/>
      </dsp:txXfrm>
    </dsp:sp>
    <dsp:sp modelId="{4C8F0F07-E4BE-4CB0-9D80-E9DCA8021E17}">
      <dsp:nvSpPr>
        <dsp:cNvPr id="0" name=""/>
        <dsp:cNvSpPr/>
      </dsp:nvSpPr>
      <dsp:spPr>
        <a:xfrm>
          <a:off x="0" y="4151265"/>
          <a:ext cx="8928992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6B6B6B"/>
          </a:solidFill>
          <a:prstDash val="solid"/>
        </a:ln>
        <a:effectLst/>
        <a:scene3d>
          <a:camera prst="orthographicFront"/>
          <a:lightRig rig="threePt" dir="t"/>
        </a:scene3d>
        <a:sp3d>
          <a:bevelB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F11A9F-D910-4D7B-B820-353AAD136354}">
      <dsp:nvSpPr>
        <dsp:cNvPr id="0" name=""/>
        <dsp:cNvSpPr/>
      </dsp:nvSpPr>
      <dsp:spPr>
        <a:xfrm>
          <a:off x="424650" y="3810486"/>
          <a:ext cx="8501320" cy="547418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46" tIns="0" rIns="236246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noProof="0" dirty="0" smtClean="0">
              <a:latin typeface="Cambria" pitchFamily="18" charset="0"/>
            </a:rPr>
            <a:t>Regulations on Passports</a:t>
          </a:r>
          <a:endParaRPr lang="en-GB" sz="2000" b="1" kern="1200" noProof="0" dirty="0">
            <a:latin typeface="Cambria" pitchFamily="18" charset="0"/>
          </a:endParaRPr>
        </a:p>
      </dsp:txBody>
      <dsp:txXfrm>
        <a:off x="451373" y="3837209"/>
        <a:ext cx="8447874" cy="493972"/>
      </dsp:txXfrm>
    </dsp:sp>
    <dsp:sp modelId="{B0A8076C-DDE2-4113-A138-AC2F14F8C5A4}">
      <dsp:nvSpPr>
        <dsp:cNvPr id="0" name=""/>
        <dsp:cNvSpPr/>
      </dsp:nvSpPr>
      <dsp:spPr>
        <a:xfrm>
          <a:off x="0" y="4930552"/>
          <a:ext cx="8928992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6482785"/>
              <a:satOff val="24753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A337F1-FEAC-4ABF-8E0E-DCDFD0866AB9}">
      <dsp:nvSpPr>
        <dsp:cNvPr id="0" name=""/>
        <dsp:cNvSpPr/>
      </dsp:nvSpPr>
      <dsp:spPr>
        <a:xfrm>
          <a:off x="429554" y="4579665"/>
          <a:ext cx="8497337" cy="557527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46" tIns="0" rIns="236246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noProof="0" dirty="0" smtClean="0">
              <a:latin typeface="Cambria" pitchFamily="18" charset="0"/>
            </a:rPr>
            <a:t>www.comar.gob.mx / www.ordenjuridico.gob.mx  </a:t>
          </a:r>
          <a:endParaRPr lang="en-GB" sz="2000" b="1" kern="1200" noProof="0" dirty="0">
            <a:latin typeface="Cambria" pitchFamily="18" charset="0"/>
          </a:endParaRPr>
        </a:p>
      </dsp:txBody>
      <dsp:txXfrm>
        <a:off x="456770" y="4606881"/>
        <a:ext cx="8442905" cy="5030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7#2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501669-E254-4736-BB81-C0654AAF6B72}" type="datetimeFigureOut">
              <a:rPr lang="es-MX" smtClean="0"/>
              <a:pPr/>
              <a:t>9/18/13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71EE3E-91A7-4D54-AECD-F7AF639815E5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6004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1EE3E-91A7-4D54-AECD-F7AF639815E5}" type="slidenum">
              <a:rPr lang="es-MX" smtClean="0"/>
              <a:pPr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4226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F2552-9AFB-48F8-9A1F-05C965F57123}" type="datetime1">
              <a:rPr lang="es-MX" smtClean="0"/>
              <a:pPr/>
              <a:t>9/18/13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3583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2F61-02D8-4A64-9826-937A78814033}" type="datetime1">
              <a:rPr lang="es-MX" smtClean="0"/>
              <a:pPr/>
              <a:t>9/18/13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845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F8504-1251-4010-B7F2-1F7F123EA25B}" type="datetime1">
              <a:rPr lang="es-MX" smtClean="0"/>
              <a:pPr/>
              <a:t>9/18/13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5179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1C940-D7F2-487A-A73E-3E63F90C21A3}" type="datetime1">
              <a:rPr lang="es-MX" smtClean="0"/>
              <a:pPr/>
              <a:t>9/18/13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150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5F04D-109F-4C74-9F6B-E1FE5B9F2B2F}" type="datetime1">
              <a:rPr lang="es-MX" smtClean="0"/>
              <a:pPr/>
              <a:t>9/18/13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8073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491E-D1C9-47A3-A7F3-2593F1992911}" type="datetime1">
              <a:rPr lang="es-MX" smtClean="0"/>
              <a:pPr/>
              <a:t>9/18/13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1249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08F31-BF89-4356-9DAA-D2DF5C17DD0B}" type="datetime1">
              <a:rPr lang="es-MX" smtClean="0"/>
              <a:pPr/>
              <a:t>9/18/13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7934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E33B8-C76E-4785-9987-F388164F1466}" type="datetime1">
              <a:rPr lang="es-MX" smtClean="0"/>
              <a:pPr/>
              <a:t>9/18/13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7337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BFA53-DED1-40DB-B91B-0B58233C27DE}" type="datetime1">
              <a:rPr lang="es-MX" smtClean="0"/>
              <a:pPr/>
              <a:t>9/18/13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7574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998F-EA60-4C62-A182-9CE87C4C4EE2}" type="datetime1">
              <a:rPr lang="es-MX" smtClean="0"/>
              <a:pPr/>
              <a:t>9/18/13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2136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A5185-0C57-49CF-BEFE-45E2E21E5360}" type="datetime1">
              <a:rPr lang="es-MX" smtClean="0"/>
              <a:pPr/>
              <a:t>9/18/13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0716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14584-DEA5-43EE-80D2-D6DF16CB2E01}" type="datetime1">
              <a:rPr lang="es-MX" smtClean="0"/>
              <a:pPr/>
              <a:t>9/18/13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0A289-12F0-45CA-A715-C18CD416371B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2389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1.wdp"/><Relationship Id="rId5" Type="http://schemas.openxmlformats.org/officeDocument/2006/relationships/diagramData" Target="../diagrams/data7.xml"/><Relationship Id="rId6" Type="http://schemas.openxmlformats.org/officeDocument/2006/relationships/diagramLayout" Target="../diagrams/layout7.xml"/><Relationship Id="rId7" Type="http://schemas.openxmlformats.org/officeDocument/2006/relationships/diagramQuickStyle" Target="../diagrams/quickStyle7.xml"/><Relationship Id="rId8" Type="http://schemas.openxmlformats.org/officeDocument/2006/relationships/diagramColors" Target="../diagrams/colors7.xml"/><Relationship Id="rId9" Type="http://schemas.microsoft.com/office/2007/relationships/diagramDrawing" Target="../diagrams/drawing7.xm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1.wdp"/><Relationship Id="rId5" Type="http://schemas.openxmlformats.org/officeDocument/2006/relationships/diagramData" Target="../diagrams/data8.xml"/><Relationship Id="rId6" Type="http://schemas.openxmlformats.org/officeDocument/2006/relationships/diagramLayout" Target="../diagrams/layout8.xml"/><Relationship Id="rId7" Type="http://schemas.openxmlformats.org/officeDocument/2006/relationships/diagramQuickStyle" Target="../diagrams/quickStyle8.xml"/><Relationship Id="rId8" Type="http://schemas.openxmlformats.org/officeDocument/2006/relationships/diagramColors" Target="../diagrams/colors8.xml"/><Relationship Id="rId9" Type="http://schemas.microsoft.com/office/2007/relationships/diagramDrawing" Target="../diagrams/drawing8.xm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1.wdp"/><Relationship Id="rId5" Type="http://schemas.openxmlformats.org/officeDocument/2006/relationships/diagramData" Target="../diagrams/data9.xml"/><Relationship Id="rId6" Type="http://schemas.openxmlformats.org/officeDocument/2006/relationships/diagramLayout" Target="../diagrams/layout9.xml"/><Relationship Id="rId7" Type="http://schemas.openxmlformats.org/officeDocument/2006/relationships/diagramQuickStyle" Target="../diagrams/quickStyle9.xml"/><Relationship Id="rId8" Type="http://schemas.openxmlformats.org/officeDocument/2006/relationships/diagramColors" Target="../diagrams/colors9.xml"/><Relationship Id="rId9" Type="http://schemas.microsoft.com/office/2007/relationships/diagramDrawing" Target="../diagrams/drawing9.xm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1.wdp"/><Relationship Id="rId5" Type="http://schemas.openxmlformats.org/officeDocument/2006/relationships/diagramData" Target="../diagrams/data10.xml"/><Relationship Id="rId6" Type="http://schemas.openxmlformats.org/officeDocument/2006/relationships/diagramLayout" Target="../diagrams/layout10.xml"/><Relationship Id="rId7" Type="http://schemas.openxmlformats.org/officeDocument/2006/relationships/diagramQuickStyle" Target="../diagrams/quickStyle10.xml"/><Relationship Id="rId8" Type="http://schemas.openxmlformats.org/officeDocument/2006/relationships/diagramColors" Target="../diagrams/colors10.xml"/><Relationship Id="rId9" Type="http://schemas.microsoft.com/office/2007/relationships/diagramDrawing" Target="../diagrams/drawing10.xm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1.wdp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1.wdp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1.wdp"/><Relationship Id="rId5" Type="http://schemas.openxmlformats.org/officeDocument/2006/relationships/diagramData" Target="../diagrams/data1.xml"/><Relationship Id="rId6" Type="http://schemas.openxmlformats.org/officeDocument/2006/relationships/diagramLayout" Target="../diagrams/layout1.xml"/><Relationship Id="rId7" Type="http://schemas.openxmlformats.org/officeDocument/2006/relationships/diagramQuickStyle" Target="../diagrams/quickStyle1.xml"/><Relationship Id="rId8" Type="http://schemas.openxmlformats.org/officeDocument/2006/relationships/diagramColors" Target="../diagrams/colors1.xml"/><Relationship Id="rId9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1.wdp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1.wdp"/><Relationship Id="rId5" Type="http://schemas.openxmlformats.org/officeDocument/2006/relationships/diagramData" Target="../diagrams/data2.xml"/><Relationship Id="rId6" Type="http://schemas.openxmlformats.org/officeDocument/2006/relationships/diagramLayout" Target="../diagrams/layout2.xml"/><Relationship Id="rId7" Type="http://schemas.openxmlformats.org/officeDocument/2006/relationships/diagramQuickStyle" Target="../diagrams/quickStyle2.xml"/><Relationship Id="rId8" Type="http://schemas.openxmlformats.org/officeDocument/2006/relationships/diagramColors" Target="../diagrams/colors2.xml"/><Relationship Id="rId9" Type="http://schemas.microsoft.com/office/2007/relationships/diagramDrawing" Target="../diagrams/drawing2.xm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1.wdp"/><Relationship Id="rId5" Type="http://schemas.openxmlformats.org/officeDocument/2006/relationships/diagramData" Target="../diagrams/data3.xml"/><Relationship Id="rId6" Type="http://schemas.openxmlformats.org/officeDocument/2006/relationships/diagramLayout" Target="../diagrams/layout3.xml"/><Relationship Id="rId7" Type="http://schemas.openxmlformats.org/officeDocument/2006/relationships/diagramQuickStyle" Target="../diagrams/quickStyle3.xml"/><Relationship Id="rId8" Type="http://schemas.openxmlformats.org/officeDocument/2006/relationships/diagramColors" Target="../diagrams/colors3.xml"/><Relationship Id="rId9" Type="http://schemas.microsoft.com/office/2007/relationships/diagramDrawing" Target="../diagrams/drawing3.xm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1.wdp"/><Relationship Id="rId5" Type="http://schemas.openxmlformats.org/officeDocument/2006/relationships/diagramData" Target="../diagrams/data4.xml"/><Relationship Id="rId6" Type="http://schemas.openxmlformats.org/officeDocument/2006/relationships/diagramLayout" Target="../diagrams/layout4.xml"/><Relationship Id="rId7" Type="http://schemas.openxmlformats.org/officeDocument/2006/relationships/diagramQuickStyle" Target="../diagrams/quickStyle4.xml"/><Relationship Id="rId8" Type="http://schemas.openxmlformats.org/officeDocument/2006/relationships/diagramColors" Target="../diagrams/colors4.xml"/><Relationship Id="rId9" Type="http://schemas.microsoft.com/office/2007/relationships/diagramDrawing" Target="../diagrams/drawing4.xm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1.wdp"/><Relationship Id="rId5" Type="http://schemas.openxmlformats.org/officeDocument/2006/relationships/diagramData" Target="../diagrams/data5.xml"/><Relationship Id="rId6" Type="http://schemas.openxmlformats.org/officeDocument/2006/relationships/diagramLayout" Target="../diagrams/layout5.xml"/><Relationship Id="rId7" Type="http://schemas.openxmlformats.org/officeDocument/2006/relationships/diagramQuickStyle" Target="../diagrams/quickStyle5.xml"/><Relationship Id="rId8" Type="http://schemas.openxmlformats.org/officeDocument/2006/relationships/diagramColors" Target="../diagrams/colors5.xml"/><Relationship Id="rId9" Type="http://schemas.microsoft.com/office/2007/relationships/diagramDrawing" Target="../diagrams/drawing5.xm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1.wdp"/><Relationship Id="rId5" Type="http://schemas.openxmlformats.org/officeDocument/2006/relationships/diagramData" Target="../diagrams/data6.xml"/><Relationship Id="rId6" Type="http://schemas.openxmlformats.org/officeDocument/2006/relationships/diagramLayout" Target="../diagrams/layout6.xml"/><Relationship Id="rId7" Type="http://schemas.openxmlformats.org/officeDocument/2006/relationships/diagramQuickStyle" Target="../diagrams/quickStyle6.xml"/><Relationship Id="rId8" Type="http://schemas.openxmlformats.org/officeDocument/2006/relationships/diagramColors" Target="../diagrams/colors6.xml"/><Relationship Id="rId9" Type="http://schemas.microsoft.com/office/2007/relationships/diagramDrawing" Target="../diagrams/drawing6.xm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0 Imagen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00808"/>
            <a:ext cx="8622704" cy="1728192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6876256" y="5877272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ambria" pitchFamily="18" charset="0"/>
              </a:rPr>
              <a:t>September 2013</a:t>
            </a:r>
          </a:p>
          <a:p>
            <a:endParaRPr lang="en-GB" dirty="0">
              <a:latin typeface="Cambria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n-GB" sz="1600" smtClean="0"/>
              <a:pPr/>
              <a:t>1</a:t>
            </a:fld>
            <a:endParaRPr lang="en-GB" sz="1600" dirty="0"/>
          </a:p>
        </p:txBody>
      </p:sp>
      <p:sp>
        <p:nvSpPr>
          <p:cNvPr id="5" name="1 CuadroTexto"/>
          <p:cNvSpPr txBox="1"/>
          <p:nvPr/>
        </p:nvSpPr>
        <p:spPr>
          <a:xfrm>
            <a:off x="5652120" y="2132856"/>
            <a:ext cx="3456384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MEXICAN COMMITTEE </a:t>
            </a:r>
          </a:p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FOR ASSISTANCE TO REFUGEES</a:t>
            </a:r>
          </a:p>
          <a:p>
            <a:endParaRPr lang="en-GB" dirty="0">
              <a:latin typeface="Cambria" pitchFamily="18" charset="0"/>
            </a:endParaRPr>
          </a:p>
        </p:txBody>
      </p:sp>
      <p:sp>
        <p:nvSpPr>
          <p:cNvPr id="6" name="1 CuadroTexto"/>
          <p:cNvSpPr txBox="1"/>
          <p:nvPr/>
        </p:nvSpPr>
        <p:spPr>
          <a:xfrm>
            <a:off x="107504" y="3533527"/>
            <a:ext cx="3456384" cy="61555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(SECRETARIAT OF THE INTERIOR)</a:t>
            </a:r>
          </a:p>
          <a:p>
            <a:endParaRPr lang="en-GB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975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6 Grupo"/>
          <p:cNvGrpSpPr/>
          <p:nvPr/>
        </p:nvGrpSpPr>
        <p:grpSpPr>
          <a:xfrm>
            <a:off x="305058" y="260648"/>
            <a:ext cx="6787292" cy="6048742"/>
            <a:chOff x="305058" y="260648"/>
            <a:chExt cx="6787292" cy="6048742"/>
          </a:xfrm>
        </p:grpSpPr>
        <p:pic>
          <p:nvPicPr>
            <p:cNvPr id="4" name="0 Imagen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058" y="260648"/>
              <a:ext cx="3978910" cy="695325"/>
            </a:xfrm>
            <a:prstGeom prst="rect">
              <a:avLst/>
            </a:prstGeom>
          </p:spPr>
        </p:pic>
        <p:pic>
          <p:nvPicPr>
            <p:cNvPr id="6" name="0 Imagen"/>
            <p:cNvPicPr/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-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51720" y="1268760"/>
              <a:ext cx="5040630" cy="5040630"/>
            </a:xfrm>
            <a:prstGeom prst="rect">
              <a:avLst/>
            </a:prstGeom>
          </p:spPr>
        </p:pic>
      </p:grpSp>
      <p:sp>
        <p:nvSpPr>
          <p:cNvPr id="12" name="11 CuadroTexto"/>
          <p:cNvSpPr txBox="1"/>
          <p:nvPr/>
        </p:nvSpPr>
        <p:spPr>
          <a:xfrm>
            <a:off x="395536" y="101938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Cambria" pitchFamily="18" charset="0"/>
              </a:rPr>
              <a:t>LESSONS LEARNED</a:t>
            </a:r>
            <a:endParaRPr lang="en-GB" b="1" dirty="0">
              <a:solidFill>
                <a:srgbClr val="FF0000"/>
              </a:solidFill>
              <a:latin typeface="Cambria" pitchFamily="18" charset="0"/>
            </a:endParaRPr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2113052591"/>
              </p:ext>
            </p:extLst>
          </p:nvPr>
        </p:nvGraphicFramePr>
        <p:xfrm>
          <a:off x="899627" y="1422960"/>
          <a:ext cx="7344816" cy="4903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9" name="4 Rectángulo"/>
          <p:cNvSpPr/>
          <p:nvPr/>
        </p:nvSpPr>
        <p:spPr>
          <a:xfrm>
            <a:off x="4860032" y="309642"/>
            <a:ext cx="40141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 smtClean="0">
                <a:latin typeface="Cambria" pitchFamily="18" charset="0"/>
              </a:rPr>
              <a:t>Sub-secretariat of Population, Migration and Religious Affairs  </a:t>
            </a:r>
          </a:p>
          <a:p>
            <a:r>
              <a:rPr lang="en-GB" sz="1200" dirty="0" smtClean="0">
                <a:latin typeface="Cambria" pitchFamily="18" charset="0"/>
              </a:rPr>
              <a:t>General Coordination of the Mexican Committee for Assistance to Refugees</a:t>
            </a:r>
            <a:endParaRPr lang="en-GB" sz="12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95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6 Grupo"/>
          <p:cNvGrpSpPr/>
          <p:nvPr/>
        </p:nvGrpSpPr>
        <p:grpSpPr>
          <a:xfrm>
            <a:off x="305058" y="260648"/>
            <a:ext cx="6787292" cy="6048742"/>
            <a:chOff x="305058" y="260648"/>
            <a:chExt cx="6787292" cy="6048742"/>
          </a:xfrm>
        </p:grpSpPr>
        <p:pic>
          <p:nvPicPr>
            <p:cNvPr id="4" name="0 Imagen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058" y="260648"/>
              <a:ext cx="3978910" cy="695325"/>
            </a:xfrm>
            <a:prstGeom prst="rect">
              <a:avLst/>
            </a:prstGeom>
          </p:spPr>
        </p:pic>
        <p:pic>
          <p:nvPicPr>
            <p:cNvPr id="6" name="0 Imagen"/>
            <p:cNvPicPr/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-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51720" y="1268760"/>
              <a:ext cx="5040630" cy="5040630"/>
            </a:xfrm>
            <a:prstGeom prst="rect">
              <a:avLst/>
            </a:prstGeom>
          </p:spPr>
        </p:pic>
      </p:grpSp>
      <p:sp>
        <p:nvSpPr>
          <p:cNvPr id="12" name="11 CuadroTexto"/>
          <p:cNvSpPr txBox="1"/>
          <p:nvPr/>
        </p:nvSpPr>
        <p:spPr>
          <a:xfrm>
            <a:off x="395536" y="101938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Cambria" pitchFamily="18" charset="0"/>
              </a:rPr>
              <a:t>REQUIRED CONDITIONS</a:t>
            </a:r>
            <a:endParaRPr lang="en-GB" b="1" dirty="0">
              <a:solidFill>
                <a:srgbClr val="FF0000"/>
              </a:solidFill>
              <a:latin typeface="Cambria" pitchFamily="18" charset="0"/>
            </a:endParaRP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801834375"/>
              </p:ext>
            </p:extLst>
          </p:nvPr>
        </p:nvGraphicFramePr>
        <p:xfrm>
          <a:off x="332945" y="1628800"/>
          <a:ext cx="8406680" cy="5013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10" name="4 Rectángulo"/>
          <p:cNvSpPr/>
          <p:nvPr/>
        </p:nvSpPr>
        <p:spPr>
          <a:xfrm>
            <a:off x="4860032" y="309642"/>
            <a:ext cx="40141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 smtClean="0">
                <a:latin typeface="Cambria" pitchFamily="18" charset="0"/>
              </a:rPr>
              <a:t>Sub-secretariat of Population, Migration and Religious Affairs  </a:t>
            </a:r>
          </a:p>
          <a:p>
            <a:r>
              <a:rPr lang="en-GB" sz="1200" dirty="0" smtClean="0">
                <a:latin typeface="Cambria" pitchFamily="18" charset="0"/>
              </a:rPr>
              <a:t>General Coordination of the Mexican Committee for Assistance to Refugees</a:t>
            </a:r>
            <a:endParaRPr lang="en-GB" sz="12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621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6 Grupo"/>
          <p:cNvGrpSpPr/>
          <p:nvPr/>
        </p:nvGrpSpPr>
        <p:grpSpPr>
          <a:xfrm>
            <a:off x="272235" y="211769"/>
            <a:ext cx="6787292" cy="6048742"/>
            <a:chOff x="305058" y="260648"/>
            <a:chExt cx="6787292" cy="6048742"/>
          </a:xfrm>
        </p:grpSpPr>
        <p:pic>
          <p:nvPicPr>
            <p:cNvPr id="4" name="0 Imagen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058" y="260648"/>
              <a:ext cx="3978910" cy="695325"/>
            </a:xfrm>
            <a:prstGeom prst="rect">
              <a:avLst/>
            </a:prstGeom>
          </p:spPr>
        </p:pic>
        <p:pic>
          <p:nvPicPr>
            <p:cNvPr id="6" name="0 Imagen"/>
            <p:cNvPicPr/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-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51720" y="1268760"/>
              <a:ext cx="5040630" cy="5040630"/>
            </a:xfrm>
            <a:prstGeom prst="rect">
              <a:avLst/>
            </a:prstGeom>
          </p:spPr>
        </p:pic>
      </p:grpSp>
      <p:sp>
        <p:nvSpPr>
          <p:cNvPr id="12" name="11 CuadroTexto"/>
          <p:cNvSpPr txBox="1"/>
          <p:nvPr/>
        </p:nvSpPr>
        <p:spPr>
          <a:xfrm>
            <a:off x="395536" y="101938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Cambria" pitchFamily="18" charset="0"/>
              </a:rPr>
              <a:t>REFERENCES</a:t>
            </a:r>
            <a:endParaRPr lang="en-GB" b="1" dirty="0">
              <a:solidFill>
                <a:srgbClr val="FF0000"/>
              </a:solidFill>
              <a:latin typeface="Cambria" pitchFamily="18" charset="0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10141847"/>
              </p:ext>
            </p:extLst>
          </p:nvPr>
        </p:nvGraphicFramePr>
        <p:xfrm>
          <a:off x="107539" y="1513632"/>
          <a:ext cx="8928992" cy="5344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s-MX" smtClean="0"/>
              <a:pPr/>
              <a:t>12</a:t>
            </a:fld>
            <a:endParaRPr lang="es-MX" dirty="0"/>
          </a:p>
        </p:txBody>
      </p:sp>
      <p:sp>
        <p:nvSpPr>
          <p:cNvPr id="9" name="4 Rectángulo"/>
          <p:cNvSpPr/>
          <p:nvPr/>
        </p:nvSpPr>
        <p:spPr>
          <a:xfrm>
            <a:off x="4860032" y="309642"/>
            <a:ext cx="40141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 smtClean="0">
                <a:latin typeface="Cambria" pitchFamily="18" charset="0"/>
              </a:rPr>
              <a:t>Sub-secretariat of Population, Migration and Religious Affairs  </a:t>
            </a:r>
          </a:p>
          <a:p>
            <a:r>
              <a:rPr lang="en-GB" sz="1200" dirty="0" smtClean="0">
                <a:latin typeface="Cambria" pitchFamily="18" charset="0"/>
              </a:rPr>
              <a:t>General Coordination of the Mexican Committee for Assistance to Refugees</a:t>
            </a:r>
            <a:endParaRPr lang="en-GB" sz="12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311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6 Grupo"/>
          <p:cNvGrpSpPr/>
          <p:nvPr/>
        </p:nvGrpSpPr>
        <p:grpSpPr>
          <a:xfrm>
            <a:off x="287452" y="240935"/>
            <a:ext cx="6787292" cy="6048742"/>
            <a:chOff x="305058" y="260648"/>
            <a:chExt cx="6787292" cy="6048742"/>
          </a:xfrm>
        </p:grpSpPr>
        <p:pic>
          <p:nvPicPr>
            <p:cNvPr id="4" name="0 Imagen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058" y="260648"/>
              <a:ext cx="3978910" cy="695325"/>
            </a:xfrm>
            <a:prstGeom prst="rect">
              <a:avLst/>
            </a:prstGeom>
          </p:spPr>
        </p:pic>
        <p:pic>
          <p:nvPicPr>
            <p:cNvPr id="6" name="0 Imagen"/>
            <p:cNvPicPr/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-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51720" y="1268760"/>
              <a:ext cx="5040630" cy="5040630"/>
            </a:xfrm>
            <a:prstGeom prst="rect">
              <a:avLst/>
            </a:prstGeom>
          </p:spPr>
        </p:pic>
      </p:grp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780908276"/>
              </p:ext>
            </p:extLst>
          </p:nvPr>
        </p:nvGraphicFramePr>
        <p:xfrm>
          <a:off x="1506429" y="173736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395536" y="101938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Cambria" pitchFamily="18" charset="0"/>
              </a:rPr>
              <a:t>ADDITIONAL ACTIONS</a:t>
            </a:r>
            <a:endParaRPr lang="en-GB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10" name="4 Rectángulo"/>
          <p:cNvSpPr/>
          <p:nvPr/>
        </p:nvSpPr>
        <p:spPr>
          <a:xfrm>
            <a:off x="4860032" y="309642"/>
            <a:ext cx="40141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 smtClean="0">
                <a:latin typeface="Cambria" pitchFamily="18" charset="0"/>
              </a:rPr>
              <a:t>Sub-secretariat of Population, Migration and Religious Affairs  </a:t>
            </a:r>
          </a:p>
          <a:p>
            <a:r>
              <a:rPr lang="en-GB" sz="1200" dirty="0" smtClean="0">
                <a:latin typeface="Cambria" pitchFamily="18" charset="0"/>
              </a:rPr>
              <a:t>General Coordination of the Mexican Committee for Assistance to Refugees</a:t>
            </a:r>
            <a:endParaRPr lang="en-GB" sz="12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1413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6 Grupo"/>
          <p:cNvGrpSpPr/>
          <p:nvPr/>
        </p:nvGrpSpPr>
        <p:grpSpPr>
          <a:xfrm>
            <a:off x="305058" y="260648"/>
            <a:ext cx="6787292" cy="6048742"/>
            <a:chOff x="305058" y="260648"/>
            <a:chExt cx="6787292" cy="6048742"/>
          </a:xfrm>
        </p:grpSpPr>
        <p:pic>
          <p:nvPicPr>
            <p:cNvPr id="4" name="0 Imagen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058" y="260648"/>
              <a:ext cx="3978910" cy="695325"/>
            </a:xfrm>
            <a:prstGeom prst="rect">
              <a:avLst/>
            </a:prstGeom>
          </p:spPr>
        </p:pic>
        <p:pic>
          <p:nvPicPr>
            <p:cNvPr id="6" name="0 Imagen"/>
            <p:cNvPicPr/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-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51720" y="1268760"/>
              <a:ext cx="5040630" cy="5040630"/>
            </a:xfrm>
            <a:prstGeom prst="rect">
              <a:avLst/>
            </a:prstGeom>
          </p:spPr>
        </p:pic>
      </p:grpSp>
      <p:sp>
        <p:nvSpPr>
          <p:cNvPr id="8" name="7 Rectángulo"/>
          <p:cNvSpPr/>
          <p:nvPr/>
        </p:nvSpPr>
        <p:spPr>
          <a:xfrm>
            <a:off x="664492" y="3573016"/>
            <a:ext cx="74325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cap="all" spc="0" dirty="0" smtClean="0">
                <a:ln w="0"/>
                <a:effectLst>
                  <a:reflection blurRad="12700" stA="50000" endPos="50000" dist="5000" dir="5400000" sy="-100000" rotWithShape="0"/>
                </a:effectLst>
                <a:latin typeface="Cambria" pitchFamily="18" charset="0"/>
              </a:rPr>
              <a:t>www.comar.gob.mx</a:t>
            </a:r>
            <a:endParaRPr lang="en-GB" sz="5400" b="1" cap="all" spc="0" dirty="0">
              <a:ln w="0"/>
              <a:effectLst>
                <a:reflection blurRad="12700" stA="50000" endPos="50000" dist="5000" dir="5400000" sy="-100000" rotWithShape="0"/>
              </a:effectLst>
              <a:latin typeface="Cambria" pitchFamily="18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2179920" y="2276872"/>
            <a:ext cx="40417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cap="all" spc="0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Cambria" pitchFamily="18" charset="0"/>
              </a:rPr>
              <a:t>THANK YOU</a:t>
            </a:r>
            <a:endParaRPr lang="en-GB" sz="5400" b="1" cap="all" spc="0" dirty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  <a:latin typeface="Cambria" pitchFamily="18" charset="0"/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9" name="4 Rectángulo"/>
          <p:cNvSpPr/>
          <p:nvPr/>
        </p:nvSpPr>
        <p:spPr>
          <a:xfrm>
            <a:off x="4860032" y="309642"/>
            <a:ext cx="40141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 smtClean="0">
                <a:latin typeface="Cambria" pitchFamily="18" charset="0"/>
              </a:rPr>
              <a:t>Sub-secretariat of Population, Migration and Religious Affairs  </a:t>
            </a:r>
          </a:p>
          <a:p>
            <a:r>
              <a:rPr lang="en-GB" sz="1200" dirty="0" smtClean="0">
                <a:latin typeface="Cambria" pitchFamily="18" charset="0"/>
              </a:rPr>
              <a:t>General Coordination of the Mexican Committee for Assistance to Refugees</a:t>
            </a:r>
            <a:endParaRPr lang="en-GB" sz="12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0931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6 Grupo"/>
          <p:cNvGrpSpPr/>
          <p:nvPr/>
        </p:nvGrpSpPr>
        <p:grpSpPr>
          <a:xfrm>
            <a:off x="305058" y="260648"/>
            <a:ext cx="8569166" cy="6048742"/>
            <a:chOff x="305058" y="260648"/>
            <a:chExt cx="8569166" cy="6048742"/>
          </a:xfrm>
        </p:grpSpPr>
        <p:pic>
          <p:nvPicPr>
            <p:cNvPr id="4" name="0 Imagen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058" y="260648"/>
              <a:ext cx="3978910" cy="695325"/>
            </a:xfrm>
            <a:prstGeom prst="rect">
              <a:avLst/>
            </a:prstGeom>
          </p:spPr>
        </p:pic>
        <p:sp>
          <p:nvSpPr>
            <p:cNvPr id="5" name="4 Rectángulo"/>
            <p:cNvSpPr/>
            <p:nvPr/>
          </p:nvSpPr>
          <p:spPr>
            <a:xfrm>
              <a:off x="4860032" y="309642"/>
              <a:ext cx="4014192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200" dirty="0" smtClean="0">
                  <a:latin typeface="Cambria" pitchFamily="18" charset="0"/>
                </a:rPr>
                <a:t>Sub-secretariat of Population, Migration and Religious Affairs  </a:t>
              </a:r>
            </a:p>
            <a:p>
              <a:r>
                <a:rPr lang="en-GB" sz="1200" dirty="0" smtClean="0">
                  <a:latin typeface="Cambria" pitchFamily="18" charset="0"/>
                </a:rPr>
                <a:t>General Coordination of the Mexican Committee for Assistance to Refugees</a:t>
              </a:r>
              <a:endParaRPr lang="en-GB" sz="1200" dirty="0">
                <a:latin typeface="Cambria" pitchFamily="18" charset="0"/>
              </a:endParaRPr>
            </a:p>
          </p:txBody>
        </p:sp>
        <p:pic>
          <p:nvPicPr>
            <p:cNvPr id="6" name="0 Imagen"/>
            <p:cNvPicPr/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-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51720" y="1268760"/>
              <a:ext cx="5040630" cy="5040630"/>
            </a:xfrm>
            <a:prstGeom prst="rect">
              <a:avLst/>
            </a:prstGeom>
          </p:spPr>
        </p:pic>
      </p:grpSp>
      <p:sp>
        <p:nvSpPr>
          <p:cNvPr id="3" name="2 CuadroTexto"/>
          <p:cNvSpPr txBox="1"/>
          <p:nvPr/>
        </p:nvSpPr>
        <p:spPr>
          <a:xfrm>
            <a:off x="503548" y="1268759"/>
            <a:ext cx="478853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  <a:latin typeface="Cambria" pitchFamily="18" charset="0"/>
              </a:rPr>
              <a:t>CONTENTS</a:t>
            </a:r>
          </a:p>
          <a:p>
            <a:endParaRPr lang="en-GB" sz="2800" b="1" dirty="0" smtClean="0">
              <a:latin typeface="Cambria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sz="2800" b="1" dirty="0" smtClean="0">
                <a:latin typeface="Cambria" pitchFamily="18" charset="0"/>
              </a:rPr>
              <a:t>Introduction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800" b="1" dirty="0" smtClean="0">
                <a:latin typeface="Cambria" pitchFamily="18" charset="0"/>
              </a:rPr>
              <a:t>Background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800" b="1" dirty="0" smtClean="0">
                <a:latin typeface="Cambria" pitchFamily="18" charset="0"/>
              </a:rPr>
              <a:t>Actions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800" b="1" dirty="0" smtClean="0">
                <a:latin typeface="Cambria" pitchFamily="18" charset="0"/>
              </a:rPr>
              <a:t>Achievements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800" b="1" dirty="0" smtClean="0">
                <a:latin typeface="Cambria" pitchFamily="18" charset="0"/>
              </a:rPr>
              <a:t>Sustainability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800" b="1" dirty="0" smtClean="0">
                <a:latin typeface="Cambria" pitchFamily="18" charset="0"/>
              </a:rPr>
              <a:t>Lessons Learned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800" b="1" dirty="0" smtClean="0">
                <a:latin typeface="Cambria" pitchFamily="18" charset="0"/>
              </a:rPr>
              <a:t>Required Conditions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800" b="1" dirty="0" smtClean="0">
                <a:latin typeface="Cambria" pitchFamily="18" charset="0"/>
              </a:rPr>
              <a:t>References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800" b="1" dirty="0" smtClean="0">
                <a:latin typeface="Cambria" pitchFamily="18" charset="0"/>
              </a:rPr>
              <a:t>Additional Actions</a:t>
            </a:r>
          </a:p>
          <a:p>
            <a:endParaRPr lang="en-GB" sz="2800" b="1" dirty="0">
              <a:latin typeface="Cambria" pitchFamily="18" charset="0"/>
            </a:endParaRPr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4921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6 Grupo"/>
          <p:cNvGrpSpPr/>
          <p:nvPr/>
        </p:nvGrpSpPr>
        <p:grpSpPr>
          <a:xfrm>
            <a:off x="305058" y="260648"/>
            <a:ext cx="6787292" cy="6048742"/>
            <a:chOff x="305058" y="260648"/>
            <a:chExt cx="6787292" cy="6048742"/>
          </a:xfrm>
        </p:grpSpPr>
        <p:pic>
          <p:nvPicPr>
            <p:cNvPr id="4" name="0 Imagen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058" y="260648"/>
              <a:ext cx="3978910" cy="695325"/>
            </a:xfrm>
            <a:prstGeom prst="rect">
              <a:avLst/>
            </a:prstGeom>
          </p:spPr>
        </p:pic>
        <p:pic>
          <p:nvPicPr>
            <p:cNvPr id="6" name="0 Imagen"/>
            <p:cNvPicPr/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-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51720" y="1268760"/>
              <a:ext cx="5040630" cy="5040630"/>
            </a:xfrm>
            <a:prstGeom prst="rect">
              <a:avLst/>
            </a:prstGeom>
          </p:spPr>
        </p:pic>
      </p:grp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61143545"/>
              </p:ext>
            </p:extLst>
          </p:nvPr>
        </p:nvGraphicFramePr>
        <p:xfrm>
          <a:off x="323528" y="1325304"/>
          <a:ext cx="8712968" cy="5344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312907" y="955973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Cambria" pitchFamily="18" charset="0"/>
              </a:rPr>
              <a:t>INTRODUCTION</a:t>
            </a:r>
            <a:endParaRPr lang="en-GB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9" name="4 Rectángulo"/>
          <p:cNvSpPr/>
          <p:nvPr/>
        </p:nvSpPr>
        <p:spPr>
          <a:xfrm>
            <a:off x="4860032" y="309642"/>
            <a:ext cx="40141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 smtClean="0">
                <a:latin typeface="Cambria" pitchFamily="18" charset="0"/>
              </a:rPr>
              <a:t>Sub-secretariat of Population, Migration and Religious Affairs  </a:t>
            </a:r>
          </a:p>
          <a:p>
            <a:r>
              <a:rPr lang="en-GB" sz="1200" dirty="0" smtClean="0">
                <a:latin typeface="Cambria" pitchFamily="18" charset="0"/>
              </a:rPr>
              <a:t>General Coordination of the Mexican Committee for Assistance to Refugees</a:t>
            </a:r>
            <a:endParaRPr lang="en-GB" sz="12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328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6 Grupo"/>
          <p:cNvGrpSpPr/>
          <p:nvPr/>
        </p:nvGrpSpPr>
        <p:grpSpPr>
          <a:xfrm>
            <a:off x="287452" y="260648"/>
            <a:ext cx="6787292" cy="6048742"/>
            <a:chOff x="305058" y="260648"/>
            <a:chExt cx="6787292" cy="6048742"/>
          </a:xfrm>
        </p:grpSpPr>
        <p:pic>
          <p:nvPicPr>
            <p:cNvPr id="4" name="0 Imagen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058" y="260648"/>
              <a:ext cx="3978910" cy="695325"/>
            </a:xfrm>
            <a:prstGeom prst="rect">
              <a:avLst/>
            </a:prstGeom>
          </p:spPr>
        </p:pic>
        <p:pic>
          <p:nvPicPr>
            <p:cNvPr id="6" name="0 Imagen"/>
            <p:cNvPicPr/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-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51720" y="1268760"/>
              <a:ext cx="5040630" cy="5040630"/>
            </a:xfrm>
            <a:prstGeom prst="rect">
              <a:avLst/>
            </a:prstGeom>
          </p:spPr>
        </p:pic>
      </p:grpSp>
      <p:sp>
        <p:nvSpPr>
          <p:cNvPr id="3" name="2 CuadroTexto"/>
          <p:cNvSpPr txBox="1"/>
          <p:nvPr/>
        </p:nvSpPr>
        <p:spPr>
          <a:xfrm>
            <a:off x="1154733" y="2420888"/>
            <a:ext cx="680475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u="sng" dirty="0" smtClean="0">
                <a:latin typeface="Cambria" pitchFamily="18" charset="0"/>
              </a:rPr>
              <a:t>Best Practices</a:t>
            </a:r>
          </a:p>
          <a:p>
            <a:pPr algn="ctr"/>
            <a:endParaRPr lang="en-GB" sz="2800" b="1" u="sng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en-GB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r>
              <a:rPr lang="en-GB" sz="2800" b="1" dirty="0" smtClean="0">
                <a:solidFill>
                  <a:srgbClr val="FF0000"/>
                </a:solidFill>
                <a:latin typeface="Cambria" pitchFamily="18" charset="0"/>
              </a:rPr>
              <a:t>ASSISTANCE AND INTEGRATION PLAN</a:t>
            </a:r>
          </a:p>
          <a:p>
            <a:pPr algn="ctr"/>
            <a:endParaRPr lang="en-GB" sz="2800" b="1" dirty="0">
              <a:latin typeface="Cambria" pitchFamily="18" charset="0"/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4 Rectángulo"/>
          <p:cNvSpPr/>
          <p:nvPr/>
        </p:nvSpPr>
        <p:spPr>
          <a:xfrm>
            <a:off x="4860032" y="309642"/>
            <a:ext cx="40141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 smtClean="0">
                <a:latin typeface="Cambria" pitchFamily="18" charset="0"/>
              </a:rPr>
              <a:t>Sub-secretariat of Population, Migration and Religious Affairs  </a:t>
            </a:r>
          </a:p>
          <a:p>
            <a:r>
              <a:rPr lang="en-GB" sz="1200" dirty="0" smtClean="0">
                <a:latin typeface="Cambria" pitchFamily="18" charset="0"/>
              </a:rPr>
              <a:t>General Coordination of the Mexican Committee for Assistance to Refugees</a:t>
            </a:r>
            <a:endParaRPr lang="en-GB" sz="12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514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6 Grupo"/>
          <p:cNvGrpSpPr/>
          <p:nvPr/>
        </p:nvGrpSpPr>
        <p:grpSpPr>
          <a:xfrm>
            <a:off x="305058" y="260648"/>
            <a:ext cx="6787292" cy="6048742"/>
            <a:chOff x="305058" y="260648"/>
            <a:chExt cx="6787292" cy="6048742"/>
          </a:xfrm>
        </p:grpSpPr>
        <p:pic>
          <p:nvPicPr>
            <p:cNvPr id="4" name="0 Imagen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058" y="260648"/>
              <a:ext cx="3978910" cy="695325"/>
            </a:xfrm>
            <a:prstGeom prst="rect">
              <a:avLst/>
            </a:prstGeom>
          </p:spPr>
        </p:pic>
        <p:pic>
          <p:nvPicPr>
            <p:cNvPr id="6" name="0 Imagen"/>
            <p:cNvPicPr/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-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51720" y="1268760"/>
              <a:ext cx="5040630" cy="5040630"/>
            </a:xfrm>
            <a:prstGeom prst="rect">
              <a:avLst/>
            </a:prstGeom>
          </p:spPr>
        </p:pic>
      </p:grp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484782994"/>
              </p:ext>
            </p:extLst>
          </p:nvPr>
        </p:nvGraphicFramePr>
        <p:xfrm>
          <a:off x="179818" y="1036841"/>
          <a:ext cx="8784433" cy="5920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312907" y="955973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Cambria" pitchFamily="18" charset="0"/>
              </a:rPr>
              <a:t>BACKGROUND</a:t>
            </a:r>
            <a:endParaRPr lang="en-GB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10" name="4 Rectángulo"/>
          <p:cNvSpPr/>
          <p:nvPr/>
        </p:nvSpPr>
        <p:spPr>
          <a:xfrm>
            <a:off x="4860032" y="309642"/>
            <a:ext cx="40141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 smtClean="0">
                <a:latin typeface="Cambria" pitchFamily="18" charset="0"/>
              </a:rPr>
              <a:t>Sub-secretariat of Population, Migration and Religious Affairs  </a:t>
            </a:r>
          </a:p>
          <a:p>
            <a:r>
              <a:rPr lang="en-GB" sz="1200" dirty="0" smtClean="0">
                <a:latin typeface="Cambria" pitchFamily="18" charset="0"/>
              </a:rPr>
              <a:t>General Coordination of the Mexican Committee for Assistance to Refugees</a:t>
            </a:r>
            <a:endParaRPr lang="en-GB" sz="12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341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6 Grupo"/>
          <p:cNvGrpSpPr/>
          <p:nvPr/>
        </p:nvGrpSpPr>
        <p:grpSpPr>
          <a:xfrm>
            <a:off x="305058" y="260648"/>
            <a:ext cx="6787292" cy="6048742"/>
            <a:chOff x="305058" y="260648"/>
            <a:chExt cx="6787292" cy="6048742"/>
          </a:xfrm>
        </p:grpSpPr>
        <p:pic>
          <p:nvPicPr>
            <p:cNvPr id="4" name="0 Imagen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058" y="260648"/>
              <a:ext cx="3978910" cy="695325"/>
            </a:xfrm>
            <a:prstGeom prst="rect">
              <a:avLst/>
            </a:prstGeom>
          </p:spPr>
        </p:pic>
        <p:pic>
          <p:nvPicPr>
            <p:cNvPr id="6" name="0 Imagen"/>
            <p:cNvPicPr/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-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51720" y="1268760"/>
              <a:ext cx="5040630" cy="5040630"/>
            </a:xfrm>
            <a:prstGeom prst="rect">
              <a:avLst/>
            </a:prstGeom>
          </p:spPr>
        </p:pic>
      </p:grp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789298853"/>
              </p:ext>
            </p:extLst>
          </p:nvPr>
        </p:nvGraphicFramePr>
        <p:xfrm>
          <a:off x="467544" y="1076325"/>
          <a:ext cx="8496944" cy="57370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312907" y="955973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Cambria" pitchFamily="18" charset="0"/>
              </a:rPr>
              <a:t>ACTIONS</a:t>
            </a:r>
            <a:endParaRPr lang="en-GB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10" name="4 Rectángulo"/>
          <p:cNvSpPr/>
          <p:nvPr/>
        </p:nvSpPr>
        <p:spPr>
          <a:xfrm>
            <a:off x="4860032" y="309642"/>
            <a:ext cx="40141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 smtClean="0">
                <a:latin typeface="Cambria" pitchFamily="18" charset="0"/>
              </a:rPr>
              <a:t>Sub-secretariat of Population, Migration and Religious Affairs  </a:t>
            </a:r>
          </a:p>
          <a:p>
            <a:r>
              <a:rPr lang="en-GB" sz="1200" dirty="0" smtClean="0">
                <a:latin typeface="Cambria" pitchFamily="18" charset="0"/>
              </a:rPr>
              <a:t>General Coordination of the Mexican Committee for Assistance to Refugees</a:t>
            </a:r>
            <a:endParaRPr lang="en-GB" sz="12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341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6 Grupo"/>
          <p:cNvGrpSpPr/>
          <p:nvPr/>
        </p:nvGrpSpPr>
        <p:grpSpPr>
          <a:xfrm>
            <a:off x="305058" y="260648"/>
            <a:ext cx="6787292" cy="6048742"/>
            <a:chOff x="305058" y="260648"/>
            <a:chExt cx="6787292" cy="6048742"/>
          </a:xfrm>
        </p:grpSpPr>
        <p:pic>
          <p:nvPicPr>
            <p:cNvPr id="4" name="0 Imagen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058" y="260648"/>
              <a:ext cx="3978910" cy="695325"/>
            </a:xfrm>
            <a:prstGeom prst="rect">
              <a:avLst/>
            </a:prstGeom>
          </p:spPr>
        </p:pic>
        <p:pic>
          <p:nvPicPr>
            <p:cNvPr id="6" name="0 Imagen"/>
            <p:cNvPicPr/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-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51720" y="1268760"/>
              <a:ext cx="5040630" cy="5040630"/>
            </a:xfrm>
            <a:prstGeom prst="rect">
              <a:avLst/>
            </a:prstGeom>
          </p:spPr>
        </p:pic>
      </p:grp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901671363"/>
              </p:ext>
            </p:extLst>
          </p:nvPr>
        </p:nvGraphicFramePr>
        <p:xfrm>
          <a:off x="251520" y="1268760"/>
          <a:ext cx="864096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312907" y="955973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Cambria" pitchFamily="18" charset="0"/>
              </a:rPr>
              <a:t>ACHIEVEMENTS</a:t>
            </a:r>
            <a:endParaRPr lang="en-GB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12" name="11 Abrir llave"/>
          <p:cNvSpPr/>
          <p:nvPr/>
        </p:nvSpPr>
        <p:spPr>
          <a:xfrm>
            <a:off x="6075072" y="3429000"/>
            <a:ext cx="81104" cy="18002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14 Abrir llave"/>
          <p:cNvSpPr/>
          <p:nvPr/>
        </p:nvSpPr>
        <p:spPr>
          <a:xfrm>
            <a:off x="6084168" y="2492896"/>
            <a:ext cx="72008" cy="43204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15 Abrir llave"/>
          <p:cNvSpPr/>
          <p:nvPr/>
        </p:nvSpPr>
        <p:spPr>
          <a:xfrm>
            <a:off x="6084168" y="1628800"/>
            <a:ext cx="72008" cy="43204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16 Abrir llave"/>
          <p:cNvSpPr/>
          <p:nvPr/>
        </p:nvSpPr>
        <p:spPr>
          <a:xfrm>
            <a:off x="6084168" y="5445224"/>
            <a:ext cx="72008" cy="43204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13" name="4 Rectángulo"/>
          <p:cNvSpPr/>
          <p:nvPr/>
        </p:nvSpPr>
        <p:spPr>
          <a:xfrm>
            <a:off x="4860032" y="309642"/>
            <a:ext cx="40141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 smtClean="0">
                <a:latin typeface="Cambria" pitchFamily="18" charset="0"/>
              </a:rPr>
              <a:t>Sub-secretariat of Population, Migration and Religious Affairs  </a:t>
            </a:r>
          </a:p>
          <a:p>
            <a:r>
              <a:rPr lang="en-GB" sz="1200" dirty="0" smtClean="0">
                <a:latin typeface="Cambria" pitchFamily="18" charset="0"/>
              </a:rPr>
              <a:t>General Coordination of the Mexican Committee for Assistance to Refugees</a:t>
            </a:r>
            <a:endParaRPr lang="en-GB" sz="12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973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6 Grupo"/>
          <p:cNvGrpSpPr/>
          <p:nvPr/>
        </p:nvGrpSpPr>
        <p:grpSpPr>
          <a:xfrm>
            <a:off x="305058" y="260648"/>
            <a:ext cx="6787292" cy="6048742"/>
            <a:chOff x="305058" y="260648"/>
            <a:chExt cx="6787292" cy="6048742"/>
          </a:xfrm>
        </p:grpSpPr>
        <p:pic>
          <p:nvPicPr>
            <p:cNvPr id="4" name="0 Imagen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058" y="260648"/>
              <a:ext cx="3978910" cy="695325"/>
            </a:xfrm>
            <a:prstGeom prst="rect">
              <a:avLst/>
            </a:prstGeom>
          </p:spPr>
        </p:pic>
        <p:pic>
          <p:nvPicPr>
            <p:cNvPr id="6" name="0 Imagen"/>
            <p:cNvPicPr/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-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51720" y="1268760"/>
              <a:ext cx="5040630" cy="5040630"/>
            </a:xfrm>
            <a:prstGeom prst="rect">
              <a:avLst/>
            </a:prstGeom>
          </p:spPr>
        </p:pic>
      </p:grp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446445928"/>
              </p:ext>
            </p:extLst>
          </p:nvPr>
        </p:nvGraphicFramePr>
        <p:xfrm>
          <a:off x="251520" y="1268760"/>
          <a:ext cx="864096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2" name="11 CuadroTexto"/>
          <p:cNvSpPr txBox="1"/>
          <p:nvPr/>
        </p:nvSpPr>
        <p:spPr>
          <a:xfrm>
            <a:off x="312907" y="955973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Cambria" pitchFamily="18" charset="0"/>
              </a:rPr>
              <a:t>ACHIEVEMENTS</a:t>
            </a:r>
            <a:endParaRPr lang="en-GB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13" name="12 Abrir llave"/>
          <p:cNvSpPr/>
          <p:nvPr/>
        </p:nvSpPr>
        <p:spPr>
          <a:xfrm>
            <a:off x="6156176" y="1542937"/>
            <a:ext cx="45719" cy="57606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Abrir llave"/>
          <p:cNvSpPr/>
          <p:nvPr/>
        </p:nvSpPr>
        <p:spPr>
          <a:xfrm>
            <a:off x="6179035" y="2420888"/>
            <a:ext cx="45719" cy="129614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Abrir llave"/>
          <p:cNvSpPr/>
          <p:nvPr/>
        </p:nvSpPr>
        <p:spPr>
          <a:xfrm>
            <a:off x="6179035" y="3933056"/>
            <a:ext cx="45719" cy="57606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Abrir llave"/>
          <p:cNvSpPr/>
          <p:nvPr/>
        </p:nvSpPr>
        <p:spPr>
          <a:xfrm>
            <a:off x="6201895" y="5013176"/>
            <a:ext cx="45719" cy="57606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s-MX" smtClean="0"/>
              <a:pPr/>
              <a:t>8</a:t>
            </a:fld>
            <a:endParaRPr lang="es-MX"/>
          </a:p>
        </p:txBody>
      </p:sp>
      <p:sp>
        <p:nvSpPr>
          <p:cNvPr id="17" name="4 Rectángulo"/>
          <p:cNvSpPr/>
          <p:nvPr/>
        </p:nvSpPr>
        <p:spPr>
          <a:xfrm>
            <a:off x="4860032" y="309642"/>
            <a:ext cx="40141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 smtClean="0">
                <a:latin typeface="Cambria" pitchFamily="18" charset="0"/>
              </a:rPr>
              <a:t>Sub-secretariat of Population, Migration and Religious Affairs  </a:t>
            </a:r>
          </a:p>
          <a:p>
            <a:r>
              <a:rPr lang="en-GB" sz="1200" dirty="0" smtClean="0">
                <a:latin typeface="Cambria" pitchFamily="18" charset="0"/>
              </a:rPr>
              <a:t>General Coordination of the Mexican Committee for Assistance to Refugees</a:t>
            </a:r>
            <a:endParaRPr lang="en-GB" sz="12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166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6 Grupo"/>
          <p:cNvGrpSpPr/>
          <p:nvPr/>
        </p:nvGrpSpPr>
        <p:grpSpPr>
          <a:xfrm>
            <a:off x="305058" y="260648"/>
            <a:ext cx="6787292" cy="6048742"/>
            <a:chOff x="305058" y="260648"/>
            <a:chExt cx="6787292" cy="6048742"/>
          </a:xfrm>
        </p:grpSpPr>
        <p:pic>
          <p:nvPicPr>
            <p:cNvPr id="4" name="0 Imagen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058" y="260648"/>
              <a:ext cx="3978910" cy="695325"/>
            </a:xfrm>
            <a:prstGeom prst="rect">
              <a:avLst/>
            </a:prstGeom>
          </p:spPr>
        </p:pic>
        <p:pic>
          <p:nvPicPr>
            <p:cNvPr id="6" name="0 Imagen"/>
            <p:cNvPicPr/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-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51720" y="1268760"/>
              <a:ext cx="5040630" cy="5040630"/>
            </a:xfrm>
            <a:prstGeom prst="rect">
              <a:avLst/>
            </a:prstGeom>
          </p:spPr>
        </p:pic>
      </p:grpSp>
      <p:sp>
        <p:nvSpPr>
          <p:cNvPr id="12" name="11 CuadroTexto"/>
          <p:cNvSpPr txBox="1"/>
          <p:nvPr/>
        </p:nvSpPr>
        <p:spPr>
          <a:xfrm>
            <a:off x="312907" y="955973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Cambria" pitchFamily="18" charset="0"/>
              </a:rPr>
              <a:t>SUSTAINABILITY</a:t>
            </a:r>
            <a:endParaRPr lang="en-GB" b="1" dirty="0">
              <a:solidFill>
                <a:srgbClr val="FF0000"/>
              </a:solidFill>
              <a:latin typeface="Cambria" pitchFamily="18" charset="0"/>
            </a:endParaRP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50394272"/>
              </p:ext>
            </p:extLst>
          </p:nvPr>
        </p:nvGraphicFramePr>
        <p:xfrm>
          <a:off x="1586724" y="198884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2775392" y="3005324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Cambria" pitchFamily="18" charset="0"/>
              </a:rPr>
              <a:t>Assistance and Integration Plan</a:t>
            </a:r>
            <a:endParaRPr lang="en-GB" b="1" dirty="0">
              <a:latin typeface="Cambria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10" name="4 Rectángulo"/>
          <p:cNvSpPr/>
          <p:nvPr/>
        </p:nvSpPr>
        <p:spPr>
          <a:xfrm>
            <a:off x="4860032" y="309642"/>
            <a:ext cx="40141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 smtClean="0">
                <a:latin typeface="Cambria" pitchFamily="18" charset="0"/>
              </a:rPr>
              <a:t>Sub-secretariat of Population, Migration and Religious Affairs  </a:t>
            </a:r>
          </a:p>
          <a:p>
            <a:r>
              <a:rPr lang="en-GB" sz="1200" dirty="0" smtClean="0">
                <a:latin typeface="Cambria" pitchFamily="18" charset="0"/>
              </a:rPr>
              <a:t>General Coordination of the Mexican Committee for Assistance to Refugees</a:t>
            </a:r>
            <a:endParaRPr lang="en-GB" sz="12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868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Vé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581</Words>
  <Application>Microsoft Macintosh PowerPoint</Application>
  <PresentationFormat>Presentación en pantalla (4:3)</PresentationFormat>
  <Paragraphs>135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Cinthia Pérez Trejo</dc:creator>
  <cp:lastModifiedBy>Christiane Lehnhoff</cp:lastModifiedBy>
  <cp:revision>76</cp:revision>
  <dcterms:created xsi:type="dcterms:W3CDTF">2013-09-03T00:22:52Z</dcterms:created>
  <dcterms:modified xsi:type="dcterms:W3CDTF">2013-09-18T12:09:31Z</dcterms:modified>
</cp:coreProperties>
</file>